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notesSlides/notesSlide1.xml" ContentType="application/vnd.openxmlformats-officedocument.presentationml.notesSlide+xml"/>
  <Override PartName="/ppt/ink/ink588.xml" ContentType="application/inkml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ink/ink626.xml" ContentType="application/inkml+xml"/>
  <Override PartName="/ppt/ink/ink627.xml" ContentType="application/inkml+xml"/>
  <Override PartName="/ppt/ink/ink628.xml" ContentType="application/inkml+xml"/>
  <Override PartName="/ppt/ink/ink629.xml" ContentType="application/inkml+xml"/>
  <Override PartName="/ppt/ink/ink630.xml" ContentType="application/inkml+xml"/>
  <Override PartName="/ppt/ink/ink631.xml" ContentType="application/inkml+xml"/>
  <Override PartName="/ppt/ink/ink632.xml" ContentType="application/inkml+xml"/>
  <Override PartName="/ppt/ink/ink633.xml" ContentType="application/inkml+xml"/>
  <Override PartName="/ppt/ink/ink634.xml" ContentType="application/inkml+xml"/>
  <Override PartName="/ppt/ink/ink635.xml" ContentType="application/inkml+xml"/>
  <Override PartName="/ppt/ink/ink636.xml" ContentType="application/inkml+xml"/>
  <Override PartName="/ppt/ink/ink637.xml" ContentType="application/inkml+xml"/>
  <Override PartName="/ppt/ink/ink638.xml" ContentType="application/inkml+xml"/>
  <Override PartName="/ppt/ink/ink639.xml" ContentType="application/inkml+xml"/>
  <Override PartName="/ppt/ink/ink640.xml" ContentType="application/inkml+xml"/>
  <Override PartName="/ppt/ink/ink641.xml" ContentType="application/inkml+xml"/>
  <Override PartName="/ppt/ink/ink642.xml" ContentType="application/inkml+xml"/>
  <Override PartName="/ppt/ink/ink643.xml" ContentType="application/inkml+xml"/>
  <Override PartName="/ppt/ink/ink644.xml" ContentType="application/inkml+xml"/>
  <Override PartName="/ppt/ink/ink645.xml" ContentType="application/inkml+xml"/>
  <Override PartName="/ppt/ink/ink646.xml" ContentType="application/inkml+xml"/>
  <Override PartName="/ppt/ink/ink647.xml" ContentType="application/inkml+xml"/>
  <Override PartName="/ppt/ink/ink648.xml" ContentType="application/inkml+xml"/>
  <Override PartName="/ppt/ink/ink649.xml" ContentType="application/inkml+xml"/>
  <Override PartName="/ppt/ink/ink650.xml" ContentType="application/inkml+xml"/>
  <Override PartName="/ppt/ink/ink651.xml" ContentType="application/inkml+xml"/>
  <Override PartName="/ppt/ink/ink652.xml" ContentType="application/inkml+xml"/>
  <Override PartName="/ppt/ink/ink653.xml" ContentType="application/inkml+xml"/>
  <Override PartName="/ppt/ink/ink654.xml" ContentType="application/inkml+xml"/>
  <Override PartName="/ppt/ink/ink655.xml" ContentType="application/inkml+xml"/>
  <Override PartName="/ppt/ink/ink656.xml" ContentType="application/inkml+xml"/>
  <Override PartName="/ppt/ink/ink657.xml" ContentType="application/inkml+xml"/>
  <Override PartName="/ppt/ink/ink658.xml" ContentType="application/inkml+xml"/>
  <Override PartName="/ppt/ink/ink659.xml" ContentType="application/inkml+xml"/>
  <Override PartName="/ppt/ink/ink660.xml" ContentType="application/inkml+xml"/>
  <Override PartName="/ppt/ink/ink661.xml" ContentType="application/inkml+xml"/>
  <Override PartName="/ppt/ink/ink662.xml" ContentType="application/inkml+xml"/>
  <Override PartName="/ppt/ink/ink663.xml" ContentType="application/inkml+xml"/>
  <Override PartName="/ppt/ink/ink664.xml" ContentType="application/inkml+xml"/>
  <Override PartName="/ppt/ink/ink665.xml" ContentType="application/inkml+xml"/>
  <Override PartName="/ppt/ink/ink666.xml" ContentType="application/inkml+xml"/>
  <Override PartName="/ppt/ink/ink667.xml" ContentType="application/inkml+xml"/>
  <Override PartName="/ppt/ink/ink668.xml" ContentType="application/inkml+xml"/>
  <Override PartName="/ppt/ink/ink669.xml" ContentType="application/inkml+xml"/>
  <Override PartName="/ppt/ink/ink670.xml" ContentType="application/inkml+xml"/>
  <Override PartName="/ppt/ink/ink671.xml" ContentType="application/inkml+xml"/>
  <Override PartName="/ppt/ink/ink672.xml" ContentType="application/inkml+xml"/>
  <Override PartName="/ppt/ink/ink673.xml" ContentType="application/inkml+xml"/>
  <Override PartName="/ppt/ink/ink674.xml" ContentType="application/inkml+xml"/>
  <Override PartName="/ppt/ink/ink675.xml" ContentType="application/inkml+xml"/>
  <Override PartName="/ppt/ink/ink676.xml" ContentType="application/inkml+xml"/>
  <Override PartName="/ppt/ink/ink677.xml" ContentType="application/inkml+xml"/>
  <Override PartName="/ppt/ink/ink678.xml" ContentType="application/inkml+xml"/>
  <Override PartName="/ppt/ink/ink679.xml" ContentType="application/inkml+xml"/>
  <Override PartName="/ppt/ink/ink680.xml" ContentType="application/inkml+xml"/>
  <Override PartName="/ppt/ink/ink681.xml" ContentType="application/inkml+xml"/>
  <Override PartName="/ppt/ink/ink682.xml" ContentType="application/inkml+xml"/>
  <Override PartName="/ppt/ink/ink683.xml" ContentType="application/inkml+xml"/>
  <Override PartName="/ppt/ink/ink684.xml" ContentType="application/inkml+xml"/>
  <Override PartName="/ppt/ink/ink685.xml" ContentType="application/inkml+xml"/>
  <Override PartName="/ppt/ink/ink686.xml" ContentType="application/inkml+xml"/>
  <Override PartName="/ppt/ink/ink687.xml" ContentType="application/inkml+xml"/>
  <Override PartName="/ppt/ink/ink688.xml" ContentType="application/inkml+xml"/>
  <Override PartName="/ppt/ink/ink689.xml" ContentType="application/inkml+xml"/>
  <Override PartName="/ppt/ink/ink690.xml" ContentType="application/inkml+xml"/>
  <Override PartName="/ppt/ink/ink691.xml" ContentType="application/inkml+xml"/>
  <Override PartName="/ppt/ink/ink692.xml" ContentType="application/inkml+xml"/>
  <Override PartName="/ppt/ink/ink693.xml" ContentType="application/inkml+xml"/>
  <Override PartName="/ppt/ink/ink694.xml" ContentType="application/inkml+xml"/>
  <Override PartName="/ppt/ink/ink695.xml" ContentType="application/inkml+xml"/>
  <Override PartName="/ppt/ink/ink696.xml" ContentType="application/inkml+xml"/>
  <Override PartName="/ppt/ink/ink697.xml" ContentType="application/inkml+xml"/>
  <Override PartName="/ppt/ink/ink698.xml" ContentType="application/inkml+xml"/>
  <Override PartName="/ppt/ink/ink699.xml" ContentType="application/inkml+xml"/>
  <Override PartName="/ppt/ink/ink700.xml" ContentType="application/inkml+xml"/>
  <Override PartName="/ppt/ink/ink701.xml" ContentType="application/inkml+xml"/>
  <Override PartName="/ppt/ink/ink702.xml" ContentType="application/inkml+xml"/>
  <Override PartName="/ppt/ink/ink703.xml" ContentType="application/inkml+xml"/>
  <Override PartName="/ppt/ink/ink704.xml" ContentType="application/inkml+xml"/>
  <Override PartName="/ppt/ink/ink705.xml" ContentType="application/inkml+xml"/>
  <Override PartName="/ppt/ink/ink706.xml" ContentType="application/inkml+xml"/>
  <Override PartName="/ppt/ink/ink707.xml" ContentType="application/inkml+xml"/>
  <Override PartName="/ppt/ink/ink708.xml" ContentType="application/inkml+xml"/>
  <Override PartName="/ppt/ink/ink709.xml" ContentType="application/inkml+xml"/>
  <Override PartName="/ppt/ink/ink710.xml" ContentType="application/inkml+xml"/>
  <Override PartName="/ppt/ink/ink711.xml" ContentType="application/inkml+xml"/>
  <Override PartName="/ppt/ink/ink712.xml" ContentType="application/inkml+xml"/>
  <Override PartName="/ppt/ink/ink713.xml" ContentType="application/inkml+xml"/>
  <Override PartName="/ppt/ink/ink714.xml" ContentType="application/inkml+xml"/>
  <Override PartName="/ppt/ink/ink715.xml" ContentType="application/inkml+xml"/>
  <Override PartName="/ppt/ink/ink716.xml" ContentType="application/inkml+xml"/>
  <Override PartName="/ppt/ink/ink717.xml" ContentType="application/inkml+xml"/>
  <Override PartName="/ppt/ink/ink718.xml" ContentType="application/inkml+xml"/>
  <Override PartName="/ppt/ink/ink719.xml" ContentType="application/inkml+xml"/>
  <Override PartName="/ppt/ink/ink720.xml" ContentType="application/inkml+xml"/>
  <Override PartName="/ppt/ink/ink721.xml" ContentType="application/inkml+xml"/>
  <Override PartName="/ppt/ink/ink722.xml" ContentType="application/inkml+xml"/>
  <Override PartName="/ppt/ink/ink723.xml" ContentType="application/inkml+xml"/>
  <Override PartName="/ppt/ink/ink724.xml" ContentType="application/inkml+xml"/>
  <Override PartName="/ppt/ink/ink725.xml" ContentType="application/inkml+xml"/>
  <Override PartName="/ppt/ink/ink726.xml" ContentType="application/inkml+xml"/>
  <Override PartName="/ppt/ink/ink727.xml" ContentType="application/inkml+xml"/>
  <Override PartName="/ppt/ink/ink728.xml" ContentType="application/inkml+xml"/>
  <Override PartName="/ppt/ink/ink729.xml" ContentType="application/inkml+xml"/>
  <Override PartName="/ppt/ink/ink730.xml" ContentType="application/inkml+xml"/>
  <Override PartName="/ppt/ink/ink731.xml" ContentType="application/inkml+xml"/>
  <Override PartName="/ppt/ink/ink732.xml" ContentType="application/inkml+xml"/>
  <Override PartName="/ppt/ink/ink733.xml" ContentType="application/inkml+xml"/>
  <Override PartName="/ppt/ink/ink734.xml" ContentType="application/inkml+xml"/>
  <Override PartName="/ppt/ink/ink735.xml" ContentType="application/inkml+xml"/>
  <Override PartName="/ppt/ink/ink736.xml" ContentType="application/inkml+xml"/>
  <Override PartName="/ppt/ink/ink737.xml" ContentType="application/inkml+xml"/>
  <Override PartName="/ppt/ink/ink738.xml" ContentType="application/inkml+xml"/>
  <Override PartName="/ppt/ink/ink739.xml" ContentType="application/inkml+xml"/>
  <Override PartName="/ppt/ink/ink740.xml" ContentType="application/inkml+xml"/>
  <Override PartName="/ppt/ink/ink741.xml" ContentType="application/inkml+xml"/>
  <Override PartName="/ppt/ink/ink742.xml" ContentType="application/inkml+xml"/>
  <Override PartName="/ppt/ink/ink743.xml" ContentType="application/inkml+xml"/>
  <Override PartName="/ppt/ink/ink744.xml" ContentType="application/inkml+xml"/>
  <Override PartName="/ppt/ink/ink745.xml" ContentType="application/inkml+xml"/>
  <Override PartName="/ppt/ink/ink746.xml" ContentType="application/inkml+xml"/>
  <Override PartName="/ppt/ink/ink747.xml" ContentType="application/inkml+xml"/>
  <Override PartName="/ppt/ink/ink748.xml" ContentType="application/inkml+xml"/>
  <Override PartName="/ppt/ink/ink749.xml" ContentType="application/inkml+xml"/>
  <Override PartName="/ppt/ink/ink750.xml" ContentType="application/inkml+xml"/>
  <Override PartName="/ppt/ink/ink751.xml" ContentType="application/inkml+xml"/>
  <Override PartName="/ppt/ink/ink752.xml" ContentType="application/inkml+xml"/>
  <Override PartName="/ppt/ink/ink753.xml" ContentType="application/inkml+xml"/>
  <Override PartName="/ppt/ink/ink754.xml" ContentType="application/inkml+xml"/>
  <Override PartName="/ppt/ink/ink755.xml" ContentType="application/inkml+xml"/>
  <Override PartName="/ppt/ink/ink756.xml" ContentType="application/inkml+xml"/>
  <Override PartName="/ppt/ink/ink757.xml" ContentType="application/inkml+xml"/>
  <Override PartName="/ppt/ink/ink758.xml" ContentType="application/inkml+xml"/>
  <Override PartName="/ppt/ink/ink759.xml" ContentType="application/inkml+xml"/>
  <Override PartName="/ppt/ink/ink760.xml" ContentType="application/inkml+xml"/>
  <Override PartName="/ppt/ink/ink761.xml" ContentType="application/inkml+xml"/>
  <Override PartName="/ppt/ink/ink762.xml" ContentType="application/inkml+xml"/>
  <Override PartName="/ppt/ink/ink763.xml" ContentType="application/inkml+xml"/>
  <Override PartName="/ppt/ink/ink764.xml" ContentType="application/inkml+xml"/>
  <Override PartName="/ppt/ink/ink765.xml" ContentType="application/inkml+xml"/>
  <Override PartName="/ppt/ink/ink766.xml" ContentType="application/inkml+xml"/>
  <Override PartName="/ppt/ink/ink767.xml" ContentType="application/inkml+xml"/>
  <Override PartName="/ppt/ink/ink768.xml" ContentType="application/inkml+xml"/>
  <Override PartName="/ppt/ink/ink769.xml" ContentType="application/inkml+xml"/>
  <Override PartName="/ppt/ink/ink770.xml" ContentType="application/inkml+xml"/>
  <Override PartName="/ppt/ink/ink771.xml" ContentType="application/inkml+xml"/>
  <Override PartName="/ppt/ink/ink772.xml" ContentType="application/inkml+xml"/>
  <Override PartName="/ppt/ink/ink773.xml" ContentType="application/inkml+xml"/>
  <Override PartName="/ppt/ink/ink774.xml" ContentType="application/inkml+xml"/>
  <Override PartName="/ppt/ink/ink775.xml" ContentType="application/inkml+xml"/>
  <Override PartName="/ppt/ink/ink776.xml" ContentType="application/inkml+xml"/>
  <Override PartName="/ppt/ink/ink777.xml" ContentType="application/inkml+xml"/>
  <Override PartName="/ppt/ink/ink778.xml" ContentType="application/inkml+xml"/>
  <Override PartName="/ppt/ink/ink779.xml" ContentType="application/inkml+xml"/>
  <Override PartName="/ppt/ink/ink780.xml" ContentType="application/inkml+xml"/>
  <Override PartName="/ppt/ink/ink781.xml" ContentType="application/inkml+xml"/>
  <Override PartName="/ppt/ink/ink782.xml" ContentType="application/inkml+xml"/>
  <Override PartName="/ppt/ink/ink783.xml" ContentType="application/inkml+xml"/>
  <Override PartName="/ppt/ink/ink784.xml" ContentType="application/inkml+xml"/>
  <Override PartName="/ppt/ink/ink785.xml" ContentType="application/inkml+xml"/>
  <Override PartName="/ppt/ink/ink786.xml" ContentType="application/inkml+xml"/>
  <Override PartName="/ppt/ink/ink787.xml" ContentType="application/inkml+xml"/>
  <Override PartName="/ppt/ink/ink788.xml" ContentType="application/inkml+xml"/>
  <Override PartName="/ppt/ink/ink789.xml" ContentType="application/inkml+xml"/>
  <Override PartName="/ppt/ink/ink790.xml" ContentType="application/inkml+xml"/>
  <Override PartName="/ppt/ink/ink791.xml" ContentType="application/inkml+xml"/>
  <Override PartName="/ppt/ink/ink792.xml" ContentType="application/inkml+xml"/>
  <Override PartName="/ppt/ink/ink793.xml" ContentType="application/inkml+xml"/>
  <Override PartName="/ppt/ink/ink794.xml" ContentType="application/inkml+xml"/>
  <Override PartName="/ppt/ink/ink795.xml" ContentType="application/inkml+xml"/>
  <Override PartName="/ppt/ink/ink796.xml" ContentType="application/inkml+xml"/>
  <Override PartName="/ppt/ink/ink797.xml" ContentType="application/inkml+xml"/>
  <Override PartName="/ppt/ink/ink798.xml" ContentType="application/inkml+xml"/>
  <Override PartName="/ppt/ink/ink799.xml" ContentType="application/inkml+xml"/>
  <Override PartName="/ppt/ink/ink800.xml" ContentType="application/inkml+xml"/>
  <Override PartName="/ppt/ink/ink801.xml" ContentType="application/inkml+xml"/>
  <Override PartName="/ppt/ink/ink802.xml" ContentType="application/inkml+xml"/>
  <Override PartName="/ppt/ink/ink803.xml" ContentType="application/inkml+xml"/>
  <Override PartName="/ppt/ink/ink804.xml" ContentType="application/inkml+xml"/>
  <Override PartName="/ppt/ink/ink805.xml" ContentType="application/inkml+xml"/>
  <Override PartName="/ppt/ink/ink806.xml" ContentType="application/inkml+xml"/>
  <Override PartName="/ppt/ink/ink807.xml" ContentType="application/inkml+xml"/>
  <Override PartName="/ppt/ink/ink808.xml" ContentType="application/inkml+xml"/>
  <Override PartName="/ppt/ink/ink809.xml" ContentType="application/inkml+xml"/>
  <Override PartName="/ppt/ink/ink810.xml" ContentType="application/inkml+xml"/>
  <Override PartName="/ppt/ink/ink811.xml" ContentType="application/inkml+xml"/>
  <Override PartName="/ppt/ink/ink812.xml" ContentType="application/inkml+xml"/>
  <Override PartName="/ppt/ink/ink813.xml" ContentType="application/inkml+xml"/>
  <Override PartName="/ppt/ink/ink814.xml" ContentType="application/inkml+xml"/>
  <Override PartName="/ppt/ink/ink815.xml" ContentType="application/inkml+xml"/>
  <Override PartName="/ppt/ink/ink816.xml" ContentType="application/inkml+xml"/>
  <Override PartName="/ppt/ink/ink817.xml" ContentType="application/inkml+xml"/>
  <Override PartName="/ppt/ink/ink818.xml" ContentType="application/inkml+xml"/>
  <Override PartName="/ppt/ink/ink819.xml" ContentType="application/inkml+xml"/>
  <Override PartName="/ppt/ink/ink820.xml" ContentType="application/inkml+xml"/>
  <Override PartName="/ppt/ink/ink821.xml" ContentType="application/inkml+xml"/>
  <Override PartName="/ppt/ink/ink822.xml" ContentType="application/inkml+xml"/>
  <Override PartName="/ppt/ink/ink823.xml" ContentType="application/inkml+xml"/>
  <Override PartName="/ppt/ink/ink824.xml" ContentType="application/inkml+xml"/>
  <Override PartName="/ppt/ink/ink825.xml" ContentType="application/inkml+xml"/>
  <Override PartName="/ppt/ink/ink826.xml" ContentType="application/inkml+xml"/>
  <Override PartName="/ppt/ink/ink827.xml" ContentType="application/inkml+xml"/>
  <Override PartName="/ppt/ink/ink828.xml" ContentType="application/inkml+xml"/>
  <Override PartName="/ppt/ink/ink829.xml" ContentType="application/inkml+xml"/>
  <Override PartName="/ppt/ink/ink830.xml" ContentType="application/inkml+xml"/>
  <Override PartName="/ppt/ink/ink831.xml" ContentType="application/inkml+xml"/>
  <Override PartName="/ppt/ink/ink832.xml" ContentType="application/inkml+xml"/>
  <Override PartName="/ppt/ink/ink833.xml" ContentType="application/inkml+xml"/>
  <Override PartName="/ppt/ink/ink834.xml" ContentType="application/inkml+xml"/>
  <Override PartName="/ppt/ink/ink835.xml" ContentType="application/inkml+xml"/>
  <Override PartName="/ppt/ink/ink836.xml" ContentType="application/inkml+xml"/>
  <Override PartName="/ppt/ink/ink837.xml" ContentType="application/inkml+xml"/>
  <Override PartName="/ppt/ink/ink838.xml" ContentType="application/inkml+xml"/>
  <Override PartName="/ppt/ink/ink839.xml" ContentType="application/inkml+xml"/>
  <Override PartName="/ppt/ink/ink840.xml" ContentType="application/inkml+xml"/>
  <Override PartName="/ppt/ink/ink841.xml" ContentType="application/inkml+xml"/>
  <Override PartName="/ppt/ink/ink842.xml" ContentType="application/inkml+xml"/>
  <Override PartName="/ppt/ink/ink843.xml" ContentType="application/inkml+xml"/>
  <Override PartName="/ppt/ink/ink844.xml" ContentType="application/inkml+xml"/>
  <Override PartName="/ppt/ink/ink845.xml" ContentType="application/inkml+xml"/>
  <Override PartName="/ppt/ink/ink846.xml" ContentType="application/inkml+xml"/>
  <Override PartName="/ppt/ink/ink847.xml" ContentType="application/inkml+xml"/>
  <Override PartName="/ppt/ink/ink848.xml" ContentType="application/inkml+xml"/>
  <Override PartName="/ppt/ink/ink849.xml" ContentType="application/inkml+xml"/>
  <Override PartName="/ppt/ink/ink850.xml" ContentType="application/inkml+xml"/>
  <Override PartName="/ppt/ink/ink851.xml" ContentType="application/inkml+xml"/>
  <Override PartName="/ppt/ink/ink852.xml" ContentType="application/inkml+xml"/>
  <Override PartName="/ppt/ink/ink853.xml" ContentType="application/inkml+xml"/>
  <Override PartName="/ppt/ink/ink854.xml" ContentType="application/inkml+xml"/>
  <Override PartName="/ppt/ink/ink855.xml" ContentType="application/inkml+xml"/>
  <Override PartName="/ppt/ink/ink856.xml" ContentType="application/inkml+xml"/>
  <Override PartName="/ppt/ink/ink857.xml" ContentType="application/inkml+xml"/>
  <Override PartName="/ppt/ink/ink858.xml" ContentType="application/inkml+xml"/>
  <Override PartName="/ppt/ink/ink859.xml" ContentType="application/inkml+xml"/>
  <Override PartName="/ppt/ink/ink860.xml" ContentType="application/inkml+xml"/>
  <Override PartName="/ppt/ink/ink861.xml" ContentType="application/inkml+xml"/>
  <Override PartName="/ppt/ink/ink862.xml" ContentType="application/inkml+xml"/>
  <Override PartName="/ppt/ink/ink863.xml" ContentType="application/inkml+xml"/>
  <Override PartName="/ppt/ink/ink864.xml" ContentType="application/inkml+xml"/>
  <Override PartName="/ppt/ink/ink865.xml" ContentType="application/inkml+xml"/>
  <Override PartName="/ppt/ink/ink866.xml" ContentType="application/inkml+xml"/>
  <Override PartName="/ppt/ink/ink867.xml" ContentType="application/inkml+xml"/>
  <Override PartName="/ppt/ink/ink868.xml" ContentType="application/inkml+xml"/>
  <Override PartName="/ppt/ink/ink869.xml" ContentType="application/inkml+xml"/>
  <Override PartName="/ppt/ink/ink870.xml" ContentType="application/inkml+xml"/>
  <Override PartName="/ppt/ink/ink871.xml" ContentType="application/inkml+xml"/>
  <Override PartName="/ppt/ink/ink872.xml" ContentType="application/inkml+xml"/>
  <Override PartName="/ppt/ink/ink873.xml" ContentType="application/inkml+xml"/>
  <Override PartName="/ppt/ink/ink874.xml" ContentType="application/inkml+xml"/>
  <Override PartName="/ppt/ink/ink875.xml" ContentType="application/inkml+xml"/>
  <Override PartName="/ppt/ink/ink876.xml" ContentType="application/inkml+xml"/>
  <Override PartName="/ppt/ink/ink877.xml" ContentType="application/inkml+xml"/>
  <Override PartName="/ppt/ink/ink878.xml" ContentType="application/inkml+xml"/>
  <Override PartName="/ppt/ink/ink879.xml" ContentType="application/inkml+xml"/>
  <Override PartName="/ppt/ink/ink880.xml" ContentType="application/inkml+xml"/>
  <Override PartName="/ppt/ink/ink881.xml" ContentType="application/inkml+xml"/>
  <Override PartName="/ppt/ink/ink882.xml" ContentType="application/inkml+xml"/>
  <Override PartName="/ppt/ink/ink883.xml" ContentType="application/inkml+xml"/>
  <Override PartName="/ppt/ink/ink884.xml" ContentType="application/inkml+xml"/>
  <Override PartName="/ppt/ink/ink885.xml" ContentType="application/inkml+xml"/>
  <Override PartName="/ppt/ink/ink886.xml" ContentType="application/inkml+xml"/>
  <Override PartName="/ppt/ink/ink887.xml" ContentType="application/inkml+xml"/>
  <Override PartName="/ppt/ink/ink888.xml" ContentType="application/inkml+xml"/>
  <Override PartName="/ppt/ink/ink889.xml" ContentType="application/inkml+xml"/>
  <Override PartName="/ppt/ink/ink890.xml" ContentType="application/inkml+xml"/>
  <Override PartName="/ppt/ink/ink891.xml" ContentType="application/inkml+xml"/>
  <Override PartName="/ppt/ink/ink892.xml" ContentType="application/inkml+xml"/>
  <Override PartName="/ppt/ink/ink893.xml" ContentType="application/inkml+xml"/>
  <Override PartName="/ppt/ink/ink894.xml" ContentType="application/inkml+xml"/>
  <Override PartName="/ppt/ink/ink895.xml" ContentType="application/inkml+xml"/>
  <Override PartName="/ppt/ink/ink896.xml" ContentType="application/inkml+xml"/>
  <Override PartName="/ppt/ink/ink897.xml" ContentType="application/inkml+xml"/>
  <Override PartName="/ppt/ink/ink898.xml" ContentType="application/inkml+xml"/>
  <Override PartName="/ppt/ink/ink899.xml" ContentType="application/inkml+xml"/>
  <Override PartName="/ppt/ink/ink900.xml" ContentType="application/inkml+xml"/>
  <Override PartName="/ppt/ink/ink901.xml" ContentType="application/inkml+xml"/>
  <Override PartName="/ppt/ink/ink902.xml" ContentType="application/inkml+xml"/>
  <Override PartName="/ppt/ink/ink903.xml" ContentType="application/inkml+xml"/>
  <Override PartName="/ppt/ink/ink904.xml" ContentType="application/inkml+xml"/>
  <Override PartName="/ppt/ink/ink905.xml" ContentType="application/inkml+xml"/>
  <Override PartName="/ppt/ink/ink906.xml" ContentType="application/inkml+xml"/>
  <Override PartName="/ppt/ink/ink907.xml" ContentType="application/inkml+xml"/>
  <Override PartName="/ppt/ink/ink908.xml" ContentType="application/inkml+xml"/>
  <Override PartName="/ppt/ink/ink909.xml" ContentType="application/inkml+xml"/>
  <Override PartName="/ppt/ink/ink910.xml" ContentType="application/inkml+xml"/>
  <Override PartName="/ppt/ink/ink911.xml" ContentType="application/inkml+xml"/>
  <Override PartName="/ppt/ink/ink912.xml" ContentType="application/inkml+xml"/>
  <Override PartName="/ppt/ink/ink913.xml" ContentType="application/inkml+xml"/>
  <Override PartName="/ppt/ink/ink914.xml" ContentType="application/inkml+xml"/>
  <Override PartName="/ppt/ink/ink915.xml" ContentType="application/inkml+xml"/>
  <Override PartName="/ppt/ink/ink916.xml" ContentType="application/inkml+xml"/>
  <Override PartName="/ppt/ink/ink917.xml" ContentType="application/inkml+xml"/>
  <Override PartName="/ppt/ink/ink918.xml" ContentType="application/inkml+xml"/>
  <Override PartName="/ppt/ink/ink919.xml" ContentType="application/inkml+xml"/>
  <Override PartName="/ppt/ink/ink920.xml" ContentType="application/inkml+xml"/>
  <Override PartName="/ppt/ink/ink921.xml" ContentType="application/inkml+xml"/>
  <Override PartName="/ppt/ink/ink922.xml" ContentType="application/inkml+xml"/>
  <Override PartName="/ppt/ink/ink923.xml" ContentType="application/inkml+xml"/>
  <Override PartName="/ppt/ink/ink924.xml" ContentType="application/inkml+xml"/>
  <Override PartName="/ppt/ink/ink925.xml" ContentType="application/inkml+xml"/>
  <Override PartName="/ppt/ink/ink926.xml" ContentType="application/inkml+xml"/>
  <Override PartName="/ppt/ink/ink927.xml" ContentType="application/inkml+xml"/>
  <Override PartName="/ppt/ink/ink928.xml" ContentType="application/inkml+xml"/>
  <Override PartName="/ppt/ink/ink929.xml" ContentType="application/inkml+xml"/>
  <Override PartName="/ppt/ink/ink930.xml" ContentType="application/inkml+xml"/>
  <Override PartName="/ppt/ink/ink931.xml" ContentType="application/inkml+xml"/>
  <Override PartName="/ppt/ink/ink932.xml" ContentType="application/inkml+xml"/>
  <Override PartName="/ppt/ink/ink933.xml" ContentType="application/inkml+xml"/>
  <Override PartName="/ppt/ink/ink934.xml" ContentType="application/inkml+xml"/>
  <Override PartName="/ppt/ink/ink935.xml" ContentType="application/inkml+xml"/>
  <Override PartName="/ppt/ink/ink936.xml" ContentType="application/inkml+xml"/>
  <Override PartName="/ppt/ink/ink937.xml" ContentType="application/inkml+xml"/>
  <Override PartName="/ppt/ink/ink938.xml" ContentType="application/inkml+xml"/>
  <Override PartName="/ppt/ink/ink939.xml" ContentType="application/inkml+xml"/>
  <Override PartName="/ppt/ink/ink940.xml" ContentType="application/inkml+xml"/>
  <Override PartName="/ppt/ink/ink941.xml" ContentType="application/inkml+xml"/>
  <Override PartName="/ppt/ink/ink942.xml" ContentType="application/inkml+xml"/>
  <Override PartName="/ppt/ink/ink943.xml" ContentType="application/inkml+xml"/>
  <Override PartName="/ppt/ink/ink944.xml" ContentType="application/inkml+xml"/>
  <Override PartName="/ppt/ink/ink945.xml" ContentType="application/inkml+xml"/>
  <Override PartName="/ppt/ink/ink946.xml" ContentType="application/inkml+xml"/>
  <Override PartName="/ppt/ink/ink947.xml" ContentType="application/inkml+xml"/>
  <Override PartName="/ppt/ink/ink948.xml" ContentType="application/inkml+xml"/>
  <Override PartName="/ppt/ink/ink949.xml" ContentType="application/inkml+xml"/>
  <Override PartName="/ppt/ink/ink950.xml" ContentType="application/inkml+xml"/>
  <Override PartName="/ppt/ink/ink951.xml" ContentType="application/inkml+xml"/>
  <Override PartName="/ppt/ink/ink952.xml" ContentType="application/inkml+xml"/>
  <Override PartName="/ppt/ink/ink953.xml" ContentType="application/inkml+xml"/>
  <Override PartName="/ppt/ink/ink954.xml" ContentType="application/inkml+xml"/>
  <Override PartName="/ppt/ink/ink955.xml" ContentType="application/inkml+xml"/>
  <Override PartName="/ppt/ink/ink956.xml" ContentType="application/inkml+xml"/>
  <Override PartName="/ppt/ink/ink957.xml" ContentType="application/inkml+xml"/>
  <Override PartName="/ppt/ink/ink958.xml" ContentType="application/inkml+xml"/>
  <Override PartName="/ppt/ink/ink959.xml" ContentType="application/inkml+xml"/>
  <Override PartName="/ppt/ink/ink960.xml" ContentType="application/inkml+xml"/>
  <Override PartName="/ppt/ink/ink961.xml" ContentType="application/inkml+xml"/>
  <Override PartName="/ppt/ink/ink962.xml" ContentType="application/inkml+xml"/>
  <Override PartName="/ppt/ink/ink963.xml" ContentType="application/inkml+xml"/>
  <Override PartName="/ppt/ink/ink964.xml" ContentType="application/inkml+xml"/>
  <Override PartName="/ppt/ink/ink965.xml" ContentType="application/inkml+xml"/>
  <Override PartName="/ppt/ink/ink966.xml" ContentType="application/inkml+xml"/>
  <Override PartName="/ppt/ink/ink967.xml" ContentType="application/inkml+xml"/>
  <Override PartName="/ppt/ink/ink968.xml" ContentType="application/inkml+xml"/>
  <Override PartName="/ppt/ink/ink969.xml" ContentType="application/inkml+xml"/>
  <Override PartName="/ppt/ink/ink970.xml" ContentType="application/inkml+xml"/>
  <Override PartName="/ppt/ink/ink971.xml" ContentType="application/inkml+xml"/>
  <Override PartName="/ppt/ink/ink972.xml" ContentType="application/inkml+xml"/>
  <Override PartName="/ppt/ink/ink973.xml" ContentType="application/inkml+xml"/>
  <Override PartName="/ppt/ink/ink974.xml" ContentType="application/inkml+xml"/>
  <Override PartName="/ppt/ink/ink975.xml" ContentType="application/inkml+xml"/>
  <Override PartName="/ppt/ink/ink976.xml" ContentType="application/inkml+xml"/>
  <Override PartName="/ppt/ink/ink977.xml" ContentType="application/inkml+xml"/>
  <Override PartName="/ppt/ink/ink978.xml" ContentType="application/inkml+xml"/>
  <Override PartName="/ppt/ink/ink979.xml" ContentType="application/inkml+xml"/>
  <Override PartName="/ppt/ink/ink980.xml" ContentType="application/inkml+xml"/>
  <Override PartName="/ppt/ink/ink981.xml" ContentType="application/inkml+xml"/>
  <Override PartName="/ppt/ink/ink982.xml" ContentType="application/inkml+xml"/>
  <Override PartName="/ppt/ink/ink983.xml" ContentType="application/inkml+xml"/>
  <Override PartName="/ppt/ink/ink984.xml" ContentType="application/inkml+xml"/>
  <Override PartName="/ppt/ink/ink985.xml" ContentType="application/inkml+xml"/>
  <Override PartName="/ppt/ink/ink986.xml" ContentType="application/inkml+xml"/>
  <Override PartName="/ppt/ink/ink987.xml" ContentType="application/inkml+xml"/>
  <Override PartName="/ppt/ink/ink988.xml" ContentType="application/inkml+xml"/>
  <Override PartName="/ppt/ink/ink989.xml" ContentType="application/inkml+xml"/>
  <Override PartName="/ppt/ink/ink990.xml" ContentType="application/inkml+xml"/>
  <Override PartName="/ppt/ink/ink991.xml" ContentType="application/inkml+xml"/>
  <Override PartName="/ppt/ink/ink992.xml" ContentType="application/inkml+xml"/>
  <Override PartName="/ppt/ink/ink993.xml" ContentType="application/inkml+xml"/>
  <Override PartName="/ppt/ink/ink994.xml" ContentType="application/inkml+xml"/>
  <Override PartName="/ppt/ink/ink995.xml" ContentType="application/inkml+xml"/>
  <Override PartName="/ppt/ink/ink996.xml" ContentType="application/inkml+xml"/>
  <Override PartName="/ppt/ink/ink997.xml" ContentType="application/inkml+xml"/>
  <Override PartName="/ppt/ink/ink998.xml" ContentType="application/inkml+xml"/>
  <Override PartName="/ppt/ink/ink999.xml" ContentType="application/inkml+xml"/>
  <Override PartName="/ppt/ink/ink1000.xml" ContentType="application/inkml+xml"/>
  <Override PartName="/ppt/ink/ink1001.xml" ContentType="application/inkml+xml"/>
  <Override PartName="/ppt/ink/ink1002.xml" ContentType="application/inkml+xml"/>
  <Override PartName="/ppt/ink/ink1003.xml" ContentType="application/inkml+xml"/>
  <Override PartName="/ppt/ink/ink1004.xml" ContentType="application/inkml+xml"/>
  <Override PartName="/ppt/ink/ink1005.xml" ContentType="application/inkml+xml"/>
  <Override PartName="/ppt/ink/ink1006.xml" ContentType="application/inkml+xml"/>
  <Override PartName="/ppt/ink/ink1007.xml" ContentType="application/inkml+xml"/>
  <Override PartName="/ppt/ink/ink1008.xml" ContentType="application/inkml+xml"/>
  <Override PartName="/ppt/ink/ink1009.xml" ContentType="application/inkml+xml"/>
  <Override PartName="/ppt/ink/ink1010.xml" ContentType="application/inkml+xml"/>
  <Override PartName="/ppt/ink/ink1011.xml" ContentType="application/inkml+xml"/>
  <Override PartName="/ppt/ink/ink1012.xml" ContentType="application/inkml+xml"/>
  <Override PartName="/ppt/ink/ink1013.xml" ContentType="application/inkml+xml"/>
  <Override PartName="/ppt/ink/ink1014.xml" ContentType="application/inkml+xml"/>
  <Override PartName="/ppt/ink/ink1015.xml" ContentType="application/inkml+xml"/>
  <Override PartName="/ppt/ink/ink1016.xml" ContentType="application/inkml+xml"/>
  <Override PartName="/ppt/ink/ink1017.xml" ContentType="application/inkml+xml"/>
  <Override PartName="/ppt/ink/ink1018.xml" ContentType="application/inkml+xml"/>
  <Override PartName="/ppt/ink/ink1019.xml" ContentType="application/inkml+xml"/>
  <Override PartName="/ppt/ink/ink1020.xml" ContentType="application/inkml+xml"/>
  <Override PartName="/ppt/ink/ink1021.xml" ContentType="application/inkml+xml"/>
  <Override PartName="/ppt/ink/ink1022.xml" ContentType="application/inkml+xml"/>
  <Override PartName="/ppt/ink/ink1023.xml" ContentType="application/inkml+xml"/>
  <Override PartName="/ppt/ink/ink1024.xml" ContentType="application/inkml+xml"/>
  <Override PartName="/ppt/ink/ink1025.xml" ContentType="application/inkml+xml"/>
  <Override PartName="/ppt/ink/ink1026.xml" ContentType="application/inkml+xml"/>
  <Override PartName="/ppt/ink/ink1027.xml" ContentType="application/inkml+xml"/>
  <Override PartName="/ppt/ink/ink1028.xml" ContentType="application/inkml+xml"/>
  <Override PartName="/ppt/ink/ink1029.xml" ContentType="application/inkml+xml"/>
  <Override PartName="/ppt/ink/ink1030.xml" ContentType="application/inkml+xml"/>
  <Override PartName="/ppt/ink/ink1031.xml" ContentType="application/inkml+xml"/>
  <Override PartName="/ppt/ink/ink1032.xml" ContentType="application/inkml+xml"/>
  <Override PartName="/ppt/ink/ink1033.xml" ContentType="application/inkml+xml"/>
  <Override PartName="/ppt/ink/ink1034.xml" ContentType="application/inkml+xml"/>
  <Override PartName="/ppt/ink/ink1035.xml" ContentType="application/inkml+xml"/>
  <Override PartName="/ppt/ink/ink1036.xml" ContentType="application/inkml+xml"/>
  <Override PartName="/ppt/ink/ink1037.xml" ContentType="application/inkml+xml"/>
  <Override PartName="/ppt/ink/ink1038.xml" ContentType="application/inkml+xml"/>
  <Override PartName="/ppt/ink/ink1039.xml" ContentType="application/inkml+xml"/>
  <Override PartName="/ppt/ink/ink1040.xml" ContentType="application/inkml+xml"/>
  <Override PartName="/ppt/ink/ink1041.xml" ContentType="application/inkml+xml"/>
  <Override PartName="/ppt/ink/ink1042.xml" ContentType="application/inkml+xml"/>
  <Override PartName="/ppt/ink/ink1043.xml" ContentType="application/inkml+xml"/>
  <Override PartName="/ppt/ink/ink1044.xml" ContentType="application/inkml+xml"/>
  <Override PartName="/ppt/ink/ink1045.xml" ContentType="application/inkml+xml"/>
  <Override PartName="/ppt/ink/ink1046.xml" ContentType="application/inkml+xml"/>
  <Override PartName="/ppt/ink/ink1047.xml" ContentType="application/inkml+xml"/>
  <Override PartName="/ppt/ink/ink1048.xml" ContentType="application/inkml+xml"/>
  <Override PartName="/ppt/ink/ink1049.xml" ContentType="application/inkml+xml"/>
  <Override PartName="/ppt/ink/ink1050.xml" ContentType="application/inkml+xml"/>
  <Override PartName="/ppt/ink/ink1051.xml" ContentType="application/inkml+xml"/>
  <Override PartName="/ppt/ink/ink1052.xml" ContentType="application/inkml+xml"/>
  <Override PartName="/ppt/ink/ink1053.xml" ContentType="application/inkml+xml"/>
  <Override PartName="/ppt/ink/ink1054.xml" ContentType="application/inkml+xml"/>
  <Override PartName="/ppt/ink/ink1055.xml" ContentType="application/inkml+xml"/>
  <Override PartName="/ppt/ink/ink1056.xml" ContentType="application/inkml+xml"/>
  <Override PartName="/ppt/ink/ink1057.xml" ContentType="application/inkml+xml"/>
  <Override PartName="/ppt/ink/ink1058.xml" ContentType="application/inkml+xml"/>
  <Override PartName="/ppt/ink/ink1059.xml" ContentType="application/inkml+xml"/>
  <Override PartName="/ppt/ink/ink1060.xml" ContentType="application/inkml+xml"/>
  <Override PartName="/ppt/ink/ink1061.xml" ContentType="application/inkml+xml"/>
  <Override PartName="/ppt/ink/ink1062.xml" ContentType="application/inkml+xml"/>
  <Override PartName="/ppt/ink/ink1063.xml" ContentType="application/inkml+xml"/>
  <Override PartName="/ppt/ink/ink1064.xml" ContentType="application/inkml+xml"/>
  <Override PartName="/ppt/ink/ink1065.xml" ContentType="application/inkml+xml"/>
  <Override PartName="/ppt/ink/ink1066.xml" ContentType="application/inkml+xml"/>
  <Override PartName="/ppt/ink/ink1067.xml" ContentType="application/inkml+xml"/>
  <Override PartName="/ppt/ink/ink1068.xml" ContentType="application/inkml+xml"/>
  <Override PartName="/ppt/ink/ink1069.xml" ContentType="application/inkml+xml"/>
  <Override PartName="/ppt/ink/ink1070.xml" ContentType="application/inkml+xml"/>
  <Override PartName="/ppt/ink/ink1071.xml" ContentType="application/inkml+xml"/>
  <Override PartName="/ppt/ink/ink1072.xml" ContentType="application/inkml+xml"/>
  <Override PartName="/ppt/ink/ink1073.xml" ContentType="application/inkml+xml"/>
  <Override PartName="/ppt/ink/ink1074.xml" ContentType="application/inkml+xml"/>
  <Override PartName="/ppt/ink/ink1075.xml" ContentType="application/inkml+xml"/>
  <Override PartName="/ppt/ink/ink1076.xml" ContentType="application/inkml+xml"/>
  <Override PartName="/ppt/ink/ink1077.xml" ContentType="application/inkml+xml"/>
  <Override PartName="/ppt/ink/ink1078.xml" ContentType="application/inkml+xml"/>
  <Override PartName="/ppt/ink/ink1079.xml" ContentType="application/inkml+xml"/>
  <Override PartName="/ppt/ink/ink1080.xml" ContentType="application/inkml+xml"/>
  <Override PartName="/ppt/ink/ink1081.xml" ContentType="application/inkml+xml"/>
  <Override PartName="/ppt/ink/ink1082.xml" ContentType="application/inkml+xml"/>
  <Override PartName="/ppt/ink/ink1083.xml" ContentType="application/inkml+xml"/>
  <Override PartName="/ppt/ink/ink1084.xml" ContentType="application/inkml+xml"/>
  <Override PartName="/ppt/ink/ink1085.xml" ContentType="application/inkml+xml"/>
  <Override PartName="/ppt/ink/ink1086.xml" ContentType="application/inkml+xml"/>
  <Override PartName="/ppt/ink/ink1087.xml" ContentType="application/inkml+xml"/>
  <Override PartName="/ppt/ink/ink1088.xml" ContentType="application/inkml+xml"/>
  <Override PartName="/ppt/ink/ink1089.xml" ContentType="application/inkml+xml"/>
  <Override PartName="/ppt/ink/ink1090.xml" ContentType="application/inkml+xml"/>
  <Override PartName="/ppt/ink/ink1091.xml" ContentType="application/inkml+xml"/>
  <Override PartName="/ppt/ink/ink1092.xml" ContentType="application/inkml+xml"/>
  <Override PartName="/ppt/ink/ink1093.xml" ContentType="application/inkml+xml"/>
  <Override PartName="/ppt/ink/ink1094.xml" ContentType="application/inkml+xml"/>
  <Override PartName="/ppt/ink/ink1095.xml" ContentType="application/inkml+xml"/>
  <Override PartName="/ppt/ink/ink1096.xml" ContentType="application/inkml+xml"/>
  <Override PartName="/ppt/ink/ink1097.xml" ContentType="application/inkml+xml"/>
  <Override PartName="/ppt/ink/ink1098.xml" ContentType="application/inkml+xml"/>
  <Override PartName="/ppt/ink/ink1099.xml" ContentType="application/inkml+xml"/>
  <Override PartName="/ppt/ink/ink1100.xml" ContentType="application/inkml+xml"/>
  <Override PartName="/ppt/ink/ink1101.xml" ContentType="application/inkml+xml"/>
  <Override PartName="/ppt/ink/ink1102.xml" ContentType="application/inkml+xml"/>
  <Override PartName="/ppt/ink/ink1103.xml" ContentType="application/inkml+xml"/>
  <Override PartName="/ppt/ink/ink1104.xml" ContentType="application/inkml+xml"/>
  <Override PartName="/ppt/ink/ink1105.xml" ContentType="application/inkml+xml"/>
  <Override PartName="/ppt/ink/ink1106.xml" ContentType="application/inkml+xml"/>
  <Override PartName="/ppt/ink/ink1107.xml" ContentType="application/inkml+xml"/>
  <Override PartName="/ppt/ink/ink1108.xml" ContentType="application/inkml+xml"/>
  <Override PartName="/ppt/ink/ink1109.xml" ContentType="application/inkml+xml"/>
  <Override PartName="/ppt/ink/ink1110.xml" ContentType="application/inkml+xml"/>
  <Override PartName="/ppt/ink/ink1111.xml" ContentType="application/inkml+xml"/>
  <Override PartName="/ppt/ink/ink1112.xml" ContentType="application/inkml+xml"/>
  <Override PartName="/ppt/ink/ink1113.xml" ContentType="application/inkml+xml"/>
  <Override PartName="/ppt/ink/ink1114.xml" ContentType="application/inkml+xml"/>
  <Override PartName="/ppt/ink/ink1115.xml" ContentType="application/inkml+xml"/>
  <Override PartName="/ppt/ink/ink1116.xml" ContentType="application/inkml+xml"/>
  <Override PartName="/ppt/ink/ink1117.xml" ContentType="application/inkml+xml"/>
  <Override PartName="/ppt/ink/ink1118.xml" ContentType="application/inkml+xml"/>
  <Override PartName="/ppt/ink/ink1119.xml" ContentType="application/inkml+xml"/>
  <Override PartName="/ppt/ink/ink1120.xml" ContentType="application/inkml+xml"/>
  <Override PartName="/ppt/ink/ink1121.xml" ContentType="application/inkml+xml"/>
  <Override PartName="/ppt/ink/ink1122.xml" ContentType="application/inkml+xml"/>
  <Override PartName="/ppt/ink/ink1123.xml" ContentType="application/inkml+xml"/>
  <Override PartName="/ppt/ink/ink1124.xml" ContentType="application/inkml+xml"/>
  <Override PartName="/ppt/ink/ink1125.xml" ContentType="application/inkml+xml"/>
  <Override PartName="/ppt/ink/ink1126.xml" ContentType="application/inkml+xml"/>
  <Override PartName="/ppt/ink/ink1127.xml" ContentType="application/inkml+xml"/>
  <Override PartName="/ppt/ink/ink1128.xml" ContentType="application/inkml+xml"/>
  <Override PartName="/ppt/ink/ink1129.xml" ContentType="application/inkml+xml"/>
  <Override PartName="/ppt/ink/ink1130.xml" ContentType="application/inkml+xml"/>
  <Override PartName="/ppt/ink/ink1131.xml" ContentType="application/inkml+xml"/>
  <Override PartName="/ppt/ink/ink1132.xml" ContentType="application/inkml+xml"/>
  <Override PartName="/ppt/ink/ink1133.xml" ContentType="application/inkml+xml"/>
  <Override PartName="/ppt/ink/ink1134.xml" ContentType="application/inkml+xml"/>
  <Override PartName="/ppt/ink/ink1135.xml" ContentType="application/inkml+xml"/>
  <Override PartName="/ppt/ink/ink1136.xml" ContentType="application/inkml+xml"/>
  <Override PartName="/ppt/ink/ink1137.xml" ContentType="application/inkml+xml"/>
  <Override PartName="/ppt/ink/ink1138.xml" ContentType="application/inkml+xml"/>
  <Override PartName="/ppt/ink/ink1139.xml" ContentType="application/inkml+xml"/>
  <Override PartName="/ppt/ink/ink1140.xml" ContentType="application/inkml+xml"/>
  <Override PartName="/ppt/ink/ink1141.xml" ContentType="application/inkml+xml"/>
  <Override PartName="/ppt/ink/ink1142.xml" ContentType="application/inkml+xml"/>
  <Override PartName="/ppt/ink/ink1143.xml" ContentType="application/inkml+xml"/>
  <Override PartName="/ppt/ink/ink1144.xml" ContentType="application/inkml+xml"/>
  <Override PartName="/ppt/ink/ink1145.xml" ContentType="application/inkml+xml"/>
  <Override PartName="/ppt/ink/ink1146.xml" ContentType="application/inkml+xml"/>
  <Override PartName="/ppt/ink/ink1147.xml" ContentType="application/inkml+xml"/>
  <Override PartName="/ppt/ink/ink1148.xml" ContentType="application/inkml+xml"/>
  <Override PartName="/ppt/ink/ink1149.xml" ContentType="application/inkml+xml"/>
  <Override PartName="/ppt/ink/ink1150.xml" ContentType="application/inkml+xml"/>
  <Override PartName="/ppt/ink/ink1151.xml" ContentType="application/inkml+xml"/>
  <Override PartName="/ppt/ink/ink1152.xml" ContentType="application/inkml+xml"/>
  <Override PartName="/ppt/ink/ink1153.xml" ContentType="application/inkml+xml"/>
  <Override PartName="/ppt/ink/ink1154.xml" ContentType="application/inkml+xml"/>
  <Override PartName="/ppt/ink/ink1155.xml" ContentType="application/inkml+xml"/>
  <Override PartName="/ppt/ink/ink1156.xml" ContentType="application/inkml+xml"/>
  <Override PartName="/ppt/ink/ink1157.xml" ContentType="application/inkml+xml"/>
  <Override PartName="/ppt/ink/ink1158.xml" ContentType="application/inkml+xml"/>
  <Override PartName="/ppt/ink/ink1159.xml" ContentType="application/inkml+xml"/>
  <Override PartName="/ppt/ink/ink1160.xml" ContentType="application/inkml+xml"/>
  <Override PartName="/ppt/ink/ink1161.xml" ContentType="application/inkml+xml"/>
  <Override PartName="/ppt/ink/ink1162.xml" ContentType="application/inkml+xml"/>
  <Override PartName="/ppt/ink/ink1163.xml" ContentType="application/inkml+xml"/>
  <Override PartName="/ppt/ink/ink1164.xml" ContentType="application/inkml+xml"/>
  <Override PartName="/ppt/ink/ink1165.xml" ContentType="application/inkml+xml"/>
  <Override PartName="/ppt/ink/ink1166.xml" ContentType="application/inkml+xml"/>
  <Override PartName="/ppt/ink/ink1167.xml" ContentType="application/inkml+xml"/>
  <Override PartName="/ppt/ink/ink1168.xml" ContentType="application/inkml+xml"/>
  <Override PartName="/ppt/ink/ink1169.xml" ContentType="application/inkml+xml"/>
  <Override PartName="/ppt/ink/ink1170.xml" ContentType="application/inkml+xml"/>
  <Override PartName="/ppt/ink/ink1171.xml" ContentType="application/inkml+xml"/>
  <Override PartName="/ppt/ink/ink1172.xml" ContentType="application/inkml+xml"/>
  <Override PartName="/ppt/ink/ink1173.xml" ContentType="application/inkml+xml"/>
  <Override PartName="/ppt/ink/ink1174.xml" ContentType="application/inkml+xml"/>
  <Override PartName="/ppt/ink/ink1175.xml" ContentType="application/inkml+xml"/>
  <Override PartName="/ppt/ink/ink1176.xml" ContentType="application/inkml+xml"/>
  <Override PartName="/ppt/ink/ink1177.xml" ContentType="application/inkml+xml"/>
  <Override PartName="/ppt/ink/ink1178.xml" ContentType="application/inkml+xml"/>
  <Override PartName="/ppt/ink/ink1179.xml" ContentType="application/inkml+xml"/>
  <Override PartName="/ppt/ink/ink1180.xml" ContentType="application/inkml+xml"/>
  <Override PartName="/ppt/ink/ink1181.xml" ContentType="application/inkml+xml"/>
  <Override PartName="/ppt/ink/ink1182.xml" ContentType="application/inkml+xml"/>
  <Override PartName="/ppt/ink/ink1183.xml" ContentType="application/inkml+xml"/>
  <Override PartName="/ppt/ink/ink1184.xml" ContentType="application/inkml+xml"/>
  <Override PartName="/ppt/ink/ink1185.xml" ContentType="application/inkml+xml"/>
  <Override PartName="/ppt/ink/ink1186.xml" ContentType="application/inkml+xml"/>
  <Override PartName="/ppt/ink/ink1187.xml" ContentType="application/inkml+xml"/>
  <Override PartName="/ppt/ink/ink1188.xml" ContentType="application/inkml+xml"/>
  <Override PartName="/ppt/ink/ink1189.xml" ContentType="application/inkml+xml"/>
  <Override PartName="/ppt/ink/ink1190.xml" ContentType="application/inkml+xml"/>
  <Override PartName="/ppt/ink/ink1191.xml" ContentType="application/inkml+xml"/>
  <Override PartName="/ppt/ink/ink1192.xml" ContentType="application/inkml+xml"/>
  <Override PartName="/ppt/ink/ink1193.xml" ContentType="application/inkml+xml"/>
  <Override PartName="/ppt/ink/ink1194.xml" ContentType="application/inkml+xml"/>
  <Override PartName="/ppt/ink/ink1195.xml" ContentType="application/inkml+xml"/>
  <Override PartName="/ppt/ink/ink1196.xml" ContentType="application/inkml+xml"/>
  <Override PartName="/ppt/ink/ink1197.xml" ContentType="application/inkml+xml"/>
  <Override PartName="/ppt/ink/ink1198.xml" ContentType="application/inkml+xml"/>
  <Override PartName="/ppt/ink/ink1199.xml" ContentType="application/inkml+xml"/>
  <Override PartName="/ppt/ink/ink1200.xml" ContentType="application/inkml+xml"/>
  <Override PartName="/ppt/ink/ink1201.xml" ContentType="application/inkml+xml"/>
  <Override PartName="/ppt/ink/ink1202.xml" ContentType="application/inkml+xml"/>
  <Override PartName="/ppt/ink/ink1203.xml" ContentType="application/inkml+xml"/>
  <Override PartName="/ppt/ink/ink1204.xml" ContentType="application/inkml+xml"/>
  <Override PartName="/ppt/ink/ink1205.xml" ContentType="application/inkml+xml"/>
  <Override PartName="/ppt/ink/ink1206.xml" ContentType="application/inkml+xml"/>
  <Override PartName="/ppt/ink/ink1207.xml" ContentType="application/inkml+xml"/>
  <Override PartName="/ppt/ink/ink1208.xml" ContentType="application/inkml+xml"/>
  <Override PartName="/ppt/ink/ink1209.xml" ContentType="application/inkml+xml"/>
  <Override PartName="/ppt/ink/ink1210.xml" ContentType="application/inkml+xml"/>
  <Override PartName="/ppt/ink/ink1211.xml" ContentType="application/inkml+xml"/>
  <Override PartName="/ppt/ink/ink1212.xml" ContentType="application/inkml+xml"/>
  <Override PartName="/ppt/ink/ink1213.xml" ContentType="application/inkml+xml"/>
  <Override PartName="/ppt/ink/ink1214.xml" ContentType="application/inkml+xml"/>
  <Override PartName="/ppt/ink/ink1215.xml" ContentType="application/inkml+xml"/>
  <Override PartName="/ppt/ink/ink1216.xml" ContentType="application/inkml+xml"/>
  <Override PartName="/ppt/ink/ink1217.xml" ContentType="application/inkml+xml"/>
  <Override PartName="/ppt/ink/ink1218.xml" ContentType="application/inkml+xml"/>
  <Override PartName="/ppt/ink/ink1219.xml" ContentType="application/inkml+xml"/>
  <Override PartName="/ppt/ink/ink1220.xml" ContentType="application/inkml+xml"/>
  <Override PartName="/ppt/ink/ink1221.xml" ContentType="application/inkml+xml"/>
  <Override PartName="/ppt/ink/ink1222.xml" ContentType="application/inkml+xml"/>
  <Override PartName="/ppt/ink/ink1223.xml" ContentType="application/inkml+xml"/>
  <Override PartName="/ppt/ink/ink1224.xml" ContentType="application/inkml+xml"/>
  <Override PartName="/ppt/ink/ink1225.xml" ContentType="application/inkml+xml"/>
  <Override PartName="/ppt/ink/ink1226.xml" ContentType="application/inkml+xml"/>
  <Override PartName="/ppt/ink/ink1227.xml" ContentType="application/inkml+xml"/>
  <Override PartName="/ppt/ink/ink1228.xml" ContentType="application/inkml+xml"/>
  <Override PartName="/ppt/ink/ink1229.xml" ContentType="application/inkml+xml"/>
  <Override PartName="/ppt/ink/ink1230.xml" ContentType="application/inkml+xml"/>
  <Override PartName="/ppt/ink/ink1231.xml" ContentType="application/inkml+xml"/>
  <Override PartName="/ppt/ink/ink1232.xml" ContentType="application/inkml+xml"/>
  <Override PartName="/ppt/ink/ink1233.xml" ContentType="application/inkml+xml"/>
  <Override PartName="/ppt/ink/ink1234.xml" ContentType="application/inkml+xml"/>
  <Override PartName="/ppt/ink/ink1235.xml" ContentType="application/inkml+xml"/>
  <Override PartName="/ppt/ink/ink1236.xml" ContentType="application/inkml+xml"/>
  <Override PartName="/ppt/ink/ink1237.xml" ContentType="application/inkml+xml"/>
  <Override PartName="/ppt/ink/ink1238.xml" ContentType="application/inkml+xml"/>
  <Override PartName="/ppt/ink/ink1239.xml" ContentType="application/inkml+xml"/>
  <Override PartName="/ppt/ink/ink1240.xml" ContentType="application/inkml+xml"/>
  <Override PartName="/ppt/ink/ink1241.xml" ContentType="application/inkml+xml"/>
  <Override PartName="/ppt/ink/ink1242.xml" ContentType="application/inkml+xml"/>
  <Override PartName="/ppt/ink/ink1243.xml" ContentType="application/inkml+xml"/>
  <Override PartName="/ppt/ink/ink1244.xml" ContentType="application/inkml+xml"/>
  <Override PartName="/ppt/ink/ink1245.xml" ContentType="application/inkml+xml"/>
  <Override PartName="/ppt/ink/ink1246.xml" ContentType="application/inkml+xml"/>
  <Override PartName="/ppt/ink/ink1247.xml" ContentType="application/inkml+xml"/>
  <Override PartName="/ppt/ink/ink1248.xml" ContentType="application/inkml+xml"/>
  <Override PartName="/ppt/ink/ink1249.xml" ContentType="application/inkml+xml"/>
  <Override PartName="/ppt/ink/ink1250.xml" ContentType="application/inkml+xml"/>
  <Override PartName="/ppt/ink/ink1251.xml" ContentType="application/inkml+xml"/>
  <Override PartName="/ppt/ink/ink1252.xml" ContentType="application/inkml+xml"/>
  <Override PartName="/ppt/ink/ink1253.xml" ContentType="application/inkml+xml"/>
  <Override PartName="/ppt/ink/ink1254.xml" ContentType="application/inkml+xml"/>
  <Override PartName="/ppt/ink/ink1255.xml" ContentType="application/inkml+xml"/>
  <Override PartName="/ppt/ink/ink1256.xml" ContentType="application/inkml+xml"/>
  <Override PartName="/ppt/ink/ink1257.xml" ContentType="application/inkml+xml"/>
  <Override PartName="/ppt/ink/ink1258.xml" ContentType="application/inkml+xml"/>
  <Override PartName="/ppt/ink/ink1259.xml" ContentType="application/inkml+xml"/>
  <Override PartName="/ppt/ink/ink1260.xml" ContentType="application/inkml+xml"/>
  <Override PartName="/ppt/ink/ink1261.xml" ContentType="application/inkml+xml"/>
  <Override PartName="/ppt/ink/ink1262.xml" ContentType="application/inkml+xml"/>
  <Override PartName="/ppt/ink/ink1263.xml" ContentType="application/inkml+xml"/>
  <Override PartName="/ppt/ink/ink1264.xml" ContentType="application/inkml+xml"/>
  <Override PartName="/ppt/ink/ink1265.xml" ContentType="application/inkml+xml"/>
  <Override PartName="/ppt/ink/ink1266.xml" ContentType="application/inkml+xml"/>
  <Override PartName="/ppt/ink/ink1267.xml" ContentType="application/inkml+xml"/>
  <Override PartName="/ppt/ink/ink1268.xml" ContentType="application/inkml+xml"/>
  <Override PartName="/ppt/notesSlides/notesSlide2.xml" ContentType="application/vnd.openxmlformats-officedocument.presentationml.notesSlide+xml"/>
  <Override PartName="/ppt/ink/ink1269.xml" ContentType="application/inkml+xml"/>
  <Override PartName="/ppt/ink/ink1270.xml" ContentType="application/inkml+xml"/>
  <Override PartName="/ppt/ink/ink1271.xml" ContentType="application/inkml+xml"/>
  <Override PartName="/ppt/ink/ink1272.xml" ContentType="application/inkml+xml"/>
  <Override PartName="/ppt/ink/ink1273.xml" ContentType="application/inkml+xml"/>
  <Override PartName="/ppt/ink/ink1274.xml" ContentType="application/inkml+xml"/>
  <Override PartName="/ppt/ink/ink1275.xml" ContentType="application/inkml+xml"/>
  <Override PartName="/ppt/ink/ink1276.xml" ContentType="application/inkml+xml"/>
  <Override PartName="/ppt/ink/ink1277.xml" ContentType="application/inkml+xml"/>
  <Override PartName="/ppt/ink/ink1278.xml" ContentType="application/inkml+xml"/>
  <Override PartName="/ppt/ink/ink1279.xml" ContentType="application/inkml+xml"/>
  <Override PartName="/ppt/ink/ink1280.xml" ContentType="application/inkml+xml"/>
  <Override PartName="/ppt/ink/ink1281.xml" ContentType="application/inkml+xml"/>
  <Override PartName="/ppt/ink/ink1282.xml" ContentType="application/inkml+xml"/>
  <Override PartName="/ppt/ink/ink1283.xml" ContentType="application/inkml+xml"/>
  <Override PartName="/ppt/ink/ink1284.xml" ContentType="application/inkml+xml"/>
  <Override PartName="/ppt/ink/ink1285.xml" ContentType="application/inkml+xml"/>
  <Override PartName="/ppt/ink/ink1286.xml" ContentType="application/inkml+xml"/>
  <Override PartName="/ppt/ink/ink1287.xml" ContentType="application/inkml+xml"/>
  <Override PartName="/ppt/ink/ink1288.xml" ContentType="application/inkml+xml"/>
  <Override PartName="/ppt/ink/ink1289.xml" ContentType="application/inkml+xml"/>
  <Override PartName="/ppt/ink/ink1290.xml" ContentType="application/inkml+xml"/>
  <Override PartName="/ppt/ink/ink1291.xml" ContentType="application/inkml+xml"/>
  <Override PartName="/ppt/ink/ink1292.xml" ContentType="application/inkml+xml"/>
  <Override PartName="/ppt/ink/ink1293.xml" ContentType="application/inkml+xml"/>
  <Override PartName="/ppt/ink/ink1294.xml" ContentType="application/inkml+xml"/>
  <Override PartName="/ppt/ink/ink1295.xml" ContentType="application/inkml+xml"/>
  <Override PartName="/ppt/ink/ink1296.xml" ContentType="application/inkml+xml"/>
  <Override PartName="/ppt/ink/ink1297.xml" ContentType="application/inkml+xml"/>
  <Override PartName="/ppt/ink/ink1298.xml" ContentType="application/inkml+xml"/>
  <Override PartName="/ppt/ink/ink1299.xml" ContentType="application/inkml+xml"/>
  <Override PartName="/ppt/ink/ink1300.xml" ContentType="application/inkml+xml"/>
  <Override PartName="/ppt/ink/ink1301.xml" ContentType="application/inkml+xml"/>
  <Override PartName="/ppt/ink/ink1302.xml" ContentType="application/inkml+xml"/>
  <Override PartName="/ppt/ink/ink1303.xml" ContentType="application/inkml+xml"/>
  <Override PartName="/ppt/ink/ink1304.xml" ContentType="application/inkml+xml"/>
  <Override PartName="/ppt/ink/ink1305.xml" ContentType="application/inkml+xml"/>
  <Override PartName="/ppt/ink/ink1306.xml" ContentType="application/inkml+xml"/>
  <Override PartName="/ppt/ink/ink1307.xml" ContentType="application/inkml+xml"/>
  <Override PartName="/ppt/ink/ink1308.xml" ContentType="application/inkml+xml"/>
  <Override PartName="/ppt/ink/ink1309.xml" ContentType="application/inkml+xml"/>
  <Override PartName="/ppt/ink/ink1310.xml" ContentType="application/inkml+xml"/>
  <Override PartName="/ppt/ink/ink1311.xml" ContentType="application/inkml+xml"/>
  <Override PartName="/ppt/ink/ink1312.xml" ContentType="application/inkml+xml"/>
  <Override PartName="/ppt/ink/ink1313.xml" ContentType="application/inkml+xml"/>
  <Override PartName="/ppt/ink/ink1314.xml" ContentType="application/inkml+xml"/>
  <Override PartName="/ppt/ink/ink1315.xml" ContentType="application/inkml+xml"/>
  <Override PartName="/ppt/ink/ink1316.xml" ContentType="application/inkml+xml"/>
  <Override PartName="/ppt/ink/ink1317.xml" ContentType="application/inkml+xml"/>
  <Override PartName="/ppt/ink/ink1318.xml" ContentType="application/inkml+xml"/>
  <Override PartName="/ppt/ink/ink1319.xml" ContentType="application/inkml+xml"/>
  <Override PartName="/ppt/ink/ink1320.xml" ContentType="application/inkml+xml"/>
  <Override PartName="/ppt/ink/ink1321.xml" ContentType="application/inkml+xml"/>
  <Override PartName="/ppt/ink/ink1322.xml" ContentType="application/inkml+xml"/>
  <Override PartName="/ppt/ink/ink1323.xml" ContentType="application/inkml+xml"/>
  <Override PartName="/ppt/ink/ink1324.xml" ContentType="application/inkml+xml"/>
  <Override PartName="/ppt/ink/ink1325.xml" ContentType="application/inkml+xml"/>
  <Override PartName="/ppt/ink/ink1326.xml" ContentType="application/inkml+xml"/>
  <Override PartName="/ppt/ink/ink1327.xml" ContentType="application/inkml+xml"/>
  <Override PartName="/ppt/ink/ink1328.xml" ContentType="application/inkml+xml"/>
  <Override PartName="/ppt/ink/ink1329.xml" ContentType="application/inkml+xml"/>
  <Override PartName="/ppt/ink/ink1330.xml" ContentType="application/inkml+xml"/>
  <Override PartName="/ppt/ink/ink1331.xml" ContentType="application/inkml+xml"/>
  <Override PartName="/ppt/ink/ink1332.xml" ContentType="application/inkml+xml"/>
  <Override PartName="/ppt/ink/ink1333.xml" ContentType="application/inkml+xml"/>
  <Override PartName="/ppt/ink/ink1334.xml" ContentType="application/inkml+xml"/>
  <Override PartName="/ppt/ink/ink1335.xml" ContentType="application/inkml+xml"/>
  <Override PartName="/ppt/ink/ink1336.xml" ContentType="application/inkml+xml"/>
  <Override PartName="/ppt/ink/ink1337.xml" ContentType="application/inkml+xml"/>
  <Override PartName="/ppt/ink/ink1338.xml" ContentType="application/inkml+xml"/>
  <Override PartName="/ppt/ink/ink1339.xml" ContentType="application/inkml+xml"/>
  <Override PartName="/ppt/ink/ink1340.xml" ContentType="application/inkml+xml"/>
  <Override PartName="/ppt/ink/ink1341.xml" ContentType="application/inkml+xml"/>
  <Override PartName="/ppt/ink/ink1342.xml" ContentType="application/inkml+xml"/>
  <Override PartName="/ppt/ink/ink1343.xml" ContentType="application/inkml+xml"/>
  <Override PartName="/ppt/ink/ink1344.xml" ContentType="application/inkml+xml"/>
  <Override PartName="/ppt/ink/ink1345.xml" ContentType="application/inkml+xml"/>
  <Override PartName="/ppt/ink/ink1346.xml" ContentType="application/inkml+xml"/>
  <Override PartName="/ppt/ink/ink1347.xml" ContentType="application/inkml+xml"/>
  <Override PartName="/ppt/ink/ink1348.xml" ContentType="application/inkml+xml"/>
  <Override PartName="/ppt/ink/ink1349.xml" ContentType="application/inkml+xml"/>
  <Override PartName="/ppt/ink/ink1350.xml" ContentType="application/inkml+xml"/>
  <Override PartName="/ppt/ink/ink1351.xml" ContentType="application/inkml+xml"/>
  <Override PartName="/ppt/ink/ink1352.xml" ContentType="application/inkml+xml"/>
  <Override PartName="/ppt/ink/ink1353.xml" ContentType="application/inkml+xml"/>
  <Override PartName="/ppt/ink/ink1354.xml" ContentType="application/inkml+xml"/>
  <Override PartName="/ppt/ink/ink1355.xml" ContentType="application/inkml+xml"/>
  <Override PartName="/ppt/ink/ink1356.xml" ContentType="application/inkml+xml"/>
  <Override PartName="/ppt/ink/ink1357.xml" ContentType="application/inkml+xml"/>
  <Override PartName="/ppt/ink/ink1358.xml" ContentType="application/inkml+xml"/>
  <Override PartName="/ppt/ink/ink1359.xml" ContentType="application/inkml+xml"/>
  <Override PartName="/ppt/ink/ink1360.xml" ContentType="application/inkml+xml"/>
  <Override PartName="/ppt/ink/ink1361.xml" ContentType="application/inkml+xml"/>
  <Override PartName="/ppt/ink/ink1362.xml" ContentType="application/inkml+xml"/>
  <Override PartName="/ppt/ink/ink1363.xml" ContentType="application/inkml+xml"/>
  <Override PartName="/ppt/ink/ink1364.xml" ContentType="application/inkml+xml"/>
  <Override PartName="/ppt/ink/ink1365.xml" ContentType="application/inkml+xml"/>
  <Override PartName="/ppt/ink/ink1366.xml" ContentType="application/inkml+xml"/>
  <Override PartName="/ppt/ink/ink1367.xml" ContentType="application/inkml+xml"/>
  <Override PartName="/ppt/ink/ink1368.xml" ContentType="application/inkml+xml"/>
  <Override PartName="/ppt/ink/ink1369.xml" ContentType="application/inkml+xml"/>
  <Override PartName="/ppt/ink/ink1370.xml" ContentType="application/inkml+xml"/>
  <Override PartName="/ppt/ink/ink1371.xml" ContentType="application/inkml+xml"/>
  <Override PartName="/ppt/ink/ink1372.xml" ContentType="application/inkml+xml"/>
  <Override PartName="/ppt/ink/ink1373.xml" ContentType="application/inkml+xml"/>
  <Override PartName="/ppt/ink/ink1374.xml" ContentType="application/inkml+xml"/>
  <Override PartName="/ppt/ink/ink1375.xml" ContentType="application/inkml+xml"/>
  <Override PartName="/ppt/ink/ink1376.xml" ContentType="application/inkml+xml"/>
  <Override PartName="/ppt/ink/ink1377.xml" ContentType="application/inkml+xml"/>
  <Override PartName="/ppt/ink/ink1378.xml" ContentType="application/inkml+xml"/>
  <Override PartName="/ppt/ink/ink1379.xml" ContentType="application/inkml+xml"/>
  <Override PartName="/ppt/ink/ink1380.xml" ContentType="application/inkml+xml"/>
  <Override PartName="/ppt/ink/ink1381.xml" ContentType="application/inkml+xml"/>
  <Override PartName="/ppt/ink/ink1382.xml" ContentType="application/inkml+xml"/>
  <Override PartName="/ppt/ink/ink1383.xml" ContentType="application/inkml+xml"/>
  <Override PartName="/ppt/ink/ink1384.xml" ContentType="application/inkml+xml"/>
  <Override PartName="/ppt/ink/ink1385.xml" ContentType="application/inkml+xml"/>
  <Override PartName="/ppt/ink/ink1386.xml" ContentType="application/inkml+xml"/>
  <Override PartName="/ppt/ink/ink1387.xml" ContentType="application/inkml+xml"/>
  <Override PartName="/ppt/ink/ink1388.xml" ContentType="application/inkml+xml"/>
  <Override PartName="/ppt/ink/ink1389.xml" ContentType="application/inkml+xml"/>
  <Override PartName="/ppt/ink/ink1390.xml" ContentType="application/inkml+xml"/>
  <Override PartName="/ppt/ink/ink1391.xml" ContentType="application/inkml+xml"/>
  <Override PartName="/ppt/ink/ink1392.xml" ContentType="application/inkml+xml"/>
  <Override PartName="/ppt/ink/ink1393.xml" ContentType="application/inkml+xml"/>
  <Override PartName="/ppt/ink/ink1394.xml" ContentType="application/inkml+xml"/>
  <Override PartName="/ppt/ink/ink1395.xml" ContentType="application/inkml+xml"/>
  <Override PartName="/ppt/ink/ink1396.xml" ContentType="application/inkml+xml"/>
  <Override PartName="/ppt/ink/ink1397.xml" ContentType="application/inkml+xml"/>
  <Override PartName="/ppt/ink/ink1398.xml" ContentType="application/inkml+xml"/>
  <Override PartName="/ppt/ink/ink1399.xml" ContentType="application/inkml+xml"/>
  <Override PartName="/ppt/ink/ink1400.xml" ContentType="application/inkml+xml"/>
  <Override PartName="/ppt/ink/ink1401.xml" ContentType="application/inkml+xml"/>
  <Override PartName="/ppt/ink/ink1402.xml" ContentType="application/inkml+xml"/>
  <Override PartName="/ppt/ink/ink1403.xml" ContentType="application/inkml+xml"/>
  <Override PartName="/ppt/ink/ink1404.xml" ContentType="application/inkml+xml"/>
  <Override PartName="/ppt/ink/ink1405.xml" ContentType="application/inkml+xml"/>
  <Override PartName="/ppt/ink/ink1406.xml" ContentType="application/inkml+xml"/>
  <Override PartName="/ppt/ink/ink1407.xml" ContentType="application/inkml+xml"/>
  <Override PartName="/ppt/ink/ink1408.xml" ContentType="application/inkml+xml"/>
  <Override PartName="/ppt/ink/ink1409.xml" ContentType="application/inkml+xml"/>
  <Override PartName="/ppt/ink/ink1410.xml" ContentType="application/inkml+xml"/>
  <Override PartName="/ppt/ink/ink1411.xml" ContentType="application/inkml+xml"/>
  <Override PartName="/ppt/ink/ink1412.xml" ContentType="application/inkml+xml"/>
  <Override PartName="/ppt/ink/ink1413.xml" ContentType="application/inkml+xml"/>
  <Override PartName="/ppt/ink/ink1414.xml" ContentType="application/inkml+xml"/>
  <Override PartName="/ppt/ink/ink1415.xml" ContentType="application/inkml+xml"/>
  <Override PartName="/ppt/ink/ink1416.xml" ContentType="application/inkml+xml"/>
  <Override PartName="/ppt/ink/ink1417.xml" ContentType="application/inkml+xml"/>
  <Override PartName="/ppt/ink/ink1418.xml" ContentType="application/inkml+xml"/>
  <Override PartName="/ppt/ink/ink1419.xml" ContentType="application/inkml+xml"/>
  <Override PartName="/ppt/ink/ink1420.xml" ContentType="application/inkml+xml"/>
  <Override PartName="/ppt/ink/ink1421.xml" ContentType="application/inkml+xml"/>
  <Override PartName="/ppt/ink/ink1422.xml" ContentType="application/inkml+xml"/>
  <Override PartName="/ppt/ink/ink1423.xml" ContentType="application/inkml+xml"/>
  <Override PartName="/ppt/ink/ink1424.xml" ContentType="application/inkml+xml"/>
  <Override PartName="/ppt/ink/ink1425.xml" ContentType="application/inkml+xml"/>
  <Override PartName="/ppt/ink/ink1426.xml" ContentType="application/inkml+xml"/>
  <Override PartName="/ppt/ink/ink1427.xml" ContentType="application/inkml+xml"/>
  <Override PartName="/ppt/ink/ink1428.xml" ContentType="application/inkml+xml"/>
  <Override PartName="/ppt/ink/ink1429.xml" ContentType="application/inkml+xml"/>
  <Override PartName="/ppt/ink/ink1430.xml" ContentType="application/inkml+xml"/>
  <Override PartName="/ppt/ink/ink1431.xml" ContentType="application/inkml+xml"/>
  <Override PartName="/ppt/ink/ink1432.xml" ContentType="application/inkml+xml"/>
  <Override PartName="/ppt/ink/ink1433.xml" ContentType="application/inkml+xml"/>
  <Override PartName="/ppt/ink/ink1434.xml" ContentType="application/inkml+xml"/>
  <Override PartName="/ppt/ink/ink1435.xml" ContentType="application/inkml+xml"/>
  <Override PartName="/ppt/ink/ink1436.xml" ContentType="application/inkml+xml"/>
  <Override PartName="/ppt/ink/ink1437.xml" ContentType="application/inkml+xml"/>
  <Override PartName="/ppt/ink/ink1438.xml" ContentType="application/inkml+xml"/>
  <Override PartName="/ppt/ink/ink1439.xml" ContentType="application/inkml+xml"/>
  <Override PartName="/ppt/ink/ink1440.xml" ContentType="application/inkml+xml"/>
  <Override PartName="/ppt/ink/ink1441.xml" ContentType="application/inkml+xml"/>
  <Override PartName="/ppt/ink/ink1442.xml" ContentType="application/inkml+xml"/>
  <Override PartName="/ppt/ink/ink1443.xml" ContentType="application/inkml+xml"/>
  <Override PartName="/ppt/ink/ink1444.xml" ContentType="application/inkml+xml"/>
  <Override PartName="/ppt/ink/ink1445.xml" ContentType="application/inkml+xml"/>
  <Override PartName="/ppt/ink/ink1446.xml" ContentType="application/inkml+xml"/>
  <Override PartName="/ppt/ink/ink1447.xml" ContentType="application/inkml+xml"/>
  <Override PartName="/ppt/ink/ink1448.xml" ContentType="application/inkml+xml"/>
  <Override PartName="/ppt/ink/ink1449.xml" ContentType="application/inkml+xml"/>
  <Override PartName="/ppt/ink/ink1450.xml" ContentType="application/inkml+xml"/>
  <Override PartName="/ppt/ink/ink1451.xml" ContentType="application/inkml+xml"/>
  <Override PartName="/ppt/ink/ink1452.xml" ContentType="application/inkml+xml"/>
  <Override PartName="/ppt/ink/ink1453.xml" ContentType="application/inkml+xml"/>
  <Override PartName="/ppt/ink/ink1454.xml" ContentType="application/inkml+xml"/>
  <Override PartName="/ppt/ink/ink1455.xml" ContentType="application/inkml+xml"/>
  <Override PartName="/ppt/ink/ink1456.xml" ContentType="application/inkml+xml"/>
  <Override PartName="/ppt/ink/ink1457.xml" ContentType="application/inkml+xml"/>
  <Override PartName="/ppt/ink/ink1458.xml" ContentType="application/inkml+xml"/>
  <Override PartName="/ppt/ink/ink1459.xml" ContentType="application/inkml+xml"/>
  <Override PartName="/ppt/ink/ink1460.xml" ContentType="application/inkml+xml"/>
  <Override PartName="/ppt/ink/ink1461.xml" ContentType="application/inkml+xml"/>
  <Override PartName="/ppt/ink/ink1462.xml" ContentType="application/inkml+xml"/>
  <Override PartName="/ppt/ink/ink1463.xml" ContentType="application/inkml+xml"/>
  <Override PartName="/ppt/ink/ink1464.xml" ContentType="application/inkml+xml"/>
  <Override PartName="/ppt/ink/ink1465.xml" ContentType="application/inkml+xml"/>
  <Override PartName="/ppt/ink/ink1466.xml" ContentType="application/inkml+xml"/>
  <Override PartName="/ppt/ink/ink1467.xml" ContentType="application/inkml+xml"/>
  <Override PartName="/ppt/ink/ink1468.xml" ContentType="application/inkml+xml"/>
  <Override PartName="/ppt/ink/ink1469.xml" ContentType="application/inkml+xml"/>
  <Override PartName="/ppt/ink/ink1470.xml" ContentType="application/inkml+xml"/>
  <Override PartName="/ppt/ink/ink1471.xml" ContentType="application/inkml+xml"/>
  <Override PartName="/ppt/ink/ink1472.xml" ContentType="application/inkml+xml"/>
  <Override PartName="/ppt/ink/ink1473.xml" ContentType="application/inkml+xml"/>
  <Override PartName="/ppt/ink/ink1474.xml" ContentType="application/inkml+xml"/>
  <Override PartName="/ppt/ink/ink1475.xml" ContentType="application/inkml+xml"/>
  <Override PartName="/ppt/ink/ink1476.xml" ContentType="application/inkml+xml"/>
  <Override PartName="/ppt/ink/ink1477.xml" ContentType="application/inkml+xml"/>
  <Override PartName="/ppt/ink/ink1478.xml" ContentType="application/inkml+xml"/>
  <Override PartName="/ppt/ink/ink1479.xml" ContentType="application/inkml+xml"/>
  <Override PartName="/ppt/ink/ink1480.xml" ContentType="application/inkml+xml"/>
  <Override PartName="/ppt/ink/ink1481.xml" ContentType="application/inkml+xml"/>
  <Override PartName="/ppt/ink/ink1482.xml" ContentType="application/inkml+xml"/>
  <Override PartName="/ppt/ink/ink1483.xml" ContentType="application/inkml+xml"/>
  <Override PartName="/ppt/ink/ink1484.xml" ContentType="application/inkml+xml"/>
  <Override PartName="/ppt/ink/ink1485.xml" ContentType="application/inkml+xml"/>
  <Override PartName="/ppt/ink/ink1486.xml" ContentType="application/inkml+xml"/>
  <Override PartName="/ppt/ink/ink1487.xml" ContentType="application/inkml+xml"/>
  <Override PartName="/ppt/ink/ink1488.xml" ContentType="application/inkml+xml"/>
  <Override PartName="/ppt/ink/ink1489.xml" ContentType="application/inkml+xml"/>
  <Override PartName="/ppt/ink/ink1490.xml" ContentType="application/inkml+xml"/>
  <Override PartName="/ppt/ink/ink1491.xml" ContentType="application/inkml+xml"/>
  <Override PartName="/ppt/ink/ink1492.xml" ContentType="application/inkml+xml"/>
  <Override PartName="/ppt/ink/ink1493.xml" ContentType="application/inkml+xml"/>
  <Override PartName="/ppt/ink/ink1494.xml" ContentType="application/inkml+xml"/>
  <Override PartName="/ppt/ink/ink1495.xml" ContentType="application/inkml+xml"/>
  <Override PartName="/ppt/ink/ink1496.xml" ContentType="application/inkml+xml"/>
  <Override PartName="/ppt/ink/ink1497.xml" ContentType="application/inkml+xml"/>
  <Override PartName="/ppt/ink/ink1498.xml" ContentType="application/inkml+xml"/>
  <Override PartName="/ppt/ink/ink1499.xml" ContentType="application/inkml+xml"/>
  <Override PartName="/ppt/ink/ink1500.xml" ContentType="application/inkml+xml"/>
  <Override PartName="/ppt/ink/ink1501.xml" ContentType="application/inkml+xml"/>
  <Override PartName="/ppt/ink/ink1502.xml" ContentType="application/inkml+xml"/>
  <Override PartName="/ppt/ink/ink1503.xml" ContentType="application/inkml+xml"/>
  <Override PartName="/ppt/ink/ink1504.xml" ContentType="application/inkml+xml"/>
  <Override PartName="/ppt/ink/ink1505.xml" ContentType="application/inkml+xml"/>
  <Override PartName="/ppt/ink/ink1506.xml" ContentType="application/inkml+xml"/>
  <Override PartName="/ppt/ink/ink1507.xml" ContentType="application/inkml+xml"/>
  <Override PartName="/ppt/ink/ink1508.xml" ContentType="application/inkml+xml"/>
  <Override PartName="/ppt/ink/ink1509.xml" ContentType="application/inkml+xml"/>
  <Override PartName="/ppt/ink/ink1510.xml" ContentType="application/inkml+xml"/>
  <Override PartName="/ppt/ink/ink1511.xml" ContentType="application/inkml+xml"/>
  <Override PartName="/ppt/ink/ink1512.xml" ContentType="application/inkml+xml"/>
  <Override PartName="/ppt/ink/ink1513.xml" ContentType="application/inkml+xml"/>
  <Override PartName="/ppt/ink/ink1514.xml" ContentType="application/inkml+xml"/>
  <Override PartName="/ppt/ink/ink1515.xml" ContentType="application/inkml+xml"/>
  <Override PartName="/ppt/ink/ink1516.xml" ContentType="application/inkml+xml"/>
  <Override PartName="/ppt/ink/ink1517.xml" ContentType="application/inkml+xml"/>
  <Override PartName="/ppt/ink/ink1518.xml" ContentType="application/inkml+xml"/>
  <Override PartName="/ppt/ink/ink1519.xml" ContentType="application/inkml+xml"/>
  <Override PartName="/ppt/ink/ink1520.xml" ContentType="application/inkml+xml"/>
  <Override PartName="/ppt/ink/ink1521.xml" ContentType="application/inkml+xml"/>
  <Override PartName="/ppt/ink/ink1522.xml" ContentType="application/inkml+xml"/>
  <Override PartName="/ppt/ink/ink1523.xml" ContentType="application/inkml+xml"/>
  <Override PartName="/ppt/ink/ink1524.xml" ContentType="application/inkml+xml"/>
  <Override PartName="/ppt/ink/ink1525.xml" ContentType="application/inkml+xml"/>
  <Override PartName="/ppt/ink/ink1526.xml" ContentType="application/inkml+xml"/>
  <Override PartName="/ppt/ink/ink1527.xml" ContentType="application/inkml+xml"/>
  <Override PartName="/ppt/ink/ink1528.xml" ContentType="application/inkml+xml"/>
  <Override PartName="/ppt/ink/ink1529.xml" ContentType="application/inkml+xml"/>
  <Override PartName="/ppt/ink/ink1530.xml" ContentType="application/inkml+xml"/>
  <Override PartName="/ppt/ink/ink1531.xml" ContentType="application/inkml+xml"/>
  <Override PartName="/ppt/ink/ink1532.xml" ContentType="application/inkml+xml"/>
  <Override PartName="/ppt/ink/ink1533.xml" ContentType="application/inkml+xml"/>
  <Override PartName="/ppt/ink/ink1534.xml" ContentType="application/inkml+xml"/>
  <Override PartName="/ppt/ink/ink1535.xml" ContentType="application/inkml+xml"/>
  <Override PartName="/ppt/ink/ink1536.xml" ContentType="application/inkml+xml"/>
  <Override PartName="/ppt/ink/ink1537.xml" ContentType="application/inkml+xml"/>
  <Override PartName="/ppt/ink/ink1538.xml" ContentType="application/inkml+xml"/>
  <Override PartName="/ppt/ink/ink1539.xml" ContentType="application/inkml+xml"/>
  <Override PartName="/ppt/ink/ink1540.xml" ContentType="application/inkml+xml"/>
  <Override PartName="/ppt/ink/ink1541.xml" ContentType="application/inkml+xml"/>
  <Override PartName="/ppt/ink/ink1542.xml" ContentType="application/inkml+xml"/>
  <Override PartName="/ppt/ink/ink1543.xml" ContentType="application/inkml+xml"/>
  <Override PartName="/ppt/ink/ink1544.xml" ContentType="application/inkml+xml"/>
  <Override PartName="/ppt/ink/ink1545.xml" ContentType="application/inkml+xml"/>
  <Override PartName="/ppt/ink/ink1546.xml" ContentType="application/inkml+xml"/>
  <Override PartName="/ppt/ink/ink1547.xml" ContentType="application/inkml+xml"/>
  <Override PartName="/ppt/ink/ink1548.xml" ContentType="application/inkml+xml"/>
  <Override PartName="/ppt/ink/ink1549.xml" ContentType="application/inkml+xml"/>
  <Override PartName="/ppt/ink/ink1550.xml" ContentType="application/inkml+xml"/>
  <Override PartName="/ppt/ink/ink1551.xml" ContentType="application/inkml+xml"/>
  <Override PartName="/ppt/ink/ink1552.xml" ContentType="application/inkml+xml"/>
  <Override PartName="/ppt/ink/ink1553.xml" ContentType="application/inkml+xml"/>
  <Override PartName="/ppt/ink/ink1554.xml" ContentType="application/inkml+xml"/>
  <Override PartName="/ppt/ink/ink1555.xml" ContentType="application/inkml+xml"/>
  <Override PartName="/ppt/ink/ink1556.xml" ContentType="application/inkml+xml"/>
  <Override PartName="/ppt/ink/ink1557.xml" ContentType="application/inkml+xml"/>
  <Override PartName="/ppt/ink/ink1558.xml" ContentType="application/inkml+xml"/>
  <Override PartName="/ppt/ink/ink1559.xml" ContentType="application/inkml+xml"/>
  <Override PartName="/ppt/ink/ink1560.xml" ContentType="application/inkml+xml"/>
  <Override PartName="/ppt/ink/ink1561.xml" ContentType="application/inkml+xml"/>
  <Override PartName="/ppt/ink/ink1562.xml" ContentType="application/inkml+xml"/>
  <Override PartName="/ppt/ink/ink1563.xml" ContentType="application/inkml+xml"/>
  <Override PartName="/ppt/ink/ink1564.xml" ContentType="application/inkml+xml"/>
  <Override PartName="/ppt/ink/ink1565.xml" ContentType="application/inkml+xml"/>
  <Override PartName="/ppt/ink/ink1566.xml" ContentType="application/inkml+xml"/>
  <Override PartName="/ppt/ink/ink1567.xml" ContentType="application/inkml+xml"/>
  <Override PartName="/ppt/ink/ink1568.xml" ContentType="application/inkml+xml"/>
  <Override PartName="/ppt/ink/ink1569.xml" ContentType="application/inkml+xml"/>
  <Override PartName="/ppt/ink/ink1570.xml" ContentType="application/inkml+xml"/>
  <Override PartName="/ppt/ink/ink1571.xml" ContentType="application/inkml+xml"/>
  <Override PartName="/ppt/ink/ink1572.xml" ContentType="application/inkml+xml"/>
  <Override PartName="/ppt/ink/ink1573.xml" ContentType="application/inkml+xml"/>
  <Override PartName="/ppt/ink/ink1574.xml" ContentType="application/inkml+xml"/>
  <Override PartName="/ppt/ink/ink1575.xml" ContentType="application/inkml+xml"/>
  <Override PartName="/ppt/ink/ink1576.xml" ContentType="application/inkml+xml"/>
  <Override PartName="/ppt/ink/ink1577.xml" ContentType="application/inkml+xml"/>
  <Override PartName="/ppt/ink/ink1578.xml" ContentType="application/inkml+xml"/>
  <Override PartName="/ppt/ink/ink1579.xml" ContentType="application/inkml+xml"/>
  <Override PartName="/ppt/ink/ink1580.xml" ContentType="application/inkml+xml"/>
  <Override PartName="/ppt/ink/ink1581.xml" ContentType="application/inkml+xml"/>
  <Override PartName="/ppt/ink/ink1582.xml" ContentType="application/inkml+xml"/>
  <Override PartName="/ppt/ink/ink1583.xml" ContentType="application/inkml+xml"/>
  <Override PartName="/ppt/ink/ink1584.xml" ContentType="application/inkml+xml"/>
  <Override PartName="/ppt/ink/ink1585.xml" ContentType="application/inkml+xml"/>
  <Override PartName="/ppt/ink/ink1586.xml" ContentType="application/inkml+xml"/>
  <Override PartName="/ppt/ink/ink1587.xml" ContentType="application/inkml+xml"/>
  <Override PartName="/ppt/ink/ink1588.xml" ContentType="application/inkml+xml"/>
  <Override PartName="/ppt/ink/ink1589.xml" ContentType="application/inkml+xml"/>
  <Override PartName="/ppt/ink/ink1590.xml" ContentType="application/inkml+xml"/>
  <Override PartName="/ppt/ink/ink1591.xml" ContentType="application/inkml+xml"/>
  <Override PartName="/ppt/ink/ink1592.xml" ContentType="application/inkml+xml"/>
  <Override PartName="/ppt/ink/ink1593.xml" ContentType="application/inkml+xml"/>
  <Override PartName="/ppt/ink/ink1594.xml" ContentType="application/inkml+xml"/>
  <Override PartName="/ppt/ink/ink1595.xml" ContentType="application/inkml+xml"/>
  <Override PartName="/ppt/ink/ink1596.xml" ContentType="application/inkml+xml"/>
  <Override PartName="/ppt/ink/ink1597.xml" ContentType="application/inkml+xml"/>
  <Override PartName="/ppt/ink/ink1598.xml" ContentType="application/inkml+xml"/>
  <Override PartName="/ppt/ink/ink1599.xml" ContentType="application/inkml+xml"/>
  <Override PartName="/ppt/ink/ink1600.xml" ContentType="application/inkml+xml"/>
  <Override PartName="/ppt/ink/ink1601.xml" ContentType="application/inkml+xml"/>
  <Override PartName="/ppt/ink/ink1602.xml" ContentType="application/inkml+xml"/>
  <Override PartName="/ppt/ink/ink1603.xml" ContentType="application/inkml+xml"/>
  <Override PartName="/ppt/ink/ink1604.xml" ContentType="application/inkml+xml"/>
  <Override PartName="/ppt/ink/ink1605.xml" ContentType="application/inkml+xml"/>
  <Override PartName="/ppt/ink/ink1606.xml" ContentType="application/inkml+xml"/>
  <Override PartName="/ppt/ink/ink1607.xml" ContentType="application/inkml+xml"/>
  <Override PartName="/ppt/ink/ink1608.xml" ContentType="application/inkml+xml"/>
  <Override PartName="/ppt/ink/ink1609.xml" ContentType="application/inkml+xml"/>
  <Override PartName="/ppt/ink/ink1610.xml" ContentType="application/inkml+xml"/>
  <Override PartName="/ppt/ink/ink1611.xml" ContentType="application/inkml+xml"/>
  <Override PartName="/ppt/ink/ink1612.xml" ContentType="application/inkml+xml"/>
  <Override PartName="/ppt/ink/ink1613.xml" ContentType="application/inkml+xml"/>
  <Override PartName="/ppt/ink/ink1614.xml" ContentType="application/inkml+xml"/>
  <Override PartName="/ppt/ink/ink1615.xml" ContentType="application/inkml+xml"/>
  <Override PartName="/ppt/ink/ink1616.xml" ContentType="application/inkml+xml"/>
  <Override PartName="/ppt/ink/ink1617.xml" ContentType="application/inkml+xml"/>
  <Override PartName="/ppt/ink/ink1618.xml" ContentType="application/inkml+xml"/>
  <Override PartName="/ppt/ink/ink1619.xml" ContentType="application/inkml+xml"/>
  <Override PartName="/ppt/ink/ink1620.xml" ContentType="application/inkml+xml"/>
  <Override PartName="/ppt/ink/ink1621.xml" ContentType="application/inkml+xml"/>
  <Override PartName="/ppt/ink/ink1622.xml" ContentType="application/inkml+xml"/>
  <Override PartName="/ppt/ink/ink1623.xml" ContentType="application/inkml+xml"/>
  <Override PartName="/ppt/ink/ink1624.xml" ContentType="application/inkml+xml"/>
  <Override PartName="/ppt/ink/ink1625.xml" ContentType="application/inkml+xml"/>
  <Override PartName="/ppt/ink/ink1626.xml" ContentType="application/inkml+xml"/>
  <Override PartName="/ppt/ink/ink1627.xml" ContentType="application/inkml+xml"/>
  <Override PartName="/ppt/ink/ink1628.xml" ContentType="application/inkml+xml"/>
  <Override PartName="/ppt/ink/ink1629.xml" ContentType="application/inkml+xml"/>
  <Override PartName="/ppt/ink/ink1630.xml" ContentType="application/inkml+xml"/>
  <Override PartName="/ppt/ink/ink1631.xml" ContentType="application/inkml+xml"/>
  <Override PartName="/ppt/ink/ink1632.xml" ContentType="application/inkml+xml"/>
  <Override PartName="/ppt/ink/ink1633.xml" ContentType="application/inkml+xml"/>
  <Override PartName="/ppt/ink/ink1634.xml" ContentType="application/inkml+xml"/>
  <Override PartName="/ppt/ink/ink1635.xml" ContentType="application/inkml+xml"/>
  <Override PartName="/ppt/ink/ink1636.xml" ContentType="application/inkml+xml"/>
  <Override PartName="/ppt/ink/ink1637.xml" ContentType="application/inkml+xml"/>
  <Override PartName="/ppt/ink/ink1638.xml" ContentType="application/inkml+xml"/>
  <Override PartName="/ppt/ink/ink1639.xml" ContentType="application/inkml+xml"/>
  <Override PartName="/ppt/ink/ink1640.xml" ContentType="application/inkml+xml"/>
  <Override PartName="/ppt/ink/ink1641.xml" ContentType="application/inkml+xml"/>
  <Override PartName="/ppt/ink/ink1642.xml" ContentType="application/inkml+xml"/>
  <Override PartName="/ppt/ink/ink1643.xml" ContentType="application/inkml+xml"/>
  <Override PartName="/ppt/ink/ink1644.xml" ContentType="application/inkml+xml"/>
  <Override PartName="/ppt/ink/ink1645.xml" ContentType="application/inkml+xml"/>
  <Override PartName="/ppt/ink/ink1646.xml" ContentType="application/inkml+xml"/>
  <Override PartName="/ppt/ink/ink1647.xml" ContentType="application/inkml+xml"/>
  <Override PartName="/ppt/ink/ink1648.xml" ContentType="application/inkml+xml"/>
  <Override PartName="/ppt/ink/ink1649.xml" ContentType="application/inkml+xml"/>
  <Override PartName="/ppt/ink/ink1650.xml" ContentType="application/inkml+xml"/>
  <Override PartName="/ppt/ink/ink1651.xml" ContentType="application/inkml+xml"/>
  <Override PartName="/ppt/ink/ink1652.xml" ContentType="application/inkml+xml"/>
  <Override PartName="/ppt/ink/ink1653.xml" ContentType="application/inkml+xml"/>
  <Override PartName="/ppt/ink/ink1654.xml" ContentType="application/inkml+xml"/>
  <Override PartName="/ppt/ink/ink1655.xml" ContentType="application/inkml+xml"/>
  <Override PartName="/ppt/ink/ink1656.xml" ContentType="application/inkml+xml"/>
  <Override PartName="/ppt/ink/ink1657.xml" ContentType="application/inkml+xml"/>
  <Override PartName="/ppt/ink/ink1658.xml" ContentType="application/inkml+xml"/>
  <Override PartName="/ppt/ink/ink1659.xml" ContentType="application/inkml+xml"/>
  <Override PartName="/ppt/ink/ink1660.xml" ContentType="application/inkml+xml"/>
  <Override PartName="/ppt/ink/ink1661.xml" ContentType="application/inkml+xml"/>
  <Override PartName="/ppt/ink/ink1662.xml" ContentType="application/inkml+xml"/>
  <Override PartName="/ppt/ink/ink1663.xml" ContentType="application/inkml+xml"/>
  <Override PartName="/ppt/ink/ink1664.xml" ContentType="application/inkml+xml"/>
  <Override PartName="/ppt/ink/ink1665.xml" ContentType="application/inkml+xml"/>
  <Override PartName="/ppt/ink/ink1666.xml" ContentType="application/inkml+xml"/>
  <Override PartName="/ppt/ink/ink1667.xml" ContentType="application/inkml+xml"/>
  <Override PartName="/ppt/ink/ink1668.xml" ContentType="application/inkml+xml"/>
  <Override PartName="/ppt/ink/ink1669.xml" ContentType="application/inkml+xml"/>
  <Override PartName="/ppt/ink/ink1670.xml" ContentType="application/inkml+xml"/>
  <Override PartName="/ppt/ink/ink1671.xml" ContentType="application/inkml+xml"/>
  <Override PartName="/ppt/ink/ink1672.xml" ContentType="application/inkml+xml"/>
  <Override PartName="/ppt/ink/ink1673.xml" ContentType="application/inkml+xml"/>
  <Override PartName="/ppt/ink/ink1674.xml" ContentType="application/inkml+xml"/>
  <Override PartName="/ppt/ink/ink1675.xml" ContentType="application/inkml+xml"/>
  <Override PartName="/ppt/ink/ink1676.xml" ContentType="application/inkml+xml"/>
  <Override PartName="/ppt/ink/ink1677.xml" ContentType="application/inkml+xml"/>
  <Override PartName="/ppt/ink/ink1678.xml" ContentType="application/inkml+xml"/>
  <Override PartName="/ppt/ink/ink1679.xml" ContentType="application/inkml+xml"/>
  <Override PartName="/ppt/ink/ink1680.xml" ContentType="application/inkml+xml"/>
  <Override PartName="/ppt/ink/ink1681.xml" ContentType="application/inkml+xml"/>
  <Override PartName="/ppt/ink/ink1682.xml" ContentType="application/inkml+xml"/>
  <Override PartName="/ppt/ink/ink1683.xml" ContentType="application/inkml+xml"/>
  <Override PartName="/ppt/ink/ink1684.xml" ContentType="application/inkml+xml"/>
  <Override PartName="/ppt/ink/ink1685.xml" ContentType="application/inkml+xml"/>
  <Override PartName="/ppt/ink/ink1686.xml" ContentType="application/inkml+xml"/>
  <Override PartName="/ppt/ink/ink1687.xml" ContentType="application/inkml+xml"/>
  <Override PartName="/ppt/ink/ink1688.xml" ContentType="application/inkml+xml"/>
  <Override PartName="/ppt/ink/ink1689.xml" ContentType="application/inkml+xml"/>
  <Override PartName="/ppt/ink/ink1690.xml" ContentType="application/inkml+xml"/>
  <Override PartName="/ppt/ink/ink1691.xml" ContentType="application/inkml+xml"/>
  <Override PartName="/ppt/ink/ink1692.xml" ContentType="application/inkml+xml"/>
  <Override PartName="/ppt/ink/ink1693.xml" ContentType="application/inkml+xml"/>
  <Override PartName="/ppt/ink/ink1694.xml" ContentType="application/inkml+xml"/>
  <Override PartName="/ppt/ink/ink1695.xml" ContentType="application/inkml+xml"/>
  <Override PartName="/ppt/ink/ink1696.xml" ContentType="application/inkml+xml"/>
  <Override PartName="/ppt/ink/ink1697.xml" ContentType="application/inkml+xml"/>
  <Override PartName="/ppt/ink/ink1698.xml" ContentType="application/inkml+xml"/>
  <Override PartName="/ppt/ink/ink1699.xml" ContentType="application/inkml+xml"/>
  <Override PartName="/ppt/ink/ink1700.xml" ContentType="application/inkml+xml"/>
  <Override PartName="/ppt/ink/ink1701.xml" ContentType="application/inkml+xml"/>
  <Override PartName="/ppt/ink/ink1702.xml" ContentType="application/inkml+xml"/>
  <Override PartName="/ppt/ink/ink1703.xml" ContentType="application/inkml+xml"/>
  <Override PartName="/ppt/ink/ink1704.xml" ContentType="application/inkml+xml"/>
  <Override PartName="/ppt/ink/ink1705.xml" ContentType="application/inkml+xml"/>
  <Override PartName="/ppt/ink/ink1706.xml" ContentType="application/inkml+xml"/>
  <Override PartName="/ppt/ink/ink1707.xml" ContentType="application/inkml+xml"/>
  <Override PartName="/ppt/ink/ink1708.xml" ContentType="application/inkml+xml"/>
  <Override PartName="/ppt/ink/ink1709.xml" ContentType="application/inkml+xml"/>
  <Override PartName="/ppt/ink/ink1710.xml" ContentType="application/inkml+xml"/>
  <Override PartName="/ppt/ink/ink1711.xml" ContentType="application/inkml+xml"/>
  <Override PartName="/ppt/ink/ink1712.xml" ContentType="application/inkml+xml"/>
  <Override PartName="/ppt/ink/ink1713.xml" ContentType="application/inkml+xml"/>
  <Override PartName="/ppt/ink/ink1714.xml" ContentType="application/inkml+xml"/>
  <Override PartName="/ppt/ink/ink1715.xml" ContentType="application/inkml+xml"/>
  <Override PartName="/ppt/ink/ink1716.xml" ContentType="application/inkml+xml"/>
  <Override PartName="/ppt/ink/ink1717.xml" ContentType="application/inkml+xml"/>
  <Override PartName="/ppt/ink/ink1718.xml" ContentType="application/inkml+xml"/>
  <Override PartName="/ppt/ink/ink1719.xml" ContentType="application/inkml+xml"/>
  <Override PartName="/ppt/ink/ink1720.xml" ContentType="application/inkml+xml"/>
  <Override PartName="/ppt/ink/ink1721.xml" ContentType="application/inkml+xml"/>
  <Override PartName="/ppt/ink/ink1722.xml" ContentType="application/inkml+xml"/>
  <Override PartName="/ppt/ink/ink1723.xml" ContentType="application/inkml+xml"/>
  <Override PartName="/ppt/ink/ink1724.xml" ContentType="application/inkml+xml"/>
  <Override PartName="/ppt/ink/ink1725.xml" ContentType="application/inkml+xml"/>
  <Override PartName="/ppt/ink/ink1726.xml" ContentType="application/inkml+xml"/>
  <Override PartName="/ppt/ink/ink1727.xml" ContentType="application/inkml+xml"/>
  <Override PartName="/ppt/ink/ink1728.xml" ContentType="application/inkml+xml"/>
  <Override PartName="/ppt/ink/ink1729.xml" ContentType="application/inkml+xml"/>
  <Override PartName="/ppt/ink/ink1730.xml" ContentType="application/inkml+xml"/>
  <Override PartName="/ppt/ink/ink1731.xml" ContentType="application/inkml+xml"/>
  <Override PartName="/ppt/ink/ink1732.xml" ContentType="application/inkml+xml"/>
  <Override PartName="/ppt/ink/ink1733.xml" ContentType="application/inkml+xml"/>
  <Override PartName="/ppt/ink/ink1734.xml" ContentType="application/inkml+xml"/>
  <Override PartName="/ppt/ink/ink1735.xml" ContentType="application/inkml+xml"/>
  <Override PartName="/ppt/ink/ink1736.xml" ContentType="application/inkml+xml"/>
  <Override PartName="/ppt/ink/ink1737.xml" ContentType="application/inkml+xml"/>
  <Override PartName="/ppt/ink/ink1738.xml" ContentType="application/inkml+xml"/>
  <Override PartName="/ppt/ink/ink1739.xml" ContentType="application/inkml+xml"/>
  <Override PartName="/ppt/ink/ink1740.xml" ContentType="application/inkml+xml"/>
  <Override PartName="/ppt/ink/ink1741.xml" ContentType="application/inkml+xml"/>
  <Override PartName="/ppt/ink/ink1742.xml" ContentType="application/inkml+xml"/>
  <Override PartName="/ppt/ink/ink1743.xml" ContentType="application/inkml+xml"/>
  <Override PartName="/ppt/ink/ink1744.xml" ContentType="application/inkml+xml"/>
  <Override PartName="/ppt/ink/ink1745.xml" ContentType="application/inkml+xml"/>
  <Override PartName="/ppt/ink/ink1746.xml" ContentType="application/inkml+xml"/>
  <Override PartName="/ppt/ink/ink1747.xml" ContentType="application/inkml+xml"/>
  <Override PartName="/ppt/ink/ink1748.xml" ContentType="application/inkml+xml"/>
  <Override PartName="/ppt/ink/ink1749.xml" ContentType="application/inkml+xml"/>
  <Override PartName="/ppt/ink/ink1750.xml" ContentType="application/inkml+xml"/>
  <Override PartName="/ppt/ink/ink1751.xml" ContentType="application/inkml+xml"/>
  <Override PartName="/ppt/ink/ink1752.xml" ContentType="application/inkml+xml"/>
  <Override PartName="/ppt/ink/ink1753.xml" ContentType="application/inkml+xml"/>
  <Override PartName="/ppt/ink/ink1754.xml" ContentType="application/inkml+xml"/>
  <Override PartName="/ppt/ink/ink1755.xml" ContentType="application/inkml+xml"/>
  <Override PartName="/ppt/ink/ink1756.xml" ContentType="application/inkml+xml"/>
  <Override PartName="/ppt/ink/ink1757.xml" ContentType="application/inkml+xml"/>
  <Override PartName="/ppt/ink/ink1758.xml" ContentType="application/inkml+xml"/>
  <Override PartName="/ppt/ink/ink1759.xml" ContentType="application/inkml+xml"/>
  <Override PartName="/ppt/ink/ink1760.xml" ContentType="application/inkml+xml"/>
  <Override PartName="/ppt/ink/ink1761.xml" ContentType="application/inkml+xml"/>
  <Override PartName="/ppt/ink/ink1762.xml" ContentType="application/inkml+xml"/>
  <Override PartName="/ppt/ink/ink1763.xml" ContentType="application/inkml+xml"/>
  <Override PartName="/ppt/ink/ink1764.xml" ContentType="application/inkml+xml"/>
  <Override PartName="/ppt/ink/ink1765.xml" ContentType="application/inkml+xml"/>
  <Override PartName="/ppt/ink/ink1766.xml" ContentType="application/inkml+xml"/>
  <Override PartName="/ppt/ink/ink1767.xml" ContentType="application/inkml+xml"/>
  <Override PartName="/ppt/ink/ink1768.xml" ContentType="application/inkml+xml"/>
  <Override PartName="/ppt/ink/ink1769.xml" ContentType="application/inkml+xml"/>
  <Override PartName="/ppt/ink/ink1770.xml" ContentType="application/inkml+xml"/>
  <Override PartName="/ppt/ink/ink1771.xml" ContentType="application/inkml+xml"/>
  <Override PartName="/ppt/ink/ink1772.xml" ContentType="application/inkml+xml"/>
  <Override PartName="/ppt/ink/ink1773.xml" ContentType="application/inkml+xml"/>
  <Override PartName="/ppt/ink/ink1774.xml" ContentType="application/inkml+xml"/>
  <Override PartName="/ppt/ink/ink1775.xml" ContentType="application/inkml+xml"/>
  <Override PartName="/ppt/ink/ink1776.xml" ContentType="application/inkml+xml"/>
  <Override PartName="/ppt/ink/ink1777.xml" ContentType="application/inkml+xml"/>
  <Override PartName="/ppt/ink/ink1778.xml" ContentType="application/inkml+xml"/>
  <Override PartName="/ppt/ink/ink1779.xml" ContentType="application/inkml+xml"/>
  <Override PartName="/ppt/ink/ink1780.xml" ContentType="application/inkml+xml"/>
  <Override PartName="/ppt/ink/ink1781.xml" ContentType="application/inkml+xml"/>
  <Override PartName="/ppt/ink/ink1782.xml" ContentType="application/inkml+xml"/>
  <Override PartName="/ppt/ink/ink1783.xml" ContentType="application/inkml+xml"/>
  <Override PartName="/ppt/ink/ink1784.xml" ContentType="application/inkml+xml"/>
  <Override PartName="/ppt/ink/ink1785.xml" ContentType="application/inkml+xml"/>
  <Override PartName="/ppt/ink/ink1786.xml" ContentType="application/inkml+xml"/>
  <Override PartName="/ppt/ink/ink1787.xml" ContentType="application/inkml+xml"/>
  <Override PartName="/ppt/ink/ink1788.xml" ContentType="application/inkml+xml"/>
  <Override PartName="/ppt/ink/ink1789.xml" ContentType="application/inkml+xml"/>
  <Override PartName="/ppt/ink/ink1790.xml" ContentType="application/inkml+xml"/>
  <Override PartName="/ppt/ink/ink1791.xml" ContentType="application/inkml+xml"/>
  <Override PartName="/ppt/ink/ink1792.xml" ContentType="application/inkml+xml"/>
  <Override PartName="/ppt/ink/ink1793.xml" ContentType="application/inkml+xml"/>
  <Override PartName="/ppt/ink/ink1794.xml" ContentType="application/inkml+xml"/>
  <Override PartName="/ppt/ink/ink1795.xml" ContentType="application/inkml+xml"/>
  <Override PartName="/ppt/ink/ink1796.xml" ContentType="application/inkml+xml"/>
  <Override PartName="/ppt/ink/ink1797.xml" ContentType="application/inkml+xml"/>
  <Override PartName="/ppt/ink/ink1798.xml" ContentType="application/inkml+xml"/>
  <Override PartName="/ppt/ink/ink1799.xml" ContentType="application/inkml+xml"/>
  <Override PartName="/ppt/ink/ink1800.xml" ContentType="application/inkml+xml"/>
  <Override PartName="/ppt/ink/ink1801.xml" ContentType="application/inkml+xml"/>
  <Override PartName="/ppt/ink/ink1802.xml" ContentType="application/inkml+xml"/>
  <Override PartName="/ppt/ink/ink1803.xml" ContentType="application/inkml+xml"/>
  <Override PartName="/ppt/ink/ink1804.xml" ContentType="application/inkml+xml"/>
  <Override PartName="/ppt/ink/ink1805.xml" ContentType="application/inkml+xml"/>
  <Override PartName="/ppt/ink/ink1806.xml" ContentType="application/inkml+xml"/>
  <Override PartName="/ppt/ink/ink1807.xml" ContentType="application/inkml+xml"/>
  <Override PartName="/ppt/ink/ink1808.xml" ContentType="application/inkml+xml"/>
  <Override PartName="/ppt/ink/ink1809.xml" ContentType="application/inkml+xml"/>
  <Override PartName="/ppt/ink/ink1810.xml" ContentType="application/inkml+xml"/>
  <Override PartName="/ppt/ink/ink1811.xml" ContentType="application/inkml+xml"/>
  <Override PartName="/ppt/ink/ink1812.xml" ContentType="application/inkml+xml"/>
  <Override PartName="/ppt/ink/ink1813.xml" ContentType="application/inkml+xml"/>
  <Override PartName="/ppt/ink/ink1814.xml" ContentType="application/inkml+xml"/>
  <Override PartName="/ppt/ink/ink1815.xml" ContentType="application/inkml+xml"/>
  <Override PartName="/ppt/ink/ink1816.xml" ContentType="application/inkml+xml"/>
  <Override PartName="/ppt/ink/ink1817.xml" ContentType="application/inkml+xml"/>
  <Override PartName="/ppt/ink/ink1818.xml" ContentType="application/inkml+xml"/>
  <Override PartName="/ppt/ink/ink1819.xml" ContentType="application/inkml+xml"/>
  <Override PartName="/ppt/ink/ink1820.xml" ContentType="application/inkml+xml"/>
  <Override PartName="/ppt/ink/ink1821.xml" ContentType="application/inkml+xml"/>
  <Override PartName="/ppt/ink/ink1822.xml" ContentType="application/inkml+xml"/>
  <Override PartName="/ppt/ink/ink1823.xml" ContentType="application/inkml+xml"/>
  <Override PartName="/ppt/ink/ink1824.xml" ContentType="application/inkml+xml"/>
  <Override PartName="/ppt/ink/ink1825.xml" ContentType="application/inkml+xml"/>
  <Override PartName="/ppt/ink/ink1826.xml" ContentType="application/inkml+xml"/>
  <Override PartName="/ppt/ink/ink1827.xml" ContentType="application/inkml+xml"/>
  <Override PartName="/ppt/ink/ink1828.xml" ContentType="application/inkml+xml"/>
  <Override PartName="/ppt/ink/ink1829.xml" ContentType="application/inkml+xml"/>
  <Override PartName="/ppt/ink/ink1830.xml" ContentType="application/inkml+xml"/>
  <Override PartName="/ppt/ink/ink1831.xml" ContentType="application/inkml+xml"/>
  <Override PartName="/ppt/ink/ink1832.xml" ContentType="application/inkml+xml"/>
  <Override PartName="/ppt/ink/ink1833.xml" ContentType="application/inkml+xml"/>
  <Override PartName="/ppt/ink/ink1834.xml" ContentType="application/inkml+xml"/>
  <Override PartName="/ppt/ink/ink1835.xml" ContentType="application/inkml+xml"/>
  <Override PartName="/ppt/ink/ink1836.xml" ContentType="application/inkml+xml"/>
  <Override PartName="/ppt/ink/ink1837.xml" ContentType="application/inkml+xml"/>
  <Override PartName="/ppt/ink/ink1838.xml" ContentType="application/inkml+xml"/>
  <Override PartName="/ppt/ink/ink1839.xml" ContentType="application/inkml+xml"/>
  <Override PartName="/ppt/ink/ink1840.xml" ContentType="application/inkml+xml"/>
  <Override PartName="/ppt/ink/ink1841.xml" ContentType="application/inkml+xml"/>
  <Override PartName="/ppt/ink/ink1842.xml" ContentType="application/inkml+xml"/>
  <Override PartName="/ppt/ink/ink1843.xml" ContentType="application/inkml+xml"/>
  <Override PartName="/ppt/ink/ink1844.xml" ContentType="application/inkml+xml"/>
  <Override PartName="/ppt/ink/ink1845.xml" ContentType="application/inkml+xml"/>
  <Override PartName="/ppt/ink/ink1846.xml" ContentType="application/inkml+xml"/>
  <Override PartName="/ppt/ink/ink1847.xml" ContentType="application/inkml+xml"/>
  <Override PartName="/ppt/ink/ink1848.xml" ContentType="application/inkml+xml"/>
  <Override PartName="/ppt/ink/ink1849.xml" ContentType="application/inkml+xml"/>
  <Override PartName="/ppt/ink/ink1850.xml" ContentType="application/inkml+xml"/>
  <Override PartName="/ppt/ink/ink1851.xml" ContentType="application/inkml+xml"/>
  <Override PartName="/ppt/ink/ink1852.xml" ContentType="application/inkml+xml"/>
  <Override PartName="/ppt/ink/ink1853.xml" ContentType="application/inkml+xml"/>
  <Override PartName="/ppt/ink/ink1854.xml" ContentType="application/inkml+xml"/>
  <Override PartName="/ppt/ink/ink1855.xml" ContentType="application/inkml+xml"/>
  <Override PartName="/ppt/ink/ink1856.xml" ContentType="application/inkml+xml"/>
  <Override PartName="/ppt/ink/ink1857.xml" ContentType="application/inkml+xml"/>
  <Override PartName="/ppt/ink/ink1858.xml" ContentType="application/inkml+xml"/>
  <Override PartName="/ppt/ink/ink1859.xml" ContentType="application/inkml+xml"/>
  <Override PartName="/ppt/ink/ink1860.xml" ContentType="application/inkml+xml"/>
  <Override PartName="/ppt/ink/ink1861.xml" ContentType="application/inkml+xml"/>
  <Override PartName="/ppt/ink/ink1862.xml" ContentType="application/inkml+xml"/>
  <Override PartName="/ppt/ink/ink1863.xml" ContentType="application/inkml+xml"/>
  <Override PartName="/ppt/ink/ink1864.xml" ContentType="application/inkml+xml"/>
  <Override PartName="/ppt/ink/ink1865.xml" ContentType="application/inkml+xml"/>
  <Override PartName="/ppt/ink/ink1866.xml" ContentType="application/inkml+xml"/>
  <Override PartName="/ppt/ink/ink1867.xml" ContentType="application/inkml+xml"/>
  <Override PartName="/ppt/ink/ink1868.xml" ContentType="application/inkml+xml"/>
  <Override PartName="/ppt/ink/ink1869.xml" ContentType="application/inkml+xml"/>
  <Override PartName="/ppt/ink/ink1870.xml" ContentType="application/inkml+xml"/>
  <Override PartName="/ppt/ink/ink1871.xml" ContentType="application/inkml+xml"/>
  <Override PartName="/ppt/ink/ink1872.xml" ContentType="application/inkml+xml"/>
  <Override PartName="/ppt/ink/ink1873.xml" ContentType="application/inkml+xml"/>
  <Override PartName="/ppt/ink/ink1874.xml" ContentType="application/inkml+xml"/>
  <Override PartName="/ppt/ink/ink1875.xml" ContentType="application/inkml+xml"/>
  <Override PartName="/ppt/ink/ink1876.xml" ContentType="application/inkml+xml"/>
  <Override PartName="/ppt/ink/ink1877.xml" ContentType="application/inkml+xml"/>
  <Override PartName="/ppt/ink/ink1878.xml" ContentType="application/inkml+xml"/>
  <Override PartName="/ppt/ink/ink1879.xml" ContentType="application/inkml+xml"/>
  <Override PartName="/ppt/ink/ink1880.xml" ContentType="application/inkml+xml"/>
  <Override PartName="/ppt/ink/ink1881.xml" ContentType="application/inkml+xml"/>
  <Override PartName="/ppt/ink/ink1882.xml" ContentType="application/inkml+xml"/>
  <Override PartName="/ppt/ink/ink1883.xml" ContentType="application/inkml+xml"/>
  <Override PartName="/ppt/ink/ink1884.xml" ContentType="application/inkml+xml"/>
  <Override PartName="/ppt/ink/ink1885.xml" ContentType="application/inkml+xml"/>
  <Override PartName="/ppt/ink/ink1886.xml" ContentType="application/inkml+xml"/>
  <Override PartName="/ppt/ink/ink1887.xml" ContentType="application/inkml+xml"/>
  <Override PartName="/ppt/ink/ink1888.xml" ContentType="application/inkml+xml"/>
  <Override PartName="/ppt/ink/ink1889.xml" ContentType="application/inkml+xml"/>
  <Override PartName="/ppt/ink/ink1890.xml" ContentType="application/inkml+xml"/>
  <Override PartName="/ppt/ink/ink1891.xml" ContentType="application/inkml+xml"/>
  <Override PartName="/ppt/ink/ink1892.xml" ContentType="application/inkml+xml"/>
  <Override PartName="/ppt/ink/ink1893.xml" ContentType="application/inkml+xml"/>
  <Override PartName="/ppt/ink/ink1894.xml" ContentType="application/inkml+xml"/>
  <Override PartName="/ppt/ink/ink1895.xml" ContentType="application/inkml+xml"/>
  <Override PartName="/ppt/ink/ink1896.xml" ContentType="application/inkml+xml"/>
  <Override PartName="/ppt/ink/ink1897.xml" ContentType="application/inkml+xml"/>
  <Override PartName="/ppt/ink/ink1898.xml" ContentType="application/inkml+xml"/>
  <Override PartName="/ppt/ink/ink1899.xml" ContentType="application/inkml+xml"/>
  <Override PartName="/ppt/ink/ink1900.xml" ContentType="application/inkml+xml"/>
  <Override PartName="/ppt/ink/ink1901.xml" ContentType="application/inkml+xml"/>
  <Override PartName="/ppt/ink/ink1902.xml" ContentType="application/inkml+xml"/>
  <Override PartName="/ppt/ink/ink1903.xml" ContentType="application/inkml+xml"/>
  <Override PartName="/ppt/ink/ink1904.xml" ContentType="application/inkml+xml"/>
  <Override PartName="/ppt/ink/ink1905.xml" ContentType="application/inkml+xml"/>
  <Override PartName="/ppt/ink/ink1906.xml" ContentType="application/inkml+xml"/>
  <Override PartName="/ppt/ink/ink1907.xml" ContentType="application/inkml+xml"/>
  <Override PartName="/ppt/ink/ink1908.xml" ContentType="application/inkml+xml"/>
  <Override PartName="/ppt/ink/ink1909.xml" ContentType="application/inkml+xml"/>
  <Override PartName="/ppt/ink/ink1910.xml" ContentType="application/inkml+xml"/>
  <Override PartName="/ppt/ink/ink1911.xml" ContentType="application/inkml+xml"/>
  <Override PartName="/ppt/ink/ink1912.xml" ContentType="application/inkml+xml"/>
  <Override PartName="/ppt/ink/ink1913.xml" ContentType="application/inkml+xml"/>
  <Override PartName="/ppt/ink/ink1914.xml" ContentType="application/inkml+xml"/>
  <Override PartName="/ppt/ink/ink1915.xml" ContentType="application/inkml+xml"/>
  <Override PartName="/ppt/ink/ink1916.xml" ContentType="application/inkml+xml"/>
  <Override PartName="/ppt/ink/ink1917.xml" ContentType="application/inkml+xml"/>
  <Override PartName="/ppt/ink/ink1918.xml" ContentType="application/inkml+xml"/>
  <Override PartName="/ppt/ink/ink1919.xml" ContentType="application/inkml+xml"/>
  <Override PartName="/ppt/ink/ink1920.xml" ContentType="application/inkml+xml"/>
  <Override PartName="/ppt/ink/ink1921.xml" ContentType="application/inkml+xml"/>
  <Override PartName="/ppt/ink/ink1922.xml" ContentType="application/inkml+xml"/>
  <Override PartName="/ppt/ink/ink1923.xml" ContentType="application/inkml+xml"/>
  <Override PartName="/ppt/ink/ink1924.xml" ContentType="application/inkml+xml"/>
  <Override PartName="/ppt/ink/ink1925.xml" ContentType="application/inkml+xml"/>
  <Override PartName="/ppt/ink/ink1926.xml" ContentType="application/inkml+xml"/>
  <Override PartName="/ppt/ink/ink1927.xml" ContentType="application/inkml+xml"/>
  <Override PartName="/ppt/ink/ink1928.xml" ContentType="application/inkml+xml"/>
  <Override PartName="/ppt/ink/ink1929.xml" ContentType="application/inkml+xml"/>
  <Override PartName="/ppt/ink/ink1930.xml" ContentType="application/inkml+xml"/>
  <Override PartName="/ppt/ink/ink1931.xml" ContentType="application/inkml+xml"/>
  <Override PartName="/ppt/ink/ink1932.xml" ContentType="application/inkml+xml"/>
  <Override PartName="/ppt/ink/ink1933.xml" ContentType="application/inkml+xml"/>
  <Override PartName="/ppt/ink/ink1934.xml" ContentType="application/inkml+xml"/>
  <Override PartName="/ppt/ink/ink1935.xml" ContentType="application/inkml+xml"/>
  <Override PartName="/ppt/ink/ink1936.xml" ContentType="application/inkml+xml"/>
  <Override PartName="/ppt/ink/ink1937.xml" ContentType="application/inkml+xml"/>
  <Override PartName="/ppt/ink/ink1938.xml" ContentType="application/inkml+xml"/>
  <Override PartName="/ppt/ink/ink1939.xml" ContentType="application/inkml+xml"/>
  <Override PartName="/ppt/ink/ink1940.xml" ContentType="application/inkml+xml"/>
  <Override PartName="/ppt/ink/ink1941.xml" ContentType="application/inkml+xml"/>
  <Override PartName="/ppt/ink/ink1942.xml" ContentType="application/inkml+xml"/>
  <Override PartName="/ppt/ink/ink1943.xml" ContentType="application/inkml+xml"/>
  <Override PartName="/ppt/ink/ink1944.xml" ContentType="application/inkml+xml"/>
  <Override PartName="/ppt/ink/ink1945.xml" ContentType="application/inkml+xml"/>
  <Override PartName="/ppt/ink/ink1946.xml" ContentType="application/inkml+xml"/>
  <Override PartName="/ppt/ink/ink1947.xml" ContentType="application/inkml+xml"/>
  <Override PartName="/ppt/ink/ink1948.xml" ContentType="application/inkml+xml"/>
  <Override PartName="/ppt/ink/ink1949.xml" ContentType="application/inkml+xml"/>
  <Override PartName="/ppt/ink/ink1950.xml" ContentType="application/inkml+xml"/>
  <Override PartName="/ppt/ink/ink1951.xml" ContentType="application/inkml+xml"/>
  <Override PartName="/ppt/ink/ink1952.xml" ContentType="application/inkml+xml"/>
  <Override PartName="/ppt/ink/ink1953.xml" ContentType="application/inkml+xml"/>
  <Override PartName="/ppt/ink/ink1954.xml" ContentType="application/inkml+xml"/>
  <Override PartName="/ppt/ink/ink1955.xml" ContentType="application/inkml+xml"/>
  <Override PartName="/ppt/ink/ink1956.xml" ContentType="application/inkml+xml"/>
  <Override PartName="/ppt/ink/ink1957.xml" ContentType="application/inkml+xml"/>
  <Override PartName="/ppt/ink/ink1958.xml" ContentType="application/inkml+xml"/>
  <Override PartName="/ppt/ink/ink1959.xml" ContentType="application/inkml+xml"/>
  <Override PartName="/ppt/ink/ink1960.xml" ContentType="application/inkml+xml"/>
  <Override PartName="/ppt/ink/ink1961.xml" ContentType="application/inkml+xml"/>
  <Override PartName="/ppt/ink/ink1962.xml" ContentType="application/inkml+xml"/>
  <Override PartName="/ppt/ink/ink1963.xml" ContentType="application/inkml+xml"/>
  <Override PartName="/ppt/ink/ink1964.xml" ContentType="application/inkml+xml"/>
  <Override PartName="/ppt/ink/ink1965.xml" ContentType="application/inkml+xml"/>
  <Override PartName="/ppt/ink/ink1966.xml" ContentType="application/inkml+xml"/>
  <Override PartName="/ppt/ink/ink1967.xml" ContentType="application/inkml+xml"/>
  <Override PartName="/ppt/ink/ink1968.xml" ContentType="application/inkml+xml"/>
  <Override PartName="/ppt/ink/ink1969.xml" ContentType="application/inkml+xml"/>
  <Override PartName="/ppt/ink/ink1970.xml" ContentType="application/inkml+xml"/>
  <Override PartName="/ppt/ink/ink1971.xml" ContentType="application/inkml+xml"/>
  <Override PartName="/ppt/ink/ink1972.xml" ContentType="application/inkml+xml"/>
  <Override PartName="/ppt/ink/ink1973.xml" ContentType="application/inkml+xml"/>
  <Override PartName="/ppt/ink/ink1974.xml" ContentType="application/inkml+xml"/>
  <Override PartName="/ppt/ink/ink1975.xml" ContentType="application/inkml+xml"/>
  <Override PartName="/ppt/ink/ink1976.xml" ContentType="application/inkml+xml"/>
  <Override PartName="/ppt/ink/ink1977.xml" ContentType="application/inkml+xml"/>
  <Override PartName="/ppt/ink/ink1978.xml" ContentType="application/inkml+xml"/>
  <Override PartName="/ppt/ink/ink1979.xml" ContentType="application/inkml+xml"/>
  <Override PartName="/ppt/ink/ink1980.xml" ContentType="application/inkml+xml"/>
  <Override PartName="/ppt/ink/ink1981.xml" ContentType="application/inkml+xml"/>
  <Override PartName="/ppt/ink/ink1982.xml" ContentType="application/inkml+xml"/>
  <Override PartName="/ppt/ink/ink1983.xml" ContentType="application/inkml+xml"/>
  <Override PartName="/ppt/ink/ink1984.xml" ContentType="application/inkml+xml"/>
  <Override PartName="/ppt/ink/ink1985.xml" ContentType="application/inkml+xml"/>
  <Override PartName="/ppt/ink/ink1986.xml" ContentType="application/inkml+xml"/>
  <Override PartName="/ppt/ink/ink1987.xml" ContentType="application/inkml+xml"/>
  <Override PartName="/ppt/ink/ink1988.xml" ContentType="application/inkml+xml"/>
  <Override PartName="/ppt/ink/ink1989.xml" ContentType="application/inkml+xml"/>
  <Override PartName="/ppt/ink/ink1990.xml" ContentType="application/inkml+xml"/>
  <Override PartName="/ppt/ink/ink1991.xml" ContentType="application/inkml+xml"/>
  <Override PartName="/ppt/ink/ink1992.xml" ContentType="application/inkml+xml"/>
  <Override PartName="/ppt/ink/ink1993.xml" ContentType="application/inkml+xml"/>
  <Override PartName="/ppt/ink/ink1994.xml" ContentType="application/inkml+xml"/>
  <Override PartName="/ppt/ink/ink1995.xml" ContentType="application/inkml+xml"/>
  <Override PartName="/ppt/ink/ink1996.xml" ContentType="application/inkml+xml"/>
  <Override PartName="/ppt/ink/ink1997.xml" ContentType="application/inkml+xml"/>
  <Override PartName="/ppt/ink/ink1998.xml" ContentType="application/inkml+xml"/>
  <Override PartName="/ppt/ink/ink1999.xml" ContentType="application/inkml+xml"/>
  <Override PartName="/ppt/ink/ink2000.xml" ContentType="application/inkml+xml"/>
  <Override PartName="/ppt/ink/ink2001.xml" ContentType="application/inkml+xml"/>
  <Override PartName="/ppt/ink/ink2002.xml" ContentType="application/inkml+xml"/>
  <Override PartName="/ppt/ink/ink2003.xml" ContentType="application/inkml+xml"/>
  <Override PartName="/ppt/ink/ink2004.xml" ContentType="application/inkml+xml"/>
  <Override PartName="/ppt/ink/ink2005.xml" ContentType="application/inkml+xml"/>
  <Override PartName="/ppt/ink/ink2006.xml" ContentType="application/inkml+xml"/>
  <Override PartName="/ppt/ink/ink2007.xml" ContentType="application/inkml+xml"/>
  <Override PartName="/ppt/ink/ink2008.xml" ContentType="application/inkml+xml"/>
  <Override PartName="/ppt/ink/ink2009.xml" ContentType="application/inkml+xml"/>
  <Override PartName="/ppt/ink/ink2010.xml" ContentType="application/inkml+xml"/>
  <Override PartName="/ppt/ink/ink2011.xml" ContentType="application/inkml+xml"/>
  <Override PartName="/ppt/ink/ink2012.xml" ContentType="application/inkml+xml"/>
  <Override PartName="/ppt/ink/ink2013.xml" ContentType="application/inkml+xml"/>
  <Override PartName="/ppt/ink/ink2014.xml" ContentType="application/inkml+xml"/>
  <Override PartName="/ppt/ink/ink2015.xml" ContentType="application/inkml+xml"/>
  <Override PartName="/ppt/ink/ink2016.xml" ContentType="application/inkml+xml"/>
  <Override PartName="/ppt/ink/ink2017.xml" ContentType="application/inkml+xml"/>
  <Override PartName="/ppt/ink/ink2018.xml" ContentType="application/inkml+xml"/>
  <Override PartName="/ppt/ink/ink2019.xml" ContentType="application/inkml+xml"/>
  <Override PartName="/ppt/ink/ink2020.xml" ContentType="application/inkml+xml"/>
  <Override PartName="/ppt/ink/ink2021.xml" ContentType="application/inkml+xml"/>
  <Override PartName="/ppt/ink/ink2022.xml" ContentType="application/inkml+xml"/>
  <Override PartName="/ppt/ink/ink2023.xml" ContentType="application/inkml+xml"/>
  <Override PartName="/ppt/ink/ink2024.xml" ContentType="application/inkml+xml"/>
  <Override PartName="/ppt/ink/ink2025.xml" ContentType="application/inkml+xml"/>
  <Override PartName="/ppt/ink/ink2026.xml" ContentType="application/inkml+xml"/>
  <Override PartName="/ppt/ink/ink2027.xml" ContentType="application/inkml+xml"/>
  <Override PartName="/ppt/ink/ink2028.xml" ContentType="application/inkml+xml"/>
  <Override PartName="/ppt/ink/ink2029.xml" ContentType="application/inkml+xml"/>
  <Override PartName="/ppt/ink/ink2030.xml" ContentType="application/inkml+xml"/>
  <Override PartName="/ppt/ink/ink2031.xml" ContentType="application/inkml+xml"/>
  <Override PartName="/ppt/ink/ink2032.xml" ContentType="application/inkml+xml"/>
  <Override PartName="/ppt/ink/ink2033.xml" ContentType="application/inkml+xml"/>
  <Override PartName="/ppt/ink/ink2034.xml" ContentType="application/inkml+xml"/>
  <Override PartName="/ppt/ink/ink2035.xml" ContentType="application/inkml+xml"/>
  <Override PartName="/ppt/ink/ink2036.xml" ContentType="application/inkml+xml"/>
  <Override PartName="/ppt/ink/ink2037.xml" ContentType="application/inkml+xml"/>
  <Override PartName="/ppt/ink/ink2038.xml" ContentType="application/inkml+xml"/>
  <Override PartName="/ppt/ink/ink2039.xml" ContentType="application/inkml+xml"/>
  <Override PartName="/ppt/ink/ink2040.xml" ContentType="application/inkml+xml"/>
  <Override PartName="/ppt/ink/ink2041.xml" ContentType="application/inkml+xml"/>
  <Override PartName="/ppt/ink/ink2042.xml" ContentType="application/inkml+xml"/>
  <Override PartName="/ppt/ink/ink2043.xml" ContentType="application/inkml+xml"/>
  <Override PartName="/ppt/ink/ink2044.xml" ContentType="application/inkml+xml"/>
  <Override PartName="/ppt/ink/ink2045.xml" ContentType="application/inkml+xml"/>
  <Override PartName="/ppt/ink/ink2046.xml" ContentType="application/inkml+xml"/>
  <Override PartName="/ppt/ink/ink2047.xml" ContentType="application/inkml+xml"/>
  <Override PartName="/ppt/ink/ink2048.xml" ContentType="application/inkml+xml"/>
  <Override PartName="/ppt/ink/ink2049.xml" ContentType="application/inkml+xml"/>
  <Override PartName="/ppt/ink/ink2050.xml" ContentType="application/inkml+xml"/>
  <Override PartName="/ppt/ink/ink2051.xml" ContentType="application/inkml+xml"/>
  <Override PartName="/ppt/ink/ink2052.xml" ContentType="application/inkml+xml"/>
  <Override PartName="/ppt/ink/ink2053.xml" ContentType="application/inkml+xml"/>
  <Override PartName="/ppt/ink/ink2054.xml" ContentType="application/inkml+xml"/>
  <Override PartName="/ppt/ink/ink2055.xml" ContentType="application/inkml+xml"/>
  <Override PartName="/ppt/ink/ink2056.xml" ContentType="application/inkml+xml"/>
  <Override PartName="/ppt/ink/ink2057.xml" ContentType="application/inkml+xml"/>
  <Override PartName="/ppt/ink/ink2058.xml" ContentType="application/inkml+xml"/>
  <Override PartName="/ppt/ink/ink2059.xml" ContentType="application/inkml+xml"/>
  <Override PartName="/ppt/ink/ink2060.xml" ContentType="application/inkml+xml"/>
  <Override PartName="/ppt/ink/ink2061.xml" ContentType="application/inkml+xml"/>
  <Override PartName="/ppt/ink/ink2062.xml" ContentType="application/inkml+xml"/>
  <Override PartName="/ppt/ink/ink2063.xml" ContentType="application/inkml+xml"/>
  <Override PartName="/ppt/ink/ink2064.xml" ContentType="application/inkml+xml"/>
  <Override PartName="/ppt/ink/ink2065.xml" ContentType="application/inkml+xml"/>
  <Override PartName="/ppt/ink/ink2066.xml" ContentType="application/inkml+xml"/>
  <Override PartName="/ppt/ink/ink2067.xml" ContentType="application/inkml+xml"/>
  <Override PartName="/ppt/ink/ink2068.xml" ContentType="application/inkml+xml"/>
  <Override PartName="/ppt/ink/ink2069.xml" ContentType="application/inkml+xml"/>
  <Override PartName="/ppt/ink/ink2070.xml" ContentType="application/inkml+xml"/>
  <Override PartName="/ppt/ink/ink2071.xml" ContentType="application/inkml+xml"/>
  <Override PartName="/ppt/ink/ink2072.xml" ContentType="application/inkml+xml"/>
  <Override PartName="/ppt/ink/ink2073.xml" ContentType="application/inkml+xml"/>
  <Override PartName="/ppt/ink/ink2074.xml" ContentType="application/inkml+xml"/>
  <Override PartName="/ppt/ink/ink2075.xml" ContentType="application/inkml+xml"/>
  <Override PartName="/ppt/ink/ink2076.xml" ContentType="application/inkml+xml"/>
  <Override PartName="/ppt/ink/ink2077.xml" ContentType="application/inkml+xml"/>
  <Override PartName="/ppt/ink/ink2078.xml" ContentType="application/inkml+xml"/>
  <Override PartName="/ppt/ink/ink2079.xml" ContentType="application/inkml+xml"/>
  <Override PartName="/ppt/ink/ink2080.xml" ContentType="application/inkml+xml"/>
  <Override PartName="/ppt/ink/ink2081.xml" ContentType="application/inkml+xml"/>
  <Override PartName="/ppt/ink/ink2082.xml" ContentType="application/inkml+xml"/>
  <Override PartName="/ppt/ink/ink2083.xml" ContentType="application/inkml+xml"/>
  <Override PartName="/ppt/ink/ink2084.xml" ContentType="application/inkml+xml"/>
  <Override PartName="/ppt/ink/ink2085.xml" ContentType="application/inkml+xml"/>
  <Override PartName="/ppt/ink/ink2086.xml" ContentType="application/inkml+xml"/>
  <Override PartName="/ppt/ink/ink2087.xml" ContentType="application/inkml+xml"/>
  <Override PartName="/ppt/ink/ink2088.xml" ContentType="application/inkml+xml"/>
  <Override PartName="/ppt/ink/ink2089.xml" ContentType="application/inkml+xml"/>
  <Override PartName="/ppt/ink/ink2090.xml" ContentType="application/inkml+xml"/>
  <Override PartName="/ppt/ink/ink2091.xml" ContentType="application/inkml+xml"/>
  <Override PartName="/ppt/ink/ink2092.xml" ContentType="application/inkml+xml"/>
  <Override PartName="/ppt/ink/ink2093.xml" ContentType="application/inkml+xml"/>
  <Override PartName="/ppt/ink/ink2094.xml" ContentType="application/inkml+xml"/>
  <Override PartName="/ppt/ink/ink2095.xml" ContentType="application/inkml+xml"/>
  <Override PartName="/ppt/ink/ink2096.xml" ContentType="application/inkml+xml"/>
  <Override PartName="/ppt/ink/ink2097.xml" ContentType="application/inkml+xml"/>
  <Override PartName="/ppt/ink/ink2098.xml" ContentType="application/inkml+xml"/>
  <Override PartName="/ppt/ink/ink2099.xml" ContentType="application/inkml+xml"/>
  <Override PartName="/ppt/ink/ink2100.xml" ContentType="application/inkml+xml"/>
  <Override PartName="/ppt/ink/ink2101.xml" ContentType="application/inkml+xml"/>
  <Override PartName="/ppt/ink/ink2102.xml" ContentType="application/inkml+xml"/>
  <Override PartName="/ppt/ink/ink2103.xml" ContentType="application/inkml+xml"/>
  <Override PartName="/ppt/ink/ink2104.xml" ContentType="application/inkml+xml"/>
  <Override PartName="/ppt/ink/ink2105.xml" ContentType="application/inkml+xml"/>
  <Override PartName="/ppt/ink/ink2106.xml" ContentType="application/inkml+xml"/>
  <Override PartName="/ppt/ink/ink2107.xml" ContentType="application/inkml+xml"/>
  <Override PartName="/ppt/ink/ink2108.xml" ContentType="application/inkml+xml"/>
  <Override PartName="/ppt/ink/ink2109.xml" ContentType="application/inkml+xml"/>
  <Override PartName="/ppt/ink/ink2110.xml" ContentType="application/inkml+xml"/>
  <Override PartName="/ppt/ink/ink2111.xml" ContentType="application/inkml+xml"/>
  <Override PartName="/ppt/ink/ink2112.xml" ContentType="application/inkml+xml"/>
  <Override PartName="/ppt/ink/ink2113.xml" ContentType="application/inkml+xml"/>
  <Override PartName="/ppt/ink/ink2114.xml" ContentType="application/inkml+xml"/>
  <Override PartName="/ppt/ink/ink2115.xml" ContentType="application/inkml+xml"/>
  <Override PartName="/ppt/ink/ink2116.xml" ContentType="application/inkml+xml"/>
  <Override PartName="/ppt/ink/ink2117.xml" ContentType="application/inkml+xml"/>
  <Override PartName="/ppt/ink/ink2118.xml" ContentType="application/inkml+xml"/>
  <Override PartName="/ppt/ink/ink2119.xml" ContentType="application/inkml+xml"/>
  <Override PartName="/ppt/ink/ink2120.xml" ContentType="application/inkml+xml"/>
  <Override PartName="/ppt/ink/ink2121.xml" ContentType="application/inkml+xml"/>
  <Override PartName="/ppt/ink/ink2122.xml" ContentType="application/inkml+xml"/>
  <Override PartName="/ppt/ink/ink2123.xml" ContentType="application/inkml+xml"/>
  <Override PartName="/ppt/ink/ink2124.xml" ContentType="application/inkml+xml"/>
  <Override PartName="/ppt/ink/ink2125.xml" ContentType="application/inkml+xml"/>
  <Override PartName="/ppt/ink/ink2126.xml" ContentType="application/inkml+xml"/>
  <Override PartName="/ppt/ink/ink2127.xml" ContentType="application/inkml+xml"/>
  <Override PartName="/ppt/ink/ink2128.xml" ContentType="application/inkml+xml"/>
  <Override PartName="/ppt/ink/ink2129.xml" ContentType="application/inkml+xml"/>
  <Override PartName="/ppt/ink/ink2130.xml" ContentType="application/inkml+xml"/>
  <Override PartName="/ppt/ink/ink2131.xml" ContentType="application/inkml+xml"/>
  <Override PartName="/ppt/ink/ink2132.xml" ContentType="application/inkml+xml"/>
  <Override PartName="/ppt/ink/ink2133.xml" ContentType="application/inkml+xml"/>
  <Override PartName="/ppt/ink/ink2134.xml" ContentType="application/inkml+xml"/>
  <Override PartName="/ppt/ink/ink2135.xml" ContentType="application/inkml+xml"/>
  <Override PartName="/ppt/ink/ink2136.xml" ContentType="application/inkml+xml"/>
  <Override PartName="/ppt/ink/ink2137.xml" ContentType="application/inkml+xml"/>
  <Override PartName="/ppt/ink/ink2138.xml" ContentType="application/inkml+xml"/>
  <Override PartName="/ppt/ink/ink2139.xml" ContentType="application/inkml+xml"/>
  <Override PartName="/ppt/ink/ink2140.xml" ContentType="application/inkml+xml"/>
  <Override PartName="/ppt/ink/ink2141.xml" ContentType="application/inkml+xml"/>
  <Override PartName="/ppt/ink/ink2142.xml" ContentType="application/inkml+xml"/>
  <Override PartName="/ppt/ink/ink2143.xml" ContentType="application/inkml+xml"/>
  <Override PartName="/ppt/ink/ink2144.xml" ContentType="application/inkml+xml"/>
  <Override PartName="/ppt/ink/ink2145.xml" ContentType="application/inkml+xml"/>
  <Override PartName="/ppt/ink/ink2146.xml" ContentType="application/inkml+xml"/>
  <Override PartName="/ppt/ink/ink2147.xml" ContentType="application/inkml+xml"/>
  <Override PartName="/ppt/ink/ink2148.xml" ContentType="application/inkml+xml"/>
  <Override PartName="/ppt/ink/ink2149.xml" ContentType="application/inkml+xml"/>
  <Override PartName="/ppt/ink/ink2150.xml" ContentType="application/inkml+xml"/>
  <Override PartName="/ppt/ink/ink2151.xml" ContentType="application/inkml+xml"/>
  <Override PartName="/ppt/ink/ink2152.xml" ContentType="application/inkml+xml"/>
  <Override PartName="/ppt/ink/ink2153.xml" ContentType="application/inkml+xml"/>
  <Override PartName="/ppt/ink/ink2154.xml" ContentType="application/inkml+xml"/>
  <Override PartName="/ppt/ink/ink2155.xml" ContentType="application/inkml+xml"/>
  <Override PartName="/ppt/ink/ink2156.xml" ContentType="application/inkml+xml"/>
  <Override PartName="/ppt/ink/ink2157.xml" ContentType="application/inkml+xml"/>
  <Override PartName="/ppt/ink/ink2158.xml" ContentType="application/inkml+xml"/>
  <Override PartName="/ppt/ink/ink2159.xml" ContentType="application/inkml+xml"/>
  <Override PartName="/ppt/ink/ink2160.xml" ContentType="application/inkml+xml"/>
  <Override PartName="/ppt/ink/ink2161.xml" ContentType="application/inkml+xml"/>
  <Override PartName="/ppt/ink/ink2162.xml" ContentType="application/inkml+xml"/>
  <Override PartName="/ppt/ink/ink2163.xml" ContentType="application/inkml+xml"/>
  <Override PartName="/ppt/ink/ink2164.xml" ContentType="application/inkml+xml"/>
  <Override PartName="/ppt/ink/ink2165.xml" ContentType="application/inkml+xml"/>
  <Override PartName="/ppt/ink/ink2166.xml" ContentType="application/inkml+xml"/>
  <Override PartName="/ppt/ink/ink2167.xml" ContentType="application/inkml+xml"/>
  <Override PartName="/ppt/ink/ink2168.xml" ContentType="application/inkml+xml"/>
  <Override PartName="/ppt/ink/ink2169.xml" ContentType="application/inkml+xml"/>
  <Override PartName="/ppt/ink/ink2170.xml" ContentType="application/inkml+xml"/>
  <Override PartName="/ppt/ink/ink2171.xml" ContentType="application/inkml+xml"/>
  <Override PartName="/ppt/ink/ink2172.xml" ContentType="application/inkml+xml"/>
  <Override PartName="/ppt/ink/ink2173.xml" ContentType="application/inkml+xml"/>
  <Override PartName="/ppt/ink/ink2174.xml" ContentType="application/inkml+xml"/>
  <Override PartName="/ppt/ink/ink2175.xml" ContentType="application/inkml+xml"/>
  <Override PartName="/ppt/ink/ink2176.xml" ContentType="application/inkml+xml"/>
  <Override PartName="/ppt/ink/ink2177.xml" ContentType="application/inkml+xml"/>
  <Override PartName="/ppt/ink/ink2178.xml" ContentType="application/inkml+xml"/>
  <Override PartName="/ppt/ink/ink2179.xml" ContentType="application/inkml+xml"/>
  <Override PartName="/ppt/ink/ink2180.xml" ContentType="application/inkml+xml"/>
  <Override PartName="/ppt/ink/ink2181.xml" ContentType="application/inkml+xml"/>
  <Override PartName="/ppt/ink/ink2182.xml" ContentType="application/inkml+xml"/>
  <Override PartName="/ppt/ink/ink2183.xml" ContentType="application/inkml+xml"/>
  <Override PartName="/ppt/ink/ink2184.xml" ContentType="application/inkml+xml"/>
  <Override PartName="/ppt/ink/ink2185.xml" ContentType="application/inkml+xml"/>
  <Override PartName="/ppt/ink/ink2186.xml" ContentType="application/inkml+xml"/>
  <Override PartName="/ppt/ink/ink2187.xml" ContentType="application/inkml+xml"/>
  <Override PartName="/ppt/ink/ink2188.xml" ContentType="application/inkml+xml"/>
  <Override PartName="/ppt/ink/ink2189.xml" ContentType="application/inkml+xml"/>
  <Override PartName="/ppt/ink/ink2190.xml" ContentType="application/inkml+xml"/>
  <Override PartName="/ppt/ink/ink2191.xml" ContentType="application/inkml+xml"/>
  <Override PartName="/ppt/ink/ink2192.xml" ContentType="application/inkml+xml"/>
  <Override PartName="/ppt/ink/ink2193.xml" ContentType="application/inkml+xml"/>
  <Override PartName="/ppt/ink/ink2194.xml" ContentType="application/inkml+xml"/>
  <Override PartName="/ppt/ink/ink2195.xml" ContentType="application/inkml+xml"/>
  <Override PartName="/ppt/ink/ink2196.xml" ContentType="application/inkml+xml"/>
  <Override PartName="/ppt/ink/ink2197.xml" ContentType="application/inkml+xml"/>
  <Override PartName="/ppt/ink/ink2198.xml" ContentType="application/inkml+xml"/>
  <Override PartName="/ppt/ink/ink2199.xml" ContentType="application/inkml+xml"/>
  <Override PartName="/ppt/ink/ink2200.xml" ContentType="application/inkml+xml"/>
  <Override PartName="/ppt/ink/ink2201.xml" ContentType="application/inkml+xml"/>
  <Override PartName="/ppt/ink/ink2202.xml" ContentType="application/inkml+xml"/>
  <Override PartName="/ppt/ink/ink2203.xml" ContentType="application/inkml+xml"/>
  <Override PartName="/ppt/ink/ink2204.xml" ContentType="application/inkml+xml"/>
  <Override PartName="/ppt/ink/ink2205.xml" ContentType="application/inkml+xml"/>
  <Override PartName="/ppt/ink/ink2206.xml" ContentType="application/inkml+xml"/>
  <Override PartName="/ppt/ink/ink2207.xml" ContentType="application/inkml+xml"/>
  <Override PartName="/ppt/ink/ink2208.xml" ContentType="application/inkml+xml"/>
  <Override PartName="/ppt/ink/ink2209.xml" ContentType="application/inkml+xml"/>
  <Override PartName="/ppt/ink/ink2210.xml" ContentType="application/inkml+xml"/>
  <Override PartName="/ppt/ink/ink2211.xml" ContentType="application/inkml+xml"/>
  <Override PartName="/ppt/ink/ink2212.xml" ContentType="application/inkml+xml"/>
  <Override PartName="/ppt/ink/ink2213.xml" ContentType="application/inkml+xml"/>
  <Override PartName="/ppt/ink/ink2214.xml" ContentType="application/inkml+xml"/>
  <Override PartName="/ppt/ink/ink2215.xml" ContentType="application/inkml+xml"/>
  <Override PartName="/ppt/ink/ink2216.xml" ContentType="application/inkml+xml"/>
  <Override PartName="/ppt/ink/ink2217.xml" ContentType="application/inkml+xml"/>
  <Override PartName="/ppt/ink/ink2218.xml" ContentType="application/inkml+xml"/>
  <Override PartName="/ppt/ink/ink2219.xml" ContentType="application/inkml+xml"/>
  <Override PartName="/ppt/ink/ink2220.xml" ContentType="application/inkml+xml"/>
  <Override PartName="/ppt/ink/ink2221.xml" ContentType="application/inkml+xml"/>
  <Override PartName="/ppt/ink/ink2222.xml" ContentType="application/inkml+xml"/>
  <Override PartName="/ppt/ink/ink2223.xml" ContentType="application/inkml+xml"/>
  <Override PartName="/ppt/ink/ink2224.xml" ContentType="application/inkml+xml"/>
  <Override PartName="/ppt/ink/ink2225.xml" ContentType="application/inkml+xml"/>
  <Override PartName="/ppt/ink/ink2226.xml" ContentType="application/inkml+xml"/>
  <Override PartName="/ppt/ink/ink2227.xml" ContentType="application/inkml+xml"/>
  <Override PartName="/ppt/ink/ink2228.xml" ContentType="application/inkml+xml"/>
  <Override PartName="/ppt/ink/ink2229.xml" ContentType="application/inkml+xml"/>
  <Override PartName="/ppt/ink/ink2230.xml" ContentType="application/inkml+xml"/>
  <Override PartName="/ppt/ink/ink2231.xml" ContentType="application/inkml+xml"/>
  <Override PartName="/ppt/ink/ink2232.xml" ContentType="application/inkml+xml"/>
  <Override PartName="/ppt/ink/ink2233.xml" ContentType="application/inkml+xml"/>
  <Override PartName="/ppt/ink/ink2234.xml" ContentType="application/inkml+xml"/>
  <Override PartName="/ppt/ink/ink2235.xml" ContentType="application/inkml+xml"/>
  <Override PartName="/ppt/ink/ink2236.xml" ContentType="application/inkml+xml"/>
  <Override PartName="/ppt/ink/ink2237.xml" ContentType="application/inkml+xml"/>
  <Override PartName="/ppt/ink/ink2238.xml" ContentType="application/inkml+xml"/>
  <Override PartName="/ppt/ink/ink2239.xml" ContentType="application/inkml+xml"/>
  <Override PartName="/ppt/ink/ink2240.xml" ContentType="application/inkml+xml"/>
  <Override PartName="/ppt/ink/ink2241.xml" ContentType="application/inkml+xml"/>
  <Override PartName="/ppt/ink/ink2242.xml" ContentType="application/inkml+xml"/>
  <Override PartName="/ppt/ink/ink2243.xml" ContentType="application/inkml+xml"/>
  <Override PartName="/ppt/ink/ink2244.xml" ContentType="application/inkml+xml"/>
  <Override PartName="/ppt/ink/ink2245.xml" ContentType="application/inkml+xml"/>
  <Override PartName="/ppt/ink/ink2246.xml" ContentType="application/inkml+xml"/>
  <Override PartName="/ppt/ink/ink2247.xml" ContentType="application/inkml+xml"/>
  <Override PartName="/ppt/ink/ink2248.xml" ContentType="application/inkml+xml"/>
  <Override PartName="/ppt/ink/ink2249.xml" ContentType="application/inkml+xml"/>
  <Override PartName="/ppt/ink/ink2250.xml" ContentType="application/inkml+xml"/>
  <Override PartName="/ppt/ink/ink2251.xml" ContentType="application/inkml+xml"/>
  <Override PartName="/ppt/ink/ink2252.xml" ContentType="application/inkml+xml"/>
  <Override PartName="/ppt/ink/ink2253.xml" ContentType="application/inkml+xml"/>
  <Override PartName="/ppt/ink/ink2254.xml" ContentType="application/inkml+xml"/>
  <Override PartName="/ppt/ink/ink2255.xml" ContentType="application/inkml+xml"/>
  <Override PartName="/ppt/ink/ink2256.xml" ContentType="application/inkml+xml"/>
  <Override PartName="/ppt/ink/ink2257.xml" ContentType="application/inkml+xml"/>
  <Override PartName="/ppt/ink/ink2258.xml" ContentType="application/inkml+xml"/>
  <Override PartName="/ppt/ink/ink2259.xml" ContentType="application/inkml+xml"/>
  <Override PartName="/ppt/ink/ink2260.xml" ContentType="application/inkml+xml"/>
  <Override PartName="/ppt/ink/ink2261.xml" ContentType="application/inkml+xml"/>
  <Override PartName="/ppt/ink/ink2262.xml" ContentType="application/inkml+xml"/>
  <Override PartName="/ppt/ink/ink2263.xml" ContentType="application/inkml+xml"/>
  <Override PartName="/ppt/ink/ink2264.xml" ContentType="application/inkml+xml"/>
  <Override PartName="/ppt/ink/ink2265.xml" ContentType="application/inkml+xml"/>
  <Override PartName="/ppt/ink/ink2266.xml" ContentType="application/inkml+xml"/>
  <Override PartName="/ppt/ink/ink2267.xml" ContentType="application/inkml+xml"/>
  <Override PartName="/ppt/ink/ink2268.xml" ContentType="application/inkml+xml"/>
  <Override PartName="/ppt/ink/ink2269.xml" ContentType="application/inkml+xml"/>
  <Override PartName="/ppt/ink/ink2270.xml" ContentType="application/inkml+xml"/>
  <Override PartName="/ppt/ink/ink2271.xml" ContentType="application/inkml+xml"/>
  <Override PartName="/ppt/ink/ink2272.xml" ContentType="application/inkml+xml"/>
  <Override PartName="/ppt/ink/ink2273.xml" ContentType="application/inkml+xml"/>
  <Override PartName="/ppt/ink/ink2274.xml" ContentType="application/inkml+xml"/>
  <Override PartName="/ppt/ink/ink2275.xml" ContentType="application/inkml+xml"/>
  <Override PartName="/ppt/ink/ink2276.xml" ContentType="application/inkml+xml"/>
  <Override PartName="/ppt/ink/ink2277.xml" ContentType="application/inkml+xml"/>
  <Override PartName="/ppt/ink/ink2278.xml" ContentType="application/inkml+xml"/>
  <Override PartName="/ppt/ink/ink2279.xml" ContentType="application/inkml+xml"/>
  <Override PartName="/ppt/ink/ink2280.xml" ContentType="application/inkml+xml"/>
  <Override PartName="/ppt/ink/ink2281.xml" ContentType="application/inkml+xml"/>
  <Override PartName="/ppt/ink/ink2282.xml" ContentType="application/inkml+xml"/>
  <Override PartName="/ppt/ink/ink2283.xml" ContentType="application/inkml+xml"/>
  <Override PartName="/ppt/ink/ink2284.xml" ContentType="application/inkml+xml"/>
  <Override PartName="/ppt/ink/ink2285.xml" ContentType="application/inkml+xml"/>
  <Override PartName="/ppt/ink/ink2286.xml" ContentType="application/inkml+xml"/>
  <Override PartName="/ppt/ink/ink2287.xml" ContentType="application/inkml+xml"/>
  <Override PartName="/ppt/ink/ink2288.xml" ContentType="application/inkml+xml"/>
  <Override PartName="/ppt/ink/ink2289.xml" ContentType="application/inkml+xml"/>
  <Override PartName="/ppt/ink/ink2290.xml" ContentType="application/inkml+xml"/>
  <Override PartName="/ppt/ink/ink2291.xml" ContentType="application/inkml+xml"/>
  <Override PartName="/ppt/ink/ink2292.xml" ContentType="application/inkml+xml"/>
  <Override PartName="/ppt/ink/ink2293.xml" ContentType="application/inkml+xml"/>
  <Override PartName="/ppt/ink/ink2294.xml" ContentType="application/inkml+xml"/>
  <Override PartName="/ppt/ink/ink2295.xml" ContentType="application/inkml+xml"/>
  <Override PartName="/ppt/ink/ink2296.xml" ContentType="application/inkml+xml"/>
  <Override PartName="/ppt/ink/ink2297.xml" ContentType="application/inkml+xml"/>
  <Override PartName="/ppt/ink/ink2298.xml" ContentType="application/inkml+xml"/>
  <Override PartName="/ppt/ink/ink2299.xml" ContentType="application/inkml+xml"/>
  <Override PartName="/ppt/ink/ink2300.xml" ContentType="application/inkml+xml"/>
  <Override PartName="/ppt/ink/ink2301.xml" ContentType="application/inkml+xml"/>
  <Override PartName="/ppt/ink/ink2302.xml" ContentType="application/inkml+xml"/>
  <Override PartName="/ppt/ink/ink2303.xml" ContentType="application/inkml+xml"/>
  <Override PartName="/ppt/ink/ink2304.xml" ContentType="application/inkml+xml"/>
  <Override PartName="/ppt/ink/ink2305.xml" ContentType="application/inkml+xml"/>
  <Override PartName="/ppt/ink/ink2306.xml" ContentType="application/inkml+xml"/>
  <Override PartName="/ppt/ink/ink2307.xml" ContentType="application/inkml+xml"/>
  <Override PartName="/ppt/ink/ink2308.xml" ContentType="application/inkml+xml"/>
  <Override PartName="/ppt/ink/ink2309.xml" ContentType="application/inkml+xml"/>
  <Override PartName="/ppt/ink/ink2310.xml" ContentType="application/inkml+xml"/>
  <Override PartName="/ppt/ink/ink2311.xml" ContentType="application/inkml+xml"/>
  <Override PartName="/ppt/ink/ink2312.xml" ContentType="application/inkml+xml"/>
  <Override PartName="/ppt/ink/ink2313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60" r:id="rId1"/>
  </p:sldMasterIdLst>
  <p:notesMasterIdLst>
    <p:notesMasterId r:id="rId45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6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281" r:id="rId24"/>
    <p:sldId id="282" r:id="rId25"/>
    <p:sldId id="283" r:id="rId26"/>
    <p:sldId id="285" r:id="rId27"/>
    <p:sldId id="286" r:id="rId28"/>
    <p:sldId id="287" r:id="rId29"/>
    <p:sldId id="288" r:id="rId30"/>
    <p:sldId id="289" r:id="rId31"/>
    <p:sldId id="290" r:id="rId32"/>
    <p:sldId id="291" r:id="rId33"/>
    <p:sldId id="293" r:id="rId34"/>
    <p:sldId id="294" r:id="rId35"/>
    <p:sldId id="295" r:id="rId36"/>
    <p:sldId id="296" r:id="rId37"/>
    <p:sldId id="292" r:id="rId38"/>
    <p:sldId id="297" r:id="rId39"/>
    <p:sldId id="299" r:id="rId40"/>
    <p:sldId id="300" r:id="rId41"/>
    <p:sldId id="301" r:id="rId42"/>
    <p:sldId id="302" r:id="rId43"/>
    <p:sldId id="303" r:id="rId44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46"/>
      <p:bold r:id="rId47"/>
      <p:italic r:id="rId48"/>
      <p:boldItalic r:id="rId49"/>
    </p:embeddedFont>
    <p:embeddedFont>
      <p:font typeface="HY견고딕" panose="02030600000101010101" pitchFamily="18" charset="-127"/>
      <p:regular r:id="rId50"/>
    </p:embeddedFont>
    <p:embeddedFont>
      <p:font typeface="HY헤드라인M" panose="02030600000101010101" pitchFamily="18" charset="-127"/>
      <p:regular r:id="rId51"/>
    </p:embeddedFont>
    <p:embeddedFont>
      <p:font typeface="맑은 고딕" panose="020B0503020000020004" pitchFamily="50" charset="-127"/>
      <p:regular r:id="rId52"/>
      <p:bold r:id="rId53"/>
    </p:embeddedFont>
    <p:embeddedFont>
      <p:font typeface="한컴 고딕" panose="02000500000000000000" pitchFamily="2" charset="-127"/>
      <p:regular r:id="rId54"/>
      <p:bold r:id="rId55"/>
    </p:embeddedFont>
    <p:embeddedFont>
      <p:font typeface="한컴산뜻돋움" panose="02000000000000000000" pitchFamily="2" charset="-127"/>
      <p:regular r:id="rId56"/>
      <p:bold r:id="rId57"/>
    </p:embeddedFont>
    <p:embeddedFont>
      <p:font typeface="함초롬바탕 확장B" panose="02020603000000000000" pitchFamily="18" charset="-127"/>
      <p:regular r:id="rId58"/>
      <p:bold r:id="rId59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0D84A2A-B0D7-457F-9A6A-5D1AA28CF7E9}" v="2" dt="2022-05-29T16:08:43.106"/>
  </p1510:revLst>
</p1510:revInfo>
</file>

<file path=ppt/tableStyles.xml><?xml version="1.0" encoding="utf-8"?>
<a:tblStyleLst xmlns:a="http://schemas.openxmlformats.org/drawingml/2006/main" def="{5C22544A-7EE6-4342-B048-85BDC9FD1C3A}"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539" autoAdjust="0"/>
    <p:restoredTop sz="95253" autoAdjust="0"/>
  </p:normalViewPr>
  <p:slideViewPr>
    <p:cSldViewPr snapToGrid="0">
      <p:cViewPr>
        <p:scale>
          <a:sx n="101" d="100"/>
          <a:sy n="101" d="100"/>
        </p:scale>
        <p:origin x="1066" y="1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2.fntdata"/><Relationship Id="rId50" Type="http://schemas.openxmlformats.org/officeDocument/2006/relationships/font" Target="fonts/font5.fntdata"/><Relationship Id="rId55" Type="http://schemas.openxmlformats.org/officeDocument/2006/relationships/font" Target="fonts/font10.fntdata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3" Type="http://schemas.openxmlformats.org/officeDocument/2006/relationships/font" Target="fonts/font8.fntdata"/><Relationship Id="rId58" Type="http://schemas.openxmlformats.org/officeDocument/2006/relationships/font" Target="fonts/font13.fntdata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3.fntdata"/><Relationship Id="rId56" Type="http://schemas.openxmlformats.org/officeDocument/2006/relationships/font" Target="fonts/font11.fntdata"/><Relationship Id="rId64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font" Target="fonts/font6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1.fntdata"/><Relationship Id="rId59" Type="http://schemas.openxmlformats.org/officeDocument/2006/relationships/font" Target="fonts/font14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9.fntdata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4.fntdata"/><Relationship Id="rId57" Type="http://schemas.openxmlformats.org/officeDocument/2006/relationships/font" Target="fonts/font12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7.fntdata"/><Relationship Id="rId60" Type="http://schemas.openxmlformats.org/officeDocument/2006/relationships/presProps" Target="presProps.xml"/><Relationship Id="rId65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ong Seokil" userId="55e21934b449b532" providerId="LiveId" clId="{AFC5D29D-B9DF-4D1F-8F70-D518ED8C142C}"/>
    <pc:docChg chg="custSel addSld delSld modSld">
      <pc:chgData name="Song Seokil" userId="55e21934b449b532" providerId="LiveId" clId="{AFC5D29D-B9DF-4D1F-8F70-D518ED8C142C}" dt="2022-04-17T21:54:48.257" v="149" actId="2711"/>
      <pc:docMkLst>
        <pc:docMk/>
      </pc:docMkLst>
      <pc:sldChg chg="modSp mod">
        <pc:chgData name="Song Seokil" userId="55e21934b449b532" providerId="LiveId" clId="{AFC5D29D-B9DF-4D1F-8F70-D518ED8C142C}" dt="2022-04-17T20:29:09.760" v="1" actId="20577"/>
        <pc:sldMkLst>
          <pc:docMk/>
          <pc:sldMk cId="1202290180" sldId="256"/>
        </pc:sldMkLst>
        <pc:spChg chg="mod">
          <ac:chgData name="Song Seokil" userId="55e21934b449b532" providerId="LiveId" clId="{AFC5D29D-B9DF-4D1F-8F70-D518ED8C142C}" dt="2022-04-17T20:29:09.760" v="1" actId="20577"/>
          <ac:spMkLst>
            <pc:docMk/>
            <pc:sldMk cId="1202290180" sldId="256"/>
            <ac:spMk id="2" creationId="{00000000-0000-0000-0000-000000000000}"/>
          </ac:spMkLst>
        </pc:spChg>
      </pc:sldChg>
      <pc:sldChg chg="add del">
        <pc:chgData name="Song Seokil" userId="55e21934b449b532" providerId="LiveId" clId="{AFC5D29D-B9DF-4D1F-8F70-D518ED8C142C}" dt="2022-04-17T20:29:27.091" v="3"/>
        <pc:sldMkLst>
          <pc:docMk/>
          <pc:sldMk cId="0" sldId="290"/>
        </pc:sldMkLst>
      </pc:sldChg>
      <pc:sldChg chg="modSp add del">
        <pc:chgData name="Song Seokil" userId="55e21934b449b532" providerId="LiveId" clId="{AFC5D29D-B9DF-4D1F-8F70-D518ED8C142C}" dt="2022-04-17T20:30:09.528" v="9" actId="403"/>
        <pc:sldMkLst>
          <pc:docMk/>
          <pc:sldMk cId="0" sldId="291"/>
        </pc:sldMkLst>
        <pc:spChg chg="mod">
          <ac:chgData name="Song Seokil" userId="55e21934b449b532" providerId="LiveId" clId="{AFC5D29D-B9DF-4D1F-8F70-D518ED8C142C}" dt="2022-04-17T20:30:09.528" v="9" actId="403"/>
          <ac:spMkLst>
            <pc:docMk/>
            <pc:sldMk cId="0" sldId="291"/>
            <ac:spMk id="5125" creationId="{00000000-0000-0000-0000-000000000000}"/>
          </ac:spMkLst>
        </pc:spChg>
        <pc:spChg chg="mod">
          <ac:chgData name="Song Seokil" userId="55e21934b449b532" providerId="LiveId" clId="{AFC5D29D-B9DF-4D1F-8F70-D518ED8C142C}" dt="2022-04-17T20:30:09.528" v="9" actId="403"/>
          <ac:spMkLst>
            <pc:docMk/>
            <pc:sldMk cId="0" sldId="291"/>
            <ac:spMk id="5126" creationId="{00000000-0000-0000-0000-000000000000}"/>
          </ac:spMkLst>
        </pc:spChg>
      </pc:sldChg>
      <pc:sldChg chg="del">
        <pc:chgData name="Song Seokil" userId="55e21934b449b532" providerId="LiveId" clId="{AFC5D29D-B9DF-4D1F-8F70-D518ED8C142C}" dt="2022-04-17T20:29:18.522" v="2" actId="47"/>
        <pc:sldMkLst>
          <pc:docMk/>
          <pc:sldMk cId="0" sldId="292"/>
        </pc:sldMkLst>
      </pc:sldChg>
      <pc:sldChg chg="add del">
        <pc:chgData name="Song Seokil" userId="55e21934b449b532" providerId="LiveId" clId="{AFC5D29D-B9DF-4D1F-8F70-D518ED8C142C}" dt="2022-04-17T20:29:27.091" v="3"/>
        <pc:sldMkLst>
          <pc:docMk/>
          <pc:sldMk cId="0" sldId="293"/>
        </pc:sldMkLst>
      </pc:sldChg>
      <pc:sldChg chg="modSp add del mod">
        <pc:chgData name="Song Seokil" userId="55e21934b449b532" providerId="LiveId" clId="{AFC5D29D-B9DF-4D1F-8F70-D518ED8C142C}" dt="2022-04-17T20:30:24.257" v="11" actId="1076"/>
        <pc:sldMkLst>
          <pc:docMk/>
          <pc:sldMk cId="0" sldId="294"/>
        </pc:sldMkLst>
        <pc:graphicFrameChg chg="mod">
          <ac:chgData name="Song Seokil" userId="55e21934b449b532" providerId="LiveId" clId="{AFC5D29D-B9DF-4D1F-8F70-D518ED8C142C}" dt="2022-04-17T20:30:24.257" v="11" actId="1076"/>
          <ac:graphicFrameMkLst>
            <pc:docMk/>
            <pc:sldMk cId="0" sldId="294"/>
            <ac:graphicFrameMk id="9" creationId="{00000000-0000-0000-0000-000000000000}"/>
          </ac:graphicFrameMkLst>
        </pc:graphicFrameChg>
      </pc:sldChg>
      <pc:sldChg chg="delSp modSp add del mod modClrScheme chgLayout">
        <pc:chgData name="Song Seokil" userId="55e21934b449b532" providerId="LiveId" clId="{AFC5D29D-B9DF-4D1F-8F70-D518ED8C142C}" dt="2022-04-17T21:39:05.855" v="70" actId="2711"/>
        <pc:sldMkLst>
          <pc:docMk/>
          <pc:sldMk cId="0" sldId="295"/>
        </pc:sldMkLst>
        <pc:spChg chg="del">
          <ac:chgData name="Song Seokil" userId="55e21934b449b532" providerId="LiveId" clId="{AFC5D29D-B9DF-4D1F-8F70-D518ED8C142C}" dt="2022-04-17T21:38:38.512" v="67" actId="700"/>
          <ac:spMkLst>
            <pc:docMk/>
            <pc:sldMk cId="0" sldId="295"/>
            <ac:spMk id="8194" creationId="{00000000-0000-0000-0000-000000000000}"/>
          </ac:spMkLst>
        </pc:spChg>
        <pc:spChg chg="mod ord">
          <ac:chgData name="Song Seokil" userId="55e21934b449b532" providerId="LiveId" clId="{AFC5D29D-B9DF-4D1F-8F70-D518ED8C142C}" dt="2022-04-17T21:38:38.512" v="67" actId="700"/>
          <ac:spMkLst>
            <pc:docMk/>
            <pc:sldMk cId="0" sldId="295"/>
            <ac:spMk id="8195" creationId="{00000000-0000-0000-0000-000000000000}"/>
          </ac:spMkLst>
        </pc:spChg>
        <pc:spChg chg="mod ord">
          <ac:chgData name="Song Seokil" userId="55e21934b449b532" providerId="LiveId" clId="{AFC5D29D-B9DF-4D1F-8F70-D518ED8C142C}" dt="2022-04-17T21:38:38.512" v="67" actId="700"/>
          <ac:spMkLst>
            <pc:docMk/>
            <pc:sldMk cId="0" sldId="295"/>
            <ac:spMk id="8196" creationId="{00000000-0000-0000-0000-000000000000}"/>
          </ac:spMkLst>
        </pc:spChg>
        <pc:spChg chg="mod ord">
          <ac:chgData name="Song Seokil" userId="55e21934b449b532" providerId="LiveId" clId="{AFC5D29D-B9DF-4D1F-8F70-D518ED8C142C}" dt="2022-04-17T21:38:38.512" v="67" actId="700"/>
          <ac:spMkLst>
            <pc:docMk/>
            <pc:sldMk cId="0" sldId="295"/>
            <ac:spMk id="8197" creationId="{00000000-0000-0000-0000-000000000000}"/>
          </ac:spMkLst>
        </pc:spChg>
        <pc:spChg chg="mod">
          <ac:chgData name="Song Seokil" userId="55e21934b449b532" providerId="LiveId" clId="{AFC5D29D-B9DF-4D1F-8F70-D518ED8C142C}" dt="2022-04-17T21:39:05.855" v="70" actId="2711"/>
          <ac:spMkLst>
            <pc:docMk/>
            <pc:sldMk cId="0" sldId="295"/>
            <ac:spMk id="8198" creationId="{00000000-0000-0000-0000-000000000000}"/>
          </ac:spMkLst>
        </pc:spChg>
        <pc:spChg chg="mod">
          <ac:chgData name="Song Seokil" userId="55e21934b449b532" providerId="LiveId" clId="{AFC5D29D-B9DF-4D1F-8F70-D518ED8C142C}" dt="2022-04-17T21:38:56.394" v="69" actId="2711"/>
          <ac:spMkLst>
            <pc:docMk/>
            <pc:sldMk cId="0" sldId="295"/>
            <ac:spMk id="8199" creationId="{00000000-0000-0000-0000-000000000000}"/>
          </ac:spMkLst>
        </pc:spChg>
      </pc:sldChg>
      <pc:sldChg chg="add del">
        <pc:chgData name="Song Seokil" userId="55e21934b449b532" providerId="LiveId" clId="{AFC5D29D-B9DF-4D1F-8F70-D518ED8C142C}" dt="2022-04-17T20:29:27.091" v="3"/>
        <pc:sldMkLst>
          <pc:docMk/>
          <pc:sldMk cId="0" sldId="296"/>
        </pc:sldMkLst>
      </pc:sldChg>
      <pc:sldChg chg="modSp add del mod">
        <pc:chgData name="Song Seokil" userId="55e21934b449b532" providerId="LiveId" clId="{AFC5D29D-B9DF-4D1F-8F70-D518ED8C142C}" dt="2022-04-17T21:39:37.914" v="71" actId="15"/>
        <pc:sldMkLst>
          <pc:docMk/>
          <pc:sldMk cId="0" sldId="297"/>
        </pc:sldMkLst>
        <pc:spChg chg="mod">
          <ac:chgData name="Song Seokil" userId="55e21934b449b532" providerId="LiveId" clId="{AFC5D29D-B9DF-4D1F-8F70-D518ED8C142C}" dt="2022-04-17T21:39:37.914" v="71" actId="15"/>
          <ac:spMkLst>
            <pc:docMk/>
            <pc:sldMk cId="0" sldId="297"/>
            <ac:spMk id="10243" creationId="{00000000-0000-0000-0000-000000000000}"/>
          </ac:spMkLst>
        </pc:spChg>
      </pc:sldChg>
      <pc:sldChg chg="add del">
        <pc:chgData name="Song Seokil" userId="55e21934b449b532" providerId="LiveId" clId="{AFC5D29D-B9DF-4D1F-8F70-D518ED8C142C}" dt="2022-04-17T20:29:27.091" v="3"/>
        <pc:sldMkLst>
          <pc:docMk/>
          <pc:sldMk cId="0" sldId="298"/>
        </pc:sldMkLst>
      </pc:sldChg>
      <pc:sldChg chg="add del">
        <pc:chgData name="Song Seokil" userId="55e21934b449b532" providerId="LiveId" clId="{AFC5D29D-B9DF-4D1F-8F70-D518ED8C142C}" dt="2022-04-17T20:29:27.091" v="3"/>
        <pc:sldMkLst>
          <pc:docMk/>
          <pc:sldMk cId="0" sldId="299"/>
        </pc:sldMkLst>
      </pc:sldChg>
      <pc:sldChg chg="modSp add del mod">
        <pc:chgData name="Song Seokil" userId="55e21934b449b532" providerId="LiveId" clId="{AFC5D29D-B9DF-4D1F-8F70-D518ED8C142C}" dt="2022-04-17T20:31:20.750" v="24" actId="1076"/>
        <pc:sldMkLst>
          <pc:docMk/>
          <pc:sldMk cId="0" sldId="300"/>
        </pc:sldMkLst>
        <pc:spChg chg="mod">
          <ac:chgData name="Song Seokil" userId="55e21934b449b532" providerId="LiveId" clId="{AFC5D29D-B9DF-4D1F-8F70-D518ED8C142C}" dt="2022-04-17T20:31:07.924" v="22" actId="404"/>
          <ac:spMkLst>
            <pc:docMk/>
            <pc:sldMk cId="0" sldId="300"/>
            <ac:spMk id="13315" creationId="{00000000-0000-0000-0000-000000000000}"/>
          </ac:spMkLst>
        </pc:spChg>
        <pc:spChg chg="mod">
          <ac:chgData name="Song Seokil" userId="55e21934b449b532" providerId="LiveId" clId="{AFC5D29D-B9DF-4D1F-8F70-D518ED8C142C}" dt="2022-04-17T20:31:20.750" v="24" actId="1076"/>
          <ac:spMkLst>
            <pc:docMk/>
            <pc:sldMk cId="0" sldId="300"/>
            <ac:spMk id="13319" creationId="{00000000-0000-0000-0000-000000000000}"/>
          </ac:spMkLst>
        </pc:spChg>
        <pc:spChg chg="mod">
          <ac:chgData name="Song Seokil" userId="55e21934b449b532" providerId="LiveId" clId="{AFC5D29D-B9DF-4D1F-8F70-D518ED8C142C}" dt="2022-04-17T20:31:16.979" v="23" actId="1076"/>
          <ac:spMkLst>
            <pc:docMk/>
            <pc:sldMk cId="0" sldId="300"/>
            <ac:spMk id="13379" creationId="{00000000-0000-0000-0000-000000000000}"/>
          </ac:spMkLst>
        </pc:spChg>
        <pc:spChg chg="mod">
          <ac:chgData name="Song Seokil" userId="55e21934b449b532" providerId="LiveId" clId="{AFC5D29D-B9DF-4D1F-8F70-D518ED8C142C}" dt="2022-04-17T20:31:16.979" v="23" actId="1076"/>
          <ac:spMkLst>
            <pc:docMk/>
            <pc:sldMk cId="0" sldId="300"/>
            <ac:spMk id="13380" creationId="{00000000-0000-0000-0000-000000000000}"/>
          </ac:spMkLst>
        </pc:spChg>
        <pc:spChg chg="mod">
          <ac:chgData name="Song Seokil" userId="55e21934b449b532" providerId="LiveId" clId="{AFC5D29D-B9DF-4D1F-8F70-D518ED8C142C}" dt="2022-04-17T20:31:16.979" v="23" actId="1076"/>
          <ac:spMkLst>
            <pc:docMk/>
            <pc:sldMk cId="0" sldId="300"/>
            <ac:spMk id="13381" creationId="{00000000-0000-0000-0000-000000000000}"/>
          </ac:spMkLst>
        </pc:spChg>
        <pc:graphicFrameChg chg="mod">
          <ac:chgData name="Song Seokil" userId="55e21934b449b532" providerId="LiveId" clId="{AFC5D29D-B9DF-4D1F-8F70-D518ED8C142C}" dt="2022-04-17T20:31:16.979" v="23" actId="1076"/>
          <ac:graphicFrameMkLst>
            <pc:docMk/>
            <pc:sldMk cId="0" sldId="300"/>
            <ac:graphicFrameMk id="8" creationId="{00000000-0000-0000-0000-000000000000}"/>
          </ac:graphicFrameMkLst>
        </pc:graphicFrameChg>
        <pc:cxnChg chg="mod">
          <ac:chgData name="Song Seokil" userId="55e21934b449b532" providerId="LiveId" clId="{AFC5D29D-B9DF-4D1F-8F70-D518ED8C142C}" dt="2022-04-17T20:31:16.979" v="23" actId="1076"/>
          <ac:cxnSpMkLst>
            <pc:docMk/>
            <pc:sldMk cId="0" sldId="300"/>
            <ac:cxnSpMk id="13382" creationId="{00000000-0000-0000-0000-000000000000}"/>
          </ac:cxnSpMkLst>
        </pc:cxnChg>
        <pc:cxnChg chg="mod">
          <ac:chgData name="Song Seokil" userId="55e21934b449b532" providerId="LiveId" clId="{AFC5D29D-B9DF-4D1F-8F70-D518ED8C142C}" dt="2022-04-17T20:31:16.979" v="23" actId="1076"/>
          <ac:cxnSpMkLst>
            <pc:docMk/>
            <pc:sldMk cId="0" sldId="300"/>
            <ac:cxnSpMk id="13383" creationId="{00000000-0000-0000-0000-000000000000}"/>
          </ac:cxnSpMkLst>
        </pc:cxnChg>
      </pc:sldChg>
      <pc:sldChg chg="add del">
        <pc:chgData name="Song Seokil" userId="55e21934b449b532" providerId="LiveId" clId="{AFC5D29D-B9DF-4D1F-8F70-D518ED8C142C}" dt="2022-04-17T20:29:27.091" v="3"/>
        <pc:sldMkLst>
          <pc:docMk/>
          <pc:sldMk cId="0" sldId="301"/>
        </pc:sldMkLst>
      </pc:sldChg>
      <pc:sldChg chg="add del">
        <pc:chgData name="Song Seokil" userId="55e21934b449b532" providerId="LiveId" clId="{AFC5D29D-B9DF-4D1F-8F70-D518ED8C142C}" dt="2022-04-17T20:29:27.091" v="3"/>
        <pc:sldMkLst>
          <pc:docMk/>
          <pc:sldMk cId="0" sldId="302"/>
        </pc:sldMkLst>
      </pc:sldChg>
      <pc:sldChg chg="modSp add del">
        <pc:chgData name="Song Seokil" userId="55e21934b449b532" providerId="LiveId" clId="{AFC5D29D-B9DF-4D1F-8F70-D518ED8C142C}" dt="2022-04-17T21:54:48.257" v="149" actId="2711"/>
        <pc:sldMkLst>
          <pc:docMk/>
          <pc:sldMk cId="0" sldId="303"/>
        </pc:sldMkLst>
        <pc:spChg chg="mod">
          <ac:chgData name="Song Seokil" userId="55e21934b449b532" providerId="LiveId" clId="{AFC5D29D-B9DF-4D1F-8F70-D518ED8C142C}" dt="2022-04-17T21:54:48.257" v="149" actId="2711"/>
          <ac:spMkLst>
            <pc:docMk/>
            <pc:sldMk cId="0" sldId="303"/>
            <ac:spMk id="16389" creationId="{00000000-0000-0000-0000-000000000000}"/>
          </ac:spMkLst>
        </pc:spChg>
      </pc:sldChg>
      <pc:sldChg chg="add del">
        <pc:chgData name="Song Seokil" userId="55e21934b449b532" providerId="LiveId" clId="{AFC5D29D-B9DF-4D1F-8F70-D518ED8C142C}" dt="2022-04-17T20:29:27.091" v="3"/>
        <pc:sldMkLst>
          <pc:docMk/>
          <pc:sldMk cId="558075475" sldId="304"/>
        </pc:sldMkLst>
      </pc:sldChg>
      <pc:sldChg chg="add del">
        <pc:chgData name="Song Seokil" userId="55e21934b449b532" providerId="LiveId" clId="{AFC5D29D-B9DF-4D1F-8F70-D518ED8C142C}" dt="2022-04-17T20:29:27.091" v="3"/>
        <pc:sldMkLst>
          <pc:docMk/>
          <pc:sldMk cId="0" sldId="305"/>
        </pc:sldMkLst>
      </pc:sldChg>
      <pc:sldChg chg="add del">
        <pc:chgData name="Song Seokil" userId="55e21934b449b532" providerId="LiveId" clId="{AFC5D29D-B9DF-4D1F-8F70-D518ED8C142C}" dt="2022-04-17T20:29:27.091" v="3"/>
        <pc:sldMkLst>
          <pc:docMk/>
          <pc:sldMk cId="0" sldId="306"/>
        </pc:sldMkLst>
      </pc:sldChg>
      <pc:sldChg chg="add del">
        <pc:chgData name="Song Seokil" userId="55e21934b449b532" providerId="LiveId" clId="{AFC5D29D-B9DF-4D1F-8F70-D518ED8C142C}" dt="2022-04-17T20:29:27.091" v="3"/>
        <pc:sldMkLst>
          <pc:docMk/>
          <pc:sldMk cId="0" sldId="307"/>
        </pc:sldMkLst>
      </pc:sldChg>
      <pc:sldChg chg="del">
        <pc:chgData name="Song Seokil" userId="55e21934b449b532" providerId="LiveId" clId="{AFC5D29D-B9DF-4D1F-8F70-D518ED8C142C}" dt="2022-04-17T20:29:18.522" v="2" actId="47"/>
        <pc:sldMkLst>
          <pc:docMk/>
          <pc:sldMk cId="2470415538" sldId="308"/>
        </pc:sldMkLst>
        <pc:spChg chg="mod">
          <ac:chgData name="Song Seokil" userId="55e21934b449b532" providerId="LiveId" clId="{AFC5D29D-B9DF-4D1F-8F70-D518ED8C142C}" dt="2022-04-17T20:32:16.322" v="66" actId="1076"/>
          <ac:spMkLst>
            <pc:docMk/>
            <pc:sldMk cId="2470415538" sldId="308"/>
            <ac:spMk id="5" creationId="{00000000-0000-0000-0000-000000000000}"/>
          </ac:spMkLst>
        </pc:spChg>
      </pc:sldChg>
      <pc:sldChg chg="del">
        <pc:chgData name="Song Seokil" userId="55e21934b449b532" providerId="LiveId" clId="{AFC5D29D-B9DF-4D1F-8F70-D518ED8C142C}" dt="2022-04-17T20:29:18.522" v="2" actId="47"/>
        <pc:sldMkLst>
          <pc:docMk/>
          <pc:sldMk cId="0" sldId="309"/>
        </pc:sldMkLst>
      </pc:sldChg>
      <pc:sldChg chg="addSp delSp modSp new del mod modClrScheme chgLayout">
        <pc:chgData name="Song Seokil" userId="55e21934b449b532" providerId="LiveId" clId="{AFC5D29D-B9DF-4D1F-8F70-D518ED8C142C}" dt="2022-04-17T21:53:41.072" v="148" actId="47"/>
        <pc:sldMkLst>
          <pc:docMk/>
          <pc:sldMk cId="2665818890" sldId="309"/>
        </pc:sldMkLst>
        <pc:spChg chg="del">
          <ac:chgData name="Song Seokil" userId="55e21934b449b532" providerId="LiveId" clId="{AFC5D29D-B9DF-4D1F-8F70-D518ED8C142C}" dt="2022-04-17T21:41:11.636" v="73" actId="700"/>
          <ac:spMkLst>
            <pc:docMk/>
            <pc:sldMk cId="2665818890" sldId="309"/>
            <ac:spMk id="2" creationId="{896BA571-B699-4575-88C1-B08779E1BE06}"/>
          </ac:spMkLst>
        </pc:spChg>
        <pc:spChg chg="del">
          <ac:chgData name="Song Seokil" userId="55e21934b449b532" providerId="LiveId" clId="{AFC5D29D-B9DF-4D1F-8F70-D518ED8C142C}" dt="2022-04-17T21:41:11.636" v="73" actId="700"/>
          <ac:spMkLst>
            <pc:docMk/>
            <pc:sldMk cId="2665818890" sldId="309"/>
            <ac:spMk id="3" creationId="{FD8F7AEE-38C3-496D-8138-505E6A0FA0FF}"/>
          </ac:spMkLst>
        </pc:spChg>
        <pc:spChg chg="mod ord">
          <ac:chgData name="Song Seokil" userId="55e21934b449b532" providerId="LiveId" clId="{AFC5D29D-B9DF-4D1F-8F70-D518ED8C142C}" dt="2022-04-17T21:41:11.636" v="73" actId="700"/>
          <ac:spMkLst>
            <pc:docMk/>
            <pc:sldMk cId="2665818890" sldId="309"/>
            <ac:spMk id="4" creationId="{3B61FA78-54C6-409C-BA5A-4F4C6463F1E1}"/>
          </ac:spMkLst>
        </pc:spChg>
        <pc:spChg chg="add mod">
          <ac:chgData name="Song Seokil" userId="55e21934b449b532" providerId="LiveId" clId="{AFC5D29D-B9DF-4D1F-8F70-D518ED8C142C}" dt="2022-04-17T21:53:00.539" v="147" actId="6549"/>
          <ac:spMkLst>
            <pc:docMk/>
            <pc:sldMk cId="2665818890" sldId="309"/>
            <ac:spMk id="6" creationId="{CFBC6711-C34E-4BB8-8C29-772E9CAAF198}"/>
          </ac:spMkLst>
        </pc:spChg>
      </pc:sldChg>
      <pc:sldChg chg="del">
        <pc:chgData name="Song Seokil" userId="55e21934b449b532" providerId="LiveId" clId="{AFC5D29D-B9DF-4D1F-8F70-D518ED8C142C}" dt="2022-04-17T20:29:18.522" v="2" actId="47"/>
        <pc:sldMkLst>
          <pc:docMk/>
          <pc:sldMk cId="0" sldId="310"/>
        </pc:sldMkLst>
      </pc:sldChg>
      <pc:sldChg chg="del">
        <pc:chgData name="Song Seokil" userId="55e21934b449b532" providerId="LiveId" clId="{AFC5D29D-B9DF-4D1F-8F70-D518ED8C142C}" dt="2022-04-17T20:29:18.522" v="2" actId="47"/>
        <pc:sldMkLst>
          <pc:docMk/>
          <pc:sldMk cId="0" sldId="311"/>
        </pc:sldMkLst>
      </pc:sldChg>
      <pc:sldChg chg="del">
        <pc:chgData name="Song Seokil" userId="55e21934b449b532" providerId="LiveId" clId="{AFC5D29D-B9DF-4D1F-8F70-D518ED8C142C}" dt="2022-04-17T20:29:18.522" v="2" actId="47"/>
        <pc:sldMkLst>
          <pc:docMk/>
          <pc:sldMk cId="0" sldId="312"/>
        </pc:sldMkLst>
      </pc:sldChg>
      <pc:sldChg chg="del">
        <pc:chgData name="Song Seokil" userId="55e21934b449b532" providerId="LiveId" clId="{AFC5D29D-B9DF-4D1F-8F70-D518ED8C142C}" dt="2022-04-17T20:29:18.522" v="2" actId="47"/>
        <pc:sldMkLst>
          <pc:docMk/>
          <pc:sldMk cId="0" sldId="313"/>
        </pc:sldMkLst>
      </pc:sldChg>
      <pc:sldChg chg="del">
        <pc:chgData name="Song Seokil" userId="55e21934b449b532" providerId="LiveId" clId="{AFC5D29D-B9DF-4D1F-8F70-D518ED8C142C}" dt="2022-04-17T20:29:18.522" v="2" actId="47"/>
        <pc:sldMkLst>
          <pc:docMk/>
          <pc:sldMk cId="0" sldId="314"/>
        </pc:sldMkLst>
      </pc:sldChg>
      <pc:sldChg chg="del">
        <pc:chgData name="Song Seokil" userId="55e21934b449b532" providerId="LiveId" clId="{AFC5D29D-B9DF-4D1F-8F70-D518ED8C142C}" dt="2022-04-17T20:29:18.522" v="2" actId="47"/>
        <pc:sldMkLst>
          <pc:docMk/>
          <pc:sldMk cId="0" sldId="315"/>
        </pc:sldMkLst>
      </pc:sldChg>
      <pc:sldChg chg="del">
        <pc:chgData name="Song Seokil" userId="55e21934b449b532" providerId="LiveId" clId="{AFC5D29D-B9DF-4D1F-8F70-D518ED8C142C}" dt="2022-04-17T20:29:18.522" v="2" actId="47"/>
        <pc:sldMkLst>
          <pc:docMk/>
          <pc:sldMk cId="0" sldId="316"/>
        </pc:sldMkLst>
      </pc:sldChg>
      <pc:sldChg chg="del">
        <pc:chgData name="Song Seokil" userId="55e21934b449b532" providerId="LiveId" clId="{AFC5D29D-B9DF-4D1F-8F70-D518ED8C142C}" dt="2022-04-17T20:29:18.522" v="2" actId="47"/>
        <pc:sldMkLst>
          <pc:docMk/>
          <pc:sldMk cId="0" sldId="317"/>
        </pc:sldMkLst>
      </pc:sldChg>
      <pc:sldChg chg="del">
        <pc:chgData name="Song Seokil" userId="55e21934b449b532" providerId="LiveId" clId="{AFC5D29D-B9DF-4D1F-8F70-D518ED8C142C}" dt="2022-04-17T20:29:18.522" v="2" actId="47"/>
        <pc:sldMkLst>
          <pc:docMk/>
          <pc:sldMk cId="0" sldId="318"/>
        </pc:sldMkLst>
      </pc:sldChg>
      <pc:sldChg chg="del">
        <pc:chgData name="Song Seokil" userId="55e21934b449b532" providerId="LiveId" clId="{AFC5D29D-B9DF-4D1F-8F70-D518ED8C142C}" dt="2022-04-17T20:29:18.522" v="2" actId="47"/>
        <pc:sldMkLst>
          <pc:docMk/>
          <pc:sldMk cId="0" sldId="319"/>
        </pc:sldMkLst>
      </pc:sldChg>
      <pc:sldChg chg="del">
        <pc:chgData name="Song Seokil" userId="55e21934b449b532" providerId="LiveId" clId="{AFC5D29D-B9DF-4D1F-8F70-D518ED8C142C}" dt="2022-04-17T20:29:18.522" v="2" actId="47"/>
        <pc:sldMkLst>
          <pc:docMk/>
          <pc:sldMk cId="0" sldId="320"/>
        </pc:sldMkLst>
      </pc:sldChg>
    </pc:docChg>
  </pc:docChgLst>
  <pc:docChgLst>
    <pc:chgData name="Song Seokil" userId="55e21934b449b532" providerId="LiveId" clId="{9A6F2701-4B67-408D-A07C-E2890BD4D24C}"/>
    <pc:docChg chg="custSel addSld delSld modSld">
      <pc:chgData name="Song Seokil" userId="55e21934b449b532" providerId="LiveId" clId="{9A6F2701-4B67-408D-A07C-E2890BD4D24C}" dt="2022-04-03T23:28:47.687" v="33" actId="6549"/>
      <pc:docMkLst>
        <pc:docMk/>
      </pc:docMkLst>
      <pc:sldChg chg="modSp mod">
        <pc:chgData name="Song Seokil" userId="55e21934b449b532" providerId="LiveId" clId="{9A6F2701-4B67-408D-A07C-E2890BD4D24C}" dt="2022-03-27T19:25:50.324" v="7" actId="20577"/>
        <pc:sldMkLst>
          <pc:docMk/>
          <pc:sldMk cId="1202290180" sldId="256"/>
        </pc:sldMkLst>
        <pc:spChg chg="mod">
          <ac:chgData name="Song Seokil" userId="55e21934b449b532" providerId="LiveId" clId="{9A6F2701-4B67-408D-A07C-E2890BD4D24C}" dt="2022-03-27T19:25:50.324" v="7" actId="20577"/>
          <ac:spMkLst>
            <pc:docMk/>
            <pc:sldMk cId="1202290180" sldId="256"/>
            <ac:spMk id="2" creationId="{00000000-0000-0000-0000-000000000000}"/>
          </ac:spMkLst>
        </pc:spChg>
      </pc:sldChg>
      <pc:sldChg chg="del">
        <pc:chgData name="Song Seokil" userId="55e21934b449b532" providerId="LiveId" clId="{9A6F2701-4B67-408D-A07C-E2890BD4D24C}" dt="2022-03-27T19:24:55.760" v="0" actId="47"/>
        <pc:sldMkLst>
          <pc:docMk/>
          <pc:sldMk cId="0" sldId="258"/>
        </pc:sldMkLst>
      </pc:sldChg>
      <pc:sldChg chg="modSp add mod">
        <pc:chgData name="Song Seokil" userId="55e21934b449b532" providerId="LiveId" clId="{9A6F2701-4B67-408D-A07C-E2890BD4D24C}" dt="2022-03-27T19:26:09.619" v="9" actId="115"/>
        <pc:sldMkLst>
          <pc:docMk/>
          <pc:sldMk cId="0" sldId="259"/>
        </pc:sldMkLst>
        <pc:spChg chg="mod">
          <ac:chgData name="Song Seokil" userId="55e21934b449b532" providerId="LiveId" clId="{9A6F2701-4B67-408D-A07C-E2890BD4D24C}" dt="2022-03-27T19:26:09.619" v="9" actId="115"/>
          <ac:spMkLst>
            <pc:docMk/>
            <pc:sldMk cId="0" sldId="259"/>
            <ac:spMk id="5122" creationId="{00000000-0000-0000-0000-000000000000}"/>
          </ac:spMkLst>
        </pc:spChg>
      </pc:sldChg>
      <pc:sldChg chg="modSp add mod">
        <pc:chgData name="Song Seokil" userId="55e21934b449b532" providerId="LiveId" clId="{9A6F2701-4B67-408D-A07C-E2890BD4D24C}" dt="2022-03-27T19:26:15.962" v="11" actId="115"/>
        <pc:sldMkLst>
          <pc:docMk/>
          <pc:sldMk cId="0" sldId="260"/>
        </pc:sldMkLst>
        <pc:spChg chg="mod">
          <ac:chgData name="Song Seokil" userId="55e21934b449b532" providerId="LiveId" clId="{9A6F2701-4B67-408D-A07C-E2890BD4D24C}" dt="2022-03-27T19:26:15.962" v="11" actId="115"/>
          <ac:spMkLst>
            <pc:docMk/>
            <pc:sldMk cId="0" sldId="260"/>
            <ac:spMk id="6146" creationId="{00000000-0000-0000-0000-000000000000}"/>
          </ac:spMkLst>
        </pc:spChg>
      </pc:sldChg>
      <pc:sldChg chg="modSp add mod">
        <pc:chgData name="Song Seokil" userId="55e21934b449b532" providerId="LiveId" clId="{9A6F2701-4B67-408D-A07C-E2890BD4D24C}" dt="2022-03-27T19:27:22.787" v="24" actId="6549"/>
        <pc:sldMkLst>
          <pc:docMk/>
          <pc:sldMk cId="0" sldId="261"/>
        </pc:sldMkLst>
        <pc:spChg chg="mod">
          <ac:chgData name="Song Seokil" userId="55e21934b449b532" providerId="LiveId" clId="{9A6F2701-4B67-408D-A07C-E2890BD4D24C}" dt="2022-03-27T19:26:34.842" v="13" actId="12"/>
          <ac:spMkLst>
            <pc:docMk/>
            <pc:sldMk cId="0" sldId="261"/>
            <ac:spMk id="7170" creationId="{00000000-0000-0000-0000-000000000000}"/>
          </ac:spMkLst>
        </pc:spChg>
        <pc:spChg chg="mod">
          <ac:chgData name="Song Seokil" userId="55e21934b449b532" providerId="LiveId" clId="{9A6F2701-4B67-408D-A07C-E2890BD4D24C}" dt="2022-03-27T19:26:45.871" v="15" actId="6549"/>
          <ac:spMkLst>
            <pc:docMk/>
            <pc:sldMk cId="0" sldId="261"/>
            <ac:spMk id="7171" creationId="{00000000-0000-0000-0000-000000000000}"/>
          </ac:spMkLst>
        </pc:spChg>
        <pc:spChg chg="mod">
          <ac:chgData name="Song Seokil" userId="55e21934b449b532" providerId="LiveId" clId="{9A6F2701-4B67-408D-A07C-E2890BD4D24C}" dt="2022-03-27T19:27:22.787" v="24" actId="6549"/>
          <ac:spMkLst>
            <pc:docMk/>
            <pc:sldMk cId="0" sldId="261"/>
            <ac:spMk id="7172" creationId="{00000000-0000-0000-0000-000000000000}"/>
          </ac:spMkLst>
        </pc:spChg>
      </pc:sldChg>
      <pc:sldChg chg="modSp add mod">
        <pc:chgData name="Song Seokil" userId="55e21934b449b532" providerId="LiveId" clId="{9A6F2701-4B67-408D-A07C-E2890BD4D24C}" dt="2022-03-27T19:27:49.277" v="27" actId="207"/>
        <pc:sldMkLst>
          <pc:docMk/>
          <pc:sldMk cId="0" sldId="262"/>
        </pc:sldMkLst>
        <pc:spChg chg="mod">
          <ac:chgData name="Song Seokil" userId="55e21934b449b532" providerId="LiveId" clId="{9A6F2701-4B67-408D-A07C-E2890BD4D24C}" dt="2022-03-27T19:27:49.277" v="27" actId="207"/>
          <ac:spMkLst>
            <pc:docMk/>
            <pc:sldMk cId="0" sldId="262"/>
            <ac:spMk id="8195" creationId="{00000000-0000-0000-0000-000000000000}"/>
          </ac:spMkLst>
        </pc:spChg>
      </pc:sldChg>
      <pc:sldChg chg="add">
        <pc:chgData name="Song Seokil" userId="55e21934b449b532" providerId="LiveId" clId="{9A6F2701-4B67-408D-A07C-E2890BD4D24C}" dt="2022-03-27T19:25:23.697" v="1"/>
        <pc:sldMkLst>
          <pc:docMk/>
          <pc:sldMk cId="0" sldId="263"/>
        </pc:sldMkLst>
      </pc:sldChg>
      <pc:sldChg chg="modSp add">
        <pc:chgData name="Song Seokil" userId="55e21934b449b532" providerId="LiveId" clId="{9A6F2701-4B67-408D-A07C-E2890BD4D24C}" dt="2022-03-27T19:28:12.204" v="29" actId="1076"/>
        <pc:sldMkLst>
          <pc:docMk/>
          <pc:sldMk cId="0" sldId="264"/>
        </pc:sldMkLst>
        <pc:picChg chg="mod">
          <ac:chgData name="Song Seokil" userId="55e21934b449b532" providerId="LiveId" clId="{9A6F2701-4B67-408D-A07C-E2890BD4D24C}" dt="2022-03-27T19:28:12.204" v="29" actId="1076"/>
          <ac:picMkLst>
            <pc:docMk/>
            <pc:sldMk cId="0" sldId="264"/>
            <ac:picMk id="11270" creationId="{00000000-0000-0000-0000-000000000000}"/>
          </ac:picMkLst>
        </pc:picChg>
      </pc:sldChg>
      <pc:sldChg chg="modSp add mod">
        <pc:chgData name="Song Seokil" userId="55e21934b449b532" providerId="LiveId" clId="{9A6F2701-4B67-408D-A07C-E2890BD4D24C}" dt="2022-03-27T19:25:23.824" v="4" actId="27636"/>
        <pc:sldMkLst>
          <pc:docMk/>
          <pc:sldMk cId="0" sldId="265"/>
        </pc:sldMkLst>
        <pc:spChg chg="mod">
          <ac:chgData name="Song Seokil" userId="55e21934b449b532" providerId="LiveId" clId="{9A6F2701-4B67-408D-A07C-E2890BD4D24C}" dt="2022-03-27T19:25:23.824" v="4" actId="27636"/>
          <ac:spMkLst>
            <pc:docMk/>
            <pc:sldMk cId="0" sldId="265"/>
            <ac:spMk id="12291" creationId="{00000000-0000-0000-0000-000000000000}"/>
          </ac:spMkLst>
        </pc:spChg>
      </pc:sldChg>
      <pc:sldChg chg="add">
        <pc:chgData name="Song Seokil" userId="55e21934b449b532" providerId="LiveId" clId="{9A6F2701-4B67-408D-A07C-E2890BD4D24C}" dt="2022-03-27T19:25:23.697" v="1"/>
        <pc:sldMkLst>
          <pc:docMk/>
          <pc:sldMk cId="0" sldId="266"/>
        </pc:sldMkLst>
      </pc:sldChg>
      <pc:sldChg chg="add">
        <pc:chgData name="Song Seokil" userId="55e21934b449b532" providerId="LiveId" clId="{9A6F2701-4B67-408D-A07C-E2890BD4D24C}" dt="2022-03-27T19:25:23.697" v="1"/>
        <pc:sldMkLst>
          <pc:docMk/>
          <pc:sldMk cId="0" sldId="267"/>
        </pc:sldMkLst>
      </pc:sldChg>
      <pc:sldChg chg="add">
        <pc:chgData name="Song Seokil" userId="55e21934b449b532" providerId="LiveId" clId="{9A6F2701-4B67-408D-A07C-E2890BD4D24C}" dt="2022-03-27T19:25:23.697" v="1"/>
        <pc:sldMkLst>
          <pc:docMk/>
          <pc:sldMk cId="0" sldId="268"/>
        </pc:sldMkLst>
      </pc:sldChg>
      <pc:sldChg chg="add">
        <pc:chgData name="Song Seokil" userId="55e21934b449b532" providerId="LiveId" clId="{9A6F2701-4B67-408D-A07C-E2890BD4D24C}" dt="2022-03-27T19:25:23.697" v="1"/>
        <pc:sldMkLst>
          <pc:docMk/>
          <pc:sldMk cId="0" sldId="269"/>
        </pc:sldMkLst>
      </pc:sldChg>
      <pc:sldChg chg="add">
        <pc:chgData name="Song Seokil" userId="55e21934b449b532" providerId="LiveId" clId="{9A6F2701-4B67-408D-A07C-E2890BD4D24C}" dt="2022-03-27T19:25:23.697" v="1"/>
        <pc:sldMkLst>
          <pc:docMk/>
          <pc:sldMk cId="0" sldId="270"/>
        </pc:sldMkLst>
      </pc:sldChg>
      <pc:sldChg chg="add">
        <pc:chgData name="Song Seokil" userId="55e21934b449b532" providerId="LiveId" clId="{9A6F2701-4B67-408D-A07C-E2890BD4D24C}" dt="2022-03-27T19:25:23.697" v="1"/>
        <pc:sldMkLst>
          <pc:docMk/>
          <pc:sldMk cId="0" sldId="271"/>
        </pc:sldMkLst>
      </pc:sldChg>
      <pc:sldChg chg="add">
        <pc:chgData name="Song Seokil" userId="55e21934b449b532" providerId="LiveId" clId="{9A6F2701-4B67-408D-A07C-E2890BD4D24C}" dt="2022-03-27T19:25:23.697" v="1"/>
        <pc:sldMkLst>
          <pc:docMk/>
          <pc:sldMk cId="0" sldId="272"/>
        </pc:sldMkLst>
      </pc:sldChg>
      <pc:sldChg chg="add">
        <pc:chgData name="Song Seokil" userId="55e21934b449b532" providerId="LiveId" clId="{9A6F2701-4B67-408D-A07C-E2890BD4D24C}" dt="2022-03-27T19:25:23.697" v="1"/>
        <pc:sldMkLst>
          <pc:docMk/>
          <pc:sldMk cId="0" sldId="273"/>
        </pc:sldMkLst>
      </pc:sldChg>
      <pc:sldChg chg="add">
        <pc:chgData name="Song Seokil" userId="55e21934b449b532" providerId="LiveId" clId="{9A6F2701-4B67-408D-A07C-E2890BD4D24C}" dt="2022-03-27T19:25:23.697" v="1"/>
        <pc:sldMkLst>
          <pc:docMk/>
          <pc:sldMk cId="0" sldId="274"/>
        </pc:sldMkLst>
      </pc:sldChg>
      <pc:sldChg chg="add">
        <pc:chgData name="Song Seokil" userId="55e21934b449b532" providerId="LiveId" clId="{9A6F2701-4B67-408D-A07C-E2890BD4D24C}" dt="2022-03-27T19:25:23.697" v="1"/>
        <pc:sldMkLst>
          <pc:docMk/>
          <pc:sldMk cId="0" sldId="275"/>
        </pc:sldMkLst>
      </pc:sldChg>
      <pc:sldChg chg="add">
        <pc:chgData name="Song Seokil" userId="55e21934b449b532" providerId="LiveId" clId="{9A6F2701-4B67-408D-A07C-E2890BD4D24C}" dt="2022-03-27T19:25:23.697" v="1"/>
        <pc:sldMkLst>
          <pc:docMk/>
          <pc:sldMk cId="0" sldId="276"/>
        </pc:sldMkLst>
      </pc:sldChg>
      <pc:sldChg chg="add">
        <pc:chgData name="Song Seokil" userId="55e21934b449b532" providerId="LiveId" clId="{9A6F2701-4B67-408D-A07C-E2890BD4D24C}" dt="2022-03-27T19:25:23.697" v="1"/>
        <pc:sldMkLst>
          <pc:docMk/>
          <pc:sldMk cId="0" sldId="277"/>
        </pc:sldMkLst>
      </pc:sldChg>
      <pc:sldChg chg="add">
        <pc:chgData name="Song Seokil" userId="55e21934b449b532" providerId="LiveId" clId="{9A6F2701-4B67-408D-A07C-E2890BD4D24C}" dt="2022-03-27T19:25:23.697" v="1"/>
        <pc:sldMkLst>
          <pc:docMk/>
          <pc:sldMk cId="0" sldId="278"/>
        </pc:sldMkLst>
      </pc:sldChg>
      <pc:sldChg chg="add">
        <pc:chgData name="Song Seokil" userId="55e21934b449b532" providerId="LiveId" clId="{9A6F2701-4B67-408D-A07C-E2890BD4D24C}" dt="2022-03-27T19:25:23.697" v="1"/>
        <pc:sldMkLst>
          <pc:docMk/>
          <pc:sldMk cId="0" sldId="279"/>
        </pc:sldMkLst>
      </pc:sldChg>
      <pc:sldChg chg="add">
        <pc:chgData name="Song Seokil" userId="55e21934b449b532" providerId="LiveId" clId="{9A6F2701-4B67-408D-A07C-E2890BD4D24C}" dt="2022-03-27T19:25:23.697" v="1"/>
        <pc:sldMkLst>
          <pc:docMk/>
          <pc:sldMk cId="0" sldId="280"/>
        </pc:sldMkLst>
      </pc:sldChg>
      <pc:sldChg chg="add">
        <pc:chgData name="Song Seokil" userId="55e21934b449b532" providerId="LiveId" clId="{9A6F2701-4B67-408D-A07C-E2890BD4D24C}" dt="2022-03-27T19:25:23.697" v="1"/>
        <pc:sldMkLst>
          <pc:docMk/>
          <pc:sldMk cId="0" sldId="281"/>
        </pc:sldMkLst>
      </pc:sldChg>
      <pc:sldChg chg="add">
        <pc:chgData name="Song Seokil" userId="55e21934b449b532" providerId="LiveId" clId="{9A6F2701-4B67-408D-A07C-E2890BD4D24C}" dt="2022-03-27T19:25:23.697" v="1"/>
        <pc:sldMkLst>
          <pc:docMk/>
          <pc:sldMk cId="0" sldId="282"/>
        </pc:sldMkLst>
      </pc:sldChg>
      <pc:sldChg chg="modSp add mod">
        <pc:chgData name="Song Seokil" userId="55e21934b449b532" providerId="LiveId" clId="{9A6F2701-4B67-408D-A07C-E2890BD4D24C}" dt="2022-03-27T19:25:23.861" v="5" actId="27636"/>
        <pc:sldMkLst>
          <pc:docMk/>
          <pc:sldMk cId="0" sldId="283"/>
        </pc:sldMkLst>
        <pc:spChg chg="mod">
          <ac:chgData name="Song Seokil" userId="55e21934b449b532" providerId="LiveId" clId="{9A6F2701-4B67-408D-A07C-E2890BD4D24C}" dt="2022-03-27T19:25:23.861" v="5" actId="27636"/>
          <ac:spMkLst>
            <pc:docMk/>
            <pc:sldMk cId="0" sldId="283"/>
            <ac:spMk id="30723" creationId="{00000000-0000-0000-0000-000000000000}"/>
          </ac:spMkLst>
        </pc:spChg>
      </pc:sldChg>
      <pc:sldChg chg="add">
        <pc:chgData name="Song Seokil" userId="55e21934b449b532" providerId="LiveId" clId="{9A6F2701-4B67-408D-A07C-E2890BD4D24C}" dt="2022-03-27T19:25:23.697" v="1"/>
        <pc:sldMkLst>
          <pc:docMk/>
          <pc:sldMk cId="0" sldId="284"/>
        </pc:sldMkLst>
      </pc:sldChg>
      <pc:sldChg chg="add">
        <pc:chgData name="Song Seokil" userId="55e21934b449b532" providerId="LiveId" clId="{9A6F2701-4B67-408D-A07C-E2890BD4D24C}" dt="2022-03-27T19:25:23.697" v="1"/>
        <pc:sldMkLst>
          <pc:docMk/>
          <pc:sldMk cId="3540909922" sldId="285"/>
        </pc:sldMkLst>
      </pc:sldChg>
      <pc:sldChg chg="add">
        <pc:chgData name="Song Seokil" userId="55e21934b449b532" providerId="LiveId" clId="{9A6F2701-4B67-408D-A07C-E2890BD4D24C}" dt="2022-03-27T19:25:23.697" v="1"/>
        <pc:sldMkLst>
          <pc:docMk/>
          <pc:sldMk cId="0" sldId="286"/>
        </pc:sldMkLst>
      </pc:sldChg>
      <pc:sldChg chg="add">
        <pc:chgData name="Song Seokil" userId="55e21934b449b532" providerId="LiveId" clId="{9A6F2701-4B67-408D-A07C-E2890BD4D24C}" dt="2022-03-27T19:25:23.697" v="1"/>
        <pc:sldMkLst>
          <pc:docMk/>
          <pc:sldMk cId="0" sldId="287"/>
        </pc:sldMkLst>
      </pc:sldChg>
      <pc:sldChg chg="add">
        <pc:chgData name="Song Seokil" userId="55e21934b449b532" providerId="LiveId" clId="{9A6F2701-4B67-408D-A07C-E2890BD4D24C}" dt="2022-03-27T19:25:23.697" v="1"/>
        <pc:sldMkLst>
          <pc:docMk/>
          <pc:sldMk cId="0" sldId="288"/>
        </pc:sldMkLst>
      </pc:sldChg>
      <pc:sldChg chg="add">
        <pc:chgData name="Song Seokil" userId="55e21934b449b532" providerId="LiveId" clId="{9A6F2701-4B67-408D-A07C-E2890BD4D24C}" dt="2022-03-27T19:25:23.697" v="1"/>
        <pc:sldMkLst>
          <pc:docMk/>
          <pc:sldMk cId="0" sldId="289"/>
        </pc:sldMkLst>
      </pc:sldChg>
      <pc:sldChg chg="add">
        <pc:chgData name="Song Seokil" userId="55e21934b449b532" providerId="LiveId" clId="{9A6F2701-4B67-408D-A07C-E2890BD4D24C}" dt="2022-03-27T19:25:23.697" v="1"/>
        <pc:sldMkLst>
          <pc:docMk/>
          <pc:sldMk cId="0" sldId="290"/>
        </pc:sldMkLst>
      </pc:sldChg>
      <pc:sldChg chg="add">
        <pc:chgData name="Song Seokil" userId="55e21934b449b532" providerId="LiveId" clId="{9A6F2701-4B67-408D-A07C-E2890BD4D24C}" dt="2022-03-27T19:25:23.697" v="1"/>
        <pc:sldMkLst>
          <pc:docMk/>
          <pc:sldMk cId="0" sldId="291"/>
        </pc:sldMkLst>
      </pc:sldChg>
      <pc:sldChg chg="add">
        <pc:chgData name="Song Seokil" userId="55e21934b449b532" providerId="LiveId" clId="{9A6F2701-4B67-408D-A07C-E2890BD4D24C}" dt="2022-03-27T19:25:23.697" v="1"/>
        <pc:sldMkLst>
          <pc:docMk/>
          <pc:sldMk cId="3689378304" sldId="292"/>
        </pc:sldMkLst>
        <pc:spChg chg="mod">
          <ac:chgData name="Song Seokil" userId="55e21934b449b532" providerId="LiveId" clId="{9A6F2701-4B67-408D-A07C-E2890BD4D24C}" dt="2022-04-03T23:28:47.687" v="33" actId="6549"/>
          <ac:spMkLst>
            <pc:docMk/>
            <pc:sldMk cId="3689378304" sldId="292"/>
            <ac:spMk id="11" creationId="{00000000-0000-0000-0000-000000000000}"/>
          </ac:spMkLst>
        </pc:spChg>
      </pc:sldChg>
      <pc:sldChg chg="del">
        <pc:chgData name="Song Seokil" userId="55e21934b449b532" providerId="LiveId" clId="{9A6F2701-4B67-408D-A07C-E2890BD4D24C}" dt="2022-03-27T19:24:55.760" v="0" actId="47"/>
        <pc:sldMkLst>
          <pc:docMk/>
          <pc:sldMk cId="0" sldId="293"/>
        </pc:sldMkLst>
      </pc:sldChg>
      <pc:sldChg chg="del">
        <pc:chgData name="Song Seokil" userId="55e21934b449b532" providerId="LiveId" clId="{9A6F2701-4B67-408D-A07C-E2890BD4D24C}" dt="2022-03-27T19:24:55.760" v="0" actId="47"/>
        <pc:sldMkLst>
          <pc:docMk/>
          <pc:sldMk cId="0" sldId="294"/>
        </pc:sldMkLst>
      </pc:sldChg>
      <pc:sldChg chg="del">
        <pc:chgData name="Song Seokil" userId="55e21934b449b532" providerId="LiveId" clId="{9A6F2701-4B67-408D-A07C-E2890BD4D24C}" dt="2022-03-27T19:24:55.760" v="0" actId="47"/>
        <pc:sldMkLst>
          <pc:docMk/>
          <pc:sldMk cId="0" sldId="295"/>
        </pc:sldMkLst>
      </pc:sldChg>
      <pc:sldChg chg="del">
        <pc:chgData name="Song Seokil" userId="55e21934b449b532" providerId="LiveId" clId="{9A6F2701-4B67-408D-A07C-E2890BD4D24C}" dt="2022-03-27T19:24:55.760" v="0" actId="47"/>
        <pc:sldMkLst>
          <pc:docMk/>
          <pc:sldMk cId="0" sldId="296"/>
        </pc:sldMkLst>
      </pc:sldChg>
      <pc:sldChg chg="del">
        <pc:chgData name="Song Seokil" userId="55e21934b449b532" providerId="LiveId" clId="{9A6F2701-4B67-408D-A07C-E2890BD4D24C}" dt="2022-03-27T19:24:55.760" v="0" actId="47"/>
        <pc:sldMkLst>
          <pc:docMk/>
          <pc:sldMk cId="0" sldId="297"/>
        </pc:sldMkLst>
      </pc:sldChg>
      <pc:sldChg chg="del">
        <pc:chgData name="Song Seokil" userId="55e21934b449b532" providerId="LiveId" clId="{9A6F2701-4B67-408D-A07C-E2890BD4D24C}" dt="2022-03-27T19:24:55.760" v="0" actId="47"/>
        <pc:sldMkLst>
          <pc:docMk/>
          <pc:sldMk cId="0" sldId="312"/>
        </pc:sldMkLst>
      </pc:sldChg>
      <pc:sldChg chg="del">
        <pc:chgData name="Song Seokil" userId="55e21934b449b532" providerId="LiveId" clId="{9A6F2701-4B67-408D-A07C-E2890BD4D24C}" dt="2022-03-27T19:24:55.760" v="0" actId="47"/>
        <pc:sldMkLst>
          <pc:docMk/>
          <pc:sldMk cId="0" sldId="313"/>
        </pc:sldMkLst>
      </pc:sldChg>
      <pc:sldChg chg="del">
        <pc:chgData name="Song Seokil" userId="55e21934b449b532" providerId="LiveId" clId="{9A6F2701-4B67-408D-A07C-E2890BD4D24C}" dt="2022-03-27T19:24:55.760" v="0" actId="47"/>
        <pc:sldMkLst>
          <pc:docMk/>
          <pc:sldMk cId="0" sldId="314"/>
        </pc:sldMkLst>
      </pc:sldChg>
      <pc:sldChg chg="del">
        <pc:chgData name="Song Seokil" userId="55e21934b449b532" providerId="LiveId" clId="{9A6F2701-4B67-408D-A07C-E2890BD4D24C}" dt="2022-03-27T19:24:55.760" v="0" actId="47"/>
        <pc:sldMkLst>
          <pc:docMk/>
          <pc:sldMk cId="0" sldId="316"/>
        </pc:sldMkLst>
      </pc:sldChg>
      <pc:sldChg chg="del">
        <pc:chgData name="Song Seokil" userId="55e21934b449b532" providerId="LiveId" clId="{9A6F2701-4B67-408D-A07C-E2890BD4D24C}" dt="2022-03-27T19:24:55.760" v="0" actId="47"/>
        <pc:sldMkLst>
          <pc:docMk/>
          <pc:sldMk cId="0" sldId="317"/>
        </pc:sldMkLst>
      </pc:sldChg>
      <pc:sldChg chg="del">
        <pc:chgData name="Song Seokil" userId="55e21934b449b532" providerId="LiveId" clId="{9A6F2701-4B67-408D-A07C-E2890BD4D24C}" dt="2022-03-27T19:24:55.760" v="0" actId="47"/>
        <pc:sldMkLst>
          <pc:docMk/>
          <pc:sldMk cId="0" sldId="318"/>
        </pc:sldMkLst>
      </pc:sldChg>
      <pc:sldChg chg="del">
        <pc:chgData name="Song Seokil" userId="55e21934b449b532" providerId="LiveId" clId="{9A6F2701-4B67-408D-A07C-E2890BD4D24C}" dt="2022-03-27T19:24:55.760" v="0" actId="47"/>
        <pc:sldMkLst>
          <pc:docMk/>
          <pc:sldMk cId="0" sldId="319"/>
        </pc:sldMkLst>
      </pc:sldChg>
      <pc:sldChg chg="del">
        <pc:chgData name="Song Seokil" userId="55e21934b449b532" providerId="LiveId" clId="{9A6F2701-4B67-408D-A07C-E2890BD4D24C}" dt="2022-03-27T19:24:55.760" v="0" actId="47"/>
        <pc:sldMkLst>
          <pc:docMk/>
          <pc:sldMk cId="0" sldId="320"/>
        </pc:sldMkLst>
      </pc:sldChg>
      <pc:sldChg chg="del">
        <pc:chgData name="Song Seokil" userId="55e21934b449b532" providerId="LiveId" clId="{9A6F2701-4B67-408D-A07C-E2890BD4D24C}" dt="2022-03-27T19:24:55.760" v="0" actId="47"/>
        <pc:sldMkLst>
          <pc:docMk/>
          <pc:sldMk cId="0" sldId="321"/>
        </pc:sldMkLst>
      </pc:sldChg>
      <pc:sldChg chg="del">
        <pc:chgData name="Song Seokil" userId="55e21934b449b532" providerId="LiveId" clId="{9A6F2701-4B67-408D-A07C-E2890BD4D24C}" dt="2022-03-27T19:24:55.760" v="0" actId="47"/>
        <pc:sldMkLst>
          <pc:docMk/>
          <pc:sldMk cId="0" sldId="322"/>
        </pc:sldMkLst>
      </pc:sldChg>
      <pc:sldChg chg="del">
        <pc:chgData name="Song Seokil" userId="55e21934b449b532" providerId="LiveId" clId="{9A6F2701-4B67-408D-A07C-E2890BD4D24C}" dt="2022-03-27T19:24:55.760" v="0" actId="47"/>
        <pc:sldMkLst>
          <pc:docMk/>
          <pc:sldMk cId="0" sldId="323"/>
        </pc:sldMkLst>
      </pc:sldChg>
      <pc:sldChg chg="del">
        <pc:chgData name="Song Seokil" userId="55e21934b449b532" providerId="LiveId" clId="{9A6F2701-4B67-408D-A07C-E2890BD4D24C}" dt="2022-03-27T19:24:55.760" v="0" actId="47"/>
        <pc:sldMkLst>
          <pc:docMk/>
          <pc:sldMk cId="0" sldId="324"/>
        </pc:sldMkLst>
      </pc:sldChg>
      <pc:sldChg chg="del">
        <pc:chgData name="Song Seokil" userId="55e21934b449b532" providerId="LiveId" clId="{9A6F2701-4B67-408D-A07C-E2890BD4D24C}" dt="2022-03-27T19:24:55.760" v="0" actId="47"/>
        <pc:sldMkLst>
          <pc:docMk/>
          <pc:sldMk cId="0" sldId="325"/>
        </pc:sldMkLst>
      </pc:sldChg>
      <pc:sldChg chg="del">
        <pc:chgData name="Song Seokil" userId="55e21934b449b532" providerId="LiveId" clId="{9A6F2701-4B67-408D-A07C-E2890BD4D24C}" dt="2022-03-27T19:24:55.760" v="0" actId="47"/>
        <pc:sldMkLst>
          <pc:docMk/>
          <pc:sldMk cId="0" sldId="326"/>
        </pc:sldMkLst>
      </pc:sldChg>
    </pc:docChg>
  </pc:docChgLst>
  <pc:docChgLst>
    <pc:chgData name="Song Seokil" userId="55e21934b449b532" providerId="LiveId" clId="{5535B22C-6147-4D08-B0F6-FB72B6DB5F23}"/>
    <pc:docChg chg="modSld sldOrd">
      <pc:chgData name="Song Seokil" userId="55e21934b449b532" providerId="LiveId" clId="{5535B22C-6147-4D08-B0F6-FB72B6DB5F23}" dt="2022-03-27T19:02:25.160" v="3"/>
      <pc:docMkLst>
        <pc:docMk/>
      </pc:docMkLst>
      <pc:sldChg chg="modSp ord">
        <pc:chgData name="Song Seokil" userId="55e21934b449b532" providerId="LiveId" clId="{5535B22C-6147-4D08-B0F6-FB72B6DB5F23}" dt="2022-03-27T19:02:25.160" v="3"/>
        <pc:sldMkLst>
          <pc:docMk/>
          <pc:sldMk cId="0" sldId="322"/>
        </pc:sldMkLst>
        <pc:spChg chg="mod">
          <ac:chgData name="Song Seokil" userId="55e21934b449b532" providerId="LiveId" clId="{5535B22C-6147-4D08-B0F6-FB72B6DB5F23}" dt="2022-03-27T19:02:20.087" v="1" actId="1035"/>
          <ac:spMkLst>
            <pc:docMk/>
            <pc:sldMk cId="0" sldId="322"/>
            <ac:spMk id="20487" creationId="{00000000-0000-0000-0000-000000000000}"/>
          </ac:spMkLst>
        </pc:spChg>
      </pc:sldChg>
    </pc:docChg>
  </pc:docChgLst>
  <pc:docChgLst>
    <pc:chgData name="Song Seokil" userId="55e21934b449b532" providerId="LiveId" clId="{24505C7A-83C3-43CB-8CC5-130891F83722}"/>
    <pc:docChg chg="undo custSel addSld modSld">
      <pc:chgData name="Song Seokil" userId="55e21934b449b532" providerId="LiveId" clId="{24505C7A-83C3-43CB-8CC5-130891F83722}" dt="2022-03-13T15:39:37.177" v="156"/>
      <pc:docMkLst>
        <pc:docMk/>
      </pc:docMkLst>
      <pc:sldChg chg="modSp mod">
        <pc:chgData name="Song Seokil" userId="55e21934b449b532" providerId="LiveId" clId="{24505C7A-83C3-43CB-8CC5-130891F83722}" dt="2022-03-13T15:07:00.894" v="3" actId="6549"/>
        <pc:sldMkLst>
          <pc:docMk/>
          <pc:sldMk cId="1202290180" sldId="256"/>
        </pc:sldMkLst>
        <pc:spChg chg="mod">
          <ac:chgData name="Song Seokil" userId="55e21934b449b532" providerId="LiveId" clId="{24505C7A-83C3-43CB-8CC5-130891F83722}" dt="2022-03-13T15:07:00.894" v="3" actId="6549"/>
          <ac:spMkLst>
            <pc:docMk/>
            <pc:sldMk cId="1202290180" sldId="256"/>
            <ac:spMk id="2" creationId="{00000000-0000-0000-0000-000000000000}"/>
          </ac:spMkLst>
        </pc:spChg>
      </pc:sldChg>
      <pc:sldChg chg="modSp new mod">
        <pc:chgData name="Song Seokil" userId="55e21934b449b532" providerId="LiveId" clId="{24505C7A-83C3-43CB-8CC5-130891F83722}" dt="2022-03-13T14:41:26.523" v="2" actId="27636"/>
        <pc:sldMkLst>
          <pc:docMk/>
          <pc:sldMk cId="3062426974" sldId="259"/>
        </pc:sldMkLst>
        <pc:spChg chg="mod">
          <ac:chgData name="Song Seokil" userId="55e21934b449b532" providerId="LiveId" clId="{24505C7A-83C3-43CB-8CC5-130891F83722}" dt="2022-03-13T14:41:26.523" v="2" actId="27636"/>
          <ac:spMkLst>
            <pc:docMk/>
            <pc:sldMk cId="3062426974" sldId="259"/>
            <ac:spMk id="3" creationId="{96F0F4F8-C3AB-4BAC-8A45-8CA100906B96}"/>
          </ac:spMkLst>
        </pc:spChg>
      </pc:sldChg>
      <pc:sldChg chg="addSp delSp modSp new mod modClrScheme chgLayout">
        <pc:chgData name="Song Seokil" userId="55e21934b449b532" providerId="LiveId" clId="{24505C7A-83C3-43CB-8CC5-130891F83722}" dt="2022-03-13T15:08:20.992" v="56" actId="20577"/>
        <pc:sldMkLst>
          <pc:docMk/>
          <pc:sldMk cId="2308131256" sldId="260"/>
        </pc:sldMkLst>
        <pc:spChg chg="del mod ord">
          <ac:chgData name="Song Seokil" userId="55e21934b449b532" providerId="LiveId" clId="{24505C7A-83C3-43CB-8CC5-130891F83722}" dt="2022-03-13T15:07:16.134" v="5" actId="700"/>
          <ac:spMkLst>
            <pc:docMk/>
            <pc:sldMk cId="2308131256" sldId="260"/>
            <ac:spMk id="2" creationId="{D980C926-97B3-491E-8DDF-82D43A1EBFD3}"/>
          </ac:spMkLst>
        </pc:spChg>
        <pc:spChg chg="del mod ord">
          <ac:chgData name="Song Seokil" userId="55e21934b449b532" providerId="LiveId" clId="{24505C7A-83C3-43CB-8CC5-130891F83722}" dt="2022-03-13T15:07:16.134" v="5" actId="700"/>
          <ac:spMkLst>
            <pc:docMk/>
            <pc:sldMk cId="2308131256" sldId="260"/>
            <ac:spMk id="3" creationId="{3BCDA542-0ADC-41B1-AC62-2951598CB2A2}"/>
          </ac:spMkLst>
        </pc:spChg>
        <pc:spChg chg="mod ord">
          <ac:chgData name="Song Seokil" userId="55e21934b449b532" providerId="LiveId" clId="{24505C7A-83C3-43CB-8CC5-130891F83722}" dt="2022-03-13T15:07:16.134" v="5" actId="700"/>
          <ac:spMkLst>
            <pc:docMk/>
            <pc:sldMk cId="2308131256" sldId="260"/>
            <ac:spMk id="4" creationId="{55DE0B52-BD77-4D82-B5D9-0BC73A36F3AD}"/>
          </ac:spMkLst>
        </pc:spChg>
        <pc:spChg chg="add mod ord">
          <ac:chgData name="Song Seokil" userId="55e21934b449b532" providerId="LiveId" clId="{24505C7A-83C3-43CB-8CC5-130891F83722}" dt="2022-03-13T15:07:34.839" v="6"/>
          <ac:spMkLst>
            <pc:docMk/>
            <pc:sldMk cId="2308131256" sldId="260"/>
            <ac:spMk id="5" creationId="{D55DEC41-F5EC-428F-8BC9-6F0CD08E0CB3}"/>
          </ac:spMkLst>
        </pc:spChg>
        <pc:spChg chg="add mod ord">
          <ac:chgData name="Song Seokil" userId="55e21934b449b532" providerId="LiveId" clId="{24505C7A-83C3-43CB-8CC5-130891F83722}" dt="2022-03-13T15:08:20.992" v="56" actId="20577"/>
          <ac:spMkLst>
            <pc:docMk/>
            <pc:sldMk cId="2308131256" sldId="260"/>
            <ac:spMk id="6" creationId="{5D968CDF-997E-4E54-A782-B8FF98CD0BC0}"/>
          </ac:spMkLst>
        </pc:spChg>
      </pc:sldChg>
      <pc:sldChg chg="addSp delSp modSp add mod">
        <pc:chgData name="Song Seokil" userId="55e21934b449b532" providerId="LiveId" clId="{24505C7A-83C3-43CB-8CC5-130891F83722}" dt="2022-03-13T15:10:39.575" v="144"/>
        <pc:sldMkLst>
          <pc:docMk/>
          <pc:sldMk cId="2184688772" sldId="261"/>
        </pc:sldMkLst>
        <pc:spChg chg="add del mod">
          <ac:chgData name="Song Seokil" userId="55e21934b449b532" providerId="LiveId" clId="{24505C7A-83C3-43CB-8CC5-130891F83722}" dt="2022-03-13T15:10:39.575" v="144"/>
          <ac:spMkLst>
            <pc:docMk/>
            <pc:sldMk cId="2184688772" sldId="261"/>
            <ac:spMk id="2" creationId="{2AC9B4A1-37D6-4F93-810E-C5C1F19F87A9}"/>
          </ac:spMkLst>
        </pc:spChg>
        <pc:spChg chg="add del mod">
          <ac:chgData name="Song Seokil" userId="55e21934b449b532" providerId="LiveId" clId="{24505C7A-83C3-43CB-8CC5-130891F83722}" dt="2022-03-13T15:10:39.575" v="144"/>
          <ac:spMkLst>
            <pc:docMk/>
            <pc:sldMk cId="2184688772" sldId="261"/>
            <ac:spMk id="3" creationId="{42726411-9F2A-4DB3-83C7-4D14AF6478F3}"/>
          </ac:spMkLst>
        </pc:spChg>
        <pc:spChg chg="mod">
          <ac:chgData name="Song Seokil" userId="55e21934b449b532" providerId="LiveId" clId="{24505C7A-83C3-43CB-8CC5-130891F83722}" dt="2022-03-13T15:10:39.575" v="144"/>
          <ac:spMkLst>
            <pc:docMk/>
            <pc:sldMk cId="2184688772" sldId="261"/>
            <ac:spMk id="4" creationId="{55DE0B52-BD77-4D82-B5D9-0BC73A36F3AD}"/>
          </ac:spMkLst>
        </pc:spChg>
        <pc:spChg chg="mod">
          <ac:chgData name="Song Seokil" userId="55e21934b449b532" providerId="LiveId" clId="{24505C7A-83C3-43CB-8CC5-130891F83722}" dt="2022-03-13T15:10:39.575" v="144"/>
          <ac:spMkLst>
            <pc:docMk/>
            <pc:sldMk cId="2184688772" sldId="261"/>
            <ac:spMk id="5" creationId="{D55DEC41-F5EC-428F-8BC9-6F0CD08E0CB3}"/>
          </ac:spMkLst>
        </pc:spChg>
        <pc:spChg chg="mod">
          <ac:chgData name="Song Seokil" userId="55e21934b449b532" providerId="LiveId" clId="{24505C7A-83C3-43CB-8CC5-130891F83722}" dt="2022-03-13T15:10:39.575" v="144"/>
          <ac:spMkLst>
            <pc:docMk/>
            <pc:sldMk cId="2184688772" sldId="261"/>
            <ac:spMk id="6" creationId="{5D968CDF-997E-4E54-A782-B8FF98CD0BC0}"/>
          </ac:spMkLst>
        </pc:spChg>
        <pc:spChg chg="add del mod">
          <ac:chgData name="Song Seokil" userId="55e21934b449b532" providerId="LiveId" clId="{24505C7A-83C3-43CB-8CC5-130891F83722}" dt="2022-03-13T15:10:39.575" v="144"/>
          <ac:spMkLst>
            <pc:docMk/>
            <pc:sldMk cId="2184688772" sldId="261"/>
            <ac:spMk id="7" creationId="{9F4C654D-7DA6-4096-8FF9-9375BF5E21DE}"/>
          </ac:spMkLst>
        </pc:spChg>
      </pc:sldChg>
      <pc:sldChg chg="addSp delSp modSp add mod">
        <pc:chgData name="Song Seokil" userId="55e21934b449b532" providerId="LiveId" clId="{24505C7A-83C3-43CB-8CC5-130891F83722}" dt="2022-03-13T15:10:34.331" v="143"/>
        <pc:sldMkLst>
          <pc:docMk/>
          <pc:sldMk cId="0" sldId="262"/>
        </pc:sldMkLst>
        <pc:spChg chg="add del mod">
          <ac:chgData name="Song Seokil" userId="55e21934b449b532" providerId="LiveId" clId="{24505C7A-83C3-43CB-8CC5-130891F83722}" dt="2022-03-13T15:10:34.331" v="143"/>
          <ac:spMkLst>
            <pc:docMk/>
            <pc:sldMk cId="0" sldId="262"/>
            <ac:spMk id="2" creationId="{4FEC712A-5E84-4CD3-AC25-17D16C9D7A81}"/>
          </ac:spMkLst>
        </pc:spChg>
        <pc:spChg chg="add del mod">
          <ac:chgData name="Song Seokil" userId="55e21934b449b532" providerId="LiveId" clId="{24505C7A-83C3-43CB-8CC5-130891F83722}" dt="2022-03-13T15:10:34.331" v="143"/>
          <ac:spMkLst>
            <pc:docMk/>
            <pc:sldMk cId="0" sldId="262"/>
            <ac:spMk id="3" creationId="{64EE1949-BB94-4B30-8AB0-9D9249C0BDF5}"/>
          </ac:spMkLst>
        </pc:spChg>
        <pc:spChg chg="add del mod">
          <ac:chgData name="Song Seokil" userId="55e21934b449b532" providerId="LiveId" clId="{24505C7A-83C3-43CB-8CC5-130891F83722}" dt="2022-03-13T15:10:34.331" v="143"/>
          <ac:spMkLst>
            <pc:docMk/>
            <pc:sldMk cId="0" sldId="262"/>
            <ac:spMk id="4" creationId="{843F0B78-39E7-4880-BD29-6F2C34C0E747}"/>
          </ac:spMkLst>
        </pc:spChg>
        <pc:spChg chg="add del mod">
          <ac:chgData name="Song Seokil" userId="55e21934b449b532" providerId="LiveId" clId="{24505C7A-83C3-43CB-8CC5-130891F83722}" dt="2022-03-13T15:10:34.331" v="143"/>
          <ac:spMkLst>
            <pc:docMk/>
            <pc:sldMk cId="0" sldId="262"/>
            <ac:spMk id="5" creationId="{3AED15CF-6F38-479B-BB1C-1A96034DFAC4}"/>
          </ac:spMkLst>
        </pc:spChg>
        <pc:spChg chg="add del mod">
          <ac:chgData name="Song Seokil" userId="55e21934b449b532" providerId="LiveId" clId="{24505C7A-83C3-43CB-8CC5-130891F83722}" dt="2022-03-13T15:10:34.331" v="143"/>
          <ac:spMkLst>
            <pc:docMk/>
            <pc:sldMk cId="0" sldId="262"/>
            <ac:spMk id="6" creationId="{99E9DE8A-C93D-46F6-BEBA-EA9E9CC85C47}"/>
          </ac:spMkLst>
        </pc:spChg>
        <pc:spChg chg="mod">
          <ac:chgData name="Song Seokil" userId="55e21934b449b532" providerId="LiveId" clId="{24505C7A-83C3-43CB-8CC5-130891F83722}" dt="2022-03-13T15:10:34.331" v="143"/>
          <ac:spMkLst>
            <pc:docMk/>
            <pc:sldMk cId="0" sldId="262"/>
            <ac:spMk id="3074" creationId="{3200EE44-2094-4757-9420-A3AC643E8E1C}"/>
          </ac:spMkLst>
        </pc:spChg>
        <pc:spChg chg="mod">
          <ac:chgData name="Song Seokil" userId="55e21934b449b532" providerId="LiveId" clId="{24505C7A-83C3-43CB-8CC5-130891F83722}" dt="2022-03-13T15:10:34.331" v="143"/>
          <ac:spMkLst>
            <pc:docMk/>
            <pc:sldMk cId="0" sldId="262"/>
            <ac:spMk id="3075" creationId="{4BA5A857-1B18-42E1-B690-E7ABC4E1CBE4}"/>
          </ac:spMkLst>
        </pc:spChg>
        <pc:spChg chg="mod">
          <ac:chgData name="Song Seokil" userId="55e21934b449b532" providerId="LiveId" clId="{24505C7A-83C3-43CB-8CC5-130891F83722}" dt="2022-03-13T15:10:34.331" v="143"/>
          <ac:spMkLst>
            <pc:docMk/>
            <pc:sldMk cId="0" sldId="262"/>
            <ac:spMk id="3076" creationId="{9EF5823C-EB97-425D-AA46-10FDC4CEC905}"/>
          </ac:spMkLst>
        </pc:spChg>
        <pc:spChg chg="mod">
          <ac:chgData name="Song Seokil" userId="55e21934b449b532" providerId="LiveId" clId="{24505C7A-83C3-43CB-8CC5-130891F83722}" dt="2022-03-13T15:10:34.331" v="143"/>
          <ac:spMkLst>
            <pc:docMk/>
            <pc:sldMk cId="0" sldId="262"/>
            <ac:spMk id="3077" creationId="{11BBD620-5E8F-4F52-B482-F616BF78E380}"/>
          </ac:spMkLst>
        </pc:spChg>
        <pc:spChg chg="mod">
          <ac:chgData name="Song Seokil" userId="55e21934b449b532" providerId="LiveId" clId="{24505C7A-83C3-43CB-8CC5-130891F83722}" dt="2022-03-13T15:10:34.331" v="143"/>
          <ac:spMkLst>
            <pc:docMk/>
            <pc:sldMk cId="0" sldId="262"/>
            <ac:spMk id="3078" creationId="{A67DFCA4-3239-4AAE-A84E-0F7A8A0274EA}"/>
          </ac:spMkLst>
        </pc:spChg>
      </pc:sldChg>
      <pc:sldChg chg="addSp delSp modSp add">
        <pc:chgData name="Song Seokil" userId="55e21934b449b532" providerId="LiveId" clId="{24505C7A-83C3-43CB-8CC5-130891F83722}" dt="2022-03-13T15:10:44.501" v="145"/>
        <pc:sldMkLst>
          <pc:docMk/>
          <pc:sldMk cId="0" sldId="263"/>
        </pc:sldMkLst>
        <pc:spChg chg="add del mod">
          <ac:chgData name="Song Seokil" userId="55e21934b449b532" providerId="LiveId" clId="{24505C7A-83C3-43CB-8CC5-130891F83722}" dt="2022-03-13T15:10:02.192" v="137"/>
          <ac:spMkLst>
            <pc:docMk/>
            <pc:sldMk cId="0" sldId="263"/>
            <ac:spMk id="2" creationId="{2FF669BD-1681-43C1-9923-271A2BA1128C}"/>
          </ac:spMkLst>
        </pc:spChg>
        <pc:spChg chg="add del mod">
          <ac:chgData name="Song Seokil" userId="55e21934b449b532" providerId="LiveId" clId="{24505C7A-83C3-43CB-8CC5-130891F83722}" dt="2022-03-13T15:10:02.192" v="137"/>
          <ac:spMkLst>
            <pc:docMk/>
            <pc:sldMk cId="0" sldId="263"/>
            <ac:spMk id="3" creationId="{6CE8CA4E-84F4-4094-AE47-D26504258732}"/>
          </ac:spMkLst>
        </pc:spChg>
        <pc:spChg chg="add del mod">
          <ac:chgData name="Song Seokil" userId="55e21934b449b532" providerId="LiveId" clId="{24505C7A-83C3-43CB-8CC5-130891F83722}" dt="2022-03-13T15:10:02.192" v="137"/>
          <ac:spMkLst>
            <pc:docMk/>
            <pc:sldMk cId="0" sldId="263"/>
            <ac:spMk id="4" creationId="{47659E6D-29A6-4394-9123-9F0E06FC5266}"/>
          </ac:spMkLst>
        </pc:spChg>
        <pc:spChg chg="add del mod">
          <ac:chgData name="Song Seokil" userId="55e21934b449b532" providerId="LiveId" clId="{24505C7A-83C3-43CB-8CC5-130891F83722}" dt="2022-03-13T15:10:02.192" v="137"/>
          <ac:spMkLst>
            <pc:docMk/>
            <pc:sldMk cId="0" sldId="263"/>
            <ac:spMk id="5" creationId="{995B4052-C94C-4AC8-A431-5D364F1AEE0D}"/>
          </ac:spMkLst>
        </pc:spChg>
        <pc:spChg chg="add del mod">
          <ac:chgData name="Song Seokil" userId="55e21934b449b532" providerId="LiveId" clId="{24505C7A-83C3-43CB-8CC5-130891F83722}" dt="2022-03-13T15:10:02.192" v="137"/>
          <ac:spMkLst>
            <pc:docMk/>
            <pc:sldMk cId="0" sldId="263"/>
            <ac:spMk id="6" creationId="{7BFD2756-A403-44CE-A983-2F15E3A19CE3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63"/>
            <ac:spMk id="7" creationId="{B09009A1-49AC-48A9-94E5-35C86B69967D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63"/>
            <ac:spMk id="8" creationId="{B9CA64CC-155D-428F-8A21-9289EF171B7B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63"/>
            <ac:spMk id="9" creationId="{43D34FFC-7B7E-4615-8A3F-AC7EA23D2BA4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63"/>
            <ac:spMk id="10" creationId="{3FA7ABC9-2D31-4002-AD54-6D3A78DF2521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63"/>
            <ac:spMk id="11" creationId="{410C7034-2130-4C03-A782-A84DDA795461}"/>
          </ac:spMkLst>
        </pc:spChg>
        <pc:spChg chg="add del mod">
          <ac:chgData name="Song Seokil" userId="55e21934b449b532" providerId="LiveId" clId="{24505C7A-83C3-43CB-8CC5-130891F83722}" dt="2022-03-13T15:10:44.501" v="145"/>
          <ac:spMkLst>
            <pc:docMk/>
            <pc:sldMk cId="0" sldId="263"/>
            <ac:spMk id="12" creationId="{9B2C5F87-7B3F-41F9-9F39-EEBB90FCE803}"/>
          </ac:spMkLst>
        </pc:spChg>
        <pc:spChg chg="add del mod">
          <ac:chgData name="Song Seokil" userId="55e21934b449b532" providerId="LiveId" clId="{24505C7A-83C3-43CB-8CC5-130891F83722}" dt="2022-03-13T15:10:44.501" v="145"/>
          <ac:spMkLst>
            <pc:docMk/>
            <pc:sldMk cId="0" sldId="263"/>
            <ac:spMk id="13" creationId="{74542F33-1BA9-493F-87F2-546248BAF495}"/>
          </ac:spMkLst>
        </pc:spChg>
        <pc:spChg chg="add del mod">
          <ac:chgData name="Song Seokil" userId="55e21934b449b532" providerId="LiveId" clId="{24505C7A-83C3-43CB-8CC5-130891F83722}" dt="2022-03-13T15:10:44.501" v="145"/>
          <ac:spMkLst>
            <pc:docMk/>
            <pc:sldMk cId="0" sldId="263"/>
            <ac:spMk id="14" creationId="{93E072CE-2C08-461B-81DB-97712A576D3B}"/>
          </ac:spMkLst>
        </pc:spChg>
        <pc:spChg chg="add del mod">
          <ac:chgData name="Song Seokil" userId="55e21934b449b532" providerId="LiveId" clId="{24505C7A-83C3-43CB-8CC5-130891F83722}" dt="2022-03-13T15:10:44.501" v="145"/>
          <ac:spMkLst>
            <pc:docMk/>
            <pc:sldMk cId="0" sldId="263"/>
            <ac:spMk id="15" creationId="{981FF5B0-1207-4F82-85C6-FCD5A9A30C63}"/>
          </ac:spMkLst>
        </pc:spChg>
        <pc:spChg chg="add del mod">
          <ac:chgData name="Song Seokil" userId="55e21934b449b532" providerId="LiveId" clId="{24505C7A-83C3-43CB-8CC5-130891F83722}" dt="2022-03-13T15:10:44.501" v="145"/>
          <ac:spMkLst>
            <pc:docMk/>
            <pc:sldMk cId="0" sldId="263"/>
            <ac:spMk id="16" creationId="{131F6709-238B-4FCD-85B6-53623019BA1F}"/>
          </ac:spMkLst>
        </pc:spChg>
        <pc:spChg chg="mod">
          <ac:chgData name="Song Seokil" userId="55e21934b449b532" providerId="LiveId" clId="{24505C7A-83C3-43CB-8CC5-130891F83722}" dt="2022-03-13T15:10:44.501" v="145"/>
          <ac:spMkLst>
            <pc:docMk/>
            <pc:sldMk cId="0" sldId="263"/>
            <ac:spMk id="4098" creationId="{65389A47-BF59-4E85-A3F0-EA71996375A9}"/>
          </ac:spMkLst>
        </pc:spChg>
        <pc:spChg chg="mod">
          <ac:chgData name="Song Seokil" userId="55e21934b449b532" providerId="LiveId" clId="{24505C7A-83C3-43CB-8CC5-130891F83722}" dt="2022-03-13T15:10:44.501" v="145"/>
          <ac:spMkLst>
            <pc:docMk/>
            <pc:sldMk cId="0" sldId="263"/>
            <ac:spMk id="4099" creationId="{A964D313-B099-43F2-875F-DF09276E2EEF}"/>
          </ac:spMkLst>
        </pc:spChg>
        <pc:spChg chg="mod">
          <ac:chgData name="Song Seokil" userId="55e21934b449b532" providerId="LiveId" clId="{24505C7A-83C3-43CB-8CC5-130891F83722}" dt="2022-03-13T15:10:44.501" v="145"/>
          <ac:spMkLst>
            <pc:docMk/>
            <pc:sldMk cId="0" sldId="263"/>
            <ac:spMk id="4100" creationId="{9AA2349B-9DA1-4B82-9157-38CA4C544CF9}"/>
          </ac:spMkLst>
        </pc:spChg>
        <pc:spChg chg="mod">
          <ac:chgData name="Song Seokil" userId="55e21934b449b532" providerId="LiveId" clId="{24505C7A-83C3-43CB-8CC5-130891F83722}" dt="2022-03-13T15:10:44.501" v="145"/>
          <ac:spMkLst>
            <pc:docMk/>
            <pc:sldMk cId="0" sldId="263"/>
            <ac:spMk id="4101" creationId="{1E0E79A0-E4FC-4B07-AF3F-AEBDC3C54EF6}"/>
          </ac:spMkLst>
        </pc:spChg>
        <pc:spChg chg="mod">
          <ac:chgData name="Song Seokil" userId="55e21934b449b532" providerId="LiveId" clId="{24505C7A-83C3-43CB-8CC5-130891F83722}" dt="2022-03-13T15:10:44.501" v="145"/>
          <ac:spMkLst>
            <pc:docMk/>
            <pc:sldMk cId="0" sldId="263"/>
            <ac:spMk id="4102" creationId="{7105788B-9DFF-47E2-9655-46B80AE5C0EE}"/>
          </ac:spMkLst>
        </pc:spChg>
      </pc:sldChg>
      <pc:sldChg chg="addSp delSp modSp add">
        <pc:chgData name="Song Seokil" userId="55e21934b449b532" providerId="LiveId" clId="{24505C7A-83C3-43CB-8CC5-130891F83722}" dt="2022-03-13T15:10:25.029" v="138"/>
        <pc:sldMkLst>
          <pc:docMk/>
          <pc:sldMk cId="0" sldId="264"/>
        </pc:sldMkLst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64"/>
            <ac:spMk id="2" creationId="{38CEA7F8-A322-4082-94BF-CA2430A613B3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64"/>
            <ac:spMk id="3" creationId="{FF216A9B-C88C-4302-B650-F3B98D8993D2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64"/>
            <ac:spMk id="4" creationId="{58111C24-AFCC-49E2-9834-79A9E8B90D98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64"/>
            <ac:spMk id="5" creationId="{A19314C2-6D02-41FE-BF98-584FDC988497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64"/>
            <ac:spMk id="6" creationId="{8AD725B8-4E5D-4FDE-9742-D5E6399BFFC0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64"/>
            <ac:spMk id="5122" creationId="{49022A22-88F5-4236-9935-1995F3896580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64"/>
            <ac:spMk id="5123" creationId="{BFE0BB71-D9F6-41BE-BB05-80508A16BF6C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64"/>
            <ac:spMk id="5124" creationId="{42990047-2C51-4A73-8913-12F6CCFA503C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64"/>
            <ac:spMk id="5125" creationId="{A5F1ABF2-5C43-4113-A747-6AECD429D6AB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64"/>
            <ac:spMk id="5126" creationId="{297780A9-023E-4E73-97BC-B0C8F0AAB6C3}"/>
          </ac:spMkLst>
        </pc:spChg>
      </pc:sldChg>
      <pc:sldChg chg="addSp delSp modSp add">
        <pc:chgData name="Song Seokil" userId="55e21934b449b532" providerId="LiveId" clId="{24505C7A-83C3-43CB-8CC5-130891F83722}" dt="2022-03-13T15:10:25.029" v="138"/>
        <pc:sldMkLst>
          <pc:docMk/>
          <pc:sldMk cId="0" sldId="265"/>
        </pc:sldMkLst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65"/>
            <ac:spMk id="2" creationId="{B79539CF-07E0-47B1-9C52-C4737912B964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65"/>
            <ac:spMk id="3" creationId="{39102C2F-8A0B-4D3A-A3CA-5528C7D94C52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65"/>
            <ac:spMk id="4" creationId="{D620DFE6-502B-46DB-87C5-A41221595092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65"/>
            <ac:spMk id="5" creationId="{A823AEE8-7C7F-4FD6-BE68-CF6E3A7C39F9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65"/>
            <ac:spMk id="6" creationId="{F50C608C-C3C3-4A1A-BAED-CB1A635DC2A0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65"/>
            <ac:spMk id="6146" creationId="{4B485BD3-C456-4B59-B120-F87AA06B6DAB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65"/>
            <ac:spMk id="6147" creationId="{B7A50406-62ED-42BE-B687-B34D2D0173EA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65"/>
            <ac:spMk id="6148" creationId="{99607569-8024-4431-9407-3EF843049AD8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65"/>
            <ac:spMk id="6149" creationId="{C799B740-2D0C-43A5-8663-876AC7C41953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65"/>
            <ac:spMk id="6150" creationId="{233FA209-A7FA-4C7E-A423-CD8D0CD1E66C}"/>
          </ac:spMkLst>
        </pc:spChg>
      </pc:sldChg>
      <pc:sldChg chg="addSp delSp modSp add">
        <pc:chgData name="Song Seokil" userId="55e21934b449b532" providerId="LiveId" clId="{24505C7A-83C3-43CB-8CC5-130891F83722}" dt="2022-03-13T15:10:25.029" v="138"/>
        <pc:sldMkLst>
          <pc:docMk/>
          <pc:sldMk cId="0" sldId="266"/>
        </pc:sldMkLst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66"/>
            <ac:spMk id="2" creationId="{33851385-81F2-4776-AC26-B691BC8D7A51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66"/>
            <ac:spMk id="3" creationId="{87239773-AA7C-40ED-AD49-C62F1ABE4C5F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66"/>
            <ac:spMk id="4" creationId="{D1D1AC2B-4416-465A-BAF3-627373924FC4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66"/>
            <ac:spMk id="5" creationId="{11840156-662C-48B8-8741-DB39F52FC94A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66"/>
            <ac:spMk id="6" creationId="{A437F5F3-E275-49E1-BAA8-5600BE168C35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66"/>
            <ac:spMk id="7170" creationId="{6C098E5B-8549-42A0-A3D1-65DD95849468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66"/>
            <ac:spMk id="7171" creationId="{22D3F894-42BD-4210-B810-B79A45A3522B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66"/>
            <ac:spMk id="7172" creationId="{FB7189ED-FD65-47F4-9AB2-64D64B8B26B6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66"/>
            <ac:spMk id="7173" creationId="{9CC29E1D-9E13-4AE0-BAAA-CEF582523963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66"/>
            <ac:spMk id="7174" creationId="{9778C1CF-DA57-4F30-B58D-31559440BBAF}"/>
          </ac:spMkLst>
        </pc:spChg>
      </pc:sldChg>
      <pc:sldChg chg="addSp delSp modSp add">
        <pc:chgData name="Song Seokil" userId="55e21934b449b532" providerId="LiveId" clId="{24505C7A-83C3-43CB-8CC5-130891F83722}" dt="2022-03-13T15:10:25.029" v="138"/>
        <pc:sldMkLst>
          <pc:docMk/>
          <pc:sldMk cId="0" sldId="267"/>
        </pc:sldMkLst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67"/>
            <ac:spMk id="2" creationId="{E8E54D4D-40DE-42B1-AEE5-393AFED29682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67"/>
            <ac:spMk id="3" creationId="{125FD311-D3EE-45B3-87A0-689176B22B05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67"/>
            <ac:spMk id="4" creationId="{A15873F7-F9E7-4E4A-9FDC-6AA0D28A94B3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67"/>
            <ac:spMk id="5" creationId="{2E23BC70-097B-4C22-9254-3D5ADEC4AF57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67"/>
            <ac:spMk id="6" creationId="{68631652-5B63-456B-835C-F5036EC468E5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67"/>
            <ac:spMk id="8194" creationId="{73C09D85-51B4-4593-A905-1FF3149319EA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67"/>
            <ac:spMk id="8195" creationId="{7264EBDB-9BE9-4542-A6F3-61B49D8C96A8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67"/>
            <ac:spMk id="8196" creationId="{4F11DD33-5C20-4D8B-8B79-E62631BD5170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67"/>
            <ac:spMk id="8197" creationId="{DB36B421-92A2-475D-9CF2-3C28E8757224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67"/>
            <ac:spMk id="8198" creationId="{B5FE7031-3864-49E1-98DE-201BD0D707BB}"/>
          </ac:spMkLst>
        </pc:spChg>
      </pc:sldChg>
      <pc:sldChg chg="addSp delSp modSp add">
        <pc:chgData name="Song Seokil" userId="55e21934b449b532" providerId="LiveId" clId="{24505C7A-83C3-43CB-8CC5-130891F83722}" dt="2022-03-13T15:10:25.029" v="138"/>
        <pc:sldMkLst>
          <pc:docMk/>
          <pc:sldMk cId="0" sldId="268"/>
        </pc:sldMkLst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68"/>
            <ac:spMk id="2" creationId="{92F55337-EA95-497C-8DD8-CDDFA48FC85D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68"/>
            <ac:spMk id="3" creationId="{D926CFDF-F01F-4CCF-BA9B-446D74187D0A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68"/>
            <ac:spMk id="4" creationId="{765E5AE5-E8B7-431C-8C62-9A8C8D07ED1D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68"/>
            <ac:spMk id="5" creationId="{FD6EC952-1140-47F6-BA3F-0DFAE568587E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68"/>
            <ac:spMk id="6" creationId="{75CAC89C-D3F8-483B-A634-85400BFB152C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68"/>
            <ac:spMk id="13314" creationId="{57DB9657-06B8-48EA-9ABF-229C3B5B41CB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68"/>
            <ac:spMk id="13315" creationId="{7B4F8B56-32CD-457E-8DF0-667E86D67FC2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68"/>
            <ac:spMk id="13316" creationId="{1F799678-52D9-4017-9FEB-57AA82A95FC3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68"/>
            <ac:spMk id="13317" creationId="{6D89FBBA-15BE-4022-AB0A-88B608D56EA2}"/>
          </ac:spMkLst>
        </pc:spChg>
        <pc:graphicFrameChg chg="mod">
          <ac:chgData name="Song Seokil" userId="55e21934b449b532" providerId="LiveId" clId="{24505C7A-83C3-43CB-8CC5-130891F83722}" dt="2022-03-13T15:10:25.029" v="138"/>
          <ac:graphicFrameMkLst>
            <pc:docMk/>
            <pc:sldMk cId="0" sldId="268"/>
            <ac:graphicFrameMk id="902554" creationId="{93DBD05D-5CDB-4A58-8308-81EB23B35E54}"/>
          </ac:graphicFrameMkLst>
        </pc:graphicFrameChg>
      </pc:sldChg>
      <pc:sldChg chg="addSp delSp modSp add">
        <pc:chgData name="Song Seokil" userId="55e21934b449b532" providerId="LiveId" clId="{24505C7A-83C3-43CB-8CC5-130891F83722}" dt="2022-03-13T15:10:25.029" v="138"/>
        <pc:sldMkLst>
          <pc:docMk/>
          <pc:sldMk cId="0" sldId="269"/>
        </pc:sldMkLst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69"/>
            <ac:spMk id="2" creationId="{4B6412A7-56A5-49CD-BAB5-B323998945A0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69"/>
            <ac:spMk id="3" creationId="{32132653-F663-493A-90CA-0F431199E4F2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69"/>
            <ac:spMk id="4" creationId="{CCFF3D90-2461-4EB5-9EAF-CF1274FBE7DB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69"/>
            <ac:spMk id="5" creationId="{BBD07A8D-6EE4-447F-8B5C-093C430E7075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69"/>
            <ac:spMk id="14338" creationId="{19742BE5-C210-4570-9BBB-0600AFF0163F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69"/>
            <ac:spMk id="14339" creationId="{C3CC5EF1-6754-46A3-848A-3D031D96607C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69"/>
            <ac:spMk id="14340" creationId="{CA1863FE-8AAC-4B36-BEA7-2EAC9C5F51F1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69"/>
            <ac:spMk id="14341" creationId="{636E7590-B933-47DC-8B19-1E5A3B276E8C}"/>
          </ac:spMkLst>
        </pc:spChg>
      </pc:sldChg>
      <pc:sldChg chg="addSp delSp modSp add mod">
        <pc:chgData name="Song Seokil" userId="55e21934b449b532" providerId="LiveId" clId="{24505C7A-83C3-43CB-8CC5-130891F83722}" dt="2022-03-13T15:10:25.160" v="140" actId="27636"/>
        <pc:sldMkLst>
          <pc:docMk/>
          <pc:sldMk cId="0" sldId="270"/>
        </pc:sldMkLst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70"/>
            <ac:spMk id="2" creationId="{13A92219-11AD-48C5-807C-6B9D78D6DB39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70"/>
            <ac:spMk id="3" creationId="{4B05B8F0-6E49-4736-B8E6-1E6530C2EA33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70"/>
            <ac:spMk id="4" creationId="{32768899-8F86-4B06-9D18-0EA2F647D8ED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70"/>
            <ac:spMk id="5" creationId="{36E4314D-A059-41B0-9C7E-F8B4295E50A7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70"/>
            <ac:spMk id="6" creationId="{81045C85-92C4-4171-B408-58F3CCE4B1FC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70"/>
            <ac:spMk id="15362" creationId="{409D6C44-3946-40ED-A065-E9D571A4E63C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70"/>
            <ac:spMk id="15363" creationId="{368DCB12-BF7C-46A5-B985-C73F665409C8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70"/>
            <ac:spMk id="15364" creationId="{9EBE2C91-D08B-4AF9-AEF0-7DBCBC792903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70"/>
            <ac:spMk id="15365" creationId="{C716708A-F7F3-42B6-8740-00ED3C68B46D}"/>
          </ac:spMkLst>
        </pc:spChg>
        <pc:spChg chg="mod">
          <ac:chgData name="Song Seokil" userId="55e21934b449b532" providerId="LiveId" clId="{24505C7A-83C3-43CB-8CC5-130891F83722}" dt="2022-03-13T15:10:25.160" v="140" actId="27636"/>
          <ac:spMkLst>
            <pc:docMk/>
            <pc:sldMk cId="0" sldId="270"/>
            <ac:spMk id="15366" creationId="{149C19A0-836A-495E-AB58-412311F53912}"/>
          </ac:spMkLst>
        </pc:spChg>
      </pc:sldChg>
      <pc:sldChg chg="addSp delSp modSp add">
        <pc:chgData name="Song Seokil" userId="55e21934b449b532" providerId="LiveId" clId="{24505C7A-83C3-43CB-8CC5-130891F83722}" dt="2022-03-13T15:10:25.029" v="138"/>
        <pc:sldMkLst>
          <pc:docMk/>
          <pc:sldMk cId="0" sldId="271"/>
        </pc:sldMkLst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71"/>
            <ac:spMk id="2" creationId="{F21EBE23-A615-48D5-BA92-DBA0553EE9E0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71"/>
            <ac:spMk id="3" creationId="{EB91DF07-6DDA-40A8-89E6-93D310BC6677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71"/>
            <ac:spMk id="4" creationId="{265FE2E6-9B3C-4A40-A7FA-44B3E6C1D32F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71"/>
            <ac:spMk id="5" creationId="{80A18769-EB40-4411-8C2A-25216F54DDF1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71"/>
            <ac:spMk id="16386" creationId="{93228FBC-0945-44CE-8F20-4B4B3F7A88BF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71"/>
            <ac:spMk id="16387" creationId="{204E7FBC-BAA8-4941-A49C-A4E85C5EC9C3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71"/>
            <ac:spMk id="16388" creationId="{E257AE5C-AAEF-49D7-B997-46F00D7F31D1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71"/>
            <ac:spMk id="16389" creationId="{A5F88B69-704E-467A-843A-866D438004A8}"/>
          </ac:spMkLst>
        </pc:spChg>
      </pc:sldChg>
      <pc:sldChg chg="addSp delSp modSp add">
        <pc:chgData name="Song Seokil" userId="55e21934b449b532" providerId="LiveId" clId="{24505C7A-83C3-43CB-8CC5-130891F83722}" dt="2022-03-13T15:10:25.029" v="138"/>
        <pc:sldMkLst>
          <pc:docMk/>
          <pc:sldMk cId="0" sldId="272"/>
        </pc:sldMkLst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72"/>
            <ac:spMk id="2" creationId="{C70BBAC5-F1EA-4B89-9EE1-8272CD4801C9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72"/>
            <ac:spMk id="3" creationId="{6E98CE38-54AE-495F-A309-2F08C8ACB219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72"/>
            <ac:spMk id="4" creationId="{87AB2A7A-F6DC-4FAD-B1DF-A1567ED66E53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72"/>
            <ac:spMk id="5" creationId="{88D15536-B5AF-498B-B3BC-0F656C114A57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72"/>
            <ac:spMk id="6" creationId="{2F32261A-0480-4ECD-A853-74359E74CE04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72"/>
            <ac:spMk id="17410" creationId="{337E7DB2-F4E2-4E56-B06E-65290DC08328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72"/>
            <ac:spMk id="17411" creationId="{5E498E38-9672-468D-BCFB-1C8ADFE4BE03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72"/>
            <ac:spMk id="17412" creationId="{218B99D4-9C16-424B-A16D-AC6B231D5D36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72"/>
            <ac:spMk id="17413" creationId="{6E7B87CB-9EB5-4E74-980B-03E59A770BD0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72"/>
            <ac:spMk id="17414" creationId="{2A7220AA-BEAA-4266-93AA-FD9F7AF1E446}"/>
          </ac:spMkLst>
        </pc:spChg>
      </pc:sldChg>
      <pc:sldChg chg="addSp delSp modSp add">
        <pc:chgData name="Song Seokil" userId="55e21934b449b532" providerId="LiveId" clId="{24505C7A-83C3-43CB-8CC5-130891F83722}" dt="2022-03-13T15:10:25.029" v="138"/>
        <pc:sldMkLst>
          <pc:docMk/>
          <pc:sldMk cId="0" sldId="273"/>
        </pc:sldMkLst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73"/>
            <ac:spMk id="2" creationId="{71BE4054-1222-40D2-945C-39861F0185B2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73"/>
            <ac:spMk id="3" creationId="{503731D2-F042-4A8E-B833-C6F592C5BE16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73"/>
            <ac:spMk id="4" creationId="{D7258D0E-4EC3-494A-BE01-B3978F23843E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73"/>
            <ac:spMk id="5" creationId="{D4D7807B-7476-4E59-A4F4-1AA05E25009C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73"/>
            <ac:spMk id="6" creationId="{CF261481-734E-46E9-8D4C-CC2B304E9192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73"/>
            <ac:spMk id="18434" creationId="{94F043C6-1BBA-47C7-BD26-69503A866574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73"/>
            <ac:spMk id="18435" creationId="{DADE2FFE-ACA6-457B-9D51-F679999352EC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73"/>
            <ac:spMk id="18436" creationId="{73A5F42B-D695-4ED6-966C-AA9A30B87AFA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73"/>
            <ac:spMk id="18437" creationId="{C1DE903E-E235-457B-B7A0-3CD0D61657A3}"/>
          </ac:spMkLst>
        </pc:spChg>
        <pc:graphicFrameChg chg="mod">
          <ac:chgData name="Song Seokil" userId="55e21934b449b532" providerId="LiveId" clId="{24505C7A-83C3-43CB-8CC5-130891F83722}" dt="2022-03-13T15:10:25.029" v="138"/>
          <ac:graphicFrameMkLst>
            <pc:docMk/>
            <pc:sldMk cId="0" sldId="273"/>
            <ac:graphicFrameMk id="908430" creationId="{0B8F3FB8-A877-47B0-9DD5-DC3AFD44781A}"/>
          </ac:graphicFrameMkLst>
        </pc:graphicFrameChg>
      </pc:sldChg>
      <pc:sldChg chg="addSp delSp modSp add">
        <pc:chgData name="Song Seokil" userId="55e21934b449b532" providerId="LiveId" clId="{24505C7A-83C3-43CB-8CC5-130891F83722}" dt="2022-03-13T15:10:25.029" v="138"/>
        <pc:sldMkLst>
          <pc:docMk/>
          <pc:sldMk cId="0" sldId="274"/>
        </pc:sldMkLst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74"/>
            <ac:spMk id="2" creationId="{0F6957C4-B946-4697-82B0-E18340E79A21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74"/>
            <ac:spMk id="3" creationId="{6A130187-3D5B-403D-B632-E277D6AC9C8F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74"/>
            <ac:spMk id="4" creationId="{2D42670B-2FA8-455A-9EFC-D3CBD0CE92F4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74"/>
            <ac:spMk id="5" creationId="{3085812F-6CB2-4EB0-AD7C-CBD26BA600F0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74"/>
            <ac:spMk id="6" creationId="{8255798C-1785-4962-A64E-1091EF5C7838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74"/>
            <ac:spMk id="19458" creationId="{3A5F8FAA-D15D-42C1-B7F5-A27A0401D122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74"/>
            <ac:spMk id="19459" creationId="{B90D6D08-4369-43F1-A7B0-31B6E066DFCC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74"/>
            <ac:spMk id="19460" creationId="{9980B348-A567-4FBE-AF3F-050A08B12DBE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74"/>
            <ac:spMk id="19461" creationId="{3E883C75-601B-4F25-8620-6649706B6EB9}"/>
          </ac:spMkLst>
        </pc:spChg>
        <pc:graphicFrameChg chg="mod">
          <ac:chgData name="Song Seokil" userId="55e21934b449b532" providerId="LiveId" clId="{24505C7A-83C3-43CB-8CC5-130891F83722}" dt="2022-03-13T15:10:25.029" v="138"/>
          <ac:graphicFrameMkLst>
            <pc:docMk/>
            <pc:sldMk cId="0" sldId="274"/>
            <ac:graphicFrameMk id="911500" creationId="{02F8F316-4DF9-4709-BB75-EB075B76ED15}"/>
          </ac:graphicFrameMkLst>
        </pc:graphicFrameChg>
      </pc:sldChg>
      <pc:sldChg chg="addSp delSp modSp add">
        <pc:chgData name="Song Seokil" userId="55e21934b449b532" providerId="LiveId" clId="{24505C7A-83C3-43CB-8CC5-130891F83722}" dt="2022-03-13T15:10:25.029" v="138"/>
        <pc:sldMkLst>
          <pc:docMk/>
          <pc:sldMk cId="0" sldId="275"/>
        </pc:sldMkLst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75"/>
            <ac:spMk id="2" creationId="{2D703587-EB9F-4F70-AB77-B16037383EF2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75"/>
            <ac:spMk id="3" creationId="{16FE34AC-129B-4223-B2CC-53C40E26CEE8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75"/>
            <ac:spMk id="4" creationId="{3487F12B-4730-4457-A89B-44D3510E0B00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75"/>
            <ac:spMk id="5" creationId="{C0EF6D77-523E-4665-881C-C8BDFC79484A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75"/>
            <ac:spMk id="6" creationId="{44E0D4BF-AE53-414E-B11F-768B1A475818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75"/>
            <ac:spMk id="20482" creationId="{D56993E4-2737-48D5-8E0B-47D97405F19F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75"/>
            <ac:spMk id="20483" creationId="{22AECFA4-05A0-4EC5-A7BD-FFBD35C7B054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75"/>
            <ac:spMk id="20484" creationId="{972D58AD-BE11-4463-984B-829676123FAB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75"/>
            <ac:spMk id="20485" creationId="{C13F2E59-3A21-4280-BC03-49ACFAA5F7AD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75"/>
            <ac:spMk id="20486" creationId="{A196DCA7-67CB-4A02-8867-F7A7EBCFCCA3}"/>
          </ac:spMkLst>
        </pc:spChg>
      </pc:sldChg>
      <pc:sldChg chg="addSp delSp modSp add">
        <pc:chgData name="Song Seokil" userId="55e21934b449b532" providerId="LiveId" clId="{24505C7A-83C3-43CB-8CC5-130891F83722}" dt="2022-03-13T15:10:25.029" v="138"/>
        <pc:sldMkLst>
          <pc:docMk/>
          <pc:sldMk cId="0" sldId="276"/>
        </pc:sldMkLst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76"/>
            <ac:spMk id="2" creationId="{71DB2C94-70D5-447F-BCCB-7643C0F157BE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76"/>
            <ac:spMk id="3" creationId="{D8D4EBB9-9EF0-47E1-BA80-3250A0CD186F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76"/>
            <ac:spMk id="4" creationId="{C5041207-049F-4EB2-AF26-F7377510C395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76"/>
            <ac:spMk id="5" creationId="{141A8A58-E14B-4257-A3A2-A05BFE59110A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76"/>
            <ac:spMk id="6" creationId="{566320EC-A363-47D7-8C0F-85E61733E4BB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76"/>
            <ac:spMk id="21506" creationId="{45554626-1E96-423A-8B28-4B8BD62FC372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76"/>
            <ac:spMk id="21507" creationId="{CE144429-1AAC-4942-960D-65ACA7E51C66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76"/>
            <ac:spMk id="21508" creationId="{ADFB31F2-B15E-43F5-99ED-20D5CEA67FFE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76"/>
            <ac:spMk id="21509" creationId="{F5678013-A196-45BB-8C3A-E956B5A8F8D7}"/>
          </ac:spMkLst>
        </pc:spChg>
        <pc:graphicFrameChg chg="mod">
          <ac:chgData name="Song Seokil" userId="55e21934b449b532" providerId="LiveId" clId="{24505C7A-83C3-43CB-8CC5-130891F83722}" dt="2022-03-13T15:10:25.029" v="138"/>
          <ac:graphicFrameMkLst>
            <pc:docMk/>
            <pc:sldMk cId="0" sldId="276"/>
            <ac:graphicFrameMk id="914590" creationId="{A7A2D629-6589-4DD4-AB55-8EC6E74F2B42}"/>
          </ac:graphicFrameMkLst>
        </pc:graphicFrameChg>
      </pc:sldChg>
      <pc:sldChg chg="addSp delSp modSp add">
        <pc:chgData name="Song Seokil" userId="55e21934b449b532" providerId="LiveId" clId="{24505C7A-83C3-43CB-8CC5-130891F83722}" dt="2022-03-13T15:10:25.029" v="138"/>
        <pc:sldMkLst>
          <pc:docMk/>
          <pc:sldMk cId="0" sldId="277"/>
        </pc:sldMkLst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77"/>
            <ac:spMk id="2" creationId="{01F5BA05-F229-46B4-A5B4-BA10D1CCA003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77"/>
            <ac:spMk id="3" creationId="{48B8F75C-EFC8-4A3A-82B0-A461B0B2D98F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77"/>
            <ac:spMk id="4" creationId="{A81E3B01-1936-4DEE-8606-6D8D11F66B08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77"/>
            <ac:spMk id="5" creationId="{29F1EE09-B501-4CBA-B2DC-EF2FB691EBC3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77"/>
            <ac:spMk id="6" creationId="{2BA6321E-1171-4F72-BE0C-3FD82C22DC25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77"/>
            <ac:spMk id="22530" creationId="{C399184F-1037-4F42-9D7D-8BA5D1798E2E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77"/>
            <ac:spMk id="22531" creationId="{A1DEA2A8-9AEF-4EAB-88B6-84EC8B31B7EA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77"/>
            <ac:spMk id="22532" creationId="{813A4850-A395-46B9-81D2-8ED95904121C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77"/>
            <ac:spMk id="22533" creationId="{9ECD25D1-75C8-40B9-B630-428696D8782B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77"/>
            <ac:spMk id="22534" creationId="{67BDE5D1-B361-45B3-A9DD-3C45598A5E74}"/>
          </ac:spMkLst>
        </pc:spChg>
      </pc:sldChg>
      <pc:sldChg chg="addSp delSp modSp add">
        <pc:chgData name="Song Seokil" userId="55e21934b449b532" providerId="LiveId" clId="{24505C7A-83C3-43CB-8CC5-130891F83722}" dt="2022-03-13T15:10:25.029" v="138"/>
        <pc:sldMkLst>
          <pc:docMk/>
          <pc:sldMk cId="0" sldId="278"/>
        </pc:sldMkLst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78"/>
            <ac:spMk id="2" creationId="{862F36C1-83FE-4B49-B318-F5D5FB944855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78"/>
            <ac:spMk id="3" creationId="{14387A16-DCF0-4597-9BCB-262787B34B8B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78"/>
            <ac:spMk id="4" creationId="{9BDEC0D9-65EF-489B-9EF3-E8EEEB08BB34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78"/>
            <ac:spMk id="5" creationId="{B5B12467-7FAF-4A0A-B7F4-2011323D9D7B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78"/>
            <ac:spMk id="23554" creationId="{E82BBE47-3155-42EC-B44D-04F976C04375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78"/>
            <ac:spMk id="23555" creationId="{FB525662-3116-4A3C-976D-70A3B5310D10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78"/>
            <ac:spMk id="23556" creationId="{791704F4-EAEF-4515-815B-566A2AEB234A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78"/>
            <ac:spMk id="23557" creationId="{30D86E3B-AC40-4DB7-A945-9942ADCA485C}"/>
          </ac:spMkLst>
        </pc:spChg>
      </pc:sldChg>
      <pc:sldChg chg="addSp delSp modSp add">
        <pc:chgData name="Song Seokil" userId="55e21934b449b532" providerId="LiveId" clId="{24505C7A-83C3-43CB-8CC5-130891F83722}" dt="2022-03-13T15:10:25.029" v="138"/>
        <pc:sldMkLst>
          <pc:docMk/>
          <pc:sldMk cId="0" sldId="279"/>
        </pc:sldMkLst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79"/>
            <ac:spMk id="2" creationId="{94907D38-5A2D-483B-8E48-113A648B4DF7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79"/>
            <ac:spMk id="3" creationId="{86AC1AE8-C84E-45A3-92D2-ACD2114FEE67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79"/>
            <ac:spMk id="4" creationId="{CF2AD613-9B7E-4162-A9F3-B8A5BECF5110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79"/>
            <ac:spMk id="5" creationId="{9D99BED9-0912-45F0-BF1A-2FD9E64382D8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79"/>
            <ac:spMk id="24578" creationId="{FAE13BE0-DF94-41B8-A30E-4826103277B0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79"/>
            <ac:spMk id="24579" creationId="{B951E638-A1CB-49A1-BDAF-2F809948C97D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79"/>
            <ac:spMk id="24580" creationId="{6E29190E-F7D7-448F-AE01-554B320E6F4F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79"/>
            <ac:spMk id="24581" creationId="{C1B02273-78B6-4B12-8004-37C157E84BCB}"/>
          </ac:spMkLst>
        </pc:spChg>
      </pc:sldChg>
      <pc:sldChg chg="addSp delSp modSp add">
        <pc:chgData name="Song Seokil" userId="55e21934b449b532" providerId="LiveId" clId="{24505C7A-83C3-43CB-8CC5-130891F83722}" dt="2022-03-13T15:10:25.029" v="138"/>
        <pc:sldMkLst>
          <pc:docMk/>
          <pc:sldMk cId="0" sldId="280"/>
        </pc:sldMkLst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80"/>
            <ac:spMk id="2" creationId="{314298B0-B4DB-48F3-97E5-29DD4AC4D8D0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80"/>
            <ac:spMk id="3" creationId="{B191B7A9-74CF-4A65-B8B6-D28B6A512B75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80"/>
            <ac:spMk id="4" creationId="{C1CD1EEA-3159-4CA7-882E-1E674CA3995B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80"/>
            <ac:spMk id="5" creationId="{CE65E282-DCAC-4EEA-AD25-F5A871C0412F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80"/>
            <ac:spMk id="25602" creationId="{4FB91DFB-DED5-4F83-B6F9-C240049A2E77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80"/>
            <ac:spMk id="25603" creationId="{32429B15-EAFB-4BF7-980A-3D779310DC30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80"/>
            <ac:spMk id="25604" creationId="{91C78C97-E7E9-4639-8C2D-566B357F338A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80"/>
            <ac:spMk id="25605" creationId="{AB61C49B-CA8C-4EB1-9015-C51F6D75542A}"/>
          </ac:spMkLst>
        </pc:spChg>
      </pc:sldChg>
      <pc:sldChg chg="addSp delSp modSp add">
        <pc:chgData name="Song Seokil" userId="55e21934b449b532" providerId="LiveId" clId="{24505C7A-83C3-43CB-8CC5-130891F83722}" dt="2022-03-13T15:10:25.029" v="138"/>
        <pc:sldMkLst>
          <pc:docMk/>
          <pc:sldMk cId="0" sldId="281"/>
        </pc:sldMkLst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81"/>
            <ac:spMk id="2" creationId="{7CA1E083-03B6-4E6F-82E2-1EB5970C8DE6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81"/>
            <ac:spMk id="3" creationId="{867B6944-0962-4F45-ACE4-0146AEE4C4DB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81"/>
            <ac:spMk id="4" creationId="{BC9898C9-07A5-4A98-A610-632002E43C48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81"/>
            <ac:spMk id="5" creationId="{F43DDF19-ECF5-4D2C-839E-9F0CAC2E4F26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81"/>
            <ac:spMk id="6" creationId="{BFB19CF4-24A4-442F-8EF5-E65E0C5D8896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81"/>
            <ac:spMk id="26626" creationId="{5CB8A76A-24FE-49F8-87F0-6E58C552D633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81"/>
            <ac:spMk id="26627" creationId="{1E687046-0D86-4FA5-83DF-74C6BE0388A2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81"/>
            <ac:spMk id="26628" creationId="{BCB413F6-BA71-4330-A6C5-2E154A653B50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81"/>
            <ac:spMk id="26629" creationId="{C0745D5F-F0D0-46E0-93EC-00B03AC018EA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81"/>
            <ac:spMk id="26630" creationId="{76D11D64-A258-4152-A6BA-07E6DD2EF5A5}"/>
          </ac:spMkLst>
        </pc:spChg>
      </pc:sldChg>
      <pc:sldChg chg="addSp delSp modSp add">
        <pc:chgData name="Song Seokil" userId="55e21934b449b532" providerId="LiveId" clId="{24505C7A-83C3-43CB-8CC5-130891F83722}" dt="2022-03-13T15:10:25.029" v="138"/>
        <pc:sldMkLst>
          <pc:docMk/>
          <pc:sldMk cId="0" sldId="282"/>
        </pc:sldMkLst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82"/>
            <ac:spMk id="2" creationId="{B29B09A1-79FC-4693-93BB-F1C117CBE737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82"/>
            <ac:spMk id="3" creationId="{4215D848-D7C8-421E-97A7-28B284160C94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82"/>
            <ac:spMk id="4" creationId="{9686BA37-D3E3-4329-AB94-71EDF0D59019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82"/>
            <ac:spMk id="5" creationId="{F6A5476F-3EA1-4782-8DF5-7142732D1070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82"/>
            <ac:spMk id="27650" creationId="{E0606022-4045-4567-BAAF-4CF3CE5B2F8D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82"/>
            <ac:spMk id="27651" creationId="{58F3554A-C98E-429D-84DC-9D2885E8BF1F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82"/>
            <ac:spMk id="27652" creationId="{103914F4-D981-44CA-878D-6C2E4D25A812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82"/>
            <ac:spMk id="27653" creationId="{5B6E2404-0D14-4424-8C53-BC2955D6F828}"/>
          </ac:spMkLst>
        </pc:spChg>
      </pc:sldChg>
      <pc:sldChg chg="addSp delSp modSp add mod">
        <pc:chgData name="Song Seokil" userId="55e21934b449b532" providerId="LiveId" clId="{24505C7A-83C3-43CB-8CC5-130891F83722}" dt="2022-03-13T15:10:25.198" v="141" actId="27636"/>
        <pc:sldMkLst>
          <pc:docMk/>
          <pc:sldMk cId="0" sldId="283"/>
        </pc:sldMkLst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83"/>
            <ac:spMk id="2" creationId="{C1DE3697-C012-4315-A111-C151D53CF594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83"/>
            <ac:spMk id="3" creationId="{BF1184ED-8B12-4316-A931-15231E9934DD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83"/>
            <ac:spMk id="4" creationId="{8F3D3347-0AB9-4FF7-836A-CEB05B5829AD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83"/>
            <ac:spMk id="5" creationId="{C6F93CF3-52B0-40BD-9C11-A35C2A3BB250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83"/>
            <ac:spMk id="6" creationId="{B10A1AB5-196C-4B77-92ED-B1ACACF85AE9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83"/>
            <ac:spMk id="28674" creationId="{27EDCFF7-6F30-41CB-A1D8-70C8D5CE7991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83"/>
            <ac:spMk id="28675" creationId="{F8EF8E93-0235-4C44-90B5-990B55D2C20A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83"/>
            <ac:spMk id="28676" creationId="{877D6E7C-24A4-4A00-BACF-0A678DB6ACA5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83"/>
            <ac:spMk id="28677" creationId="{EDD35C2F-441A-45A5-81A5-C339A0E47508}"/>
          </ac:spMkLst>
        </pc:spChg>
        <pc:spChg chg="mod">
          <ac:chgData name="Song Seokil" userId="55e21934b449b532" providerId="LiveId" clId="{24505C7A-83C3-43CB-8CC5-130891F83722}" dt="2022-03-13T15:10:25.198" v="141" actId="27636"/>
          <ac:spMkLst>
            <pc:docMk/>
            <pc:sldMk cId="0" sldId="283"/>
            <ac:spMk id="28678" creationId="{62F6E3FE-E776-46D9-B945-4A7919A0CF0E}"/>
          </ac:spMkLst>
        </pc:spChg>
      </pc:sldChg>
      <pc:sldChg chg="addSp delSp modSp add mod">
        <pc:chgData name="Song Seokil" userId="55e21934b449b532" providerId="LiveId" clId="{24505C7A-83C3-43CB-8CC5-130891F83722}" dt="2022-03-13T15:10:25.029" v="138"/>
        <pc:sldMkLst>
          <pc:docMk/>
          <pc:sldMk cId="0" sldId="284"/>
        </pc:sldMkLst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84"/>
            <ac:spMk id="2" creationId="{1ED6C98A-41B2-4933-88FD-FD97B4BFACE5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84"/>
            <ac:spMk id="3" creationId="{628EF942-4080-4DE3-89AE-FB43289E2E83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84"/>
            <ac:spMk id="4" creationId="{65EDA55C-8A22-44AF-955B-6D3CDE332F00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84"/>
            <ac:spMk id="5" creationId="{6FDB9001-7643-42C5-8EE3-7768E2B1D723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84"/>
            <ac:spMk id="6" creationId="{9DB5ACA4-8A3A-461C-AF55-1A58C22167D4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84"/>
            <ac:spMk id="29698" creationId="{E1B9580B-4A65-43ED-BAC7-8A2C5798C8C7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84"/>
            <ac:spMk id="29699" creationId="{5AA38AB5-04C1-485E-826D-297E7D995B5A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84"/>
            <ac:spMk id="29700" creationId="{54CF6E1F-1696-458E-BC59-20909EFA5CBA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84"/>
            <ac:spMk id="29701" creationId="{0E2DCFA3-8B91-466B-A563-C644A3ABB69D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84"/>
            <ac:spMk id="29702" creationId="{660597E5-0EF0-44B6-A7A7-44E373E52969}"/>
          </ac:spMkLst>
        </pc:spChg>
      </pc:sldChg>
      <pc:sldChg chg="addSp delSp modSp add">
        <pc:chgData name="Song Seokil" userId="55e21934b449b532" providerId="LiveId" clId="{24505C7A-83C3-43CB-8CC5-130891F83722}" dt="2022-03-13T15:10:25.029" v="138"/>
        <pc:sldMkLst>
          <pc:docMk/>
          <pc:sldMk cId="3540909922" sldId="285"/>
        </pc:sldMkLst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3540909922" sldId="285"/>
            <ac:spMk id="2" creationId="{2F9C4117-2964-4F9F-8EEB-D648D72BCC8D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3540909922" sldId="285"/>
            <ac:spMk id="3" creationId="{DB956132-3322-4A39-89A4-31E9E01CAA15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3540909922" sldId="285"/>
            <ac:spMk id="4" creationId="{F92B5365-402F-4EF4-AF12-1AB0938F9A7C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3540909922" sldId="285"/>
            <ac:spMk id="5" creationId="{4AD5932D-7A9A-448D-8B0E-116606C359AA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3540909922" sldId="285"/>
            <ac:spMk id="6" creationId="{8BA01616-4CAD-4206-B848-B42F452A705E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3540909922" sldId="285"/>
            <ac:spMk id="30722" creationId="{491ECECB-1646-4BF9-A432-6BA93F56D1C8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3540909922" sldId="285"/>
            <ac:spMk id="30723" creationId="{370BEB42-C8C0-4C13-B1E6-65B9677C7D4B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3540909922" sldId="285"/>
            <ac:spMk id="30724" creationId="{B714258E-CF1A-434A-A1C9-4ACCE84FEC41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3540909922" sldId="285"/>
            <ac:spMk id="30725" creationId="{332A88D6-AB60-42AF-837A-BDA8642BC579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3540909922" sldId="285"/>
            <ac:spMk id="30726" creationId="{6D49056E-C1C2-4C74-9CAD-970C00756D5E}"/>
          </ac:spMkLst>
        </pc:spChg>
      </pc:sldChg>
      <pc:sldChg chg="addSp delSp modSp add">
        <pc:chgData name="Song Seokil" userId="55e21934b449b532" providerId="LiveId" clId="{24505C7A-83C3-43CB-8CC5-130891F83722}" dt="2022-03-13T15:10:25.029" v="138"/>
        <pc:sldMkLst>
          <pc:docMk/>
          <pc:sldMk cId="0" sldId="286"/>
        </pc:sldMkLst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86"/>
            <ac:spMk id="2" creationId="{FA1D98BD-71A0-48F9-96BC-F7D16C219BCB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86"/>
            <ac:spMk id="3" creationId="{55FAD40B-E178-4BB2-8F0F-CD782A6EC279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86"/>
            <ac:spMk id="4" creationId="{0FB401FD-839C-4256-8378-2FE6C572B5CB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86"/>
            <ac:spMk id="32770" creationId="{779BF427-0C8F-4161-BA90-81BA3073ED70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86"/>
            <ac:spMk id="32771" creationId="{0C87A649-8986-4EC1-A763-ABF1F9C8EC5D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86"/>
            <ac:spMk id="32772" creationId="{9BC588EE-E15C-4E41-82AD-5BCF5D60C427}"/>
          </ac:spMkLst>
        </pc:spChg>
      </pc:sldChg>
      <pc:sldChg chg="addSp delSp modSp add">
        <pc:chgData name="Song Seokil" userId="55e21934b449b532" providerId="LiveId" clId="{24505C7A-83C3-43CB-8CC5-130891F83722}" dt="2022-03-13T15:10:25.029" v="138"/>
        <pc:sldMkLst>
          <pc:docMk/>
          <pc:sldMk cId="0" sldId="287"/>
        </pc:sldMkLst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87"/>
            <ac:spMk id="2" creationId="{32CACC9C-7C1B-4D1D-9DAB-ED136650B542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87"/>
            <ac:spMk id="3" creationId="{1854DD35-E3C0-45DC-B9FA-3E3093403D93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87"/>
            <ac:spMk id="4" creationId="{FE5BCBEC-33F8-4AEA-89CD-B72272447526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87"/>
            <ac:spMk id="33794" creationId="{6DB713AD-7B08-4D7A-8E1C-26A6A917608B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87"/>
            <ac:spMk id="33795" creationId="{D1BF36C3-6D0B-48F9-BDF4-45068E60FB0B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87"/>
            <ac:spMk id="33796" creationId="{6D68FFB4-970C-4319-8801-88B58F46A4B8}"/>
          </ac:spMkLst>
        </pc:spChg>
      </pc:sldChg>
      <pc:sldChg chg="addSp delSp modSp add">
        <pc:chgData name="Song Seokil" userId="55e21934b449b532" providerId="LiveId" clId="{24505C7A-83C3-43CB-8CC5-130891F83722}" dt="2022-03-13T15:10:25.029" v="138"/>
        <pc:sldMkLst>
          <pc:docMk/>
          <pc:sldMk cId="0" sldId="288"/>
        </pc:sldMkLst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88"/>
            <ac:spMk id="2" creationId="{AEE875EC-FB31-4CCB-AFEE-CFA459D171F7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88"/>
            <ac:spMk id="3" creationId="{2E9337C7-D47A-481D-8414-352ADAC1B57B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88"/>
            <ac:spMk id="4" creationId="{15AF23E0-5980-4980-A31B-566DEBBBE87C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88"/>
            <ac:spMk id="5" creationId="{C161F2CD-C397-466B-BE89-CF925B09FB76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88"/>
            <ac:spMk id="6" creationId="{9DD35E5B-E87D-419C-81EC-58EF80B61572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88"/>
            <ac:spMk id="34818" creationId="{59E38092-EF66-4A67-92D3-563F924F031C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88"/>
            <ac:spMk id="34819" creationId="{B801E906-162C-419F-95DC-643AF43966E8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88"/>
            <ac:spMk id="34820" creationId="{F60C9A0B-60A4-4778-8BCD-68D52AD57AD5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88"/>
            <ac:spMk id="34821" creationId="{15C699D4-B07F-4D62-8F9F-F524368DCD9C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88"/>
            <ac:spMk id="34822" creationId="{E97180FD-833C-4174-B6B2-15232A01BEA6}"/>
          </ac:spMkLst>
        </pc:spChg>
      </pc:sldChg>
      <pc:sldChg chg="addSp delSp modSp add mod">
        <pc:chgData name="Song Seokil" userId="55e21934b449b532" providerId="LiveId" clId="{24505C7A-83C3-43CB-8CC5-130891F83722}" dt="2022-03-13T15:10:25.225" v="142" actId="27636"/>
        <pc:sldMkLst>
          <pc:docMk/>
          <pc:sldMk cId="0" sldId="289"/>
        </pc:sldMkLst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89"/>
            <ac:spMk id="2" creationId="{6A8CCEBB-84D2-4819-BFA9-A085D038EDB4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89"/>
            <ac:spMk id="3" creationId="{AF85D75C-211F-4906-9B5B-83B23E2E06EB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89"/>
            <ac:spMk id="4" creationId="{D275BB0B-F78C-467A-A90F-7D809CB6A3FC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89"/>
            <ac:spMk id="5" creationId="{9208A07F-696A-4768-AEA7-CE081890BAA1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89"/>
            <ac:spMk id="6" creationId="{82AB2312-1D2C-4404-AE02-49F5B1A253F6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89"/>
            <ac:spMk id="35842" creationId="{1017F9BE-8E3A-485D-B923-29A7374CD92B}"/>
          </ac:spMkLst>
        </pc:spChg>
        <pc:spChg chg="mod">
          <ac:chgData name="Song Seokil" userId="55e21934b449b532" providerId="LiveId" clId="{24505C7A-83C3-43CB-8CC5-130891F83722}" dt="2022-03-13T15:10:25.225" v="142" actId="27636"/>
          <ac:spMkLst>
            <pc:docMk/>
            <pc:sldMk cId="0" sldId="289"/>
            <ac:spMk id="35843" creationId="{B42AE95A-E777-4D98-B04F-5052227AADA4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89"/>
            <ac:spMk id="35844" creationId="{62B4BA18-DAAC-4085-9D43-1A1425FF62C4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89"/>
            <ac:spMk id="35845" creationId="{F63A7B7E-FE3D-4A99-BA3A-6EC4831871BE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89"/>
            <ac:spMk id="35846" creationId="{B94EFF5F-DB21-4484-AE0B-4A93382339F2}"/>
          </ac:spMkLst>
        </pc:spChg>
      </pc:sldChg>
      <pc:sldChg chg="addSp delSp modSp add">
        <pc:chgData name="Song Seokil" userId="55e21934b449b532" providerId="LiveId" clId="{24505C7A-83C3-43CB-8CC5-130891F83722}" dt="2022-03-13T15:10:25.029" v="138"/>
        <pc:sldMkLst>
          <pc:docMk/>
          <pc:sldMk cId="0" sldId="290"/>
        </pc:sldMkLst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90"/>
            <ac:spMk id="2" creationId="{F0BB583F-9EF0-4D62-B985-5C22039B0CEE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90"/>
            <ac:spMk id="3" creationId="{7BDA02C8-C940-4E47-88A7-6C5FFFF4E64F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90"/>
            <ac:spMk id="4" creationId="{2788733A-8206-40E4-AAA0-295D47D2F1AE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90"/>
            <ac:spMk id="5" creationId="{32748351-F966-4D07-A97F-31F9D81DF9A7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90"/>
            <ac:spMk id="6" creationId="{D4E7B0BA-8146-477A-9DEC-1E06CEA35972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90"/>
            <ac:spMk id="36866" creationId="{D26A84CE-C1AD-4E6A-B875-8761CB7442ED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90"/>
            <ac:spMk id="36867" creationId="{9D37AE72-8FCA-4660-AAE4-ED4976D53737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90"/>
            <ac:spMk id="36868" creationId="{FE99AB0B-1059-442F-AD53-4CA26AD5FBAC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90"/>
            <ac:spMk id="36869" creationId="{6F44FB7B-7102-4E59-A89E-FA65B1EF9649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90"/>
            <ac:spMk id="36870" creationId="{6E0106DB-0992-46C6-95CF-BD297FA4B3BA}"/>
          </ac:spMkLst>
        </pc:spChg>
      </pc:sldChg>
      <pc:sldChg chg="addSp delSp modSp add">
        <pc:chgData name="Song Seokil" userId="55e21934b449b532" providerId="LiveId" clId="{24505C7A-83C3-43CB-8CC5-130891F83722}" dt="2022-03-13T15:10:25.029" v="138"/>
        <pc:sldMkLst>
          <pc:docMk/>
          <pc:sldMk cId="0" sldId="291"/>
        </pc:sldMkLst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91"/>
            <ac:spMk id="2" creationId="{2B638B33-0578-44B0-8A96-16048F121A0D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91"/>
            <ac:spMk id="3" creationId="{B6D56FD0-2219-459E-AFAE-0C33CEE24009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91"/>
            <ac:spMk id="4" creationId="{1C26161F-7423-44F1-9F2B-959D0EBEC4A7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91"/>
            <ac:spMk id="5" creationId="{236D64D6-E245-477C-BE8F-C677FB9815DC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91"/>
            <ac:spMk id="6" creationId="{08E5882D-BD01-484F-8CDF-1ECAD387A28E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91"/>
            <ac:spMk id="37890" creationId="{537F60AB-D42D-4B48-9C7D-534BAB3F3AD4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91"/>
            <ac:spMk id="37891" creationId="{EB6F674D-E13C-48FA-8D5C-F1B9C6725A0F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91"/>
            <ac:spMk id="37892" creationId="{92F58233-EB09-4512-A174-30E22E7169BB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91"/>
            <ac:spMk id="37893" creationId="{9642B94A-1012-4E6F-8219-C40290F1676D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91"/>
            <ac:spMk id="37894" creationId="{E7D3EF23-63A8-4E44-A975-A6843C995E28}"/>
          </ac:spMkLst>
        </pc:spChg>
      </pc:sldChg>
      <pc:sldChg chg="addSp delSp modSp add">
        <pc:chgData name="Song Seokil" userId="55e21934b449b532" providerId="LiveId" clId="{24505C7A-83C3-43CB-8CC5-130891F83722}" dt="2022-03-13T15:10:25.029" v="138"/>
        <pc:sldMkLst>
          <pc:docMk/>
          <pc:sldMk cId="3689378304" sldId="292"/>
        </pc:sldMkLst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3689378304" sldId="292"/>
            <ac:spMk id="2" creationId="{75884FD6-A9B4-4C15-9FEE-52B3779C5648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3689378304" sldId="292"/>
            <ac:spMk id="3" creationId="{0187050C-74D3-4955-87C0-C58007016A3F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3689378304" sldId="292"/>
            <ac:spMk id="4" creationId="{B95D052B-3411-462F-A99B-3F40837C255A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3689378304" sldId="292"/>
            <ac:spMk id="5" creationId="{73DD3B6A-594F-4D6D-BB73-7B4EF25F0808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3689378304" sldId="292"/>
            <ac:spMk id="6" creationId="{0B68303D-F6A9-4B39-833E-8F938170BEFC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3689378304" sldId="292"/>
            <ac:spMk id="9218" creationId="{595F7618-A559-49D4-B745-F099B454C87C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3689378304" sldId="292"/>
            <ac:spMk id="9219" creationId="{0DE0061B-2603-44F9-8CB0-8AF73D559BA6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3689378304" sldId="292"/>
            <ac:spMk id="9220" creationId="{E9ED8D78-F9B1-4B8E-9A0B-572871D04DF4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3689378304" sldId="292"/>
            <ac:spMk id="9221" creationId="{F3B22A24-6E43-413C-8660-B5DDF61989AA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3689378304" sldId="292"/>
            <ac:spMk id="9222" creationId="{0457B08D-2C5B-43E2-B254-B14E4DB6C1ED}"/>
          </ac:spMkLst>
        </pc:spChg>
      </pc:sldChg>
      <pc:sldChg chg="addSp delSp modSp add">
        <pc:chgData name="Song Seokil" userId="55e21934b449b532" providerId="LiveId" clId="{24505C7A-83C3-43CB-8CC5-130891F83722}" dt="2022-03-13T15:10:25.029" v="138"/>
        <pc:sldMkLst>
          <pc:docMk/>
          <pc:sldMk cId="0" sldId="293"/>
        </pc:sldMkLst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93"/>
            <ac:spMk id="2" creationId="{81DD6B25-F26A-4EB4-855D-1B790EAE90FD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93"/>
            <ac:spMk id="3" creationId="{3C440CE4-DD07-4E50-996C-0BCCF558CFD6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93"/>
            <ac:spMk id="4" creationId="{F3908993-50FA-4414-ADEC-C65931A949CC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93"/>
            <ac:spMk id="5" creationId="{E52D61D1-A214-4E9D-8B78-C980FF4FC04C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93"/>
            <ac:spMk id="6" creationId="{0AADEB68-62E0-49E6-8CD9-59741AAA4899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93"/>
            <ac:spMk id="10242" creationId="{44692C35-2DDF-47B1-83C6-87DA3F9E23CD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93"/>
            <ac:spMk id="10243" creationId="{0597D710-7AC9-483E-B7CB-B1DAE9FB86FE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93"/>
            <ac:spMk id="10244" creationId="{326B1365-E8FA-445F-9EB9-FFB52CCB9F65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93"/>
            <ac:spMk id="10245" creationId="{7EB2BB84-1510-489F-A8D4-829C5982AB66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93"/>
            <ac:spMk id="10246" creationId="{7B88BBC1-E459-4857-A924-2CB1BE77406E}"/>
          </ac:spMkLst>
        </pc:spChg>
      </pc:sldChg>
      <pc:sldChg chg="addSp delSp modSp add">
        <pc:chgData name="Song Seokil" userId="55e21934b449b532" providerId="LiveId" clId="{24505C7A-83C3-43CB-8CC5-130891F83722}" dt="2022-03-13T15:10:25.029" v="138"/>
        <pc:sldMkLst>
          <pc:docMk/>
          <pc:sldMk cId="0" sldId="294"/>
        </pc:sldMkLst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94"/>
            <ac:spMk id="2" creationId="{83C0F3EA-359A-43C7-83BC-FB9BD786AF26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94"/>
            <ac:spMk id="3" creationId="{0E26856F-C4B8-400F-9450-F0EE2AAFBB18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94"/>
            <ac:spMk id="4" creationId="{6B55A131-A6E0-48A9-85E9-8CD455A0A570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94"/>
            <ac:spMk id="5" creationId="{0328E007-5CAE-42B6-B7C4-04B0A2BA1E00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94"/>
            <ac:spMk id="6" creationId="{CE1978F1-340E-441C-BE98-0CBF0012974B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94"/>
            <ac:spMk id="11266" creationId="{868A805F-A1A9-40B6-9E87-192668EE565A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94"/>
            <ac:spMk id="11267" creationId="{540B5DDF-9291-4C47-8CCD-07A05012EB48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94"/>
            <ac:spMk id="11268" creationId="{BFE3B1C9-DB63-48E6-93A7-7BA91C5269FE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94"/>
            <ac:spMk id="11269" creationId="{AAA9DADF-67AF-4D02-9801-0053BFC40A74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94"/>
            <ac:spMk id="11270" creationId="{E6992A34-5637-4C6A-8DC1-85271672D6C9}"/>
          </ac:spMkLst>
        </pc:spChg>
      </pc:sldChg>
      <pc:sldChg chg="addSp delSp modSp add mod">
        <pc:chgData name="Song Seokil" userId="55e21934b449b532" providerId="LiveId" clId="{24505C7A-83C3-43CB-8CC5-130891F83722}" dt="2022-03-13T15:10:25.151" v="139" actId="27636"/>
        <pc:sldMkLst>
          <pc:docMk/>
          <pc:sldMk cId="0" sldId="295"/>
        </pc:sldMkLst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95"/>
            <ac:spMk id="2" creationId="{46189C4A-6D24-46BC-84FE-E2F3D6AB2443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95"/>
            <ac:spMk id="3" creationId="{DDF4F0A7-D725-4648-A9C1-C677C3F4F258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95"/>
            <ac:spMk id="4" creationId="{F820B805-74CA-494D-B7D5-1398AF0851F5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95"/>
            <ac:spMk id="5" creationId="{7A5A78DB-0116-459C-8A90-409D68B97E79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95"/>
            <ac:spMk id="6" creationId="{E5AAE5DE-F0A1-43BA-9A6E-D90BFD793ABE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95"/>
            <ac:spMk id="12290" creationId="{8EC0DFFA-43FA-41FF-9DBC-469E614C745E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95"/>
            <ac:spMk id="12291" creationId="{08D15A8E-5861-4E41-8F3D-1F938D9CC517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95"/>
            <ac:spMk id="12292" creationId="{EAE9C367-0C43-47C7-A008-16FA871DED44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95"/>
            <ac:spMk id="12293" creationId="{BB94A693-7D50-49FC-B553-EA68C0B557AC}"/>
          </ac:spMkLst>
        </pc:spChg>
        <pc:spChg chg="mod">
          <ac:chgData name="Song Seokil" userId="55e21934b449b532" providerId="LiveId" clId="{24505C7A-83C3-43CB-8CC5-130891F83722}" dt="2022-03-13T15:10:25.151" v="139" actId="27636"/>
          <ac:spMkLst>
            <pc:docMk/>
            <pc:sldMk cId="0" sldId="295"/>
            <ac:spMk id="12294" creationId="{C0899447-88A0-45EE-8B55-AAC52EC32D67}"/>
          </ac:spMkLst>
        </pc:spChg>
      </pc:sldChg>
      <pc:sldChg chg="addSp delSp modSp add">
        <pc:chgData name="Song Seokil" userId="55e21934b449b532" providerId="LiveId" clId="{24505C7A-83C3-43CB-8CC5-130891F83722}" dt="2022-03-13T15:10:25.029" v="138"/>
        <pc:sldMkLst>
          <pc:docMk/>
          <pc:sldMk cId="0" sldId="296"/>
        </pc:sldMkLst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96"/>
            <ac:spMk id="2" creationId="{6F623865-CA91-4F96-BBA3-6329E65FF22C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96"/>
            <ac:spMk id="3" creationId="{61345243-EE25-48DD-976A-C75273A9FF6E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96"/>
            <ac:spMk id="4" creationId="{55BD62E1-0376-4761-B6D3-818DDFBE1C11}"/>
          </ac:spMkLst>
        </pc:spChg>
        <pc:spChg chg="add del mod">
          <ac:chgData name="Song Seokil" userId="55e21934b449b532" providerId="LiveId" clId="{24505C7A-83C3-43CB-8CC5-130891F83722}" dt="2022-03-13T15:10:25.029" v="138"/>
          <ac:spMkLst>
            <pc:docMk/>
            <pc:sldMk cId="0" sldId="296"/>
            <ac:spMk id="5" creationId="{F1E84A2E-23D2-4C5B-BE3C-577BBEB95262}"/>
          </ac:spMkLst>
        </pc:spChg>
        <pc:spChg chg="add mod">
          <ac:chgData name="Song Seokil" userId="55e21934b449b532" providerId="LiveId" clId="{24505C7A-83C3-43CB-8CC5-130891F83722}" dt="2022-03-13T15:10:25.029" v="138"/>
          <ac:spMkLst>
            <pc:docMk/>
            <pc:sldMk cId="0" sldId="296"/>
            <ac:spMk id="6" creationId="{81C482C9-AB63-4B07-BB7A-C11333970846}"/>
          </ac:spMkLst>
        </pc:spChg>
        <pc:spChg chg="del">
          <ac:chgData name="Song Seokil" userId="55e21934b449b532" providerId="LiveId" clId="{24505C7A-83C3-43CB-8CC5-130891F83722}" dt="2022-03-13T15:10:25.029" v="138"/>
          <ac:spMkLst>
            <pc:docMk/>
            <pc:sldMk cId="0" sldId="296"/>
            <ac:spMk id="31746" creationId="{7FC5DCA3-2571-4990-81E8-75061A4FDCD3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96"/>
            <ac:spMk id="31747" creationId="{C0476F0C-C71D-48B4-9E33-27AF7D630052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96"/>
            <ac:spMk id="31748" creationId="{DBFB1AEC-CC46-4744-9B9B-9D8F1CEB18C5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96"/>
            <ac:spMk id="31749" creationId="{49F65D98-9D97-48AF-802C-4749F5A03895}"/>
          </ac:spMkLst>
        </pc:spChg>
        <pc:spChg chg="mod">
          <ac:chgData name="Song Seokil" userId="55e21934b449b532" providerId="LiveId" clId="{24505C7A-83C3-43CB-8CC5-130891F83722}" dt="2022-03-13T15:10:25.029" v="138"/>
          <ac:spMkLst>
            <pc:docMk/>
            <pc:sldMk cId="0" sldId="296"/>
            <ac:spMk id="31750" creationId="{058A99AD-C945-4F4B-8197-D869993211FD}"/>
          </ac:spMkLst>
        </pc:spChg>
      </pc:sldChg>
      <pc:sldChg chg="modSp new mod">
        <pc:chgData name="Song Seokil" userId="55e21934b449b532" providerId="LiveId" clId="{24505C7A-83C3-43CB-8CC5-130891F83722}" dt="2022-03-13T15:38:44.122" v="147"/>
        <pc:sldMkLst>
          <pc:docMk/>
          <pc:sldMk cId="2842926667" sldId="297"/>
        </pc:sldMkLst>
        <pc:spChg chg="mod">
          <ac:chgData name="Song Seokil" userId="55e21934b449b532" providerId="LiveId" clId="{24505C7A-83C3-43CB-8CC5-130891F83722}" dt="2022-03-13T15:38:44.122" v="147"/>
          <ac:spMkLst>
            <pc:docMk/>
            <pc:sldMk cId="2842926667" sldId="297"/>
            <ac:spMk id="3" creationId="{A0D6BC03-8499-4AA9-A6E0-51858340745C}"/>
          </ac:spMkLst>
        </pc:spChg>
      </pc:sldChg>
      <pc:sldChg chg="addSp delSp modSp new mod">
        <pc:chgData name="Song Seokil" userId="55e21934b449b532" providerId="LiveId" clId="{24505C7A-83C3-43CB-8CC5-130891F83722}" dt="2022-03-13T15:39:37.177" v="156"/>
        <pc:sldMkLst>
          <pc:docMk/>
          <pc:sldMk cId="1021201310" sldId="298"/>
        </pc:sldMkLst>
        <pc:spChg chg="mod">
          <ac:chgData name="Song Seokil" userId="55e21934b449b532" providerId="LiveId" clId="{24505C7A-83C3-43CB-8CC5-130891F83722}" dt="2022-03-13T15:39:37.177" v="156"/>
          <ac:spMkLst>
            <pc:docMk/>
            <pc:sldMk cId="1021201310" sldId="298"/>
            <ac:spMk id="3" creationId="{55C6E3CC-61DA-4EAB-AAF4-7E3118B718C6}"/>
          </ac:spMkLst>
        </pc:spChg>
        <pc:spChg chg="add del">
          <ac:chgData name="Song Seokil" userId="55e21934b449b532" providerId="LiveId" clId="{24505C7A-83C3-43CB-8CC5-130891F83722}" dt="2022-03-13T15:39:33.452" v="154"/>
          <ac:spMkLst>
            <pc:docMk/>
            <pc:sldMk cId="1021201310" sldId="298"/>
            <ac:spMk id="5" creationId="{4AE66DEC-0694-4A6D-BCDC-DB25AB360F23}"/>
          </ac:spMkLst>
        </pc:spChg>
      </pc:sldChg>
    </pc:docChg>
  </pc:docChgLst>
  <pc:docChgLst>
    <pc:chgData name="Song Seokil" userId="55e21934b449b532" providerId="LiveId" clId="{3FA4FFF4-BDE0-4AA1-840E-2B8BEA673852}"/>
    <pc:docChg chg="custSel addSld delSld modSld">
      <pc:chgData name="Song Seokil" userId="55e21934b449b532" providerId="LiveId" clId="{3FA4FFF4-BDE0-4AA1-840E-2B8BEA673852}" dt="2022-05-01T23:10:31.441" v="5" actId="27636"/>
      <pc:docMkLst>
        <pc:docMk/>
      </pc:docMkLst>
      <pc:sldChg chg="modSp mod">
        <pc:chgData name="Song Seokil" userId="55e21934b449b532" providerId="LiveId" clId="{3FA4FFF4-BDE0-4AA1-840E-2B8BEA673852}" dt="2022-05-01T23:10:06.062" v="0"/>
        <pc:sldMkLst>
          <pc:docMk/>
          <pc:sldMk cId="1202290180" sldId="256"/>
        </pc:sldMkLst>
        <pc:spChg chg="mod">
          <ac:chgData name="Song Seokil" userId="55e21934b449b532" providerId="LiveId" clId="{3FA4FFF4-BDE0-4AA1-840E-2B8BEA673852}" dt="2022-05-01T23:10:06.062" v="0"/>
          <ac:spMkLst>
            <pc:docMk/>
            <pc:sldMk cId="1202290180" sldId="256"/>
            <ac:spMk id="2" creationId="{00000000-0000-0000-0000-000000000000}"/>
          </ac:spMkLst>
        </pc:spChg>
      </pc:sldChg>
      <pc:sldChg chg="addSp delSp modSp add del">
        <pc:chgData name="Song Seokil" userId="55e21934b449b532" providerId="LiveId" clId="{3FA4FFF4-BDE0-4AA1-840E-2B8BEA673852}" dt="2022-05-01T23:10:31.379" v="4"/>
        <pc:sldMkLst>
          <pc:docMk/>
          <pc:sldMk cId="0" sldId="290"/>
        </pc:sldMkLst>
        <pc:spChg chg="add del mod">
          <ac:chgData name="Song Seokil" userId="55e21934b449b532" providerId="LiveId" clId="{3FA4FFF4-BDE0-4AA1-840E-2B8BEA673852}" dt="2022-05-01T23:10:31.379" v="4"/>
          <ac:spMkLst>
            <pc:docMk/>
            <pc:sldMk cId="0" sldId="290"/>
            <ac:spMk id="2" creationId="{829B7A89-5D75-CE70-CB15-291A2C94D89B}"/>
          </ac:spMkLst>
        </pc:spChg>
        <pc:spChg chg="add del mod">
          <ac:chgData name="Song Seokil" userId="55e21934b449b532" providerId="LiveId" clId="{3FA4FFF4-BDE0-4AA1-840E-2B8BEA673852}" dt="2022-05-01T23:10:31.379" v="4"/>
          <ac:spMkLst>
            <pc:docMk/>
            <pc:sldMk cId="0" sldId="290"/>
            <ac:spMk id="3" creationId="{5D535880-678C-3869-6174-C6E781D7389E}"/>
          </ac:spMkLst>
        </pc:spChg>
        <pc:spChg chg="add del mod">
          <ac:chgData name="Song Seokil" userId="55e21934b449b532" providerId="LiveId" clId="{3FA4FFF4-BDE0-4AA1-840E-2B8BEA673852}" dt="2022-05-01T23:10:31.379" v="4"/>
          <ac:spMkLst>
            <pc:docMk/>
            <pc:sldMk cId="0" sldId="290"/>
            <ac:spMk id="4" creationId="{AADE1B8D-2BB0-1693-2045-1719285C9019}"/>
          </ac:spMkLst>
        </pc:spChg>
        <pc:spChg chg="add del mod">
          <ac:chgData name="Song Seokil" userId="55e21934b449b532" providerId="LiveId" clId="{3FA4FFF4-BDE0-4AA1-840E-2B8BEA673852}" dt="2022-05-01T23:10:31.379" v="4"/>
          <ac:spMkLst>
            <pc:docMk/>
            <pc:sldMk cId="0" sldId="290"/>
            <ac:spMk id="5" creationId="{05AA1BBF-02A3-6AAF-F2AC-1FE4A2160CCF}"/>
          </ac:spMkLst>
        </pc:spChg>
        <pc:spChg chg="add del mod">
          <ac:chgData name="Song Seokil" userId="55e21934b449b532" providerId="LiveId" clId="{3FA4FFF4-BDE0-4AA1-840E-2B8BEA673852}" dt="2022-05-01T23:10:31.379" v="4"/>
          <ac:spMkLst>
            <pc:docMk/>
            <pc:sldMk cId="0" sldId="290"/>
            <ac:spMk id="6" creationId="{D4CB7962-0012-A9DB-2AC5-A034FF4D217C}"/>
          </ac:spMkLst>
        </pc:spChg>
        <pc:spChg chg="mod">
          <ac:chgData name="Song Seokil" userId="55e21934b449b532" providerId="LiveId" clId="{3FA4FFF4-BDE0-4AA1-840E-2B8BEA673852}" dt="2022-05-01T23:10:31.379" v="4"/>
          <ac:spMkLst>
            <pc:docMk/>
            <pc:sldMk cId="0" sldId="290"/>
            <ac:spMk id="4098" creationId="{00000000-0000-0000-0000-000000000000}"/>
          </ac:spMkLst>
        </pc:spChg>
        <pc:spChg chg="mod">
          <ac:chgData name="Song Seokil" userId="55e21934b449b532" providerId="LiveId" clId="{3FA4FFF4-BDE0-4AA1-840E-2B8BEA673852}" dt="2022-05-01T23:10:31.379" v="4"/>
          <ac:spMkLst>
            <pc:docMk/>
            <pc:sldMk cId="0" sldId="290"/>
            <ac:spMk id="4099" creationId="{00000000-0000-0000-0000-000000000000}"/>
          </ac:spMkLst>
        </pc:spChg>
        <pc:spChg chg="mod">
          <ac:chgData name="Song Seokil" userId="55e21934b449b532" providerId="LiveId" clId="{3FA4FFF4-BDE0-4AA1-840E-2B8BEA673852}" dt="2022-05-01T23:10:31.379" v="4"/>
          <ac:spMkLst>
            <pc:docMk/>
            <pc:sldMk cId="0" sldId="290"/>
            <ac:spMk id="4100" creationId="{00000000-0000-0000-0000-000000000000}"/>
          </ac:spMkLst>
        </pc:spChg>
        <pc:spChg chg="mod">
          <ac:chgData name="Song Seokil" userId="55e21934b449b532" providerId="LiveId" clId="{3FA4FFF4-BDE0-4AA1-840E-2B8BEA673852}" dt="2022-05-01T23:10:31.379" v="4"/>
          <ac:spMkLst>
            <pc:docMk/>
            <pc:sldMk cId="0" sldId="290"/>
            <ac:spMk id="4101" creationId="{00000000-0000-0000-0000-000000000000}"/>
          </ac:spMkLst>
        </pc:spChg>
        <pc:spChg chg="mod">
          <ac:chgData name="Song Seokil" userId="55e21934b449b532" providerId="LiveId" clId="{3FA4FFF4-BDE0-4AA1-840E-2B8BEA673852}" dt="2022-05-01T23:10:31.379" v="4"/>
          <ac:spMkLst>
            <pc:docMk/>
            <pc:sldMk cId="0" sldId="290"/>
            <ac:spMk id="4102" creationId="{00000000-0000-0000-0000-000000000000}"/>
          </ac:spMkLst>
        </pc:spChg>
      </pc:sldChg>
      <pc:sldChg chg="addSp delSp modSp add del">
        <pc:chgData name="Song Seokil" userId="55e21934b449b532" providerId="LiveId" clId="{3FA4FFF4-BDE0-4AA1-840E-2B8BEA673852}" dt="2022-05-01T23:10:31.379" v="4"/>
        <pc:sldMkLst>
          <pc:docMk/>
          <pc:sldMk cId="0" sldId="291"/>
        </pc:sldMkLst>
        <pc:spChg chg="add del mod">
          <ac:chgData name="Song Seokil" userId="55e21934b449b532" providerId="LiveId" clId="{3FA4FFF4-BDE0-4AA1-840E-2B8BEA673852}" dt="2022-05-01T23:10:31.379" v="4"/>
          <ac:spMkLst>
            <pc:docMk/>
            <pc:sldMk cId="0" sldId="291"/>
            <ac:spMk id="2" creationId="{ECF58C21-0E70-D342-B7F9-8AB451635D0F}"/>
          </ac:spMkLst>
        </pc:spChg>
        <pc:spChg chg="add del mod">
          <ac:chgData name="Song Seokil" userId="55e21934b449b532" providerId="LiveId" clId="{3FA4FFF4-BDE0-4AA1-840E-2B8BEA673852}" dt="2022-05-01T23:10:31.379" v="4"/>
          <ac:spMkLst>
            <pc:docMk/>
            <pc:sldMk cId="0" sldId="291"/>
            <ac:spMk id="3" creationId="{192E6911-25D4-EBDA-C3E5-DB15645EFE1D}"/>
          </ac:spMkLst>
        </pc:spChg>
        <pc:spChg chg="add del mod">
          <ac:chgData name="Song Seokil" userId="55e21934b449b532" providerId="LiveId" clId="{3FA4FFF4-BDE0-4AA1-840E-2B8BEA673852}" dt="2022-05-01T23:10:31.379" v="4"/>
          <ac:spMkLst>
            <pc:docMk/>
            <pc:sldMk cId="0" sldId="291"/>
            <ac:spMk id="4" creationId="{684CA2D3-CE45-CAA3-0A1B-76A8A8D279CE}"/>
          </ac:spMkLst>
        </pc:spChg>
        <pc:spChg chg="mod">
          <ac:chgData name="Song Seokil" userId="55e21934b449b532" providerId="LiveId" clId="{3FA4FFF4-BDE0-4AA1-840E-2B8BEA673852}" dt="2022-05-01T23:10:31.379" v="4"/>
          <ac:spMkLst>
            <pc:docMk/>
            <pc:sldMk cId="0" sldId="291"/>
            <ac:spMk id="5122" creationId="{00000000-0000-0000-0000-000000000000}"/>
          </ac:spMkLst>
        </pc:spChg>
        <pc:spChg chg="mod">
          <ac:chgData name="Song Seokil" userId="55e21934b449b532" providerId="LiveId" clId="{3FA4FFF4-BDE0-4AA1-840E-2B8BEA673852}" dt="2022-05-01T23:10:31.379" v="4"/>
          <ac:spMkLst>
            <pc:docMk/>
            <pc:sldMk cId="0" sldId="291"/>
            <ac:spMk id="5123" creationId="{00000000-0000-0000-0000-000000000000}"/>
          </ac:spMkLst>
        </pc:spChg>
        <pc:spChg chg="mod">
          <ac:chgData name="Song Seokil" userId="55e21934b449b532" providerId="LiveId" clId="{3FA4FFF4-BDE0-4AA1-840E-2B8BEA673852}" dt="2022-05-01T23:10:31.379" v="4"/>
          <ac:spMkLst>
            <pc:docMk/>
            <pc:sldMk cId="0" sldId="291"/>
            <ac:spMk id="5124" creationId="{00000000-0000-0000-0000-000000000000}"/>
          </ac:spMkLst>
        </pc:spChg>
      </pc:sldChg>
      <pc:sldChg chg="addSp delSp modSp add del">
        <pc:chgData name="Song Seokil" userId="55e21934b449b532" providerId="LiveId" clId="{3FA4FFF4-BDE0-4AA1-840E-2B8BEA673852}" dt="2022-05-01T23:10:31.379" v="4"/>
        <pc:sldMkLst>
          <pc:docMk/>
          <pc:sldMk cId="0" sldId="292"/>
        </pc:sldMkLst>
        <pc:spChg chg="add del mod">
          <ac:chgData name="Song Seokil" userId="55e21934b449b532" providerId="LiveId" clId="{3FA4FFF4-BDE0-4AA1-840E-2B8BEA673852}" dt="2022-05-01T23:10:31.379" v="4"/>
          <ac:spMkLst>
            <pc:docMk/>
            <pc:sldMk cId="0" sldId="292"/>
            <ac:spMk id="2" creationId="{6750E3C6-198E-2BFE-EECA-10E903DBED8F}"/>
          </ac:spMkLst>
        </pc:spChg>
        <pc:spChg chg="add del mod">
          <ac:chgData name="Song Seokil" userId="55e21934b449b532" providerId="LiveId" clId="{3FA4FFF4-BDE0-4AA1-840E-2B8BEA673852}" dt="2022-05-01T23:10:31.379" v="4"/>
          <ac:spMkLst>
            <pc:docMk/>
            <pc:sldMk cId="0" sldId="292"/>
            <ac:spMk id="3" creationId="{507FBBB7-EFE4-1D78-C6DE-E4162686CDC2}"/>
          </ac:spMkLst>
        </pc:spChg>
        <pc:spChg chg="add del mod">
          <ac:chgData name="Song Seokil" userId="55e21934b449b532" providerId="LiveId" clId="{3FA4FFF4-BDE0-4AA1-840E-2B8BEA673852}" dt="2022-05-01T23:10:31.379" v="4"/>
          <ac:spMkLst>
            <pc:docMk/>
            <pc:sldMk cId="0" sldId="292"/>
            <ac:spMk id="4" creationId="{C8E92778-AD5E-61E5-6335-042F8AD341DF}"/>
          </ac:spMkLst>
        </pc:spChg>
        <pc:spChg chg="mod">
          <ac:chgData name="Song Seokil" userId="55e21934b449b532" providerId="LiveId" clId="{3FA4FFF4-BDE0-4AA1-840E-2B8BEA673852}" dt="2022-05-01T23:10:31.379" v="4"/>
          <ac:spMkLst>
            <pc:docMk/>
            <pc:sldMk cId="0" sldId="292"/>
            <ac:spMk id="6146" creationId="{00000000-0000-0000-0000-000000000000}"/>
          </ac:spMkLst>
        </pc:spChg>
        <pc:spChg chg="mod">
          <ac:chgData name="Song Seokil" userId="55e21934b449b532" providerId="LiveId" clId="{3FA4FFF4-BDE0-4AA1-840E-2B8BEA673852}" dt="2022-05-01T23:10:31.379" v="4"/>
          <ac:spMkLst>
            <pc:docMk/>
            <pc:sldMk cId="0" sldId="292"/>
            <ac:spMk id="6147" creationId="{00000000-0000-0000-0000-000000000000}"/>
          </ac:spMkLst>
        </pc:spChg>
        <pc:spChg chg="mod">
          <ac:chgData name="Song Seokil" userId="55e21934b449b532" providerId="LiveId" clId="{3FA4FFF4-BDE0-4AA1-840E-2B8BEA673852}" dt="2022-05-01T23:10:31.379" v="4"/>
          <ac:spMkLst>
            <pc:docMk/>
            <pc:sldMk cId="0" sldId="292"/>
            <ac:spMk id="6148" creationId="{00000000-0000-0000-0000-000000000000}"/>
          </ac:spMkLst>
        </pc:spChg>
      </pc:sldChg>
      <pc:sldChg chg="addSp delSp modSp add del">
        <pc:chgData name="Song Seokil" userId="55e21934b449b532" providerId="LiveId" clId="{3FA4FFF4-BDE0-4AA1-840E-2B8BEA673852}" dt="2022-05-01T23:10:31.379" v="4"/>
        <pc:sldMkLst>
          <pc:docMk/>
          <pc:sldMk cId="0" sldId="293"/>
        </pc:sldMkLst>
        <pc:spChg chg="add del mod">
          <ac:chgData name="Song Seokil" userId="55e21934b449b532" providerId="LiveId" clId="{3FA4FFF4-BDE0-4AA1-840E-2B8BEA673852}" dt="2022-05-01T23:10:31.379" v="4"/>
          <ac:spMkLst>
            <pc:docMk/>
            <pc:sldMk cId="0" sldId="293"/>
            <ac:spMk id="2" creationId="{5C076146-D59B-3581-8999-B66BAA4063CC}"/>
          </ac:spMkLst>
        </pc:spChg>
        <pc:spChg chg="add del mod">
          <ac:chgData name="Song Seokil" userId="55e21934b449b532" providerId="LiveId" clId="{3FA4FFF4-BDE0-4AA1-840E-2B8BEA673852}" dt="2022-05-01T23:10:31.379" v="4"/>
          <ac:spMkLst>
            <pc:docMk/>
            <pc:sldMk cId="0" sldId="293"/>
            <ac:spMk id="3" creationId="{0FC18AFD-1FFB-CCD2-BE7A-0B56A03D9165}"/>
          </ac:spMkLst>
        </pc:spChg>
        <pc:spChg chg="add del mod">
          <ac:chgData name="Song Seokil" userId="55e21934b449b532" providerId="LiveId" clId="{3FA4FFF4-BDE0-4AA1-840E-2B8BEA673852}" dt="2022-05-01T23:10:31.379" v="4"/>
          <ac:spMkLst>
            <pc:docMk/>
            <pc:sldMk cId="0" sldId="293"/>
            <ac:spMk id="4" creationId="{C44D0B96-9D01-30C7-4386-6E6568F89A6A}"/>
          </ac:spMkLst>
        </pc:spChg>
        <pc:spChg chg="add del mod">
          <ac:chgData name="Song Seokil" userId="55e21934b449b532" providerId="LiveId" clId="{3FA4FFF4-BDE0-4AA1-840E-2B8BEA673852}" dt="2022-05-01T23:10:31.379" v="4"/>
          <ac:spMkLst>
            <pc:docMk/>
            <pc:sldMk cId="0" sldId="293"/>
            <ac:spMk id="5" creationId="{444C56D7-698C-5EF8-E6A1-3EC2118903C8}"/>
          </ac:spMkLst>
        </pc:spChg>
        <pc:spChg chg="add del mod">
          <ac:chgData name="Song Seokil" userId="55e21934b449b532" providerId="LiveId" clId="{3FA4FFF4-BDE0-4AA1-840E-2B8BEA673852}" dt="2022-05-01T23:10:31.379" v="4"/>
          <ac:spMkLst>
            <pc:docMk/>
            <pc:sldMk cId="0" sldId="293"/>
            <ac:spMk id="6" creationId="{FD3A2872-6EBE-CBC7-C421-C394D9A119B6}"/>
          </ac:spMkLst>
        </pc:spChg>
        <pc:spChg chg="mod">
          <ac:chgData name="Song Seokil" userId="55e21934b449b532" providerId="LiveId" clId="{3FA4FFF4-BDE0-4AA1-840E-2B8BEA673852}" dt="2022-05-01T23:10:31.379" v="4"/>
          <ac:spMkLst>
            <pc:docMk/>
            <pc:sldMk cId="0" sldId="293"/>
            <ac:spMk id="7170" creationId="{00000000-0000-0000-0000-000000000000}"/>
          </ac:spMkLst>
        </pc:spChg>
        <pc:spChg chg="mod">
          <ac:chgData name="Song Seokil" userId="55e21934b449b532" providerId="LiveId" clId="{3FA4FFF4-BDE0-4AA1-840E-2B8BEA673852}" dt="2022-05-01T23:10:31.379" v="4"/>
          <ac:spMkLst>
            <pc:docMk/>
            <pc:sldMk cId="0" sldId="293"/>
            <ac:spMk id="7171" creationId="{00000000-0000-0000-0000-000000000000}"/>
          </ac:spMkLst>
        </pc:spChg>
        <pc:spChg chg="mod">
          <ac:chgData name="Song Seokil" userId="55e21934b449b532" providerId="LiveId" clId="{3FA4FFF4-BDE0-4AA1-840E-2B8BEA673852}" dt="2022-05-01T23:10:31.379" v="4"/>
          <ac:spMkLst>
            <pc:docMk/>
            <pc:sldMk cId="0" sldId="293"/>
            <ac:spMk id="7172" creationId="{00000000-0000-0000-0000-000000000000}"/>
          </ac:spMkLst>
        </pc:spChg>
        <pc:spChg chg="mod">
          <ac:chgData name="Song Seokil" userId="55e21934b449b532" providerId="LiveId" clId="{3FA4FFF4-BDE0-4AA1-840E-2B8BEA673852}" dt="2022-05-01T23:10:31.379" v="4"/>
          <ac:spMkLst>
            <pc:docMk/>
            <pc:sldMk cId="0" sldId="293"/>
            <ac:spMk id="7173" creationId="{00000000-0000-0000-0000-000000000000}"/>
          </ac:spMkLst>
        </pc:spChg>
        <pc:spChg chg="mod">
          <ac:chgData name="Song Seokil" userId="55e21934b449b532" providerId="LiveId" clId="{3FA4FFF4-BDE0-4AA1-840E-2B8BEA673852}" dt="2022-05-01T23:10:31.379" v="4"/>
          <ac:spMkLst>
            <pc:docMk/>
            <pc:sldMk cId="0" sldId="293"/>
            <ac:spMk id="7174" creationId="{00000000-0000-0000-0000-000000000000}"/>
          </ac:spMkLst>
        </pc:spChg>
      </pc:sldChg>
      <pc:sldChg chg="addSp delSp modSp add del">
        <pc:chgData name="Song Seokil" userId="55e21934b449b532" providerId="LiveId" clId="{3FA4FFF4-BDE0-4AA1-840E-2B8BEA673852}" dt="2022-05-01T23:10:31.379" v="4"/>
        <pc:sldMkLst>
          <pc:docMk/>
          <pc:sldMk cId="0" sldId="294"/>
        </pc:sldMkLst>
        <pc:spChg chg="add del mod">
          <ac:chgData name="Song Seokil" userId="55e21934b449b532" providerId="LiveId" clId="{3FA4FFF4-BDE0-4AA1-840E-2B8BEA673852}" dt="2022-05-01T23:10:31.379" v="4"/>
          <ac:spMkLst>
            <pc:docMk/>
            <pc:sldMk cId="0" sldId="294"/>
            <ac:spMk id="2" creationId="{F66CC719-2549-F72B-F6C8-19091A9CBB8E}"/>
          </ac:spMkLst>
        </pc:spChg>
        <pc:spChg chg="add del mod">
          <ac:chgData name="Song Seokil" userId="55e21934b449b532" providerId="LiveId" clId="{3FA4FFF4-BDE0-4AA1-840E-2B8BEA673852}" dt="2022-05-01T23:10:31.379" v="4"/>
          <ac:spMkLst>
            <pc:docMk/>
            <pc:sldMk cId="0" sldId="294"/>
            <ac:spMk id="3" creationId="{1C9A98B3-4C25-2091-A705-9AC4E4F9586B}"/>
          </ac:spMkLst>
        </pc:spChg>
        <pc:spChg chg="add del mod">
          <ac:chgData name="Song Seokil" userId="55e21934b449b532" providerId="LiveId" clId="{3FA4FFF4-BDE0-4AA1-840E-2B8BEA673852}" dt="2022-05-01T23:10:31.379" v="4"/>
          <ac:spMkLst>
            <pc:docMk/>
            <pc:sldMk cId="0" sldId="294"/>
            <ac:spMk id="4" creationId="{2961C7C3-97BA-2E57-7FBE-5F363F1ED839}"/>
          </ac:spMkLst>
        </pc:spChg>
        <pc:spChg chg="add del mod">
          <ac:chgData name="Song Seokil" userId="55e21934b449b532" providerId="LiveId" clId="{3FA4FFF4-BDE0-4AA1-840E-2B8BEA673852}" dt="2022-05-01T23:10:31.379" v="4"/>
          <ac:spMkLst>
            <pc:docMk/>
            <pc:sldMk cId="0" sldId="294"/>
            <ac:spMk id="5" creationId="{2BBE6B11-FA26-4354-29B2-ED9659447A36}"/>
          </ac:spMkLst>
        </pc:spChg>
        <pc:spChg chg="add del mod">
          <ac:chgData name="Song Seokil" userId="55e21934b449b532" providerId="LiveId" clId="{3FA4FFF4-BDE0-4AA1-840E-2B8BEA673852}" dt="2022-05-01T23:10:31.379" v="4"/>
          <ac:spMkLst>
            <pc:docMk/>
            <pc:sldMk cId="0" sldId="294"/>
            <ac:spMk id="6" creationId="{ADE4B192-5B5C-790B-4501-709B32618DE7}"/>
          </ac:spMkLst>
        </pc:spChg>
        <pc:spChg chg="mod">
          <ac:chgData name="Song Seokil" userId="55e21934b449b532" providerId="LiveId" clId="{3FA4FFF4-BDE0-4AA1-840E-2B8BEA673852}" dt="2022-05-01T23:10:31.379" v="4"/>
          <ac:spMkLst>
            <pc:docMk/>
            <pc:sldMk cId="0" sldId="294"/>
            <ac:spMk id="8194" creationId="{00000000-0000-0000-0000-000000000000}"/>
          </ac:spMkLst>
        </pc:spChg>
        <pc:spChg chg="mod">
          <ac:chgData name="Song Seokil" userId="55e21934b449b532" providerId="LiveId" clId="{3FA4FFF4-BDE0-4AA1-840E-2B8BEA673852}" dt="2022-05-01T23:10:31.379" v="4"/>
          <ac:spMkLst>
            <pc:docMk/>
            <pc:sldMk cId="0" sldId="294"/>
            <ac:spMk id="8195" creationId="{00000000-0000-0000-0000-000000000000}"/>
          </ac:spMkLst>
        </pc:spChg>
        <pc:spChg chg="mod">
          <ac:chgData name="Song Seokil" userId="55e21934b449b532" providerId="LiveId" clId="{3FA4FFF4-BDE0-4AA1-840E-2B8BEA673852}" dt="2022-05-01T23:10:31.379" v="4"/>
          <ac:spMkLst>
            <pc:docMk/>
            <pc:sldMk cId="0" sldId="294"/>
            <ac:spMk id="8196" creationId="{00000000-0000-0000-0000-000000000000}"/>
          </ac:spMkLst>
        </pc:spChg>
        <pc:spChg chg="mod">
          <ac:chgData name="Song Seokil" userId="55e21934b449b532" providerId="LiveId" clId="{3FA4FFF4-BDE0-4AA1-840E-2B8BEA673852}" dt="2022-05-01T23:10:31.379" v="4"/>
          <ac:spMkLst>
            <pc:docMk/>
            <pc:sldMk cId="0" sldId="294"/>
            <ac:spMk id="8197" creationId="{00000000-0000-0000-0000-000000000000}"/>
          </ac:spMkLst>
        </pc:spChg>
        <pc:spChg chg="mod">
          <ac:chgData name="Song Seokil" userId="55e21934b449b532" providerId="LiveId" clId="{3FA4FFF4-BDE0-4AA1-840E-2B8BEA673852}" dt="2022-05-01T23:10:31.379" v="4"/>
          <ac:spMkLst>
            <pc:docMk/>
            <pc:sldMk cId="0" sldId="294"/>
            <ac:spMk id="8198" creationId="{00000000-0000-0000-0000-000000000000}"/>
          </ac:spMkLst>
        </pc:spChg>
      </pc:sldChg>
      <pc:sldChg chg="addSp delSp modSp add del">
        <pc:chgData name="Song Seokil" userId="55e21934b449b532" providerId="LiveId" clId="{3FA4FFF4-BDE0-4AA1-840E-2B8BEA673852}" dt="2022-05-01T23:10:31.379" v="4"/>
        <pc:sldMkLst>
          <pc:docMk/>
          <pc:sldMk cId="0" sldId="295"/>
        </pc:sldMkLst>
        <pc:spChg chg="add del mod">
          <ac:chgData name="Song Seokil" userId="55e21934b449b532" providerId="LiveId" clId="{3FA4FFF4-BDE0-4AA1-840E-2B8BEA673852}" dt="2022-05-01T23:10:31.379" v="4"/>
          <ac:spMkLst>
            <pc:docMk/>
            <pc:sldMk cId="0" sldId="295"/>
            <ac:spMk id="2" creationId="{770FFFDF-6A14-A6A3-2949-1B00090447E4}"/>
          </ac:spMkLst>
        </pc:spChg>
        <pc:spChg chg="add del mod">
          <ac:chgData name="Song Seokil" userId="55e21934b449b532" providerId="LiveId" clId="{3FA4FFF4-BDE0-4AA1-840E-2B8BEA673852}" dt="2022-05-01T23:10:31.379" v="4"/>
          <ac:spMkLst>
            <pc:docMk/>
            <pc:sldMk cId="0" sldId="295"/>
            <ac:spMk id="3" creationId="{9EB54FCB-B7C3-FF58-AB9E-AB39253D5897}"/>
          </ac:spMkLst>
        </pc:spChg>
        <pc:spChg chg="add del mod">
          <ac:chgData name="Song Seokil" userId="55e21934b449b532" providerId="LiveId" clId="{3FA4FFF4-BDE0-4AA1-840E-2B8BEA673852}" dt="2022-05-01T23:10:31.379" v="4"/>
          <ac:spMkLst>
            <pc:docMk/>
            <pc:sldMk cId="0" sldId="295"/>
            <ac:spMk id="4" creationId="{9B648EDD-0D23-A4EF-7822-BCB94F3E379E}"/>
          </ac:spMkLst>
        </pc:spChg>
        <pc:spChg chg="add del mod">
          <ac:chgData name="Song Seokil" userId="55e21934b449b532" providerId="LiveId" clId="{3FA4FFF4-BDE0-4AA1-840E-2B8BEA673852}" dt="2022-05-01T23:10:31.379" v="4"/>
          <ac:spMkLst>
            <pc:docMk/>
            <pc:sldMk cId="0" sldId="295"/>
            <ac:spMk id="5" creationId="{350A2C3B-B6BE-C43E-5291-15D829C3322C}"/>
          </ac:spMkLst>
        </pc:spChg>
        <pc:spChg chg="mod">
          <ac:chgData name="Song Seokil" userId="55e21934b449b532" providerId="LiveId" clId="{3FA4FFF4-BDE0-4AA1-840E-2B8BEA673852}" dt="2022-05-01T23:10:31.379" v="4"/>
          <ac:spMkLst>
            <pc:docMk/>
            <pc:sldMk cId="0" sldId="295"/>
            <ac:spMk id="9218" creationId="{00000000-0000-0000-0000-000000000000}"/>
          </ac:spMkLst>
        </pc:spChg>
        <pc:spChg chg="mod">
          <ac:chgData name="Song Seokil" userId="55e21934b449b532" providerId="LiveId" clId="{3FA4FFF4-BDE0-4AA1-840E-2B8BEA673852}" dt="2022-05-01T23:10:31.379" v="4"/>
          <ac:spMkLst>
            <pc:docMk/>
            <pc:sldMk cId="0" sldId="295"/>
            <ac:spMk id="9219" creationId="{00000000-0000-0000-0000-000000000000}"/>
          </ac:spMkLst>
        </pc:spChg>
        <pc:spChg chg="mod">
          <ac:chgData name="Song Seokil" userId="55e21934b449b532" providerId="LiveId" clId="{3FA4FFF4-BDE0-4AA1-840E-2B8BEA673852}" dt="2022-05-01T23:10:31.379" v="4"/>
          <ac:spMkLst>
            <pc:docMk/>
            <pc:sldMk cId="0" sldId="295"/>
            <ac:spMk id="9220" creationId="{00000000-0000-0000-0000-000000000000}"/>
          </ac:spMkLst>
        </pc:spChg>
        <pc:spChg chg="mod">
          <ac:chgData name="Song Seokil" userId="55e21934b449b532" providerId="LiveId" clId="{3FA4FFF4-BDE0-4AA1-840E-2B8BEA673852}" dt="2022-05-01T23:10:31.379" v="4"/>
          <ac:spMkLst>
            <pc:docMk/>
            <pc:sldMk cId="0" sldId="295"/>
            <ac:spMk id="9221" creationId="{00000000-0000-0000-0000-000000000000}"/>
          </ac:spMkLst>
        </pc:spChg>
      </pc:sldChg>
      <pc:sldChg chg="addSp delSp modSp add del">
        <pc:chgData name="Song Seokil" userId="55e21934b449b532" providerId="LiveId" clId="{3FA4FFF4-BDE0-4AA1-840E-2B8BEA673852}" dt="2022-05-01T23:10:31.379" v="4"/>
        <pc:sldMkLst>
          <pc:docMk/>
          <pc:sldMk cId="0" sldId="296"/>
        </pc:sldMkLst>
        <pc:spChg chg="add del mod">
          <ac:chgData name="Song Seokil" userId="55e21934b449b532" providerId="LiveId" clId="{3FA4FFF4-BDE0-4AA1-840E-2B8BEA673852}" dt="2022-05-01T23:10:31.379" v="4"/>
          <ac:spMkLst>
            <pc:docMk/>
            <pc:sldMk cId="0" sldId="296"/>
            <ac:spMk id="2" creationId="{8C540C69-FC16-478A-8A11-64C916CB7F8C}"/>
          </ac:spMkLst>
        </pc:spChg>
        <pc:spChg chg="add del mod">
          <ac:chgData name="Song Seokil" userId="55e21934b449b532" providerId="LiveId" clId="{3FA4FFF4-BDE0-4AA1-840E-2B8BEA673852}" dt="2022-05-01T23:10:31.379" v="4"/>
          <ac:spMkLst>
            <pc:docMk/>
            <pc:sldMk cId="0" sldId="296"/>
            <ac:spMk id="3" creationId="{49E2197B-949A-D678-5D17-A9CC03466E5F}"/>
          </ac:spMkLst>
        </pc:spChg>
        <pc:spChg chg="add del mod">
          <ac:chgData name="Song Seokil" userId="55e21934b449b532" providerId="LiveId" clId="{3FA4FFF4-BDE0-4AA1-840E-2B8BEA673852}" dt="2022-05-01T23:10:31.379" v="4"/>
          <ac:spMkLst>
            <pc:docMk/>
            <pc:sldMk cId="0" sldId="296"/>
            <ac:spMk id="4" creationId="{669CA3C3-96C9-0703-261A-F4E3003FCEBB}"/>
          </ac:spMkLst>
        </pc:spChg>
        <pc:spChg chg="add del mod">
          <ac:chgData name="Song Seokil" userId="55e21934b449b532" providerId="LiveId" clId="{3FA4FFF4-BDE0-4AA1-840E-2B8BEA673852}" dt="2022-05-01T23:10:31.379" v="4"/>
          <ac:spMkLst>
            <pc:docMk/>
            <pc:sldMk cId="0" sldId="296"/>
            <ac:spMk id="5" creationId="{D730056C-675B-55D7-9B2F-06482630A3F1}"/>
          </ac:spMkLst>
        </pc:spChg>
        <pc:spChg chg="add del mod">
          <ac:chgData name="Song Seokil" userId="55e21934b449b532" providerId="LiveId" clId="{3FA4FFF4-BDE0-4AA1-840E-2B8BEA673852}" dt="2022-05-01T23:10:31.379" v="4"/>
          <ac:spMkLst>
            <pc:docMk/>
            <pc:sldMk cId="0" sldId="296"/>
            <ac:spMk id="6" creationId="{2A9CE8BC-2532-A359-122E-1581B9473594}"/>
          </ac:spMkLst>
        </pc:spChg>
        <pc:spChg chg="mod">
          <ac:chgData name="Song Seokil" userId="55e21934b449b532" providerId="LiveId" clId="{3FA4FFF4-BDE0-4AA1-840E-2B8BEA673852}" dt="2022-05-01T23:10:31.379" v="4"/>
          <ac:spMkLst>
            <pc:docMk/>
            <pc:sldMk cId="0" sldId="296"/>
            <ac:spMk id="10242" creationId="{00000000-0000-0000-0000-000000000000}"/>
          </ac:spMkLst>
        </pc:spChg>
        <pc:spChg chg="mod">
          <ac:chgData name="Song Seokil" userId="55e21934b449b532" providerId="LiveId" clId="{3FA4FFF4-BDE0-4AA1-840E-2B8BEA673852}" dt="2022-05-01T23:10:31.379" v="4"/>
          <ac:spMkLst>
            <pc:docMk/>
            <pc:sldMk cId="0" sldId="296"/>
            <ac:spMk id="10243" creationId="{00000000-0000-0000-0000-000000000000}"/>
          </ac:spMkLst>
        </pc:spChg>
        <pc:spChg chg="mod">
          <ac:chgData name="Song Seokil" userId="55e21934b449b532" providerId="LiveId" clId="{3FA4FFF4-BDE0-4AA1-840E-2B8BEA673852}" dt="2022-05-01T23:10:31.379" v="4"/>
          <ac:spMkLst>
            <pc:docMk/>
            <pc:sldMk cId="0" sldId="296"/>
            <ac:spMk id="10244" creationId="{00000000-0000-0000-0000-000000000000}"/>
          </ac:spMkLst>
        </pc:spChg>
        <pc:spChg chg="mod">
          <ac:chgData name="Song Seokil" userId="55e21934b449b532" providerId="LiveId" clId="{3FA4FFF4-BDE0-4AA1-840E-2B8BEA673852}" dt="2022-05-01T23:10:31.379" v="4"/>
          <ac:spMkLst>
            <pc:docMk/>
            <pc:sldMk cId="0" sldId="296"/>
            <ac:spMk id="10245" creationId="{00000000-0000-0000-0000-000000000000}"/>
          </ac:spMkLst>
        </pc:spChg>
        <pc:spChg chg="mod">
          <ac:chgData name="Song Seokil" userId="55e21934b449b532" providerId="LiveId" clId="{3FA4FFF4-BDE0-4AA1-840E-2B8BEA673852}" dt="2022-05-01T23:10:31.379" v="4"/>
          <ac:spMkLst>
            <pc:docMk/>
            <pc:sldMk cId="0" sldId="296"/>
            <ac:spMk id="10246" creationId="{00000000-0000-0000-0000-000000000000}"/>
          </ac:spMkLst>
        </pc:spChg>
      </pc:sldChg>
      <pc:sldChg chg="addSp delSp modSp add del">
        <pc:chgData name="Song Seokil" userId="55e21934b449b532" providerId="LiveId" clId="{3FA4FFF4-BDE0-4AA1-840E-2B8BEA673852}" dt="2022-05-01T23:10:31.379" v="4"/>
        <pc:sldMkLst>
          <pc:docMk/>
          <pc:sldMk cId="0" sldId="297"/>
        </pc:sldMkLst>
        <pc:spChg chg="add del mod">
          <ac:chgData name="Song Seokil" userId="55e21934b449b532" providerId="LiveId" clId="{3FA4FFF4-BDE0-4AA1-840E-2B8BEA673852}" dt="2022-05-01T23:10:31.379" v="4"/>
          <ac:spMkLst>
            <pc:docMk/>
            <pc:sldMk cId="0" sldId="297"/>
            <ac:spMk id="2" creationId="{C5001AC4-12C8-4BBA-E598-EB2BC529F623}"/>
          </ac:spMkLst>
        </pc:spChg>
        <pc:spChg chg="add del mod">
          <ac:chgData name="Song Seokil" userId="55e21934b449b532" providerId="LiveId" clId="{3FA4FFF4-BDE0-4AA1-840E-2B8BEA673852}" dt="2022-05-01T23:10:31.379" v="4"/>
          <ac:spMkLst>
            <pc:docMk/>
            <pc:sldMk cId="0" sldId="297"/>
            <ac:spMk id="3" creationId="{F0740CCA-A853-742F-F906-1760B398103C}"/>
          </ac:spMkLst>
        </pc:spChg>
        <pc:spChg chg="add del mod">
          <ac:chgData name="Song Seokil" userId="55e21934b449b532" providerId="LiveId" clId="{3FA4FFF4-BDE0-4AA1-840E-2B8BEA673852}" dt="2022-05-01T23:10:31.379" v="4"/>
          <ac:spMkLst>
            <pc:docMk/>
            <pc:sldMk cId="0" sldId="297"/>
            <ac:spMk id="4" creationId="{7E3FF605-D97A-DB1E-CD48-D333A35B37DC}"/>
          </ac:spMkLst>
        </pc:spChg>
        <pc:spChg chg="mod">
          <ac:chgData name="Song Seokil" userId="55e21934b449b532" providerId="LiveId" clId="{3FA4FFF4-BDE0-4AA1-840E-2B8BEA673852}" dt="2022-05-01T23:10:31.379" v="4"/>
          <ac:spMkLst>
            <pc:docMk/>
            <pc:sldMk cId="0" sldId="297"/>
            <ac:spMk id="11266" creationId="{00000000-0000-0000-0000-000000000000}"/>
          </ac:spMkLst>
        </pc:spChg>
        <pc:spChg chg="mod">
          <ac:chgData name="Song Seokil" userId="55e21934b449b532" providerId="LiveId" clId="{3FA4FFF4-BDE0-4AA1-840E-2B8BEA673852}" dt="2022-05-01T23:10:31.379" v="4"/>
          <ac:spMkLst>
            <pc:docMk/>
            <pc:sldMk cId="0" sldId="297"/>
            <ac:spMk id="11267" creationId="{00000000-0000-0000-0000-000000000000}"/>
          </ac:spMkLst>
        </pc:spChg>
        <pc:spChg chg="mod">
          <ac:chgData name="Song Seokil" userId="55e21934b449b532" providerId="LiveId" clId="{3FA4FFF4-BDE0-4AA1-840E-2B8BEA673852}" dt="2022-05-01T23:10:31.379" v="4"/>
          <ac:spMkLst>
            <pc:docMk/>
            <pc:sldMk cId="0" sldId="297"/>
            <ac:spMk id="11268" creationId="{00000000-0000-0000-0000-000000000000}"/>
          </ac:spMkLst>
        </pc:spChg>
      </pc:sldChg>
      <pc:sldChg chg="addSp delSp modSp add del">
        <pc:chgData name="Song Seokil" userId="55e21934b449b532" providerId="LiveId" clId="{3FA4FFF4-BDE0-4AA1-840E-2B8BEA673852}" dt="2022-05-01T23:10:31.379" v="4"/>
        <pc:sldMkLst>
          <pc:docMk/>
          <pc:sldMk cId="0" sldId="298"/>
        </pc:sldMkLst>
        <pc:spChg chg="add del mod">
          <ac:chgData name="Song Seokil" userId="55e21934b449b532" providerId="LiveId" clId="{3FA4FFF4-BDE0-4AA1-840E-2B8BEA673852}" dt="2022-05-01T23:10:31.379" v="4"/>
          <ac:spMkLst>
            <pc:docMk/>
            <pc:sldMk cId="0" sldId="298"/>
            <ac:spMk id="2" creationId="{2BC57CA1-BA2F-87FD-6941-FE0B97E0CDBC}"/>
          </ac:spMkLst>
        </pc:spChg>
        <pc:spChg chg="add del mod">
          <ac:chgData name="Song Seokil" userId="55e21934b449b532" providerId="LiveId" clId="{3FA4FFF4-BDE0-4AA1-840E-2B8BEA673852}" dt="2022-05-01T23:10:31.379" v="4"/>
          <ac:spMkLst>
            <pc:docMk/>
            <pc:sldMk cId="0" sldId="298"/>
            <ac:spMk id="3" creationId="{A0536852-9945-6870-700F-6D3938C98A27}"/>
          </ac:spMkLst>
        </pc:spChg>
        <pc:spChg chg="add del mod">
          <ac:chgData name="Song Seokil" userId="55e21934b449b532" providerId="LiveId" clId="{3FA4FFF4-BDE0-4AA1-840E-2B8BEA673852}" dt="2022-05-01T23:10:31.379" v="4"/>
          <ac:spMkLst>
            <pc:docMk/>
            <pc:sldMk cId="0" sldId="298"/>
            <ac:spMk id="4" creationId="{351D40A9-B381-72D4-436E-E9371E42CA0A}"/>
          </ac:spMkLst>
        </pc:spChg>
        <pc:spChg chg="add del mod">
          <ac:chgData name="Song Seokil" userId="55e21934b449b532" providerId="LiveId" clId="{3FA4FFF4-BDE0-4AA1-840E-2B8BEA673852}" dt="2022-05-01T23:10:31.379" v="4"/>
          <ac:spMkLst>
            <pc:docMk/>
            <pc:sldMk cId="0" sldId="298"/>
            <ac:spMk id="5" creationId="{FD0BC14B-692F-FD10-BF7F-A47F5153C28B}"/>
          </ac:spMkLst>
        </pc:spChg>
        <pc:spChg chg="add del mod">
          <ac:chgData name="Song Seokil" userId="55e21934b449b532" providerId="LiveId" clId="{3FA4FFF4-BDE0-4AA1-840E-2B8BEA673852}" dt="2022-05-01T23:10:31.379" v="4"/>
          <ac:spMkLst>
            <pc:docMk/>
            <pc:sldMk cId="0" sldId="298"/>
            <ac:spMk id="6" creationId="{17254321-0880-492F-E5CB-B469B05702B2}"/>
          </ac:spMkLst>
        </pc:spChg>
        <pc:spChg chg="mod">
          <ac:chgData name="Song Seokil" userId="55e21934b449b532" providerId="LiveId" clId="{3FA4FFF4-BDE0-4AA1-840E-2B8BEA673852}" dt="2022-05-01T23:10:31.379" v="4"/>
          <ac:spMkLst>
            <pc:docMk/>
            <pc:sldMk cId="0" sldId="298"/>
            <ac:spMk id="12290" creationId="{00000000-0000-0000-0000-000000000000}"/>
          </ac:spMkLst>
        </pc:spChg>
        <pc:spChg chg="mod">
          <ac:chgData name="Song Seokil" userId="55e21934b449b532" providerId="LiveId" clId="{3FA4FFF4-BDE0-4AA1-840E-2B8BEA673852}" dt="2022-05-01T23:10:31.379" v="4"/>
          <ac:spMkLst>
            <pc:docMk/>
            <pc:sldMk cId="0" sldId="298"/>
            <ac:spMk id="12291" creationId="{00000000-0000-0000-0000-000000000000}"/>
          </ac:spMkLst>
        </pc:spChg>
        <pc:spChg chg="mod">
          <ac:chgData name="Song Seokil" userId="55e21934b449b532" providerId="LiveId" clId="{3FA4FFF4-BDE0-4AA1-840E-2B8BEA673852}" dt="2022-05-01T23:10:31.379" v="4"/>
          <ac:spMkLst>
            <pc:docMk/>
            <pc:sldMk cId="0" sldId="298"/>
            <ac:spMk id="12292" creationId="{00000000-0000-0000-0000-000000000000}"/>
          </ac:spMkLst>
        </pc:spChg>
        <pc:spChg chg="mod">
          <ac:chgData name="Song Seokil" userId="55e21934b449b532" providerId="LiveId" clId="{3FA4FFF4-BDE0-4AA1-840E-2B8BEA673852}" dt="2022-05-01T23:10:31.379" v="4"/>
          <ac:spMkLst>
            <pc:docMk/>
            <pc:sldMk cId="0" sldId="298"/>
            <ac:spMk id="12293" creationId="{00000000-0000-0000-0000-000000000000}"/>
          </ac:spMkLst>
        </pc:spChg>
        <pc:spChg chg="mod">
          <ac:chgData name="Song Seokil" userId="55e21934b449b532" providerId="LiveId" clId="{3FA4FFF4-BDE0-4AA1-840E-2B8BEA673852}" dt="2022-05-01T23:10:31.379" v="4"/>
          <ac:spMkLst>
            <pc:docMk/>
            <pc:sldMk cId="0" sldId="298"/>
            <ac:spMk id="12294" creationId="{00000000-0000-0000-0000-000000000000}"/>
          </ac:spMkLst>
        </pc:spChg>
      </pc:sldChg>
      <pc:sldChg chg="addSp delSp modSp add">
        <pc:chgData name="Song Seokil" userId="55e21934b449b532" providerId="LiveId" clId="{3FA4FFF4-BDE0-4AA1-840E-2B8BEA673852}" dt="2022-05-01T23:10:31.379" v="4"/>
        <pc:sldMkLst>
          <pc:docMk/>
          <pc:sldMk cId="0" sldId="299"/>
        </pc:sldMkLst>
        <pc:spChg chg="add del mod">
          <ac:chgData name="Song Seokil" userId="55e21934b449b532" providerId="LiveId" clId="{3FA4FFF4-BDE0-4AA1-840E-2B8BEA673852}" dt="2022-05-01T23:10:31.379" v="4"/>
          <ac:spMkLst>
            <pc:docMk/>
            <pc:sldMk cId="0" sldId="299"/>
            <ac:spMk id="2" creationId="{57FCF64B-AF93-6BDC-30FB-8FC59A572D81}"/>
          </ac:spMkLst>
        </pc:spChg>
        <pc:spChg chg="add del mod">
          <ac:chgData name="Song Seokil" userId="55e21934b449b532" providerId="LiveId" clId="{3FA4FFF4-BDE0-4AA1-840E-2B8BEA673852}" dt="2022-05-01T23:10:31.379" v="4"/>
          <ac:spMkLst>
            <pc:docMk/>
            <pc:sldMk cId="0" sldId="299"/>
            <ac:spMk id="3" creationId="{F6682CE4-02E6-18D7-A76B-24A57ECC0A2B}"/>
          </ac:spMkLst>
        </pc:spChg>
        <pc:spChg chg="add del mod">
          <ac:chgData name="Song Seokil" userId="55e21934b449b532" providerId="LiveId" clId="{3FA4FFF4-BDE0-4AA1-840E-2B8BEA673852}" dt="2022-05-01T23:10:31.379" v="4"/>
          <ac:spMkLst>
            <pc:docMk/>
            <pc:sldMk cId="0" sldId="299"/>
            <ac:spMk id="4" creationId="{90E7FD05-5D60-4942-0C5D-08445D1E2536}"/>
          </ac:spMkLst>
        </pc:spChg>
        <pc:spChg chg="add del mod">
          <ac:chgData name="Song Seokil" userId="55e21934b449b532" providerId="LiveId" clId="{3FA4FFF4-BDE0-4AA1-840E-2B8BEA673852}" dt="2022-05-01T23:10:31.379" v="4"/>
          <ac:spMkLst>
            <pc:docMk/>
            <pc:sldMk cId="0" sldId="299"/>
            <ac:spMk id="5" creationId="{76953133-A046-491A-D8D8-BA87F1007FA2}"/>
          </ac:spMkLst>
        </pc:spChg>
        <pc:spChg chg="mod">
          <ac:chgData name="Song Seokil" userId="55e21934b449b532" providerId="LiveId" clId="{3FA4FFF4-BDE0-4AA1-840E-2B8BEA673852}" dt="2022-05-01T23:10:31.379" v="4"/>
          <ac:spMkLst>
            <pc:docMk/>
            <pc:sldMk cId="0" sldId="299"/>
            <ac:spMk id="13314" creationId="{00000000-0000-0000-0000-000000000000}"/>
          </ac:spMkLst>
        </pc:spChg>
        <pc:spChg chg="mod">
          <ac:chgData name="Song Seokil" userId="55e21934b449b532" providerId="LiveId" clId="{3FA4FFF4-BDE0-4AA1-840E-2B8BEA673852}" dt="2022-05-01T23:10:31.379" v="4"/>
          <ac:spMkLst>
            <pc:docMk/>
            <pc:sldMk cId="0" sldId="299"/>
            <ac:spMk id="13315" creationId="{00000000-0000-0000-0000-000000000000}"/>
          </ac:spMkLst>
        </pc:spChg>
        <pc:spChg chg="mod">
          <ac:chgData name="Song Seokil" userId="55e21934b449b532" providerId="LiveId" clId="{3FA4FFF4-BDE0-4AA1-840E-2B8BEA673852}" dt="2022-05-01T23:10:31.379" v="4"/>
          <ac:spMkLst>
            <pc:docMk/>
            <pc:sldMk cId="0" sldId="299"/>
            <ac:spMk id="13316" creationId="{00000000-0000-0000-0000-000000000000}"/>
          </ac:spMkLst>
        </pc:spChg>
        <pc:spChg chg="mod">
          <ac:chgData name="Song Seokil" userId="55e21934b449b532" providerId="LiveId" clId="{3FA4FFF4-BDE0-4AA1-840E-2B8BEA673852}" dt="2022-05-01T23:10:31.379" v="4"/>
          <ac:spMkLst>
            <pc:docMk/>
            <pc:sldMk cId="0" sldId="299"/>
            <ac:spMk id="13317" creationId="{00000000-0000-0000-0000-000000000000}"/>
          </ac:spMkLst>
        </pc:spChg>
      </pc:sldChg>
      <pc:sldChg chg="addSp delSp modSp add del">
        <pc:chgData name="Song Seokil" userId="55e21934b449b532" providerId="LiveId" clId="{3FA4FFF4-BDE0-4AA1-840E-2B8BEA673852}" dt="2022-05-01T23:10:31.379" v="4"/>
        <pc:sldMkLst>
          <pc:docMk/>
          <pc:sldMk cId="0" sldId="300"/>
        </pc:sldMkLst>
        <pc:spChg chg="add del mod">
          <ac:chgData name="Song Seokil" userId="55e21934b449b532" providerId="LiveId" clId="{3FA4FFF4-BDE0-4AA1-840E-2B8BEA673852}" dt="2022-05-01T23:10:31.379" v="4"/>
          <ac:spMkLst>
            <pc:docMk/>
            <pc:sldMk cId="0" sldId="300"/>
            <ac:spMk id="2" creationId="{48B879CB-0041-5ED3-8E1E-A137F5A9E5D0}"/>
          </ac:spMkLst>
        </pc:spChg>
        <pc:spChg chg="add del mod">
          <ac:chgData name="Song Seokil" userId="55e21934b449b532" providerId="LiveId" clId="{3FA4FFF4-BDE0-4AA1-840E-2B8BEA673852}" dt="2022-05-01T23:10:31.379" v="4"/>
          <ac:spMkLst>
            <pc:docMk/>
            <pc:sldMk cId="0" sldId="300"/>
            <ac:spMk id="3" creationId="{9A83A112-694D-EB1B-2D10-27FB942DAF7A}"/>
          </ac:spMkLst>
        </pc:spChg>
        <pc:spChg chg="add del mod">
          <ac:chgData name="Song Seokil" userId="55e21934b449b532" providerId="LiveId" clId="{3FA4FFF4-BDE0-4AA1-840E-2B8BEA673852}" dt="2022-05-01T23:10:31.379" v="4"/>
          <ac:spMkLst>
            <pc:docMk/>
            <pc:sldMk cId="0" sldId="300"/>
            <ac:spMk id="4" creationId="{CCACC2F1-6091-1486-AA5F-5EEE312355C8}"/>
          </ac:spMkLst>
        </pc:spChg>
        <pc:spChg chg="add del mod">
          <ac:chgData name="Song Seokil" userId="55e21934b449b532" providerId="LiveId" clId="{3FA4FFF4-BDE0-4AA1-840E-2B8BEA673852}" dt="2022-05-01T23:10:31.379" v="4"/>
          <ac:spMkLst>
            <pc:docMk/>
            <pc:sldMk cId="0" sldId="300"/>
            <ac:spMk id="5" creationId="{CA0FBCC2-28F3-716E-ED80-E0D086C41E73}"/>
          </ac:spMkLst>
        </pc:spChg>
        <pc:spChg chg="add del mod">
          <ac:chgData name="Song Seokil" userId="55e21934b449b532" providerId="LiveId" clId="{3FA4FFF4-BDE0-4AA1-840E-2B8BEA673852}" dt="2022-05-01T23:10:31.379" v="4"/>
          <ac:spMkLst>
            <pc:docMk/>
            <pc:sldMk cId="0" sldId="300"/>
            <ac:spMk id="6" creationId="{8339BB49-4F19-BADF-800A-12516823C5AD}"/>
          </ac:spMkLst>
        </pc:spChg>
        <pc:spChg chg="mod">
          <ac:chgData name="Song Seokil" userId="55e21934b449b532" providerId="LiveId" clId="{3FA4FFF4-BDE0-4AA1-840E-2B8BEA673852}" dt="2022-05-01T23:10:31.379" v="4"/>
          <ac:spMkLst>
            <pc:docMk/>
            <pc:sldMk cId="0" sldId="300"/>
            <ac:spMk id="14338" creationId="{00000000-0000-0000-0000-000000000000}"/>
          </ac:spMkLst>
        </pc:spChg>
        <pc:spChg chg="mod">
          <ac:chgData name="Song Seokil" userId="55e21934b449b532" providerId="LiveId" clId="{3FA4FFF4-BDE0-4AA1-840E-2B8BEA673852}" dt="2022-05-01T23:10:31.379" v="4"/>
          <ac:spMkLst>
            <pc:docMk/>
            <pc:sldMk cId="0" sldId="300"/>
            <ac:spMk id="14339" creationId="{00000000-0000-0000-0000-000000000000}"/>
          </ac:spMkLst>
        </pc:spChg>
        <pc:spChg chg="mod">
          <ac:chgData name="Song Seokil" userId="55e21934b449b532" providerId="LiveId" clId="{3FA4FFF4-BDE0-4AA1-840E-2B8BEA673852}" dt="2022-05-01T23:10:31.379" v="4"/>
          <ac:spMkLst>
            <pc:docMk/>
            <pc:sldMk cId="0" sldId="300"/>
            <ac:spMk id="14340" creationId="{00000000-0000-0000-0000-000000000000}"/>
          </ac:spMkLst>
        </pc:spChg>
        <pc:spChg chg="mod">
          <ac:chgData name="Song Seokil" userId="55e21934b449b532" providerId="LiveId" clId="{3FA4FFF4-BDE0-4AA1-840E-2B8BEA673852}" dt="2022-05-01T23:10:31.379" v="4"/>
          <ac:spMkLst>
            <pc:docMk/>
            <pc:sldMk cId="0" sldId="300"/>
            <ac:spMk id="14341" creationId="{00000000-0000-0000-0000-000000000000}"/>
          </ac:spMkLst>
        </pc:spChg>
        <pc:spChg chg="mod">
          <ac:chgData name="Song Seokil" userId="55e21934b449b532" providerId="LiveId" clId="{3FA4FFF4-BDE0-4AA1-840E-2B8BEA673852}" dt="2022-05-01T23:10:31.379" v="4"/>
          <ac:spMkLst>
            <pc:docMk/>
            <pc:sldMk cId="0" sldId="300"/>
            <ac:spMk id="14342" creationId="{00000000-0000-0000-0000-000000000000}"/>
          </ac:spMkLst>
        </pc:spChg>
      </pc:sldChg>
      <pc:sldChg chg="addSp delSp modSp add del">
        <pc:chgData name="Song Seokil" userId="55e21934b449b532" providerId="LiveId" clId="{3FA4FFF4-BDE0-4AA1-840E-2B8BEA673852}" dt="2022-05-01T23:10:31.379" v="4"/>
        <pc:sldMkLst>
          <pc:docMk/>
          <pc:sldMk cId="0" sldId="301"/>
        </pc:sldMkLst>
        <pc:spChg chg="add del mod">
          <ac:chgData name="Song Seokil" userId="55e21934b449b532" providerId="LiveId" clId="{3FA4FFF4-BDE0-4AA1-840E-2B8BEA673852}" dt="2022-05-01T23:10:31.379" v="4"/>
          <ac:spMkLst>
            <pc:docMk/>
            <pc:sldMk cId="0" sldId="301"/>
            <ac:spMk id="2" creationId="{25BC5B26-04EC-FF91-82F0-1B4ADF334FF5}"/>
          </ac:spMkLst>
        </pc:spChg>
        <pc:spChg chg="add del mod">
          <ac:chgData name="Song Seokil" userId="55e21934b449b532" providerId="LiveId" clId="{3FA4FFF4-BDE0-4AA1-840E-2B8BEA673852}" dt="2022-05-01T23:10:31.379" v="4"/>
          <ac:spMkLst>
            <pc:docMk/>
            <pc:sldMk cId="0" sldId="301"/>
            <ac:spMk id="3" creationId="{C2EB01B3-6AB3-5FFA-D5FA-965204BD646D}"/>
          </ac:spMkLst>
        </pc:spChg>
        <pc:spChg chg="add del mod">
          <ac:chgData name="Song Seokil" userId="55e21934b449b532" providerId="LiveId" clId="{3FA4FFF4-BDE0-4AA1-840E-2B8BEA673852}" dt="2022-05-01T23:10:31.379" v="4"/>
          <ac:spMkLst>
            <pc:docMk/>
            <pc:sldMk cId="0" sldId="301"/>
            <ac:spMk id="4" creationId="{057EDE9C-69CA-7BE4-1860-8924973D42F9}"/>
          </ac:spMkLst>
        </pc:spChg>
        <pc:spChg chg="add del mod">
          <ac:chgData name="Song Seokil" userId="55e21934b449b532" providerId="LiveId" clId="{3FA4FFF4-BDE0-4AA1-840E-2B8BEA673852}" dt="2022-05-01T23:10:31.379" v="4"/>
          <ac:spMkLst>
            <pc:docMk/>
            <pc:sldMk cId="0" sldId="301"/>
            <ac:spMk id="5" creationId="{00F2375D-31F8-F3CE-D97F-AE44B265F288}"/>
          </ac:spMkLst>
        </pc:spChg>
        <pc:spChg chg="add del mod">
          <ac:chgData name="Song Seokil" userId="55e21934b449b532" providerId="LiveId" clId="{3FA4FFF4-BDE0-4AA1-840E-2B8BEA673852}" dt="2022-05-01T23:10:31.379" v="4"/>
          <ac:spMkLst>
            <pc:docMk/>
            <pc:sldMk cId="0" sldId="301"/>
            <ac:spMk id="6" creationId="{A21DB7E6-1516-F7F1-4895-F59713A3C31F}"/>
          </ac:spMkLst>
        </pc:spChg>
        <pc:spChg chg="mod">
          <ac:chgData name="Song Seokil" userId="55e21934b449b532" providerId="LiveId" clId="{3FA4FFF4-BDE0-4AA1-840E-2B8BEA673852}" dt="2022-05-01T23:10:31.379" v="4"/>
          <ac:spMkLst>
            <pc:docMk/>
            <pc:sldMk cId="0" sldId="301"/>
            <ac:spMk id="15362" creationId="{00000000-0000-0000-0000-000000000000}"/>
          </ac:spMkLst>
        </pc:spChg>
        <pc:spChg chg="mod">
          <ac:chgData name="Song Seokil" userId="55e21934b449b532" providerId="LiveId" clId="{3FA4FFF4-BDE0-4AA1-840E-2B8BEA673852}" dt="2022-05-01T23:10:31.379" v="4"/>
          <ac:spMkLst>
            <pc:docMk/>
            <pc:sldMk cId="0" sldId="301"/>
            <ac:spMk id="15363" creationId="{00000000-0000-0000-0000-000000000000}"/>
          </ac:spMkLst>
        </pc:spChg>
        <pc:spChg chg="mod">
          <ac:chgData name="Song Seokil" userId="55e21934b449b532" providerId="LiveId" clId="{3FA4FFF4-BDE0-4AA1-840E-2B8BEA673852}" dt="2022-05-01T23:10:31.379" v="4"/>
          <ac:spMkLst>
            <pc:docMk/>
            <pc:sldMk cId="0" sldId="301"/>
            <ac:spMk id="15364" creationId="{00000000-0000-0000-0000-000000000000}"/>
          </ac:spMkLst>
        </pc:spChg>
        <pc:spChg chg="mod">
          <ac:chgData name="Song Seokil" userId="55e21934b449b532" providerId="LiveId" clId="{3FA4FFF4-BDE0-4AA1-840E-2B8BEA673852}" dt="2022-05-01T23:10:31.379" v="4"/>
          <ac:spMkLst>
            <pc:docMk/>
            <pc:sldMk cId="0" sldId="301"/>
            <ac:spMk id="15365" creationId="{00000000-0000-0000-0000-000000000000}"/>
          </ac:spMkLst>
        </pc:spChg>
        <pc:spChg chg="mod">
          <ac:chgData name="Song Seokil" userId="55e21934b449b532" providerId="LiveId" clId="{3FA4FFF4-BDE0-4AA1-840E-2B8BEA673852}" dt="2022-05-01T23:10:31.379" v="4"/>
          <ac:spMkLst>
            <pc:docMk/>
            <pc:sldMk cId="0" sldId="301"/>
            <ac:spMk id="15366" creationId="{00000000-0000-0000-0000-000000000000}"/>
          </ac:spMkLst>
        </pc:spChg>
      </pc:sldChg>
      <pc:sldChg chg="addSp delSp modSp add del">
        <pc:chgData name="Song Seokil" userId="55e21934b449b532" providerId="LiveId" clId="{3FA4FFF4-BDE0-4AA1-840E-2B8BEA673852}" dt="2022-05-01T23:10:31.379" v="4"/>
        <pc:sldMkLst>
          <pc:docMk/>
          <pc:sldMk cId="0" sldId="302"/>
        </pc:sldMkLst>
        <pc:spChg chg="add del mod">
          <ac:chgData name="Song Seokil" userId="55e21934b449b532" providerId="LiveId" clId="{3FA4FFF4-BDE0-4AA1-840E-2B8BEA673852}" dt="2022-05-01T23:10:31.379" v="4"/>
          <ac:spMkLst>
            <pc:docMk/>
            <pc:sldMk cId="0" sldId="302"/>
            <ac:spMk id="2" creationId="{FA48A88F-FA28-F7BB-CE7F-43663C8F2973}"/>
          </ac:spMkLst>
        </pc:spChg>
        <pc:spChg chg="add del mod">
          <ac:chgData name="Song Seokil" userId="55e21934b449b532" providerId="LiveId" clId="{3FA4FFF4-BDE0-4AA1-840E-2B8BEA673852}" dt="2022-05-01T23:10:31.379" v="4"/>
          <ac:spMkLst>
            <pc:docMk/>
            <pc:sldMk cId="0" sldId="302"/>
            <ac:spMk id="3" creationId="{3F74B9F7-4343-4853-F8B0-A46CDCDB6E4D}"/>
          </ac:spMkLst>
        </pc:spChg>
        <pc:spChg chg="add del mod">
          <ac:chgData name="Song Seokil" userId="55e21934b449b532" providerId="LiveId" clId="{3FA4FFF4-BDE0-4AA1-840E-2B8BEA673852}" dt="2022-05-01T23:10:31.379" v="4"/>
          <ac:spMkLst>
            <pc:docMk/>
            <pc:sldMk cId="0" sldId="302"/>
            <ac:spMk id="4" creationId="{A3941EBC-7838-E5B0-7DEF-FA6CEC73DE3D}"/>
          </ac:spMkLst>
        </pc:spChg>
        <pc:spChg chg="add del mod">
          <ac:chgData name="Song Seokil" userId="55e21934b449b532" providerId="LiveId" clId="{3FA4FFF4-BDE0-4AA1-840E-2B8BEA673852}" dt="2022-05-01T23:10:31.379" v="4"/>
          <ac:spMkLst>
            <pc:docMk/>
            <pc:sldMk cId="0" sldId="302"/>
            <ac:spMk id="5" creationId="{37059EA4-2025-7418-EC17-16A075304B68}"/>
          </ac:spMkLst>
        </pc:spChg>
        <pc:spChg chg="mod">
          <ac:chgData name="Song Seokil" userId="55e21934b449b532" providerId="LiveId" clId="{3FA4FFF4-BDE0-4AA1-840E-2B8BEA673852}" dt="2022-05-01T23:10:31.379" v="4"/>
          <ac:spMkLst>
            <pc:docMk/>
            <pc:sldMk cId="0" sldId="302"/>
            <ac:spMk id="16386" creationId="{00000000-0000-0000-0000-000000000000}"/>
          </ac:spMkLst>
        </pc:spChg>
        <pc:spChg chg="mod">
          <ac:chgData name="Song Seokil" userId="55e21934b449b532" providerId="LiveId" clId="{3FA4FFF4-BDE0-4AA1-840E-2B8BEA673852}" dt="2022-05-01T23:10:31.379" v="4"/>
          <ac:spMkLst>
            <pc:docMk/>
            <pc:sldMk cId="0" sldId="302"/>
            <ac:spMk id="16387" creationId="{00000000-0000-0000-0000-000000000000}"/>
          </ac:spMkLst>
        </pc:spChg>
        <pc:spChg chg="mod">
          <ac:chgData name="Song Seokil" userId="55e21934b449b532" providerId="LiveId" clId="{3FA4FFF4-BDE0-4AA1-840E-2B8BEA673852}" dt="2022-05-01T23:10:31.379" v="4"/>
          <ac:spMkLst>
            <pc:docMk/>
            <pc:sldMk cId="0" sldId="302"/>
            <ac:spMk id="16388" creationId="{00000000-0000-0000-0000-000000000000}"/>
          </ac:spMkLst>
        </pc:spChg>
        <pc:spChg chg="mod">
          <ac:chgData name="Song Seokil" userId="55e21934b449b532" providerId="LiveId" clId="{3FA4FFF4-BDE0-4AA1-840E-2B8BEA673852}" dt="2022-05-01T23:10:31.379" v="4"/>
          <ac:spMkLst>
            <pc:docMk/>
            <pc:sldMk cId="0" sldId="302"/>
            <ac:spMk id="16389" creationId="{00000000-0000-0000-0000-000000000000}"/>
          </ac:spMkLst>
        </pc:spChg>
      </pc:sldChg>
      <pc:sldChg chg="addSp delSp modSp add del">
        <pc:chgData name="Song Seokil" userId="55e21934b449b532" providerId="LiveId" clId="{3FA4FFF4-BDE0-4AA1-840E-2B8BEA673852}" dt="2022-05-01T23:10:31.379" v="4"/>
        <pc:sldMkLst>
          <pc:docMk/>
          <pc:sldMk cId="0" sldId="303"/>
        </pc:sldMkLst>
        <pc:spChg chg="add del mod">
          <ac:chgData name="Song Seokil" userId="55e21934b449b532" providerId="LiveId" clId="{3FA4FFF4-BDE0-4AA1-840E-2B8BEA673852}" dt="2022-05-01T23:10:31.379" v="4"/>
          <ac:spMkLst>
            <pc:docMk/>
            <pc:sldMk cId="0" sldId="303"/>
            <ac:spMk id="2" creationId="{9B7D762A-BCD8-2D65-319A-8C219BE70930}"/>
          </ac:spMkLst>
        </pc:spChg>
        <pc:spChg chg="add del mod">
          <ac:chgData name="Song Seokil" userId="55e21934b449b532" providerId="LiveId" clId="{3FA4FFF4-BDE0-4AA1-840E-2B8BEA673852}" dt="2022-05-01T23:10:31.379" v="4"/>
          <ac:spMkLst>
            <pc:docMk/>
            <pc:sldMk cId="0" sldId="303"/>
            <ac:spMk id="3" creationId="{8A379EFA-61DD-B29C-1B2E-D6A2622E610E}"/>
          </ac:spMkLst>
        </pc:spChg>
        <pc:spChg chg="add del mod">
          <ac:chgData name="Song Seokil" userId="55e21934b449b532" providerId="LiveId" clId="{3FA4FFF4-BDE0-4AA1-840E-2B8BEA673852}" dt="2022-05-01T23:10:31.379" v="4"/>
          <ac:spMkLst>
            <pc:docMk/>
            <pc:sldMk cId="0" sldId="303"/>
            <ac:spMk id="4" creationId="{5BC35D74-E34B-B750-68E8-F07D73655018}"/>
          </ac:spMkLst>
        </pc:spChg>
        <pc:spChg chg="add del mod">
          <ac:chgData name="Song Seokil" userId="55e21934b449b532" providerId="LiveId" clId="{3FA4FFF4-BDE0-4AA1-840E-2B8BEA673852}" dt="2022-05-01T23:10:31.379" v="4"/>
          <ac:spMkLst>
            <pc:docMk/>
            <pc:sldMk cId="0" sldId="303"/>
            <ac:spMk id="5" creationId="{5DFE1A4C-619A-E168-D48F-74F684DC6E14}"/>
          </ac:spMkLst>
        </pc:spChg>
        <pc:spChg chg="add del mod">
          <ac:chgData name="Song Seokil" userId="55e21934b449b532" providerId="LiveId" clId="{3FA4FFF4-BDE0-4AA1-840E-2B8BEA673852}" dt="2022-05-01T23:10:31.379" v="4"/>
          <ac:spMkLst>
            <pc:docMk/>
            <pc:sldMk cId="0" sldId="303"/>
            <ac:spMk id="6" creationId="{D453D83C-26B6-F68B-230C-3C95D9799577}"/>
          </ac:spMkLst>
        </pc:spChg>
        <pc:spChg chg="mod">
          <ac:chgData name="Song Seokil" userId="55e21934b449b532" providerId="LiveId" clId="{3FA4FFF4-BDE0-4AA1-840E-2B8BEA673852}" dt="2022-05-01T23:10:31.379" v="4"/>
          <ac:spMkLst>
            <pc:docMk/>
            <pc:sldMk cId="0" sldId="303"/>
            <ac:spMk id="17410" creationId="{00000000-0000-0000-0000-000000000000}"/>
          </ac:spMkLst>
        </pc:spChg>
        <pc:spChg chg="mod">
          <ac:chgData name="Song Seokil" userId="55e21934b449b532" providerId="LiveId" clId="{3FA4FFF4-BDE0-4AA1-840E-2B8BEA673852}" dt="2022-05-01T23:10:31.379" v="4"/>
          <ac:spMkLst>
            <pc:docMk/>
            <pc:sldMk cId="0" sldId="303"/>
            <ac:spMk id="17411" creationId="{00000000-0000-0000-0000-000000000000}"/>
          </ac:spMkLst>
        </pc:spChg>
        <pc:spChg chg="mod">
          <ac:chgData name="Song Seokil" userId="55e21934b449b532" providerId="LiveId" clId="{3FA4FFF4-BDE0-4AA1-840E-2B8BEA673852}" dt="2022-05-01T23:10:31.379" v="4"/>
          <ac:spMkLst>
            <pc:docMk/>
            <pc:sldMk cId="0" sldId="303"/>
            <ac:spMk id="17412" creationId="{00000000-0000-0000-0000-000000000000}"/>
          </ac:spMkLst>
        </pc:spChg>
        <pc:spChg chg="mod">
          <ac:chgData name="Song Seokil" userId="55e21934b449b532" providerId="LiveId" clId="{3FA4FFF4-BDE0-4AA1-840E-2B8BEA673852}" dt="2022-05-01T23:10:31.379" v="4"/>
          <ac:spMkLst>
            <pc:docMk/>
            <pc:sldMk cId="0" sldId="303"/>
            <ac:spMk id="17413" creationId="{00000000-0000-0000-0000-000000000000}"/>
          </ac:spMkLst>
        </pc:spChg>
        <pc:spChg chg="mod">
          <ac:chgData name="Song Seokil" userId="55e21934b449b532" providerId="LiveId" clId="{3FA4FFF4-BDE0-4AA1-840E-2B8BEA673852}" dt="2022-05-01T23:10:31.379" v="4"/>
          <ac:spMkLst>
            <pc:docMk/>
            <pc:sldMk cId="0" sldId="303"/>
            <ac:spMk id="17414" creationId="{00000000-0000-0000-0000-000000000000}"/>
          </ac:spMkLst>
        </pc:spChg>
      </pc:sldChg>
      <pc:sldChg chg="addSp delSp modSp add">
        <pc:chgData name="Song Seokil" userId="55e21934b449b532" providerId="LiveId" clId="{3FA4FFF4-BDE0-4AA1-840E-2B8BEA673852}" dt="2022-05-01T23:10:31.379" v="4"/>
        <pc:sldMkLst>
          <pc:docMk/>
          <pc:sldMk cId="558075475" sldId="304"/>
        </pc:sldMkLst>
        <pc:spChg chg="add del mod">
          <ac:chgData name="Song Seokil" userId="55e21934b449b532" providerId="LiveId" clId="{3FA4FFF4-BDE0-4AA1-840E-2B8BEA673852}" dt="2022-05-01T23:10:31.379" v="4"/>
          <ac:spMkLst>
            <pc:docMk/>
            <pc:sldMk cId="558075475" sldId="304"/>
            <ac:spMk id="2" creationId="{FBB60D07-A211-F897-61C0-2B81A9DFF01D}"/>
          </ac:spMkLst>
        </pc:spChg>
        <pc:spChg chg="add del mod">
          <ac:chgData name="Song Seokil" userId="55e21934b449b532" providerId="LiveId" clId="{3FA4FFF4-BDE0-4AA1-840E-2B8BEA673852}" dt="2022-05-01T23:10:31.379" v="4"/>
          <ac:spMkLst>
            <pc:docMk/>
            <pc:sldMk cId="558075475" sldId="304"/>
            <ac:spMk id="3" creationId="{44289714-8FB6-21A1-6C86-101B03BA2BA0}"/>
          </ac:spMkLst>
        </pc:spChg>
        <pc:spChg chg="add del mod">
          <ac:chgData name="Song Seokil" userId="55e21934b449b532" providerId="LiveId" clId="{3FA4FFF4-BDE0-4AA1-840E-2B8BEA673852}" dt="2022-05-01T23:10:31.379" v="4"/>
          <ac:spMkLst>
            <pc:docMk/>
            <pc:sldMk cId="558075475" sldId="304"/>
            <ac:spMk id="4" creationId="{81CDF78B-0899-A03A-2D71-5C73AADE6FCD}"/>
          </ac:spMkLst>
        </pc:spChg>
        <pc:spChg chg="mod">
          <ac:chgData name="Song Seokil" userId="55e21934b449b532" providerId="LiveId" clId="{3FA4FFF4-BDE0-4AA1-840E-2B8BEA673852}" dt="2022-05-01T23:10:31.379" v="4"/>
          <ac:spMkLst>
            <pc:docMk/>
            <pc:sldMk cId="558075475" sldId="304"/>
            <ac:spMk id="18434" creationId="{00000000-0000-0000-0000-000000000000}"/>
          </ac:spMkLst>
        </pc:spChg>
        <pc:spChg chg="mod">
          <ac:chgData name="Song Seokil" userId="55e21934b449b532" providerId="LiveId" clId="{3FA4FFF4-BDE0-4AA1-840E-2B8BEA673852}" dt="2022-05-01T23:10:31.379" v="4"/>
          <ac:spMkLst>
            <pc:docMk/>
            <pc:sldMk cId="558075475" sldId="304"/>
            <ac:spMk id="18435" creationId="{00000000-0000-0000-0000-000000000000}"/>
          </ac:spMkLst>
        </pc:spChg>
        <pc:spChg chg="mod">
          <ac:chgData name="Song Seokil" userId="55e21934b449b532" providerId="LiveId" clId="{3FA4FFF4-BDE0-4AA1-840E-2B8BEA673852}" dt="2022-05-01T23:10:31.379" v="4"/>
          <ac:spMkLst>
            <pc:docMk/>
            <pc:sldMk cId="558075475" sldId="304"/>
            <ac:spMk id="18436" creationId="{00000000-0000-0000-0000-000000000000}"/>
          </ac:spMkLst>
        </pc:spChg>
      </pc:sldChg>
      <pc:sldChg chg="addSp delSp modSp add">
        <pc:chgData name="Song Seokil" userId="55e21934b449b532" providerId="LiveId" clId="{3FA4FFF4-BDE0-4AA1-840E-2B8BEA673852}" dt="2022-05-01T23:10:31.379" v="4"/>
        <pc:sldMkLst>
          <pc:docMk/>
          <pc:sldMk cId="0" sldId="305"/>
        </pc:sldMkLst>
        <pc:spChg chg="add del mod">
          <ac:chgData name="Song Seokil" userId="55e21934b449b532" providerId="LiveId" clId="{3FA4FFF4-BDE0-4AA1-840E-2B8BEA673852}" dt="2022-05-01T23:10:31.379" v="4"/>
          <ac:spMkLst>
            <pc:docMk/>
            <pc:sldMk cId="0" sldId="305"/>
            <ac:spMk id="2" creationId="{89F6C489-0216-9237-EFEC-B35FCDA8AE9A}"/>
          </ac:spMkLst>
        </pc:spChg>
        <pc:spChg chg="add del mod">
          <ac:chgData name="Song Seokil" userId="55e21934b449b532" providerId="LiveId" clId="{3FA4FFF4-BDE0-4AA1-840E-2B8BEA673852}" dt="2022-05-01T23:10:31.379" v="4"/>
          <ac:spMkLst>
            <pc:docMk/>
            <pc:sldMk cId="0" sldId="305"/>
            <ac:spMk id="3" creationId="{9B8F5A47-10FA-05DE-D7EE-182D44714DD8}"/>
          </ac:spMkLst>
        </pc:spChg>
        <pc:spChg chg="add del mod">
          <ac:chgData name="Song Seokil" userId="55e21934b449b532" providerId="LiveId" clId="{3FA4FFF4-BDE0-4AA1-840E-2B8BEA673852}" dt="2022-05-01T23:10:31.379" v="4"/>
          <ac:spMkLst>
            <pc:docMk/>
            <pc:sldMk cId="0" sldId="305"/>
            <ac:spMk id="4" creationId="{E4FEED47-3FB8-94F3-014A-8687A94BF53A}"/>
          </ac:spMkLst>
        </pc:spChg>
        <pc:spChg chg="mod">
          <ac:chgData name="Song Seokil" userId="55e21934b449b532" providerId="LiveId" clId="{3FA4FFF4-BDE0-4AA1-840E-2B8BEA673852}" dt="2022-05-01T23:10:31.379" v="4"/>
          <ac:spMkLst>
            <pc:docMk/>
            <pc:sldMk cId="0" sldId="305"/>
            <ac:spMk id="19458" creationId="{00000000-0000-0000-0000-000000000000}"/>
          </ac:spMkLst>
        </pc:spChg>
        <pc:spChg chg="mod">
          <ac:chgData name="Song Seokil" userId="55e21934b449b532" providerId="LiveId" clId="{3FA4FFF4-BDE0-4AA1-840E-2B8BEA673852}" dt="2022-05-01T23:10:31.379" v="4"/>
          <ac:spMkLst>
            <pc:docMk/>
            <pc:sldMk cId="0" sldId="305"/>
            <ac:spMk id="19459" creationId="{00000000-0000-0000-0000-000000000000}"/>
          </ac:spMkLst>
        </pc:spChg>
        <pc:spChg chg="mod">
          <ac:chgData name="Song Seokil" userId="55e21934b449b532" providerId="LiveId" clId="{3FA4FFF4-BDE0-4AA1-840E-2B8BEA673852}" dt="2022-05-01T23:10:31.379" v="4"/>
          <ac:spMkLst>
            <pc:docMk/>
            <pc:sldMk cId="0" sldId="305"/>
            <ac:spMk id="19460" creationId="{00000000-0000-0000-0000-000000000000}"/>
          </ac:spMkLst>
        </pc:spChg>
      </pc:sldChg>
      <pc:sldChg chg="addSp delSp modSp add">
        <pc:chgData name="Song Seokil" userId="55e21934b449b532" providerId="LiveId" clId="{3FA4FFF4-BDE0-4AA1-840E-2B8BEA673852}" dt="2022-05-01T23:10:31.379" v="4"/>
        <pc:sldMkLst>
          <pc:docMk/>
          <pc:sldMk cId="0" sldId="306"/>
        </pc:sldMkLst>
        <pc:spChg chg="add del mod">
          <ac:chgData name="Song Seokil" userId="55e21934b449b532" providerId="LiveId" clId="{3FA4FFF4-BDE0-4AA1-840E-2B8BEA673852}" dt="2022-05-01T23:10:31.379" v="4"/>
          <ac:spMkLst>
            <pc:docMk/>
            <pc:sldMk cId="0" sldId="306"/>
            <ac:spMk id="2" creationId="{B887E6B5-2168-2904-C770-3FFB147022DD}"/>
          </ac:spMkLst>
        </pc:spChg>
        <pc:spChg chg="add del mod">
          <ac:chgData name="Song Seokil" userId="55e21934b449b532" providerId="LiveId" clId="{3FA4FFF4-BDE0-4AA1-840E-2B8BEA673852}" dt="2022-05-01T23:10:31.379" v="4"/>
          <ac:spMkLst>
            <pc:docMk/>
            <pc:sldMk cId="0" sldId="306"/>
            <ac:spMk id="3" creationId="{8E3BD132-D9E9-EFE6-1008-505A7FE26F47}"/>
          </ac:spMkLst>
        </pc:spChg>
        <pc:spChg chg="add del mod">
          <ac:chgData name="Song Seokil" userId="55e21934b449b532" providerId="LiveId" clId="{3FA4FFF4-BDE0-4AA1-840E-2B8BEA673852}" dt="2022-05-01T23:10:31.379" v="4"/>
          <ac:spMkLst>
            <pc:docMk/>
            <pc:sldMk cId="0" sldId="306"/>
            <ac:spMk id="4" creationId="{61F2475A-9E59-7407-1224-9EAC18421433}"/>
          </ac:spMkLst>
        </pc:spChg>
        <pc:spChg chg="add del mod">
          <ac:chgData name="Song Seokil" userId="55e21934b449b532" providerId="LiveId" clId="{3FA4FFF4-BDE0-4AA1-840E-2B8BEA673852}" dt="2022-05-01T23:10:31.379" v="4"/>
          <ac:spMkLst>
            <pc:docMk/>
            <pc:sldMk cId="0" sldId="306"/>
            <ac:spMk id="5" creationId="{A9C7B792-6636-3139-5285-A6102CBBE504}"/>
          </ac:spMkLst>
        </pc:spChg>
        <pc:spChg chg="mod">
          <ac:chgData name="Song Seokil" userId="55e21934b449b532" providerId="LiveId" clId="{3FA4FFF4-BDE0-4AA1-840E-2B8BEA673852}" dt="2022-05-01T23:10:31.379" v="4"/>
          <ac:spMkLst>
            <pc:docMk/>
            <pc:sldMk cId="0" sldId="306"/>
            <ac:spMk id="20482" creationId="{00000000-0000-0000-0000-000000000000}"/>
          </ac:spMkLst>
        </pc:spChg>
        <pc:spChg chg="mod">
          <ac:chgData name="Song Seokil" userId="55e21934b449b532" providerId="LiveId" clId="{3FA4FFF4-BDE0-4AA1-840E-2B8BEA673852}" dt="2022-05-01T23:10:31.379" v="4"/>
          <ac:spMkLst>
            <pc:docMk/>
            <pc:sldMk cId="0" sldId="306"/>
            <ac:spMk id="20483" creationId="{00000000-0000-0000-0000-000000000000}"/>
          </ac:spMkLst>
        </pc:spChg>
        <pc:spChg chg="mod">
          <ac:chgData name="Song Seokil" userId="55e21934b449b532" providerId="LiveId" clId="{3FA4FFF4-BDE0-4AA1-840E-2B8BEA673852}" dt="2022-05-01T23:10:31.379" v="4"/>
          <ac:spMkLst>
            <pc:docMk/>
            <pc:sldMk cId="0" sldId="306"/>
            <ac:spMk id="20484" creationId="{00000000-0000-0000-0000-000000000000}"/>
          </ac:spMkLst>
        </pc:spChg>
        <pc:spChg chg="mod">
          <ac:chgData name="Song Seokil" userId="55e21934b449b532" providerId="LiveId" clId="{3FA4FFF4-BDE0-4AA1-840E-2B8BEA673852}" dt="2022-05-01T23:10:31.379" v="4"/>
          <ac:spMkLst>
            <pc:docMk/>
            <pc:sldMk cId="0" sldId="306"/>
            <ac:spMk id="20485" creationId="{00000000-0000-0000-0000-000000000000}"/>
          </ac:spMkLst>
        </pc:spChg>
      </pc:sldChg>
      <pc:sldChg chg="addSp delSp modSp add">
        <pc:chgData name="Song Seokil" userId="55e21934b449b532" providerId="LiveId" clId="{3FA4FFF4-BDE0-4AA1-840E-2B8BEA673852}" dt="2022-05-01T23:10:31.379" v="4"/>
        <pc:sldMkLst>
          <pc:docMk/>
          <pc:sldMk cId="0" sldId="307"/>
        </pc:sldMkLst>
        <pc:spChg chg="add del mod">
          <ac:chgData name="Song Seokil" userId="55e21934b449b532" providerId="LiveId" clId="{3FA4FFF4-BDE0-4AA1-840E-2B8BEA673852}" dt="2022-05-01T23:10:31.379" v="4"/>
          <ac:spMkLst>
            <pc:docMk/>
            <pc:sldMk cId="0" sldId="307"/>
            <ac:spMk id="2" creationId="{7EA71818-688A-AB33-9675-6177316411D2}"/>
          </ac:spMkLst>
        </pc:spChg>
        <pc:spChg chg="add del mod">
          <ac:chgData name="Song Seokil" userId="55e21934b449b532" providerId="LiveId" clId="{3FA4FFF4-BDE0-4AA1-840E-2B8BEA673852}" dt="2022-05-01T23:10:31.379" v="4"/>
          <ac:spMkLst>
            <pc:docMk/>
            <pc:sldMk cId="0" sldId="307"/>
            <ac:spMk id="3" creationId="{731D79EB-19D5-E1C6-D14A-F4BCEB13557C}"/>
          </ac:spMkLst>
        </pc:spChg>
        <pc:spChg chg="add del mod">
          <ac:chgData name="Song Seokil" userId="55e21934b449b532" providerId="LiveId" clId="{3FA4FFF4-BDE0-4AA1-840E-2B8BEA673852}" dt="2022-05-01T23:10:31.379" v="4"/>
          <ac:spMkLst>
            <pc:docMk/>
            <pc:sldMk cId="0" sldId="307"/>
            <ac:spMk id="4" creationId="{2318359A-3F78-96D8-95C3-6E017B17E60A}"/>
          </ac:spMkLst>
        </pc:spChg>
        <pc:spChg chg="add del mod">
          <ac:chgData name="Song Seokil" userId="55e21934b449b532" providerId="LiveId" clId="{3FA4FFF4-BDE0-4AA1-840E-2B8BEA673852}" dt="2022-05-01T23:10:31.379" v="4"/>
          <ac:spMkLst>
            <pc:docMk/>
            <pc:sldMk cId="0" sldId="307"/>
            <ac:spMk id="5" creationId="{3E1E4703-69F6-3C9C-DDD9-437593921FD3}"/>
          </ac:spMkLst>
        </pc:spChg>
        <pc:spChg chg="add del mod">
          <ac:chgData name="Song Seokil" userId="55e21934b449b532" providerId="LiveId" clId="{3FA4FFF4-BDE0-4AA1-840E-2B8BEA673852}" dt="2022-05-01T23:10:31.379" v="4"/>
          <ac:spMkLst>
            <pc:docMk/>
            <pc:sldMk cId="0" sldId="307"/>
            <ac:spMk id="6" creationId="{A2A49ABA-FAA8-EE2D-4E34-4C78D8F28396}"/>
          </ac:spMkLst>
        </pc:spChg>
        <pc:spChg chg="mod">
          <ac:chgData name="Song Seokil" userId="55e21934b449b532" providerId="LiveId" clId="{3FA4FFF4-BDE0-4AA1-840E-2B8BEA673852}" dt="2022-05-01T23:10:31.379" v="4"/>
          <ac:spMkLst>
            <pc:docMk/>
            <pc:sldMk cId="0" sldId="307"/>
            <ac:spMk id="22530" creationId="{00000000-0000-0000-0000-000000000000}"/>
          </ac:spMkLst>
        </pc:spChg>
        <pc:spChg chg="mod">
          <ac:chgData name="Song Seokil" userId="55e21934b449b532" providerId="LiveId" clId="{3FA4FFF4-BDE0-4AA1-840E-2B8BEA673852}" dt="2022-05-01T23:10:31.379" v="4"/>
          <ac:spMkLst>
            <pc:docMk/>
            <pc:sldMk cId="0" sldId="307"/>
            <ac:spMk id="22531" creationId="{00000000-0000-0000-0000-000000000000}"/>
          </ac:spMkLst>
        </pc:spChg>
        <pc:spChg chg="mod">
          <ac:chgData name="Song Seokil" userId="55e21934b449b532" providerId="LiveId" clId="{3FA4FFF4-BDE0-4AA1-840E-2B8BEA673852}" dt="2022-05-01T23:10:31.379" v="4"/>
          <ac:spMkLst>
            <pc:docMk/>
            <pc:sldMk cId="0" sldId="307"/>
            <ac:spMk id="22532" creationId="{00000000-0000-0000-0000-000000000000}"/>
          </ac:spMkLst>
        </pc:spChg>
        <pc:spChg chg="mod">
          <ac:chgData name="Song Seokil" userId="55e21934b449b532" providerId="LiveId" clId="{3FA4FFF4-BDE0-4AA1-840E-2B8BEA673852}" dt="2022-05-01T23:10:31.379" v="4"/>
          <ac:spMkLst>
            <pc:docMk/>
            <pc:sldMk cId="0" sldId="307"/>
            <ac:spMk id="22533" creationId="{00000000-0000-0000-0000-000000000000}"/>
          </ac:spMkLst>
        </pc:spChg>
        <pc:spChg chg="mod">
          <ac:chgData name="Song Seokil" userId="55e21934b449b532" providerId="LiveId" clId="{3FA4FFF4-BDE0-4AA1-840E-2B8BEA673852}" dt="2022-05-01T23:10:31.379" v="4"/>
          <ac:spMkLst>
            <pc:docMk/>
            <pc:sldMk cId="0" sldId="307"/>
            <ac:spMk id="22534" creationId="{00000000-0000-0000-0000-000000000000}"/>
          </ac:spMkLst>
        </pc:spChg>
      </pc:sldChg>
      <pc:sldChg chg="addSp delSp modSp add">
        <pc:chgData name="Song Seokil" userId="55e21934b449b532" providerId="LiveId" clId="{3FA4FFF4-BDE0-4AA1-840E-2B8BEA673852}" dt="2022-05-01T23:10:31.379" v="4"/>
        <pc:sldMkLst>
          <pc:docMk/>
          <pc:sldMk cId="0" sldId="308"/>
        </pc:sldMkLst>
        <pc:spChg chg="add del mod">
          <ac:chgData name="Song Seokil" userId="55e21934b449b532" providerId="LiveId" clId="{3FA4FFF4-BDE0-4AA1-840E-2B8BEA673852}" dt="2022-05-01T23:10:31.379" v="4"/>
          <ac:spMkLst>
            <pc:docMk/>
            <pc:sldMk cId="0" sldId="308"/>
            <ac:spMk id="2" creationId="{4B9CD52D-F22D-A96C-A3EF-9E029297EA98}"/>
          </ac:spMkLst>
        </pc:spChg>
        <pc:spChg chg="add del mod">
          <ac:chgData name="Song Seokil" userId="55e21934b449b532" providerId="LiveId" clId="{3FA4FFF4-BDE0-4AA1-840E-2B8BEA673852}" dt="2022-05-01T23:10:31.379" v="4"/>
          <ac:spMkLst>
            <pc:docMk/>
            <pc:sldMk cId="0" sldId="308"/>
            <ac:spMk id="3" creationId="{E9626783-02A5-12AC-9CCF-59D96F4CDE9B}"/>
          </ac:spMkLst>
        </pc:spChg>
        <pc:spChg chg="add del mod">
          <ac:chgData name="Song Seokil" userId="55e21934b449b532" providerId="LiveId" clId="{3FA4FFF4-BDE0-4AA1-840E-2B8BEA673852}" dt="2022-05-01T23:10:31.379" v="4"/>
          <ac:spMkLst>
            <pc:docMk/>
            <pc:sldMk cId="0" sldId="308"/>
            <ac:spMk id="4" creationId="{DC397C5C-58B7-C3E4-12A0-95650A393C74}"/>
          </ac:spMkLst>
        </pc:spChg>
        <pc:spChg chg="add del mod">
          <ac:chgData name="Song Seokil" userId="55e21934b449b532" providerId="LiveId" clId="{3FA4FFF4-BDE0-4AA1-840E-2B8BEA673852}" dt="2022-05-01T23:10:31.379" v="4"/>
          <ac:spMkLst>
            <pc:docMk/>
            <pc:sldMk cId="0" sldId="308"/>
            <ac:spMk id="5" creationId="{16E1C70F-399B-8774-DACC-E33DD4C72090}"/>
          </ac:spMkLst>
        </pc:spChg>
        <pc:spChg chg="add del mod">
          <ac:chgData name="Song Seokil" userId="55e21934b449b532" providerId="LiveId" clId="{3FA4FFF4-BDE0-4AA1-840E-2B8BEA673852}" dt="2022-05-01T23:10:31.379" v="4"/>
          <ac:spMkLst>
            <pc:docMk/>
            <pc:sldMk cId="0" sldId="308"/>
            <ac:spMk id="6" creationId="{9E8C03AF-A46A-C4CA-F9F5-4233BA8DFB2F}"/>
          </ac:spMkLst>
        </pc:spChg>
        <pc:spChg chg="mod">
          <ac:chgData name="Song Seokil" userId="55e21934b449b532" providerId="LiveId" clId="{3FA4FFF4-BDE0-4AA1-840E-2B8BEA673852}" dt="2022-05-01T23:10:31.379" v="4"/>
          <ac:spMkLst>
            <pc:docMk/>
            <pc:sldMk cId="0" sldId="308"/>
            <ac:spMk id="21506" creationId="{00000000-0000-0000-0000-000000000000}"/>
          </ac:spMkLst>
        </pc:spChg>
        <pc:spChg chg="mod">
          <ac:chgData name="Song Seokil" userId="55e21934b449b532" providerId="LiveId" clId="{3FA4FFF4-BDE0-4AA1-840E-2B8BEA673852}" dt="2022-05-01T23:10:31.379" v="4"/>
          <ac:spMkLst>
            <pc:docMk/>
            <pc:sldMk cId="0" sldId="308"/>
            <ac:spMk id="21507" creationId="{00000000-0000-0000-0000-000000000000}"/>
          </ac:spMkLst>
        </pc:spChg>
        <pc:spChg chg="mod">
          <ac:chgData name="Song Seokil" userId="55e21934b449b532" providerId="LiveId" clId="{3FA4FFF4-BDE0-4AA1-840E-2B8BEA673852}" dt="2022-05-01T23:10:31.379" v="4"/>
          <ac:spMkLst>
            <pc:docMk/>
            <pc:sldMk cId="0" sldId="308"/>
            <ac:spMk id="21508" creationId="{00000000-0000-0000-0000-000000000000}"/>
          </ac:spMkLst>
        </pc:spChg>
        <pc:spChg chg="mod">
          <ac:chgData name="Song Seokil" userId="55e21934b449b532" providerId="LiveId" clId="{3FA4FFF4-BDE0-4AA1-840E-2B8BEA673852}" dt="2022-05-01T23:10:31.379" v="4"/>
          <ac:spMkLst>
            <pc:docMk/>
            <pc:sldMk cId="0" sldId="308"/>
            <ac:spMk id="21509" creationId="{00000000-0000-0000-0000-000000000000}"/>
          </ac:spMkLst>
        </pc:spChg>
        <pc:spChg chg="mod">
          <ac:chgData name="Song Seokil" userId="55e21934b449b532" providerId="LiveId" clId="{3FA4FFF4-BDE0-4AA1-840E-2B8BEA673852}" dt="2022-05-01T23:10:31.379" v="4"/>
          <ac:spMkLst>
            <pc:docMk/>
            <pc:sldMk cId="0" sldId="308"/>
            <ac:spMk id="21510" creationId="{00000000-0000-0000-0000-000000000000}"/>
          </ac:spMkLst>
        </pc:spChg>
      </pc:sldChg>
      <pc:sldChg chg="addSp delSp modSp add">
        <pc:chgData name="Song Seokil" userId="55e21934b449b532" providerId="LiveId" clId="{3FA4FFF4-BDE0-4AA1-840E-2B8BEA673852}" dt="2022-05-01T23:10:31.379" v="4"/>
        <pc:sldMkLst>
          <pc:docMk/>
          <pc:sldMk cId="0" sldId="309"/>
        </pc:sldMkLst>
        <pc:spChg chg="add del mod">
          <ac:chgData name="Song Seokil" userId="55e21934b449b532" providerId="LiveId" clId="{3FA4FFF4-BDE0-4AA1-840E-2B8BEA673852}" dt="2022-05-01T23:10:31.379" v="4"/>
          <ac:spMkLst>
            <pc:docMk/>
            <pc:sldMk cId="0" sldId="309"/>
            <ac:spMk id="2" creationId="{DAE7A1A8-0314-EB95-3DB0-10DC003DE307}"/>
          </ac:spMkLst>
        </pc:spChg>
        <pc:spChg chg="add del mod">
          <ac:chgData name="Song Seokil" userId="55e21934b449b532" providerId="LiveId" clId="{3FA4FFF4-BDE0-4AA1-840E-2B8BEA673852}" dt="2022-05-01T23:10:31.379" v="4"/>
          <ac:spMkLst>
            <pc:docMk/>
            <pc:sldMk cId="0" sldId="309"/>
            <ac:spMk id="3" creationId="{228F3000-11A9-29D8-725D-03C8268A257F}"/>
          </ac:spMkLst>
        </pc:spChg>
        <pc:spChg chg="add del mod">
          <ac:chgData name="Song Seokil" userId="55e21934b449b532" providerId="LiveId" clId="{3FA4FFF4-BDE0-4AA1-840E-2B8BEA673852}" dt="2022-05-01T23:10:31.379" v="4"/>
          <ac:spMkLst>
            <pc:docMk/>
            <pc:sldMk cId="0" sldId="309"/>
            <ac:spMk id="4" creationId="{0A4F82E4-B060-AF71-9F2B-40BD2099F771}"/>
          </ac:spMkLst>
        </pc:spChg>
        <pc:spChg chg="mod">
          <ac:chgData name="Song Seokil" userId="55e21934b449b532" providerId="LiveId" clId="{3FA4FFF4-BDE0-4AA1-840E-2B8BEA673852}" dt="2022-05-01T23:10:31.379" v="4"/>
          <ac:spMkLst>
            <pc:docMk/>
            <pc:sldMk cId="0" sldId="309"/>
            <ac:spMk id="23554" creationId="{00000000-0000-0000-0000-000000000000}"/>
          </ac:spMkLst>
        </pc:spChg>
        <pc:spChg chg="mod">
          <ac:chgData name="Song Seokil" userId="55e21934b449b532" providerId="LiveId" clId="{3FA4FFF4-BDE0-4AA1-840E-2B8BEA673852}" dt="2022-05-01T23:10:31.379" v="4"/>
          <ac:spMkLst>
            <pc:docMk/>
            <pc:sldMk cId="0" sldId="309"/>
            <ac:spMk id="23555" creationId="{00000000-0000-0000-0000-000000000000}"/>
          </ac:spMkLst>
        </pc:spChg>
        <pc:spChg chg="mod">
          <ac:chgData name="Song Seokil" userId="55e21934b449b532" providerId="LiveId" clId="{3FA4FFF4-BDE0-4AA1-840E-2B8BEA673852}" dt="2022-05-01T23:10:31.379" v="4"/>
          <ac:spMkLst>
            <pc:docMk/>
            <pc:sldMk cId="0" sldId="309"/>
            <ac:spMk id="23556" creationId="{00000000-0000-0000-0000-000000000000}"/>
          </ac:spMkLst>
        </pc:spChg>
      </pc:sldChg>
      <pc:sldChg chg="addSp delSp modSp add">
        <pc:chgData name="Song Seokil" userId="55e21934b449b532" providerId="LiveId" clId="{3FA4FFF4-BDE0-4AA1-840E-2B8BEA673852}" dt="2022-05-01T23:10:31.379" v="4"/>
        <pc:sldMkLst>
          <pc:docMk/>
          <pc:sldMk cId="0" sldId="310"/>
        </pc:sldMkLst>
        <pc:spChg chg="add del mod">
          <ac:chgData name="Song Seokil" userId="55e21934b449b532" providerId="LiveId" clId="{3FA4FFF4-BDE0-4AA1-840E-2B8BEA673852}" dt="2022-05-01T23:10:31.379" v="4"/>
          <ac:spMkLst>
            <pc:docMk/>
            <pc:sldMk cId="0" sldId="310"/>
            <ac:spMk id="2" creationId="{CEE289AD-D12F-C3AC-2364-1238857C7E97}"/>
          </ac:spMkLst>
        </pc:spChg>
        <pc:spChg chg="add del mod">
          <ac:chgData name="Song Seokil" userId="55e21934b449b532" providerId="LiveId" clId="{3FA4FFF4-BDE0-4AA1-840E-2B8BEA673852}" dt="2022-05-01T23:10:31.379" v="4"/>
          <ac:spMkLst>
            <pc:docMk/>
            <pc:sldMk cId="0" sldId="310"/>
            <ac:spMk id="3" creationId="{01EBDD40-0C3A-0F94-08A7-70A82FCFEB2F}"/>
          </ac:spMkLst>
        </pc:spChg>
        <pc:spChg chg="add del mod">
          <ac:chgData name="Song Seokil" userId="55e21934b449b532" providerId="LiveId" clId="{3FA4FFF4-BDE0-4AA1-840E-2B8BEA673852}" dt="2022-05-01T23:10:31.379" v="4"/>
          <ac:spMkLst>
            <pc:docMk/>
            <pc:sldMk cId="0" sldId="310"/>
            <ac:spMk id="4" creationId="{3810E217-2D4F-4636-7299-4FEB874481B8}"/>
          </ac:spMkLst>
        </pc:spChg>
        <pc:spChg chg="mod">
          <ac:chgData name="Song Seokil" userId="55e21934b449b532" providerId="LiveId" clId="{3FA4FFF4-BDE0-4AA1-840E-2B8BEA673852}" dt="2022-05-01T23:10:31.379" v="4"/>
          <ac:spMkLst>
            <pc:docMk/>
            <pc:sldMk cId="0" sldId="310"/>
            <ac:spMk id="24578" creationId="{00000000-0000-0000-0000-000000000000}"/>
          </ac:spMkLst>
        </pc:spChg>
        <pc:spChg chg="mod">
          <ac:chgData name="Song Seokil" userId="55e21934b449b532" providerId="LiveId" clId="{3FA4FFF4-BDE0-4AA1-840E-2B8BEA673852}" dt="2022-05-01T23:10:31.379" v="4"/>
          <ac:spMkLst>
            <pc:docMk/>
            <pc:sldMk cId="0" sldId="310"/>
            <ac:spMk id="24579" creationId="{00000000-0000-0000-0000-000000000000}"/>
          </ac:spMkLst>
        </pc:spChg>
        <pc:spChg chg="mod">
          <ac:chgData name="Song Seokil" userId="55e21934b449b532" providerId="LiveId" clId="{3FA4FFF4-BDE0-4AA1-840E-2B8BEA673852}" dt="2022-05-01T23:10:31.379" v="4"/>
          <ac:spMkLst>
            <pc:docMk/>
            <pc:sldMk cId="0" sldId="310"/>
            <ac:spMk id="24580" creationId="{00000000-0000-0000-0000-000000000000}"/>
          </ac:spMkLst>
        </pc:spChg>
      </pc:sldChg>
      <pc:sldChg chg="addSp delSp modSp add mod">
        <pc:chgData name="Song Seokil" userId="55e21934b449b532" providerId="LiveId" clId="{3FA4FFF4-BDE0-4AA1-840E-2B8BEA673852}" dt="2022-05-01T23:10:31.441" v="5" actId="27636"/>
        <pc:sldMkLst>
          <pc:docMk/>
          <pc:sldMk cId="0" sldId="311"/>
        </pc:sldMkLst>
        <pc:spChg chg="add del mod">
          <ac:chgData name="Song Seokil" userId="55e21934b449b532" providerId="LiveId" clId="{3FA4FFF4-BDE0-4AA1-840E-2B8BEA673852}" dt="2022-05-01T23:10:31.379" v="4"/>
          <ac:spMkLst>
            <pc:docMk/>
            <pc:sldMk cId="0" sldId="311"/>
            <ac:spMk id="2" creationId="{C1E5EE63-BF6F-37CC-53A3-7F69ADF8DAB7}"/>
          </ac:spMkLst>
        </pc:spChg>
        <pc:spChg chg="add del mod">
          <ac:chgData name="Song Seokil" userId="55e21934b449b532" providerId="LiveId" clId="{3FA4FFF4-BDE0-4AA1-840E-2B8BEA673852}" dt="2022-05-01T23:10:31.379" v="4"/>
          <ac:spMkLst>
            <pc:docMk/>
            <pc:sldMk cId="0" sldId="311"/>
            <ac:spMk id="3" creationId="{7D32FCD6-08B0-A96B-1AD8-97054E409940}"/>
          </ac:spMkLst>
        </pc:spChg>
        <pc:spChg chg="add del mod">
          <ac:chgData name="Song Seokil" userId="55e21934b449b532" providerId="LiveId" clId="{3FA4FFF4-BDE0-4AA1-840E-2B8BEA673852}" dt="2022-05-01T23:10:31.379" v="4"/>
          <ac:spMkLst>
            <pc:docMk/>
            <pc:sldMk cId="0" sldId="311"/>
            <ac:spMk id="4" creationId="{FA883DB6-B201-DF95-FE03-40496294CD28}"/>
          </ac:spMkLst>
        </pc:spChg>
        <pc:spChg chg="add del mod">
          <ac:chgData name="Song Seokil" userId="55e21934b449b532" providerId="LiveId" clId="{3FA4FFF4-BDE0-4AA1-840E-2B8BEA673852}" dt="2022-05-01T23:10:31.379" v="4"/>
          <ac:spMkLst>
            <pc:docMk/>
            <pc:sldMk cId="0" sldId="311"/>
            <ac:spMk id="5" creationId="{3E47941B-798A-3AE3-A934-B9C928B2D838}"/>
          </ac:spMkLst>
        </pc:spChg>
        <pc:spChg chg="add del mod">
          <ac:chgData name="Song Seokil" userId="55e21934b449b532" providerId="LiveId" clId="{3FA4FFF4-BDE0-4AA1-840E-2B8BEA673852}" dt="2022-05-01T23:10:31.379" v="4"/>
          <ac:spMkLst>
            <pc:docMk/>
            <pc:sldMk cId="0" sldId="311"/>
            <ac:spMk id="6" creationId="{451C0B3E-915B-F242-4C35-2E537D8AD02A}"/>
          </ac:spMkLst>
        </pc:spChg>
        <pc:spChg chg="mod">
          <ac:chgData name="Song Seokil" userId="55e21934b449b532" providerId="LiveId" clId="{3FA4FFF4-BDE0-4AA1-840E-2B8BEA673852}" dt="2022-05-01T23:10:31.379" v="4"/>
          <ac:spMkLst>
            <pc:docMk/>
            <pc:sldMk cId="0" sldId="311"/>
            <ac:spMk id="25602" creationId="{00000000-0000-0000-0000-000000000000}"/>
          </ac:spMkLst>
        </pc:spChg>
        <pc:spChg chg="mod">
          <ac:chgData name="Song Seokil" userId="55e21934b449b532" providerId="LiveId" clId="{3FA4FFF4-BDE0-4AA1-840E-2B8BEA673852}" dt="2022-05-01T23:10:31.441" v="5" actId="27636"/>
          <ac:spMkLst>
            <pc:docMk/>
            <pc:sldMk cId="0" sldId="311"/>
            <ac:spMk id="25603" creationId="{00000000-0000-0000-0000-000000000000}"/>
          </ac:spMkLst>
        </pc:spChg>
        <pc:spChg chg="mod">
          <ac:chgData name="Song Seokil" userId="55e21934b449b532" providerId="LiveId" clId="{3FA4FFF4-BDE0-4AA1-840E-2B8BEA673852}" dt="2022-05-01T23:10:31.379" v="4"/>
          <ac:spMkLst>
            <pc:docMk/>
            <pc:sldMk cId="0" sldId="311"/>
            <ac:spMk id="25604" creationId="{00000000-0000-0000-0000-000000000000}"/>
          </ac:spMkLst>
        </pc:spChg>
        <pc:spChg chg="mod">
          <ac:chgData name="Song Seokil" userId="55e21934b449b532" providerId="LiveId" clId="{3FA4FFF4-BDE0-4AA1-840E-2B8BEA673852}" dt="2022-05-01T23:10:31.379" v="4"/>
          <ac:spMkLst>
            <pc:docMk/>
            <pc:sldMk cId="0" sldId="311"/>
            <ac:spMk id="25605" creationId="{00000000-0000-0000-0000-000000000000}"/>
          </ac:spMkLst>
        </pc:spChg>
        <pc:spChg chg="mod">
          <ac:chgData name="Song Seokil" userId="55e21934b449b532" providerId="LiveId" clId="{3FA4FFF4-BDE0-4AA1-840E-2B8BEA673852}" dt="2022-05-01T23:10:31.379" v="4"/>
          <ac:spMkLst>
            <pc:docMk/>
            <pc:sldMk cId="0" sldId="311"/>
            <ac:spMk id="25606" creationId="{00000000-0000-0000-0000-000000000000}"/>
          </ac:spMkLst>
        </pc:spChg>
      </pc:sldChg>
      <pc:sldChg chg="addSp delSp modSp add">
        <pc:chgData name="Song Seokil" userId="55e21934b449b532" providerId="LiveId" clId="{3FA4FFF4-BDE0-4AA1-840E-2B8BEA673852}" dt="2022-05-01T23:10:31.379" v="4"/>
        <pc:sldMkLst>
          <pc:docMk/>
          <pc:sldMk cId="0" sldId="312"/>
        </pc:sldMkLst>
        <pc:spChg chg="add del mod">
          <ac:chgData name="Song Seokil" userId="55e21934b449b532" providerId="LiveId" clId="{3FA4FFF4-BDE0-4AA1-840E-2B8BEA673852}" dt="2022-05-01T23:10:31.379" v="4"/>
          <ac:spMkLst>
            <pc:docMk/>
            <pc:sldMk cId="0" sldId="312"/>
            <ac:spMk id="2" creationId="{5D4F3C22-6794-B318-2644-ACEE0C207FD7}"/>
          </ac:spMkLst>
        </pc:spChg>
        <pc:spChg chg="add del mod">
          <ac:chgData name="Song Seokil" userId="55e21934b449b532" providerId="LiveId" clId="{3FA4FFF4-BDE0-4AA1-840E-2B8BEA673852}" dt="2022-05-01T23:10:31.379" v="4"/>
          <ac:spMkLst>
            <pc:docMk/>
            <pc:sldMk cId="0" sldId="312"/>
            <ac:spMk id="3" creationId="{FDC35D5D-AD05-89FC-95F7-6EF9BE0C8CD4}"/>
          </ac:spMkLst>
        </pc:spChg>
        <pc:spChg chg="add del mod">
          <ac:chgData name="Song Seokil" userId="55e21934b449b532" providerId="LiveId" clId="{3FA4FFF4-BDE0-4AA1-840E-2B8BEA673852}" dt="2022-05-01T23:10:31.379" v="4"/>
          <ac:spMkLst>
            <pc:docMk/>
            <pc:sldMk cId="0" sldId="312"/>
            <ac:spMk id="4" creationId="{366E2D84-D1D8-AEEB-AF56-12993D7968D8}"/>
          </ac:spMkLst>
        </pc:spChg>
        <pc:spChg chg="add del mod">
          <ac:chgData name="Song Seokil" userId="55e21934b449b532" providerId="LiveId" clId="{3FA4FFF4-BDE0-4AA1-840E-2B8BEA673852}" dt="2022-05-01T23:10:31.379" v="4"/>
          <ac:spMkLst>
            <pc:docMk/>
            <pc:sldMk cId="0" sldId="312"/>
            <ac:spMk id="5" creationId="{FD52804B-0419-ACD4-8EB5-C88D4BF8DBBA}"/>
          </ac:spMkLst>
        </pc:spChg>
        <pc:spChg chg="add del mod">
          <ac:chgData name="Song Seokil" userId="55e21934b449b532" providerId="LiveId" clId="{3FA4FFF4-BDE0-4AA1-840E-2B8BEA673852}" dt="2022-05-01T23:10:31.379" v="4"/>
          <ac:spMkLst>
            <pc:docMk/>
            <pc:sldMk cId="0" sldId="312"/>
            <ac:spMk id="6" creationId="{2F90398F-95F4-78CA-6AA4-88D2BD1E3B48}"/>
          </ac:spMkLst>
        </pc:spChg>
        <pc:spChg chg="mod">
          <ac:chgData name="Song Seokil" userId="55e21934b449b532" providerId="LiveId" clId="{3FA4FFF4-BDE0-4AA1-840E-2B8BEA673852}" dt="2022-05-01T23:10:31.379" v="4"/>
          <ac:spMkLst>
            <pc:docMk/>
            <pc:sldMk cId="0" sldId="312"/>
            <ac:spMk id="26626" creationId="{00000000-0000-0000-0000-000000000000}"/>
          </ac:spMkLst>
        </pc:spChg>
        <pc:spChg chg="mod">
          <ac:chgData name="Song Seokil" userId="55e21934b449b532" providerId="LiveId" clId="{3FA4FFF4-BDE0-4AA1-840E-2B8BEA673852}" dt="2022-05-01T23:10:31.379" v="4"/>
          <ac:spMkLst>
            <pc:docMk/>
            <pc:sldMk cId="0" sldId="312"/>
            <ac:spMk id="26627" creationId="{00000000-0000-0000-0000-000000000000}"/>
          </ac:spMkLst>
        </pc:spChg>
        <pc:spChg chg="mod">
          <ac:chgData name="Song Seokil" userId="55e21934b449b532" providerId="LiveId" clId="{3FA4FFF4-BDE0-4AA1-840E-2B8BEA673852}" dt="2022-05-01T23:10:31.379" v="4"/>
          <ac:spMkLst>
            <pc:docMk/>
            <pc:sldMk cId="0" sldId="312"/>
            <ac:spMk id="26628" creationId="{00000000-0000-0000-0000-000000000000}"/>
          </ac:spMkLst>
        </pc:spChg>
        <pc:spChg chg="mod">
          <ac:chgData name="Song Seokil" userId="55e21934b449b532" providerId="LiveId" clId="{3FA4FFF4-BDE0-4AA1-840E-2B8BEA673852}" dt="2022-05-01T23:10:31.379" v="4"/>
          <ac:spMkLst>
            <pc:docMk/>
            <pc:sldMk cId="0" sldId="312"/>
            <ac:spMk id="26629" creationId="{00000000-0000-0000-0000-000000000000}"/>
          </ac:spMkLst>
        </pc:spChg>
        <pc:spChg chg="mod">
          <ac:chgData name="Song Seokil" userId="55e21934b449b532" providerId="LiveId" clId="{3FA4FFF4-BDE0-4AA1-840E-2B8BEA673852}" dt="2022-05-01T23:10:31.379" v="4"/>
          <ac:spMkLst>
            <pc:docMk/>
            <pc:sldMk cId="0" sldId="312"/>
            <ac:spMk id="26630" creationId="{00000000-0000-0000-0000-000000000000}"/>
          </ac:spMkLst>
        </pc:spChg>
      </pc:sldChg>
      <pc:sldChg chg="addSp delSp modSp add">
        <pc:chgData name="Song Seokil" userId="55e21934b449b532" providerId="LiveId" clId="{3FA4FFF4-BDE0-4AA1-840E-2B8BEA673852}" dt="2022-05-01T23:10:31.379" v="4"/>
        <pc:sldMkLst>
          <pc:docMk/>
          <pc:sldMk cId="0" sldId="313"/>
        </pc:sldMkLst>
        <pc:spChg chg="add del mod">
          <ac:chgData name="Song Seokil" userId="55e21934b449b532" providerId="LiveId" clId="{3FA4FFF4-BDE0-4AA1-840E-2B8BEA673852}" dt="2022-05-01T23:10:31.379" v="4"/>
          <ac:spMkLst>
            <pc:docMk/>
            <pc:sldMk cId="0" sldId="313"/>
            <ac:spMk id="2" creationId="{2D301C24-04A0-8294-EA8C-7BF48980A51E}"/>
          </ac:spMkLst>
        </pc:spChg>
        <pc:spChg chg="add del mod">
          <ac:chgData name="Song Seokil" userId="55e21934b449b532" providerId="LiveId" clId="{3FA4FFF4-BDE0-4AA1-840E-2B8BEA673852}" dt="2022-05-01T23:10:31.379" v="4"/>
          <ac:spMkLst>
            <pc:docMk/>
            <pc:sldMk cId="0" sldId="313"/>
            <ac:spMk id="3" creationId="{DF8DAE89-876A-B040-BAAF-214566B4DC52}"/>
          </ac:spMkLst>
        </pc:spChg>
        <pc:spChg chg="add del mod">
          <ac:chgData name="Song Seokil" userId="55e21934b449b532" providerId="LiveId" clId="{3FA4FFF4-BDE0-4AA1-840E-2B8BEA673852}" dt="2022-05-01T23:10:31.379" v="4"/>
          <ac:spMkLst>
            <pc:docMk/>
            <pc:sldMk cId="0" sldId="313"/>
            <ac:spMk id="4" creationId="{07746169-7297-DC10-2BC0-E03732E4303E}"/>
          </ac:spMkLst>
        </pc:spChg>
        <pc:spChg chg="mod">
          <ac:chgData name="Song Seokil" userId="55e21934b449b532" providerId="LiveId" clId="{3FA4FFF4-BDE0-4AA1-840E-2B8BEA673852}" dt="2022-05-01T23:10:31.379" v="4"/>
          <ac:spMkLst>
            <pc:docMk/>
            <pc:sldMk cId="0" sldId="313"/>
            <ac:spMk id="27650" creationId="{00000000-0000-0000-0000-000000000000}"/>
          </ac:spMkLst>
        </pc:spChg>
        <pc:spChg chg="mod">
          <ac:chgData name="Song Seokil" userId="55e21934b449b532" providerId="LiveId" clId="{3FA4FFF4-BDE0-4AA1-840E-2B8BEA673852}" dt="2022-05-01T23:10:31.379" v="4"/>
          <ac:spMkLst>
            <pc:docMk/>
            <pc:sldMk cId="0" sldId="313"/>
            <ac:spMk id="27651" creationId="{00000000-0000-0000-0000-000000000000}"/>
          </ac:spMkLst>
        </pc:spChg>
        <pc:spChg chg="mod">
          <ac:chgData name="Song Seokil" userId="55e21934b449b532" providerId="LiveId" clId="{3FA4FFF4-BDE0-4AA1-840E-2B8BEA673852}" dt="2022-05-01T23:10:31.379" v="4"/>
          <ac:spMkLst>
            <pc:docMk/>
            <pc:sldMk cId="0" sldId="313"/>
            <ac:spMk id="27652" creationId="{00000000-0000-0000-0000-000000000000}"/>
          </ac:spMkLst>
        </pc:spChg>
      </pc:sldChg>
      <pc:sldChg chg="addSp delSp modSp add">
        <pc:chgData name="Song Seokil" userId="55e21934b449b532" providerId="LiveId" clId="{3FA4FFF4-BDE0-4AA1-840E-2B8BEA673852}" dt="2022-05-01T23:10:31.379" v="4"/>
        <pc:sldMkLst>
          <pc:docMk/>
          <pc:sldMk cId="0" sldId="314"/>
        </pc:sldMkLst>
        <pc:spChg chg="add del mod">
          <ac:chgData name="Song Seokil" userId="55e21934b449b532" providerId="LiveId" clId="{3FA4FFF4-BDE0-4AA1-840E-2B8BEA673852}" dt="2022-05-01T23:10:31.379" v="4"/>
          <ac:spMkLst>
            <pc:docMk/>
            <pc:sldMk cId="0" sldId="314"/>
            <ac:spMk id="2" creationId="{FE9B52E8-21C5-5DAF-6C7A-7DAC9BF587FD}"/>
          </ac:spMkLst>
        </pc:spChg>
        <pc:spChg chg="add del mod">
          <ac:chgData name="Song Seokil" userId="55e21934b449b532" providerId="LiveId" clId="{3FA4FFF4-BDE0-4AA1-840E-2B8BEA673852}" dt="2022-05-01T23:10:31.379" v="4"/>
          <ac:spMkLst>
            <pc:docMk/>
            <pc:sldMk cId="0" sldId="314"/>
            <ac:spMk id="3" creationId="{36440236-5922-5F0E-AF2F-B9926F9365D2}"/>
          </ac:spMkLst>
        </pc:spChg>
        <pc:spChg chg="add del mod">
          <ac:chgData name="Song Seokil" userId="55e21934b449b532" providerId="LiveId" clId="{3FA4FFF4-BDE0-4AA1-840E-2B8BEA673852}" dt="2022-05-01T23:10:31.379" v="4"/>
          <ac:spMkLst>
            <pc:docMk/>
            <pc:sldMk cId="0" sldId="314"/>
            <ac:spMk id="4" creationId="{6FC40A84-F8CB-CB5A-8301-9AF4FC3453EC}"/>
          </ac:spMkLst>
        </pc:spChg>
        <pc:spChg chg="add del mod">
          <ac:chgData name="Song Seokil" userId="55e21934b449b532" providerId="LiveId" clId="{3FA4FFF4-BDE0-4AA1-840E-2B8BEA673852}" dt="2022-05-01T23:10:31.379" v="4"/>
          <ac:spMkLst>
            <pc:docMk/>
            <pc:sldMk cId="0" sldId="314"/>
            <ac:spMk id="5" creationId="{8434B9D2-58A0-9BF6-33D5-60E5E5021491}"/>
          </ac:spMkLst>
        </pc:spChg>
        <pc:spChg chg="add del mod">
          <ac:chgData name="Song Seokil" userId="55e21934b449b532" providerId="LiveId" clId="{3FA4FFF4-BDE0-4AA1-840E-2B8BEA673852}" dt="2022-05-01T23:10:31.379" v="4"/>
          <ac:spMkLst>
            <pc:docMk/>
            <pc:sldMk cId="0" sldId="314"/>
            <ac:spMk id="6" creationId="{901DC709-6BEF-C9C2-C4A6-A2DB824EBCC5}"/>
          </ac:spMkLst>
        </pc:spChg>
        <pc:spChg chg="mod">
          <ac:chgData name="Song Seokil" userId="55e21934b449b532" providerId="LiveId" clId="{3FA4FFF4-BDE0-4AA1-840E-2B8BEA673852}" dt="2022-05-01T23:10:31.379" v="4"/>
          <ac:spMkLst>
            <pc:docMk/>
            <pc:sldMk cId="0" sldId="314"/>
            <ac:spMk id="28674" creationId="{00000000-0000-0000-0000-000000000000}"/>
          </ac:spMkLst>
        </pc:spChg>
        <pc:spChg chg="mod">
          <ac:chgData name="Song Seokil" userId="55e21934b449b532" providerId="LiveId" clId="{3FA4FFF4-BDE0-4AA1-840E-2B8BEA673852}" dt="2022-05-01T23:10:31.379" v="4"/>
          <ac:spMkLst>
            <pc:docMk/>
            <pc:sldMk cId="0" sldId="314"/>
            <ac:spMk id="28675" creationId="{00000000-0000-0000-0000-000000000000}"/>
          </ac:spMkLst>
        </pc:spChg>
        <pc:spChg chg="mod">
          <ac:chgData name="Song Seokil" userId="55e21934b449b532" providerId="LiveId" clId="{3FA4FFF4-BDE0-4AA1-840E-2B8BEA673852}" dt="2022-05-01T23:10:31.379" v="4"/>
          <ac:spMkLst>
            <pc:docMk/>
            <pc:sldMk cId="0" sldId="314"/>
            <ac:spMk id="28676" creationId="{00000000-0000-0000-0000-000000000000}"/>
          </ac:spMkLst>
        </pc:spChg>
        <pc:spChg chg="mod">
          <ac:chgData name="Song Seokil" userId="55e21934b449b532" providerId="LiveId" clId="{3FA4FFF4-BDE0-4AA1-840E-2B8BEA673852}" dt="2022-05-01T23:10:31.379" v="4"/>
          <ac:spMkLst>
            <pc:docMk/>
            <pc:sldMk cId="0" sldId="314"/>
            <ac:spMk id="28677" creationId="{00000000-0000-0000-0000-000000000000}"/>
          </ac:spMkLst>
        </pc:spChg>
        <pc:spChg chg="mod">
          <ac:chgData name="Song Seokil" userId="55e21934b449b532" providerId="LiveId" clId="{3FA4FFF4-BDE0-4AA1-840E-2B8BEA673852}" dt="2022-05-01T23:10:31.379" v="4"/>
          <ac:spMkLst>
            <pc:docMk/>
            <pc:sldMk cId="0" sldId="314"/>
            <ac:spMk id="28678" creationId="{00000000-0000-0000-0000-000000000000}"/>
          </ac:spMkLst>
        </pc:spChg>
      </pc:sldChg>
      <pc:sldChg chg="addSp delSp modSp add">
        <pc:chgData name="Song Seokil" userId="55e21934b449b532" providerId="LiveId" clId="{3FA4FFF4-BDE0-4AA1-840E-2B8BEA673852}" dt="2022-05-01T23:10:31.379" v="4"/>
        <pc:sldMkLst>
          <pc:docMk/>
          <pc:sldMk cId="0" sldId="315"/>
        </pc:sldMkLst>
        <pc:spChg chg="add del mod">
          <ac:chgData name="Song Seokil" userId="55e21934b449b532" providerId="LiveId" clId="{3FA4FFF4-BDE0-4AA1-840E-2B8BEA673852}" dt="2022-05-01T23:10:31.379" v="4"/>
          <ac:spMkLst>
            <pc:docMk/>
            <pc:sldMk cId="0" sldId="315"/>
            <ac:spMk id="2" creationId="{4B17AD41-B1B8-13B8-4ECF-B87F5D04DC5B}"/>
          </ac:spMkLst>
        </pc:spChg>
        <pc:spChg chg="add del mod">
          <ac:chgData name="Song Seokil" userId="55e21934b449b532" providerId="LiveId" clId="{3FA4FFF4-BDE0-4AA1-840E-2B8BEA673852}" dt="2022-05-01T23:10:31.379" v="4"/>
          <ac:spMkLst>
            <pc:docMk/>
            <pc:sldMk cId="0" sldId="315"/>
            <ac:spMk id="3" creationId="{D8C394C7-F9C7-1F54-BC25-091C32556D76}"/>
          </ac:spMkLst>
        </pc:spChg>
        <pc:spChg chg="add del mod">
          <ac:chgData name="Song Seokil" userId="55e21934b449b532" providerId="LiveId" clId="{3FA4FFF4-BDE0-4AA1-840E-2B8BEA673852}" dt="2022-05-01T23:10:31.379" v="4"/>
          <ac:spMkLst>
            <pc:docMk/>
            <pc:sldMk cId="0" sldId="315"/>
            <ac:spMk id="4" creationId="{0DE57FF6-EA2D-F413-1174-93C9F047C368}"/>
          </ac:spMkLst>
        </pc:spChg>
        <pc:spChg chg="mod">
          <ac:chgData name="Song Seokil" userId="55e21934b449b532" providerId="LiveId" clId="{3FA4FFF4-BDE0-4AA1-840E-2B8BEA673852}" dt="2022-05-01T23:10:31.379" v="4"/>
          <ac:spMkLst>
            <pc:docMk/>
            <pc:sldMk cId="0" sldId="315"/>
            <ac:spMk id="29698" creationId="{00000000-0000-0000-0000-000000000000}"/>
          </ac:spMkLst>
        </pc:spChg>
        <pc:spChg chg="mod">
          <ac:chgData name="Song Seokil" userId="55e21934b449b532" providerId="LiveId" clId="{3FA4FFF4-BDE0-4AA1-840E-2B8BEA673852}" dt="2022-05-01T23:10:31.379" v="4"/>
          <ac:spMkLst>
            <pc:docMk/>
            <pc:sldMk cId="0" sldId="315"/>
            <ac:spMk id="29699" creationId="{00000000-0000-0000-0000-000000000000}"/>
          </ac:spMkLst>
        </pc:spChg>
        <pc:spChg chg="mod">
          <ac:chgData name="Song Seokil" userId="55e21934b449b532" providerId="LiveId" clId="{3FA4FFF4-BDE0-4AA1-840E-2B8BEA673852}" dt="2022-05-01T23:10:31.379" v="4"/>
          <ac:spMkLst>
            <pc:docMk/>
            <pc:sldMk cId="0" sldId="315"/>
            <ac:spMk id="29700" creationId="{00000000-0000-0000-0000-000000000000}"/>
          </ac:spMkLst>
        </pc:spChg>
      </pc:sldChg>
    </pc:docChg>
  </pc:docChgLst>
  <pc:docChgLst>
    <pc:chgData name="Song Seokil" userId="55e21934b449b532" providerId="LiveId" clId="{AAAF7AF2-534A-4FC3-B98B-51DF0FDC80F6}"/>
    <pc:docChg chg="undo redo custSel addSld delSld modSld">
      <pc:chgData name="Song Seokil" userId="55e21934b449b532" providerId="LiveId" clId="{AAAF7AF2-534A-4FC3-B98B-51DF0FDC80F6}" dt="2022-03-13T23:59:22.196" v="629" actId="15"/>
      <pc:docMkLst>
        <pc:docMk/>
      </pc:docMkLst>
      <pc:sldChg chg="modSp mod">
        <pc:chgData name="Song Seokil" userId="55e21934b449b532" providerId="LiveId" clId="{AAAF7AF2-534A-4FC3-B98B-51DF0FDC80F6}" dt="2022-03-13T22:47:33.172" v="16" actId="6549"/>
        <pc:sldMkLst>
          <pc:docMk/>
          <pc:sldMk cId="1202290180" sldId="256"/>
        </pc:sldMkLst>
        <pc:spChg chg="mod">
          <ac:chgData name="Song Seokil" userId="55e21934b449b532" providerId="LiveId" clId="{AAAF7AF2-534A-4FC3-B98B-51DF0FDC80F6}" dt="2022-03-13T22:47:33.172" v="16" actId="6549"/>
          <ac:spMkLst>
            <pc:docMk/>
            <pc:sldMk cId="1202290180" sldId="256"/>
            <ac:spMk id="2" creationId="{00000000-0000-0000-0000-000000000000}"/>
          </ac:spMkLst>
        </pc:spChg>
      </pc:sldChg>
      <pc:sldChg chg="modSp mod">
        <pc:chgData name="Song Seokil" userId="55e21934b449b532" providerId="LiveId" clId="{AAAF7AF2-534A-4FC3-B98B-51DF0FDC80F6}" dt="2022-03-13T23:52:36.747" v="584" actId="20577"/>
        <pc:sldMkLst>
          <pc:docMk/>
          <pc:sldMk cId="3062426974" sldId="259"/>
        </pc:sldMkLst>
        <pc:spChg chg="mod">
          <ac:chgData name="Song Seokil" userId="55e21934b449b532" providerId="LiveId" clId="{AAAF7AF2-534A-4FC3-B98B-51DF0FDC80F6}" dt="2022-03-13T23:50:42.724" v="487"/>
          <ac:spMkLst>
            <pc:docMk/>
            <pc:sldMk cId="3062426974" sldId="259"/>
            <ac:spMk id="2" creationId="{0486BD76-EEEA-4744-A529-EBA642F1B871}"/>
          </ac:spMkLst>
        </pc:spChg>
        <pc:spChg chg="mod">
          <ac:chgData name="Song Seokil" userId="55e21934b449b532" providerId="LiveId" clId="{AAAF7AF2-534A-4FC3-B98B-51DF0FDC80F6}" dt="2022-03-13T23:52:36.747" v="584" actId="20577"/>
          <ac:spMkLst>
            <pc:docMk/>
            <pc:sldMk cId="3062426974" sldId="259"/>
            <ac:spMk id="3" creationId="{96F0F4F8-C3AB-4BAC-8A45-8CA100906B96}"/>
          </ac:spMkLst>
        </pc:spChg>
      </pc:sldChg>
      <pc:sldChg chg="modSp mod">
        <pc:chgData name="Song Seokil" userId="55e21934b449b532" providerId="LiveId" clId="{AAAF7AF2-534A-4FC3-B98B-51DF0FDC80F6}" dt="2022-03-13T23:56:34.155" v="592" actId="1076"/>
        <pc:sldMkLst>
          <pc:docMk/>
          <pc:sldMk cId="0" sldId="268"/>
        </pc:sldMkLst>
        <pc:graphicFrameChg chg="mod">
          <ac:chgData name="Song Seokil" userId="55e21934b449b532" providerId="LiveId" clId="{AAAF7AF2-534A-4FC3-B98B-51DF0FDC80F6}" dt="2022-03-13T23:56:34.155" v="592" actId="1076"/>
          <ac:graphicFrameMkLst>
            <pc:docMk/>
            <pc:sldMk cId="0" sldId="268"/>
            <ac:graphicFrameMk id="902554" creationId="{93DBD05D-5CDB-4A58-8308-81EB23B35E54}"/>
          </ac:graphicFrameMkLst>
        </pc:graphicFrameChg>
      </pc:sldChg>
      <pc:sldChg chg="modSp mod">
        <pc:chgData name="Song Seokil" userId="55e21934b449b532" providerId="LiveId" clId="{AAAF7AF2-534A-4FC3-B98B-51DF0FDC80F6}" dt="2022-03-13T23:56:43.928" v="593" actId="2711"/>
        <pc:sldMkLst>
          <pc:docMk/>
          <pc:sldMk cId="0" sldId="269"/>
        </pc:sldMkLst>
        <pc:graphicFrameChg chg="modGraphic">
          <ac:chgData name="Song Seokil" userId="55e21934b449b532" providerId="LiveId" clId="{AAAF7AF2-534A-4FC3-B98B-51DF0FDC80F6}" dt="2022-03-13T23:56:43.928" v="593" actId="2711"/>
          <ac:graphicFrameMkLst>
            <pc:docMk/>
            <pc:sldMk cId="0" sldId="269"/>
            <ac:graphicFrameMk id="900218" creationId="{DC3BFF95-D91C-41F5-BD10-76E576714447}"/>
          </ac:graphicFrameMkLst>
        </pc:graphicFrameChg>
      </pc:sldChg>
      <pc:sldChg chg="modSp mod">
        <pc:chgData name="Song Seokil" userId="55e21934b449b532" providerId="LiveId" clId="{AAAF7AF2-534A-4FC3-B98B-51DF0FDC80F6}" dt="2022-03-13T23:56:59.211" v="599" actId="1076"/>
        <pc:sldMkLst>
          <pc:docMk/>
          <pc:sldMk cId="0" sldId="270"/>
        </pc:sldMkLst>
        <pc:spChg chg="mod">
          <ac:chgData name="Song Seokil" userId="55e21934b449b532" providerId="LiveId" clId="{AAAF7AF2-534A-4FC3-B98B-51DF0FDC80F6}" dt="2022-03-13T23:56:53.678" v="597" actId="6549"/>
          <ac:spMkLst>
            <pc:docMk/>
            <pc:sldMk cId="0" sldId="270"/>
            <ac:spMk id="15366" creationId="{149C19A0-836A-495E-AB58-412311F53912}"/>
          </ac:spMkLst>
        </pc:spChg>
        <pc:spChg chg="mod">
          <ac:chgData name="Song Seokil" userId="55e21934b449b532" providerId="LiveId" clId="{AAAF7AF2-534A-4FC3-B98B-51DF0FDC80F6}" dt="2022-03-13T23:56:56.107" v="598" actId="1076"/>
          <ac:spMkLst>
            <pc:docMk/>
            <pc:sldMk cId="0" sldId="270"/>
            <ac:spMk id="15367" creationId="{A9B911A5-88AA-4AF5-8A80-AA211EF42C4D}"/>
          </ac:spMkLst>
        </pc:spChg>
        <pc:spChg chg="mod">
          <ac:chgData name="Song Seokil" userId="55e21934b449b532" providerId="LiveId" clId="{AAAF7AF2-534A-4FC3-B98B-51DF0FDC80F6}" dt="2022-03-13T23:56:59.211" v="599" actId="1076"/>
          <ac:spMkLst>
            <pc:docMk/>
            <pc:sldMk cId="0" sldId="270"/>
            <ac:spMk id="15368" creationId="{4C4552F6-B79D-4D84-A598-626A9E195457}"/>
          </ac:spMkLst>
        </pc:spChg>
      </pc:sldChg>
      <pc:sldChg chg="modSp mod">
        <pc:chgData name="Song Seokil" userId="55e21934b449b532" providerId="LiveId" clId="{AAAF7AF2-534A-4FC3-B98B-51DF0FDC80F6}" dt="2022-03-13T23:57:16.585" v="601" actId="2711"/>
        <pc:sldMkLst>
          <pc:docMk/>
          <pc:sldMk cId="0" sldId="271"/>
        </pc:sldMkLst>
        <pc:spChg chg="mod">
          <ac:chgData name="Song Seokil" userId="55e21934b449b532" providerId="LiveId" clId="{AAAF7AF2-534A-4FC3-B98B-51DF0FDC80F6}" dt="2022-03-13T23:57:16.585" v="601" actId="2711"/>
          <ac:spMkLst>
            <pc:docMk/>
            <pc:sldMk cId="0" sldId="271"/>
            <ac:spMk id="16425" creationId="{E052876D-3555-44CB-BFC4-0FD95319EF28}"/>
          </ac:spMkLst>
        </pc:spChg>
        <pc:graphicFrameChg chg="modGraphic">
          <ac:chgData name="Song Seokil" userId="55e21934b449b532" providerId="LiveId" clId="{AAAF7AF2-534A-4FC3-B98B-51DF0FDC80F6}" dt="2022-03-13T23:57:07.203" v="600" actId="2711"/>
          <ac:graphicFrameMkLst>
            <pc:docMk/>
            <pc:sldMk cId="0" sldId="271"/>
            <ac:graphicFrameMk id="906412" creationId="{DDAE4502-33FF-496D-AE69-C1C311EE12F3}"/>
          </ac:graphicFrameMkLst>
        </pc:graphicFrameChg>
      </pc:sldChg>
      <pc:sldChg chg="modSp mod">
        <pc:chgData name="Song Seokil" userId="55e21934b449b532" providerId="LiveId" clId="{AAAF7AF2-534A-4FC3-B98B-51DF0FDC80F6}" dt="2022-03-13T23:57:21.108" v="602" actId="15"/>
        <pc:sldMkLst>
          <pc:docMk/>
          <pc:sldMk cId="0" sldId="272"/>
        </pc:sldMkLst>
        <pc:spChg chg="mod">
          <ac:chgData name="Song Seokil" userId="55e21934b449b532" providerId="LiveId" clId="{AAAF7AF2-534A-4FC3-B98B-51DF0FDC80F6}" dt="2022-03-13T23:57:21.108" v="602" actId="15"/>
          <ac:spMkLst>
            <pc:docMk/>
            <pc:sldMk cId="0" sldId="272"/>
            <ac:spMk id="17414" creationId="{2A7220AA-BEAA-4266-93AA-FD9F7AF1E446}"/>
          </ac:spMkLst>
        </pc:spChg>
      </pc:sldChg>
      <pc:sldChg chg="modSp mod">
        <pc:chgData name="Song Seokil" userId="55e21934b449b532" providerId="LiveId" clId="{AAAF7AF2-534A-4FC3-B98B-51DF0FDC80F6}" dt="2022-03-13T23:57:26.216" v="603" actId="1076"/>
        <pc:sldMkLst>
          <pc:docMk/>
          <pc:sldMk cId="0" sldId="273"/>
        </pc:sldMkLst>
        <pc:graphicFrameChg chg="mod">
          <ac:chgData name="Song Seokil" userId="55e21934b449b532" providerId="LiveId" clId="{AAAF7AF2-534A-4FC3-B98B-51DF0FDC80F6}" dt="2022-03-13T23:57:26.216" v="603" actId="1076"/>
          <ac:graphicFrameMkLst>
            <pc:docMk/>
            <pc:sldMk cId="0" sldId="273"/>
            <ac:graphicFrameMk id="908430" creationId="{0B8F3FB8-A877-47B0-9DD5-DC3AFD44781A}"/>
          </ac:graphicFrameMkLst>
        </pc:graphicFrameChg>
      </pc:sldChg>
      <pc:sldChg chg="modSp mod">
        <pc:chgData name="Song Seokil" userId="55e21934b449b532" providerId="LiveId" clId="{AAAF7AF2-534A-4FC3-B98B-51DF0FDC80F6}" dt="2022-03-13T23:57:29.448" v="604" actId="1076"/>
        <pc:sldMkLst>
          <pc:docMk/>
          <pc:sldMk cId="0" sldId="274"/>
        </pc:sldMkLst>
        <pc:graphicFrameChg chg="mod">
          <ac:chgData name="Song Seokil" userId="55e21934b449b532" providerId="LiveId" clId="{AAAF7AF2-534A-4FC3-B98B-51DF0FDC80F6}" dt="2022-03-13T23:57:29.448" v="604" actId="1076"/>
          <ac:graphicFrameMkLst>
            <pc:docMk/>
            <pc:sldMk cId="0" sldId="274"/>
            <ac:graphicFrameMk id="911500" creationId="{02F8F316-4DF9-4709-BB75-EB075B76ED15}"/>
          </ac:graphicFrameMkLst>
        </pc:graphicFrameChg>
      </pc:sldChg>
      <pc:sldChg chg="modSp mod">
        <pc:chgData name="Song Seokil" userId="55e21934b449b532" providerId="LiveId" clId="{AAAF7AF2-534A-4FC3-B98B-51DF0FDC80F6}" dt="2022-03-13T23:57:32.798" v="605" actId="15"/>
        <pc:sldMkLst>
          <pc:docMk/>
          <pc:sldMk cId="0" sldId="275"/>
        </pc:sldMkLst>
        <pc:spChg chg="mod">
          <ac:chgData name="Song Seokil" userId="55e21934b449b532" providerId="LiveId" clId="{AAAF7AF2-534A-4FC3-B98B-51DF0FDC80F6}" dt="2022-03-13T23:57:32.798" v="605" actId="15"/>
          <ac:spMkLst>
            <pc:docMk/>
            <pc:sldMk cId="0" sldId="275"/>
            <ac:spMk id="20486" creationId="{A196DCA7-67CB-4A02-8867-F7A7EBCFCCA3}"/>
          </ac:spMkLst>
        </pc:spChg>
      </pc:sldChg>
      <pc:sldChg chg="modSp mod">
        <pc:chgData name="Song Seokil" userId="55e21934b449b532" providerId="LiveId" clId="{AAAF7AF2-534A-4FC3-B98B-51DF0FDC80F6}" dt="2022-03-13T23:57:38.228" v="606" actId="1076"/>
        <pc:sldMkLst>
          <pc:docMk/>
          <pc:sldMk cId="0" sldId="276"/>
        </pc:sldMkLst>
        <pc:graphicFrameChg chg="mod">
          <ac:chgData name="Song Seokil" userId="55e21934b449b532" providerId="LiveId" clId="{AAAF7AF2-534A-4FC3-B98B-51DF0FDC80F6}" dt="2022-03-13T23:57:38.228" v="606" actId="1076"/>
          <ac:graphicFrameMkLst>
            <pc:docMk/>
            <pc:sldMk cId="0" sldId="276"/>
            <ac:graphicFrameMk id="914590" creationId="{A7A2D629-6589-4DD4-AB55-8EC6E74F2B42}"/>
          </ac:graphicFrameMkLst>
        </pc:graphicFrameChg>
      </pc:sldChg>
      <pc:sldChg chg="modSp mod">
        <pc:chgData name="Song Seokil" userId="55e21934b449b532" providerId="LiveId" clId="{AAAF7AF2-534A-4FC3-B98B-51DF0FDC80F6}" dt="2022-03-13T23:57:40.679" v="607" actId="15"/>
        <pc:sldMkLst>
          <pc:docMk/>
          <pc:sldMk cId="0" sldId="277"/>
        </pc:sldMkLst>
        <pc:spChg chg="mod">
          <ac:chgData name="Song Seokil" userId="55e21934b449b532" providerId="LiveId" clId="{AAAF7AF2-534A-4FC3-B98B-51DF0FDC80F6}" dt="2022-03-13T23:57:40.679" v="607" actId="15"/>
          <ac:spMkLst>
            <pc:docMk/>
            <pc:sldMk cId="0" sldId="277"/>
            <ac:spMk id="22534" creationId="{67BDE5D1-B361-45B3-A9DD-3C45598A5E74}"/>
          </ac:spMkLst>
        </pc:spChg>
      </pc:sldChg>
      <pc:sldChg chg="modSp mod">
        <pc:chgData name="Song Seokil" userId="55e21934b449b532" providerId="LiveId" clId="{AAAF7AF2-534A-4FC3-B98B-51DF0FDC80F6}" dt="2022-03-13T23:57:48.775" v="608" actId="15"/>
        <pc:sldMkLst>
          <pc:docMk/>
          <pc:sldMk cId="0" sldId="281"/>
        </pc:sldMkLst>
        <pc:spChg chg="mod">
          <ac:chgData name="Song Seokil" userId="55e21934b449b532" providerId="LiveId" clId="{AAAF7AF2-534A-4FC3-B98B-51DF0FDC80F6}" dt="2022-03-13T23:57:48.775" v="608" actId="15"/>
          <ac:spMkLst>
            <pc:docMk/>
            <pc:sldMk cId="0" sldId="281"/>
            <ac:spMk id="26630" creationId="{76D11D64-A258-4152-A6BA-07E6DD2EF5A5}"/>
          </ac:spMkLst>
        </pc:spChg>
      </pc:sldChg>
      <pc:sldChg chg="modSp mod">
        <pc:chgData name="Song Seokil" userId="55e21934b449b532" providerId="LiveId" clId="{AAAF7AF2-534A-4FC3-B98B-51DF0FDC80F6}" dt="2022-03-13T23:57:57.466" v="611" actId="12"/>
        <pc:sldMkLst>
          <pc:docMk/>
          <pc:sldMk cId="0" sldId="283"/>
        </pc:sldMkLst>
        <pc:spChg chg="mod">
          <ac:chgData name="Song Seokil" userId="55e21934b449b532" providerId="LiveId" clId="{AAAF7AF2-534A-4FC3-B98B-51DF0FDC80F6}" dt="2022-03-13T23:57:57.466" v="611" actId="12"/>
          <ac:spMkLst>
            <pc:docMk/>
            <pc:sldMk cId="0" sldId="283"/>
            <ac:spMk id="28678" creationId="{62F6E3FE-E776-46D9-B945-4A7919A0CF0E}"/>
          </ac:spMkLst>
        </pc:spChg>
      </pc:sldChg>
      <pc:sldChg chg="modSp mod">
        <pc:chgData name="Song Seokil" userId="55e21934b449b532" providerId="LiveId" clId="{AAAF7AF2-534A-4FC3-B98B-51DF0FDC80F6}" dt="2022-03-13T23:58:27.837" v="619" actId="1076"/>
        <pc:sldMkLst>
          <pc:docMk/>
          <pc:sldMk cId="0" sldId="284"/>
        </pc:sldMkLst>
        <pc:spChg chg="mod">
          <ac:chgData name="Song Seokil" userId="55e21934b449b532" providerId="LiveId" clId="{AAAF7AF2-534A-4FC3-B98B-51DF0FDC80F6}" dt="2022-03-13T23:58:23.442" v="618" actId="14100"/>
          <ac:spMkLst>
            <pc:docMk/>
            <pc:sldMk cId="0" sldId="284"/>
            <ac:spMk id="29702" creationId="{660597E5-0EF0-44B6-A7A7-44E373E52969}"/>
          </ac:spMkLst>
        </pc:spChg>
        <pc:spChg chg="mod">
          <ac:chgData name="Song Seokil" userId="55e21934b449b532" providerId="LiveId" clId="{AAAF7AF2-534A-4FC3-B98B-51DF0FDC80F6}" dt="2022-03-13T23:58:27.837" v="619" actId="1076"/>
          <ac:spMkLst>
            <pc:docMk/>
            <pc:sldMk cId="0" sldId="284"/>
            <ac:spMk id="29711" creationId="{66FBE892-3ADE-4F6F-B4CD-402E5400B67A}"/>
          </ac:spMkLst>
        </pc:spChg>
      </pc:sldChg>
      <pc:sldChg chg="modSp mod">
        <pc:chgData name="Song Seokil" userId="55e21934b449b532" providerId="LiveId" clId="{AAAF7AF2-534A-4FC3-B98B-51DF0FDC80F6}" dt="2022-03-13T23:58:49.643" v="622" actId="15"/>
        <pc:sldMkLst>
          <pc:docMk/>
          <pc:sldMk cId="3540909922" sldId="285"/>
        </pc:sldMkLst>
        <pc:spChg chg="mod">
          <ac:chgData name="Song Seokil" userId="55e21934b449b532" providerId="LiveId" clId="{AAAF7AF2-534A-4FC3-B98B-51DF0FDC80F6}" dt="2022-03-13T23:58:49.643" v="622" actId="15"/>
          <ac:spMkLst>
            <pc:docMk/>
            <pc:sldMk cId="3540909922" sldId="285"/>
            <ac:spMk id="30723" creationId="{370BEB42-C8C0-4C13-B1E6-65B9677C7D4B}"/>
          </ac:spMkLst>
        </pc:spChg>
      </pc:sldChg>
      <pc:sldChg chg="modSp mod">
        <pc:chgData name="Song Seokil" userId="55e21934b449b532" providerId="LiveId" clId="{AAAF7AF2-534A-4FC3-B98B-51DF0FDC80F6}" dt="2022-03-13T23:59:02.599" v="624" actId="15"/>
        <pc:sldMkLst>
          <pc:docMk/>
          <pc:sldMk cId="0" sldId="288"/>
        </pc:sldMkLst>
        <pc:spChg chg="mod">
          <ac:chgData name="Song Seokil" userId="55e21934b449b532" providerId="LiveId" clId="{AAAF7AF2-534A-4FC3-B98B-51DF0FDC80F6}" dt="2022-03-13T23:59:02.599" v="624" actId="15"/>
          <ac:spMkLst>
            <pc:docMk/>
            <pc:sldMk cId="0" sldId="288"/>
            <ac:spMk id="34819" creationId="{B801E906-162C-419F-95DC-643AF43966E8}"/>
          </ac:spMkLst>
        </pc:spChg>
      </pc:sldChg>
      <pc:sldChg chg="modSp mod">
        <pc:chgData name="Song Seokil" userId="55e21934b449b532" providerId="LiveId" clId="{AAAF7AF2-534A-4FC3-B98B-51DF0FDC80F6}" dt="2022-03-13T23:59:07.786" v="626" actId="27636"/>
        <pc:sldMkLst>
          <pc:docMk/>
          <pc:sldMk cId="0" sldId="289"/>
        </pc:sldMkLst>
        <pc:spChg chg="mod">
          <ac:chgData name="Song Seokil" userId="55e21934b449b532" providerId="LiveId" clId="{AAAF7AF2-534A-4FC3-B98B-51DF0FDC80F6}" dt="2022-03-13T23:59:07.786" v="626" actId="27636"/>
          <ac:spMkLst>
            <pc:docMk/>
            <pc:sldMk cId="0" sldId="289"/>
            <ac:spMk id="35843" creationId="{B42AE95A-E777-4D98-B04F-5052227AADA4}"/>
          </ac:spMkLst>
        </pc:spChg>
      </pc:sldChg>
      <pc:sldChg chg="modSp mod">
        <pc:chgData name="Song Seokil" userId="55e21934b449b532" providerId="LiveId" clId="{AAAF7AF2-534A-4FC3-B98B-51DF0FDC80F6}" dt="2022-03-13T23:59:16.997" v="628" actId="1076"/>
        <pc:sldMkLst>
          <pc:docMk/>
          <pc:sldMk cId="0" sldId="290"/>
        </pc:sldMkLst>
        <pc:spChg chg="mod">
          <ac:chgData name="Song Seokil" userId="55e21934b449b532" providerId="LiveId" clId="{AAAF7AF2-534A-4FC3-B98B-51DF0FDC80F6}" dt="2022-03-13T23:59:12.828" v="627" actId="15"/>
          <ac:spMkLst>
            <pc:docMk/>
            <pc:sldMk cId="0" sldId="290"/>
            <ac:spMk id="36867" creationId="{9D37AE72-8FCA-4660-AAE4-ED4976D53737}"/>
          </ac:spMkLst>
        </pc:spChg>
        <pc:spChg chg="mod">
          <ac:chgData name="Song Seokil" userId="55e21934b449b532" providerId="LiveId" clId="{AAAF7AF2-534A-4FC3-B98B-51DF0FDC80F6}" dt="2022-03-13T23:59:16.997" v="628" actId="1076"/>
          <ac:spMkLst>
            <pc:docMk/>
            <pc:sldMk cId="0" sldId="290"/>
            <ac:spMk id="36872" creationId="{8164F339-5451-492E-AAFA-63188A5F51DA}"/>
          </ac:spMkLst>
        </pc:spChg>
      </pc:sldChg>
      <pc:sldChg chg="modSp mod">
        <pc:chgData name="Song Seokil" userId="55e21934b449b532" providerId="LiveId" clId="{AAAF7AF2-534A-4FC3-B98B-51DF0FDC80F6}" dt="2022-03-13T23:59:22.196" v="629" actId="15"/>
        <pc:sldMkLst>
          <pc:docMk/>
          <pc:sldMk cId="0" sldId="291"/>
        </pc:sldMkLst>
        <pc:spChg chg="mod">
          <ac:chgData name="Song Seokil" userId="55e21934b449b532" providerId="LiveId" clId="{AAAF7AF2-534A-4FC3-B98B-51DF0FDC80F6}" dt="2022-03-13T23:59:22.196" v="629" actId="15"/>
          <ac:spMkLst>
            <pc:docMk/>
            <pc:sldMk cId="0" sldId="291"/>
            <ac:spMk id="37891" creationId="{EB6F674D-E13C-48FA-8D5C-F1B9C6725A0F}"/>
          </ac:spMkLst>
        </pc:spChg>
      </pc:sldChg>
      <pc:sldChg chg="modSp mod">
        <pc:chgData name="Song Seokil" userId="55e21934b449b532" providerId="LiveId" clId="{AAAF7AF2-534A-4FC3-B98B-51DF0FDC80F6}" dt="2022-03-13T23:55:58.048" v="588" actId="20577"/>
        <pc:sldMkLst>
          <pc:docMk/>
          <pc:sldMk cId="3689378304" sldId="292"/>
        </pc:sldMkLst>
        <pc:spChg chg="mod">
          <ac:chgData name="Song Seokil" userId="55e21934b449b532" providerId="LiveId" clId="{AAAF7AF2-534A-4FC3-B98B-51DF0FDC80F6}" dt="2022-03-13T23:55:58.048" v="588" actId="20577"/>
          <ac:spMkLst>
            <pc:docMk/>
            <pc:sldMk cId="3689378304" sldId="292"/>
            <ac:spMk id="9219" creationId="{0DE0061B-2603-44F9-8CB0-8AF73D559BA6}"/>
          </ac:spMkLst>
        </pc:spChg>
      </pc:sldChg>
      <pc:sldChg chg="modSp mod">
        <pc:chgData name="Song Seokil" userId="55e21934b449b532" providerId="LiveId" clId="{AAAF7AF2-534A-4FC3-B98B-51DF0FDC80F6}" dt="2022-03-13T23:56:09.298" v="589" actId="12"/>
        <pc:sldMkLst>
          <pc:docMk/>
          <pc:sldMk cId="0" sldId="294"/>
        </pc:sldMkLst>
        <pc:spChg chg="mod">
          <ac:chgData name="Song Seokil" userId="55e21934b449b532" providerId="LiveId" clId="{AAAF7AF2-534A-4FC3-B98B-51DF0FDC80F6}" dt="2022-03-13T23:56:09.298" v="589" actId="12"/>
          <ac:spMkLst>
            <pc:docMk/>
            <pc:sldMk cId="0" sldId="294"/>
            <ac:spMk id="11270" creationId="{E6992A34-5637-4C6A-8DC1-85271672D6C9}"/>
          </ac:spMkLst>
        </pc:spChg>
      </pc:sldChg>
      <pc:sldChg chg="modSp mod">
        <pc:chgData name="Song Seokil" userId="55e21934b449b532" providerId="LiveId" clId="{AAAF7AF2-534A-4FC3-B98B-51DF0FDC80F6}" dt="2022-03-13T23:56:16.885" v="591" actId="27636"/>
        <pc:sldMkLst>
          <pc:docMk/>
          <pc:sldMk cId="0" sldId="295"/>
        </pc:sldMkLst>
        <pc:spChg chg="mod">
          <ac:chgData name="Song Seokil" userId="55e21934b449b532" providerId="LiveId" clId="{AAAF7AF2-534A-4FC3-B98B-51DF0FDC80F6}" dt="2022-03-13T23:56:16.885" v="591" actId="27636"/>
          <ac:spMkLst>
            <pc:docMk/>
            <pc:sldMk cId="0" sldId="295"/>
            <ac:spMk id="12294" creationId="{C0899447-88A0-45EE-8B55-AAC52EC32D67}"/>
          </ac:spMkLst>
        </pc:spChg>
      </pc:sldChg>
      <pc:sldChg chg="modSp mod">
        <pc:chgData name="Song Seokil" userId="55e21934b449b532" providerId="LiveId" clId="{AAAF7AF2-534A-4FC3-B98B-51DF0FDC80F6}" dt="2022-03-13T23:58:56.630" v="623" actId="15"/>
        <pc:sldMkLst>
          <pc:docMk/>
          <pc:sldMk cId="0" sldId="296"/>
        </pc:sldMkLst>
        <pc:spChg chg="mod">
          <ac:chgData name="Song Seokil" userId="55e21934b449b532" providerId="LiveId" clId="{AAAF7AF2-534A-4FC3-B98B-51DF0FDC80F6}" dt="2022-03-13T23:58:56.630" v="623" actId="15"/>
          <ac:spMkLst>
            <pc:docMk/>
            <pc:sldMk cId="0" sldId="296"/>
            <ac:spMk id="31747" creationId="{C0476F0C-C71D-48B4-9E33-27AF7D630052}"/>
          </ac:spMkLst>
        </pc:spChg>
      </pc:sldChg>
      <pc:sldChg chg="addSp delSp modSp mod">
        <pc:chgData name="Song Seokil" userId="55e21934b449b532" providerId="LiveId" clId="{AAAF7AF2-534A-4FC3-B98B-51DF0FDC80F6}" dt="2022-03-13T23:50:08.552" v="454"/>
        <pc:sldMkLst>
          <pc:docMk/>
          <pc:sldMk cId="2842926667" sldId="297"/>
        </pc:sldMkLst>
        <pc:spChg chg="del">
          <ac:chgData name="Song Seokil" userId="55e21934b449b532" providerId="LiveId" clId="{AAAF7AF2-534A-4FC3-B98B-51DF0FDC80F6}" dt="2022-03-13T23:48:44.654" v="375"/>
          <ac:spMkLst>
            <pc:docMk/>
            <pc:sldMk cId="2842926667" sldId="297"/>
            <ac:spMk id="2" creationId="{4B7792DE-A90D-48D2-A6B8-D2D70A08DF97}"/>
          </ac:spMkLst>
        </pc:spChg>
        <pc:spChg chg="mod">
          <ac:chgData name="Song Seokil" userId="55e21934b449b532" providerId="LiveId" clId="{AAAF7AF2-534A-4FC3-B98B-51DF0FDC80F6}" dt="2022-03-13T23:50:02.092" v="453" actId="20577"/>
          <ac:spMkLst>
            <pc:docMk/>
            <pc:sldMk cId="2842926667" sldId="297"/>
            <ac:spMk id="3" creationId="{A0D6BC03-8499-4AA9-A6E0-51858340745C}"/>
          </ac:spMkLst>
        </pc:spChg>
        <pc:spChg chg="mod">
          <ac:chgData name="Song Seokil" userId="55e21934b449b532" providerId="LiveId" clId="{AAAF7AF2-534A-4FC3-B98B-51DF0FDC80F6}" dt="2022-03-13T23:48:44.654" v="375"/>
          <ac:spMkLst>
            <pc:docMk/>
            <pc:sldMk cId="2842926667" sldId="297"/>
            <ac:spMk id="4" creationId="{D4423F4A-38E8-41E9-90DC-88469DCCA76B}"/>
          </ac:spMkLst>
        </pc:spChg>
        <pc:spChg chg="add del mod">
          <ac:chgData name="Song Seokil" userId="55e21934b449b532" providerId="LiveId" clId="{AAAF7AF2-534A-4FC3-B98B-51DF0FDC80F6}" dt="2022-03-13T23:48:44.654" v="375"/>
          <ac:spMkLst>
            <pc:docMk/>
            <pc:sldMk cId="2842926667" sldId="297"/>
            <ac:spMk id="5" creationId="{D70922D5-3322-417F-BFCA-4B71E5E006E7}"/>
          </ac:spMkLst>
        </pc:spChg>
        <pc:spChg chg="add del mod">
          <ac:chgData name="Song Seokil" userId="55e21934b449b532" providerId="LiveId" clId="{AAAF7AF2-534A-4FC3-B98B-51DF0FDC80F6}" dt="2022-03-13T23:48:44.654" v="375"/>
          <ac:spMkLst>
            <pc:docMk/>
            <pc:sldMk cId="2842926667" sldId="297"/>
            <ac:spMk id="6" creationId="{EFB39EA8-4FFC-4804-B802-E975CB38F032}"/>
          </ac:spMkLst>
        </pc:spChg>
        <pc:spChg chg="add mod">
          <ac:chgData name="Song Seokil" userId="55e21934b449b532" providerId="LiveId" clId="{AAAF7AF2-534A-4FC3-B98B-51DF0FDC80F6}" dt="2022-03-13T23:50:08.552" v="454"/>
          <ac:spMkLst>
            <pc:docMk/>
            <pc:sldMk cId="2842926667" sldId="297"/>
            <ac:spMk id="7" creationId="{8CF8E859-8648-4EF5-BEEA-92B80FE36756}"/>
          </ac:spMkLst>
        </pc:spChg>
      </pc:sldChg>
      <pc:sldChg chg="del">
        <pc:chgData name="Song Seokil" userId="55e21934b449b532" providerId="LiveId" clId="{AAAF7AF2-534A-4FC3-B98B-51DF0FDC80F6}" dt="2022-03-13T23:50:15.300" v="456" actId="47"/>
        <pc:sldMkLst>
          <pc:docMk/>
          <pc:sldMk cId="1021201310" sldId="298"/>
        </pc:sldMkLst>
      </pc:sldChg>
      <pc:sldChg chg="modSp new del mod">
        <pc:chgData name="Song Seokil" userId="55e21934b449b532" providerId="LiveId" clId="{AAAF7AF2-534A-4FC3-B98B-51DF0FDC80F6}" dt="2022-03-13T23:50:10.690" v="455" actId="47"/>
        <pc:sldMkLst>
          <pc:docMk/>
          <pc:sldMk cId="42547618" sldId="299"/>
        </pc:sldMkLst>
        <pc:spChg chg="mod">
          <ac:chgData name="Song Seokil" userId="55e21934b449b532" providerId="LiveId" clId="{AAAF7AF2-534A-4FC3-B98B-51DF0FDC80F6}" dt="2022-03-13T23:22:01.114" v="35" actId="20577"/>
          <ac:spMkLst>
            <pc:docMk/>
            <pc:sldMk cId="42547618" sldId="299"/>
            <ac:spMk id="2" creationId="{ACC87162-99BB-44DF-BB15-8323CD7EA4A8}"/>
          </ac:spMkLst>
        </pc:spChg>
      </pc:sldChg>
      <pc:sldChg chg="new del">
        <pc:chgData name="Song Seokil" userId="55e21934b449b532" providerId="LiveId" clId="{AAAF7AF2-534A-4FC3-B98B-51DF0FDC80F6}" dt="2022-03-13T22:50:59.359" v="22" actId="680"/>
        <pc:sldMkLst>
          <pc:docMk/>
          <pc:sldMk cId="418864748" sldId="299"/>
        </pc:sldMkLst>
      </pc:sldChg>
      <pc:sldChg chg="new del">
        <pc:chgData name="Song Seokil" userId="55e21934b449b532" providerId="LiveId" clId="{AAAF7AF2-534A-4FC3-B98B-51DF0FDC80F6}" dt="2022-03-13T22:50:57.864" v="21" actId="680"/>
        <pc:sldMkLst>
          <pc:docMk/>
          <pc:sldMk cId="716579183" sldId="300"/>
        </pc:sldMkLst>
      </pc:sldChg>
      <pc:sldChg chg="new del">
        <pc:chgData name="Song Seokil" userId="55e21934b449b532" providerId="LiveId" clId="{AAAF7AF2-534A-4FC3-B98B-51DF0FDC80F6}" dt="2022-03-13T22:50:57.533" v="20" actId="680"/>
        <pc:sldMkLst>
          <pc:docMk/>
          <pc:sldMk cId="2889447626" sldId="301"/>
        </pc:sldMkLst>
      </pc:sldChg>
    </pc:docChg>
  </pc:docChgLst>
  <pc:docChgLst>
    <pc:chgData name="Song Seokil" userId="55e21934b449b532" providerId="LiveId" clId="{90D84A2A-B0D7-457F-9A6A-5D1AA28CF7E9}"/>
    <pc:docChg chg="custSel addSld delSld modSld">
      <pc:chgData name="Song Seokil" userId="55e21934b449b532" providerId="LiveId" clId="{90D84A2A-B0D7-457F-9A6A-5D1AA28CF7E9}" dt="2022-05-29T23:53:59.115" v="18" actId="700"/>
      <pc:docMkLst>
        <pc:docMk/>
      </pc:docMkLst>
      <pc:sldChg chg="modSp mod">
        <pc:chgData name="Song Seokil" userId="55e21934b449b532" providerId="LiveId" clId="{90D84A2A-B0D7-457F-9A6A-5D1AA28CF7E9}" dt="2022-05-29T16:08:08.677" v="0"/>
        <pc:sldMkLst>
          <pc:docMk/>
          <pc:sldMk cId="1202290180" sldId="256"/>
        </pc:sldMkLst>
        <pc:spChg chg="mod">
          <ac:chgData name="Song Seokil" userId="55e21934b449b532" providerId="LiveId" clId="{90D84A2A-B0D7-457F-9A6A-5D1AA28CF7E9}" dt="2022-05-29T16:08:08.677" v="0"/>
          <ac:spMkLst>
            <pc:docMk/>
            <pc:sldMk cId="1202290180" sldId="256"/>
            <ac:spMk id="2" creationId="{00000000-0000-0000-0000-000000000000}"/>
          </ac:spMkLst>
        </pc:spChg>
      </pc:sldChg>
      <pc:sldChg chg="addSp delSp modSp add del">
        <pc:chgData name="Song Seokil" userId="55e21934b449b532" providerId="LiveId" clId="{90D84A2A-B0D7-457F-9A6A-5D1AA28CF7E9}" dt="2022-05-29T16:08:43.105" v="3"/>
        <pc:sldMkLst>
          <pc:docMk/>
          <pc:sldMk cId="0" sldId="258"/>
        </pc:sldMkLst>
        <pc:spChg chg="add del mod">
          <ac:chgData name="Song Seokil" userId="55e21934b449b532" providerId="LiveId" clId="{90D84A2A-B0D7-457F-9A6A-5D1AA28CF7E9}" dt="2022-05-29T16:08:43.105" v="3"/>
          <ac:spMkLst>
            <pc:docMk/>
            <pc:sldMk cId="0" sldId="258"/>
            <ac:spMk id="2" creationId="{1647F2B3-882A-0529-46E6-534EAF43A11C}"/>
          </ac:spMkLst>
        </pc:spChg>
        <pc:spChg chg="add del mod">
          <ac:chgData name="Song Seokil" userId="55e21934b449b532" providerId="LiveId" clId="{90D84A2A-B0D7-457F-9A6A-5D1AA28CF7E9}" dt="2022-05-29T16:08:43.105" v="3"/>
          <ac:spMkLst>
            <pc:docMk/>
            <pc:sldMk cId="0" sldId="258"/>
            <ac:spMk id="3" creationId="{C6200BA5-9E6A-704D-6FD1-D6DB115E092F}"/>
          </ac:spMkLst>
        </pc:spChg>
        <pc:spChg chg="add del mod">
          <ac:chgData name="Song Seokil" userId="55e21934b449b532" providerId="LiveId" clId="{90D84A2A-B0D7-457F-9A6A-5D1AA28CF7E9}" dt="2022-05-29T16:08:43.105" v="3"/>
          <ac:spMkLst>
            <pc:docMk/>
            <pc:sldMk cId="0" sldId="258"/>
            <ac:spMk id="4" creationId="{12860901-C275-C0A3-A948-5A1E5D77C3E5}"/>
          </ac:spMkLst>
        </pc:spChg>
        <pc:spChg chg="add del mod">
          <ac:chgData name="Song Seokil" userId="55e21934b449b532" providerId="LiveId" clId="{90D84A2A-B0D7-457F-9A6A-5D1AA28CF7E9}" dt="2022-05-29T16:08:43.105" v="3"/>
          <ac:spMkLst>
            <pc:docMk/>
            <pc:sldMk cId="0" sldId="258"/>
            <ac:spMk id="5" creationId="{0A24CAD4-D48C-BA38-80DC-F5107EB04F5C}"/>
          </ac:spMkLst>
        </pc:spChg>
        <pc:spChg chg="add del mod">
          <ac:chgData name="Song Seokil" userId="55e21934b449b532" providerId="LiveId" clId="{90D84A2A-B0D7-457F-9A6A-5D1AA28CF7E9}" dt="2022-05-29T16:08:43.105" v="3"/>
          <ac:spMkLst>
            <pc:docMk/>
            <pc:sldMk cId="0" sldId="258"/>
            <ac:spMk id="6" creationId="{54096068-4E1C-88BE-D2D0-4E9EE6AD2464}"/>
          </ac:spMkLst>
        </pc:spChg>
        <pc:spChg chg="mod">
          <ac:chgData name="Song Seokil" userId="55e21934b449b532" providerId="LiveId" clId="{90D84A2A-B0D7-457F-9A6A-5D1AA28CF7E9}" dt="2022-05-29T16:08:43.105" v="3"/>
          <ac:spMkLst>
            <pc:docMk/>
            <pc:sldMk cId="0" sldId="258"/>
            <ac:spMk id="4098" creationId="{00000000-0000-0000-0000-000000000000}"/>
          </ac:spMkLst>
        </pc:spChg>
        <pc:spChg chg="mod">
          <ac:chgData name="Song Seokil" userId="55e21934b449b532" providerId="LiveId" clId="{90D84A2A-B0D7-457F-9A6A-5D1AA28CF7E9}" dt="2022-05-29T16:08:43.105" v="3"/>
          <ac:spMkLst>
            <pc:docMk/>
            <pc:sldMk cId="0" sldId="258"/>
            <ac:spMk id="4099" creationId="{00000000-0000-0000-0000-000000000000}"/>
          </ac:spMkLst>
        </pc:spChg>
        <pc:spChg chg="mod">
          <ac:chgData name="Song Seokil" userId="55e21934b449b532" providerId="LiveId" clId="{90D84A2A-B0D7-457F-9A6A-5D1AA28CF7E9}" dt="2022-05-29T16:08:43.105" v="3"/>
          <ac:spMkLst>
            <pc:docMk/>
            <pc:sldMk cId="0" sldId="258"/>
            <ac:spMk id="4100" creationId="{00000000-0000-0000-0000-000000000000}"/>
          </ac:spMkLst>
        </pc:spChg>
        <pc:spChg chg="mod">
          <ac:chgData name="Song Seokil" userId="55e21934b449b532" providerId="LiveId" clId="{90D84A2A-B0D7-457F-9A6A-5D1AA28CF7E9}" dt="2022-05-29T16:08:43.105" v="3"/>
          <ac:spMkLst>
            <pc:docMk/>
            <pc:sldMk cId="0" sldId="258"/>
            <ac:spMk id="4101" creationId="{00000000-0000-0000-0000-000000000000}"/>
          </ac:spMkLst>
        </pc:spChg>
        <pc:spChg chg="mod">
          <ac:chgData name="Song Seokil" userId="55e21934b449b532" providerId="LiveId" clId="{90D84A2A-B0D7-457F-9A6A-5D1AA28CF7E9}" dt="2022-05-29T16:08:43.105" v="3"/>
          <ac:spMkLst>
            <pc:docMk/>
            <pc:sldMk cId="0" sldId="258"/>
            <ac:spMk id="4102" creationId="{00000000-0000-0000-0000-000000000000}"/>
          </ac:spMkLst>
        </pc:spChg>
      </pc:sldChg>
      <pc:sldChg chg="addSp delSp modSp add del">
        <pc:chgData name="Song Seokil" userId="55e21934b449b532" providerId="LiveId" clId="{90D84A2A-B0D7-457F-9A6A-5D1AA28CF7E9}" dt="2022-05-29T16:08:43.105" v="3"/>
        <pc:sldMkLst>
          <pc:docMk/>
          <pc:sldMk cId="0" sldId="259"/>
        </pc:sldMkLst>
        <pc:spChg chg="add del mod">
          <ac:chgData name="Song Seokil" userId="55e21934b449b532" providerId="LiveId" clId="{90D84A2A-B0D7-457F-9A6A-5D1AA28CF7E9}" dt="2022-05-29T16:08:43.105" v="3"/>
          <ac:spMkLst>
            <pc:docMk/>
            <pc:sldMk cId="0" sldId="259"/>
            <ac:spMk id="2" creationId="{F5448E01-E654-1162-E9B6-5A3F14E108E7}"/>
          </ac:spMkLst>
        </pc:spChg>
        <pc:spChg chg="add del mod">
          <ac:chgData name="Song Seokil" userId="55e21934b449b532" providerId="LiveId" clId="{90D84A2A-B0D7-457F-9A6A-5D1AA28CF7E9}" dt="2022-05-29T16:08:43.105" v="3"/>
          <ac:spMkLst>
            <pc:docMk/>
            <pc:sldMk cId="0" sldId="259"/>
            <ac:spMk id="3" creationId="{954DD444-DFC8-2B56-9FA1-EB3FC2D2FFD5}"/>
          </ac:spMkLst>
        </pc:spChg>
        <pc:spChg chg="add del mod">
          <ac:chgData name="Song Seokil" userId="55e21934b449b532" providerId="LiveId" clId="{90D84A2A-B0D7-457F-9A6A-5D1AA28CF7E9}" dt="2022-05-29T16:08:43.105" v="3"/>
          <ac:spMkLst>
            <pc:docMk/>
            <pc:sldMk cId="0" sldId="259"/>
            <ac:spMk id="4" creationId="{DF677F7D-C341-0523-2855-27A22840BB62}"/>
          </ac:spMkLst>
        </pc:spChg>
        <pc:spChg chg="mod">
          <ac:chgData name="Song Seokil" userId="55e21934b449b532" providerId="LiveId" clId="{90D84A2A-B0D7-457F-9A6A-5D1AA28CF7E9}" dt="2022-05-29T16:08:43.105" v="3"/>
          <ac:spMkLst>
            <pc:docMk/>
            <pc:sldMk cId="0" sldId="259"/>
            <ac:spMk id="5122" creationId="{00000000-0000-0000-0000-000000000000}"/>
          </ac:spMkLst>
        </pc:spChg>
        <pc:spChg chg="mod">
          <ac:chgData name="Song Seokil" userId="55e21934b449b532" providerId="LiveId" clId="{90D84A2A-B0D7-457F-9A6A-5D1AA28CF7E9}" dt="2022-05-29T16:08:43.105" v="3"/>
          <ac:spMkLst>
            <pc:docMk/>
            <pc:sldMk cId="0" sldId="259"/>
            <ac:spMk id="5123" creationId="{00000000-0000-0000-0000-000000000000}"/>
          </ac:spMkLst>
        </pc:spChg>
        <pc:spChg chg="mod">
          <ac:chgData name="Song Seokil" userId="55e21934b449b532" providerId="LiveId" clId="{90D84A2A-B0D7-457F-9A6A-5D1AA28CF7E9}" dt="2022-05-29T16:08:43.105" v="3"/>
          <ac:spMkLst>
            <pc:docMk/>
            <pc:sldMk cId="0" sldId="259"/>
            <ac:spMk id="5124" creationId="{00000000-0000-0000-0000-000000000000}"/>
          </ac:spMkLst>
        </pc:spChg>
      </pc:sldChg>
      <pc:sldChg chg="addSp delSp modSp add del mod">
        <pc:chgData name="Song Seokil" userId="55e21934b449b532" providerId="LiveId" clId="{90D84A2A-B0D7-457F-9A6A-5D1AA28CF7E9}" dt="2022-05-29T16:09:22.446" v="7" actId="1076"/>
        <pc:sldMkLst>
          <pc:docMk/>
          <pc:sldMk cId="0" sldId="260"/>
        </pc:sldMkLst>
        <pc:spChg chg="add del mod">
          <ac:chgData name="Song Seokil" userId="55e21934b449b532" providerId="LiveId" clId="{90D84A2A-B0D7-457F-9A6A-5D1AA28CF7E9}" dt="2022-05-29T16:08:43.105" v="3"/>
          <ac:spMkLst>
            <pc:docMk/>
            <pc:sldMk cId="0" sldId="260"/>
            <ac:spMk id="2" creationId="{00E337A9-95E2-6923-D097-8AC6144335C1}"/>
          </ac:spMkLst>
        </pc:spChg>
        <pc:spChg chg="add del mod">
          <ac:chgData name="Song Seokil" userId="55e21934b449b532" providerId="LiveId" clId="{90D84A2A-B0D7-457F-9A6A-5D1AA28CF7E9}" dt="2022-05-29T16:08:43.105" v="3"/>
          <ac:spMkLst>
            <pc:docMk/>
            <pc:sldMk cId="0" sldId="260"/>
            <ac:spMk id="3" creationId="{7D3D8A55-3324-97CA-DFD8-D13164173243}"/>
          </ac:spMkLst>
        </pc:spChg>
        <pc:spChg chg="add del mod">
          <ac:chgData name="Song Seokil" userId="55e21934b449b532" providerId="LiveId" clId="{90D84A2A-B0D7-457F-9A6A-5D1AA28CF7E9}" dt="2022-05-29T16:08:43.105" v="3"/>
          <ac:spMkLst>
            <pc:docMk/>
            <pc:sldMk cId="0" sldId="260"/>
            <ac:spMk id="4" creationId="{A53F7429-988F-F510-2DD9-55557B52BDAD}"/>
          </ac:spMkLst>
        </pc:spChg>
        <pc:spChg chg="mod">
          <ac:chgData name="Song Seokil" userId="55e21934b449b532" providerId="LiveId" clId="{90D84A2A-B0D7-457F-9A6A-5D1AA28CF7E9}" dt="2022-05-29T16:08:43.105" v="3"/>
          <ac:spMkLst>
            <pc:docMk/>
            <pc:sldMk cId="0" sldId="260"/>
            <ac:spMk id="6146" creationId="{00000000-0000-0000-0000-000000000000}"/>
          </ac:spMkLst>
        </pc:spChg>
        <pc:spChg chg="mod">
          <ac:chgData name="Song Seokil" userId="55e21934b449b532" providerId="LiveId" clId="{90D84A2A-B0D7-457F-9A6A-5D1AA28CF7E9}" dt="2022-05-29T16:08:43.105" v="3"/>
          <ac:spMkLst>
            <pc:docMk/>
            <pc:sldMk cId="0" sldId="260"/>
            <ac:spMk id="6147" creationId="{00000000-0000-0000-0000-000000000000}"/>
          </ac:spMkLst>
        </pc:spChg>
        <pc:spChg chg="mod">
          <ac:chgData name="Song Seokil" userId="55e21934b449b532" providerId="LiveId" clId="{90D84A2A-B0D7-457F-9A6A-5D1AA28CF7E9}" dt="2022-05-29T16:08:43.105" v="3"/>
          <ac:spMkLst>
            <pc:docMk/>
            <pc:sldMk cId="0" sldId="260"/>
            <ac:spMk id="6148" creationId="{00000000-0000-0000-0000-000000000000}"/>
          </ac:spMkLst>
        </pc:spChg>
        <pc:spChg chg="mod">
          <ac:chgData name="Song Seokil" userId="55e21934b449b532" providerId="LiveId" clId="{90D84A2A-B0D7-457F-9A6A-5D1AA28CF7E9}" dt="2022-05-29T16:09:22.446" v="7" actId="1076"/>
          <ac:spMkLst>
            <pc:docMk/>
            <pc:sldMk cId="0" sldId="260"/>
            <ac:spMk id="6149" creationId="{00000000-0000-0000-0000-000000000000}"/>
          </ac:spMkLst>
        </pc:spChg>
      </pc:sldChg>
      <pc:sldChg chg="addSp delSp modSp add">
        <pc:chgData name="Song Seokil" userId="55e21934b449b532" providerId="LiveId" clId="{90D84A2A-B0D7-457F-9A6A-5D1AA28CF7E9}" dt="2022-05-29T16:08:43.105" v="3"/>
        <pc:sldMkLst>
          <pc:docMk/>
          <pc:sldMk cId="0" sldId="261"/>
        </pc:sldMkLst>
        <pc:spChg chg="add del mod">
          <ac:chgData name="Song Seokil" userId="55e21934b449b532" providerId="LiveId" clId="{90D84A2A-B0D7-457F-9A6A-5D1AA28CF7E9}" dt="2022-05-29T16:08:43.105" v="3"/>
          <ac:spMkLst>
            <pc:docMk/>
            <pc:sldMk cId="0" sldId="261"/>
            <ac:spMk id="2" creationId="{8BAEE859-1C92-37FC-2649-5472BC164ABC}"/>
          </ac:spMkLst>
        </pc:spChg>
        <pc:spChg chg="add del mod">
          <ac:chgData name="Song Seokil" userId="55e21934b449b532" providerId="LiveId" clId="{90D84A2A-B0D7-457F-9A6A-5D1AA28CF7E9}" dt="2022-05-29T16:08:43.105" v="3"/>
          <ac:spMkLst>
            <pc:docMk/>
            <pc:sldMk cId="0" sldId="261"/>
            <ac:spMk id="3" creationId="{B6225318-88FC-5953-BBDD-6FD5504BFCEC}"/>
          </ac:spMkLst>
        </pc:spChg>
        <pc:spChg chg="add del mod">
          <ac:chgData name="Song Seokil" userId="55e21934b449b532" providerId="LiveId" clId="{90D84A2A-B0D7-457F-9A6A-5D1AA28CF7E9}" dt="2022-05-29T16:08:43.105" v="3"/>
          <ac:spMkLst>
            <pc:docMk/>
            <pc:sldMk cId="0" sldId="261"/>
            <ac:spMk id="4" creationId="{18A22458-D034-5906-BFFD-12BFCC367233}"/>
          </ac:spMkLst>
        </pc:spChg>
        <pc:spChg chg="mod">
          <ac:chgData name="Song Seokil" userId="55e21934b449b532" providerId="LiveId" clId="{90D84A2A-B0D7-457F-9A6A-5D1AA28CF7E9}" dt="2022-05-29T16:08:43.105" v="3"/>
          <ac:spMkLst>
            <pc:docMk/>
            <pc:sldMk cId="0" sldId="261"/>
            <ac:spMk id="7170" creationId="{00000000-0000-0000-0000-000000000000}"/>
          </ac:spMkLst>
        </pc:spChg>
        <pc:spChg chg="mod">
          <ac:chgData name="Song Seokil" userId="55e21934b449b532" providerId="LiveId" clId="{90D84A2A-B0D7-457F-9A6A-5D1AA28CF7E9}" dt="2022-05-29T16:08:43.105" v="3"/>
          <ac:spMkLst>
            <pc:docMk/>
            <pc:sldMk cId="0" sldId="261"/>
            <ac:spMk id="7171" creationId="{00000000-0000-0000-0000-000000000000}"/>
          </ac:spMkLst>
        </pc:spChg>
        <pc:spChg chg="mod">
          <ac:chgData name="Song Seokil" userId="55e21934b449b532" providerId="LiveId" clId="{90D84A2A-B0D7-457F-9A6A-5D1AA28CF7E9}" dt="2022-05-29T16:08:43.105" v="3"/>
          <ac:spMkLst>
            <pc:docMk/>
            <pc:sldMk cId="0" sldId="261"/>
            <ac:spMk id="7172" creationId="{00000000-0000-0000-0000-000000000000}"/>
          </ac:spMkLst>
        </pc:spChg>
      </pc:sldChg>
      <pc:sldChg chg="addSp delSp modSp add del">
        <pc:chgData name="Song Seokil" userId="55e21934b449b532" providerId="LiveId" clId="{90D84A2A-B0D7-457F-9A6A-5D1AA28CF7E9}" dt="2022-05-29T16:08:43.105" v="3"/>
        <pc:sldMkLst>
          <pc:docMk/>
          <pc:sldMk cId="0" sldId="262"/>
        </pc:sldMkLst>
        <pc:spChg chg="add del mod">
          <ac:chgData name="Song Seokil" userId="55e21934b449b532" providerId="LiveId" clId="{90D84A2A-B0D7-457F-9A6A-5D1AA28CF7E9}" dt="2022-05-29T16:08:43.105" v="3"/>
          <ac:spMkLst>
            <pc:docMk/>
            <pc:sldMk cId="0" sldId="262"/>
            <ac:spMk id="2" creationId="{678B67CA-203A-3669-995F-D7795EC9D712}"/>
          </ac:spMkLst>
        </pc:spChg>
        <pc:spChg chg="add del mod">
          <ac:chgData name="Song Seokil" userId="55e21934b449b532" providerId="LiveId" clId="{90D84A2A-B0D7-457F-9A6A-5D1AA28CF7E9}" dt="2022-05-29T16:08:43.105" v="3"/>
          <ac:spMkLst>
            <pc:docMk/>
            <pc:sldMk cId="0" sldId="262"/>
            <ac:spMk id="3" creationId="{6ED45FEA-204C-4509-C42A-1A0195F937C5}"/>
          </ac:spMkLst>
        </pc:spChg>
        <pc:spChg chg="add del mod">
          <ac:chgData name="Song Seokil" userId="55e21934b449b532" providerId="LiveId" clId="{90D84A2A-B0D7-457F-9A6A-5D1AA28CF7E9}" dt="2022-05-29T16:08:43.105" v="3"/>
          <ac:spMkLst>
            <pc:docMk/>
            <pc:sldMk cId="0" sldId="262"/>
            <ac:spMk id="4" creationId="{D59EBA6B-205D-F2D3-2817-ED6382D74575}"/>
          </ac:spMkLst>
        </pc:spChg>
        <pc:spChg chg="mod">
          <ac:chgData name="Song Seokil" userId="55e21934b449b532" providerId="LiveId" clId="{90D84A2A-B0D7-457F-9A6A-5D1AA28CF7E9}" dt="2022-05-29T16:08:43.105" v="3"/>
          <ac:spMkLst>
            <pc:docMk/>
            <pc:sldMk cId="0" sldId="262"/>
            <ac:spMk id="8194" creationId="{00000000-0000-0000-0000-000000000000}"/>
          </ac:spMkLst>
        </pc:spChg>
        <pc:spChg chg="mod">
          <ac:chgData name="Song Seokil" userId="55e21934b449b532" providerId="LiveId" clId="{90D84A2A-B0D7-457F-9A6A-5D1AA28CF7E9}" dt="2022-05-29T16:08:43.105" v="3"/>
          <ac:spMkLst>
            <pc:docMk/>
            <pc:sldMk cId="0" sldId="262"/>
            <ac:spMk id="8195" creationId="{00000000-0000-0000-0000-000000000000}"/>
          </ac:spMkLst>
        </pc:spChg>
        <pc:spChg chg="mod">
          <ac:chgData name="Song Seokil" userId="55e21934b449b532" providerId="LiveId" clId="{90D84A2A-B0D7-457F-9A6A-5D1AA28CF7E9}" dt="2022-05-29T16:08:43.105" v="3"/>
          <ac:spMkLst>
            <pc:docMk/>
            <pc:sldMk cId="0" sldId="262"/>
            <ac:spMk id="8196" creationId="{00000000-0000-0000-0000-000000000000}"/>
          </ac:spMkLst>
        </pc:spChg>
      </pc:sldChg>
      <pc:sldChg chg="addSp delSp modSp add del">
        <pc:chgData name="Song Seokil" userId="55e21934b449b532" providerId="LiveId" clId="{90D84A2A-B0D7-457F-9A6A-5D1AA28CF7E9}" dt="2022-05-29T16:08:43.105" v="3"/>
        <pc:sldMkLst>
          <pc:docMk/>
          <pc:sldMk cId="0" sldId="263"/>
        </pc:sldMkLst>
        <pc:spChg chg="add del mod">
          <ac:chgData name="Song Seokil" userId="55e21934b449b532" providerId="LiveId" clId="{90D84A2A-B0D7-457F-9A6A-5D1AA28CF7E9}" dt="2022-05-29T16:08:43.105" v="3"/>
          <ac:spMkLst>
            <pc:docMk/>
            <pc:sldMk cId="0" sldId="263"/>
            <ac:spMk id="2" creationId="{782F9322-958E-FAF6-E50D-E846A77D6907}"/>
          </ac:spMkLst>
        </pc:spChg>
        <pc:spChg chg="add del mod">
          <ac:chgData name="Song Seokil" userId="55e21934b449b532" providerId="LiveId" clId="{90D84A2A-B0D7-457F-9A6A-5D1AA28CF7E9}" dt="2022-05-29T16:08:43.105" v="3"/>
          <ac:spMkLst>
            <pc:docMk/>
            <pc:sldMk cId="0" sldId="263"/>
            <ac:spMk id="3" creationId="{54E60B3F-1E03-0198-EB89-E5E5B9EEBF86}"/>
          </ac:spMkLst>
        </pc:spChg>
        <pc:spChg chg="add del mod">
          <ac:chgData name="Song Seokil" userId="55e21934b449b532" providerId="LiveId" clId="{90D84A2A-B0D7-457F-9A6A-5D1AA28CF7E9}" dt="2022-05-29T16:08:43.105" v="3"/>
          <ac:spMkLst>
            <pc:docMk/>
            <pc:sldMk cId="0" sldId="263"/>
            <ac:spMk id="4" creationId="{4D8914E5-F0E7-8EBE-3400-E3F892F3242D}"/>
          </ac:spMkLst>
        </pc:spChg>
        <pc:spChg chg="add del mod">
          <ac:chgData name="Song Seokil" userId="55e21934b449b532" providerId="LiveId" clId="{90D84A2A-B0D7-457F-9A6A-5D1AA28CF7E9}" dt="2022-05-29T16:08:43.105" v="3"/>
          <ac:spMkLst>
            <pc:docMk/>
            <pc:sldMk cId="0" sldId="263"/>
            <ac:spMk id="5" creationId="{EF353619-4E8B-4D98-CA7E-03FB80D70D71}"/>
          </ac:spMkLst>
        </pc:spChg>
        <pc:spChg chg="mod">
          <ac:chgData name="Song Seokil" userId="55e21934b449b532" providerId="LiveId" clId="{90D84A2A-B0D7-457F-9A6A-5D1AA28CF7E9}" dt="2022-05-29T16:08:43.105" v="3"/>
          <ac:spMkLst>
            <pc:docMk/>
            <pc:sldMk cId="0" sldId="263"/>
            <ac:spMk id="6" creationId="{00000000-0000-0000-0000-000000000000}"/>
          </ac:spMkLst>
        </pc:spChg>
        <pc:spChg chg="add del mod">
          <ac:chgData name="Song Seokil" userId="55e21934b449b532" providerId="LiveId" clId="{90D84A2A-B0D7-457F-9A6A-5D1AA28CF7E9}" dt="2022-05-29T16:08:43.105" v="3"/>
          <ac:spMkLst>
            <pc:docMk/>
            <pc:sldMk cId="0" sldId="263"/>
            <ac:spMk id="8" creationId="{812A9ABC-526B-7B1A-C7F8-D05F713FC6A3}"/>
          </ac:spMkLst>
        </pc:spChg>
        <pc:spChg chg="mod">
          <ac:chgData name="Song Seokil" userId="55e21934b449b532" providerId="LiveId" clId="{90D84A2A-B0D7-457F-9A6A-5D1AA28CF7E9}" dt="2022-05-29T16:08:43.105" v="3"/>
          <ac:spMkLst>
            <pc:docMk/>
            <pc:sldMk cId="0" sldId="263"/>
            <ac:spMk id="9218" creationId="{00000000-0000-0000-0000-000000000000}"/>
          </ac:spMkLst>
        </pc:spChg>
        <pc:spChg chg="mod">
          <ac:chgData name="Song Seokil" userId="55e21934b449b532" providerId="LiveId" clId="{90D84A2A-B0D7-457F-9A6A-5D1AA28CF7E9}" dt="2022-05-29T16:08:43.105" v="3"/>
          <ac:spMkLst>
            <pc:docMk/>
            <pc:sldMk cId="0" sldId="263"/>
            <ac:spMk id="9220" creationId="{00000000-0000-0000-0000-000000000000}"/>
          </ac:spMkLst>
        </pc:spChg>
        <pc:spChg chg="mod">
          <ac:chgData name="Song Seokil" userId="55e21934b449b532" providerId="LiveId" clId="{90D84A2A-B0D7-457F-9A6A-5D1AA28CF7E9}" dt="2022-05-29T16:08:43.105" v="3"/>
          <ac:spMkLst>
            <pc:docMk/>
            <pc:sldMk cId="0" sldId="263"/>
            <ac:spMk id="9221" creationId="{00000000-0000-0000-0000-000000000000}"/>
          </ac:spMkLst>
        </pc:spChg>
        <pc:spChg chg="mod">
          <ac:chgData name="Song Seokil" userId="55e21934b449b532" providerId="LiveId" clId="{90D84A2A-B0D7-457F-9A6A-5D1AA28CF7E9}" dt="2022-05-29T16:08:43.105" v="3"/>
          <ac:spMkLst>
            <pc:docMk/>
            <pc:sldMk cId="0" sldId="263"/>
            <ac:spMk id="9222" creationId="{00000000-0000-0000-0000-000000000000}"/>
          </ac:spMkLst>
        </pc:spChg>
      </pc:sldChg>
      <pc:sldChg chg="addSp delSp modSp add del">
        <pc:chgData name="Song Seokil" userId="55e21934b449b532" providerId="LiveId" clId="{90D84A2A-B0D7-457F-9A6A-5D1AA28CF7E9}" dt="2022-05-29T16:08:43.105" v="3"/>
        <pc:sldMkLst>
          <pc:docMk/>
          <pc:sldMk cId="0" sldId="264"/>
        </pc:sldMkLst>
        <pc:spChg chg="add del mod">
          <ac:chgData name="Song Seokil" userId="55e21934b449b532" providerId="LiveId" clId="{90D84A2A-B0D7-457F-9A6A-5D1AA28CF7E9}" dt="2022-05-29T16:08:43.105" v="3"/>
          <ac:spMkLst>
            <pc:docMk/>
            <pc:sldMk cId="0" sldId="264"/>
            <ac:spMk id="2" creationId="{2A9C8684-ED1B-9AC2-6151-5788485CE1C4}"/>
          </ac:spMkLst>
        </pc:spChg>
        <pc:spChg chg="add del mod">
          <ac:chgData name="Song Seokil" userId="55e21934b449b532" providerId="LiveId" clId="{90D84A2A-B0D7-457F-9A6A-5D1AA28CF7E9}" dt="2022-05-29T16:08:43.105" v="3"/>
          <ac:spMkLst>
            <pc:docMk/>
            <pc:sldMk cId="0" sldId="264"/>
            <ac:spMk id="3" creationId="{D75FC7DC-5D43-3AAB-C06E-29C69C721054}"/>
          </ac:spMkLst>
        </pc:spChg>
        <pc:spChg chg="add del mod">
          <ac:chgData name="Song Seokil" userId="55e21934b449b532" providerId="LiveId" clId="{90D84A2A-B0D7-457F-9A6A-5D1AA28CF7E9}" dt="2022-05-29T16:08:43.105" v="3"/>
          <ac:spMkLst>
            <pc:docMk/>
            <pc:sldMk cId="0" sldId="264"/>
            <ac:spMk id="4" creationId="{339C08AD-FC97-47C9-3CB5-F48A304EC9FA}"/>
          </ac:spMkLst>
        </pc:spChg>
        <pc:spChg chg="mod">
          <ac:chgData name="Song Seokil" userId="55e21934b449b532" providerId="LiveId" clId="{90D84A2A-B0D7-457F-9A6A-5D1AA28CF7E9}" dt="2022-05-29T16:08:43.105" v="3"/>
          <ac:spMkLst>
            <pc:docMk/>
            <pc:sldMk cId="0" sldId="264"/>
            <ac:spMk id="10242" creationId="{00000000-0000-0000-0000-000000000000}"/>
          </ac:spMkLst>
        </pc:spChg>
        <pc:spChg chg="mod">
          <ac:chgData name="Song Seokil" userId="55e21934b449b532" providerId="LiveId" clId="{90D84A2A-B0D7-457F-9A6A-5D1AA28CF7E9}" dt="2022-05-29T16:08:43.105" v="3"/>
          <ac:spMkLst>
            <pc:docMk/>
            <pc:sldMk cId="0" sldId="264"/>
            <ac:spMk id="10243" creationId="{00000000-0000-0000-0000-000000000000}"/>
          </ac:spMkLst>
        </pc:spChg>
        <pc:spChg chg="mod">
          <ac:chgData name="Song Seokil" userId="55e21934b449b532" providerId="LiveId" clId="{90D84A2A-B0D7-457F-9A6A-5D1AA28CF7E9}" dt="2022-05-29T16:08:43.105" v="3"/>
          <ac:spMkLst>
            <pc:docMk/>
            <pc:sldMk cId="0" sldId="264"/>
            <ac:spMk id="10244" creationId="{00000000-0000-0000-0000-000000000000}"/>
          </ac:spMkLst>
        </pc:spChg>
      </pc:sldChg>
      <pc:sldChg chg="del">
        <pc:chgData name="Song Seokil" userId="55e21934b449b532" providerId="LiveId" clId="{90D84A2A-B0D7-457F-9A6A-5D1AA28CF7E9}" dt="2022-05-29T16:08:22.986" v="1" actId="47"/>
        <pc:sldMkLst>
          <pc:docMk/>
          <pc:sldMk cId="0" sldId="265"/>
        </pc:sldMkLst>
      </pc:sldChg>
      <pc:sldChg chg="addSp delSp modSp add del mod modClrScheme chgLayout">
        <pc:chgData name="Song Seokil" userId="55e21934b449b532" providerId="LiveId" clId="{90D84A2A-B0D7-457F-9A6A-5D1AA28CF7E9}" dt="2022-05-29T23:33:54.016" v="8" actId="700"/>
        <pc:sldMkLst>
          <pc:docMk/>
          <pc:sldMk cId="0" sldId="266"/>
        </pc:sldMkLst>
        <pc:spChg chg="add del mod">
          <ac:chgData name="Song Seokil" userId="55e21934b449b532" providerId="LiveId" clId="{90D84A2A-B0D7-457F-9A6A-5D1AA28CF7E9}" dt="2022-05-29T23:33:54.016" v="8" actId="700"/>
          <ac:spMkLst>
            <pc:docMk/>
            <pc:sldMk cId="0" sldId="266"/>
            <ac:spMk id="2" creationId="{AB5599F7-B64A-DF3E-FBC5-1E149FCEFDB7}"/>
          </ac:spMkLst>
        </pc:spChg>
        <pc:spChg chg="add del mod">
          <ac:chgData name="Song Seokil" userId="55e21934b449b532" providerId="LiveId" clId="{90D84A2A-B0D7-457F-9A6A-5D1AA28CF7E9}" dt="2022-05-29T23:33:54.016" v="8" actId="700"/>
          <ac:spMkLst>
            <pc:docMk/>
            <pc:sldMk cId="0" sldId="266"/>
            <ac:spMk id="3" creationId="{B699A4B0-BF2C-C531-13F6-D1FE64B091CB}"/>
          </ac:spMkLst>
        </pc:spChg>
        <pc:spChg chg="add del mod">
          <ac:chgData name="Song Seokil" userId="55e21934b449b532" providerId="LiveId" clId="{90D84A2A-B0D7-457F-9A6A-5D1AA28CF7E9}" dt="2022-05-29T23:33:54.016" v="8" actId="700"/>
          <ac:spMkLst>
            <pc:docMk/>
            <pc:sldMk cId="0" sldId="266"/>
            <ac:spMk id="4" creationId="{827B8035-94FD-D086-27F3-8EA49365BB48}"/>
          </ac:spMkLst>
        </pc:spChg>
        <pc:spChg chg="add del mod">
          <ac:chgData name="Song Seokil" userId="55e21934b449b532" providerId="LiveId" clId="{90D84A2A-B0D7-457F-9A6A-5D1AA28CF7E9}" dt="2022-05-29T23:33:54.016" v="8" actId="700"/>
          <ac:spMkLst>
            <pc:docMk/>
            <pc:sldMk cId="0" sldId="266"/>
            <ac:spMk id="5" creationId="{322EDDE6-A64D-1022-189B-860CE21FCB13}"/>
          </ac:spMkLst>
        </pc:spChg>
      </pc:sldChg>
      <pc:sldChg chg="del">
        <pc:chgData name="Song Seokil" userId="55e21934b449b532" providerId="LiveId" clId="{90D84A2A-B0D7-457F-9A6A-5D1AA28CF7E9}" dt="2022-05-29T16:08:22.986" v="1" actId="47"/>
        <pc:sldMkLst>
          <pc:docMk/>
          <pc:sldMk cId="0" sldId="267"/>
        </pc:sldMkLst>
      </pc:sldChg>
      <pc:sldChg chg="addSp delSp modSp add del mod modClrScheme chgLayout">
        <pc:chgData name="Song Seokil" userId="55e21934b449b532" providerId="LiveId" clId="{90D84A2A-B0D7-457F-9A6A-5D1AA28CF7E9}" dt="2022-05-29T23:34:02.319" v="9" actId="700"/>
        <pc:sldMkLst>
          <pc:docMk/>
          <pc:sldMk cId="0" sldId="268"/>
        </pc:sldMkLst>
        <pc:spChg chg="add del mod">
          <ac:chgData name="Song Seokil" userId="55e21934b449b532" providerId="LiveId" clId="{90D84A2A-B0D7-457F-9A6A-5D1AA28CF7E9}" dt="2022-05-29T23:34:02.319" v="9" actId="700"/>
          <ac:spMkLst>
            <pc:docMk/>
            <pc:sldMk cId="0" sldId="268"/>
            <ac:spMk id="2" creationId="{FA66BD45-0D91-0A73-8601-D3231D748F0A}"/>
          </ac:spMkLst>
        </pc:spChg>
        <pc:spChg chg="add del mod">
          <ac:chgData name="Song Seokil" userId="55e21934b449b532" providerId="LiveId" clId="{90D84A2A-B0D7-457F-9A6A-5D1AA28CF7E9}" dt="2022-05-29T23:34:02.319" v="9" actId="700"/>
          <ac:spMkLst>
            <pc:docMk/>
            <pc:sldMk cId="0" sldId="268"/>
            <ac:spMk id="3" creationId="{C667AB8B-35DA-8E74-2598-A0006200404F}"/>
          </ac:spMkLst>
        </pc:spChg>
        <pc:spChg chg="add del mod">
          <ac:chgData name="Song Seokil" userId="55e21934b449b532" providerId="LiveId" clId="{90D84A2A-B0D7-457F-9A6A-5D1AA28CF7E9}" dt="2022-05-29T23:34:02.319" v="9" actId="700"/>
          <ac:spMkLst>
            <pc:docMk/>
            <pc:sldMk cId="0" sldId="268"/>
            <ac:spMk id="4" creationId="{1220BE4B-CF93-D22C-959C-6936FDE95667}"/>
          </ac:spMkLst>
        </pc:spChg>
        <pc:spChg chg="add del mod">
          <ac:chgData name="Song Seokil" userId="55e21934b449b532" providerId="LiveId" clId="{90D84A2A-B0D7-457F-9A6A-5D1AA28CF7E9}" dt="2022-05-29T23:34:02.319" v="9" actId="700"/>
          <ac:spMkLst>
            <pc:docMk/>
            <pc:sldMk cId="0" sldId="268"/>
            <ac:spMk id="5" creationId="{5587BB39-CF15-83BD-07A1-A85040E31E74}"/>
          </ac:spMkLst>
        </pc:spChg>
      </pc:sldChg>
      <pc:sldChg chg="addSp delSp modSp add del mod modClrScheme chgLayout">
        <pc:chgData name="Song Seokil" userId="55e21934b449b532" providerId="LiveId" clId="{90D84A2A-B0D7-457F-9A6A-5D1AA28CF7E9}" dt="2022-05-29T23:34:09.056" v="10" actId="700"/>
        <pc:sldMkLst>
          <pc:docMk/>
          <pc:sldMk cId="0" sldId="269"/>
        </pc:sldMkLst>
        <pc:spChg chg="add del mod">
          <ac:chgData name="Song Seokil" userId="55e21934b449b532" providerId="LiveId" clId="{90D84A2A-B0D7-457F-9A6A-5D1AA28CF7E9}" dt="2022-05-29T23:34:09.056" v="10" actId="700"/>
          <ac:spMkLst>
            <pc:docMk/>
            <pc:sldMk cId="0" sldId="269"/>
            <ac:spMk id="2" creationId="{C1E700AE-A1E5-359F-3A3D-0DA2CE33155D}"/>
          </ac:spMkLst>
        </pc:spChg>
        <pc:spChg chg="add del mod">
          <ac:chgData name="Song Seokil" userId="55e21934b449b532" providerId="LiveId" clId="{90D84A2A-B0D7-457F-9A6A-5D1AA28CF7E9}" dt="2022-05-29T23:34:09.056" v="10" actId="700"/>
          <ac:spMkLst>
            <pc:docMk/>
            <pc:sldMk cId="0" sldId="269"/>
            <ac:spMk id="3" creationId="{FD8116CD-4C03-CA8E-87EE-1F6641B32A48}"/>
          </ac:spMkLst>
        </pc:spChg>
        <pc:spChg chg="add del mod">
          <ac:chgData name="Song Seokil" userId="55e21934b449b532" providerId="LiveId" clId="{90D84A2A-B0D7-457F-9A6A-5D1AA28CF7E9}" dt="2022-05-29T23:34:09.056" v="10" actId="700"/>
          <ac:spMkLst>
            <pc:docMk/>
            <pc:sldMk cId="0" sldId="269"/>
            <ac:spMk id="4" creationId="{AF4679C6-72C3-A5E9-FC6E-0F6323E26F09}"/>
          </ac:spMkLst>
        </pc:spChg>
        <pc:spChg chg="add del mod">
          <ac:chgData name="Song Seokil" userId="55e21934b449b532" providerId="LiveId" clId="{90D84A2A-B0D7-457F-9A6A-5D1AA28CF7E9}" dt="2022-05-29T23:34:09.056" v="10" actId="700"/>
          <ac:spMkLst>
            <pc:docMk/>
            <pc:sldMk cId="0" sldId="269"/>
            <ac:spMk id="5" creationId="{817E23D7-043A-B304-2F20-05BDA7E04E8D}"/>
          </ac:spMkLst>
        </pc:spChg>
      </pc:sldChg>
      <pc:sldChg chg="addSp delSp modSp add del mod modClrScheme chgLayout">
        <pc:chgData name="Song Seokil" userId="55e21934b449b532" providerId="LiveId" clId="{90D84A2A-B0D7-457F-9A6A-5D1AA28CF7E9}" dt="2022-05-29T23:34:13.960" v="11" actId="700"/>
        <pc:sldMkLst>
          <pc:docMk/>
          <pc:sldMk cId="0" sldId="270"/>
        </pc:sldMkLst>
        <pc:spChg chg="add del mod">
          <ac:chgData name="Song Seokil" userId="55e21934b449b532" providerId="LiveId" clId="{90D84A2A-B0D7-457F-9A6A-5D1AA28CF7E9}" dt="2022-05-29T23:34:13.960" v="11" actId="700"/>
          <ac:spMkLst>
            <pc:docMk/>
            <pc:sldMk cId="0" sldId="270"/>
            <ac:spMk id="2" creationId="{AA4DBEE3-A2AA-9F1A-9654-FB337E3CC9B4}"/>
          </ac:spMkLst>
        </pc:spChg>
        <pc:spChg chg="add del mod">
          <ac:chgData name="Song Seokil" userId="55e21934b449b532" providerId="LiveId" clId="{90D84A2A-B0D7-457F-9A6A-5D1AA28CF7E9}" dt="2022-05-29T23:34:13.960" v="11" actId="700"/>
          <ac:spMkLst>
            <pc:docMk/>
            <pc:sldMk cId="0" sldId="270"/>
            <ac:spMk id="3" creationId="{755C906E-1A5F-113B-2178-A4E6C4B2B9AB}"/>
          </ac:spMkLst>
        </pc:spChg>
        <pc:spChg chg="add del mod">
          <ac:chgData name="Song Seokil" userId="55e21934b449b532" providerId="LiveId" clId="{90D84A2A-B0D7-457F-9A6A-5D1AA28CF7E9}" dt="2022-05-29T23:34:13.960" v="11" actId="700"/>
          <ac:spMkLst>
            <pc:docMk/>
            <pc:sldMk cId="0" sldId="270"/>
            <ac:spMk id="4" creationId="{DDA24ECD-6C4B-6A7E-48A6-A044FD299BA6}"/>
          </ac:spMkLst>
        </pc:spChg>
        <pc:spChg chg="add del mod">
          <ac:chgData name="Song Seokil" userId="55e21934b449b532" providerId="LiveId" clId="{90D84A2A-B0D7-457F-9A6A-5D1AA28CF7E9}" dt="2022-05-29T23:34:13.960" v="11" actId="700"/>
          <ac:spMkLst>
            <pc:docMk/>
            <pc:sldMk cId="0" sldId="270"/>
            <ac:spMk id="5" creationId="{E333F61A-C09B-3580-7F48-C8D3AD18D55F}"/>
          </ac:spMkLst>
        </pc:spChg>
      </pc:sldChg>
      <pc:sldChg chg="addSp delSp modSp add del">
        <pc:chgData name="Song Seokil" userId="55e21934b449b532" providerId="LiveId" clId="{90D84A2A-B0D7-457F-9A6A-5D1AA28CF7E9}" dt="2022-05-29T16:08:43.105" v="3"/>
        <pc:sldMkLst>
          <pc:docMk/>
          <pc:sldMk cId="0" sldId="271"/>
        </pc:sldMkLst>
        <pc:spChg chg="add del mod">
          <ac:chgData name="Song Seokil" userId="55e21934b449b532" providerId="LiveId" clId="{90D84A2A-B0D7-457F-9A6A-5D1AA28CF7E9}" dt="2022-05-29T16:08:43.105" v="3"/>
          <ac:spMkLst>
            <pc:docMk/>
            <pc:sldMk cId="0" sldId="271"/>
            <ac:spMk id="2" creationId="{69DA9335-0670-978F-CE5F-9AE2939D9633}"/>
          </ac:spMkLst>
        </pc:spChg>
        <pc:spChg chg="add del mod">
          <ac:chgData name="Song Seokil" userId="55e21934b449b532" providerId="LiveId" clId="{90D84A2A-B0D7-457F-9A6A-5D1AA28CF7E9}" dt="2022-05-29T16:08:43.105" v="3"/>
          <ac:spMkLst>
            <pc:docMk/>
            <pc:sldMk cId="0" sldId="271"/>
            <ac:spMk id="3" creationId="{8CE76FA4-FCAF-0356-E085-FF845FD48B64}"/>
          </ac:spMkLst>
        </pc:spChg>
        <pc:spChg chg="mod">
          <ac:chgData name="Song Seokil" userId="55e21934b449b532" providerId="LiveId" clId="{90D84A2A-B0D7-457F-9A6A-5D1AA28CF7E9}" dt="2022-05-29T16:08:43.105" v="3"/>
          <ac:spMkLst>
            <pc:docMk/>
            <pc:sldMk cId="0" sldId="271"/>
            <ac:spMk id="15362" creationId="{00000000-0000-0000-0000-000000000000}"/>
          </ac:spMkLst>
        </pc:spChg>
        <pc:spChg chg="mod">
          <ac:chgData name="Song Seokil" userId="55e21934b449b532" providerId="LiveId" clId="{90D84A2A-B0D7-457F-9A6A-5D1AA28CF7E9}" dt="2022-05-29T16:08:43.105" v="3"/>
          <ac:spMkLst>
            <pc:docMk/>
            <pc:sldMk cId="0" sldId="271"/>
            <ac:spMk id="15363" creationId="{00000000-0000-0000-0000-000000000000}"/>
          </ac:spMkLst>
        </pc:spChg>
      </pc:sldChg>
      <pc:sldChg chg="addSp delSp modSp add del mod modClrScheme chgLayout">
        <pc:chgData name="Song Seokil" userId="55e21934b449b532" providerId="LiveId" clId="{90D84A2A-B0D7-457F-9A6A-5D1AA28CF7E9}" dt="2022-05-29T23:34:20.035" v="12" actId="700"/>
        <pc:sldMkLst>
          <pc:docMk/>
          <pc:sldMk cId="0" sldId="272"/>
        </pc:sldMkLst>
        <pc:spChg chg="add del mod">
          <ac:chgData name="Song Seokil" userId="55e21934b449b532" providerId="LiveId" clId="{90D84A2A-B0D7-457F-9A6A-5D1AA28CF7E9}" dt="2022-05-29T23:34:20.035" v="12" actId="700"/>
          <ac:spMkLst>
            <pc:docMk/>
            <pc:sldMk cId="0" sldId="272"/>
            <ac:spMk id="2" creationId="{57F8CB7B-CC1D-E7F2-40C3-B3E4A5EB18AC}"/>
          </ac:spMkLst>
        </pc:spChg>
        <pc:spChg chg="add del mod">
          <ac:chgData name="Song Seokil" userId="55e21934b449b532" providerId="LiveId" clId="{90D84A2A-B0D7-457F-9A6A-5D1AA28CF7E9}" dt="2022-05-29T23:34:20.035" v="12" actId="700"/>
          <ac:spMkLst>
            <pc:docMk/>
            <pc:sldMk cId="0" sldId="272"/>
            <ac:spMk id="3" creationId="{1E89605A-65A5-C36E-DA75-EBC03CB3952B}"/>
          </ac:spMkLst>
        </pc:spChg>
        <pc:spChg chg="add del mod">
          <ac:chgData name="Song Seokil" userId="55e21934b449b532" providerId="LiveId" clId="{90D84A2A-B0D7-457F-9A6A-5D1AA28CF7E9}" dt="2022-05-29T23:34:20.035" v="12" actId="700"/>
          <ac:spMkLst>
            <pc:docMk/>
            <pc:sldMk cId="0" sldId="272"/>
            <ac:spMk id="4" creationId="{3328CAB2-424E-BB44-57A0-CE5B681D7E27}"/>
          </ac:spMkLst>
        </pc:spChg>
        <pc:spChg chg="add del mod">
          <ac:chgData name="Song Seokil" userId="55e21934b449b532" providerId="LiveId" clId="{90D84A2A-B0D7-457F-9A6A-5D1AA28CF7E9}" dt="2022-05-29T23:34:20.035" v="12" actId="700"/>
          <ac:spMkLst>
            <pc:docMk/>
            <pc:sldMk cId="0" sldId="272"/>
            <ac:spMk id="5" creationId="{0FB1DA6A-2743-8DC1-0AE2-E2C01F293B24}"/>
          </ac:spMkLst>
        </pc:spChg>
      </pc:sldChg>
      <pc:sldChg chg="addSp delSp modSp add del mod modClrScheme chgLayout">
        <pc:chgData name="Song Seokil" userId="55e21934b449b532" providerId="LiveId" clId="{90D84A2A-B0D7-457F-9A6A-5D1AA28CF7E9}" dt="2022-05-29T23:34:24.698" v="13" actId="700"/>
        <pc:sldMkLst>
          <pc:docMk/>
          <pc:sldMk cId="0" sldId="273"/>
        </pc:sldMkLst>
        <pc:spChg chg="add del mod">
          <ac:chgData name="Song Seokil" userId="55e21934b449b532" providerId="LiveId" clId="{90D84A2A-B0D7-457F-9A6A-5D1AA28CF7E9}" dt="2022-05-29T23:34:24.698" v="13" actId="700"/>
          <ac:spMkLst>
            <pc:docMk/>
            <pc:sldMk cId="0" sldId="273"/>
            <ac:spMk id="2" creationId="{A5444412-E7C8-6C5C-DAE2-600060EC1E00}"/>
          </ac:spMkLst>
        </pc:spChg>
        <pc:spChg chg="add del mod">
          <ac:chgData name="Song Seokil" userId="55e21934b449b532" providerId="LiveId" clId="{90D84A2A-B0D7-457F-9A6A-5D1AA28CF7E9}" dt="2022-05-29T23:34:24.698" v="13" actId="700"/>
          <ac:spMkLst>
            <pc:docMk/>
            <pc:sldMk cId="0" sldId="273"/>
            <ac:spMk id="3" creationId="{BA8564FB-1815-DC5C-2E0B-CF3995D8CB7F}"/>
          </ac:spMkLst>
        </pc:spChg>
        <pc:spChg chg="add del mod">
          <ac:chgData name="Song Seokil" userId="55e21934b449b532" providerId="LiveId" clId="{90D84A2A-B0D7-457F-9A6A-5D1AA28CF7E9}" dt="2022-05-29T23:34:24.698" v="13" actId="700"/>
          <ac:spMkLst>
            <pc:docMk/>
            <pc:sldMk cId="0" sldId="273"/>
            <ac:spMk id="4" creationId="{8FF391A1-429B-C71C-8EAC-8E24BE659654}"/>
          </ac:spMkLst>
        </pc:spChg>
        <pc:spChg chg="add del mod">
          <ac:chgData name="Song Seokil" userId="55e21934b449b532" providerId="LiveId" clId="{90D84A2A-B0D7-457F-9A6A-5D1AA28CF7E9}" dt="2022-05-29T23:34:24.698" v="13" actId="700"/>
          <ac:spMkLst>
            <pc:docMk/>
            <pc:sldMk cId="0" sldId="273"/>
            <ac:spMk id="5" creationId="{AFFAC2C6-5F9E-566F-CB77-9ACC8A346ACB}"/>
          </ac:spMkLst>
        </pc:spChg>
      </pc:sldChg>
      <pc:sldChg chg="addSp delSp modSp add del mod modClrScheme chgLayout">
        <pc:chgData name="Song Seokil" userId="55e21934b449b532" providerId="LiveId" clId="{90D84A2A-B0D7-457F-9A6A-5D1AA28CF7E9}" dt="2022-05-29T23:34:28.331" v="14" actId="700"/>
        <pc:sldMkLst>
          <pc:docMk/>
          <pc:sldMk cId="0" sldId="274"/>
        </pc:sldMkLst>
        <pc:spChg chg="add del mod">
          <ac:chgData name="Song Seokil" userId="55e21934b449b532" providerId="LiveId" clId="{90D84A2A-B0D7-457F-9A6A-5D1AA28CF7E9}" dt="2022-05-29T23:34:28.331" v="14" actId="700"/>
          <ac:spMkLst>
            <pc:docMk/>
            <pc:sldMk cId="0" sldId="274"/>
            <ac:spMk id="2" creationId="{B95F4614-32A3-D0B9-0C61-3DCBDC1207F4}"/>
          </ac:spMkLst>
        </pc:spChg>
        <pc:spChg chg="add del mod">
          <ac:chgData name="Song Seokil" userId="55e21934b449b532" providerId="LiveId" clId="{90D84A2A-B0D7-457F-9A6A-5D1AA28CF7E9}" dt="2022-05-29T23:34:28.331" v="14" actId="700"/>
          <ac:spMkLst>
            <pc:docMk/>
            <pc:sldMk cId="0" sldId="274"/>
            <ac:spMk id="3" creationId="{62D0A579-9045-D834-9662-DFFEE2BA6FF9}"/>
          </ac:spMkLst>
        </pc:spChg>
        <pc:spChg chg="add del mod">
          <ac:chgData name="Song Seokil" userId="55e21934b449b532" providerId="LiveId" clId="{90D84A2A-B0D7-457F-9A6A-5D1AA28CF7E9}" dt="2022-05-29T23:34:28.331" v="14" actId="700"/>
          <ac:spMkLst>
            <pc:docMk/>
            <pc:sldMk cId="0" sldId="274"/>
            <ac:spMk id="4" creationId="{208F52DC-8FE6-A1D4-4815-37148C8AB4CB}"/>
          </ac:spMkLst>
        </pc:spChg>
        <pc:spChg chg="add del mod">
          <ac:chgData name="Song Seokil" userId="55e21934b449b532" providerId="LiveId" clId="{90D84A2A-B0D7-457F-9A6A-5D1AA28CF7E9}" dt="2022-05-29T23:34:28.331" v="14" actId="700"/>
          <ac:spMkLst>
            <pc:docMk/>
            <pc:sldMk cId="0" sldId="274"/>
            <ac:spMk id="5" creationId="{3D09B459-9293-9D51-4336-FD76A3D105C8}"/>
          </ac:spMkLst>
        </pc:spChg>
      </pc:sldChg>
      <pc:sldChg chg="addSp delSp modSp add del mod">
        <pc:chgData name="Song Seokil" userId="55e21934b449b532" providerId="LiveId" clId="{90D84A2A-B0D7-457F-9A6A-5D1AA28CF7E9}" dt="2022-05-29T23:37:26.349" v="15" actId="6549"/>
        <pc:sldMkLst>
          <pc:docMk/>
          <pc:sldMk cId="0" sldId="275"/>
        </pc:sldMkLst>
        <pc:spChg chg="add del mod">
          <ac:chgData name="Song Seokil" userId="55e21934b449b532" providerId="LiveId" clId="{90D84A2A-B0D7-457F-9A6A-5D1AA28CF7E9}" dt="2022-05-29T16:08:43.105" v="3"/>
          <ac:spMkLst>
            <pc:docMk/>
            <pc:sldMk cId="0" sldId="275"/>
            <ac:spMk id="2" creationId="{CFB17ED3-302C-F312-D6A6-D99DB64F5FB4}"/>
          </ac:spMkLst>
        </pc:spChg>
        <pc:spChg chg="add del mod">
          <ac:chgData name="Song Seokil" userId="55e21934b449b532" providerId="LiveId" clId="{90D84A2A-B0D7-457F-9A6A-5D1AA28CF7E9}" dt="2022-05-29T16:08:43.105" v="3"/>
          <ac:spMkLst>
            <pc:docMk/>
            <pc:sldMk cId="0" sldId="275"/>
            <ac:spMk id="3" creationId="{28634D37-EA8A-0AEF-936F-9AEE65B40D76}"/>
          </ac:spMkLst>
        </pc:spChg>
        <pc:spChg chg="mod">
          <ac:chgData name="Song Seokil" userId="55e21934b449b532" providerId="LiveId" clId="{90D84A2A-B0D7-457F-9A6A-5D1AA28CF7E9}" dt="2022-05-29T16:08:43.105" v="3"/>
          <ac:spMkLst>
            <pc:docMk/>
            <pc:sldMk cId="0" sldId="275"/>
            <ac:spMk id="19458" creationId="{00000000-0000-0000-0000-000000000000}"/>
          </ac:spMkLst>
        </pc:spChg>
        <pc:spChg chg="mod">
          <ac:chgData name="Song Seokil" userId="55e21934b449b532" providerId="LiveId" clId="{90D84A2A-B0D7-457F-9A6A-5D1AA28CF7E9}" dt="2022-05-29T23:37:26.349" v="15" actId="6549"/>
          <ac:spMkLst>
            <pc:docMk/>
            <pc:sldMk cId="0" sldId="275"/>
            <ac:spMk id="19459" creationId="{00000000-0000-0000-0000-000000000000}"/>
          </ac:spMkLst>
        </pc:spChg>
      </pc:sldChg>
      <pc:sldChg chg="addSp delSp modSp add del">
        <pc:chgData name="Song Seokil" userId="55e21934b449b532" providerId="LiveId" clId="{90D84A2A-B0D7-457F-9A6A-5D1AA28CF7E9}" dt="2022-05-29T16:08:43.105" v="3"/>
        <pc:sldMkLst>
          <pc:docMk/>
          <pc:sldMk cId="0" sldId="276"/>
        </pc:sldMkLst>
        <pc:spChg chg="add del mod">
          <ac:chgData name="Song Seokil" userId="55e21934b449b532" providerId="LiveId" clId="{90D84A2A-B0D7-457F-9A6A-5D1AA28CF7E9}" dt="2022-05-29T16:08:43.105" v="3"/>
          <ac:spMkLst>
            <pc:docMk/>
            <pc:sldMk cId="0" sldId="276"/>
            <ac:spMk id="2" creationId="{0212EDE9-BA15-C1D6-8A8E-1BBD27E70AD0}"/>
          </ac:spMkLst>
        </pc:spChg>
        <pc:spChg chg="add del mod">
          <ac:chgData name="Song Seokil" userId="55e21934b449b532" providerId="LiveId" clId="{90D84A2A-B0D7-457F-9A6A-5D1AA28CF7E9}" dt="2022-05-29T16:08:43.105" v="3"/>
          <ac:spMkLst>
            <pc:docMk/>
            <pc:sldMk cId="0" sldId="276"/>
            <ac:spMk id="3" creationId="{F8EA418C-9601-6986-C173-6E56F9A1EA1C}"/>
          </ac:spMkLst>
        </pc:spChg>
        <pc:spChg chg="add del mod">
          <ac:chgData name="Song Seokil" userId="55e21934b449b532" providerId="LiveId" clId="{90D84A2A-B0D7-457F-9A6A-5D1AA28CF7E9}" dt="2022-05-29T16:08:43.105" v="3"/>
          <ac:spMkLst>
            <pc:docMk/>
            <pc:sldMk cId="0" sldId="276"/>
            <ac:spMk id="4" creationId="{7BF259A8-4DCB-EBB8-FAE8-4CA9A712FD67}"/>
          </ac:spMkLst>
        </pc:spChg>
        <pc:spChg chg="add del mod">
          <ac:chgData name="Song Seokil" userId="55e21934b449b532" providerId="LiveId" clId="{90D84A2A-B0D7-457F-9A6A-5D1AA28CF7E9}" dt="2022-05-29T16:08:43.105" v="3"/>
          <ac:spMkLst>
            <pc:docMk/>
            <pc:sldMk cId="0" sldId="276"/>
            <ac:spMk id="5" creationId="{9DF161E6-4FEF-4682-D0C6-5824135BFCAB}"/>
          </ac:spMkLst>
        </pc:spChg>
        <pc:spChg chg="add del mod">
          <ac:chgData name="Song Seokil" userId="55e21934b449b532" providerId="LiveId" clId="{90D84A2A-B0D7-457F-9A6A-5D1AA28CF7E9}" dt="2022-05-29T16:08:43.105" v="3"/>
          <ac:spMkLst>
            <pc:docMk/>
            <pc:sldMk cId="0" sldId="276"/>
            <ac:spMk id="6" creationId="{69F75692-6CF1-7745-4B99-74C57B0EA45A}"/>
          </ac:spMkLst>
        </pc:spChg>
        <pc:spChg chg="mod">
          <ac:chgData name="Song Seokil" userId="55e21934b449b532" providerId="LiveId" clId="{90D84A2A-B0D7-457F-9A6A-5D1AA28CF7E9}" dt="2022-05-29T16:08:43.105" v="3"/>
          <ac:spMkLst>
            <pc:docMk/>
            <pc:sldMk cId="0" sldId="276"/>
            <ac:spMk id="20482" creationId="{00000000-0000-0000-0000-000000000000}"/>
          </ac:spMkLst>
        </pc:spChg>
        <pc:spChg chg="mod">
          <ac:chgData name="Song Seokil" userId="55e21934b449b532" providerId="LiveId" clId="{90D84A2A-B0D7-457F-9A6A-5D1AA28CF7E9}" dt="2022-05-29T16:08:43.105" v="3"/>
          <ac:spMkLst>
            <pc:docMk/>
            <pc:sldMk cId="0" sldId="276"/>
            <ac:spMk id="20483" creationId="{00000000-0000-0000-0000-000000000000}"/>
          </ac:spMkLst>
        </pc:spChg>
        <pc:spChg chg="mod">
          <ac:chgData name="Song Seokil" userId="55e21934b449b532" providerId="LiveId" clId="{90D84A2A-B0D7-457F-9A6A-5D1AA28CF7E9}" dt="2022-05-29T16:08:43.105" v="3"/>
          <ac:spMkLst>
            <pc:docMk/>
            <pc:sldMk cId="0" sldId="276"/>
            <ac:spMk id="20484" creationId="{00000000-0000-0000-0000-000000000000}"/>
          </ac:spMkLst>
        </pc:spChg>
        <pc:spChg chg="mod">
          <ac:chgData name="Song Seokil" userId="55e21934b449b532" providerId="LiveId" clId="{90D84A2A-B0D7-457F-9A6A-5D1AA28CF7E9}" dt="2022-05-29T16:08:43.105" v="3"/>
          <ac:spMkLst>
            <pc:docMk/>
            <pc:sldMk cId="0" sldId="276"/>
            <ac:spMk id="20485" creationId="{00000000-0000-0000-0000-000000000000}"/>
          </ac:spMkLst>
        </pc:spChg>
        <pc:spChg chg="mod">
          <ac:chgData name="Song Seokil" userId="55e21934b449b532" providerId="LiveId" clId="{90D84A2A-B0D7-457F-9A6A-5D1AA28CF7E9}" dt="2022-05-29T16:08:43.105" v="3"/>
          <ac:spMkLst>
            <pc:docMk/>
            <pc:sldMk cId="0" sldId="276"/>
            <ac:spMk id="20486" creationId="{00000000-0000-0000-0000-000000000000}"/>
          </ac:spMkLst>
        </pc:spChg>
      </pc:sldChg>
      <pc:sldChg chg="addSp delSp modSp add del">
        <pc:chgData name="Song Seokil" userId="55e21934b449b532" providerId="LiveId" clId="{90D84A2A-B0D7-457F-9A6A-5D1AA28CF7E9}" dt="2022-05-29T16:08:43.105" v="3"/>
        <pc:sldMkLst>
          <pc:docMk/>
          <pc:sldMk cId="0" sldId="277"/>
        </pc:sldMkLst>
        <pc:spChg chg="add del mod">
          <ac:chgData name="Song Seokil" userId="55e21934b449b532" providerId="LiveId" clId="{90D84A2A-B0D7-457F-9A6A-5D1AA28CF7E9}" dt="2022-05-29T16:08:43.105" v="3"/>
          <ac:spMkLst>
            <pc:docMk/>
            <pc:sldMk cId="0" sldId="277"/>
            <ac:spMk id="2" creationId="{1DAE74A7-9696-7C9F-BAAF-E55ADE89EF9F}"/>
          </ac:spMkLst>
        </pc:spChg>
        <pc:spChg chg="add del mod">
          <ac:chgData name="Song Seokil" userId="55e21934b449b532" providerId="LiveId" clId="{90D84A2A-B0D7-457F-9A6A-5D1AA28CF7E9}" dt="2022-05-29T16:08:43.105" v="3"/>
          <ac:spMkLst>
            <pc:docMk/>
            <pc:sldMk cId="0" sldId="277"/>
            <ac:spMk id="3" creationId="{5C7DEFE7-1912-7B25-4474-24073A44D161}"/>
          </ac:spMkLst>
        </pc:spChg>
        <pc:spChg chg="add del mod">
          <ac:chgData name="Song Seokil" userId="55e21934b449b532" providerId="LiveId" clId="{90D84A2A-B0D7-457F-9A6A-5D1AA28CF7E9}" dt="2022-05-29T16:08:43.105" v="3"/>
          <ac:spMkLst>
            <pc:docMk/>
            <pc:sldMk cId="0" sldId="277"/>
            <ac:spMk id="4" creationId="{B0769D60-C254-5DC7-0D78-186630BC446C}"/>
          </ac:spMkLst>
        </pc:spChg>
        <pc:spChg chg="mod">
          <ac:chgData name="Song Seokil" userId="55e21934b449b532" providerId="LiveId" clId="{90D84A2A-B0D7-457F-9A6A-5D1AA28CF7E9}" dt="2022-05-29T16:08:43.105" v="3"/>
          <ac:spMkLst>
            <pc:docMk/>
            <pc:sldMk cId="0" sldId="277"/>
            <ac:spMk id="21506" creationId="{00000000-0000-0000-0000-000000000000}"/>
          </ac:spMkLst>
        </pc:spChg>
        <pc:spChg chg="mod">
          <ac:chgData name="Song Seokil" userId="55e21934b449b532" providerId="LiveId" clId="{90D84A2A-B0D7-457F-9A6A-5D1AA28CF7E9}" dt="2022-05-29T16:08:43.105" v="3"/>
          <ac:spMkLst>
            <pc:docMk/>
            <pc:sldMk cId="0" sldId="277"/>
            <ac:spMk id="21507" creationId="{00000000-0000-0000-0000-000000000000}"/>
          </ac:spMkLst>
        </pc:spChg>
        <pc:spChg chg="mod">
          <ac:chgData name="Song Seokil" userId="55e21934b449b532" providerId="LiveId" clId="{90D84A2A-B0D7-457F-9A6A-5D1AA28CF7E9}" dt="2022-05-29T16:08:43.105" v="3"/>
          <ac:spMkLst>
            <pc:docMk/>
            <pc:sldMk cId="0" sldId="277"/>
            <ac:spMk id="21508" creationId="{00000000-0000-0000-0000-000000000000}"/>
          </ac:spMkLst>
        </pc:spChg>
      </pc:sldChg>
      <pc:sldChg chg="addSp delSp modSp add del">
        <pc:chgData name="Song Seokil" userId="55e21934b449b532" providerId="LiveId" clId="{90D84A2A-B0D7-457F-9A6A-5D1AA28CF7E9}" dt="2022-05-29T16:08:43.105" v="3"/>
        <pc:sldMkLst>
          <pc:docMk/>
          <pc:sldMk cId="0" sldId="278"/>
        </pc:sldMkLst>
        <pc:spChg chg="add del mod">
          <ac:chgData name="Song Seokil" userId="55e21934b449b532" providerId="LiveId" clId="{90D84A2A-B0D7-457F-9A6A-5D1AA28CF7E9}" dt="2022-05-29T16:08:43.105" v="3"/>
          <ac:spMkLst>
            <pc:docMk/>
            <pc:sldMk cId="0" sldId="278"/>
            <ac:spMk id="2" creationId="{93CCBB24-2938-A397-57F5-B1E634BA9D4F}"/>
          </ac:spMkLst>
        </pc:spChg>
        <pc:spChg chg="add del mod">
          <ac:chgData name="Song Seokil" userId="55e21934b449b532" providerId="LiveId" clId="{90D84A2A-B0D7-457F-9A6A-5D1AA28CF7E9}" dt="2022-05-29T16:08:43.105" v="3"/>
          <ac:spMkLst>
            <pc:docMk/>
            <pc:sldMk cId="0" sldId="278"/>
            <ac:spMk id="3" creationId="{7BAEAA41-C1C3-1F7C-F4F4-E63C49E326DC}"/>
          </ac:spMkLst>
        </pc:spChg>
        <pc:spChg chg="add del mod">
          <ac:chgData name="Song Seokil" userId="55e21934b449b532" providerId="LiveId" clId="{90D84A2A-B0D7-457F-9A6A-5D1AA28CF7E9}" dt="2022-05-29T16:08:43.105" v="3"/>
          <ac:spMkLst>
            <pc:docMk/>
            <pc:sldMk cId="0" sldId="278"/>
            <ac:spMk id="4" creationId="{225DAB3E-4CF1-20C4-654A-D3425BC90D35}"/>
          </ac:spMkLst>
        </pc:spChg>
        <pc:spChg chg="mod">
          <ac:chgData name="Song Seokil" userId="55e21934b449b532" providerId="LiveId" clId="{90D84A2A-B0D7-457F-9A6A-5D1AA28CF7E9}" dt="2022-05-29T16:08:43.105" v="3"/>
          <ac:spMkLst>
            <pc:docMk/>
            <pc:sldMk cId="0" sldId="278"/>
            <ac:spMk id="22530" creationId="{00000000-0000-0000-0000-000000000000}"/>
          </ac:spMkLst>
        </pc:spChg>
        <pc:spChg chg="mod">
          <ac:chgData name="Song Seokil" userId="55e21934b449b532" providerId="LiveId" clId="{90D84A2A-B0D7-457F-9A6A-5D1AA28CF7E9}" dt="2022-05-29T16:08:43.105" v="3"/>
          <ac:spMkLst>
            <pc:docMk/>
            <pc:sldMk cId="0" sldId="278"/>
            <ac:spMk id="22531" creationId="{00000000-0000-0000-0000-000000000000}"/>
          </ac:spMkLst>
        </pc:spChg>
        <pc:spChg chg="mod">
          <ac:chgData name="Song Seokil" userId="55e21934b449b532" providerId="LiveId" clId="{90D84A2A-B0D7-457F-9A6A-5D1AA28CF7E9}" dt="2022-05-29T16:08:43.105" v="3"/>
          <ac:spMkLst>
            <pc:docMk/>
            <pc:sldMk cId="0" sldId="278"/>
            <ac:spMk id="22532" creationId="{00000000-0000-0000-0000-000000000000}"/>
          </ac:spMkLst>
        </pc:spChg>
      </pc:sldChg>
      <pc:sldChg chg="addSp delSp modSp add del">
        <pc:chgData name="Song Seokil" userId="55e21934b449b532" providerId="LiveId" clId="{90D84A2A-B0D7-457F-9A6A-5D1AA28CF7E9}" dt="2022-05-29T16:08:43.105" v="3"/>
        <pc:sldMkLst>
          <pc:docMk/>
          <pc:sldMk cId="0" sldId="279"/>
        </pc:sldMkLst>
        <pc:spChg chg="add del mod">
          <ac:chgData name="Song Seokil" userId="55e21934b449b532" providerId="LiveId" clId="{90D84A2A-B0D7-457F-9A6A-5D1AA28CF7E9}" dt="2022-05-29T16:08:43.105" v="3"/>
          <ac:spMkLst>
            <pc:docMk/>
            <pc:sldMk cId="0" sldId="279"/>
            <ac:spMk id="2" creationId="{4E6E0878-9BA6-8135-346A-1D6FCE52C26B}"/>
          </ac:spMkLst>
        </pc:spChg>
        <pc:spChg chg="add del mod">
          <ac:chgData name="Song Seokil" userId="55e21934b449b532" providerId="LiveId" clId="{90D84A2A-B0D7-457F-9A6A-5D1AA28CF7E9}" dt="2022-05-29T16:08:43.105" v="3"/>
          <ac:spMkLst>
            <pc:docMk/>
            <pc:sldMk cId="0" sldId="279"/>
            <ac:spMk id="3" creationId="{21DF8717-5414-01C7-CD9B-F0C6A864B479}"/>
          </ac:spMkLst>
        </pc:spChg>
        <pc:spChg chg="add del mod">
          <ac:chgData name="Song Seokil" userId="55e21934b449b532" providerId="LiveId" clId="{90D84A2A-B0D7-457F-9A6A-5D1AA28CF7E9}" dt="2022-05-29T16:08:43.105" v="3"/>
          <ac:spMkLst>
            <pc:docMk/>
            <pc:sldMk cId="0" sldId="279"/>
            <ac:spMk id="4" creationId="{B2F46C8E-6396-F953-8532-E52BCA70AB55}"/>
          </ac:spMkLst>
        </pc:spChg>
        <pc:spChg chg="add del mod">
          <ac:chgData name="Song Seokil" userId="55e21934b449b532" providerId="LiveId" clId="{90D84A2A-B0D7-457F-9A6A-5D1AA28CF7E9}" dt="2022-05-29T16:08:43.105" v="3"/>
          <ac:spMkLst>
            <pc:docMk/>
            <pc:sldMk cId="0" sldId="279"/>
            <ac:spMk id="5" creationId="{871F031B-7FD1-EA1E-31E5-1542FFC7740C}"/>
          </ac:spMkLst>
        </pc:spChg>
        <pc:spChg chg="add del mod">
          <ac:chgData name="Song Seokil" userId="55e21934b449b532" providerId="LiveId" clId="{90D84A2A-B0D7-457F-9A6A-5D1AA28CF7E9}" dt="2022-05-29T16:08:43.105" v="3"/>
          <ac:spMkLst>
            <pc:docMk/>
            <pc:sldMk cId="0" sldId="279"/>
            <ac:spMk id="6" creationId="{52C80B4D-3016-7A50-7BBC-9A11E9F246C8}"/>
          </ac:spMkLst>
        </pc:spChg>
        <pc:spChg chg="mod">
          <ac:chgData name="Song Seokil" userId="55e21934b449b532" providerId="LiveId" clId="{90D84A2A-B0D7-457F-9A6A-5D1AA28CF7E9}" dt="2022-05-29T16:08:43.105" v="3"/>
          <ac:spMkLst>
            <pc:docMk/>
            <pc:sldMk cId="0" sldId="279"/>
            <ac:spMk id="23554" creationId="{00000000-0000-0000-0000-000000000000}"/>
          </ac:spMkLst>
        </pc:spChg>
        <pc:spChg chg="mod">
          <ac:chgData name="Song Seokil" userId="55e21934b449b532" providerId="LiveId" clId="{90D84A2A-B0D7-457F-9A6A-5D1AA28CF7E9}" dt="2022-05-29T16:08:43.105" v="3"/>
          <ac:spMkLst>
            <pc:docMk/>
            <pc:sldMk cId="0" sldId="279"/>
            <ac:spMk id="23555" creationId="{00000000-0000-0000-0000-000000000000}"/>
          </ac:spMkLst>
        </pc:spChg>
        <pc:spChg chg="mod">
          <ac:chgData name="Song Seokil" userId="55e21934b449b532" providerId="LiveId" clId="{90D84A2A-B0D7-457F-9A6A-5D1AA28CF7E9}" dt="2022-05-29T16:08:43.105" v="3"/>
          <ac:spMkLst>
            <pc:docMk/>
            <pc:sldMk cId="0" sldId="279"/>
            <ac:spMk id="23556" creationId="{00000000-0000-0000-0000-000000000000}"/>
          </ac:spMkLst>
        </pc:spChg>
        <pc:spChg chg="mod">
          <ac:chgData name="Song Seokil" userId="55e21934b449b532" providerId="LiveId" clId="{90D84A2A-B0D7-457F-9A6A-5D1AA28CF7E9}" dt="2022-05-29T16:08:43.105" v="3"/>
          <ac:spMkLst>
            <pc:docMk/>
            <pc:sldMk cId="0" sldId="279"/>
            <ac:spMk id="23557" creationId="{00000000-0000-0000-0000-000000000000}"/>
          </ac:spMkLst>
        </pc:spChg>
        <pc:spChg chg="mod">
          <ac:chgData name="Song Seokil" userId="55e21934b449b532" providerId="LiveId" clId="{90D84A2A-B0D7-457F-9A6A-5D1AA28CF7E9}" dt="2022-05-29T16:08:43.105" v="3"/>
          <ac:spMkLst>
            <pc:docMk/>
            <pc:sldMk cId="0" sldId="279"/>
            <ac:spMk id="23558" creationId="{00000000-0000-0000-0000-000000000000}"/>
          </ac:spMkLst>
        </pc:spChg>
      </pc:sldChg>
      <pc:sldChg chg="addSp delSp modSp add del">
        <pc:chgData name="Song Seokil" userId="55e21934b449b532" providerId="LiveId" clId="{90D84A2A-B0D7-457F-9A6A-5D1AA28CF7E9}" dt="2022-05-29T16:08:43.105" v="3"/>
        <pc:sldMkLst>
          <pc:docMk/>
          <pc:sldMk cId="0" sldId="280"/>
        </pc:sldMkLst>
        <pc:spChg chg="add del mod">
          <ac:chgData name="Song Seokil" userId="55e21934b449b532" providerId="LiveId" clId="{90D84A2A-B0D7-457F-9A6A-5D1AA28CF7E9}" dt="2022-05-29T16:08:43.105" v="3"/>
          <ac:spMkLst>
            <pc:docMk/>
            <pc:sldMk cId="0" sldId="280"/>
            <ac:spMk id="2" creationId="{4E3E1DB5-33F7-993F-AEA7-9785B8C5B0B9}"/>
          </ac:spMkLst>
        </pc:spChg>
        <pc:spChg chg="add del mod">
          <ac:chgData name="Song Seokil" userId="55e21934b449b532" providerId="LiveId" clId="{90D84A2A-B0D7-457F-9A6A-5D1AA28CF7E9}" dt="2022-05-29T16:08:43.105" v="3"/>
          <ac:spMkLst>
            <pc:docMk/>
            <pc:sldMk cId="0" sldId="280"/>
            <ac:spMk id="3" creationId="{F62DDA49-4607-FFE8-4A5B-705E0C346A69}"/>
          </ac:spMkLst>
        </pc:spChg>
        <pc:spChg chg="add del mod">
          <ac:chgData name="Song Seokil" userId="55e21934b449b532" providerId="LiveId" clId="{90D84A2A-B0D7-457F-9A6A-5D1AA28CF7E9}" dt="2022-05-29T16:08:43.105" v="3"/>
          <ac:spMkLst>
            <pc:docMk/>
            <pc:sldMk cId="0" sldId="280"/>
            <ac:spMk id="4" creationId="{BA205243-0FA9-282B-A40E-59C4DDD7A784}"/>
          </ac:spMkLst>
        </pc:spChg>
        <pc:spChg chg="add del mod">
          <ac:chgData name="Song Seokil" userId="55e21934b449b532" providerId="LiveId" clId="{90D84A2A-B0D7-457F-9A6A-5D1AA28CF7E9}" dt="2022-05-29T16:08:43.105" v="3"/>
          <ac:spMkLst>
            <pc:docMk/>
            <pc:sldMk cId="0" sldId="280"/>
            <ac:spMk id="5" creationId="{7F153BE7-1524-2685-7170-9A2468204F1F}"/>
          </ac:spMkLst>
        </pc:spChg>
        <pc:spChg chg="mod">
          <ac:chgData name="Song Seokil" userId="55e21934b449b532" providerId="LiveId" clId="{90D84A2A-B0D7-457F-9A6A-5D1AA28CF7E9}" dt="2022-05-29T16:08:43.105" v="3"/>
          <ac:spMkLst>
            <pc:docMk/>
            <pc:sldMk cId="0" sldId="280"/>
            <ac:spMk id="24578" creationId="{00000000-0000-0000-0000-000000000000}"/>
          </ac:spMkLst>
        </pc:spChg>
        <pc:spChg chg="mod">
          <ac:chgData name="Song Seokil" userId="55e21934b449b532" providerId="LiveId" clId="{90D84A2A-B0D7-457F-9A6A-5D1AA28CF7E9}" dt="2022-05-29T16:08:43.105" v="3"/>
          <ac:spMkLst>
            <pc:docMk/>
            <pc:sldMk cId="0" sldId="280"/>
            <ac:spMk id="24579" creationId="{00000000-0000-0000-0000-000000000000}"/>
          </ac:spMkLst>
        </pc:spChg>
        <pc:spChg chg="mod">
          <ac:chgData name="Song Seokil" userId="55e21934b449b532" providerId="LiveId" clId="{90D84A2A-B0D7-457F-9A6A-5D1AA28CF7E9}" dt="2022-05-29T16:08:43.105" v="3"/>
          <ac:spMkLst>
            <pc:docMk/>
            <pc:sldMk cId="0" sldId="280"/>
            <ac:spMk id="24580" creationId="{00000000-0000-0000-0000-000000000000}"/>
          </ac:spMkLst>
        </pc:spChg>
        <pc:spChg chg="mod">
          <ac:chgData name="Song Seokil" userId="55e21934b449b532" providerId="LiveId" clId="{90D84A2A-B0D7-457F-9A6A-5D1AA28CF7E9}" dt="2022-05-29T16:08:43.105" v="3"/>
          <ac:spMkLst>
            <pc:docMk/>
            <pc:sldMk cId="0" sldId="280"/>
            <ac:spMk id="24581" creationId="{00000000-0000-0000-0000-000000000000}"/>
          </ac:spMkLst>
        </pc:spChg>
      </pc:sldChg>
      <pc:sldChg chg="addSp delSp modSp add del">
        <pc:chgData name="Song Seokil" userId="55e21934b449b532" providerId="LiveId" clId="{90D84A2A-B0D7-457F-9A6A-5D1AA28CF7E9}" dt="2022-05-29T16:08:43.105" v="3"/>
        <pc:sldMkLst>
          <pc:docMk/>
          <pc:sldMk cId="0" sldId="281"/>
        </pc:sldMkLst>
        <pc:spChg chg="add del mod">
          <ac:chgData name="Song Seokil" userId="55e21934b449b532" providerId="LiveId" clId="{90D84A2A-B0D7-457F-9A6A-5D1AA28CF7E9}" dt="2022-05-29T16:08:43.105" v="3"/>
          <ac:spMkLst>
            <pc:docMk/>
            <pc:sldMk cId="0" sldId="281"/>
            <ac:spMk id="2" creationId="{349AB5C8-FA28-766A-4339-8C838ABE4E98}"/>
          </ac:spMkLst>
        </pc:spChg>
        <pc:spChg chg="add del mod">
          <ac:chgData name="Song Seokil" userId="55e21934b449b532" providerId="LiveId" clId="{90D84A2A-B0D7-457F-9A6A-5D1AA28CF7E9}" dt="2022-05-29T16:08:43.105" v="3"/>
          <ac:spMkLst>
            <pc:docMk/>
            <pc:sldMk cId="0" sldId="281"/>
            <ac:spMk id="3" creationId="{3D4B7C5C-0FDA-3ECD-1073-65560166E7A0}"/>
          </ac:spMkLst>
        </pc:spChg>
        <pc:spChg chg="add del mod">
          <ac:chgData name="Song Seokil" userId="55e21934b449b532" providerId="LiveId" clId="{90D84A2A-B0D7-457F-9A6A-5D1AA28CF7E9}" dt="2022-05-29T16:08:43.105" v="3"/>
          <ac:spMkLst>
            <pc:docMk/>
            <pc:sldMk cId="0" sldId="281"/>
            <ac:spMk id="4" creationId="{AD3723FD-72C4-2EAE-0F16-923F4B8B98BB}"/>
          </ac:spMkLst>
        </pc:spChg>
        <pc:spChg chg="add del mod">
          <ac:chgData name="Song Seokil" userId="55e21934b449b532" providerId="LiveId" clId="{90D84A2A-B0D7-457F-9A6A-5D1AA28CF7E9}" dt="2022-05-29T16:08:43.105" v="3"/>
          <ac:spMkLst>
            <pc:docMk/>
            <pc:sldMk cId="0" sldId="281"/>
            <ac:spMk id="5" creationId="{F1D85942-78E6-F023-C0F6-E11FAE3BA9DF}"/>
          </ac:spMkLst>
        </pc:spChg>
        <pc:spChg chg="add del mod">
          <ac:chgData name="Song Seokil" userId="55e21934b449b532" providerId="LiveId" clId="{90D84A2A-B0D7-457F-9A6A-5D1AA28CF7E9}" dt="2022-05-29T16:08:43.105" v="3"/>
          <ac:spMkLst>
            <pc:docMk/>
            <pc:sldMk cId="0" sldId="281"/>
            <ac:spMk id="6" creationId="{1F071D5B-1312-EF10-17FC-C6E7D573E47E}"/>
          </ac:spMkLst>
        </pc:spChg>
        <pc:spChg chg="mod">
          <ac:chgData name="Song Seokil" userId="55e21934b449b532" providerId="LiveId" clId="{90D84A2A-B0D7-457F-9A6A-5D1AA28CF7E9}" dt="2022-05-29T16:08:43.105" v="3"/>
          <ac:spMkLst>
            <pc:docMk/>
            <pc:sldMk cId="0" sldId="281"/>
            <ac:spMk id="25602" creationId="{00000000-0000-0000-0000-000000000000}"/>
          </ac:spMkLst>
        </pc:spChg>
        <pc:spChg chg="mod">
          <ac:chgData name="Song Seokil" userId="55e21934b449b532" providerId="LiveId" clId="{90D84A2A-B0D7-457F-9A6A-5D1AA28CF7E9}" dt="2022-05-29T16:08:43.105" v="3"/>
          <ac:spMkLst>
            <pc:docMk/>
            <pc:sldMk cId="0" sldId="281"/>
            <ac:spMk id="25603" creationId="{00000000-0000-0000-0000-000000000000}"/>
          </ac:spMkLst>
        </pc:spChg>
        <pc:spChg chg="mod">
          <ac:chgData name="Song Seokil" userId="55e21934b449b532" providerId="LiveId" clId="{90D84A2A-B0D7-457F-9A6A-5D1AA28CF7E9}" dt="2022-05-29T16:08:43.105" v="3"/>
          <ac:spMkLst>
            <pc:docMk/>
            <pc:sldMk cId="0" sldId="281"/>
            <ac:spMk id="25604" creationId="{00000000-0000-0000-0000-000000000000}"/>
          </ac:spMkLst>
        </pc:spChg>
        <pc:spChg chg="mod">
          <ac:chgData name="Song Seokil" userId="55e21934b449b532" providerId="LiveId" clId="{90D84A2A-B0D7-457F-9A6A-5D1AA28CF7E9}" dt="2022-05-29T16:08:43.105" v="3"/>
          <ac:spMkLst>
            <pc:docMk/>
            <pc:sldMk cId="0" sldId="281"/>
            <ac:spMk id="25605" creationId="{00000000-0000-0000-0000-000000000000}"/>
          </ac:spMkLst>
        </pc:spChg>
        <pc:spChg chg="mod">
          <ac:chgData name="Song Seokil" userId="55e21934b449b532" providerId="LiveId" clId="{90D84A2A-B0D7-457F-9A6A-5D1AA28CF7E9}" dt="2022-05-29T16:08:43.105" v="3"/>
          <ac:spMkLst>
            <pc:docMk/>
            <pc:sldMk cId="0" sldId="281"/>
            <ac:spMk id="25606" creationId="{00000000-0000-0000-0000-000000000000}"/>
          </ac:spMkLst>
        </pc:spChg>
      </pc:sldChg>
      <pc:sldChg chg="addSp delSp modSp add del">
        <pc:chgData name="Song Seokil" userId="55e21934b449b532" providerId="LiveId" clId="{90D84A2A-B0D7-457F-9A6A-5D1AA28CF7E9}" dt="2022-05-29T16:08:43.105" v="3"/>
        <pc:sldMkLst>
          <pc:docMk/>
          <pc:sldMk cId="0" sldId="282"/>
        </pc:sldMkLst>
        <pc:spChg chg="add del mod">
          <ac:chgData name="Song Seokil" userId="55e21934b449b532" providerId="LiveId" clId="{90D84A2A-B0D7-457F-9A6A-5D1AA28CF7E9}" dt="2022-05-29T16:08:43.105" v="3"/>
          <ac:spMkLst>
            <pc:docMk/>
            <pc:sldMk cId="0" sldId="282"/>
            <ac:spMk id="2" creationId="{F3BB15E8-DFD3-DF53-638F-357A5DAD937A}"/>
          </ac:spMkLst>
        </pc:spChg>
        <pc:spChg chg="add del mod">
          <ac:chgData name="Song Seokil" userId="55e21934b449b532" providerId="LiveId" clId="{90D84A2A-B0D7-457F-9A6A-5D1AA28CF7E9}" dt="2022-05-29T16:08:43.105" v="3"/>
          <ac:spMkLst>
            <pc:docMk/>
            <pc:sldMk cId="0" sldId="282"/>
            <ac:spMk id="3" creationId="{E868DF66-D20E-FF53-A5B1-9DA56F9B3D2E}"/>
          </ac:spMkLst>
        </pc:spChg>
        <pc:spChg chg="add del mod">
          <ac:chgData name="Song Seokil" userId="55e21934b449b532" providerId="LiveId" clId="{90D84A2A-B0D7-457F-9A6A-5D1AA28CF7E9}" dt="2022-05-29T16:08:43.105" v="3"/>
          <ac:spMkLst>
            <pc:docMk/>
            <pc:sldMk cId="0" sldId="282"/>
            <ac:spMk id="4" creationId="{9922F2FE-6C1D-B310-B271-7DB18814A04F}"/>
          </ac:spMkLst>
        </pc:spChg>
        <pc:spChg chg="add del mod">
          <ac:chgData name="Song Seokil" userId="55e21934b449b532" providerId="LiveId" clId="{90D84A2A-B0D7-457F-9A6A-5D1AA28CF7E9}" dt="2022-05-29T16:08:43.105" v="3"/>
          <ac:spMkLst>
            <pc:docMk/>
            <pc:sldMk cId="0" sldId="282"/>
            <ac:spMk id="5" creationId="{03E5A217-0D4F-0238-FCD7-BBE99AEE90DB}"/>
          </ac:spMkLst>
        </pc:spChg>
        <pc:spChg chg="add del mod">
          <ac:chgData name="Song Seokil" userId="55e21934b449b532" providerId="LiveId" clId="{90D84A2A-B0D7-457F-9A6A-5D1AA28CF7E9}" dt="2022-05-29T16:08:43.105" v="3"/>
          <ac:spMkLst>
            <pc:docMk/>
            <pc:sldMk cId="0" sldId="282"/>
            <ac:spMk id="6" creationId="{759E873D-09EE-5881-5E2A-F6C2DAC717C5}"/>
          </ac:spMkLst>
        </pc:spChg>
        <pc:spChg chg="mod">
          <ac:chgData name="Song Seokil" userId="55e21934b449b532" providerId="LiveId" clId="{90D84A2A-B0D7-457F-9A6A-5D1AA28CF7E9}" dt="2022-05-29T16:08:43.105" v="3"/>
          <ac:spMkLst>
            <pc:docMk/>
            <pc:sldMk cId="0" sldId="282"/>
            <ac:spMk id="26626" creationId="{00000000-0000-0000-0000-000000000000}"/>
          </ac:spMkLst>
        </pc:spChg>
        <pc:spChg chg="mod">
          <ac:chgData name="Song Seokil" userId="55e21934b449b532" providerId="LiveId" clId="{90D84A2A-B0D7-457F-9A6A-5D1AA28CF7E9}" dt="2022-05-29T16:08:43.105" v="3"/>
          <ac:spMkLst>
            <pc:docMk/>
            <pc:sldMk cId="0" sldId="282"/>
            <ac:spMk id="26627" creationId="{00000000-0000-0000-0000-000000000000}"/>
          </ac:spMkLst>
        </pc:spChg>
        <pc:spChg chg="mod">
          <ac:chgData name="Song Seokil" userId="55e21934b449b532" providerId="LiveId" clId="{90D84A2A-B0D7-457F-9A6A-5D1AA28CF7E9}" dt="2022-05-29T16:08:43.105" v="3"/>
          <ac:spMkLst>
            <pc:docMk/>
            <pc:sldMk cId="0" sldId="282"/>
            <ac:spMk id="26628" creationId="{00000000-0000-0000-0000-000000000000}"/>
          </ac:spMkLst>
        </pc:spChg>
        <pc:spChg chg="mod">
          <ac:chgData name="Song Seokil" userId="55e21934b449b532" providerId="LiveId" clId="{90D84A2A-B0D7-457F-9A6A-5D1AA28CF7E9}" dt="2022-05-29T16:08:43.105" v="3"/>
          <ac:spMkLst>
            <pc:docMk/>
            <pc:sldMk cId="0" sldId="282"/>
            <ac:spMk id="26629" creationId="{00000000-0000-0000-0000-000000000000}"/>
          </ac:spMkLst>
        </pc:spChg>
        <pc:spChg chg="mod">
          <ac:chgData name="Song Seokil" userId="55e21934b449b532" providerId="LiveId" clId="{90D84A2A-B0D7-457F-9A6A-5D1AA28CF7E9}" dt="2022-05-29T16:08:43.105" v="3"/>
          <ac:spMkLst>
            <pc:docMk/>
            <pc:sldMk cId="0" sldId="282"/>
            <ac:spMk id="26630" creationId="{00000000-0000-0000-0000-000000000000}"/>
          </ac:spMkLst>
        </pc:spChg>
      </pc:sldChg>
      <pc:sldChg chg="addSp delSp modSp add del">
        <pc:chgData name="Song Seokil" userId="55e21934b449b532" providerId="LiveId" clId="{90D84A2A-B0D7-457F-9A6A-5D1AA28CF7E9}" dt="2022-05-29T16:08:43.105" v="3"/>
        <pc:sldMkLst>
          <pc:docMk/>
          <pc:sldMk cId="0" sldId="283"/>
        </pc:sldMkLst>
        <pc:spChg chg="add del mod">
          <ac:chgData name="Song Seokil" userId="55e21934b449b532" providerId="LiveId" clId="{90D84A2A-B0D7-457F-9A6A-5D1AA28CF7E9}" dt="2022-05-29T16:08:43.105" v="3"/>
          <ac:spMkLst>
            <pc:docMk/>
            <pc:sldMk cId="0" sldId="283"/>
            <ac:spMk id="2" creationId="{0C96D0FE-309F-A42D-E5AC-1947A46D0995}"/>
          </ac:spMkLst>
        </pc:spChg>
        <pc:spChg chg="add del mod">
          <ac:chgData name="Song Seokil" userId="55e21934b449b532" providerId="LiveId" clId="{90D84A2A-B0D7-457F-9A6A-5D1AA28CF7E9}" dt="2022-05-29T16:08:43.105" v="3"/>
          <ac:spMkLst>
            <pc:docMk/>
            <pc:sldMk cId="0" sldId="283"/>
            <ac:spMk id="3" creationId="{4CBB1F97-225E-59DE-FDE0-8E994C2AC3B4}"/>
          </ac:spMkLst>
        </pc:spChg>
        <pc:spChg chg="add del mod">
          <ac:chgData name="Song Seokil" userId="55e21934b449b532" providerId="LiveId" clId="{90D84A2A-B0D7-457F-9A6A-5D1AA28CF7E9}" dt="2022-05-29T16:08:43.105" v="3"/>
          <ac:spMkLst>
            <pc:docMk/>
            <pc:sldMk cId="0" sldId="283"/>
            <ac:spMk id="4" creationId="{985134A0-D3BD-0FBD-D1BC-3E06601AB180}"/>
          </ac:spMkLst>
        </pc:spChg>
        <pc:spChg chg="add del mod">
          <ac:chgData name="Song Seokil" userId="55e21934b449b532" providerId="LiveId" clId="{90D84A2A-B0D7-457F-9A6A-5D1AA28CF7E9}" dt="2022-05-29T16:08:43.105" v="3"/>
          <ac:spMkLst>
            <pc:docMk/>
            <pc:sldMk cId="0" sldId="283"/>
            <ac:spMk id="5" creationId="{3680F1D7-3233-DF13-DA4E-DEBB70D0C56C}"/>
          </ac:spMkLst>
        </pc:spChg>
        <pc:spChg chg="add del mod">
          <ac:chgData name="Song Seokil" userId="55e21934b449b532" providerId="LiveId" clId="{90D84A2A-B0D7-457F-9A6A-5D1AA28CF7E9}" dt="2022-05-29T16:08:43.105" v="3"/>
          <ac:spMkLst>
            <pc:docMk/>
            <pc:sldMk cId="0" sldId="283"/>
            <ac:spMk id="6" creationId="{EF767521-9586-A266-3C9C-A089C83AF2B4}"/>
          </ac:spMkLst>
        </pc:spChg>
        <pc:spChg chg="mod">
          <ac:chgData name="Song Seokil" userId="55e21934b449b532" providerId="LiveId" clId="{90D84A2A-B0D7-457F-9A6A-5D1AA28CF7E9}" dt="2022-05-29T16:08:43.105" v="3"/>
          <ac:spMkLst>
            <pc:docMk/>
            <pc:sldMk cId="0" sldId="283"/>
            <ac:spMk id="27650" creationId="{00000000-0000-0000-0000-000000000000}"/>
          </ac:spMkLst>
        </pc:spChg>
        <pc:spChg chg="mod">
          <ac:chgData name="Song Seokil" userId="55e21934b449b532" providerId="LiveId" clId="{90D84A2A-B0D7-457F-9A6A-5D1AA28CF7E9}" dt="2022-05-29T16:08:43.105" v="3"/>
          <ac:spMkLst>
            <pc:docMk/>
            <pc:sldMk cId="0" sldId="283"/>
            <ac:spMk id="27651" creationId="{00000000-0000-0000-0000-000000000000}"/>
          </ac:spMkLst>
        </pc:spChg>
        <pc:spChg chg="mod">
          <ac:chgData name="Song Seokil" userId="55e21934b449b532" providerId="LiveId" clId="{90D84A2A-B0D7-457F-9A6A-5D1AA28CF7E9}" dt="2022-05-29T16:08:43.105" v="3"/>
          <ac:spMkLst>
            <pc:docMk/>
            <pc:sldMk cId="0" sldId="283"/>
            <ac:spMk id="27652" creationId="{00000000-0000-0000-0000-000000000000}"/>
          </ac:spMkLst>
        </pc:spChg>
        <pc:spChg chg="mod">
          <ac:chgData name="Song Seokil" userId="55e21934b449b532" providerId="LiveId" clId="{90D84A2A-B0D7-457F-9A6A-5D1AA28CF7E9}" dt="2022-05-29T16:08:43.105" v="3"/>
          <ac:spMkLst>
            <pc:docMk/>
            <pc:sldMk cId="0" sldId="283"/>
            <ac:spMk id="27653" creationId="{00000000-0000-0000-0000-000000000000}"/>
          </ac:spMkLst>
        </pc:spChg>
        <pc:spChg chg="mod">
          <ac:chgData name="Song Seokil" userId="55e21934b449b532" providerId="LiveId" clId="{90D84A2A-B0D7-457F-9A6A-5D1AA28CF7E9}" dt="2022-05-29T16:08:43.105" v="3"/>
          <ac:spMkLst>
            <pc:docMk/>
            <pc:sldMk cId="0" sldId="283"/>
            <ac:spMk id="27654" creationId="{00000000-0000-0000-0000-000000000000}"/>
          </ac:spMkLst>
        </pc:spChg>
      </pc:sldChg>
      <pc:sldChg chg="del">
        <pc:chgData name="Song Seokil" userId="55e21934b449b532" providerId="LiveId" clId="{90D84A2A-B0D7-457F-9A6A-5D1AA28CF7E9}" dt="2022-05-29T16:08:22.986" v="1" actId="47"/>
        <pc:sldMkLst>
          <pc:docMk/>
          <pc:sldMk cId="0" sldId="284"/>
        </pc:sldMkLst>
      </pc:sldChg>
      <pc:sldChg chg="addSp delSp modSp add mod modClrScheme chgLayout">
        <pc:chgData name="Song Seokil" userId="55e21934b449b532" providerId="LiveId" clId="{90D84A2A-B0D7-457F-9A6A-5D1AA28CF7E9}" dt="2022-05-29T23:53:59.115" v="18" actId="700"/>
        <pc:sldMkLst>
          <pc:docMk/>
          <pc:sldMk cId="0" sldId="285"/>
        </pc:sldMkLst>
        <pc:spChg chg="add del mod">
          <ac:chgData name="Song Seokil" userId="55e21934b449b532" providerId="LiveId" clId="{90D84A2A-B0D7-457F-9A6A-5D1AA28CF7E9}" dt="2022-05-29T23:53:59.115" v="18" actId="700"/>
          <ac:spMkLst>
            <pc:docMk/>
            <pc:sldMk cId="0" sldId="285"/>
            <ac:spMk id="2" creationId="{D252E430-56B3-7918-1AE7-9F905BB7B74C}"/>
          </ac:spMkLst>
        </pc:spChg>
        <pc:spChg chg="add del mod">
          <ac:chgData name="Song Seokil" userId="55e21934b449b532" providerId="LiveId" clId="{90D84A2A-B0D7-457F-9A6A-5D1AA28CF7E9}" dt="2022-05-29T23:53:59.115" v="18" actId="700"/>
          <ac:spMkLst>
            <pc:docMk/>
            <pc:sldMk cId="0" sldId="285"/>
            <ac:spMk id="3" creationId="{9893478D-3751-6090-BAB6-777CE0CD29A8}"/>
          </ac:spMkLst>
        </pc:spChg>
        <pc:spChg chg="add del mod">
          <ac:chgData name="Song Seokil" userId="55e21934b449b532" providerId="LiveId" clId="{90D84A2A-B0D7-457F-9A6A-5D1AA28CF7E9}" dt="2022-05-29T23:53:59.115" v="18" actId="700"/>
          <ac:spMkLst>
            <pc:docMk/>
            <pc:sldMk cId="0" sldId="285"/>
            <ac:spMk id="4" creationId="{39C6FEBC-5AF4-AAFC-3506-FFDCA6DEB789}"/>
          </ac:spMkLst>
        </pc:spChg>
        <pc:spChg chg="add del mod">
          <ac:chgData name="Song Seokil" userId="55e21934b449b532" providerId="LiveId" clId="{90D84A2A-B0D7-457F-9A6A-5D1AA28CF7E9}" dt="2022-05-29T23:53:59.115" v="18" actId="700"/>
          <ac:spMkLst>
            <pc:docMk/>
            <pc:sldMk cId="0" sldId="285"/>
            <ac:spMk id="5" creationId="{838EFD27-64BB-A210-BD1D-FD92010DEE2F}"/>
          </ac:spMkLst>
        </pc:spChg>
      </pc:sldChg>
      <pc:sldChg chg="del">
        <pc:chgData name="Song Seokil" userId="55e21934b449b532" providerId="LiveId" clId="{90D84A2A-B0D7-457F-9A6A-5D1AA28CF7E9}" dt="2022-05-29T16:08:22.986" v="1" actId="47"/>
        <pc:sldMkLst>
          <pc:docMk/>
          <pc:sldMk cId="3540909922" sldId="285"/>
        </pc:sldMkLst>
      </pc:sldChg>
      <pc:sldChg chg="addSp delSp modSp add mod modClrScheme chgLayout">
        <pc:chgData name="Song Seokil" userId="55e21934b449b532" providerId="LiveId" clId="{90D84A2A-B0D7-457F-9A6A-5D1AA28CF7E9}" dt="2022-05-29T23:53:59.115" v="18" actId="700"/>
        <pc:sldMkLst>
          <pc:docMk/>
          <pc:sldMk cId="0" sldId="286"/>
        </pc:sldMkLst>
        <pc:spChg chg="add del mod">
          <ac:chgData name="Song Seokil" userId="55e21934b449b532" providerId="LiveId" clId="{90D84A2A-B0D7-457F-9A6A-5D1AA28CF7E9}" dt="2022-05-29T23:53:59.115" v="18" actId="700"/>
          <ac:spMkLst>
            <pc:docMk/>
            <pc:sldMk cId="0" sldId="286"/>
            <ac:spMk id="2" creationId="{42F06F49-A2EE-7C48-C2B5-5716B0E703A3}"/>
          </ac:spMkLst>
        </pc:spChg>
        <pc:spChg chg="add del mod">
          <ac:chgData name="Song Seokil" userId="55e21934b449b532" providerId="LiveId" clId="{90D84A2A-B0D7-457F-9A6A-5D1AA28CF7E9}" dt="2022-05-29T23:53:59.115" v="18" actId="700"/>
          <ac:spMkLst>
            <pc:docMk/>
            <pc:sldMk cId="0" sldId="286"/>
            <ac:spMk id="3" creationId="{4166D357-737B-CF57-4D9F-4693216A6938}"/>
          </ac:spMkLst>
        </pc:spChg>
        <pc:spChg chg="add del mod">
          <ac:chgData name="Song Seokil" userId="55e21934b449b532" providerId="LiveId" clId="{90D84A2A-B0D7-457F-9A6A-5D1AA28CF7E9}" dt="2022-05-29T23:53:59.115" v="18" actId="700"/>
          <ac:spMkLst>
            <pc:docMk/>
            <pc:sldMk cId="0" sldId="286"/>
            <ac:spMk id="4" creationId="{547F3C68-3C50-42EF-6491-315F15E2D4B1}"/>
          </ac:spMkLst>
        </pc:spChg>
        <pc:spChg chg="add del mod">
          <ac:chgData name="Song Seokil" userId="55e21934b449b532" providerId="LiveId" clId="{90D84A2A-B0D7-457F-9A6A-5D1AA28CF7E9}" dt="2022-05-29T23:53:59.115" v="18" actId="700"/>
          <ac:spMkLst>
            <pc:docMk/>
            <pc:sldMk cId="0" sldId="286"/>
            <ac:spMk id="5" creationId="{4DE53055-3DE6-3D9F-A360-D614AC3C24E9}"/>
          </ac:spMkLst>
        </pc:spChg>
      </pc:sldChg>
      <pc:sldChg chg="addSp delSp modSp add mod modClrScheme chgLayout">
        <pc:chgData name="Song Seokil" userId="55e21934b449b532" providerId="LiveId" clId="{90D84A2A-B0D7-457F-9A6A-5D1AA28CF7E9}" dt="2022-05-29T23:53:59.115" v="18" actId="700"/>
        <pc:sldMkLst>
          <pc:docMk/>
          <pc:sldMk cId="0" sldId="287"/>
        </pc:sldMkLst>
        <pc:spChg chg="add del mod">
          <ac:chgData name="Song Seokil" userId="55e21934b449b532" providerId="LiveId" clId="{90D84A2A-B0D7-457F-9A6A-5D1AA28CF7E9}" dt="2022-05-29T23:53:59.115" v="18" actId="700"/>
          <ac:spMkLst>
            <pc:docMk/>
            <pc:sldMk cId="0" sldId="287"/>
            <ac:spMk id="2" creationId="{7D904E5A-ED75-A085-1711-F114E42B04F4}"/>
          </ac:spMkLst>
        </pc:spChg>
        <pc:spChg chg="add del mod">
          <ac:chgData name="Song Seokil" userId="55e21934b449b532" providerId="LiveId" clId="{90D84A2A-B0D7-457F-9A6A-5D1AA28CF7E9}" dt="2022-05-29T23:53:59.115" v="18" actId="700"/>
          <ac:spMkLst>
            <pc:docMk/>
            <pc:sldMk cId="0" sldId="287"/>
            <ac:spMk id="3" creationId="{3B78CDE8-9F00-FF66-8C43-AB0AF4C67CA5}"/>
          </ac:spMkLst>
        </pc:spChg>
        <pc:spChg chg="add del mod">
          <ac:chgData name="Song Seokil" userId="55e21934b449b532" providerId="LiveId" clId="{90D84A2A-B0D7-457F-9A6A-5D1AA28CF7E9}" dt="2022-05-29T23:53:59.115" v="18" actId="700"/>
          <ac:spMkLst>
            <pc:docMk/>
            <pc:sldMk cId="0" sldId="287"/>
            <ac:spMk id="4" creationId="{59D2CA35-29E4-B9D1-694B-14E833C571E5}"/>
          </ac:spMkLst>
        </pc:spChg>
        <pc:spChg chg="add del mod">
          <ac:chgData name="Song Seokil" userId="55e21934b449b532" providerId="LiveId" clId="{90D84A2A-B0D7-457F-9A6A-5D1AA28CF7E9}" dt="2022-05-29T23:53:59.115" v="18" actId="700"/>
          <ac:spMkLst>
            <pc:docMk/>
            <pc:sldMk cId="0" sldId="287"/>
            <ac:spMk id="5" creationId="{4FD9685B-150C-DE90-DB54-7591A6757DBA}"/>
          </ac:spMkLst>
        </pc:spChg>
      </pc:sldChg>
      <pc:sldChg chg="addSp delSp modSp add mod modClrScheme chgLayout">
        <pc:chgData name="Song Seokil" userId="55e21934b449b532" providerId="LiveId" clId="{90D84A2A-B0D7-457F-9A6A-5D1AA28CF7E9}" dt="2022-05-29T23:53:59.115" v="18" actId="700"/>
        <pc:sldMkLst>
          <pc:docMk/>
          <pc:sldMk cId="0" sldId="288"/>
        </pc:sldMkLst>
        <pc:spChg chg="add del mod">
          <ac:chgData name="Song Seokil" userId="55e21934b449b532" providerId="LiveId" clId="{90D84A2A-B0D7-457F-9A6A-5D1AA28CF7E9}" dt="2022-05-29T23:53:59.115" v="18" actId="700"/>
          <ac:spMkLst>
            <pc:docMk/>
            <pc:sldMk cId="0" sldId="288"/>
            <ac:spMk id="2" creationId="{D2C5E90F-3F23-ABF6-0D6E-0F2CFFB0F3DF}"/>
          </ac:spMkLst>
        </pc:spChg>
        <pc:spChg chg="add del mod">
          <ac:chgData name="Song Seokil" userId="55e21934b449b532" providerId="LiveId" clId="{90D84A2A-B0D7-457F-9A6A-5D1AA28CF7E9}" dt="2022-05-29T23:53:59.115" v="18" actId="700"/>
          <ac:spMkLst>
            <pc:docMk/>
            <pc:sldMk cId="0" sldId="288"/>
            <ac:spMk id="3" creationId="{31856CA2-0DE2-0A52-FAF2-D12B3F6A5EB3}"/>
          </ac:spMkLst>
        </pc:spChg>
        <pc:spChg chg="add del mod">
          <ac:chgData name="Song Seokil" userId="55e21934b449b532" providerId="LiveId" clId="{90D84A2A-B0D7-457F-9A6A-5D1AA28CF7E9}" dt="2022-05-29T23:53:59.115" v="18" actId="700"/>
          <ac:spMkLst>
            <pc:docMk/>
            <pc:sldMk cId="0" sldId="288"/>
            <ac:spMk id="4" creationId="{AE8BF113-8F70-1F7C-31A9-FD82B33B1A19}"/>
          </ac:spMkLst>
        </pc:spChg>
        <pc:spChg chg="add del mod">
          <ac:chgData name="Song Seokil" userId="55e21934b449b532" providerId="LiveId" clId="{90D84A2A-B0D7-457F-9A6A-5D1AA28CF7E9}" dt="2022-05-29T23:53:59.115" v="18" actId="700"/>
          <ac:spMkLst>
            <pc:docMk/>
            <pc:sldMk cId="0" sldId="288"/>
            <ac:spMk id="5" creationId="{2D8FC61E-D08A-0615-8A8D-D3AFB172D3C8}"/>
          </ac:spMkLst>
        </pc:spChg>
      </pc:sldChg>
      <pc:sldChg chg="addSp delSp modSp add">
        <pc:chgData name="Song Seokil" userId="55e21934b449b532" providerId="LiveId" clId="{90D84A2A-B0D7-457F-9A6A-5D1AA28CF7E9}" dt="2022-05-29T16:08:43.105" v="3"/>
        <pc:sldMkLst>
          <pc:docMk/>
          <pc:sldMk cId="0" sldId="289"/>
        </pc:sldMkLst>
        <pc:spChg chg="add del mod">
          <ac:chgData name="Song Seokil" userId="55e21934b449b532" providerId="LiveId" clId="{90D84A2A-B0D7-457F-9A6A-5D1AA28CF7E9}" dt="2022-05-29T16:08:43.105" v="3"/>
          <ac:spMkLst>
            <pc:docMk/>
            <pc:sldMk cId="0" sldId="289"/>
            <ac:spMk id="2" creationId="{80689CDB-E240-4B4D-A84A-65B0AFF17406}"/>
          </ac:spMkLst>
        </pc:spChg>
        <pc:spChg chg="add del mod">
          <ac:chgData name="Song Seokil" userId="55e21934b449b532" providerId="LiveId" clId="{90D84A2A-B0D7-457F-9A6A-5D1AA28CF7E9}" dt="2022-05-29T16:08:43.105" v="3"/>
          <ac:spMkLst>
            <pc:docMk/>
            <pc:sldMk cId="0" sldId="289"/>
            <ac:spMk id="3" creationId="{5AAB887D-A930-961F-E7FF-A67829D99EC6}"/>
          </ac:spMkLst>
        </pc:spChg>
        <pc:spChg chg="mod">
          <ac:chgData name="Song Seokil" userId="55e21934b449b532" providerId="LiveId" clId="{90D84A2A-B0D7-457F-9A6A-5D1AA28CF7E9}" dt="2022-05-29T16:08:43.105" v="3"/>
          <ac:spMkLst>
            <pc:docMk/>
            <pc:sldMk cId="0" sldId="289"/>
            <ac:spMk id="32770" creationId="{00000000-0000-0000-0000-000000000000}"/>
          </ac:spMkLst>
        </pc:spChg>
        <pc:spChg chg="mod">
          <ac:chgData name="Song Seokil" userId="55e21934b449b532" providerId="LiveId" clId="{90D84A2A-B0D7-457F-9A6A-5D1AA28CF7E9}" dt="2022-05-29T16:08:43.105" v="3"/>
          <ac:spMkLst>
            <pc:docMk/>
            <pc:sldMk cId="0" sldId="289"/>
            <ac:spMk id="32771" creationId="{00000000-0000-0000-0000-000000000000}"/>
          </ac:spMkLst>
        </pc:spChg>
      </pc:sldChg>
      <pc:sldChg chg="addSp delSp modSp add">
        <pc:chgData name="Song Seokil" userId="55e21934b449b532" providerId="LiveId" clId="{90D84A2A-B0D7-457F-9A6A-5D1AA28CF7E9}" dt="2022-05-29T16:08:43.105" v="3"/>
        <pc:sldMkLst>
          <pc:docMk/>
          <pc:sldMk cId="0" sldId="290"/>
        </pc:sldMkLst>
        <pc:spChg chg="add del mod">
          <ac:chgData name="Song Seokil" userId="55e21934b449b532" providerId="LiveId" clId="{90D84A2A-B0D7-457F-9A6A-5D1AA28CF7E9}" dt="2022-05-29T16:08:43.105" v="3"/>
          <ac:spMkLst>
            <pc:docMk/>
            <pc:sldMk cId="0" sldId="290"/>
            <ac:spMk id="2" creationId="{54BE9C23-260C-BD53-C56F-98659B72E967}"/>
          </ac:spMkLst>
        </pc:spChg>
        <pc:spChg chg="add del mod">
          <ac:chgData name="Song Seokil" userId="55e21934b449b532" providerId="LiveId" clId="{90D84A2A-B0D7-457F-9A6A-5D1AA28CF7E9}" dt="2022-05-29T16:08:43.105" v="3"/>
          <ac:spMkLst>
            <pc:docMk/>
            <pc:sldMk cId="0" sldId="290"/>
            <ac:spMk id="3" creationId="{92DD6D68-03DA-6B50-FB28-C0CC8801DF49}"/>
          </ac:spMkLst>
        </pc:spChg>
        <pc:spChg chg="add del mod">
          <ac:chgData name="Song Seokil" userId="55e21934b449b532" providerId="LiveId" clId="{90D84A2A-B0D7-457F-9A6A-5D1AA28CF7E9}" dt="2022-05-29T16:08:43.105" v="3"/>
          <ac:spMkLst>
            <pc:docMk/>
            <pc:sldMk cId="0" sldId="290"/>
            <ac:spMk id="4" creationId="{F01BA847-DE1D-583A-5F2E-429C6C2987C4}"/>
          </ac:spMkLst>
        </pc:spChg>
        <pc:spChg chg="add del mod">
          <ac:chgData name="Song Seokil" userId="55e21934b449b532" providerId="LiveId" clId="{90D84A2A-B0D7-457F-9A6A-5D1AA28CF7E9}" dt="2022-05-29T16:08:43.105" v="3"/>
          <ac:spMkLst>
            <pc:docMk/>
            <pc:sldMk cId="0" sldId="290"/>
            <ac:spMk id="5" creationId="{AE57E4B7-3563-8197-DA3B-1EB57758EE12}"/>
          </ac:spMkLst>
        </pc:spChg>
        <pc:spChg chg="add del mod">
          <ac:chgData name="Song Seokil" userId="55e21934b449b532" providerId="LiveId" clId="{90D84A2A-B0D7-457F-9A6A-5D1AA28CF7E9}" dt="2022-05-29T16:08:43.105" v="3"/>
          <ac:spMkLst>
            <pc:docMk/>
            <pc:sldMk cId="0" sldId="290"/>
            <ac:spMk id="6" creationId="{72719762-4B06-E98D-33AC-B2D5FDFCB1C3}"/>
          </ac:spMkLst>
        </pc:spChg>
        <pc:spChg chg="mod">
          <ac:chgData name="Song Seokil" userId="55e21934b449b532" providerId="LiveId" clId="{90D84A2A-B0D7-457F-9A6A-5D1AA28CF7E9}" dt="2022-05-29T16:08:43.105" v="3"/>
          <ac:spMkLst>
            <pc:docMk/>
            <pc:sldMk cId="0" sldId="290"/>
            <ac:spMk id="33794" creationId="{00000000-0000-0000-0000-000000000000}"/>
          </ac:spMkLst>
        </pc:spChg>
        <pc:spChg chg="mod">
          <ac:chgData name="Song Seokil" userId="55e21934b449b532" providerId="LiveId" clId="{90D84A2A-B0D7-457F-9A6A-5D1AA28CF7E9}" dt="2022-05-29T16:08:43.105" v="3"/>
          <ac:spMkLst>
            <pc:docMk/>
            <pc:sldMk cId="0" sldId="290"/>
            <ac:spMk id="33795" creationId="{00000000-0000-0000-0000-000000000000}"/>
          </ac:spMkLst>
        </pc:spChg>
        <pc:spChg chg="mod">
          <ac:chgData name="Song Seokil" userId="55e21934b449b532" providerId="LiveId" clId="{90D84A2A-B0D7-457F-9A6A-5D1AA28CF7E9}" dt="2022-05-29T16:08:43.105" v="3"/>
          <ac:spMkLst>
            <pc:docMk/>
            <pc:sldMk cId="0" sldId="290"/>
            <ac:spMk id="33796" creationId="{00000000-0000-0000-0000-000000000000}"/>
          </ac:spMkLst>
        </pc:spChg>
        <pc:spChg chg="mod">
          <ac:chgData name="Song Seokil" userId="55e21934b449b532" providerId="LiveId" clId="{90D84A2A-B0D7-457F-9A6A-5D1AA28CF7E9}" dt="2022-05-29T16:08:43.105" v="3"/>
          <ac:spMkLst>
            <pc:docMk/>
            <pc:sldMk cId="0" sldId="290"/>
            <ac:spMk id="33797" creationId="{00000000-0000-0000-0000-000000000000}"/>
          </ac:spMkLst>
        </pc:spChg>
        <pc:spChg chg="mod">
          <ac:chgData name="Song Seokil" userId="55e21934b449b532" providerId="LiveId" clId="{90D84A2A-B0D7-457F-9A6A-5D1AA28CF7E9}" dt="2022-05-29T16:08:43.105" v="3"/>
          <ac:spMkLst>
            <pc:docMk/>
            <pc:sldMk cId="0" sldId="290"/>
            <ac:spMk id="33798" creationId="{00000000-0000-0000-0000-000000000000}"/>
          </ac:spMkLst>
        </pc:spChg>
      </pc:sldChg>
      <pc:sldChg chg="addSp delSp modSp add">
        <pc:chgData name="Song Seokil" userId="55e21934b449b532" providerId="LiveId" clId="{90D84A2A-B0D7-457F-9A6A-5D1AA28CF7E9}" dt="2022-05-29T16:08:43.105" v="3"/>
        <pc:sldMkLst>
          <pc:docMk/>
          <pc:sldMk cId="0" sldId="291"/>
        </pc:sldMkLst>
        <pc:spChg chg="add del mod">
          <ac:chgData name="Song Seokil" userId="55e21934b449b532" providerId="LiveId" clId="{90D84A2A-B0D7-457F-9A6A-5D1AA28CF7E9}" dt="2022-05-29T16:08:43.105" v="3"/>
          <ac:spMkLst>
            <pc:docMk/>
            <pc:sldMk cId="0" sldId="291"/>
            <ac:spMk id="2" creationId="{981E9DD4-E343-57CB-5EC6-BA2A3F91644B}"/>
          </ac:spMkLst>
        </pc:spChg>
        <pc:spChg chg="add del mod">
          <ac:chgData name="Song Seokil" userId="55e21934b449b532" providerId="LiveId" clId="{90D84A2A-B0D7-457F-9A6A-5D1AA28CF7E9}" dt="2022-05-29T16:08:43.105" v="3"/>
          <ac:spMkLst>
            <pc:docMk/>
            <pc:sldMk cId="0" sldId="291"/>
            <ac:spMk id="3" creationId="{6D07A259-78FC-B4C5-16AA-A9829D89B678}"/>
          </ac:spMkLst>
        </pc:spChg>
        <pc:spChg chg="add del mod">
          <ac:chgData name="Song Seokil" userId="55e21934b449b532" providerId="LiveId" clId="{90D84A2A-B0D7-457F-9A6A-5D1AA28CF7E9}" dt="2022-05-29T16:08:43.105" v="3"/>
          <ac:spMkLst>
            <pc:docMk/>
            <pc:sldMk cId="0" sldId="291"/>
            <ac:spMk id="4" creationId="{88761805-D3BF-D7C5-3D29-E5AC533E0D7C}"/>
          </ac:spMkLst>
        </pc:spChg>
        <pc:spChg chg="add del mod">
          <ac:chgData name="Song Seokil" userId="55e21934b449b532" providerId="LiveId" clId="{90D84A2A-B0D7-457F-9A6A-5D1AA28CF7E9}" dt="2022-05-29T16:08:43.105" v="3"/>
          <ac:spMkLst>
            <pc:docMk/>
            <pc:sldMk cId="0" sldId="291"/>
            <ac:spMk id="5" creationId="{CCB564FA-C9E7-9818-5E1F-44CB002696DA}"/>
          </ac:spMkLst>
        </pc:spChg>
        <pc:spChg chg="add del mod">
          <ac:chgData name="Song Seokil" userId="55e21934b449b532" providerId="LiveId" clId="{90D84A2A-B0D7-457F-9A6A-5D1AA28CF7E9}" dt="2022-05-29T16:08:43.105" v="3"/>
          <ac:spMkLst>
            <pc:docMk/>
            <pc:sldMk cId="0" sldId="291"/>
            <ac:spMk id="6" creationId="{D1D2B91F-B9F3-34CC-64B7-D485F14A41D2}"/>
          </ac:spMkLst>
        </pc:spChg>
        <pc:spChg chg="mod">
          <ac:chgData name="Song Seokil" userId="55e21934b449b532" providerId="LiveId" clId="{90D84A2A-B0D7-457F-9A6A-5D1AA28CF7E9}" dt="2022-05-29T16:08:43.105" v="3"/>
          <ac:spMkLst>
            <pc:docMk/>
            <pc:sldMk cId="0" sldId="291"/>
            <ac:spMk id="34818" creationId="{00000000-0000-0000-0000-000000000000}"/>
          </ac:spMkLst>
        </pc:spChg>
        <pc:spChg chg="mod">
          <ac:chgData name="Song Seokil" userId="55e21934b449b532" providerId="LiveId" clId="{90D84A2A-B0D7-457F-9A6A-5D1AA28CF7E9}" dt="2022-05-29T16:08:43.105" v="3"/>
          <ac:spMkLst>
            <pc:docMk/>
            <pc:sldMk cId="0" sldId="291"/>
            <ac:spMk id="34819" creationId="{00000000-0000-0000-0000-000000000000}"/>
          </ac:spMkLst>
        </pc:spChg>
        <pc:spChg chg="mod">
          <ac:chgData name="Song Seokil" userId="55e21934b449b532" providerId="LiveId" clId="{90D84A2A-B0D7-457F-9A6A-5D1AA28CF7E9}" dt="2022-05-29T16:08:43.105" v="3"/>
          <ac:spMkLst>
            <pc:docMk/>
            <pc:sldMk cId="0" sldId="291"/>
            <ac:spMk id="34820" creationId="{00000000-0000-0000-0000-000000000000}"/>
          </ac:spMkLst>
        </pc:spChg>
        <pc:spChg chg="mod">
          <ac:chgData name="Song Seokil" userId="55e21934b449b532" providerId="LiveId" clId="{90D84A2A-B0D7-457F-9A6A-5D1AA28CF7E9}" dt="2022-05-29T16:08:43.105" v="3"/>
          <ac:spMkLst>
            <pc:docMk/>
            <pc:sldMk cId="0" sldId="291"/>
            <ac:spMk id="34821" creationId="{00000000-0000-0000-0000-000000000000}"/>
          </ac:spMkLst>
        </pc:spChg>
        <pc:spChg chg="mod">
          <ac:chgData name="Song Seokil" userId="55e21934b449b532" providerId="LiveId" clId="{90D84A2A-B0D7-457F-9A6A-5D1AA28CF7E9}" dt="2022-05-29T16:08:43.105" v="3"/>
          <ac:spMkLst>
            <pc:docMk/>
            <pc:sldMk cId="0" sldId="291"/>
            <ac:spMk id="34822" creationId="{00000000-0000-0000-0000-000000000000}"/>
          </ac:spMkLst>
        </pc:spChg>
      </pc:sldChg>
      <pc:sldChg chg="addSp delSp modSp add">
        <pc:chgData name="Song Seokil" userId="55e21934b449b532" providerId="LiveId" clId="{90D84A2A-B0D7-457F-9A6A-5D1AA28CF7E9}" dt="2022-05-29T16:08:43.105" v="3"/>
        <pc:sldMkLst>
          <pc:docMk/>
          <pc:sldMk cId="0" sldId="292"/>
        </pc:sldMkLst>
        <pc:spChg chg="add del mod">
          <ac:chgData name="Song Seokil" userId="55e21934b449b532" providerId="LiveId" clId="{90D84A2A-B0D7-457F-9A6A-5D1AA28CF7E9}" dt="2022-05-29T16:08:43.105" v="3"/>
          <ac:spMkLst>
            <pc:docMk/>
            <pc:sldMk cId="0" sldId="292"/>
            <ac:spMk id="2" creationId="{3982262C-DC33-19EE-4556-75E470B7C9D3}"/>
          </ac:spMkLst>
        </pc:spChg>
        <pc:spChg chg="add del mod">
          <ac:chgData name="Song Seokil" userId="55e21934b449b532" providerId="LiveId" clId="{90D84A2A-B0D7-457F-9A6A-5D1AA28CF7E9}" dt="2022-05-29T16:08:43.105" v="3"/>
          <ac:spMkLst>
            <pc:docMk/>
            <pc:sldMk cId="0" sldId="292"/>
            <ac:spMk id="3" creationId="{9BF769BD-E6B4-0CB5-1995-71049122745B}"/>
          </ac:spMkLst>
        </pc:spChg>
        <pc:spChg chg="add del mod">
          <ac:chgData name="Song Seokil" userId="55e21934b449b532" providerId="LiveId" clId="{90D84A2A-B0D7-457F-9A6A-5D1AA28CF7E9}" dt="2022-05-29T16:08:43.105" v="3"/>
          <ac:spMkLst>
            <pc:docMk/>
            <pc:sldMk cId="0" sldId="292"/>
            <ac:spMk id="4" creationId="{8A3A33CF-3859-DE7D-68AF-A3A6F9A71026}"/>
          </ac:spMkLst>
        </pc:spChg>
        <pc:spChg chg="add del mod">
          <ac:chgData name="Song Seokil" userId="55e21934b449b532" providerId="LiveId" clId="{90D84A2A-B0D7-457F-9A6A-5D1AA28CF7E9}" dt="2022-05-29T16:08:43.105" v="3"/>
          <ac:spMkLst>
            <pc:docMk/>
            <pc:sldMk cId="0" sldId="292"/>
            <ac:spMk id="5" creationId="{C22445E4-8FC9-51D2-9D8E-123FF5577154}"/>
          </ac:spMkLst>
        </pc:spChg>
        <pc:spChg chg="add del mod">
          <ac:chgData name="Song Seokil" userId="55e21934b449b532" providerId="LiveId" clId="{90D84A2A-B0D7-457F-9A6A-5D1AA28CF7E9}" dt="2022-05-29T16:08:43.105" v="3"/>
          <ac:spMkLst>
            <pc:docMk/>
            <pc:sldMk cId="0" sldId="292"/>
            <ac:spMk id="6" creationId="{F166A08F-F451-C9E6-15D0-8F18D663DB7B}"/>
          </ac:spMkLst>
        </pc:spChg>
        <pc:spChg chg="mod">
          <ac:chgData name="Song Seokil" userId="55e21934b449b532" providerId="LiveId" clId="{90D84A2A-B0D7-457F-9A6A-5D1AA28CF7E9}" dt="2022-05-29T16:08:43.105" v="3"/>
          <ac:spMkLst>
            <pc:docMk/>
            <pc:sldMk cId="0" sldId="292"/>
            <ac:spMk id="39938" creationId="{00000000-0000-0000-0000-000000000000}"/>
          </ac:spMkLst>
        </pc:spChg>
        <pc:spChg chg="mod">
          <ac:chgData name="Song Seokil" userId="55e21934b449b532" providerId="LiveId" clId="{90D84A2A-B0D7-457F-9A6A-5D1AA28CF7E9}" dt="2022-05-29T16:08:43.105" v="3"/>
          <ac:spMkLst>
            <pc:docMk/>
            <pc:sldMk cId="0" sldId="292"/>
            <ac:spMk id="39939" creationId="{00000000-0000-0000-0000-000000000000}"/>
          </ac:spMkLst>
        </pc:spChg>
        <pc:spChg chg="mod">
          <ac:chgData name="Song Seokil" userId="55e21934b449b532" providerId="LiveId" clId="{90D84A2A-B0D7-457F-9A6A-5D1AA28CF7E9}" dt="2022-05-29T16:08:43.105" v="3"/>
          <ac:spMkLst>
            <pc:docMk/>
            <pc:sldMk cId="0" sldId="292"/>
            <ac:spMk id="39940" creationId="{00000000-0000-0000-0000-000000000000}"/>
          </ac:spMkLst>
        </pc:spChg>
        <pc:spChg chg="mod">
          <ac:chgData name="Song Seokil" userId="55e21934b449b532" providerId="LiveId" clId="{90D84A2A-B0D7-457F-9A6A-5D1AA28CF7E9}" dt="2022-05-29T16:08:43.105" v="3"/>
          <ac:spMkLst>
            <pc:docMk/>
            <pc:sldMk cId="0" sldId="292"/>
            <ac:spMk id="39941" creationId="{00000000-0000-0000-0000-000000000000}"/>
          </ac:spMkLst>
        </pc:spChg>
        <pc:spChg chg="mod">
          <ac:chgData name="Song Seokil" userId="55e21934b449b532" providerId="LiveId" clId="{90D84A2A-B0D7-457F-9A6A-5D1AA28CF7E9}" dt="2022-05-29T16:08:43.105" v="3"/>
          <ac:spMkLst>
            <pc:docMk/>
            <pc:sldMk cId="0" sldId="292"/>
            <ac:spMk id="39942" creationId="{00000000-0000-0000-0000-000000000000}"/>
          </ac:spMkLst>
        </pc:spChg>
      </pc:sldChg>
      <pc:sldChg chg="addSp delSp modSp add mod modClrScheme chgLayout">
        <pc:chgData name="Song Seokil" userId="55e21934b449b532" providerId="LiveId" clId="{90D84A2A-B0D7-457F-9A6A-5D1AA28CF7E9}" dt="2022-05-29T23:53:52.299" v="17" actId="700"/>
        <pc:sldMkLst>
          <pc:docMk/>
          <pc:sldMk cId="0" sldId="293"/>
        </pc:sldMkLst>
        <pc:spChg chg="add del mod">
          <ac:chgData name="Song Seokil" userId="55e21934b449b532" providerId="LiveId" clId="{90D84A2A-B0D7-457F-9A6A-5D1AA28CF7E9}" dt="2022-05-29T23:53:52.299" v="17" actId="700"/>
          <ac:spMkLst>
            <pc:docMk/>
            <pc:sldMk cId="0" sldId="293"/>
            <ac:spMk id="2" creationId="{91EB8043-9EA2-A2D2-ECDD-D8BDFF09004D}"/>
          </ac:spMkLst>
        </pc:spChg>
        <pc:spChg chg="add del mod">
          <ac:chgData name="Song Seokil" userId="55e21934b449b532" providerId="LiveId" clId="{90D84A2A-B0D7-457F-9A6A-5D1AA28CF7E9}" dt="2022-05-29T23:53:52.299" v="17" actId="700"/>
          <ac:spMkLst>
            <pc:docMk/>
            <pc:sldMk cId="0" sldId="293"/>
            <ac:spMk id="3" creationId="{075FFA5F-AE15-5AB0-9242-0524A0D4D5AD}"/>
          </ac:spMkLst>
        </pc:spChg>
        <pc:spChg chg="add del mod">
          <ac:chgData name="Song Seokil" userId="55e21934b449b532" providerId="LiveId" clId="{90D84A2A-B0D7-457F-9A6A-5D1AA28CF7E9}" dt="2022-05-29T23:53:52.299" v="17" actId="700"/>
          <ac:spMkLst>
            <pc:docMk/>
            <pc:sldMk cId="0" sldId="293"/>
            <ac:spMk id="4" creationId="{BBBAF8AE-9E74-ACDE-8E5E-5E3AD6A0BFA0}"/>
          </ac:spMkLst>
        </pc:spChg>
        <pc:spChg chg="add del mod">
          <ac:chgData name="Song Seokil" userId="55e21934b449b532" providerId="LiveId" clId="{90D84A2A-B0D7-457F-9A6A-5D1AA28CF7E9}" dt="2022-05-29T23:53:52.299" v="17" actId="700"/>
          <ac:spMkLst>
            <pc:docMk/>
            <pc:sldMk cId="0" sldId="293"/>
            <ac:spMk id="5" creationId="{2643BCA0-AA0B-6157-B240-9874B007C92F}"/>
          </ac:spMkLst>
        </pc:spChg>
      </pc:sldChg>
      <pc:sldChg chg="addSp delSp modSp add mod modClrScheme chgLayout">
        <pc:chgData name="Song Seokil" userId="55e21934b449b532" providerId="LiveId" clId="{90D84A2A-B0D7-457F-9A6A-5D1AA28CF7E9}" dt="2022-05-29T23:53:52.299" v="17" actId="700"/>
        <pc:sldMkLst>
          <pc:docMk/>
          <pc:sldMk cId="0" sldId="294"/>
        </pc:sldMkLst>
        <pc:spChg chg="add del mod">
          <ac:chgData name="Song Seokil" userId="55e21934b449b532" providerId="LiveId" clId="{90D84A2A-B0D7-457F-9A6A-5D1AA28CF7E9}" dt="2022-05-29T23:53:52.299" v="17" actId="700"/>
          <ac:spMkLst>
            <pc:docMk/>
            <pc:sldMk cId="0" sldId="294"/>
            <ac:spMk id="2" creationId="{195ACFD2-A4F8-53E9-AEE8-FE649E66BAAC}"/>
          </ac:spMkLst>
        </pc:spChg>
        <pc:spChg chg="add del mod">
          <ac:chgData name="Song Seokil" userId="55e21934b449b532" providerId="LiveId" clId="{90D84A2A-B0D7-457F-9A6A-5D1AA28CF7E9}" dt="2022-05-29T23:53:52.299" v="17" actId="700"/>
          <ac:spMkLst>
            <pc:docMk/>
            <pc:sldMk cId="0" sldId="294"/>
            <ac:spMk id="3" creationId="{BFA2F497-36C8-5FE4-0479-5DD4D0145FBC}"/>
          </ac:spMkLst>
        </pc:spChg>
        <pc:spChg chg="add del mod">
          <ac:chgData name="Song Seokil" userId="55e21934b449b532" providerId="LiveId" clId="{90D84A2A-B0D7-457F-9A6A-5D1AA28CF7E9}" dt="2022-05-29T23:53:52.299" v="17" actId="700"/>
          <ac:spMkLst>
            <pc:docMk/>
            <pc:sldMk cId="0" sldId="294"/>
            <ac:spMk id="4" creationId="{F989D641-59BD-DC08-80FB-B9D8921EA518}"/>
          </ac:spMkLst>
        </pc:spChg>
        <pc:spChg chg="add del mod">
          <ac:chgData name="Song Seokil" userId="55e21934b449b532" providerId="LiveId" clId="{90D84A2A-B0D7-457F-9A6A-5D1AA28CF7E9}" dt="2022-05-29T23:53:52.299" v="17" actId="700"/>
          <ac:spMkLst>
            <pc:docMk/>
            <pc:sldMk cId="0" sldId="294"/>
            <ac:spMk id="5" creationId="{2C15738D-A78B-AB20-E89C-4FEA60F7C41F}"/>
          </ac:spMkLst>
        </pc:spChg>
      </pc:sldChg>
      <pc:sldChg chg="addSp delSp modSp add mod modClrScheme chgLayout">
        <pc:chgData name="Song Seokil" userId="55e21934b449b532" providerId="LiveId" clId="{90D84A2A-B0D7-457F-9A6A-5D1AA28CF7E9}" dt="2022-05-29T23:53:52.299" v="17" actId="700"/>
        <pc:sldMkLst>
          <pc:docMk/>
          <pc:sldMk cId="0" sldId="295"/>
        </pc:sldMkLst>
        <pc:spChg chg="add del mod">
          <ac:chgData name="Song Seokil" userId="55e21934b449b532" providerId="LiveId" clId="{90D84A2A-B0D7-457F-9A6A-5D1AA28CF7E9}" dt="2022-05-29T23:53:52.299" v="17" actId="700"/>
          <ac:spMkLst>
            <pc:docMk/>
            <pc:sldMk cId="0" sldId="295"/>
            <ac:spMk id="2" creationId="{D6DD346C-7BE9-5009-B237-2D2885BC28D5}"/>
          </ac:spMkLst>
        </pc:spChg>
        <pc:spChg chg="add del mod">
          <ac:chgData name="Song Seokil" userId="55e21934b449b532" providerId="LiveId" clId="{90D84A2A-B0D7-457F-9A6A-5D1AA28CF7E9}" dt="2022-05-29T23:53:52.299" v="17" actId="700"/>
          <ac:spMkLst>
            <pc:docMk/>
            <pc:sldMk cId="0" sldId="295"/>
            <ac:spMk id="3" creationId="{7BF00D36-2A67-92F7-3DCE-0464983DE31F}"/>
          </ac:spMkLst>
        </pc:spChg>
        <pc:spChg chg="add del mod">
          <ac:chgData name="Song Seokil" userId="55e21934b449b532" providerId="LiveId" clId="{90D84A2A-B0D7-457F-9A6A-5D1AA28CF7E9}" dt="2022-05-29T23:53:52.299" v="17" actId="700"/>
          <ac:spMkLst>
            <pc:docMk/>
            <pc:sldMk cId="0" sldId="295"/>
            <ac:spMk id="4" creationId="{D35C333E-2AF7-4A08-6D7A-7B2FBDBF0FB5}"/>
          </ac:spMkLst>
        </pc:spChg>
        <pc:spChg chg="add del mod">
          <ac:chgData name="Song Seokil" userId="55e21934b449b532" providerId="LiveId" clId="{90D84A2A-B0D7-457F-9A6A-5D1AA28CF7E9}" dt="2022-05-29T23:53:52.299" v="17" actId="700"/>
          <ac:spMkLst>
            <pc:docMk/>
            <pc:sldMk cId="0" sldId="295"/>
            <ac:spMk id="5" creationId="{FF14B619-82E2-66A9-8D0B-E79883BCEFFE}"/>
          </ac:spMkLst>
        </pc:spChg>
      </pc:sldChg>
      <pc:sldChg chg="addSp delSp modSp add mod modClrScheme chgLayout">
        <pc:chgData name="Song Seokil" userId="55e21934b449b532" providerId="LiveId" clId="{90D84A2A-B0D7-457F-9A6A-5D1AA28CF7E9}" dt="2022-05-29T23:53:52.299" v="17" actId="700"/>
        <pc:sldMkLst>
          <pc:docMk/>
          <pc:sldMk cId="0" sldId="296"/>
        </pc:sldMkLst>
        <pc:spChg chg="add del mod">
          <ac:chgData name="Song Seokil" userId="55e21934b449b532" providerId="LiveId" clId="{90D84A2A-B0D7-457F-9A6A-5D1AA28CF7E9}" dt="2022-05-29T23:53:52.299" v="17" actId="700"/>
          <ac:spMkLst>
            <pc:docMk/>
            <pc:sldMk cId="0" sldId="296"/>
            <ac:spMk id="2" creationId="{19DDBDAD-3DD5-55E7-C7B3-6BD5DEAA9FFF}"/>
          </ac:spMkLst>
        </pc:spChg>
        <pc:spChg chg="add del mod">
          <ac:chgData name="Song Seokil" userId="55e21934b449b532" providerId="LiveId" clId="{90D84A2A-B0D7-457F-9A6A-5D1AA28CF7E9}" dt="2022-05-29T23:53:52.299" v="17" actId="700"/>
          <ac:spMkLst>
            <pc:docMk/>
            <pc:sldMk cId="0" sldId="296"/>
            <ac:spMk id="3" creationId="{FFB26AC8-A90D-F75E-0282-D9F9DFB35B8E}"/>
          </ac:spMkLst>
        </pc:spChg>
        <pc:spChg chg="add del mod">
          <ac:chgData name="Song Seokil" userId="55e21934b449b532" providerId="LiveId" clId="{90D84A2A-B0D7-457F-9A6A-5D1AA28CF7E9}" dt="2022-05-29T23:53:52.299" v="17" actId="700"/>
          <ac:spMkLst>
            <pc:docMk/>
            <pc:sldMk cId="0" sldId="296"/>
            <ac:spMk id="4" creationId="{CA0EECD4-5D69-79F8-4E86-095818CC17FC}"/>
          </ac:spMkLst>
        </pc:spChg>
        <pc:spChg chg="add del mod">
          <ac:chgData name="Song Seokil" userId="55e21934b449b532" providerId="LiveId" clId="{90D84A2A-B0D7-457F-9A6A-5D1AA28CF7E9}" dt="2022-05-29T23:53:52.299" v="17" actId="700"/>
          <ac:spMkLst>
            <pc:docMk/>
            <pc:sldMk cId="0" sldId="296"/>
            <ac:spMk id="5" creationId="{7AA360FB-AE96-9566-EC74-FB11E932B7BC}"/>
          </ac:spMkLst>
        </pc:spChg>
      </pc:sldChg>
      <pc:sldChg chg="addSp delSp modSp add">
        <pc:chgData name="Song Seokil" userId="55e21934b449b532" providerId="LiveId" clId="{90D84A2A-B0D7-457F-9A6A-5D1AA28CF7E9}" dt="2022-05-29T16:08:43.105" v="3"/>
        <pc:sldMkLst>
          <pc:docMk/>
          <pc:sldMk cId="0" sldId="297"/>
        </pc:sldMkLst>
        <pc:spChg chg="add del mod">
          <ac:chgData name="Song Seokil" userId="55e21934b449b532" providerId="LiveId" clId="{90D84A2A-B0D7-457F-9A6A-5D1AA28CF7E9}" dt="2022-05-29T16:08:43.105" v="3"/>
          <ac:spMkLst>
            <pc:docMk/>
            <pc:sldMk cId="0" sldId="297"/>
            <ac:spMk id="2" creationId="{F76C693C-A146-F72A-800F-16668B8C57F7}"/>
          </ac:spMkLst>
        </pc:spChg>
        <pc:spChg chg="add del mod">
          <ac:chgData name="Song Seokil" userId="55e21934b449b532" providerId="LiveId" clId="{90D84A2A-B0D7-457F-9A6A-5D1AA28CF7E9}" dt="2022-05-29T16:08:43.105" v="3"/>
          <ac:spMkLst>
            <pc:docMk/>
            <pc:sldMk cId="0" sldId="297"/>
            <ac:spMk id="3" creationId="{7E7D8C23-02D3-00A4-61A6-E2827BC8E743}"/>
          </ac:spMkLst>
        </pc:spChg>
        <pc:spChg chg="add del mod">
          <ac:chgData name="Song Seokil" userId="55e21934b449b532" providerId="LiveId" clId="{90D84A2A-B0D7-457F-9A6A-5D1AA28CF7E9}" dt="2022-05-29T16:08:43.105" v="3"/>
          <ac:spMkLst>
            <pc:docMk/>
            <pc:sldMk cId="0" sldId="297"/>
            <ac:spMk id="4" creationId="{C18D3F7D-E2E9-AD40-EC5D-143D202D1C1E}"/>
          </ac:spMkLst>
        </pc:spChg>
        <pc:spChg chg="add del mod">
          <ac:chgData name="Song Seokil" userId="55e21934b449b532" providerId="LiveId" clId="{90D84A2A-B0D7-457F-9A6A-5D1AA28CF7E9}" dt="2022-05-29T16:08:43.105" v="3"/>
          <ac:spMkLst>
            <pc:docMk/>
            <pc:sldMk cId="0" sldId="297"/>
            <ac:spMk id="5" creationId="{F6CAE772-B97F-4900-D8A8-20F7F8DF6D1E}"/>
          </ac:spMkLst>
        </pc:spChg>
        <pc:spChg chg="add del mod">
          <ac:chgData name="Song Seokil" userId="55e21934b449b532" providerId="LiveId" clId="{90D84A2A-B0D7-457F-9A6A-5D1AA28CF7E9}" dt="2022-05-29T16:08:43.105" v="3"/>
          <ac:spMkLst>
            <pc:docMk/>
            <pc:sldMk cId="0" sldId="297"/>
            <ac:spMk id="6" creationId="{BBB91F7C-4202-00EC-72DE-1B419EB9BDBB}"/>
          </ac:spMkLst>
        </pc:spChg>
        <pc:spChg chg="mod">
          <ac:chgData name="Song Seokil" userId="55e21934b449b532" providerId="LiveId" clId="{90D84A2A-B0D7-457F-9A6A-5D1AA28CF7E9}" dt="2022-05-29T16:08:43.105" v="3"/>
          <ac:spMkLst>
            <pc:docMk/>
            <pc:sldMk cId="0" sldId="297"/>
            <ac:spMk id="40962" creationId="{00000000-0000-0000-0000-000000000000}"/>
          </ac:spMkLst>
        </pc:spChg>
        <pc:spChg chg="mod">
          <ac:chgData name="Song Seokil" userId="55e21934b449b532" providerId="LiveId" clId="{90D84A2A-B0D7-457F-9A6A-5D1AA28CF7E9}" dt="2022-05-29T16:08:43.105" v="3"/>
          <ac:spMkLst>
            <pc:docMk/>
            <pc:sldMk cId="0" sldId="297"/>
            <ac:spMk id="40963" creationId="{00000000-0000-0000-0000-000000000000}"/>
          </ac:spMkLst>
        </pc:spChg>
        <pc:spChg chg="mod">
          <ac:chgData name="Song Seokil" userId="55e21934b449b532" providerId="LiveId" clId="{90D84A2A-B0D7-457F-9A6A-5D1AA28CF7E9}" dt="2022-05-29T16:08:43.105" v="3"/>
          <ac:spMkLst>
            <pc:docMk/>
            <pc:sldMk cId="0" sldId="297"/>
            <ac:spMk id="40964" creationId="{00000000-0000-0000-0000-000000000000}"/>
          </ac:spMkLst>
        </pc:spChg>
        <pc:spChg chg="mod">
          <ac:chgData name="Song Seokil" userId="55e21934b449b532" providerId="LiveId" clId="{90D84A2A-B0D7-457F-9A6A-5D1AA28CF7E9}" dt="2022-05-29T16:08:43.105" v="3"/>
          <ac:spMkLst>
            <pc:docMk/>
            <pc:sldMk cId="0" sldId="297"/>
            <ac:spMk id="40965" creationId="{00000000-0000-0000-0000-000000000000}"/>
          </ac:spMkLst>
        </pc:spChg>
        <pc:spChg chg="mod">
          <ac:chgData name="Song Seokil" userId="55e21934b449b532" providerId="LiveId" clId="{90D84A2A-B0D7-457F-9A6A-5D1AA28CF7E9}" dt="2022-05-29T16:08:43.105" v="3"/>
          <ac:spMkLst>
            <pc:docMk/>
            <pc:sldMk cId="0" sldId="297"/>
            <ac:spMk id="40966" creationId="{00000000-0000-0000-0000-000000000000}"/>
          </ac:spMkLst>
        </pc:spChg>
      </pc:sldChg>
      <pc:sldChg chg="addSp delSp modSp add mod modClrScheme chgLayout">
        <pc:chgData name="Song Seokil" userId="55e21934b449b532" providerId="LiveId" clId="{90D84A2A-B0D7-457F-9A6A-5D1AA28CF7E9}" dt="2022-05-29T23:53:44.712" v="16" actId="700"/>
        <pc:sldMkLst>
          <pc:docMk/>
          <pc:sldMk cId="0" sldId="299"/>
        </pc:sldMkLst>
        <pc:spChg chg="add del mod">
          <ac:chgData name="Song Seokil" userId="55e21934b449b532" providerId="LiveId" clId="{90D84A2A-B0D7-457F-9A6A-5D1AA28CF7E9}" dt="2022-05-29T23:53:44.712" v="16" actId="700"/>
          <ac:spMkLst>
            <pc:docMk/>
            <pc:sldMk cId="0" sldId="299"/>
            <ac:spMk id="2" creationId="{B0DB982C-16A2-8D88-669D-719AEE727429}"/>
          </ac:spMkLst>
        </pc:spChg>
        <pc:spChg chg="add del mod">
          <ac:chgData name="Song Seokil" userId="55e21934b449b532" providerId="LiveId" clId="{90D84A2A-B0D7-457F-9A6A-5D1AA28CF7E9}" dt="2022-05-29T23:53:44.712" v="16" actId="700"/>
          <ac:spMkLst>
            <pc:docMk/>
            <pc:sldMk cId="0" sldId="299"/>
            <ac:spMk id="3" creationId="{C713E4FA-D0E6-9585-0C76-B6A4B9B0272C}"/>
          </ac:spMkLst>
        </pc:spChg>
        <pc:spChg chg="add del mod">
          <ac:chgData name="Song Seokil" userId="55e21934b449b532" providerId="LiveId" clId="{90D84A2A-B0D7-457F-9A6A-5D1AA28CF7E9}" dt="2022-05-29T23:53:44.712" v="16" actId="700"/>
          <ac:spMkLst>
            <pc:docMk/>
            <pc:sldMk cId="0" sldId="299"/>
            <ac:spMk id="4" creationId="{753A64F0-9D53-0F67-CE30-19D7C37D83B3}"/>
          </ac:spMkLst>
        </pc:spChg>
        <pc:spChg chg="add del mod">
          <ac:chgData name="Song Seokil" userId="55e21934b449b532" providerId="LiveId" clId="{90D84A2A-B0D7-457F-9A6A-5D1AA28CF7E9}" dt="2022-05-29T23:53:44.712" v="16" actId="700"/>
          <ac:spMkLst>
            <pc:docMk/>
            <pc:sldMk cId="0" sldId="299"/>
            <ac:spMk id="5" creationId="{D4340692-E03F-AEBA-273E-13FB07C21288}"/>
          </ac:spMkLst>
        </pc:spChg>
      </pc:sldChg>
      <pc:sldChg chg="addSp delSp modSp add mod modClrScheme chgLayout">
        <pc:chgData name="Song Seokil" userId="55e21934b449b532" providerId="LiveId" clId="{90D84A2A-B0D7-457F-9A6A-5D1AA28CF7E9}" dt="2022-05-29T23:53:44.712" v="16" actId="700"/>
        <pc:sldMkLst>
          <pc:docMk/>
          <pc:sldMk cId="0" sldId="300"/>
        </pc:sldMkLst>
        <pc:spChg chg="add del mod">
          <ac:chgData name="Song Seokil" userId="55e21934b449b532" providerId="LiveId" clId="{90D84A2A-B0D7-457F-9A6A-5D1AA28CF7E9}" dt="2022-05-29T23:53:44.712" v="16" actId="700"/>
          <ac:spMkLst>
            <pc:docMk/>
            <pc:sldMk cId="0" sldId="300"/>
            <ac:spMk id="2" creationId="{1648F214-2107-913B-8F6A-749C8702143E}"/>
          </ac:spMkLst>
        </pc:spChg>
        <pc:spChg chg="add del mod">
          <ac:chgData name="Song Seokil" userId="55e21934b449b532" providerId="LiveId" clId="{90D84A2A-B0D7-457F-9A6A-5D1AA28CF7E9}" dt="2022-05-29T23:53:44.712" v="16" actId="700"/>
          <ac:spMkLst>
            <pc:docMk/>
            <pc:sldMk cId="0" sldId="300"/>
            <ac:spMk id="3" creationId="{EEB60F1B-507B-A5EC-5742-2D113309DFA3}"/>
          </ac:spMkLst>
        </pc:spChg>
        <pc:spChg chg="add del mod">
          <ac:chgData name="Song Seokil" userId="55e21934b449b532" providerId="LiveId" clId="{90D84A2A-B0D7-457F-9A6A-5D1AA28CF7E9}" dt="2022-05-29T23:53:44.712" v="16" actId="700"/>
          <ac:spMkLst>
            <pc:docMk/>
            <pc:sldMk cId="0" sldId="300"/>
            <ac:spMk id="4" creationId="{2587FA97-A798-C598-650D-FA8447C577AD}"/>
          </ac:spMkLst>
        </pc:spChg>
        <pc:spChg chg="add del mod">
          <ac:chgData name="Song Seokil" userId="55e21934b449b532" providerId="LiveId" clId="{90D84A2A-B0D7-457F-9A6A-5D1AA28CF7E9}" dt="2022-05-29T23:53:44.712" v="16" actId="700"/>
          <ac:spMkLst>
            <pc:docMk/>
            <pc:sldMk cId="0" sldId="300"/>
            <ac:spMk id="5" creationId="{15CDF3F4-81AE-1F8B-B9AF-A33A8565B3DE}"/>
          </ac:spMkLst>
        </pc:spChg>
      </pc:sldChg>
      <pc:sldChg chg="addSp delSp modSp add mod modClrScheme chgLayout">
        <pc:chgData name="Song Seokil" userId="55e21934b449b532" providerId="LiveId" clId="{90D84A2A-B0D7-457F-9A6A-5D1AA28CF7E9}" dt="2022-05-29T23:53:44.712" v="16" actId="700"/>
        <pc:sldMkLst>
          <pc:docMk/>
          <pc:sldMk cId="0" sldId="301"/>
        </pc:sldMkLst>
        <pc:spChg chg="add del mod">
          <ac:chgData name="Song Seokil" userId="55e21934b449b532" providerId="LiveId" clId="{90D84A2A-B0D7-457F-9A6A-5D1AA28CF7E9}" dt="2022-05-29T23:53:44.712" v="16" actId="700"/>
          <ac:spMkLst>
            <pc:docMk/>
            <pc:sldMk cId="0" sldId="301"/>
            <ac:spMk id="2" creationId="{801D7479-491C-96EB-32D7-5A7E8184C000}"/>
          </ac:spMkLst>
        </pc:spChg>
        <pc:spChg chg="add del mod">
          <ac:chgData name="Song Seokil" userId="55e21934b449b532" providerId="LiveId" clId="{90D84A2A-B0D7-457F-9A6A-5D1AA28CF7E9}" dt="2022-05-29T23:53:44.712" v="16" actId="700"/>
          <ac:spMkLst>
            <pc:docMk/>
            <pc:sldMk cId="0" sldId="301"/>
            <ac:spMk id="3" creationId="{498DA75E-4A25-F4F2-C976-6BE8BBE327D8}"/>
          </ac:spMkLst>
        </pc:spChg>
        <pc:spChg chg="add del mod">
          <ac:chgData name="Song Seokil" userId="55e21934b449b532" providerId="LiveId" clId="{90D84A2A-B0D7-457F-9A6A-5D1AA28CF7E9}" dt="2022-05-29T23:53:44.712" v="16" actId="700"/>
          <ac:spMkLst>
            <pc:docMk/>
            <pc:sldMk cId="0" sldId="301"/>
            <ac:spMk id="4" creationId="{725D16E8-25F5-6A0B-7528-2747A377D4D6}"/>
          </ac:spMkLst>
        </pc:spChg>
        <pc:spChg chg="add del mod">
          <ac:chgData name="Song Seokil" userId="55e21934b449b532" providerId="LiveId" clId="{90D84A2A-B0D7-457F-9A6A-5D1AA28CF7E9}" dt="2022-05-29T23:53:44.712" v="16" actId="700"/>
          <ac:spMkLst>
            <pc:docMk/>
            <pc:sldMk cId="0" sldId="301"/>
            <ac:spMk id="5" creationId="{D9AF52B6-5013-187E-37C1-7BFEE1E0F9DB}"/>
          </ac:spMkLst>
        </pc:spChg>
      </pc:sldChg>
      <pc:sldChg chg="addSp delSp modSp add mod modClrScheme chgLayout">
        <pc:chgData name="Song Seokil" userId="55e21934b449b532" providerId="LiveId" clId="{90D84A2A-B0D7-457F-9A6A-5D1AA28CF7E9}" dt="2022-05-29T23:53:44.712" v="16" actId="700"/>
        <pc:sldMkLst>
          <pc:docMk/>
          <pc:sldMk cId="0" sldId="302"/>
        </pc:sldMkLst>
        <pc:spChg chg="add del mod">
          <ac:chgData name="Song Seokil" userId="55e21934b449b532" providerId="LiveId" clId="{90D84A2A-B0D7-457F-9A6A-5D1AA28CF7E9}" dt="2022-05-29T23:53:44.712" v="16" actId="700"/>
          <ac:spMkLst>
            <pc:docMk/>
            <pc:sldMk cId="0" sldId="302"/>
            <ac:spMk id="2" creationId="{3DCF3317-9359-BEA3-0BED-4097D3A57320}"/>
          </ac:spMkLst>
        </pc:spChg>
        <pc:spChg chg="add del mod">
          <ac:chgData name="Song Seokil" userId="55e21934b449b532" providerId="LiveId" clId="{90D84A2A-B0D7-457F-9A6A-5D1AA28CF7E9}" dt="2022-05-29T23:53:44.712" v="16" actId="700"/>
          <ac:spMkLst>
            <pc:docMk/>
            <pc:sldMk cId="0" sldId="302"/>
            <ac:spMk id="3" creationId="{7DEC3425-8BD8-3BAD-9594-3BD4A5C31B97}"/>
          </ac:spMkLst>
        </pc:spChg>
        <pc:spChg chg="add del mod">
          <ac:chgData name="Song Seokil" userId="55e21934b449b532" providerId="LiveId" clId="{90D84A2A-B0D7-457F-9A6A-5D1AA28CF7E9}" dt="2022-05-29T23:53:44.712" v="16" actId="700"/>
          <ac:spMkLst>
            <pc:docMk/>
            <pc:sldMk cId="0" sldId="302"/>
            <ac:spMk id="4" creationId="{0FD40EDE-1698-28E2-A428-106AE8382D62}"/>
          </ac:spMkLst>
        </pc:spChg>
        <pc:spChg chg="add del mod">
          <ac:chgData name="Song Seokil" userId="55e21934b449b532" providerId="LiveId" clId="{90D84A2A-B0D7-457F-9A6A-5D1AA28CF7E9}" dt="2022-05-29T23:53:44.712" v="16" actId="700"/>
          <ac:spMkLst>
            <pc:docMk/>
            <pc:sldMk cId="0" sldId="302"/>
            <ac:spMk id="5" creationId="{6199B015-EDD0-6764-3E96-434C57B69F3E}"/>
          </ac:spMkLst>
        </pc:spChg>
      </pc:sldChg>
      <pc:sldChg chg="addSp delSp modSp add mod modClrScheme chgLayout">
        <pc:chgData name="Song Seokil" userId="55e21934b449b532" providerId="LiveId" clId="{90D84A2A-B0D7-457F-9A6A-5D1AA28CF7E9}" dt="2022-05-29T23:53:44.712" v="16" actId="700"/>
        <pc:sldMkLst>
          <pc:docMk/>
          <pc:sldMk cId="0" sldId="303"/>
        </pc:sldMkLst>
        <pc:spChg chg="add del mod">
          <ac:chgData name="Song Seokil" userId="55e21934b449b532" providerId="LiveId" clId="{90D84A2A-B0D7-457F-9A6A-5D1AA28CF7E9}" dt="2022-05-29T23:53:44.712" v="16" actId="700"/>
          <ac:spMkLst>
            <pc:docMk/>
            <pc:sldMk cId="0" sldId="303"/>
            <ac:spMk id="2" creationId="{AFB6B93F-5FEA-677A-F403-97926ADE726D}"/>
          </ac:spMkLst>
        </pc:spChg>
        <pc:spChg chg="add del mod">
          <ac:chgData name="Song Seokil" userId="55e21934b449b532" providerId="LiveId" clId="{90D84A2A-B0D7-457F-9A6A-5D1AA28CF7E9}" dt="2022-05-29T23:53:44.712" v="16" actId="700"/>
          <ac:spMkLst>
            <pc:docMk/>
            <pc:sldMk cId="0" sldId="303"/>
            <ac:spMk id="3" creationId="{D4B71D62-0A56-3964-25C2-9F715E53088F}"/>
          </ac:spMkLst>
        </pc:spChg>
        <pc:spChg chg="add del mod">
          <ac:chgData name="Song Seokil" userId="55e21934b449b532" providerId="LiveId" clId="{90D84A2A-B0D7-457F-9A6A-5D1AA28CF7E9}" dt="2022-05-29T23:53:44.712" v="16" actId="700"/>
          <ac:spMkLst>
            <pc:docMk/>
            <pc:sldMk cId="0" sldId="303"/>
            <ac:spMk id="4" creationId="{0F26F39D-EB31-B739-0A6E-6FD92766BE36}"/>
          </ac:spMkLst>
        </pc:spChg>
        <pc:spChg chg="add del mod">
          <ac:chgData name="Song Seokil" userId="55e21934b449b532" providerId="LiveId" clId="{90D84A2A-B0D7-457F-9A6A-5D1AA28CF7E9}" dt="2022-05-29T23:53:44.712" v="16" actId="700"/>
          <ac:spMkLst>
            <pc:docMk/>
            <pc:sldMk cId="0" sldId="303"/>
            <ac:spMk id="5" creationId="{868B277F-9B95-72E9-E0D6-2AACD4C52EAD}"/>
          </ac:spMkLst>
        </pc:spChg>
      </pc:sldChg>
    </pc:docChg>
  </pc:docChgLst>
  <pc:docChgLst>
    <pc:chgData name="Song Seokil" userId="55e21934b449b532" providerId="LiveId" clId="{2BF3FDA6-7BAD-4F73-84D3-0943AD1EB6A4}"/>
    <pc:docChg chg="addSld delSld modSld">
      <pc:chgData name="Song Seokil" userId="55e21934b449b532" providerId="LiveId" clId="{2BF3FDA6-7BAD-4F73-84D3-0943AD1EB6A4}" dt="2022-05-22T23:12:19.722" v="126" actId="6549"/>
      <pc:docMkLst>
        <pc:docMk/>
      </pc:docMkLst>
      <pc:sldChg chg="modSp mod">
        <pc:chgData name="Song Seokil" userId="55e21934b449b532" providerId="LiveId" clId="{2BF3FDA6-7BAD-4F73-84D3-0943AD1EB6A4}" dt="2022-05-22T22:30:03.485" v="0"/>
        <pc:sldMkLst>
          <pc:docMk/>
          <pc:sldMk cId="1202290180" sldId="256"/>
        </pc:sldMkLst>
        <pc:spChg chg="mod">
          <ac:chgData name="Song Seokil" userId="55e21934b449b532" providerId="LiveId" clId="{2BF3FDA6-7BAD-4F73-84D3-0943AD1EB6A4}" dt="2022-05-22T22:30:03.485" v="0"/>
          <ac:spMkLst>
            <pc:docMk/>
            <pc:sldMk cId="1202290180" sldId="256"/>
            <ac:spMk id="2" creationId="{00000000-0000-0000-0000-000000000000}"/>
          </ac:spMkLst>
        </pc:spChg>
      </pc:sldChg>
      <pc:sldChg chg="modSp add del mod">
        <pc:chgData name="Song Seokil" userId="55e21934b449b532" providerId="LiveId" clId="{2BF3FDA6-7BAD-4F73-84D3-0943AD1EB6A4}" dt="2022-05-22T22:30:29.366" v="3" actId="1076"/>
        <pc:sldMkLst>
          <pc:docMk/>
          <pc:sldMk cId="0" sldId="258"/>
        </pc:sldMkLst>
        <pc:graphicFrameChg chg="mod">
          <ac:chgData name="Song Seokil" userId="55e21934b449b532" providerId="LiveId" clId="{2BF3FDA6-7BAD-4F73-84D3-0943AD1EB6A4}" dt="2022-05-22T22:30:29.366" v="3" actId="1076"/>
          <ac:graphicFrameMkLst>
            <pc:docMk/>
            <pc:sldMk cId="0" sldId="258"/>
            <ac:graphicFrameMk id="7" creationId="{00000000-0000-0000-0000-000000000000}"/>
          </ac:graphicFrameMkLst>
        </pc:graphicFrameChg>
      </pc:sldChg>
      <pc:sldChg chg="modSp add del">
        <pc:chgData name="Song Seokil" userId="55e21934b449b532" providerId="LiveId" clId="{2BF3FDA6-7BAD-4F73-84D3-0943AD1EB6A4}" dt="2022-05-22T22:32:13.557" v="7" actId="1076"/>
        <pc:sldMkLst>
          <pc:docMk/>
          <pc:sldMk cId="0" sldId="259"/>
        </pc:sldMkLst>
        <pc:spChg chg="mod">
          <ac:chgData name="Song Seokil" userId="55e21934b449b532" providerId="LiveId" clId="{2BF3FDA6-7BAD-4F73-84D3-0943AD1EB6A4}" dt="2022-05-22T22:32:13.557" v="7" actId="1076"/>
          <ac:spMkLst>
            <pc:docMk/>
            <pc:sldMk cId="0" sldId="259"/>
            <ac:spMk id="5125" creationId="{00000000-0000-0000-0000-000000000000}"/>
          </ac:spMkLst>
        </pc:spChg>
      </pc:sldChg>
      <pc:sldChg chg="modSp add del">
        <pc:chgData name="Song Seokil" userId="55e21934b449b532" providerId="LiveId" clId="{2BF3FDA6-7BAD-4F73-84D3-0943AD1EB6A4}" dt="2022-05-22T22:31:57.286" v="5" actId="1076"/>
        <pc:sldMkLst>
          <pc:docMk/>
          <pc:sldMk cId="0" sldId="260"/>
        </pc:sldMkLst>
        <pc:spChg chg="mod">
          <ac:chgData name="Song Seokil" userId="55e21934b449b532" providerId="LiveId" clId="{2BF3FDA6-7BAD-4F73-84D3-0943AD1EB6A4}" dt="2022-05-22T22:31:57.286" v="5" actId="1076"/>
          <ac:spMkLst>
            <pc:docMk/>
            <pc:sldMk cId="0" sldId="260"/>
            <ac:spMk id="6149" creationId="{00000000-0000-0000-0000-000000000000}"/>
          </ac:spMkLst>
        </pc:spChg>
      </pc:sldChg>
      <pc:sldChg chg="del">
        <pc:chgData name="Song Seokil" userId="55e21934b449b532" providerId="LiveId" clId="{2BF3FDA6-7BAD-4F73-84D3-0943AD1EB6A4}" dt="2022-05-22T22:30:09.541" v="1" actId="47"/>
        <pc:sldMkLst>
          <pc:docMk/>
          <pc:sldMk cId="0" sldId="261"/>
        </pc:sldMkLst>
      </pc:sldChg>
      <pc:sldChg chg="add del">
        <pc:chgData name="Song Seokil" userId="55e21934b449b532" providerId="LiveId" clId="{2BF3FDA6-7BAD-4F73-84D3-0943AD1EB6A4}" dt="2022-05-22T22:30:19.684" v="2"/>
        <pc:sldMkLst>
          <pc:docMk/>
          <pc:sldMk cId="0" sldId="262"/>
        </pc:sldMkLst>
      </pc:sldChg>
      <pc:sldChg chg="add del">
        <pc:chgData name="Song Seokil" userId="55e21934b449b532" providerId="LiveId" clId="{2BF3FDA6-7BAD-4F73-84D3-0943AD1EB6A4}" dt="2022-05-22T22:30:19.684" v="2"/>
        <pc:sldMkLst>
          <pc:docMk/>
          <pc:sldMk cId="0" sldId="263"/>
        </pc:sldMkLst>
      </pc:sldChg>
      <pc:sldChg chg="addSp modSp add del mod">
        <pc:chgData name="Song Seokil" userId="55e21934b449b532" providerId="LiveId" clId="{2BF3FDA6-7BAD-4F73-84D3-0943AD1EB6A4}" dt="2022-05-22T22:43:42.752" v="103" actId="1076"/>
        <pc:sldMkLst>
          <pc:docMk/>
          <pc:sldMk cId="0" sldId="264"/>
        </pc:sldMkLst>
        <pc:spChg chg="mod">
          <ac:chgData name="Song Seokil" userId="55e21934b449b532" providerId="LiveId" clId="{2BF3FDA6-7BAD-4F73-84D3-0943AD1EB6A4}" dt="2022-05-22T22:39:35.812" v="99" actId="6549"/>
          <ac:spMkLst>
            <pc:docMk/>
            <pc:sldMk cId="0" sldId="264"/>
            <ac:spMk id="9219" creationId="{00000000-0000-0000-0000-000000000000}"/>
          </ac:spMkLst>
        </pc:spChg>
        <pc:picChg chg="add mod">
          <ac:chgData name="Song Seokil" userId="55e21934b449b532" providerId="LiveId" clId="{2BF3FDA6-7BAD-4F73-84D3-0943AD1EB6A4}" dt="2022-05-22T22:43:42.752" v="103" actId="1076"/>
          <ac:picMkLst>
            <pc:docMk/>
            <pc:sldMk cId="0" sldId="264"/>
            <ac:picMk id="3" creationId="{A44D0942-BC97-C3AD-D951-76674E5640C1}"/>
          </ac:picMkLst>
        </pc:picChg>
      </pc:sldChg>
      <pc:sldChg chg="add del">
        <pc:chgData name="Song Seokil" userId="55e21934b449b532" providerId="LiveId" clId="{2BF3FDA6-7BAD-4F73-84D3-0943AD1EB6A4}" dt="2022-05-22T22:30:19.684" v="2"/>
        <pc:sldMkLst>
          <pc:docMk/>
          <pc:sldMk cId="0" sldId="265"/>
        </pc:sldMkLst>
      </pc:sldChg>
      <pc:sldChg chg="modSp add del mod">
        <pc:chgData name="Song Seokil" userId="55e21934b449b532" providerId="LiveId" clId="{2BF3FDA6-7BAD-4F73-84D3-0943AD1EB6A4}" dt="2022-05-22T22:49:35.515" v="115" actId="20577"/>
        <pc:sldMkLst>
          <pc:docMk/>
          <pc:sldMk cId="0" sldId="266"/>
        </pc:sldMkLst>
        <pc:spChg chg="mod">
          <ac:chgData name="Song Seokil" userId="55e21934b449b532" providerId="LiveId" clId="{2BF3FDA6-7BAD-4F73-84D3-0943AD1EB6A4}" dt="2022-05-22T22:49:35.515" v="115" actId="20577"/>
          <ac:spMkLst>
            <pc:docMk/>
            <pc:sldMk cId="0" sldId="266"/>
            <ac:spMk id="11269" creationId="{00000000-0000-0000-0000-000000000000}"/>
          </ac:spMkLst>
        </pc:spChg>
      </pc:sldChg>
      <pc:sldChg chg="modSp add del mod">
        <pc:chgData name="Song Seokil" userId="55e21934b449b532" providerId="LiveId" clId="{2BF3FDA6-7BAD-4F73-84D3-0943AD1EB6A4}" dt="2022-05-22T22:33:55.365" v="9" actId="6549"/>
        <pc:sldMkLst>
          <pc:docMk/>
          <pc:sldMk cId="0" sldId="267"/>
        </pc:sldMkLst>
        <pc:spChg chg="mod">
          <ac:chgData name="Song Seokil" userId="55e21934b449b532" providerId="LiveId" clId="{2BF3FDA6-7BAD-4F73-84D3-0943AD1EB6A4}" dt="2022-05-22T22:33:55.365" v="9" actId="6549"/>
          <ac:spMkLst>
            <pc:docMk/>
            <pc:sldMk cId="0" sldId="267"/>
            <ac:spMk id="12291" creationId="{00000000-0000-0000-0000-000000000000}"/>
          </ac:spMkLst>
        </pc:spChg>
      </pc:sldChg>
      <pc:sldChg chg="modSp add del mod">
        <pc:chgData name="Song Seokil" userId="55e21934b449b532" providerId="LiveId" clId="{2BF3FDA6-7BAD-4F73-84D3-0943AD1EB6A4}" dt="2022-05-22T22:34:04.014" v="10" actId="404"/>
        <pc:sldMkLst>
          <pc:docMk/>
          <pc:sldMk cId="0" sldId="268"/>
        </pc:sldMkLst>
        <pc:spChg chg="mod">
          <ac:chgData name="Song Seokil" userId="55e21934b449b532" providerId="LiveId" clId="{2BF3FDA6-7BAD-4F73-84D3-0943AD1EB6A4}" dt="2022-05-22T22:34:04.014" v="10" actId="404"/>
          <ac:spMkLst>
            <pc:docMk/>
            <pc:sldMk cId="0" sldId="268"/>
            <ac:spMk id="13315" creationId="{00000000-0000-0000-0000-000000000000}"/>
          </ac:spMkLst>
        </pc:spChg>
      </pc:sldChg>
      <pc:sldChg chg="modSp add del mod">
        <pc:chgData name="Song Seokil" userId="55e21934b449b532" providerId="LiveId" clId="{2BF3FDA6-7BAD-4F73-84D3-0943AD1EB6A4}" dt="2022-05-22T23:12:19.722" v="126" actId="6549"/>
        <pc:sldMkLst>
          <pc:docMk/>
          <pc:sldMk cId="0" sldId="269"/>
        </pc:sldMkLst>
        <pc:spChg chg="mod">
          <ac:chgData name="Song Seokil" userId="55e21934b449b532" providerId="LiveId" clId="{2BF3FDA6-7BAD-4F73-84D3-0943AD1EB6A4}" dt="2022-05-22T23:12:19.722" v="126" actId="6549"/>
          <ac:spMkLst>
            <pc:docMk/>
            <pc:sldMk cId="0" sldId="269"/>
            <ac:spMk id="14339" creationId="{00000000-0000-0000-0000-000000000000}"/>
          </ac:spMkLst>
        </pc:spChg>
      </pc:sldChg>
      <pc:sldChg chg="add del">
        <pc:chgData name="Song Seokil" userId="55e21934b449b532" providerId="LiveId" clId="{2BF3FDA6-7BAD-4F73-84D3-0943AD1EB6A4}" dt="2022-05-22T22:30:19.684" v="2"/>
        <pc:sldMkLst>
          <pc:docMk/>
          <pc:sldMk cId="0" sldId="270"/>
        </pc:sldMkLst>
      </pc:sldChg>
      <pc:sldChg chg="add del">
        <pc:chgData name="Song Seokil" userId="55e21934b449b532" providerId="LiveId" clId="{2BF3FDA6-7BAD-4F73-84D3-0943AD1EB6A4}" dt="2022-05-22T22:30:19.684" v="2"/>
        <pc:sldMkLst>
          <pc:docMk/>
          <pc:sldMk cId="0" sldId="271"/>
        </pc:sldMkLst>
      </pc:sldChg>
      <pc:sldChg chg="add del">
        <pc:chgData name="Song Seokil" userId="55e21934b449b532" providerId="LiveId" clId="{2BF3FDA6-7BAD-4F73-84D3-0943AD1EB6A4}" dt="2022-05-22T22:30:19.684" v="2"/>
        <pc:sldMkLst>
          <pc:docMk/>
          <pc:sldMk cId="0" sldId="272"/>
        </pc:sldMkLst>
      </pc:sldChg>
      <pc:sldChg chg="modSp add del mod">
        <pc:chgData name="Song Seokil" userId="55e21934b449b532" providerId="LiveId" clId="{2BF3FDA6-7BAD-4F73-84D3-0943AD1EB6A4}" dt="2022-05-22T22:34:43.299" v="24" actId="6549"/>
        <pc:sldMkLst>
          <pc:docMk/>
          <pc:sldMk cId="0" sldId="273"/>
        </pc:sldMkLst>
        <pc:spChg chg="mod">
          <ac:chgData name="Song Seokil" userId="55e21934b449b532" providerId="LiveId" clId="{2BF3FDA6-7BAD-4F73-84D3-0943AD1EB6A4}" dt="2022-05-22T22:34:43.299" v="24" actId="6549"/>
          <ac:spMkLst>
            <pc:docMk/>
            <pc:sldMk cId="0" sldId="273"/>
            <ac:spMk id="18435" creationId="{00000000-0000-0000-0000-000000000000}"/>
          </ac:spMkLst>
        </pc:spChg>
      </pc:sldChg>
      <pc:sldChg chg="add del">
        <pc:chgData name="Song Seokil" userId="55e21934b449b532" providerId="LiveId" clId="{2BF3FDA6-7BAD-4F73-84D3-0943AD1EB6A4}" dt="2022-05-22T22:30:19.684" v="2"/>
        <pc:sldMkLst>
          <pc:docMk/>
          <pc:sldMk cId="0" sldId="274"/>
        </pc:sldMkLst>
      </pc:sldChg>
      <pc:sldChg chg="add del">
        <pc:chgData name="Song Seokil" userId="55e21934b449b532" providerId="LiveId" clId="{2BF3FDA6-7BAD-4F73-84D3-0943AD1EB6A4}" dt="2022-05-22T22:30:19.684" v="2"/>
        <pc:sldMkLst>
          <pc:docMk/>
          <pc:sldMk cId="0" sldId="275"/>
        </pc:sldMkLst>
      </pc:sldChg>
      <pc:sldChg chg="add del">
        <pc:chgData name="Song Seokil" userId="55e21934b449b532" providerId="LiveId" clId="{2BF3FDA6-7BAD-4F73-84D3-0943AD1EB6A4}" dt="2022-05-22T22:30:19.684" v="2"/>
        <pc:sldMkLst>
          <pc:docMk/>
          <pc:sldMk cId="0" sldId="276"/>
        </pc:sldMkLst>
      </pc:sldChg>
      <pc:sldChg chg="modSp add del mod">
        <pc:chgData name="Song Seokil" userId="55e21934b449b532" providerId="LiveId" clId="{2BF3FDA6-7BAD-4F73-84D3-0943AD1EB6A4}" dt="2022-05-22T22:35:13.238" v="27" actId="14734"/>
        <pc:sldMkLst>
          <pc:docMk/>
          <pc:sldMk cId="0" sldId="277"/>
        </pc:sldMkLst>
        <pc:spChg chg="mod">
          <ac:chgData name="Song Seokil" userId="55e21934b449b532" providerId="LiveId" clId="{2BF3FDA6-7BAD-4F73-84D3-0943AD1EB6A4}" dt="2022-05-22T22:35:05.882" v="26" actId="6549"/>
          <ac:spMkLst>
            <pc:docMk/>
            <pc:sldMk cId="0" sldId="277"/>
            <ac:spMk id="22531" creationId="{00000000-0000-0000-0000-000000000000}"/>
          </ac:spMkLst>
        </pc:spChg>
        <pc:graphicFrameChg chg="modGraphic">
          <ac:chgData name="Song Seokil" userId="55e21934b449b532" providerId="LiveId" clId="{2BF3FDA6-7BAD-4F73-84D3-0943AD1EB6A4}" dt="2022-05-22T22:35:13.238" v="27" actId="14734"/>
          <ac:graphicFrameMkLst>
            <pc:docMk/>
            <pc:sldMk cId="0" sldId="277"/>
            <ac:graphicFrameMk id="7" creationId="{00000000-0000-0000-0000-000000000000}"/>
          </ac:graphicFrameMkLst>
        </pc:graphicFrameChg>
      </pc:sldChg>
      <pc:sldChg chg="add del">
        <pc:chgData name="Song Seokil" userId="55e21934b449b532" providerId="LiveId" clId="{2BF3FDA6-7BAD-4F73-84D3-0943AD1EB6A4}" dt="2022-05-22T22:30:19.684" v="2"/>
        <pc:sldMkLst>
          <pc:docMk/>
          <pc:sldMk cId="0" sldId="278"/>
        </pc:sldMkLst>
      </pc:sldChg>
      <pc:sldChg chg="modSp add del mod">
        <pc:chgData name="Song Seokil" userId="55e21934b449b532" providerId="LiveId" clId="{2BF3FDA6-7BAD-4F73-84D3-0943AD1EB6A4}" dt="2022-05-22T22:35:30.615" v="36" actId="6549"/>
        <pc:sldMkLst>
          <pc:docMk/>
          <pc:sldMk cId="0" sldId="279"/>
        </pc:sldMkLst>
        <pc:spChg chg="mod">
          <ac:chgData name="Song Seokil" userId="55e21934b449b532" providerId="LiveId" clId="{2BF3FDA6-7BAD-4F73-84D3-0943AD1EB6A4}" dt="2022-05-22T22:35:30.615" v="36" actId="6549"/>
          <ac:spMkLst>
            <pc:docMk/>
            <pc:sldMk cId="0" sldId="279"/>
            <ac:spMk id="24579" creationId="{00000000-0000-0000-0000-000000000000}"/>
          </ac:spMkLst>
        </pc:spChg>
      </pc:sldChg>
      <pc:sldChg chg="modSp add del">
        <pc:chgData name="Song Seokil" userId="55e21934b449b532" providerId="LiveId" clId="{2BF3FDA6-7BAD-4F73-84D3-0943AD1EB6A4}" dt="2022-05-22T22:35:44.291" v="37" actId="1076"/>
        <pc:sldMkLst>
          <pc:docMk/>
          <pc:sldMk cId="0" sldId="280"/>
        </pc:sldMkLst>
        <pc:spChg chg="mod">
          <ac:chgData name="Song Seokil" userId="55e21934b449b532" providerId="LiveId" clId="{2BF3FDA6-7BAD-4F73-84D3-0943AD1EB6A4}" dt="2022-05-22T22:35:44.291" v="37" actId="1076"/>
          <ac:spMkLst>
            <pc:docMk/>
            <pc:sldMk cId="0" sldId="280"/>
            <ac:spMk id="25605" creationId="{00000000-0000-0000-0000-000000000000}"/>
          </ac:spMkLst>
        </pc:spChg>
      </pc:sldChg>
      <pc:sldChg chg="modSp add del mod">
        <pc:chgData name="Song Seokil" userId="55e21934b449b532" providerId="LiveId" clId="{2BF3FDA6-7BAD-4F73-84D3-0943AD1EB6A4}" dt="2022-05-22T22:38:45.494" v="97" actId="1076"/>
        <pc:sldMkLst>
          <pc:docMk/>
          <pc:sldMk cId="0" sldId="281"/>
        </pc:sldMkLst>
        <pc:spChg chg="mod">
          <ac:chgData name="Song Seokil" userId="55e21934b449b532" providerId="LiveId" clId="{2BF3FDA6-7BAD-4F73-84D3-0943AD1EB6A4}" dt="2022-05-22T22:38:45.494" v="97" actId="1076"/>
          <ac:spMkLst>
            <pc:docMk/>
            <pc:sldMk cId="0" sldId="281"/>
            <ac:spMk id="26630" creationId="{00000000-0000-0000-0000-000000000000}"/>
          </ac:spMkLst>
        </pc:spChg>
      </pc:sldChg>
      <pc:sldChg chg="modSp add del mod">
        <pc:chgData name="Song Seokil" userId="55e21934b449b532" providerId="LiveId" clId="{2BF3FDA6-7BAD-4F73-84D3-0943AD1EB6A4}" dt="2022-05-22T22:36:29.996" v="93" actId="20577"/>
        <pc:sldMkLst>
          <pc:docMk/>
          <pc:sldMk cId="0" sldId="282"/>
        </pc:sldMkLst>
        <pc:spChg chg="mod">
          <ac:chgData name="Song Seokil" userId="55e21934b449b532" providerId="LiveId" clId="{2BF3FDA6-7BAD-4F73-84D3-0943AD1EB6A4}" dt="2022-05-22T22:36:29.996" v="93" actId="20577"/>
          <ac:spMkLst>
            <pc:docMk/>
            <pc:sldMk cId="0" sldId="282"/>
            <ac:spMk id="27651" creationId="{00000000-0000-0000-0000-000000000000}"/>
          </ac:spMkLst>
        </pc:spChg>
      </pc:sldChg>
      <pc:sldChg chg="add del">
        <pc:chgData name="Song Seokil" userId="55e21934b449b532" providerId="LiveId" clId="{2BF3FDA6-7BAD-4F73-84D3-0943AD1EB6A4}" dt="2022-05-22T22:30:19.684" v="2"/>
        <pc:sldMkLst>
          <pc:docMk/>
          <pc:sldMk cId="0" sldId="283"/>
        </pc:sldMkLst>
      </pc:sldChg>
      <pc:sldChg chg="add del">
        <pc:chgData name="Song Seokil" userId="55e21934b449b532" providerId="LiveId" clId="{2BF3FDA6-7BAD-4F73-84D3-0943AD1EB6A4}" dt="2022-05-22T22:30:19.684" v="2"/>
        <pc:sldMkLst>
          <pc:docMk/>
          <pc:sldMk cId="0" sldId="284"/>
        </pc:sldMkLst>
      </pc:sldChg>
      <pc:sldChg chg="del">
        <pc:chgData name="Song Seokil" userId="55e21934b449b532" providerId="LiveId" clId="{2BF3FDA6-7BAD-4F73-84D3-0943AD1EB6A4}" dt="2022-05-22T22:30:09.541" v="1" actId="47"/>
        <pc:sldMkLst>
          <pc:docMk/>
          <pc:sldMk cId="3540909922" sldId="285"/>
        </pc:sldMkLst>
        <pc:spChg chg="del">
          <ac:chgData name="Song Seokil" userId="55e21934b449b532" providerId="LiveId" clId="{2BF3FDA6-7BAD-4F73-84D3-0943AD1EB6A4}" dt="2022-05-22T22:47:45.953" v="105" actId="22"/>
          <ac:spMkLst>
            <pc:docMk/>
            <pc:sldMk cId="3540909922" sldId="285"/>
            <ac:spMk id="3" creationId="{BD72C779-90CA-AD20-D182-0E2EC9991DF5}"/>
          </ac:spMkLst>
        </pc:spChg>
        <pc:picChg chg="add mod ord">
          <ac:chgData name="Song Seokil" userId="55e21934b449b532" providerId="LiveId" clId="{2BF3FDA6-7BAD-4F73-84D3-0943AD1EB6A4}" dt="2022-05-22T22:49:06.003" v="108" actId="14100"/>
          <ac:picMkLst>
            <pc:docMk/>
            <pc:sldMk cId="3540909922" sldId="285"/>
            <ac:picMk id="6" creationId="{74A8486D-5DDD-2B75-3E99-1D41C4A82A65}"/>
          </ac:picMkLst>
        </pc:picChg>
      </pc:sldChg>
      <pc:sldChg chg="del">
        <pc:chgData name="Song Seokil" userId="55e21934b449b532" providerId="LiveId" clId="{2BF3FDA6-7BAD-4F73-84D3-0943AD1EB6A4}" dt="2022-05-22T22:30:09.541" v="1" actId="47"/>
        <pc:sldMkLst>
          <pc:docMk/>
          <pc:sldMk cId="0" sldId="286"/>
        </pc:sldMkLst>
      </pc:sldChg>
      <pc:sldChg chg="del">
        <pc:chgData name="Song Seokil" userId="55e21934b449b532" providerId="LiveId" clId="{2BF3FDA6-7BAD-4F73-84D3-0943AD1EB6A4}" dt="2022-05-22T22:30:09.541" v="1" actId="47"/>
        <pc:sldMkLst>
          <pc:docMk/>
          <pc:sldMk cId="0" sldId="287"/>
        </pc:sldMkLst>
      </pc:sldChg>
      <pc:sldChg chg="del">
        <pc:chgData name="Song Seokil" userId="55e21934b449b532" providerId="LiveId" clId="{2BF3FDA6-7BAD-4F73-84D3-0943AD1EB6A4}" dt="2022-05-22T22:30:09.541" v="1" actId="47"/>
        <pc:sldMkLst>
          <pc:docMk/>
          <pc:sldMk cId="0" sldId="288"/>
        </pc:sldMkLst>
      </pc:sldChg>
      <pc:sldChg chg="del">
        <pc:chgData name="Song Seokil" userId="55e21934b449b532" providerId="LiveId" clId="{2BF3FDA6-7BAD-4F73-84D3-0943AD1EB6A4}" dt="2022-05-22T22:30:09.541" v="1" actId="47"/>
        <pc:sldMkLst>
          <pc:docMk/>
          <pc:sldMk cId="0" sldId="289"/>
        </pc:sldMkLst>
      </pc:sldChg>
      <pc:sldChg chg="del">
        <pc:chgData name="Song Seokil" userId="55e21934b449b532" providerId="LiveId" clId="{2BF3FDA6-7BAD-4F73-84D3-0943AD1EB6A4}" dt="2022-05-22T22:30:09.541" v="1" actId="47"/>
        <pc:sldMkLst>
          <pc:docMk/>
          <pc:sldMk cId="0" sldId="290"/>
        </pc:sldMkLst>
      </pc:sldChg>
      <pc:sldChg chg="del">
        <pc:chgData name="Song Seokil" userId="55e21934b449b532" providerId="LiveId" clId="{2BF3FDA6-7BAD-4F73-84D3-0943AD1EB6A4}" dt="2022-05-22T22:30:09.541" v="1" actId="47"/>
        <pc:sldMkLst>
          <pc:docMk/>
          <pc:sldMk cId="0" sldId="291"/>
        </pc:sldMkLst>
      </pc:sldChg>
    </pc:docChg>
  </pc:docChgLst>
  <pc:docChgLst>
    <pc:chgData name="Song Seokil" userId="55e21934b449b532" providerId="LiveId" clId="{B50D222E-F566-48FD-BDD5-78F29F0C1B97}"/>
    <pc:docChg chg="custSel addSld delSld modSld">
      <pc:chgData name="Song Seokil" userId="55e21934b449b532" providerId="LiveId" clId="{B50D222E-F566-48FD-BDD5-78F29F0C1B97}" dt="2022-05-15T23:45:15.006" v="59" actId="6549"/>
      <pc:docMkLst>
        <pc:docMk/>
      </pc:docMkLst>
      <pc:sldChg chg="modSp mod">
        <pc:chgData name="Song Seokil" userId="55e21934b449b532" providerId="LiveId" clId="{B50D222E-F566-48FD-BDD5-78F29F0C1B97}" dt="2022-05-15T23:00:47.051" v="1" actId="20577"/>
        <pc:sldMkLst>
          <pc:docMk/>
          <pc:sldMk cId="1202290180" sldId="256"/>
        </pc:sldMkLst>
        <pc:spChg chg="mod">
          <ac:chgData name="Song Seokil" userId="55e21934b449b532" providerId="LiveId" clId="{B50D222E-F566-48FD-BDD5-78F29F0C1B97}" dt="2022-05-15T23:00:47.051" v="1" actId="20577"/>
          <ac:spMkLst>
            <pc:docMk/>
            <pc:sldMk cId="1202290180" sldId="256"/>
            <ac:spMk id="2" creationId="{00000000-0000-0000-0000-000000000000}"/>
          </ac:spMkLst>
        </pc:spChg>
      </pc:sldChg>
      <pc:sldChg chg="add">
        <pc:chgData name="Song Seokil" userId="55e21934b449b532" providerId="LiveId" clId="{B50D222E-F566-48FD-BDD5-78F29F0C1B97}" dt="2022-05-15T23:01:05.125" v="3"/>
        <pc:sldMkLst>
          <pc:docMk/>
          <pc:sldMk cId="0" sldId="258"/>
        </pc:sldMkLst>
      </pc:sldChg>
      <pc:sldChg chg="add">
        <pc:chgData name="Song Seokil" userId="55e21934b449b532" providerId="LiveId" clId="{B50D222E-F566-48FD-BDD5-78F29F0C1B97}" dt="2022-05-15T23:01:05.125" v="3"/>
        <pc:sldMkLst>
          <pc:docMk/>
          <pc:sldMk cId="0" sldId="259"/>
        </pc:sldMkLst>
      </pc:sldChg>
      <pc:sldChg chg="add">
        <pc:chgData name="Song Seokil" userId="55e21934b449b532" providerId="LiveId" clId="{B50D222E-F566-48FD-BDD5-78F29F0C1B97}" dt="2022-05-15T23:01:05.125" v="3"/>
        <pc:sldMkLst>
          <pc:docMk/>
          <pc:sldMk cId="0" sldId="260"/>
        </pc:sldMkLst>
      </pc:sldChg>
      <pc:sldChg chg="add">
        <pc:chgData name="Song Seokil" userId="55e21934b449b532" providerId="LiveId" clId="{B50D222E-F566-48FD-BDD5-78F29F0C1B97}" dt="2022-05-15T23:01:05.125" v="3"/>
        <pc:sldMkLst>
          <pc:docMk/>
          <pc:sldMk cId="0" sldId="261"/>
        </pc:sldMkLst>
      </pc:sldChg>
      <pc:sldChg chg="modSp add mod">
        <pc:chgData name="Song Seokil" userId="55e21934b449b532" providerId="LiveId" clId="{B50D222E-F566-48FD-BDD5-78F29F0C1B97}" dt="2022-05-15T23:03:35.898" v="40" actId="113"/>
        <pc:sldMkLst>
          <pc:docMk/>
          <pc:sldMk cId="0" sldId="262"/>
        </pc:sldMkLst>
        <pc:spChg chg="mod">
          <ac:chgData name="Song Seokil" userId="55e21934b449b532" providerId="LiveId" clId="{B50D222E-F566-48FD-BDD5-78F29F0C1B97}" dt="2022-05-15T23:01:40.603" v="8" actId="6549"/>
          <ac:spMkLst>
            <pc:docMk/>
            <pc:sldMk cId="0" sldId="262"/>
            <ac:spMk id="8195" creationId="{00000000-0000-0000-0000-000000000000}"/>
          </ac:spMkLst>
        </pc:spChg>
        <pc:graphicFrameChg chg="mod modGraphic">
          <ac:chgData name="Song Seokil" userId="55e21934b449b532" providerId="LiveId" clId="{B50D222E-F566-48FD-BDD5-78F29F0C1B97}" dt="2022-05-15T23:03:35.898" v="40" actId="113"/>
          <ac:graphicFrameMkLst>
            <pc:docMk/>
            <pc:sldMk cId="0" sldId="262"/>
            <ac:graphicFrameMk id="7" creationId="{00000000-0000-0000-0000-000000000000}"/>
          </ac:graphicFrameMkLst>
        </pc:graphicFrameChg>
      </pc:sldChg>
      <pc:sldChg chg="add">
        <pc:chgData name="Song Seokil" userId="55e21934b449b532" providerId="LiveId" clId="{B50D222E-F566-48FD-BDD5-78F29F0C1B97}" dt="2022-05-15T23:01:05.125" v="3"/>
        <pc:sldMkLst>
          <pc:docMk/>
          <pc:sldMk cId="0" sldId="263"/>
        </pc:sldMkLst>
      </pc:sldChg>
      <pc:sldChg chg="add">
        <pc:chgData name="Song Seokil" userId="55e21934b449b532" providerId="LiveId" clId="{B50D222E-F566-48FD-BDD5-78F29F0C1B97}" dt="2022-05-15T23:01:05.125" v="3"/>
        <pc:sldMkLst>
          <pc:docMk/>
          <pc:sldMk cId="0" sldId="264"/>
        </pc:sldMkLst>
      </pc:sldChg>
      <pc:sldChg chg="add">
        <pc:chgData name="Song Seokil" userId="55e21934b449b532" providerId="LiveId" clId="{B50D222E-F566-48FD-BDD5-78F29F0C1B97}" dt="2022-05-15T23:01:05.125" v="3"/>
        <pc:sldMkLst>
          <pc:docMk/>
          <pc:sldMk cId="0" sldId="265"/>
        </pc:sldMkLst>
      </pc:sldChg>
      <pc:sldChg chg="modSp add mod">
        <pc:chgData name="Song Seokil" userId="55e21934b449b532" providerId="LiveId" clId="{B50D222E-F566-48FD-BDD5-78F29F0C1B97}" dt="2022-05-15T23:12:59.339" v="42" actId="6549"/>
        <pc:sldMkLst>
          <pc:docMk/>
          <pc:sldMk cId="0" sldId="266"/>
        </pc:sldMkLst>
        <pc:spChg chg="mod">
          <ac:chgData name="Song Seokil" userId="55e21934b449b532" providerId="LiveId" clId="{B50D222E-F566-48FD-BDD5-78F29F0C1B97}" dt="2022-05-15T23:12:59.339" v="42" actId="6549"/>
          <ac:spMkLst>
            <pc:docMk/>
            <pc:sldMk cId="0" sldId="266"/>
            <ac:spMk id="12291" creationId="{00000000-0000-0000-0000-000000000000}"/>
          </ac:spMkLst>
        </pc:spChg>
      </pc:sldChg>
      <pc:sldChg chg="add">
        <pc:chgData name="Song Seokil" userId="55e21934b449b532" providerId="LiveId" clId="{B50D222E-F566-48FD-BDD5-78F29F0C1B97}" dt="2022-05-15T23:01:05.125" v="3"/>
        <pc:sldMkLst>
          <pc:docMk/>
          <pc:sldMk cId="0" sldId="267"/>
        </pc:sldMkLst>
      </pc:sldChg>
      <pc:sldChg chg="add">
        <pc:chgData name="Song Seokil" userId="55e21934b449b532" providerId="LiveId" clId="{B50D222E-F566-48FD-BDD5-78F29F0C1B97}" dt="2022-05-15T23:01:05.125" v="3"/>
        <pc:sldMkLst>
          <pc:docMk/>
          <pc:sldMk cId="0" sldId="268"/>
        </pc:sldMkLst>
      </pc:sldChg>
      <pc:sldChg chg="add">
        <pc:chgData name="Song Seokil" userId="55e21934b449b532" providerId="LiveId" clId="{B50D222E-F566-48FD-BDD5-78F29F0C1B97}" dt="2022-05-15T23:01:05.125" v="3"/>
        <pc:sldMkLst>
          <pc:docMk/>
          <pc:sldMk cId="0" sldId="269"/>
        </pc:sldMkLst>
      </pc:sldChg>
      <pc:sldChg chg="add">
        <pc:chgData name="Song Seokil" userId="55e21934b449b532" providerId="LiveId" clId="{B50D222E-F566-48FD-BDD5-78F29F0C1B97}" dt="2022-05-15T23:01:05.125" v="3"/>
        <pc:sldMkLst>
          <pc:docMk/>
          <pc:sldMk cId="0" sldId="270"/>
        </pc:sldMkLst>
      </pc:sldChg>
      <pc:sldChg chg="add">
        <pc:chgData name="Song Seokil" userId="55e21934b449b532" providerId="LiveId" clId="{B50D222E-F566-48FD-BDD5-78F29F0C1B97}" dt="2022-05-15T23:01:05.125" v="3"/>
        <pc:sldMkLst>
          <pc:docMk/>
          <pc:sldMk cId="0" sldId="271"/>
        </pc:sldMkLst>
      </pc:sldChg>
      <pc:sldChg chg="add">
        <pc:chgData name="Song Seokil" userId="55e21934b449b532" providerId="LiveId" clId="{B50D222E-F566-48FD-BDD5-78F29F0C1B97}" dt="2022-05-15T23:01:05.125" v="3"/>
        <pc:sldMkLst>
          <pc:docMk/>
          <pc:sldMk cId="0" sldId="272"/>
        </pc:sldMkLst>
      </pc:sldChg>
      <pc:sldChg chg="add">
        <pc:chgData name="Song Seokil" userId="55e21934b449b532" providerId="LiveId" clId="{B50D222E-F566-48FD-BDD5-78F29F0C1B97}" dt="2022-05-15T23:01:05.125" v="3"/>
        <pc:sldMkLst>
          <pc:docMk/>
          <pc:sldMk cId="0" sldId="273"/>
        </pc:sldMkLst>
      </pc:sldChg>
      <pc:sldChg chg="add">
        <pc:chgData name="Song Seokil" userId="55e21934b449b532" providerId="LiveId" clId="{B50D222E-F566-48FD-BDD5-78F29F0C1B97}" dt="2022-05-15T23:01:05.125" v="3"/>
        <pc:sldMkLst>
          <pc:docMk/>
          <pc:sldMk cId="0" sldId="274"/>
        </pc:sldMkLst>
      </pc:sldChg>
      <pc:sldChg chg="modSp add mod">
        <pc:chgData name="Song Seokil" userId="55e21934b449b532" providerId="LiveId" clId="{B50D222E-F566-48FD-BDD5-78F29F0C1B97}" dt="2022-05-15T23:30:07.368" v="50" actId="113"/>
        <pc:sldMkLst>
          <pc:docMk/>
          <pc:sldMk cId="0" sldId="275"/>
        </pc:sldMkLst>
        <pc:spChg chg="mod">
          <ac:chgData name="Song Seokil" userId="55e21934b449b532" providerId="LiveId" clId="{B50D222E-F566-48FD-BDD5-78F29F0C1B97}" dt="2022-05-15T23:29:44.597" v="48" actId="6549"/>
          <ac:spMkLst>
            <pc:docMk/>
            <pc:sldMk cId="0" sldId="275"/>
            <ac:spMk id="21507" creationId="{00000000-0000-0000-0000-000000000000}"/>
          </ac:spMkLst>
        </pc:spChg>
        <pc:spChg chg="mod">
          <ac:chgData name="Song Seokil" userId="55e21934b449b532" providerId="LiveId" clId="{B50D222E-F566-48FD-BDD5-78F29F0C1B97}" dt="2022-05-15T23:30:07.368" v="50" actId="113"/>
          <ac:spMkLst>
            <pc:docMk/>
            <pc:sldMk cId="0" sldId="275"/>
            <ac:spMk id="21511" creationId="{00000000-0000-0000-0000-000000000000}"/>
          </ac:spMkLst>
        </pc:spChg>
        <pc:graphicFrameChg chg="mod">
          <ac:chgData name="Song Seokil" userId="55e21934b449b532" providerId="LiveId" clId="{B50D222E-F566-48FD-BDD5-78F29F0C1B97}" dt="2022-05-15T23:30:04.745" v="49" actId="1076"/>
          <ac:graphicFrameMkLst>
            <pc:docMk/>
            <pc:sldMk cId="0" sldId="275"/>
            <ac:graphicFrameMk id="13" creationId="{00000000-0000-0000-0000-000000000000}"/>
          </ac:graphicFrameMkLst>
        </pc:graphicFrameChg>
      </pc:sldChg>
      <pc:sldChg chg="add">
        <pc:chgData name="Song Seokil" userId="55e21934b449b532" providerId="LiveId" clId="{B50D222E-F566-48FD-BDD5-78F29F0C1B97}" dt="2022-05-15T23:01:05.125" v="3"/>
        <pc:sldMkLst>
          <pc:docMk/>
          <pc:sldMk cId="0" sldId="276"/>
        </pc:sldMkLst>
      </pc:sldChg>
      <pc:sldChg chg="add">
        <pc:chgData name="Song Seokil" userId="55e21934b449b532" providerId="LiveId" clId="{B50D222E-F566-48FD-BDD5-78F29F0C1B97}" dt="2022-05-15T23:01:05.125" v="3"/>
        <pc:sldMkLst>
          <pc:docMk/>
          <pc:sldMk cId="0" sldId="277"/>
        </pc:sldMkLst>
      </pc:sldChg>
      <pc:sldChg chg="add">
        <pc:chgData name="Song Seokil" userId="55e21934b449b532" providerId="LiveId" clId="{B50D222E-F566-48FD-BDD5-78F29F0C1B97}" dt="2022-05-15T23:01:05.125" v="3"/>
        <pc:sldMkLst>
          <pc:docMk/>
          <pc:sldMk cId="0" sldId="278"/>
        </pc:sldMkLst>
      </pc:sldChg>
      <pc:sldChg chg="add">
        <pc:chgData name="Song Seokil" userId="55e21934b449b532" providerId="LiveId" clId="{B50D222E-F566-48FD-BDD5-78F29F0C1B97}" dt="2022-05-15T23:01:05.125" v="3"/>
        <pc:sldMkLst>
          <pc:docMk/>
          <pc:sldMk cId="0" sldId="279"/>
        </pc:sldMkLst>
      </pc:sldChg>
      <pc:sldChg chg="add">
        <pc:chgData name="Song Seokil" userId="55e21934b449b532" providerId="LiveId" clId="{B50D222E-F566-48FD-BDD5-78F29F0C1B97}" dt="2022-05-15T23:01:05.125" v="3"/>
        <pc:sldMkLst>
          <pc:docMk/>
          <pc:sldMk cId="0" sldId="280"/>
        </pc:sldMkLst>
      </pc:sldChg>
      <pc:sldChg chg="add">
        <pc:chgData name="Song Seokil" userId="55e21934b449b532" providerId="LiveId" clId="{B50D222E-F566-48FD-BDD5-78F29F0C1B97}" dt="2022-05-15T23:01:05.125" v="3"/>
        <pc:sldMkLst>
          <pc:docMk/>
          <pc:sldMk cId="0" sldId="281"/>
        </pc:sldMkLst>
      </pc:sldChg>
      <pc:sldChg chg="modSp add mod">
        <pc:chgData name="Song Seokil" userId="55e21934b449b532" providerId="LiveId" clId="{B50D222E-F566-48FD-BDD5-78F29F0C1B97}" dt="2022-05-15T23:44:30.299" v="53" actId="6549"/>
        <pc:sldMkLst>
          <pc:docMk/>
          <pc:sldMk cId="0" sldId="282"/>
        </pc:sldMkLst>
        <pc:spChg chg="mod">
          <ac:chgData name="Song Seokil" userId="55e21934b449b532" providerId="LiveId" clId="{B50D222E-F566-48FD-BDD5-78F29F0C1B97}" dt="2022-05-15T23:44:30.299" v="53" actId="6549"/>
          <ac:spMkLst>
            <pc:docMk/>
            <pc:sldMk cId="0" sldId="282"/>
            <ac:spMk id="28678" creationId="{00000000-0000-0000-0000-000000000000}"/>
          </ac:spMkLst>
        </pc:spChg>
      </pc:sldChg>
      <pc:sldChg chg="add">
        <pc:chgData name="Song Seokil" userId="55e21934b449b532" providerId="LiveId" clId="{B50D222E-F566-48FD-BDD5-78F29F0C1B97}" dt="2022-05-15T23:01:05.125" v="3"/>
        <pc:sldMkLst>
          <pc:docMk/>
          <pc:sldMk cId="0" sldId="283"/>
        </pc:sldMkLst>
      </pc:sldChg>
      <pc:sldChg chg="modSp add mod">
        <pc:chgData name="Song Seokil" userId="55e21934b449b532" providerId="LiveId" clId="{B50D222E-F566-48FD-BDD5-78F29F0C1B97}" dt="2022-05-15T23:44:39.850" v="56" actId="6549"/>
        <pc:sldMkLst>
          <pc:docMk/>
          <pc:sldMk cId="0" sldId="284"/>
        </pc:sldMkLst>
        <pc:spChg chg="mod">
          <ac:chgData name="Song Seokil" userId="55e21934b449b532" providerId="LiveId" clId="{B50D222E-F566-48FD-BDD5-78F29F0C1B97}" dt="2022-05-15T23:44:39.850" v="56" actId="6549"/>
          <ac:spMkLst>
            <pc:docMk/>
            <pc:sldMk cId="0" sldId="284"/>
            <ac:spMk id="30725" creationId="{00000000-0000-0000-0000-000000000000}"/>
          </ac:spMkLst>
        </pc:spChg>
      </pc:sldChg>
      <pc:sldChg chg="modSp add mod">
        <pc:chgData name="Song Seokil" userId="55e21934b449b532" providerId="LiveId" clId="{B50D222E-F566-48FD-BDD5-78F29F0C1B97}" dt="2022-05-15T23:45:15.006" v="59" actId="6549"/>
        <pc:sldMkLst>
          <pc:docMk/>
          <pc:sldMk cId="3540909922" sldId="285"/>
        </pc:sldMkLst>
        <pc:spChg chg="mod">
          <ac:chgData name="Song Seokil" userId="55e21934b449b532" providerId="LiveId" clId="{B50D222E-F566-48FD-BDD5-78F29F0C1B97}" dt="2022-05-15T23:45:15.006" v="59" actId="6549"/>
          <ac:spMkLst>
            <pc:docMk/>
            <pc:sldMk cId="3540909922" sldId="285"/>
            <ac:spMk id="31749" creationId="{00000000-0000-0000-0000-000000000000}"/>
          </ac:spMkLst>
        </pc:spChg>
      </pc:sldChg>
      <pc:sldChg chg="add">
        <pc:chgData name="Song Seokil" userId="55e21934b449b532" providerId="LiveId" clId="{B50D222E-F566-48FD-BDD5-78F29F0C1B97}" dt="2022-05-15T23:01:05.125" v="3"/>
        <pc:sldMkLst>
          <pc:docMk/>
          <pc:sldMk cId="0" sldId="286"/>
        </pc:sldMkLst>
      </pc:sldChg>
      <pc:sldChg chg="add">
        <pc:chgData name="Song Seokil" userId="55e21934b449b532" providerId="LiveId" clId="{B50D222E-F566-48FD-BDD5-78F29F0C1B97}" dt="2022-05-15T23:01:05.125" v="3"/>
        <pc:sldMkLst>
          <pc:docMk/>
          <pc:sldMk cId="0" sldId="287"/>
        </pc:sldMkLst>
      </pc:sldChg>
      <pc:sldChg chg="add">
        <pc:chgData name="Song Seokil" userId="55e21934b449b532" providerId="LiveId" clId="{B50D222E-F566-48FD-BDD5-78F29F0C1B97}" dt="2022-05-15T23:01:05.125" v="3"/>
        <pc:sldMkLst>
          <pc:docMk/>
          <pc:sldMk cId="0" sldId="288"/>
        </pc:sldMkLst>
      </pc:sldChg>
      <pc:sldChg chg="add">
        <pc:chgData name="Song Seokil" userId="55e21934b449b532" providerId="LiveId" clId="{B50D222E-F566-48FD-BDD5-78F29F0C1B97}" dt="2022-05-15T23:01:05.125" v="3"/>
        <pc:sldMkLst>
          <pc:docMk/>
          <pc:sldMk cId="0" sldId="289"/>
        </pc:sldMkLst>
      </pc:sldChg>
      <pc:sldChg chg="add del">
        <pc:chgData name="Song Seokil" userId="55e21934b449b532" providerId="LiveId" clId="{B50D222E-F566-48FD-BDD5-78F29F0C1B97}" dt="2022-05-15T23:01:05.125" v="3"/>
        <pc:sldMkLst>
          <pc:docMk/>
          <pc:sldMk cId="0" sldId="290"/>
        </pc:sldMkLst>
      </pc:sldChg>
      <pc:sldChg chg="add del">
        <pc:chgData name="Song Seokil" userId="55e21934b449b532" providerId="LiveId" clId="{B50D222E-F566-48FD-BDD5-78F29F0C1B97}" dt="2022-05-15T23:01:05.125" v="3"/>
        <pc:sldMkLst>
          <pc:docMk/>
          <pc:sldMk cId="0" sldId="291"/>
        </pc:sldMkLst>
      </pc:sldChg>
      <pc:sldChg chg="del">
        <pc:chgData name="Song Seokil" userId="55e21934b449b532" providerId="LiveId" clId="{B50D222E-F566-48FD-BDD5-78F29F0C1B97}" dt="2022-05-15T23:00:54.592" v="2" actId="47"/>
        <pc:sldMkLst>
          <pc:docMk/>
          <pc:sldMk cId="0" sldId="292"/>
        </pc:sldMkLst>
      </pc:sldChg>
      <pc:sldChg chg="del">
        <pc:chgData name="Song Seokil" userId="55e21934b449b532" providerId="LiveId" clId="{B50D222E-F566-48FD-BDD5-78F29F0C1B97}" dt="2022-05-15T23:00:54.592" v="2" actId="47"/>
        <pc:sldMkLst>
          <pc:docMk/>
          <pc:sldMk cId="0" sldId="293"/>
        </pc:sldMkLst>
      </pc:sldChg>
      <pc:sldChg chg="del">
        <pc:chgData name="Song Seokil" userId="55e21934b449b532" providerId="LiveId" clId="{B50D222E-F566-48FD-BDD5-78F29F0C1B97}" dt="2022-05-15T23:00:54.592" v="2" actId="47"/>
        <pc:sldMkLst>
          <pc:docMk/>
          <pc:sldMk cId="0" sldId="294"/>
        </pc:sldMkLst>
      </pc:sldChg>
      <pc:sldChg chg="del">
        <pc:chgData name="Song Seokil" userId="55e21934b449b532" providerId="LiveId" clId="{B50D222E-F566-48FD-BDD5-78F29F0C1B97}" dt="2022-05-15T23:00:54.592" v="2" actId="47"/>
        <pc:sldMkLst>
          <pc:docMk/>
          <pc:sldMk cId="0" sldId="295"/>
        </pc:sldMkLst>
      </pc:sldChg>
      <pc:sldChg chg="del">
        <pc:chgData name="Song Seokil" userId="55e21934b449b532" providerId="LiveId" clId="{B50D222E-F566-48FD-BDD5-78F29F0C1B97}" dt="2022-05-15T23:00:54.592" v="2" actId="47"/>
        <pc:sldMkLst>
          <pc:docMk/>
          <pc:sldMk cId="0" sldId="296"/>
        </pc:sldMkLst>
      </pc:sldChg>
      <pc:sldChg chg="del">
        <pc:chgData name="Song Seokil" userId="55e21934b449b532" providerId="LiveId" clId="{B50D222E-F566-48FD-BDD5-78F29F0C1B97}" dt="2022-05-15T23:00:54.592" v="2" actId="47"/>
        <pc:sldMkLst>
          <pc:docMk/>
          <pc:sldMk cId="0" sldId="297"/>
        </pc:sldMkLst>
      </pc:sldChg>
      <pc:sldChg chg="del">
        <pc:chgData name="Song Seokil" userId="55e21934b449b532" providerId="LiveId" clId="{B50D222E-F566-48FD-BDD5-78F29F0C1B97}" dt="2022-05-15T23:00:54.592" v="2" actId="47"/>
        <pc:sldMkLst>
          <pc:docMk/>
          <pc:sldMk cId="0" sldId="298"/>
        </pc:sldMkLst>
      </pc:sldChg>
      <pc:sldChg chg="del">
        <pc:chgData name="Song Seokil" userId="55e21934b449b532" providerId="LiveId" clId="{B50D222E-F566-48FD-BDD5-78F29F0C1B97}" dt="2022-05-15T23:00:54.592" v="2" actId="47"/>
        <pc:sldMkLst>
          <pc:docMk/>
          <pc:sldMk cId="0" sldId="299"/>
        </pc:sldMkLst>
      </pc:sldChg>
      <pc:sldChg chg="del">
        <pc:chgData name="Song Seokil" userId="55e21934b449b532" providerId="LiveId" clId="{B50D222E-F566-48FD-BDD5-78F29F0C1B97}" dt="2022-05-15T23:00:54.592" v="2" actId="47"/>
        <pc:sldMkLst>
          <pc:docMk/>
          <pc:sldMk cId="0" sldId="300"/>
        </pc:sldMkLst>
      </pc:sldChg>
      <pc:sldChg chg="del">
        <pc:chgData name="Song Seokil" userId="55e21934b449b532" providerId="LiveId" clId="{B50D222E-F566-48FD-BDD5-78F29F0C1B97}" dt="2022-05-15T23:00:54.592" v="2" actId="47"/>
        <pc:sldMkLst>
          <pc:docMk/>
          <pc:sldMk cId="0" sldId="301"/>
        </pc:sldMkLst>
      </pc:sldChg>
      <pc:sldChg chg="del">
        <pc:chgData name="Song Seokil" userId="55e21934b449b532" providerId="LiveId" clId="{B50D222E-F566-48FD-BDD5-78F29F0C1B97}" dt="2022-05-15T23:00:54.592" v="2" actId="47"/>
        <pc:sldMkLst>
          <pc:docMk/>
          <pc:sldMk cId="0" sldId="302"/>
        </pc:sldMkLst>
      </pc:sldChg>
      <pc:sldChg chg="del">
        <pc:chgData name="Song Seokil" userId="55e21934b449b532" providerId="LiveId" clId="{B50D222E-F566-48FD-BDD5-78F29F0C1B97}" dt="2022-05-15T23:00:54.592" v="2" actId="47"/>
        <pc:sldMkLst>
          <pc:docMk/>
          <pc:sldMk cId="0" sldId="303"/>
        </pc:sldMkLst>
      </pc:sldChg>
      <pc:sldChg chg="del">
        <pc:chgData name="Song Seokil" userId="55e21934b449b532" providerId="LiveId" clId="{B50D222E-F566-48FD-BDD5-78F29F0C1B97}" dt="2022-05-15T23:00:54.592" v="2" actId="47"/>
        <pc:sldMkLst>
          <pc:docMk/>
          <pc:sldMk cId="558075475" sldId="304"/>
        </pc:sldMkLst>
      </pc:sldChg>
      <pc:sldChg chg="del">
        <pc:chgData name="Song Seokil" userId="55e21934b449b532" providerId="LiveId" clId="{B50D222E-F566-48FD-BDD5-78F29F0C1B97}" dt="2022-05-15T23:00:54.592" v="2" actId="47"/>
        <pc:sldMkLst>
          <pc:docMk/>
          <pc:sldMk cId="0" sldId="305"/>
        </pc:sldMkLst>
      </pc:sldChg>
      <pc:sldChg chg="del">
        <pc:chgData name="Song Seokil" userId="55e21934b449b532" providerId="LiveId" clId="{B50D222E-F566-48FD-BDD5-78F29F0C1B97}" dt="2022-05-15T23:00:54.592" v="2" actId="47"/>
        <pc:sldMkLst>
          <pc:docMk/>
          <pc:sldMk cId="0" sldId="306"/>
        </pc:sldMkLst>
      </pc:sldChg>
      <pc:sldChg chg="del">
        <pc:chgData name="Song Seokil" userId="55e21934b449b532" providerId="LiveId" clId="{B50D222E-F566-48FD-BDD5-78F29F0C1B97}" dt="2022-05-15T23:00:54.592" v="2" actId="47"/>
        <pc:sldMkLst>
          <pc:docMk/>
          <pc:sldMk cId="0" sldId="307"/>
        </pc:sldMkLst>
      </pc:sldChg>
      <pc:sldChg chg="del">
        <pc:chgData name="Song Seokil" userId="55e21934b449b532" providerId="LiveId" clId="{B50D222E-F566-48FD-BDD5-78F29F0C1B97}" dt="2022-05-15T23:00:54.592" v="2" actId="47"/>
        <pc:sldMkLst>
          <pc:docMk/>
          <pc:sldMk cId="0" sldId="308"/>
        </pc:sldMkLst>
      </pc:sldChg>
      <pc:sldChg chg="del">
        <pc:chgData name="Song Seokil" userId="55e21934b449b532" providerId="LiveId" clId="{B50D222E-F566-48FD-BDD5-78F29F0C1B97}" dt="2022-05-15T23:00:54.592" v="2" actId="47"/>
        <pc:sldMkLst>
          <pc:docMk/>
          <pc:sldMk cId="0" sldId="309"/>
        </pc:sldMkLst>
      </pc:sldChg>
      <pc:sldChg chg="del">
        <pc:chgData name="Song Seokil" userId="55e21934b449b532" providerId="LiveId" clId="{B50D222E-F566-48FD-BDD5-78F29F0C1B97}" dt="2022-05-15T23:00:54.592" v="2" actId="47"/>
        <pc:sldMkLst>
          <pc:docMk/>
          <pc:sldMk cId="0" sldId="310"/>
        </pc:sldMkLst>
      </pc:sldChg>
      <pc:sldChg chg="del">
        <pc:chgData name="Song Seokil" userId="55e21934b449b532" providerId="LiveId" clId="{B50D222E-F566-48FD-BDD5-78F29F0C1B97}" dt="2022-05-15T23:00:54.592" v="2" actId="47"/>
        <pc:sldMkLst>
          <pc:docMk/>
          <pc:sldMk cId="0" sldId="311"/>
        </pc:sldMkLst>
      </pc:sldChg>
      <pc:sldChg chg="del">
        <pc:chgData name="Song Seokil" userId="55e21934b449b532" providerId="LiveId" clId="{B50D222E-F566-48FD-BDD5-78F29F0C1B97}" dt="2022-05-15T23:00:54.592" v="2" actId="47"/>
        <pc:sldMkLst>
          <pc:docMk/>
          <pc:sldMk cId="0" sldId="312"/>
        </pc:sldMkLst>
      </pc:sldChg>
      <pc:sldChg chg="del">
        <pc:chgData name="Song Seokil" userId="55e21934b449b532" providerId="LiveId" clId="{B50D222E-F566-48FD-BDD5-78F29F0C1B97}" dt="2022-05-15T23:00:54.592" v="2" actId="47"/>
        <pc:sldMkLst>
          <pc:docMk/>
          <pc:sldMk cId="0" sldId="313"/>
        </pc:sldMkLst>
      </pc:sldChg>
      <pc:sldChg chg="del">
        <pc:chgData name="Song Seokil" userId="55e21934b449b532" providerId="LiveId" clId="{B50D222E-F566-48FD-BDD5-78F29F0C1B97}" dt="2022-05-15T23:00:54.592" v="2" actId="47"/>
        <pc:sldMkLst>
          <pc:docMk/>
          <pc:sldMk cId="0" sldId="314"/>
        </pc:sldMkLst>
      </pc:sldChg>
      <pc:sldChg chg="del">
        <pc:chgData name="Song Seokil" userId="55e21934b449b532" providerId="LiveId" clId="{B50D222E-F566-48FD-BDD5-78F29F0C1B97}" dt="2022-05-15T23:00:54.592" v="2" actId="47"/>
        <pc:sldMkLst>
          <pc:docMk/>
          <pc:sldMk cId="0" sldId="315"/>
        </pc:sldMkLst>
      </pc:sldChg>
    </pc:docChg>
  </pc:docChgLst>
  <pc:docChgLst>
    <pc:chgData name="Song Seokil" userId="55e21934b449b532" providerId="LiveId" clId="{95DC5F54-7CDB-4B93-AE39-BD45D4AAA7AE}"/>
    <pc:docChg chg="custSel addSld delSld modSld">
      <pc:chgData name="Song Seokil" userId="55e21934b449b532" providerId="LiveId" clId="{95DC5F54-7CDB-4B93-AE39-BD45D4AAA7AE}" dt="2022-05-01T23:08:43.698" v="45" actId="1076"/>
      <pc:docMkLst>
        <pc:docMk/>
      </pc:docMkLst>
      <pc:sldChg chg="modSp mod">
        <pc:chgData name="Song Seokil" userId="55e21934b449b532" providerId="LiveId" clId="{95DC5F54-7CDB-4B93-AE39-BD45D4AAA7AE}" dt="2022-05-01T22:58:38.158" v="0"/>
        <pc:sldMkLst>
          <pc:docMk/>
          <pc:sldMk cId="1202290180" sldId="256"/>
        </pc:sldMkLst>
        <pc:spChg chg="mod">
          <ac:chgData name="Song Seokil" userId="55e21934b449b532" providerId="LiveId" clId="{95DC5F54-7CDB-4B93-AE39-BD45D4AAA7AE}" dt="2022-05-01T22:58:38.158" v="0"/>
          <ac:spMkLst>
            <pc:docMk/>
            <pc:sldMk cId="1202290180" sldId="256"/>
            <ac:spMk id="2" creationId="{00000000-0000-0000-0000-000000000000}"/>
          </ac:spMkLst>
        </pc:spChg>
      </pc:sldChg>
      <pc:sldChg chg="addSp delSp modSp add del">
        <pc:chgData name="Song Seokil" userId="55e21934b449b532" providerId="LiveId" clId="{95DC5F54-7CDB-4B93-AE39-BD45D4AAA7AE}" dt="2022-05-01T22:59:02.971" v="4"/>
        <pc:sldMkLst>
          <pc:docMk/>
          <pc:sldMk cId="0" sldId="290"/>
        </pc:sldMkLst>
        <pc:spChg chg="add del mod">
          <ac:chgData name="Song Seokil" userId="55e21934b449b532" providerId="LiveId" clId="{95DC5F54-7CDB-4B93-AE39-BD45D4AAA7AE}" dt="2022-05-01T22:59:02.971" v="4"/>
          <ac:spMkLst>
            <pc:docMk/>
            <pc:sldMk cId="0" sldId="290"/>
            <ac:spMk id="2" creationId="{532F576C-0FAB-B458-BCE3-BA522A75588A}"/>
          </ac:spMkLst>
        </pc:spChg>
        <pc:spChg chg="add del mod">
          <ac:chgData name="Song Seokil" userId="55e21934b449b532" providerId="LiveId" clId="{95DC5F54-7CDB-4B93-AE39-BD45D4AAA7AE}" dt="2022-05-01T22:59:02.971" v="4"/>
          <ac:spMkLst>
            <pc:docMk/>
            <pc:sldMk cId="0" sldId="290"/>
            <ac:spMk id="3" creationId="{DB22DE80-701E-67C3-F6DA-D7D2C7114E82}"/>
          </ac:spMkLst>
        </pc:spChg>
        <pc:spChg chg="add del mod">
          <ac:chgData name="Song Seokil" userId="55e21934b449b532" providerId="LiveId" clId="{95DC5F54-7CDB-4B93-AE39-BD45D4AAA7AE}" dt="2022-05-01T22:59:02.971" v="4"/>
          <ac:spMkLst>
            <pc:docMk/>
            <pc:sldMk cId="0" sldId="290"/>
            <ac:spMk id="4" creationId="{F9309512-711D-5358-EF58-997686808F8A}"/>
          </ac:spMkLst>
        </pc:spChg>
        <pc:spChg chg="add del mod">
          <ac:chgData name="Song Seokil" userId="55e21934b449b532" providerId="LiveId" clId="{95DC5F54-7CDB-4B93-AE39-BD45D4AAA7AE}" dt="2022-05-01T22:59:02.971" v="4"/>
          <ac:spMkLst>
            <pc:docMk/>
            <pc:sldMk cId="0" sldId="290"/>
            <ac:spMk id="5" creationId="{05E7B57F-3D48-8B3D-7E2E-EDD832C7F47E}"/>
          </ac:spMkLst>
        </pc:spChg>
        <pc:spChg chg="add del mod">
          <ac:chgData name="Song Seokil" userId="55e21934b449b532" providerId="LiveId" clId="{95DC5F54-7CDB-4B93-AE39-BD45D4AAA7AE}" dt="2022-05-01T22:59:02.971" v="4"/>
          <ac:spMkLst>
            <pc:docMk/>
            <pc:sldMk cId="0" sldId="290"/>
            <ac:spMk id="6" creationId="{C1BE3611-89EF-F7AF-16FF-7EA9FC3393A9}"/>
          </ac:spMkLst>
        </pc:spChg>
        <pc:spChg chg="mod">
          <ac:chgData name="Song Seokil" userId="55e21934b449b532" providerId="LiveId" clId="{95DC5F54-7CDB-4B93-AE39-BD45D4AAA7AE}" dt="2022-05-01T22:59:02.971" v="4"/>
          <ac:spMkLst>
            <pc:docMk/>
            <pc:sldMk cId="0" sldId="290"/>
            <ac:spMk id="4098" creationId="{00000000-0000-0000-0000-000000000000}"/>
          </ac:spMkLst>
        </pc:spChg>
        <pc:spChg chg="mod">
          <ac:chgData name="Song Seokil" userId="55e21934b449b532" providerId="LiveId" clId="{95DC5F54-7CDB-4B93-AE39-BD45D4AAA7AE}" dt="2022-05-01T22:59:02.971" v="4"/>
          <ac:spMkLst>
            <pc:docMk/>
            <pc:sldMk cId="0" sldId="290"/>
            <ac:spMk id="4099" creationId="{00000000-0000-0000-0000-000000000000}"/>
          </ac:spMkLst>
        </pc:spChg>
        <pc:spChg chg="mod">
          <ac:chgData name="Song Seokil" userId="55e21934b449b532" providerId="LiveId" clId="{95DC5F54-7CDB-4B93-AE39-BD45D4AAA7AE}" dt="2022-05-01T22:59:02.971" v="4"/>
          <ac:spMkLst>
            <pc:docMk/>
            <pc:sldMk cId="0" sldId="290"/>
            <ac:spMk id="4100" creationId="{00000000-0000-0000-0000-000000000000}"/>
          </ac:spMkLst>
        </pc:spChg>
        <pc:spChg chg="mod">
          <ac:chgData name="Song Seokil" userId="55e21934b449b532" providerId="LiveId" clId="{95DC5F54-7CDB-4B93-AE39-BD45D4AAA7AE}" dt="2022-05-01T22:59:02.971" v="4"/>
          <ac:spMkLst>
            <pc:docMk/>
            <pc:sldMk cId="0" sldId="290"/>
            <ac:spMk id="4101" creationId="{00000000-0000-0000-0000-000000000000}"/>
          </ac:spMkLst>
        </pc:spChg>
        <pc:spChg chg="mod">
          <ac:chgData name="Song Seokil" userId="55e21934b449b532" providerId="LiveId" clId="{95DC5F54-7CDB-4B93-AE39-BD45D4AAA7AE}" dt="2022-05-01T22:59:02.971" v="4"/>
          <ac:spMkLst>
            <pc:docMk/>
            <pc:sldMk cId="0" sldId="290"/>
            <ac:spMk id="4102" creationId="{00000000-0000-0000-0000-000000000000}"/>
          </ac:spMkLst>
        </pc:spChg>
      </pc:sldChg>
      <pc:sldChg chg="addSp delSp modSp add del">
        <pc:chgData name="Song Seokil" userId="55e21934b449b532" providerId="LiveId" clId="{95DC5F54-7CDB-4B93-AE39-BD45D4AAA7AE}" dt="2022-05-01T22:59:02.971" v="4"/>
        <pc:sldMkLst>
          <pc:docMk/>
          <pc:sldMk cId="0" sldId="291"/>
        </pc:sldMkLst>
        <pc:spChg chg="add del mod">
          <ac:chgData name="Song Seokil" userId="55e21934b449b532" providerId="LiveId" clId="{95DC5F54-7CDB-4B93-AE39-BD45D4AAA7AE}" dt="2022-05-01T22:59:02.971" v="4"/>
          <ac:spMkLst>
            <pc:docMk/>
            <pc:sldMk cId="0" sldId="291"/>
            <ac:spMk id="2" creationId="{A62168C2-B7EF-8DCC-8D40-D7DF25F96085}"/>
          </ac:spMkLst>
        </pc:spChg>
        <pc:spChg chg="add del mod">
          <ac:chgData name="Song Seokil" userId="55e21934b449b532" providerId="LiveId" clId="{95DC5F54-7CDB-4B93-AE39-BD45D4AAA7AE}" dt="2022-05-01T22:59:02.971" v="4"/>
          <ac:spMkLst>
            <pc:docMk/>
            <pc:sldMk cId="0" sldId="291"/>
            <ac:spMk id="3" creationId="{97EDD5A4-753B-94AB-46EB-320961D77B33}"/>
          </ac:spMkLst>
        </pc:spChg>
        <pc:spChg chg="add del mod">
          <ac:chgData name="Song Seokil" userId="55e21934b449b532" providerId="LiveId" clId="{95DC5F54-7CDB-4B93-AE39-BD45D4AAA7AE}" dt="2022-05-01T22:59:02.971" v="4"/>
          <ac:spMkLst>
            <pc:docMk/>
            <pc:sldMk cId="0" sldId="291"/>
            <ac:spMk id="4" creationId="{A34B61AF-E2DB-ADD0-E124-D0BA383D3581}"/>
          </ac:spMkLst>
        </pc:spChg>
        <pc:spChg chg="add del mod">
          <ac:chgData name="Song Seokil" userId="55e21934b449b532" providerId="LiveId" clId="{95DC5F54-7CDB-4B93-AE39-BD45D4AAA7AE}" dt="2022-05-01T22:59:02.971" v="4"/>
          <ac:spMkLst>
            <pc:docMk/>
            <pc:sldMk cId="0" sldId="291"/>
            <ac:spMk id="5" creationId="{C54BA92F-5458-536F-C0D3-A1C34A3BD19E}"/>
          </ac:spMkLst>
        </pc:spChg>
        <pc:spChg chg="add del mod">
          <ac:chgData name="Song Seokil" userId="55e21934b449b532" providerId="LiveId" clId="{95DC5F54-7CDB-4B93-AE39-BD45D4AAA7AE}" dt="2022-05-01T22:59:02.971" v="4"/>
          <ac:spMkLst>
            <pc:docMk/>
            <pc:sldMk cId="0" sldId="291"/>
            <ac:spMk id="6" creationId="{3005B58D-6AF5-CEDD-C952-7769D5BEF429}"/>
          </ac:spMkLst>
        </pc:spChg>
        <pc:spChg chg="mod">
          <ac:chgData name="Song Seokil" userId="55e21934b449b532" providerId="LiveId" clId="{95DC5F54-7CDB-4B93-AE39-BD45D4AAA7AE}" dt="2022-05-01T22:59:02.971" v="4"/>
          <ac:spMkLst>
            <pc:docMk/>
            <pc:sldMk cId="0" sldId="291"/>
            <ac:spMk id="5122" creationId="{00000000-0000-0000-0000-000000000000}"/>
          </ac:spMkLst>
        </pc:spChg>
        <pc:spChg chg="mod">
          <ac:chgData name="Song Seokil" userId="55e21934b449b532" providerId="LiveId" clId="{95DC5F54-7CDB-4B93-AE39-BD45D4AAA7AE}" dt="2022-05-01T22:59:02.971" v="4"/>
          <ac:spMkLst>
            <pc:docMk/>
            <pc:sldMk cId="0" sldId="291"/>
            <ac:spMk id="5123" creationId="{00000000-0000-0000-0000-000000000000}"/>
          </ac:spMkLst>
        </pc:spChg>
        <pc:spChg chg="mod">
          <ac:chgData name="Song Seokil" userId="55e21934b449b532" providerId="LiveId" clId="{95DC5F54-7CDB-4B93-AE39-BD45D4AAA7AE}" dt="2022-05-01T22:59:02.971" v="4"/>
          <ac:spMkLst>
            <pc:docMk/>
            <pc:sldMk cId="0" sldId="291"/>
            <ac:spMk id="5124" creationId="{00000000-0000-0000-0000-000000000000}"/>
          </ac:spMkLst>
        </pc:spChg>
        <pc:spChg chg="mod">
          <ac:chgData name="Song Seokil" userId="55e21934b449b532" providerId="LiveId" clId="{95DC5F54-7CDB-4B93-AE39-BD45D4AAA7AE}" dt="2022-05-01T22:59:02.971" v="4"/>
          <ac:spMkLst>
            <pc:docMk/>
            <pc:sldMk cId="0" sldId="291"/>
            <ac:spMk id="5125" creationId="{00000000-0000-0000-0000-000000000000}"/>
          </ac:spMkLst>
        </pc:spChg>
        <pc:spChg chg="mod">
          <ac:chgData name="Song Seokil" userId="55e21934b449b532" providerId="LiveId" clId="{95DC5F54-7CDB-4B93-AE39-BD45D4AAA7AE}" dt="2022-05-01T22:59:02.971" v="4"/>
          <ac:spMkLst>
            <pc:docMk/>
            <pc:sldMk cId="0" sldId="291"/>
            <ac:spMk id="5126" creationId="{00000000-0000-0000-0000-000000000000}"/>
          </ac:spMkLst>
        </pc:spChg>
      </pc:sldChg>
      <pc:sldChg chg="addSp delSp modSp add mod">
        <pc:chgData name="Song Seokil" userId="55e21934b449b532" providerId="LiveId" clId="{95DC5F54-7CDB-4B93-AE39-BD45D4AAA7AE}" dt="2022-05-01T22:59:42.889" v="14" actId="1076"/>
        <pc:sldMkLst>
          <pc:docMk/>
          <pc:sldMk cId="0" sldId="292"/>
        </pc:sldMkLst>
        <pc:spChg chg="add del mod">
          <ac:chgData name="Song Seokil" userId="55e21934b449b532" providerId="LiveId" clId="{95DC5F54-7CDB-4B93-AE39-BD45D4AAA7AE}" dt="2022-05-01T22:59:02.971" v="4"/>
          <ac:spMkLst>
            <pc:docMk/>
            <pc:sldMk cId="0" sldId="292"/>
            <ac:spMk id="2" creationId="{F9295F8A-7B9B-307B-5E1B-02C2C67CC79D}"/>
          </ac:spMkLst>
        </pc:spChg>
        <pc:spChg chg="add del mod">
          <ac:chgData name="Song Seokil" userId="55e21934b449b532" providerId="LiveId" clId="{95DC5F54-7CDB-4B93-AE39-BD45D4AAA7AE}" dt="2022-05-01T22:59:02.971" v="4"/>
          <ac:spMkLst>
            <pc:docMk/>
            <pc:sldMk cId="0" sldId="292"/>
            <ac:spMk id="3" creationId="{7BC2F589-A56B-F84C-0BCC-B9177288F76F}"/>
          </ac:spMkLst>
        </pc:spChg>
        <pc:spChg chg="add del mod">
          <ac:chgData name="Song Seokil" userId="55e21934b449b532" providerId="LiveId" clId="{95DC5F54-7CDB-4B93-AE39-BD45D4AAA7AE}" dt="2022-05-01T22:59:02.971" v="4"/>
          <ac:spMkLst>
            <pc:docMk/>
            <pc:sldMk cId="0" sldId="292"/>
            <ac:spMk id="4" creationId="{F8C6E3F9-C438-68BE-F051-CAED2A5EF3F7}"/>
          </ac:spMkLst>
        </pc:spChg>
        <pc:spChg chg="add del mod">
          <ac:chgData name="Song Seokil" userId="55e21934b449b532" providerId="LiveId" clId="{95DC5F54-7CDB-4B93-AE39-BD45D4AAA7AE}" dt="2022-05-01T22:59:02.971" v="4"/>
          <ac:spMkLst>
            <pc:docMk/>
            <pc:sldMk cId="0" sldId="292"/>
            <ac:spMk id="5" creationId="{45E11CB6-F58D-832A-B986-5F9B70D4513B}"/>
          </ac:spMkLst>
        </pc:spChg>
        <pc:spChg chg="add del mod">
          <ac:chgData name="Song Seokil" userId="55e21934b449b532" providerId="LiveId" clId="{95DC5F54-7CDB-4B93-AE39-BD45D4AAA7AE}" dt="2022-05-01T22:59:02.971" v="4"/>
          <ac:spMkLst>
            <pc:docMk/>
            <pc:sldMk cId="0" sldId="292"/>
            <ac:spMk id="6" creationId="{9E76E0A9-4605-B23B-35D5-0031AED93A95}"/>
          </ac:spMkLst>
        </pc:spChg>
        <pc:spChg chg="mod">
          <ac:chgData name="Song Seokil" userId="55e21934b449b532" providerId="LiveId" clId="{95DC5F54-7CDB-4B93-AE39-BD45D4AAA7AE}" dt="2022-05-01T22:59:02.971" v="4"/>
          <ac:spMkLst>
            <pc:docMk/>
            <pc:sldMk cId="0" sldId="292"/>
            <ac:spMk id="6146" creationId="{00000000-0000-0000-0000-000000000000}"/>
          </ac:spMkLst>
        </pc:spChg>
        <pc:spChg chg="mod">
          <ac:chgData name="Song Seokil" userId="55e21934b449b532" providerId="LiveId" clId="{95DC5F54-7CDB-4B93-AE39-BD45D4AAA7AE}" dt="2022-05-01T22:59:38.464" v="13" actId="6549"/>
          <ac:spMkLst>
            <pc:docMk/>
            <pc:sldMk cId="0" sldId="292"/>
            <ac:spMk id="6147" creationId="{00000000-0000-0000-0000-000000000000}"/>
          </ac:spMkLst>
        </pc:spChg>
        <pc:spChg chg="mod">
          <ac:chgData name="Song Seokil" userId="55e21934b449b532" providerId="LiveId" clId="{95DC5F54-7CDB-4B93-AE39-BD45D4AAA7AE}" dt="2022-05-01T22:59:02.971" v="4"/>
          <ac:spMkLst>
            <pc:docMk/>
            <pc:sldMk cId="0" sldId="292"/>
            <ac:spMk id="6148" creationId="{00000000-0000-0000-0000-000000000000}"/>
          </ac:spMkLst>
        </pc:spChg>
        <pc:spChg chg="mod">
          <ac:chgData name="Song Seokil" userId="55e21934b449b532" providerId="LiveId" clId="{95DC5F54-7CDB-4B93-AE39-BD45D4AAA7AE}" dt="2022-05-01T22:59:02.971" v="4"/>
          <ac:spMkLst>
            <pc:docMk/>
            <pc:sldMk cId="0" sldId="292"/>
            <ac:spMk id="6149" creationId="{00000000-0000-0000-0000-000000000000}"/>
          </ac:spMkLst>
        </pc:spChg>
        <pc:spChg chg="mod">
          <ac:chgData name="Song Seokil" userId="55e21934b449b532" providerId="LiveId" clId="{95DC5F54-7CDB-4B93-AE39-BD45D4AAA7AE}" dt="2022-05-01T22:59:02.971" v="4"/>
          <ac:spMkLst>
            <pc:docMk/>
            <pc:sldMk cId="0" sldId="292"/>
            <ac:spMk id="6150" creationId="{00000000-0000-0000-0000-000000000000}"/>
          </ac:spMkLst>
        </pc:spChg>
        <pc:graphicFrameChg chg="modGraphic">
          <ac:chgData name="Song Seokil" userId="55e21934b449b532" providerId="LiveId" clId="{95DC5F54-7CDB-4B93-AE39-BD45D4AAA7AE}" dt="2022-05-01T22:59:35.036" v="12" actId="113"/>
          <ac:graphicFrameMkLst>
            <pc:docMk/>
            <pc:sldMk cId="0" sldId="292"/>
            <ac:graphicFrameMk id="7" creationId="{00000000-0000-0000-0000-000000000000}"/>
          </ac:graphicFrameMkLst>
        </pc:graphicFrameChg>
        <pc:graphicFrameChg chg="mod modGraphic">
          <ac:chgData name="Song Seokil" userId="55e21934b449b532" providerId="LiveId" clId="{95DC5F54-7CDB-4B93-AE39-BD45D4AAA7AE}" dt="2022-05-01T22:59:42.889" v="14" actId="1076"/>
          <ac:graphicFrameMkLst>
            <pc:docMk/>
            <pc:sldMk cId="0" sldId="292"/>
            <ac:graphicFrameMk id="8" creationId="{00000000-0000-0000-0000-000000000000}"/>
          </ac:graphicFrameMkLst>
        </pc:graphicFrameChg>
      </pc:sldChg>
      <pc:sldChg chg="addSp delSp modSp add del mod">
        <pc:chgData name="Song Seokil" userId="55e21934b449b532" providerId="LiveId" clId="{95DC5F54-7CDB-4B93-AE39-BD45D4AAA7AE}" dt="2022-05-01T22:59:54.513" v="17" actId="1076"/>
        <pc:sldMkLst>
          <pc:docMk/>
          <pc:sldMk cId="0" sldId="293"/>
        </pc:sldMkLst>
        <pc:spChg chg="add del mod">
          <ac:chgData name="Song Seokil" userId="55e21934b449b532" providerId="LiveId" clId="{95DC5F54-7CDB-4B93-AE39-BD45D4AAA7AE}" dt="2022-05-01T22:59:02.971" v="4"/>
          <ac:spMkLst>
            <pc:docMk/>
            <pc:sldMk cId="0" sldId="293"/>
            <ac:spMk id="2" creationId="{3699C761-D790-6631-85E5-8D17A8BE9189}"/>
          </ac:spMkLst>
        </pc:spChg>
        <pc:spChg chg="add del mod">
          <ac:chgData name="Song Seokil" userId="55e21934b449b532" providerId="LiveId" clId="{95DC5F54-7CDB-4B93-AE39-BD45D4AAA7AE}" dt="2022-05-01T22:59:02.971" v="4"/>
          <ac:spMkLst>
            <pc:docMk/>
            <pc:sldMk cId="0" sldId="293"/>
            <ac:spMk id="3" creationId="{E407C643-FE28-39A3-E850-92469A70647D}"/>
          </ac:spMkLst>
        </pc:spChg>
        <pc:spChg chg="add del mod">
          <ac:chgData name="Song Seokil" userId="55e21934b449b532" providerId="LiveId" clId="{95DC5F54-7CDB-4B93-AE39-BD45D4AAA7AE}" dt="2022-05-01T22:59:02.971" v="4"/>
          <ac:spMkLst>
            <pc:docMk/>
            <pc:sldMk cId="0" sldId="293"/>
            <ac:spMk id="4" creationId="{9B22CA45-4C7A-95E2-4C5A-18ED609577D3}"/>
          </ac:spMkLst>
        </pc:spChg>
        <pc:spChg chg="add del mod">
          <ac:chgData name="Song Seokil" userId="55e21934b449b532" providerId="LiveId" clId="{95DC5F54-7CDB-4B93-AE39-BD45D4AAA7AE}" dt="2022-05-01T22:59:02.971" v="4"/>
          <ac:spMkLst>
            <pc:docMk/>
            <pc:sldMk cId="0" sldId="293"/>
            <ac:spMk id="5" creationId="{03FF080B-E593-1C95-D227-164C69322558}"/>
          </ac:spMkLst>
        </pc:spChg>
        <pc:spChg chg="add del mod">
          <ac:chgData name="Song Seokil" userId="55e21934b449b532" providerId="LiveId" clId="{95DC5F54-7CDB-4B93-AE39-BD45D4AAA7AE}" dt="2022-05-01T22:59:02.971" v="4"/>
          <ac:spMkLst>
            <pc:docMk/>
            <pc:sldMk cId="0" sldId="293"/>
            <ac:spMk id="6" creationId="{077B6F16-55CF-2506-B849-FE72CBD71CD0}"/>
          </ac:spMkLst>
        </pc:spChg>
        <pc:spChg chg="mod">
          <ac:chgData name="Song Seokil" userId="55e21934b449b532" providerId="LiveId" clId="{95DC5F54-7CDB-4B93-AE39-BD45D4AAA7AE}" dt="2022-05-01T22:59:02.971" v="4"/>
          <ac:spMkLst>
            <pc:docMk/>
            <pc:sldMk cId="0" sldId="293"/>
            <ac:spMk id="7170" creationId="{00000000-0000-0000-0000-000000000000}"/>
          </ac:spMkLst>
        </pc:spChg>
        <pc:spChg chg="mod">
          <ac:chgData name="Song Seokil" userId="55e21934b449b532" providerId="LiveId" clId="{95DC5F54-7CDB-4B93-AE39-BD45D4AAA7AE}" dt="2022-05-01T22:59:02.971" v="4"/>
          <ac:spMkLst>
            <pc:docMk/>
            <pc:sldMk cId="0" sldId="293"/>
            <ac:spMk id="7171" creationId="{00000000-0000-0000-0000-000000000000}"/>
          </ac:spMkLst>
        </pc:spChg>
        <pc:spChg chg="mod">
          <ac:chgData name="Song Seokil" userId="55e21934b449b532" providerId="LiveId" clId="{95DC5F54-7CDB-4B93-AE39-BD45D4AAA7AE}" dt="2022-05-01T22:59:02.971" v="4"/>
          <ac:spMkLst>
            <pc:docMk/>
            <pc:sldMk cId="0" sldId="293"/>
            <ac:spMk id="7172" creationId="{00000000-0000-0000-0000-000000000000}"/>
          </ac:spMkLst>
        </pc:spChg>
        <pc:spChg chg="mod">
          <ac:chgData name="Song Seokil" userId="55e21934b449b532" providerId="LiveId" clId="{95DC5F54-7CDB-4B93-AE39-BD45D4AAA7AE}" dt="2022-05-01T22:59:02.971" v="4"/>
          <ac:spMkLst>
            <pc:docMk/>
            <pc:sldMk cId="0" sldId="293"/>
            <ac:spMk id="7173" creationId="{00000000-0000-0000-0000-000000000000}"/>
          </ac:spMkLst>
        </pc:spChg>
        <pc:spChg chg="mod">
          <ac:chgData name="Song Seokil" userId="55e21934b449b532" providerId="LiveId" clId="{95DC5F54-7CDB-4B93-AE39-BD45D4AAA7AE}" dt="2022-05-01T22:59:02.971" v="4"/>
          <ac:spMkLst>
            <pc:docMk/>
            <pc:sldMk cId="0" sldId="293"/>
            <ac:spMk id="7174" creationId="{00000000-0000-0000-0000-000000000000}"/>
          </ac:spMkLst>
        </pc:spChg>
        <pc:graphicFrameChg chg="mod modGraphic">
          <ac:chgData name="Song Seokil" userId="55e21934b449b532" providerId="LiveId" clId="{95DC5F54-7CDB-4B93-AE39-BD45D4AAA7AE}" dt="2022-05-01T22:59:54.513" v="17" actId="1076"/>
          <ac:graphicFrameMkLst>
            <pc:docMk/>
            <pc:sldMk cId="0" sldId="293"/>
            <ac:graphicFrameMk id="7" creationId="{00000000-0000-0000-0000-000000000000}"/>
          </ac:graphicFrameMkLst>
        </pc:graphicFrameChg>
      </pc:sldChg>
      <pc:sldChg chg="addSp delSp modSp add del">
        <pc:chgData name="Song Seokil" userId="55e21934b449b532" providerId="LiveId" clId="{95DC5F54-7CDB-4B93-AE39-BD45D4AAA7AE}" dt="2022-05-01T22:59:02.971" v="4"/>
        <pc:sldMkLst>
          <pc:docMk/>
          <pc:sldMk cId="0" sldId="294"/>
        </pc:sldMkLst>
        <pc:spChg chg="add del mod">
          <ac:chgData name="Song Seokil" userId="55e21934b449b532" providerId="LiveId" clId="{95DC5F54-7CDB-4B93-AE39-BD45D4AAA7AE}" dt="2022-05-01T22:59:02.971" v="4"/>
          <ac:spMkLst>
            <pc:docMk/>
            <pc:sldMk cId="0" sldId="294"/>
            <ac:spMk id="2" creationId="{D879189B-2474-4623-6B27-DE2F33009E5F}"/>
          </ac:spMkLst>
        </pc:spChg>
        <pc:spChg chg="add del mod">
          <ac:chgData name="Song Seokil" userId="55e21934b449b532" providerId="LiveId" clId="{95DC5F54-7CDB-4B93-AE39-BD45D4AAA7AE}" dt="2022-05-01T22:59:02.971" v="4"/>
          <ac:spMkLst>
            <pc:docMk/>
            <pc:sldMk cId="0" sldId="294"/>
            <ac:spMk id="3" creationId="{01D478F2-A544-F38B-748B-4212E3D00D5B}"/>
          </ac:spMkLst>
        </pc:spChg>
        <pc:spChg chg="add del mod">
          <ac:chgData name="Song Seokil" userId="55e21934b449b532" providerId="LiveId" clId="{95DC5F54-7CDB-4B93-AE39-BD45D4AAA7AE}" dt="2022-05-01T22:59:02.971" v="4"/>
          <ac:spMkLst>
            <pc:docMk/>
            <pc:sldMk cId="0" sldId="294"/>
            <ac:spMk id="4" creationId="{D7AD6223-ED50-4D61-9CFB-BCA87295BFAE}"/>
          </ac:spMkLst>
        </pc:spChg>
        <pc:spChg chg="add del mod">
          <ac:chgData name="Song Seokil" userId="55e21934b449b532" providerId="LiveId" clId="{95DC5F54-7CDB-4B93-AE39-BD45D4AAA7AE}" dt="2022-05-01T22:59:02.971" v="4"/>
          <ac:spMkLst>
            <pc:docMk/>
            <pc:sldMk cId="0" sldId="294"/>
            <ac:spMk id="5" creationId="{B829766F-E013-DD86-3CCE-167DF5FE77A7}"/>
          </ac:spMkLst>
        </pc:spChg>
        <pc:spChg chg="add del mod">
          <ac:chgData name="Song Seokil" userId="55e21934b449b532" providerId="LiveId" clId="{95DC5F54-7CDB-4B93-AE39-BD45D4AAA7AE}" dt="2022-05-01T22:59:02.971" v="4"/>
          <ac:spMkLst>
            <pc:docMk/>
            <pc:sldMk cId="0" sldId="294"/>
            <ac:spMk id="6" creationId="{914813FE-8DF9-33E0-35C7-133F92B48232}"/>
          </ac:spMkLst>
        </pc:spChg>
        <pc:spChg chg="mod">
          <ac:chgData name="Song Seokil" userId="55e21934b449b532" providerId="LiveId" clId="{95DC5F54-7CDB-4B93-AE39-BD45D4AAA7AE}" dt="2022-05-01T22:59:02.971" v="4"/>
          <ac:spMkLst>
            <pc:docMk/>
            <pc:sldMk cId="0" sldId="294"/>
            <ac:spMk id="8194" creationId="{00000000-0000-0000-0000-000000000000}"/>
          </ac:spMkLst>
        </pc:spChg>
        <pc:spChg chg="mod">
          <ac:chgData name="Song Seokil" userId="55e21934b449b532" providerId="LiveId" clId="{95DC5F54-7CDB-4B93-AE39-BD45D4AAA7AE}" dt="2022-05-01T22:59:02.971" v="4"/>
          <ac:spMkLst>
            <pc:docMk/>
            <pc:sldMk cId="0" sldId="294"/>
            <ac:spMk id="8195" creationId="{00000000-0000-0000-0000-000000000000}"/>
          </ac:spMkLst>
        </pc:spChg>
        <pc:spChg chg="mod">
          <ac:chgData name="Song Seokil" userId="55e21934b449b532" providerId="LiveId" clId="{95DC5F54-7CDB-4B93-AE39-BD45D4AAA7AE}" dt="2022-05-01T22:59:02.971" v="4"/>
          <ac:spMkLst>
            <pc:docMk/>
            <pc:sldMk cId="0" sldId="294"/>
            <ac:spMk id="8196" creationId="{00000000-0000-0000-0000-000000000000}"/>
          </ac:spMkLst>
        </pc:spChg>
        <pc:spChg chg="mod">
          <ac:chgData name="Song Seokil" userId="55e21934b449b532" providerId="LiveId" clId="{95DC5F54-7CDB-4B93-AE39-BD45D4AAA7AE}" dt="2022-05-01T22:59:02.971" v="4"/>
          <ac:spMkLst>
            <pc:docMk/>
            <pc:sldMk cId="0" sldId="294"/>
            <ac:spMk id="8197" creationId="{00000000-0000-0000-0000-000000000000}"/>
          </ac:spMkLst>
        </pc:spChg>
        <pc:spChg chg="mod">
          <ac:chgData name="Song Seokil" userId="55e21934b449b532" providerId="LiveId" clId="{95DC5F54-7CDB-4B93-AE39-BD45D4AAA7AE}" dt="2022-05-01T22:59:02.971" v="4"/>
          <ac:spMkLst>
            <pc:docMk/>
            <pc:sldMk cId="0" sldId="294"/>
            <ac:spMk id="8198" creationId="{00000000-0000-0000-0000-000000000000}"/>
          </ac:spMkLst>
        </pc:spChg>
      </pc:sldChg>
      <pc:sldChg chg="addSp delSp modSp add del mod">
        <pc:chgData name="Song Seokil" userId="55e21934b449b532" providerId="LiveId" clId="{95DC5F54-7CDB-4B93-AE39-BD45D4AAA7AE}" dt="2022-05-01T23:05:17.988" v="35" actId="6549"/>
        <pc:sldMkLst>
          <pc:docMk/>
          <pc:sldMk cId="0" sldId="295"/>
        </pc:sldMkLst>
        <pc:spChg chg="add del mod">
          <ac:chgData name="Song Seokil" userId="55e21934b449b532" providerId="LiveId" clId="{95DC5F54-7CDB-4B93-AE39-BD45D4AAA7AE}" dt="2022-05-01T22:59:02.971" v="4"/>
          <ac:spMkLst>
            <pc:docMk/>
            <pc:sldMk cId="0" sldId="295"/>
            <ac:spMk id="2" creationId="{446E7AC9-A947-A9BD-1A7E-FFD7AC1E1890}"/>
          </ac:spMkLst>
        </pc:spChg>
        <pc:spChg chg="add del mod">
          <ac:chgData name="Song Seokil" userId="55e21934b449b532" providerId="LiveId" clId="{95DC5F54-7CDB-4B93-AE39-BD45D4AAA7AE}" dt="2022-05-01T22:59:02.971" v="4"/>
          <ac:spMkLst>
            <pc:docMk/>
            <pc:sldMk cId="0" sldId="295"/>
            <ac:spMk id="3" creationId="{096AA1BF-4619-39B8-1B2B-3241C9A0D436}"/>
          </ac:spMkLst>
        </pc:spChg>
        <pc:spChg chg="add del mod">
          <ac:chgData name="Song Seokil" userId="55e21934b449b532" providerId="LiveId" clId="{95DC5F54-7CDB-4B93-AE39-BD45D4AAA7AE}" dt="2022-05-01T22:59:02.971" v="4"/>
          <ac:spMkLst>
            <pc:docMk/>
            <pc:sldMk cId="0" sldId="295"/>
            <ac:spMk id="4" creationId="{A8430FEF-D109-9CB0-3D48-20F7277E4A15}"/>
          </ac:spMkLst>
        </pc:spChg>
        <pc:spChg chg="add del mod">
          <ac:chgData name="Song Seokil" userId="55e21934b449b532" providerId="LiveId" clId="{95DC5F54-7CDB-4B93-AE39-BD45D4AAA7AE}" dt="2022-05-01T22:59:02.971" v="4"/>
          <ac:spMkLst>
            <pc:docMk/>
            <pc:sldMk cId="0" sldId="295"/>
            <ac:spMk id="5" creationId="{9A2A90CC-281A-3D9B-2372-7BD9A43AB454}"/>
          </ac:spMkLst>
        </pc:spChg>
        <pc:spChg chg="add del mod">
          <ac:chgData name="Song Seokil" userId="55e21934b449b532" providerId="LiveId" clId="{95DC5F54-7CDB-4B93-AE39-BD45D4AAA7AE}" dt="2022-05-01T22:59:02.971" v="4"/>
          <ac:spMkLst>
            <pc:docMk/>
            <pc:sldMk cId="0" sldId="295"/>
            <ac:spMk id="6" creationId="{85301A4A-32BE-1590-9693-99435260F0DA}"/>
          </ac:spMkLst>
        </pc:spChg>
        <pc:spChg chg="mod">
          <ac:chgData name="Song Seokil" userId="55e21934b449b532" providerId="LiveId" clId="{95DC5F54-7CDB-4B93-AE39-BD45D4AAA7AE}" dt="2022-05-01T22:59:02.971" v="4"/>
          <ac:spMkLst>
            <pc:docMk/>
            <pc:sldMk cId="0" sldId="295"/>
            <ac:spMk id="9218" creationId="{00000000-0000-0000-0000-000000000000}"/>
          </ac:spMkLst>
        </pc:spChg>
        <pc:spChg chg="mod">
          <ac:chgData name="Song Seokil" userId="55e21934b449b532" providerId="LiveId" clId="{95DC5F54-7CDB-4B93-AE39-BD45D4AAA7AE}" dt="2022-05-01T23:05:17.988" v="35" actId="6549"/>
          <ac:spMkLst>
            <pc:docMk/>
            <pc:sldMk cId="0" sldId="295"/>
            <ac:spMk id="9219" creationId="{00000000-0000-0000-0000-000000000000}"/>
          </ac:spMkLst>
        </pc:spChg>
        <pc:spChg chg="mod">
          <ac:chgData name="Song Seokil" userId="55e21934b449b532" providerId="LiveId" clId="{95DC5F54-7CDB-4B93-AE39-BD45D4AAA7AE}" dt="2022-05-01T22:59:02.971" v="4"/>
          <ac:spMkLst>
            <pc:docMk/>
            <pc:sldMk cId="0" sldId="295"/>
            <ac:spMk id="9220" creationId="{00000000-0000-0000-0000-000000000000}"/>
          </ac:spMkLst>
        </pc:spChg>
        <pc:spChg chg="mod">
          <ac:chgData name="Song Seokil" userId="55e21934b449b532" providerId="LiveId" clId="{95DC5F54-7CDB-4B93-AE39-BD45D4AAA7AE}" dt="2022-05-01T22:59:02.971" v="4"/>
          <ac:spMkLst>
            <pc:docMk/>
            <pc:sldMk cId="0" sldId="295"/>
            <ac:spMk id="9221" creationId="{00000000-0000-0000-0000-000000000000}"/>
          </ac:spMkLst>
        </pc:spChg>
        <pc:spChg chg="mod">
          <ac:chgData name="Song Seokil" userId="55e21934b449b532" providerId="LiveId" clId="{95DC5F54-7CDB-4B93-AE39-BD45D4AAA7AE}" dt="2022-05-01T22:59:02.971" v="4"/>
          <ac:spMkLst>
            <pc:docMk/>
            <pc:sldMk cId="0" sldId="295"/>
            <ac:spMk id="9222" creationId="{00000000-0000-0000-0000-000000000000}"/>
          </ac:spMkLst>
        </pc:spChg>
        <pc:graphicFrameChg chg="mod modGraphic">
          <ac:chgData name="Song Seokil" userId="55e21934b449b532" providerId="LiveId" clId="{95DC5F54-7CDB-4B93-AE39-BD45D4AAA7AE}" dt="2022-05-01T23:00:49.821" v="22" actId="1076"/>
          <ac:graphicFrameMkLst>
            <pc:docMk/>
            <pc:sldMk cId="0" sldId="295"/>
            <ac:graphicFrameMk id="7" creationId="{00000000-0000-0000-0000-000000000000}"/>
          </ac:graphicFrameMkLst>
        </pc:graphicFrameChg>
      </pc:sldChg>
      <pc:sldChg chg="addSp delSp modSp add del mod">
        <pc:chgData name="Song Seokil" userId="55e21934b449b532" providerId="LiveId" clId="{95DC5F54-7CDB-4B93-AE39-BD45D4AAA7AE}" dt="2022-05-01T23:00:59.268" v="23" actId="113"/>
        <pc:sldMkLst>
          <pc:docMk/>
          <pc:sldMk cId="0" sldId="296"/>
        </pc:sldMkLst>
        <pc:spChg chg="add del mod">
          <ac:chgData name="Song Seokil" userId="55e21934b449b532" providerId="LiveId" clId="{95DC5F54-7CDB-4B93-AE39-BD45D4AAA7AE}" dt="2022-05-01T22:59:02.971" v="4"/>
          <ac:spMkLst>
            <pc:docMk/>
            <pc:sldMk cId="0" sldId="296"/>
            <ac:spMk id="2" creationId="{40214877-4486-B947-4972-9F31C8EE6CA9}"/>
          </ac:spMkLst>
        </pc:spChg>
        <pc:spChg chg="add del mod">
          <ac:chgData name="Song Seokil" userId="55e21934b449b532" providerId="LiveId" clId="{95DC5F54-7CDB-4B93-AE39-BD45D4AAA7AE}" dt="2022-05-01T22:59:02.971" v="4"/>
          <ac:spMkLst>
            <pc:docMk/>
            <pc:sldMk cId="0" sldId="296"/>
            <ac:spMk id="3" creationId="{90B69C1D-EB9D-2F45-716A-87DF9301B7B6}"/>
          </ac:spMkLst>
        </pc:spChg>
        <pc:spChg chg="add del mod">
          <ac:chgData name="Song Seokil" userId="55e21934b449b532" providerId="LiveId" clId="{95DC5F54-7CDB-4B93-AE39-BD45D4AAA7AE}" dt="2022-05-01T22:59:02.971" v="4"/>
          <ac:spMkLst>
            <pc:docMk/>
            <pc:sldMk cId="0" sldId="296"/>
            <ac:spMk id="4" creationId="{FBB7C53D-F7CF-5C52-8F31-2D481F9EC538}"/>
          </ac:spMkLst>
        </pc:spChg>
        <pc:spChg chg="add del mod">
          <ac:chgData name="Song Seokil" userId="55e21934b449b532" providerId="LiveId" clId="{95DC5F54-7CDB-4B93-AE39-BD45D4AAA7AE}" dt="2022-05-01T22:59:02.971" v="4"/>
          <ac:spMkLst>
            <pc:docMk/>
            <pc:sldMk cId="0" sldId="296"/>
            <ac:spMk id="5" creationId="{A5B2C73C-E74C-D0FF-C1DB-42FE1A255B81}"/>
          </ac:spMkLst>
        </pc:spChg>
        <pc:spChg chg="add del mod">
          <ac:chgData name="Song Seokil" userId="55e21934b449b532" providerId="LiveId" clId="{95DC5F54-7CDB-4B93-AE39-BD45D4AAA7AE}" dt="2022-05-01T22:59:02.971" v="4"/>
          <ac:spMkLst>
            <pc:docMk/>
            <pc:sldMk cId="0" sldId="296"/>
            <ac:spMk id="6" creationId="{43CDEA2C-C415-5CF8-F99F-A686B57EAE0E}"/>
          </ac:spMkLst>
        </pc:spChg>
        <pc:spChg chg="mod">
          <ac:chgData name="Song Seokil" userId="55e21934b449b532" providerId="LiveId" clId="{95DC5F54-7CDB-4B93-AE39-BD45D4AAA7AE}" dt="2022-05-01T22:59:02.971" v="4"/>
          <ac:spMkLst>
            <pc:docMk/>
            <pc:sldMk cId="0" sldId="296"/>
            <ac:spMk id="10242" creationId="{00000000-0000-0000-0000-000000000000}"/>
          </ac:spMkLst>
        </pc:spChg>
        <pc:spChg chg="mod">
          <ac:chgData name="Song Seokil" userId="55e21934b449b532" providerId="LiveId" clId="{95DC5F54-7CDB-4B93-AE39-BD45D4AAA7AE}" dt="2022-05-01T22:59:02.971" v="4"/>
          <ac:spMkLst>
            <pc:docMk/>
            <pc:sldMk cId="0" sldId="296"/>
            <ac:spMk id="10243" creationId="{00000000-0000-0000-0000-000000000000}"/>
          </ac:spMkLst>
        </pc:spChg>
        <pc:spChg chg="mod">
          <ac:chgData name="Song Seokil" userId="55e21934b449b532" providerId="LiveId" clId="{95DC5F54-7CDB-4B93-AE39-BD45D4AAA7AE}" dt="2022-05-01T22:59:02.971" v="4"/>
          <ac:spMkLst>
            <pc:docMk/>
            <pc:sldMk cId="0" sldId="296"/>
            <ac:spMk id="10244" creationId="{00000000-0000-0000-0000-000000000000}"/>
          </ac:spMkLst>
        </pc:spChg>
        <pc:spChg chg="mod">
          <ac:chgData name="Song Seokil" userId="55e21934b449b532" providerId="LiveId" clId="{95DC5F54-7CDB-4B93-AE39-BD45D4AAA7AE}" dt="2022-05-01T22:59:02.971" v="4"/>
          <ac:spMkLst>
            <pc:docMk/>
            <pc:sldMk cId="0" sldId="296"/>
            <ac:spMk id="10245" creationId="{00000000-0000-0000-0000-000000000000}"/>
          </ac:spMkLst>
        </pc:spChg>
        <pc:spChg chg="mod">
          <ac:chgData name="Song Seokil" userId="55e21934b449b532" providerId="LiveId" clId="{95DC5F54-7CDB-4B93-AE39-BD45D4AAA7AE}" dt="2022-05-01T22:59:02.971" v="4"/>
          <ac:spMkLst>
            <pc:docMk/>
            <pc:sldMk cId="0" sldId="296"/>
            <ac:spMk id="10246" creationId="{00000000-0000-0000-0000-000000000000}"/>
          </ac:spMkLst>
        </pc:spChg>
        <pc:graphicFrameChg chg="modGraphic">
          <ac:chgData name="Song Seokil" userId="55e21934b449b532" providerId="LiveId" clId="{95DC5F54-7CDB-4B93-AE39-BD45D4AAA7AE}" dt="2022-05-01T23:00:59.268" v="23" actId="113"/>
          <ac:graphicFrameMkLst>
            <pc:docMk/>
            <pc:sldMk cId="0" sldId="296"/>
            <ac:graphicFrameMk id="7" creationId="{00000000-0000-0000-0000-000000000000}"/>
          </ac:graphicFrameMkLst>
        </pc:graphicFrameChg>
      </pc:sldChg>
      <pc:sldChg chg="addSp delSp modSp add del mod">
        <pc:chgData name="Song Seokil" userId="55e21934b449b532" providerId="LiveId" clId="{95DC5F54-7CDB-4B93-AE39-BD45D4AAA7AE}" dt="2022-05-01T23:03:18.106" v="29" actId="15"/>
        <pc:sldMkLst>
          <pc:docMk/>
          <pc:sldMk cId="0" sldId="297"/>
        </pc:sldMkLst>
        <pc:spChg chg="add del mod">
          <ac:chgData name="Song Seokil" userId="55e21934b449b532" providerId="LiveId" clId="{95DC5F54-7CDB-4B93-AE39-BD45D4AAA7AE}" dt="2022-05-01T22:59:02.971" v="4"/>
          <ac:spMkLst>
            <pc:docMk/>
            <pc:sldMk cId="0" sldId="297"/>
            <ac:spMk id="2" creationId="{37BA6FDE-FEFD-812A-D65D-84C709C6ADC7}"/>
          </ac:spMkLst>
        </pc:spChg>
        <pc:spChg chg="add del mod">
          <ac:chgData name="Song Seokil" userId="55e21934b449b532" providerId="LiveId" clId="{95DC5F54-7CDB-4B93-AE39-BD45D4AAA7AE}" dt="2022-05-01T22:59:02.971" v="4"/>
          <ac:spMkLst>
            <pc:docMk/>
            <pc:sldMk cId="0" sldId="297"/>
            <ac:spMk id="3" creationId="{FCD07039-89EF-06B0-42B9-0230642D713F}"/>
          </ac:spMkLst>
        </pc:spChg>
        <pc:spChg chg="add del mod">
          <ac:chgData name="Song Seokil" userId="55e21934b449b532" providerId="LiveId" clId="{95DC5F54-7CDB-4B93-AE39-BD45D4AAA7AE}" dt="2022-05-01T22:59:02.971" v="4"/>
          <ac:spMkLst>
            <pc:docMk/>
            <pc:sldMk cId="0" sldId="297"/>
            <ac:spMk id="4" creationId="{FB3411EF-EA8E-38E9-DA24-F12558B14C0F}"/>
          </ac:spMkLst>
        </pc:spChg>
        <pc:spChg chg="add del mod">
          <ac:chgData name="Song Seokil" userId="55e21934b449b532" providerId="LiveId" clId="{95DC5F54-7CDB-4B93-AE39-BD45D4AAA7AE}" dt="2022-05-01T22:59:02.971" v="4"/>
          <ac:spMkLst>
            <pc:docMk/>
            <pc:sldMk cId="0" sldId="297"/>
            <ac:spMk id="5" creationId="{973199BB-6D9A-B343-FD80-DD8862DAD422}"/>
          </ac:spMkLst>
        </pc:spChg>
        <pc:spChg chg="add del mod">
          <ac:chgData name="Song Seokil" userId="55e21934b449b532" providerId="LiveId" clId="{95DC5F54-7CDB-4B93-AE39-BD45D4AAA7AE}" dt="2022-05-01T22:59:02.971" v="4"/>
          <ac:spMkLst>
            <pc:docMk/>
            <pc:sldMk cId="0" sldId="297"/>
            <ac:spMk id="6" creationId="{795159E9-8D9E-C15D-B92B-E6F861A4E008}"/>
          </ac:spMkLst>
        </pc:spChg>
        <pc:spChg chg="mod">
          <ac:chgData name="Song Seokil" userId="55e21934b449b532" providerId="LiveId" clId="{95DC5F54-7CDB-4B93-AE39-BD45D4AAA7AE}" dt="2022-05-01T22:59:02.971" v="4"/>
          <ac:spMkLst>
            <pc:docMk/>
            <pc:sldMk cId="0" sldId="297"/>
            <ac:spMk id="12290" creationId="{00000000-0000-0000-0000-000000000000}"/>
          </ac:spMkLst>
        </pc:spChg>
        <pc:spChg chg="mod">
          <ac:chgData name="Song Seokil" userId="55e21934b449b532" providerId="LiveId" clId="{95DC5F54-7CDB-4B93-AE39-BD45D4AAA7AE}" dt="2022-05-01T23:03:18.106" v="29" actId="15"/>
          <ac:spMkLst>
            <pc:docMk/>
            <pc:sldMk cId="0" sldId="297"/>
            <ac:spMk id="12291" creationId="{00000000-0000-0000-0000-000000000000}"/>
          </ac:spMkLst>
        </pc:spChg>
        <pc:spChg chg="mod">
          <ac:chgData name="Song Seokil" userId="55e21934b449b532" providerId="LiveId" clId="{95DC5F54-7CDB-4B93-AE39-BD45D4AAA7AE}" dt="2022-05-01T22:59:02.971" v="4"/>
          <ac:spMkLst>
            <pc:docMk/>
            <pc:sldMk cId="0" sldId="297"/>
            <ac:spMk id="12292" creationId="{00000000-0000-0000-0000-000000000000}"/>
          </ac:spMkLst>
        </pc:spChg>
        <pc:spChg chg="mod">
          <ac:chgData name="Song Seokil" userId="55e21934b449b532" providerId="LiveId" clId="{95DC5F54-7CDB-4B93-AE39-BD45D4AAA7AE}" dt="2022-05-01T22:59:02.971" v="4"/>
          <ac:spMkLst>
            <pc:docMk/>
            <pc:sldMk cId="0" sldId="297"/>
            <ac:spMk id="12293" creationId="{00000000-0000-0000-0000-000000000000}"/>
          </ac:spMkLst>
        </pc:spChg>
        <pc:spChg chg="mod">
          <ac:chgData name="Song Seokil" userId="55e21934b449b532" providerId="LiveId" clId="{95DC5F54-7CDB-4B93-AE39-BD45D4AAA7AE}" dt="2022-05-01T22:59:02.971" v="4"/>
          <ac:spMkLst>
            <pc:docMk/>
            <pc:sldMk cId="0" sldId="297"/>
            <ac:spMk id="12294" creationId="{00000000-0000-0000-0000-000000000000}"/>
          </ac:spMkLst>
        </pc:spChg>
      </pc:sldChg>
      <pc:sldChg chg="addSp delSp modSp add del">
        <pc:chgData name="Song Seokil" userId="55e21934b449b532" providerId="LiveId" clId="{95DC5F54-7CDB-4B93-AE39-BD45D4AAA7AE}" dt="2022-05-01T23:04:40.838" v="32" actId="1076"/>
        <pc:sldMkLst>
          <pc:docMk/>
          <pc:sldMk cId="0" sldId="298"/>
        </pc:sldMkLst>
        <pc:spChg chg="add del mod">
          <ac:chgData name="Song Seokil" userId="55e21934b449b532" providerId="LiveId" clId="{95DC5F54-7CDB-4B93-AE39-BD45D4AAA7AE}" dt="2022-05-01T22:59:02.971" v="4"/>
          <ac:spMkLst>
            <pc:docMk/>
            <pc:sldMk cId="0" sldId="298"/>
            <ac:spMk id="2" creationId="{F385CD34-6CAB-399B-F296-6BAB3DF74013}"/>
          </ac:spMkLst>
        </pc:spChg>
        <pc:spChg chg="add del mod">
          <ac:chgData name="Song Seokil" userId="55e21934b449b532" providerId="LiveId" clId="{95DC5F54-7CDB-4B93-AE39-BD45D4AAA7AE}" dt="2022-05-01T22:59:02.971" v="4"/>
          <ac:spMkLst>
            <pc:docMk/>
            <pc:sldMk cId="0" sldId="298"/>
            <ac:spMk id="3" creationId="{AF8B6975-E288-04D4-4B7B-245712368CED}"/>
          </ac:spMkLst>
        </pc:spChg>
        <pc:spChg chg="add del mod">
          <ac:chgData name="Song Seokil" userId="55e21934b449b532" providerId="LiveId" clId="{95DC5F54-7CDB-4B93-AE39-BD45D4AAA7AE}" dt="2022-05-01T22:59:02.971" v="4"/>
          <ac:spMkLst>
            <pc:docMk/>
            <pc:sldMk cId="0" sldId="298"/>
            <ac:spMk id="4" creationId="{8D1BA4EA-7133-9433-84CF-DB8616D42C9D}"/>
          </ac:spMkLst>
        </pc:spChg>
        <pc:spChg chg="add del mod">
          <ac:chgData name="Song Seokil" userId="55e21934b449b532" providerId="LiveId" clId="{95DC5F54-7CDB-4B93-AE39-BD45D4AAA7AE}" dt="2022-05-01T22:59:02.971" v="4"/>
          <ac:spMkLst>
            <pc:docMk/>
            <pc:sldMk cId="0" sldId="298"/>
            <ac:spMk id="5" creationId="{8D3D31B5-173F-E367-27DE-60719E9C3245}"/>
          </ac:spMkLst>
        </pc:spChg>
        <pc:spChg chg="add del mod">
          <ac:chgData name="Song Seokil" userId="55e21934b449b532" providerId="LiveId" clId="{95DC5F54-7CDB-4B93-AE39-BD45D4AAA7AE}" dt="2022-05-01T22:59:02.971" v="4"/>
          <ac:spMkLst>
            <pc:docMk/>
            <pc:sldMk cId="0" sldId="298"/>
            <ac:spMk id="6" creationId="{B44E2DD9-996D-4BC3-E9A8-9C7E4D960FA9}"/>
          </ac:spMkLst>
        </pc:spChg>
        <pc:spChg chg="mod">
          <ac:chgData name="Song Seokil" userId="55e21934b449b532" providerId="LiveId" clId="{95DC5F54-7CDB-4B93-AE39-BD45D4AAA7AE}" dt="2022-05-01T22:59:02.971" v="4"/>
          <ac:spMkLst>
            <pc:docMk/>
            <pc:sldMk cId="0" sldId="298"/>
            <ac:spMk id="13314" creationId="{00000000-0000-0000-0000-000000000000}"/>
          </ac:spMkLst>
        </pc:spChg>
        <pc:spChg chg="mod">
          <ac:chgData name="Song Seokil" userId="55e21934b449b532" providerId="LiveId" clId="{95DC5F54-7CDB-4B93-AE39-BD45D4AAA7AE}" dt="2022-05-01T22:59:02.971" v="4"/>
          <ac:spMkLst>
            <pc:docMk/>
            <pc:sldMk cId="0" sldId="298"/>
            <ac:spMk id="13315" creationId="{00000000-0000-0000-0000-000000000000}"/>
          </ac:spMkLst>
        </pc:spChg>
        <pc:spChg chg="mod">
          <ac:chgData name="Song Seokil" userId="55e21934b449b532" providerId="LiveId" clId="{95DC5F54-7CDB-4B93-AE39-BD45D4AAA7AE}" dt="2022-05-01T22:59:02.971" v="4"/>
          <ac:spMkLst>
            <pc:docMk/>
            <pc:sldMk cId="0" sldId="298"/>
            <ac:spMk id="13316" creationId="{00000000-0000-0000-0000-000000000000}"/>
          </ac:spMkLst>
        </pc:spChg>
        <pc:spChg chg="mod">
          <ac:chgData name="Song Seokil" userId="55e21934b449b532" providerId="LiveId" clId="{95DC5F54-7CDB-4B93-AE39-BD45D4AAA7AE}" dt="2022-05-01T22:59:02.971" v="4"/>
          <ac:spMkLst>
            <pc:docMk/>
            <pc:sldMk cId="0" sldId="298"/>
            <ac:spMk id="13317" creationId="{00000000-0000-0000-0000-000000000000}"/>
          </ac:spMkLst>
        </pc:spChg>
        <pc:spChg chg="mod">
          <ac:chgData name="Song Seokil" userId="55e21934b449b532" providerId="LiveId" clId="{95DC5F54-7CDB-4B93-AE39-BD45D4AAA7AE}" dt="2022-05-01T22:59:02.971" v="4"/>
          <ac:spMkLst>
            <pc:docMk/>
            <pc:sldMk cId="0" sldId="298"/>
            <ac:spMk id="13318" creationId="{00000000-0000-0000-0000-000000000000}"/>
          </ac:spMkLst>
        </pc:spChg>
        <pc:spChg chg="mod">
          <ac:chgData name="Song Seokil" userId="55e21934b449b532" providerId="LiveId" clId="{95DC5F54-7CDB-4B93-AE39-BD45D4AAA7AE}" dt="2022-05-01T23:04:40.838" v="32" actId="1076"/>
          <ac:spMkLst>
            <pc:docMk/>
            <pc:sldMk cId="0" sldId="298"/>
            <ac:spMk id="13319" creationId="{00000000-0000-0000-0000-000000000000}"/>
          </ac:spMkLst>
        </pc:spChg>
      </pc:sldChg>
      <pc:sldChg chg="del">
        <pc:chgData name="Song Seokil" userId="55e21934b449b532" providerId="LiveId" clId="{95DC5F54-7CDB-4B93-AE39-BD45D4AAA7AE}" dt="2022-05-01T22:58:57.492" v="1" actId="47"/>
        <pc:sldMkLst>
          <pc:docMk/>
          <pc:sldMk cId="0" sldId="299"/>
        </pc:sldMkLst>
      </pc:sldChg>
      <pc:sldChg chg="addSp delSp modSp add del mod">
        <pc:chgData name="Song Seokil" userId="55e21934b449b532" providerId="LiveId" clId="{95DC5F54-7CDB-4B93-AE39-BD45D4AAA7AE}" dt="2022-05-01T23:06:28.434" v="41" actId="5793"/>
        <pc:sldMkLst>
          <pc:docMk/>
          <pc:sldMk cId="0" sldId="300"/>
        </pc:sldMkLst>
        <pc:spChg chg="add del mod">
          <ac:chgData name="Song Seokil" userId="55e21934b449b532" providerId="LiveId" clId="{95DC5F54-7CDB-4B93-AE39-BD45D4AAA7AE}" dt="2022-05-01T22:59:02.971" v="4"/>
          <ac:spMkLst>
            <pc:docMk/>
            <pc:sldMk cId="0" sldId="300"/>
            <ac:spMk id="2" creationId="{316C0036-57B5-CBEA-B676-0B9B3E97436D}"/>
          </ac:spMkLst>
        </pc:spChg>
        <pc:spChg chg="add del mod">
          <ac:chgData name="Song Seokil" userId="55e21934b449b532" providerId="LiveId" clId="{95DC5F54-7CDB-4B93-AE39-BD45D4AAA7AE}" dt="2022-05-01T22:59:02.971" v="4"/>
          <ac:spMkLst>
            <pc:docMk/>
            <pc:sldMk cId="0" sldId="300"/>
            <ac:spMk id="3" creationId="{85FFE5F8-6DCD-D6D5-D01B-9F070CCB1452}"/>
          </ac:spMkLst>
        </pc:spChg>
        <pc:spChg chg="add del mod">
          <ac:chgData name="Song Seokil" userId="55e21934b449b532" providerId="LiveId" clId="{95DC5F54-7CDB-4B93-AE39-BD45D4AAA7AE}" dt="2022-05-01T22:59:02.971" v="4"/>
          <ac:spMkLst>
            <pc:docMk/>
            <pc:sldMk cId="0" sldId="300"/>
            <ac:spMk id="4" creationId="{560AD243-0ECA-4710-97BC-5B840D59BCB3}"/>
          </ac:spMkLst>
        </pc:spChg>
        <pc:spChg chg="add del mod">
          <ac:chgData name="Song Seokil" userId="55e21934b449b532" providerId="LiveId" clId="{95DC5F54-7CDB-4B93-AE39-BD45D4AAA7AE}" dt="2022-05-01T22:59:02.971" v="4"/>
          <ac:spMkLst>
            <pc:docMk/>
            <pc:sldMk cId="0" sldId="300"/>
            <ac:spMk id="5" creationId="{844F0552-DDEC-8F4B-E75D-98C3913FF68C}"/>
          </ac:spMkLst>
        </pc:spChg>
        <pc:spChg chg="add del mod">
          <ac:chgData name="Song Seokil" userId="55e21934b449b532" providerId="LiveId" clId="{95DC5F54-7CDB-4B93-AE39-BD45D4AAA7AE}" dt="2022-05-01T22:59:02.971" v="4"/>
          <ac:spMkLst>
            <pc:docMk/>
            <pc:sldMk cId="0" sldId="300"/>
            <ac:spMk id="6" creationId="{1CB98F6A-582C-C5E8-6515-E293039503E7}"/>
          </ac:spMkLst>
        </pc:spChg>
        <pc:spChg chg="mod">
          <ac:chgData name="Song Seokil" userId="55e21934b449b532" providerId="LiveId" clId="{95DC5F54-7CDB-4B93-AE39-BD45D4AAA7AE}" dt="2022-05-01T22:59:02.971" v="4"/>
          <ac:spMkLst>
            <pc:docMk/>
            <pc:sldMk cId="0" sldId="300"/>
            <ac:spMk id="14338" creationId="{00000000-0000-0000-0000-000000000000}"/>
          </ac:spMkLst>
        </pc:spChg>
        <pc:spChg chg="mod">
          <ac:chgData name="Song Seokil" userId="55e21934b449b532" providerId="LiveId" clId="{95DC5F54-7CDB-4B93-AE39-BD45D4AAA7AE}" dt="2022-05-01T23:06:28.434" v="41" actId="5793"/>
          <ac:spMkLst>
            <pc:docMk/>
            <pc:sldMk cId="0" sldId="300"/>
            <ac:spMk id="14339" creationId="{00000000-0000-0000-0000-000000000000}"/>
          </ac:spMkLst>
        </pc:spChg>
        <pc:spChg chg="mod">
          <ac:chgData name="Song Seokil" userId="55e21934b449b532" providerId="LiveId" clId="{95DC5F54-7CDB-4B93-AE39-BD45D4AAA7AE}" dt="2022-05-01T22:59:02.971" v="4"/>
          <ac:spMkLst>
            <pc:docMk/>
            <pc:sldMk cId="0" sldId="300"/>
            <ac:spMk id="14340" creationId="{00000000-0000-0000-0000-000000000000}"/>
          </ac:spMkLst>
        </pc:spChg>
        <pc:spChg chg="mod">
          <ac:chgData name="Song Seokil" userId="55e21934b449b532" providerId="LiveId" clId="{95DC5F54-7CDB-4B93-AE39-BD45D4AAA7AE}" dt="2022-05-01T22:59:02.971" v="4"/>
          <ac:spMkLst>
            <pc:docMk/>
            <pc:sldMk cId="0" sldId="300"/>
            <ac:spMk id="14341" creationId="{00000000-0000-0000-0000-000000000000}"/>
          </ac:spMkLst>
        </pc:spChg>
        <pc:spChg chg="mod">
          <ac:chgData name="Song Seokil" userId="55e21934b449b532" providerId="LiveId" clId="{95DC5F54-7CDB-4B93-AE39-BD45D4AAA7AE}" dt="2022-05-01T22:59:02.971" v="4"/>
          <ac:spMkLst>
            <pc:docMk/>
            <pc:sldMk cId="0" sldId="300"/>
            <ac:spMk id="14342" creationId="{00000000-0000-0000-0000-000000000000}"/>
          </ac:spMkLst>
        </pc:spChg>
      </pc:sldChg>
      <pc:sldChg chg="addSp delSp modSp add del">
        <pc:chgData name="Song Seokil" userId="55e21934b449b532" providerId="LiveId" clId="{95DC5F54-7CDB-4B93-AE39-BD45D4AAA7AE}" dt="2022-05-01T22:59:02.971" v="4"/>
        <pc:sldMkLst>
          <pc:docMk/>
          <pc:sldMk cId="0" sldId="301"/>
        </pc:sldMkLst>
        <pc:spChg chg="add del mod">
          <ac:chgData name="Song Seokil" userId="55e21934b449b532" providerId="LiveId" clId="{95DC5F54-7CDB-4B93-AE39-BD45D4AAA7AE}" dt="2022-05-01T22:59:02.971" v="4"/>
          <ac:spMkLst>
            <pc:docMk/>
            <pc:sldMk cId="0" sldId="301"/>
            <ac:spMk id="2" creationId="{6C1CA85F-C6D0-C947-613F-D5176CF3A112}"/>
          </ac:spMkLst>
        </pc:spChg>
        <pc:spChg chg="add del mod">
          <ac:chgData name="Song Seokil" userId="55e21934b449b532" providerId="LiveId" clId="{95DC5F54-7CDB-4B93-AE39-BD45D4AAA7AE}" dt="2022-05-01T22:59:02.971" v="4"/>
          <ac:spMkLst>
            <pc:docMk/>
            <pc:sldMk cId="0" sldId="301"/>
            <ac:spMk id="3" creationId="{C67C082C-1778-40B7-2CC6-DC27C0668D42}"/>
          </ac:spMkLst>
        </pc:spChg>
        <pc:spChg chg="add del mod">
          <ac:chgData name="Song Seokil" userId="55e21934b449b532" providerId="LiveId" clId="{95DC5F54-7CDB-4B93-AE39-BD45D4AAA7AE}" dt="2022-05-01T22:59:02.971" v="4"/>
          <ac:spMkLst>
            <pc:docMk/>
            <pc:sldMk cId="0" sldId="301"/>
            <ac:spMk id="4" creationId="{BC7C672A-382E-C5D3-64D9-C21E529CB911}"/>
          </ac:spMkLst>
        </pc:spChg>
        <pc:spChg chg="add del mod">
          <ac:chgData name="Song Seokil" userId="55e21934b449b532" providerId="LiveId" clId="{95DC5F54-7CDB-4B93-AE39-BD45D4AAA7AE}" dt="2022-05-01T22:59:02.971" v="4"/>
          <ac:spMkLst>
            <pc:docMk/>
            <pc:sldMk cId="0" sldId="301"/>
            <ac:spMk id="5" creationId="{2C1C8034-7026-F6D8-0EB2-F1431951A7B4}"/>
          </ac:spMkLst>
        </pc:spChg>
        <pc:spChg chg="mod">
          <ac:chgData name="Song Seokil" userId="55e21934b449b532" providerId="LiveId" clId="{95DC5F54-7CDB-4B93-AE39-BD45D4AAA7AE}" dt="2022-05-01T22:59:02.971" v="4"/>
          <ac:spMkLst>
            <pc:docMk/>
            <pc:sldMk cId="0" sldId="301"/>
            <ac:spMk id="15362" creationId="{00000000-0000-0000-0000-000000000000}"/>
          </ac:spMkLst>
        </pc:spChg>
        <pc:spChg chg="mod">
          <ac:chgData name="Song Seokil" userId="55e21934b449b532" providerId="LiveId" clId="{95DC5F54-7CDB-4B93-AE39-BD45D4AAA7AE}" dt="2022-05-01T22:59:02.971" v="4"/>
          <ac:spMkLst>
            <pc:docMk/>
            <pc:sldMk cId="0" sldId="301"/>
            <ac:spMk id="15363" creationId="{00000000-0000-0000-0000-000000000000}"/>
          </ac:spMkLst>
        </pc:spChg>
        <pc:spChg chg="mod">
          <ac:chgData name="Song Seokil" userId="55e21934b449b532" providerId="LiveId" clId="{95DC5F54-7CDB-4B93-AE39-BD45D4AAA7AE}" dt="2022-05-01T22:59:02.971" v="4"/>
          <ac:spMkLst>
            <pc:docMk/>
            <pc:sldMk cId="0" sldId="301"/>
            <ac:spMk id="15364" creationId="{00000000-0000-0000-0000-000000000000}"/>
          </ac:spMkLst>
        </pc:spChg>
        <pc:spChg chg="mod">
          <ac:chgData name="Song Seokil" userId="55e21934b449b532" providerId="LiveId" clId="{95DC5F54-7CDB-4B93-AE39-BD45D4AAA7AE}" dt="2022-05-01T22:59:02.971" v="4"/>
          <ac:spMkLst>
            <pc:docMk/>
            <pc:sldMk cId="0" sldId="301"/>
            <ac:spMk id="15365" creationId="{00000000-0000-0000-0000-000000000000}"/>
          </ac:spMkLst>
        </pc:spChg>
      </pc:sldChg>
      <pc:sldChg chg="addSp delSp modSp add del mod">
        <pc:chgData name="Song Seokil" userId="55e21934b449b532" providerId="LiveId" clId="{95DC5F54-7CDB-4B93-AE39-BD45D4AAA7AE}" dt="2022-05-01T23:08:43.698" v="45" actId="1076"/>
        <pc:sldMkLst>
          <pc:docMk/>
          <pc:sldMk cId="0" sldId="302"/>
        </pc:sldMkLst>
        <pc:spChg chg="add del mod">
          <ac:chgData name="Song Seokil" userId="55e21934b449b532" providerId="LiveId" clId="{95DC5F54-7CDB-4B93-AE39-BD45D4AAA7AE}" dt="2022-05-01T22:59:02.971" v="4"/>
          <ac:spMkLst>
            <pc:docMk/>
            <pc:sldMk cId="0" sldId="302"/>
            <ac:spMk id="2" creationId="{2266E984-ACC8-2E22-FE60-97079F4F76CE}"/>
          </ac:spMkLst>
        </pc:spChg>
        <pc:spChg chg="add del mod">
          <ac:chgData name="Song Seokil" userId="55e21934b449b532" providerId="LiveId" clId="{95DC5F54-7CDB-4B93-AE39-BD45D4AAA7AE}" dt="2022-05-01T22:59:02.971" v="4"/>
          <ac:spMkLst>
            <pc:docMk/>
            <pc:sldMk cId="0" sldId="302"/>
            <ac:spMk id="3" creationId="{64990B50-00AF-3994-F98C-97796B29D720}"/>
          </ac:spMkLst>
        </pc:spChg>
        <pc:spChg chg="add del mod">
          <ac:chgData name="Song Seokil" userId="55e21934b449b532" providerId="LiveId" clId="{95DC5F54-7CDB-4B93-AE39-BD45D4AAA7AE}" dt="2022-05-01T22:59:02.971" v="4"/>
          <ac:spMkLst>
            <pc:docMk/>
            <pc:sldMk cId="0" sldId="302"/>
            <ac:spMk id="4" creationId="{94D22322-164F-41D0-30F8-C23DA6D96D70}"/>
          </ac:spMkLst>
        </pc:spChg>
        <pc:spChg chg="add del mod">
          <ac:chgData name="Song Seokil" userId="55e21934b449b532" providerId="LiveId" clId="{95DC5F54-7CDB-4B93-AE39-BD45D4AAA7AE}" dt="2022-05-01T22:59:02.971" v="4"/>
          <ac:spMkLst>
            <pc:docMk/>
            <pc:sldMk cId="0" sldId="302"/>
            <ac:spMk id="5" creationId="{2D0F0958-2C49-00F9-AA86-49BF5E82D0E3}"/>
          </ac:spMkLst>
        </pc:spChg>
        <pc:spChg chg="mod">
          <ac:chgData name="Song Seokil" userId="55e21934b449b532" providerId="LiveId" clId="{95DC5F54-7CDB-4B93-AE39-BD45D4AAA7AE}" dt="2022-05-01T23:08:43.698" v="45" actId="1076"/>
          <ac:spMkLst>
            <pc:docMk/>
            <pc:sldMk cId="0" sldId="302"/>
            <ac:spMk id="23" creationId="{00000000-0000-0000-0000-000000000000}"/>
          </ac:spMkLst>
        </pc:spChg>
        <pc:spChg chg="mod">
          <ac:chgData name="Song Seokil" userId="55e21934b449b532" providerId="LiveId" clId="{95DC5F54-7CDB-4B93-AE39-BD45D4AAA7AE}" dt="2022-05-01T22:59:02.971" v="4"/>
          <ac:spMkLst>
            <pc:docMk/>
            <pc:sldMk cId="0" sldId="302"/>
            <ac:spMk id="16386" creationId="{00000000-0000-0000-0000-000000000000}"/>
          </ac:spMkLst>
        </pc:spChg>
        <pc:spChg chg="mod">
          <ac:chgData name="Song Seokil" userId="55e21934b449b532" providerId="LiveId" clId="{95DC5F54-7CDB-4B93-AE39-BD45D4AAA7AE}" dt="2022-05-01T22:59:02.971" v="4"/>
          <ac:spMkLst>
            <pc:docMk/>
            <pc:sldMk cId="0" sldId="302"/>
            <ac:spMk id="16387" creationId="{00000000-0000-0000-0000-000000000000}"/>
          </ac:spMkLst>
        </pc:spChg>
        <pc:spChg chg="mod">
          <ac:chgData name="Song Seokil" userId="55e21934b449b532" providerId="LiveId" clId="{95DC5F54-7CDB-4B93-AE39-BD45D4AAA7AE}" dt="2022-05-01T22:59:02.971" v="4"/>
          <ac:spMkLst>
            <pc:docMk/>
            <pc:sldMk cId="0" sldId="302"/>
            <ac:spMk id="16388" creationId="{00000000-0000-0000-0000-000000000000}"/>
          </ac:spMkLst>
        </pc:spChg>
        <pc:spChg chg="mod">
          <ac:chgData name="Song Seokil" userId="55e21934b449b532" providerId="LiveId" clId="{95DC5F54-7CDB-4B93-AE39-BD45D4AAA7AE}" dt="2022-05-01T22:59:02.971" v="4"/>
          <ac:spMkLst>
            <pc:docMk/>
            <pc:sldMk cId="0" sldId="302"/>
            <ac:spMk id="16389" creationId="{00000000-0000-0000-0000-000000000000}"/>
          </ac:spMkLst>
        </pc:spChg>
        <pc:spChg chg="mod">
          <ac:chgData name="Song Seokil" userId="55e21934b449b532" providerId="LiveId" clId="{95DC5F54-7CDB-4B93-AE39-BD45D4AAA7AE}" dt="2022-05-01T23:08:38.875" v="44" actId="14100"/>
          <ac:spMkLst>
            <pc:docMk/>
            <pc:sldMk cId="0" sldId="302"/>
            <ac:spMk id="16391" creationId="{00000000-0000-0000-0000-000000000000}"/>
          </ac:spMkLst>
        </pc:spChg>
      </pc:sldChg>
      <pc:sldChg chg="addSp delSp modSp add del mod">
        <pc:chgData name="Song Seokil" userId="55e21934b449b532" providerId="LiveId" clId="{95DC5F54-7CDB-4B93-AE39-BD45D4AAA7AE}" dt="2022-05-01T23:03:04.990" v="28" actId="403"/>
        <pc:sldMkLst>
          <pc:docMk/>
          <pc:sldMk cId="0" sldId="303"/>
        </pc:sldMkLst>
        <pc:spChg chg="add del mod">
          <ac:chgData name="Song Seokil" userId="55e21934b449b532" providerId="LiveId" clId="{95DC5F54-7CDB-4B93-AE39-BD45D4AAA7AE}" dt="2022-05-01T22:59:02.971" v="4"/>
          <ac:spMkLst>
            <pc:docMk/>
            <pc:sldMk cId="0" sldId="303"/>
            <ac:spMk id="2" creationId="{7CD8E020-54CE-949F-21F1-16E000264E3D}"/>
          </ac:spMkLst>
        </pc:spChg>
        <pc:spChg chg="add del mod">
          <ac:chgData name="Song Seokil" userId="55e21934b449b532" providerId="LiveId" clId="{95DC5F54-7CDB-4B93-AE39-BD45D4AAA7AE}" dt="2022-05-01T22:59:02.971" v="4"/>
          <ac:spMkLst>
            <pc:docMk/>
            <pc:sldMk cId="0" sldId="303"/>
            <ac:spMk id="3" creationId="{A9240944-210C-2735-0425-4BBCB89504F8}"/>
          </ac:spMkLst>
        </pc:spChg>
        <pc:spChg chg="add del mod">
          <ac:chgData name="Song Seokil" userId="55e21934b449b532" providerId="LiveId" clId="{95DC5F54-7CDB-4B93-AE39-BD45D4AAA7AE}" dt="2022-05-01T22:59:02.971" v="4"/>
          <ac:spMkLst>
            <pc:docMk/>
            <pc:sldMk cId="0" sldId="303"/>
            <ac:spMk id="4" creationId="{D4E65544-8A43-70F5-1E9B-EC10985F013F}"/>
          </ac:spMkLst>
        </pc:spChg>
        <pc:spChg chg="add del mod">
          <ac:chgData name="Song Seokil" userId="55e21934b449b532" providerId="LiveId" clId="{95DC5F54-7CDB-4B93-AE39-BD45D4AAA7AE}" dt="2022-05-01T22:59:02.971" v="4"/>
          <ac:spMkLst>
            <pc:docMk/>
            <pc:sldMk cId="0" sldId="303"/>
            <ac:spMk id="5" creationId="{768142E6-1089-F013-807D-D0405F9C7E3C}"/>
          </ac:spMkLst>
        </pc:spChg>
        <pc:spChg chg="add del mod">
          <ac:chgData name="Song Seokil" userId="55e21934b449b532" providerId="LiveId" clId="{95DC5F54-7CDB-4B93-AE39-BD45D4AAA7AE}" dt="2022-05-01T22:59:02.971" v="4"/>
          <ac:spMkLst>
            <pc:docMk/>
            <pc:sldMk cId="0" sldId="303"/>
            <ac:spMk id="6" creationId="{BB165367-540E-0BA7-87DB-0D6BE1776C02}"/>
          </ac:spMkLst>
        </pc:spChg>
        <pc:spChg chg="mod">
          <ac:chgData name="Song Seokil" userId="55e21934b449b532" providerId="LiveId" clId="{95DC5F54-7CDB-4B93-AE39-BD45D4AAA7AE}" dt="2022-05-01T22:59:02.971" v="4"/>
          <ac:spMkLst>
            <pc:docMk/>
            <pc:sldMk cId="0" sldId="303"/>
            <ac:spMk id="11266" creationId="{00000000-0000-0000-0000-000000000000}"/>
          </ac:spMkLst>
        </pc:spChg>
        <pc:spChg chg="mod">
          <ac:chgData name="Song Seokil" userId="55e21934b449b532" providerId="LiveId" clId="{95DC5F54-7CDB-4B93-AE39-BD45D4AAA7AE}" dt="2022-05-01T23:02:32.608" v="24" actId="15"/>
          <ac:spMkLst>
            <pc:docMk/>
            <pc:sldMk cId="0" sldId="303"/>
            <ac:spMk id="11267" creationId="{00000000-0000-0000-0000-000000000000}"/>
          </ac:spMkLst>
        </pc:spChg>
        <pc:spChg chg="mod">
          <ac:chgData name="Song Seokil" userId="55e21934b449b532" providerId="LiveId" clId="{95DC5F54-7CDB-4B93-AE39-BD45D4AAA7AE}" dt="2022-05-01T22:59:02.971" v="4"/>
          <ac:spMkLst>
            <pc:docMk/>
            <pc:sldMk cId="0" sldId="303"/>
            <ac:spMk id="11268" creationId="{00000000-0000-0000-0000-000000000000}"/>
          </ac:spMkLst>
        </pc:spChg>
        <pc:spChg chg="mod">
          <ac:chgData name="Song Seokil" userId="55e21934b449b532" providerId="LiveId" clId="{95DC5F54-7CDB-4B93-AE39-BD45D4AAA7AE}" dt="2022-05-01T22:59:02.971" v="4"/>
          <ac:spMkLst>
            <pc:docMk/>
            <pc:sldMk cId="0" sldId="303"/>
            <ac:spMk id="11269" creationId="{00000000-0000-0000-0000-000000000000}"/>
          </ac:spMkLst>
        </pc:spChg>
        <pc:spChg chg="mod">
          <ac:chgData name="Song Seokil" userId="55e21934b449b532" providerId="LiveId" clId="{95DC5F54-7CDB-4B93-AE39-BD45D4AAA7AE}" dt="2022-05-01T22:59:02.971" v="4"/>
          <ac:spMkLst>
            <pc:docMk/>
            <pc:sldMk cId="0" sldId="303"/>
            <ac:spMk id="11270" creationId="{00000000-0000-0000-0000-000000000000}"/>
          </ac:spMkLst>
        </pc:spChg>
        <pc:spChg chg="mod">
          <ac:chgData name="Song Seokil" userId="55e21934b449b532" providerId="LiveId" clId="{95DC5F54-7CDB-4B93-AE39-BD45D4AAA7AE}" dt="2022-05-01T23:03:04.990" v="28" actId="403"/>
          <ac:spMkLst>
            <pc:docMk/>
            <pc:sldMk cId="0" sldId="303"/>
            <ac:spMk id="11271" creationId="{00000000-0000-0000-0000-000000000000}"/>
          </ac:spMkLst>
        </pc:spChg>
      </pc:sldChg>
      <pc:sldChg chg="del">
        <pc:chgData name="Song Seokil" userId="55e21934b449b532" providerId="LiveId" clId="{95DC5F54-7CDB-4B93-AE39-BD45D4AAA7AE}" dt="2022-05-01T22:58:57.492" v="1" actId="47"/>
        <pc:sldMkLst>
          <pc:docMk/>
          <pc:sldMk cId="558075475" sldId="304"/>
        </pc:sldMkLst>
      </pc:sldChg>
      <pc:sldChg chg="del">
        <pc:chgData name="Song Seokil" userId="55e21934b449b532" providerId="LiveId" clId="{95DC5F54-7CDB-4B93-AE39-BD45D4AAA7AE}" dt="2022-05-01T22:58:57.492" v="1" actId="47"/>
        <pc:sldMkLst>
          <pc:docMk/>
          <pc:sldMk cId="0" sldId="305"/>
        </pc:sldMkLst>
      </pc:sldChg>
      <pc:sldChg chg="del">
        <pc:chgData name="Song Seokil" userId="55e21934b449b532" providerId="LiveId" clId="{95DC5F54-7CDB-4B93-AE39-BD45D4AAA7AE}" dt="2022-05-01T22:58:57.492" v="1" actId="47"/>
        <pc:sldMkLst>
          <pc:docMk/>
          <pc:sldMk cId="0" sldId="306"/>
        </pc:sldMkLst>
      </pc:sldChg>
      <pc:sldChg chg="del">
        <pc:chgData name="Song Seokil" userId="55e21934b449b532" providerId="LiveId" clId="{95DC5F54-7CDB-4B93-AE39-BD45D4AAA7AE}" dt="2022-05-01T22:58:57.492" v="1" actId="47"/>
        <pc:sldMkLst>
          <pc:docMk/>
          <pc:sldMk cId="0" sldId="307"/>
        </pc:sldMkLst>
      </pc:sldChg>
      <pc:sldChg chg="del">
        <pc:chgData name="Song Seokil" userId="55e21934b449b532" providerId="LiveId" clId="{95DC5F54-7CDB-4B93-AE39-BD45D4AAA7AE}" dt="2022-05-01T22:58:57.492" v="1" actId="47"/>
        <pc:sldMkLst>
          <pc:docMk/>
          <pc:sldMk cId="2470415538" sldId="308"/>
        </pc:sldMkLst>
      </pc:sldChg>
    </pc:docChg>
  </pc:docChgLst>
  <pc:docChgLst>
    <pc:chgData name="Song Seokil" userId="55e21934b449b532" providerId="LiveId" clId="{B6DD18DE-5EC3-4D35-84A4-3203B5E20D2A}"/>
    <pc:docChg chg="custSel addSld delSld modSld">
      <pc:chgData name="Song Seokil" userId="55e21934b449b532" providerId="LiveId" clId="{B6DD18DE-5EC3-4D35-84A4-3203B5E20D2A}" dt="2022-04-10T23:49:16.087" v="4" actId="404"/>
      <pc:docMkLst>
        <pc:docMk/>
      </pc:docMkLst>
      <pc:sldChg chg="modSp mod">
        <pc:chgData name="Song Seokil" userId="55e21934b449b532" providerId="LiveId" clId="{B6DD18DE-5EC3-4D35-84A4-3203B5E20D2A}" dt="2022-04-10T23:47:46.041" v="0"/>
        <pc:sldMkLst>
          <pc:docMk/>
          <pc:sldMk cId="1202290180" sldId="256"/>
        </pc:sldMkLst>
        <pc:spChg chg="mod">
          <ac:chgData name="Song Seokil" userId="55e21934b449b532" providerId="LiveId" clId="{B6DD18DE-5EC3-4D35-84A4-3203B5E20D2A}" dt="2022-04-10T23:47:46.041" v="0"/>
          <ac:spMkLst>
            <pc:docMk/>
            <pc:sldMk cId="1202290180" sldId="256"/>
            <ac:spMk id="2" creationId="{00000000-0000-0000-0000-000000000000}"/>
          </ac:spMkLst>
        </pc:spChg>
      </pc:sldChg>
      <pc:sldChg chg="del">
        <pc:chgData name="Song Seokil" userId="55e21934b449b532" providerId="LiveId" clId="{B6DD18DE-5EC3-4D35-84A4-3203B5E20D2A}" dt="2022-04-10T23:48:00.813" v="1" actId="47"/>
        <pc:sldMkLst>
          <pc:docMk/>
          <pc:sldMk cId="0" sldId="259"/>
        </pc:sldMkLst>
      </pc:sldChg>
      <pc:sldChg chg="del">
        <pc:chgData name="Song Seokil" userId="55e21934b449b532" providerId="LiveId" clId="{B6DD18DE-5EC3-4D35-84A4-3203B5E20D2A}" dt="2022-04-10T23:48:00.813" v="1" actId="47"/>
        <pc:sldMkLst>
          <pc:docMk/>
          <pc:sldMk cId="0" sldId="260"/>
        </pc:sldMkLst>
      </pc:sldChg>
      <pc:sldChg chg="del">
        <pc:chgData name="Song Seokil" userId="55e21934b449b532" providerId="LiveId" clId="{B6DD18DE-5EC3-4D35-84A4-3203B5E20D2A}" dt="2022-04-10T23:48:00.813" v="1" actId="47"/>
        <pc:sldMkLst>
          <pc:docMk/>
          <pc:sldMk cId="0" sldId="261"/>
        </pc:sldMkLst>
      </pc:sldChg>
      <pc:sldChg chg="del">
        <pc:chgData name="Song Seokil" userId="55e21934b449b532" providerId="LiveId" clId="{B6DD18DE-5EC3-4D35-84A4-3203B5E20D2A}" dt="2022-04-10T23:48:00.813" v="1" actId="47"/>
        <pc:sldMkLst>
          <pc:docMk/>
          <pc:sldMk cId="0" sldId="262"/>
        </pc:sldMkLst>
      </pc:sldChg>
      <pc:sldChg chg="del">
        <pc:chgData name="Song Seokil" userId="55e21934b449b532" providerId="LiveId" clId="{B6DD18DE-5EC3-4D35-84A4-3203B5E20D2A}" dt="2022-04-10T23:48:00.813" v="1" actId="47"/>
        <pc:sldMkLst>
          <pc:docMk/>
          <pc:sldMk cId="0" sldId="263"/>
        </pc:sldMkLst>
      </pc:sldChg>
      <pc:sldChg chg="del">
        <pc:chgData name="Song Seokil" userId="55e21934b449b532" providerId="LiveId" clId="{B6DD18DE-5EC3-4D35-84A4-3203B5E20D2A}" dt="2022-04-10T23:48:00.813" v="1" actId="47"/>
        <pc:sldMkLst>
          <pc:docMk/>
          <pc:sldMk cId="0" sldId="264"/>
        </pc:sldMkLst>
      </pc:sldChg>
      <pc:sldChg chg="del">
        <pc:chgData name="Song Seokil" userId="55e21934b449b532" providerId="LiveId" clId="{B6DD18DE-5EC3-4D35-84A4-3203B5E20D2A}" dt="2022-04-10T23:48:00.813" v="1" actId="47"/>
        <pc:sldMkLst>
          <pc:docMk/>
          <pc:sldMk cId="0" sldId="265"/>
        </pc:sldMkLst>
      </pc:sldChg>
      <pc:sldChg chg="del">
        <pc:chgData name="Song Seokil" userId="55e21934b449b532" providerId="LiveId" clId="{B6DD18DE-5EC3-4D35-84A4-3203B5E20D2A}" dt="2022-04-10T23:48:00.813" v="1" actId="47"/>
        <pc:sldMkLst>
          <pc:docMk/>
          <pc:sldMk cId="0" sldId="266"/>
        </pc:sldMkLst>
      </pc:sldChg>
      <pc:sldChg chg="del">
        <pc:chgData name="Song Seokil" userId="55e21934b449b532" providerId="LiveId" clId="{B6DD18DE-5EC3-4D35-84A4-3203B5E20D2A}" dt="2022-04-10T23:48:00.813" v="1" actId="47"/>
        <pc:sldMkLst>
          <pc:docMk/>
          <pc:sldMk cId="0" sldId="267"/>
        </pc:sldMkLst>
      </pc:sldChg>
      <pc:sldChg chg="del">
        <pc:chgData name="Song Seokil" userId="55e21934b449b532" providerId="LiveId" clId="{B6DD18DE-5EC3-4D35-84A4-3203B5E20D2A}" dt="2022-04-10T23:48:00.813" v="1" actId="47"/>
        <pc:sldMkLst>
          <pc:docMk/>
          <pc:sldMk cId="0" sldId="268"/>
        </pc:sldMkLst>
      </pc:sldChg>
      <pc:sldChg chg="del">
        <pc:chgData name="Song Seokil" userId="55e21934b449b532" providerId="LiveId" clId="{B6DD18DE-5EC3-4D35-84A4-3203B5E20D2A}" dt="2022-04-10T23:48:00.813" v="1" actId="47"/>
        <pc:sldMkLst>
          <pc:docMk/>
          <pc:sldMk cId="0" sldId="269"/>
        </pc:sldMkLst>
      </pc:sldChg>
      <pc:sldChg chg="del">
        <pc:chgData name="Song Seokil" userId="55e21934b449b532" providerId="LiveId" clId="{B6DD18DE-5EC3-4D35-84A4-3203B5E20D2A}" dt="2022-04-10T23:48:00.813" v="1" actId="47"/>
        <pc:sldMkLst>
          <pc:docMk/>
          <pc:sldMk cId="0" sldId="270"/>
        </pc:sldMkLst>
      </pc:sldChg>
      <pc:sldChg chg="del">
        <pc:chgData name="Song Seokil" userId="55e21934b449b532" providerId="LiveId" clId="{B6DD18DE-5EC3-4D35-84A4-3203B5E20D2A}" dt="2022-04-10T23:48:00.813" v="1" actId="47"/>
        <pc:sldMkLst>
          <pc:docMk/>
          <pc:sldMk cId="0" sldId="271"/>
        </pc:sldMkLst>
      </pc:sldChg>
      <pc:sldChg chg="del">
        <pc:chgData name="Song Seokil" userId="55e21934b449b532" providerId="LiveId" clId="{B6DD18DE-5EC3-4D35-84A4-3203B5E20D2A}" dt="2022-04-10T23:48:00.813" v="1" actId="47"/>
        <pc:sldMkLst>
          <pc:docMk/>
          <pc:sldMk cId="0" sldId="272"/>
        </pc:sldMkLst>
      </pc:sldChg>
      <pc:sldChg chg="del">
        <pc:chgData name="Song Seokil" userId="55e21934b449b532" providerId="LiveId" clId="{B6DD18DE-5EC3-4D35-84A4-3203B5E20D2A}" dt="2022-04-10T23:48:00.813" v="1" actId="47"/>
        <pc:sldMkLst>
          <pc:docMk/>
          <pc:sldMk cId="0" sldId="273"/>
        </pc:sldMkLst>
      </pc:sldChg>
      <pc:sldChg chg="del">
        <pc:chgData name="Song Seokil" userId="55e21934b449b532" providerId="LiveId" clId="{B6DD18DE-5EC3-4D35-84A4-3203B5E20D2A}" dt="2022-04-10T23:48:00.813" v="1" actId="47"/>
        <pc:sldMkLst>
          <pc:docMk/>
          <pc:sldMk cId="0" sldId="274"/>
        </pc:sldMkLst>
      </pc:sldChg>
      <pc:sldChg chg="del">
        <pc:chgData name="Song Seokil" userId="55e21934b449b532" providerId="LiveId" clId="{B6DD18DE-5EC3-4D35-84A4-3203B5E20D2A}" dt="2022-04-10T23:48:00.813" v="1" actId="47"/>
        <pc:sldMkLst>
          <pc:docMk/>
          <pc:sldMk cId="0" sldId="275"/>
        </pc:sldMkLst>
      </pc:sldChg>
      <pc:sldChg chg="del">
        <pc:chgData name="Song Seokil" userId="55e21934b449b532" providerId="LiveId" clId="{B6DD18DE-5EC3-4D35-84A4-3203B5E20D2A}" dt="2022-04-10T23:48:00.813" v="1" actId="47"/>
        <pc:sldMkLst>
          <pc:docMk/>
          <pc:sldMk cId="0" sldId="276"/>
        </pc:sldMkLst>
      </pc:sldChg>
      <pc:sldChg chg="del">
        <pc:chgData name="Song Seokil" userId="55e21934b449b532" providerId="LiveId" clId="{B6DD18DE-5EC3-4D35-84A4-3203B5E20D2A}" dt="2022-04-10T23:48:00.813" v="1" actId="47"/>
        <pc:sldMkLst>
          <pc:docMk/>
          <pc:sldMk cId="0" sldId="277"/>
        </pc:sldMkLst>
      </pc:sldChg>
      <pc:sldChg chg="del">
        <pc:chgData name="Song Seokil" userId="55e21934b449b532" providerId="LiveId" clId="{B6DD18DE-5EC3-4D35-84A4-3203B5E20D2A}" dt="2022-04-10T23:48:00.813" v="1" actId="47"/>
        <pc:sldMkLst>
          <pc:docMk/>
          <pc:sldMk cId="0" sldId="278"/>
        </pc:sldMkLst>
      </pc:sldChg>
      <pc:sldChg chg="del">
        <pc:chgData name="Song Seokil" userId="55e21934b449b532" providerId="LiveId" clId="{B6DD18DE-5EC3-4D35-84A4-3203B5E20D2A}" dt="2022-04-10T23:48:00.813" v="1" actId="47"/>
        <pc:sldMkLst>
          <pc:docMk/>
          <pc:sldMk cId="0" sldId="279"/>
        </pc:sldMkLst>
      </pc:sldChg>
      <pc:sldChg chg="del">
        <pc:chgData name="Song Seokil" userId="55e21934b449b532" providerId="LiveId" clId="{B6DD18DE-5EC3-4D35-84A4-3203B5E20D2A}" dt="2022-04-10T23:48:00.813" v="1" actId="47"/>
        <pc:sldMkLst>
          <pc:docMk/>
          <pc:sldMk cId="0" sldId="280"/>
        </pc:sldMkLst>
      </pc:sldChg>
      <pc:sldChg chg="del">
        <pc:chgData name="Song Seokil" userId="55e21934b449b532" providerId="LiveId" clId="{B6DD18DE-5EC3-4D35-84A4-3203B5E20D2A}" dt="2022-04-10T23:48:00.813" v="1" actId="47"/>
        <pc:sldMkLst>
          <pc:docMk/>
          <pc:sldMk cId="0" sldId="281"/>
        </pc:sldMkLst>
      </pc:sldChg>
      <pc:sldChg chg="del">
        <pc:chgData name="Song Seokil" userId="55e21934b449b532" providerId="LiveId" clId="{B6DD18DE-5EC3-4D35-84A4-3203B5E20D2A}" dt="2022-04-10T23:48:00.813" v="1" actId="47"/>
        <pc:sldMkLst>
          <pc:docMk/>
          <pc:sldMk cId="0" sldId="282"/>
        </pc:sldMkLst>
      </pc:sldChg>
      <pc:sldChg chg="del">
        <pc:chgData name="Song Seokil" userId="55e21934b449b532" providerId="LiveId" clId="{B6DD18DE-5EC3-4D35-84A4-3203B5E20D2A}" dt="2022-04-10T23:48:00.813" v="1" actId="47"/>
        <pc:sldMkLst>
          <pc:docMk/>
          <pc:sldMk cId="0" sldId="283"/>
        </pc:sldMkLst>
      </pc:sldChg>
      <pc:sldChg chg="del">
        <pc:chgData name="Song Seokil" userId="55e21934b449b532" providerId="LiveId" clId="{B6DD18DE-5EC3-4D35-84A4-3203B5E20D2A}" dt="2022-04-10T23:48:00.813" v="1" actId="47"/>
        <pc:sldMkLst>
          <pc:docMk/>
          <pc:sldMk cId="0" sldId="284"/>
        </pc:sldMkLst>
      </pc:sldChg>
      <pc:sldChg chg="del">
        <pc:chgData name="Song Seokil" userId="55e21934b449b532" providerId="LiveId" clId="{B6DD18DE-5EC3-4D35-84A4-3203B5E20D2A}" dt="2022-04-10T23:48:00.813" v="1" actId="47"/>
        <pc:sldMkLst>
          <pc:docMk/>
          <pc:sldMk cId="3540909922" sldId="285"/>
        </pc:sldMkLst>
      </pc:sldChg>
      <pc:sldChg chg="del">
        <pc:chgData name="Song Seokil" userId="55e21934b449b532" providerId="LiveId" clId="{B6DD18DE-5EC3-4D35-84A4-3203B5E20D2A}" dt="2022-04-10T23:48:00.813" v="1" actId="47"/>
        <pc:sldMkLst>
          <pc:docMk/>
          <pc:sldMk cId="0" sldId="286"/>
        </pc:sldMkLst>
      </pc:sldChg>
      <pc:sldChg chg="del">
        <pc:chgData name="Song Seokil" userId="55e21934b449b532" providerId="LiveId" clId="{B6DD18DE-5EC3-4D35-84A4-3203B5E20D2A}" dt="2022-04-10T23:48:00.813" v="1" actId="47"/>
        <pc:sldMkLst>
          <pc:docMk/>
          <pc:sldMk cId="0" sldId="287"/>
        </pc:sldMkLst>
      </pc:sldChg>
      <pc:sldChg chg="del">
        <pc:chgData name="Song Seokil" userId="55e21934b449b532" providerId="LiveId" clId="{B6DD18DE-5EC3-4D35-84A4-3203B5E20D2A}" dt="2022-04-10T23:48:00.813" v="1" actId="47"/>
        <pc:sldMkLst>
          <pc:docMk/>
          <pc:sldMk cId="0" sldId="288"/>
        </pc:sldMkLst>
      </pc:sldChg>
      <pc:sldChg chg="del">
        <pc:chgData name="Song Seokil" userId="55e21934b449b532" providerId="LiveId" clId="{B6DD18DE-5EC3-4D35-84A4-3203B5E20D2A}" dt="2022-04-10T23:48:00.813" v="1" actId="47"/>
        <pc:sldMkLst>
          <pc:docMk/>
          <pc:sldMk cId="0" sldId="289"/>
        </pc:sldMkLst>
      </pc:sldChg>
      <pc:sldChg chg="add del">
        <pc:chgData name="Song Seokil" userId="55e21934b449b532" providerId="LiveId" clId="{B6DD18DE-5EC3-4D35-84A4-3203B5E20D2A}" dt="2022-04-10T23:48:09.634" v="2"/>
        <pc:sldMkLst>
          <pc:docMk/>
          <pc:sldMk cId="0" sldId="290"/>
        </pc:sldMkLst>
      </pc:sldChg>
      <pc:sldChg chg="add del">
        <pc:chgData name="Song Seokil" userId="55e21934b449b532" providerId="LiveId" clId="{B6DD18DE-5EC3-4D35-84A4-3203B5E20D2A}" dt="2022-04-10T23:48:09.634" v="2"/>
        <pc:sldMkLst>
          <pc:docMk/>
          <pc:sldMk cId="0" sldId="291"/>
        </pc:sldMkLst>
      </pc:sldChg>
      <pc:sldChg chg="add">
        <pc:chgData name="Song Seokil" userId="55e21934b449b532" providerId="LiveId" clId="{B6DD18DE-5EC3-4D35-84A4-3203B5E20D2A}" dt="2022-04-10T23:48:09.634" v="2"/>
        <pc:sldMkLst>
          <pc:docMk/>
          <pc:sldMk cId="0" sldId="292"/>
        </pc:sldMkLst>
      </pc:sldChg>
      <pc:sldChg chg="del">
        <pc:chgData name="Song Seokil" userId="55e21934b449b532" providerId="LiveId" clId="{B6DD18DE-5EC3-4D35-84A4-3203B5E20D2A}" dt="2022-04-10T23:48:00.813" v="1" actId="47"/>
        <pc:sldMkLst>
          <pc:docMk/>
          <pc:sldMk cId="3689378304" sldId="292"/>
        </pc:sldMkLst>
      </pc:sldChg>
      <pc:sldChg chg="add">
        <pc:chgData name="Song Seokil" userId="55e21934b449b532" providerId="LiveId" clId="{B6DD18DE-5EC3-4D35-84A4-3203B5E20D2A}" dt="2022-04-10T23:48:09.634" v="2"/>
        <pc:sldMkLst>
          <pc:docMk/>
          <pc:sldMk cId="0" sldId="293"/>
        </pc:sldMkLst>
      </pc:sldChg>
      <pc:sldChg chg="modSp add mod">
        <pc:chgData name="Song Seokil" userId="55e21934b449b532" providerId="LiveId" clId="{B6DD18DE-5EC3-4D35-84A4-3203B5E20D2A}" dt="2022-04-10T23:48:09.696" v="3" actId="27636"/>
        <pc:sldMkLst>
          <pc:docMk/>
          <pc:sldMk cId="0" sldId="294"/>
        </pc:sldMkLst>
        <pc:spChg chg="mod">
          <ac:chgData name="Song Seokil" userId="55e21934b449b532" providerId="LiveId" clId="{B6DD18DE-5EC3-4D35-84A4-3203B5E20D2A}" dt="2022-04-10T23:48:09.696" v="3" actId="27636"/>
          <ac:spMkLst>
            <pc:docMk/>
            <pc:sldMk cId="0" sldId="294"/>
            <ac:spMk id="8195" creationId="{00000000-0000-0000-0000-000000000000}"/>
          </ac:spMkLst>
        </pc:spChg>
      </pc:sldChg>
      <pc:sldChg chg="add">
        <pc:chgData name="Song Seokil" userId="55e21934b449b532" providerId="LiveId" clId="{B6DD18DE-5EC3-4D35-84A4-3203B5E20D2A}" dt="2022-04-10T23:48:09.634" v="2"/>
        <pc:sldMkLst>
          <pc:docMk/>
          <pc:sldMk cId="0" sldId="295"/>
        </pc:sldMkLst>
      </pc:sldChg>
      <pc:sldChg chg="modSp add">
        <pc:chgData name="Song Seokil" userId="55e21934b449b532" providerId="LiveId" clId="{B6DD18DE-5EC3-4D35-84A4-3203B5E20D2A}" dt="2022-04-10T23:49:16.087" v="4" actId="404"/>
        <pc:sldMkLst>
          <pc:docMk/>
          <pc:sldMk cId="0" sldId="296"/>
        </pc:sldMkLst>
        <pc:spChg chg="mod">
          <ac:chgData name="Song Seokil" userId="55e21934b449b532" providerId="LiveId" clId="{B6DD18DE-5EC3-4D35-84A4-3203B5E20D2A}" dt="2022-04-10T23:49:16.087" v="4" actId="404"/>
          <ac:spMkLst>
            <pc:docMk/>
            <pc:sldMk cId="0" sldId="296"/>
            <ac:spMk id="10245" creationId="{00000000-0000-0000-0000-000000000000}"/>
          </ac:spMkLst>
        </pc:spChg>
      </pc:sldChg>
      <pc:sldChg chg="add">
        <pc:chgData name="Song Seokil" userId="55e21934b449b532" providerId="LiveId" clId="{B6DD18DE-5EC3-4D35-84A4-3203B5E20D2A}" dt="2022-04-10T23:48:09.634" v="2"/>
        <pc:sldMkLst>
          <pc:docMk/>
          <pc:sldMk cId="0" sldId="297"/>
        </pc:sldMkLst>
      </pc:sldChg>
      <pc:sldChg chg="add">
        <pc:chgData name="Song Seokil" userId="55e21934b449b532" providerId="LiveId" clId="{B6DD18DE-5EC3-4D35-84A4-3203B5E20D2A}" dt="2022-04-10T23:48:09.634" v="2"/>
        <pc:sldMkLst>
          <pc:docMk/>
          <pc:sldMk cId="0" sldId="298"/>
        </pc:sldMkLst>
      </pc:sldChg>
      <pc:sldChg chg="add">
        <pc:chgData name="Song Seokil" userId="55e21934b449b532" providerId="LiveId" clId="{B6DD18DE-5EC3-4D35-84A4-3203B5E20D2A}" dt="2022-04-10T23:48:09.634" v="2"/>
        <pc:sldMkLst>
          <pc:docMk/>
          <pc:sldMk cId="0" sldId="299"/>
        </pc:sldMkLst>
      </pc:sldChg>
      <pc:sldChg chg="add">
        <pc:chgData name="Song Seokil" userId="55e21934b449b532" providerId="LiveId" clId="{B6DD18DE-5EC3-4D35-84A4-3203B5E20D2A}" dt="2022-04-10T23:48:09.634" v="2"/>
        <pc:sldMkLst>
          <pc:docMk/>
          <pc:sldMk cId="0" sldId="300"/>
        </pc:sldMkLst>
      </pc:sldChg>
      <pc:sldChg chg="add">
        <pc:chgData name="Song Seokil" userId="55e21934b449b532" providerId="LiveId" clId="{B6DD18DE-5EC3-4D35-84A4-3203B5E20D2A}" dt="2022-04-10T23:48:09.634" v="2"/>
        <pc:sldMkLst>
          <pc:docMk/>
          <pc:sldMk cId="0" sldId="301"/>
        </pc:sldMkLst>
      </pc:sldChg>
      <pc:sldChg chg="add">
        <pc:chgData name="Song Seokil" userId="55e21934b449b532" providerId="LiveId" clId="{B6DD18DE-5EC3-4D35-84A4-3203B5E20D2A}" dt="2022-04-10T23:48:09.634" v="2"/>
        <pc:sldMkLst>
          <pc:docMk/>
          <pc:sldMk cId="0" sldId="302"/>
        </pc:sldMkLst>
      </pc:sldChg>
      <pc:sldChg chg="add">
        <pc:chgData name="Song Seokil" userId="55e21934b449b532" providerId="LiveId" clId="{B6DD18DE-5EC3-4D35-84A4-3203B5E20D2A}" dt="2022-04-10T23:48:09.634" v="2"/>
        <pc:sldMkLst>
          <pc:docMk/>
          <pc:sldMk cId="0" sldId="303"/>
        </pc:sldMkLst>
      </pc:sldChg>
      <pc:sldChg chg="add">
        <pc:chgData name="Song Seokil" userId="55e21934b449b532" providerId="LiveId" clId="{B6DD18DE-5EC3-4D35-84A4-3203B5E20D2A}" dt="2022-04-10T23:48:09.634" v="2"/>
        <pc:sldMkLst>
          <pc:docMk/>
          <pc:sldMk cId="558075475" sldId="304"/>
        </pc:sldMkLst>
      </pc:sldChg>
      <pc:sldChg chg="add">
        <pc:chgData name="Song Seokil" userId="55e21934b449b532" providerId="LiveId" clId="{B6DD18DE-5EC3-4D35-84A4-3203B5E20D2A}" dt="2022-04-10T23:48:09.634" v="2"/>
        <pc:sldMkLst>
          <pc:docMk/>
          <pc:sldMk cId="0" sldId="305"/>
        </pc:sldMkLst>
      </pc:sldChg>
      <pc:sldChg chg="add">
        <pc:chgData name="Song Seokil" userId="55e21934b449b532" providerId="LiveId" clId="{B6DD18DE-5EC3-4D35-84A4-3203B5E20D2A}" dt="2022-04-10T23:48:09.634" v="2"/>
        <pc:sldMkLst>
          <pc:docMk/>
          <pc:sldMk cId="0" sldId="306"/>
        </pc:sldMkLst>
      </pc:sldChg>
      <pc:sldChg chg="add">
        <pc:chgData name="Song Seokil" userId="55e21934b449b532" providerId="LiveId" clId="{B6DD18DE-5EC3-4D35-84A4-3203B5E20D2A}" dt="2022-04-10T23:48:09.634" v="2"/>
        <pc:sldMkLst>
          <pc:docMk/>
          <pc:sldMk cId="0" sldId="307"/>
        </pc:sldMkLst>
      </pc:sldChg>
      <pc:sldChg chg="add">
        <pc:chgData name="Song Seokil" userId="55e21934b449b532" providerId="LiveId" clId="{B6DD18DE-5EC3-4D35-84A4-3203B5E20D2A}" dt="2022-04-10T23:48:09.634" v="2"/>
        <pc:sldMkLst>
          <pc:docMk/>
          <pc:sldMk cId="2470415538" sldId="308"/>
        </pc:sldMkLst>
      </pc:sldChg>
      <pc:sldChg chg="add">
        <pc:chgData name="Song Seokil" userId="55e21934b449b532" providerId="LiveId" clId="{B6DD18DE-5EC3-4D35-84A4-3203B5E20D2A}" dt="2022-04-10T23:48:09.634" v="2"/>
        <pc:sldMkLst>
          <pc:docMk/>
          <pc:sldMk cId="0" sldId="309"/>
        </pc:sldMkLst>
      </pc:sldChg>
      <pc:sldChg chg="add">
        <pc:chgData name="Song Seokil" userId="55e21934b449b532" providerId="LiveId" clId="{B6DD18DE-5EC3-4D35-84A4-3203B5E20D2A}" dt="2022-04-10T23:48:09.634" v="2"/>
        <pc:sldMkLst>
          <pc:docMk/>
          <pc:sldMk cId="0" sldId="310"/>
        </pc:sldMkLst>
      </pc:sldChg>
      <pc:sldChg chg="add">
        <pc:chgData name="Song Seokil" userId="55e21934b449b532" providerId="LiveId" clId="{B6DD18DE-5EC3-4D35-84A4-3203B5E20D2A}" dt="2022-04-10T23:48:09.634" v="2"/>
        <pc:sldMkLst>
          <pc:docMk/>
          <pc:sldMk cId="0" sldId="311"/>
        </pc:sldMkLst>
      </pc:sldChg>
      <pc:sldChg chg="add">
        <pc:chgData name="Song Seokil" userId="55e21934b449b532" providerId="LiveId" clId="{B6DD18DE-5EC3-4D35-84A4-3203B5E20D2A}" dt="2022-04-10T23:48:09.634" v="2"/>
        <pc:sldMkLst>
          <pc:docMk/>
          <pc:sldMk cId="0" sldId="312"/>
        </pc:sldMkLst>
      </pc:sldChg>
      <pc:sldChg chg="add">
        <pc:chgData name="Song Seokil" userId="55e21934b449b532" providerId="LiveId" clId="{B6DD18DE-5EC3-4D35-84A4-3203B5E20D2A}" dt="2022-04-10T23:48:09.634" v="2"/>
        <pc:sldMkLst>
          <pc:docMk/>
          <pc:sldMk cId="0" sldId="313"/>
        </pc:sldMkLst>
      </pc:sldChg>
      <pc:sldChg chg="add">
        <pc:chgData name="Song Seokil" userId="55e21934b449b532" providerId="LiveId" clId="{B6DD18DE-5EC3-4D35-84A4-3203B5E20D2A}" dt="2022-04-10T23:48:09.634" v="2"/>
        <pc:sldMkLst>
          <pc:docMk/>
          <pc:sldMk cId="0" sldId="314"/>
        </pc:sldMkLst>
      </pc:sldChg>
      <pc:sldChg chg="add">
        <pc:chgData name="Song Seokil" userId="55e21934b449b532" providerId="LiveId" clId="{B6DD18DE-5EC3-4D35-84A4-3203B5E20D2A}" dt="2022-04-10T23:48:09.634" v="2"/>
        <pc:sldMkLst>
          <pc:docMk/>
          <pc:sldMk cId="0" sldId="315"/>
        </pc:sldMkLst>
      </pc:sldChg>
      <pc:sldChg chg="add">
        <pc:chgData name="Song Seokil" userId="55e21934b449b532" providerId="LiveId" clId="{B6DD18DE-5EC3-4D35-84A4-3203B5E20D2A}" dt="2022-04-10T23:48:09.634" v="2"/>
        <pc:sldMkLst>
          <pc:docMk/>
          <pc:sldMk cId="0" sldId="316"/>
        </pc:sldMkLst>
      </pc:sldChg>
      <pc:sldChg chg="add">
        <pc:chgData name="Song Seokil" userId="55e21934b449b532" providerId="LiveId" clId="{B6DD18DE-5EC3-4D35-84A4-3203B5E20D2A}" dt="2022-04-10T23:48:09.634" v="2"/>
        <pc:sldMkLst>
          <pc:docMk/>
          <pc:sldMk cId="0" sldId="317"/>
        </pc:sldMkLst>
      </pc:sldChg>
      <pc:sldChg chg="add">
        <pc:chgData name="Song Seokil" userId="55e21934b449b532" providerId="LiveId" clId="{B6DD18DE-5EC3-4D35-84A4-3203B5E20D2A}" dt="2022-04-10T23:48:09.634" v="2"/>
        <pc:sldMkLst>
          <pc:docMk/>
          <pc:sldMk cId="0" sldId="318"/>
        </pc:sldMkLst>
      </pc:sldChg>
      <pc:sldChg chg="add">
        <pc:chgData name="Song Seokil" userId="55e21934b449b532" providerId="LiveId" clId="{B6DD18DE-5EC3-4D35-84A4-3203B5E20D2A}" dt="2022-04-10T23:48:09.634" v="2"/>
        <pc:sldMkLst>
          <pc:docMk/>
          <pc:sldMk cId="0" sldId="319"/>
        </pc:sldMkLst>
      </pc:sldChg>
      <pc:sldChg chg="add">
        <pc:chgData name="Song Seokil" userId="55e21934b449b532" providerId="LiveId" clId="{B6DD18DE-5EC3-4D35-84A4-3203B5E20D2A}" dt="2022-04-10T23:48:09.634" v="2"/>
        <pc:sldMkLst>
          <pc:docMk/>
          <pc:sldMk cId="0" sldId="320"/>
        </pc:sldMkLst>
      </pc:sldChg>
    </pc:docChg>
  </pc:docChgLst>
  <pc:docChgLst>
    <pc:chgData name="Song Seokil" userId="55e21934b449b532" providerId="LiveId" clId="{C210A8DE-AD0A-4CC8-AE8D-B8BE188A20B9}"/>
    <pc:docChg chg="undo custSel addSld delSld modSld">
      <pc:chgData name="Song Seokil" userId="55e21934b449b532" providerId="LiveId" clId="{C210A8DE-AD0A-4CC8-AE8D-B8BE188A20B9}" dt="2021-03-09T05:20:58.300" v="899" actId="47"/>
      <pc:docMkLst>
        <pc:docMk/>
      </pc:docMkLst>
      <pc:sldChg chg="modSp mod">
        <pc:chgData name="Song Seokil" userId="55e21934b449b532" providerId="LiveId" clId="{C210A8DE-AD0A-4CC8-AE8D-B8BE188A20B9}" dt="2021-03-07T13:24:06.882" v="33" actId="20577"/>
        <pc:sldMkLst>
          <pc:docMk/>
          <pc:sldMk cId="1202290180" sldId="256"/>
        </pc:sldMkLst>
        <pc:spChg chg="mod">
          <ac:chgData name="Song Seokil" userId="55e21934b449b532" providerId="LiveId" clId="{C210A8DE-AD0A-4CC8-AE8D-B8BE188A20B9}" dt="2021-03-07T13:24:06.882" v="33" actId="20577"/>
          <ac:spMkLst>
            <pc:docMk/>
            <pc:sldMk cId="1202290180" sldId="256"/>
            <ac:spMk id="2" creationId="{00000000-0000-0000-0000-000000000000}"/>
          </ac:spMkLst>
        </pc:spChg>
      </pc:sldChg>
      <pc:sldChg chg="del">
        <pc:chgData name="Song Seokil" userId="55e21934b449b532" providerId="LiveId" clId="{C210A8DE-AD0A-4CC8-AE8D-B8BE188A20B9}" dt="2021-03-09T05:20:58.300" v="899" actId="47"/>
        <pc:sldMkLst>
          <pc:docMk/>
          <pc:sldMk cId="1709821476" sldId="257"/>
        </pc:sldMkLst>
        <pc:spChg chg="mod">
          <ac:chgData name="Song Seokil" userId="55e21934b449b532" providerId="LiveId" clId="{C210A8DE-AD0A-4CC8-AE8D-B8BE188A20B9}" dt="2021-03-07T13:25:07.229" v="43" actId="27636"/>
          <ac:spMkLst>
            <pc:docMk/>
            <pc:sldMk cId="1709821476" sldId="257"/>
            <ac:spMk id="2" creationId="{10CE1CD0-4BE1-4A9F-BBD6-BE9446363F62}"/>
          </ac:spMkLst>
        </pc:spChg>
        <pc:spChg chg="mod">
          <ac:chgData name="Song Seokil" userId="55e21934b449b532" providerId="LiveId" clId="{C210A8DE-AD0A-4CC8-AE8D-B8BE188A20B9}" dt="2021-03-08T05:58:28.864" v="898" actId="20577"/>
          <ac:spMkLst>
            <pc:docMk/>
            <pc:sldMk cId="1709821476" sldId="257"/>
            <ac:spMk id="3" creationId="{E1952A78-BA81-4E5A-B9BC-5086C7D5D7BA}"/>
          </ac:spMkLst>
        </pc:spChg>
      </pc:sldChg>
      <pc:sldChg chg="modSp new mod">
        <pc:chgData name="Song Seokil" userId="55e21934b449b532" providerId="LiveId" clId="{C210A8DE-AD0A-4CC8-AE8D-B8BE188A20B9}" dt="2021-03-08T05:33:05.255" v="891" actId="20577"/>
        <pc:sldMkLst>
          <pc:docMk/>
          <pc:sldMk cId="1619763418" sldId="258"/>
        </pc:sldMkLst>
        <pc:spChg chg="mod">
          <ac:chgData name="Song Seokil" userId="55e21934b449b532" providerId="LiveId" clId="{C210A8DE-AD0A-4CC8-AE8D-B8BE188A20B9}" dt="2021-03-08T05:21:13.967" v="66"/>
          <ac:spMkLst>
            <pc:docMk/>
            <pc:sldMk cId="1619763418" sldId="258"/>
            <ac:spMk id="2" creationId="{7CDF7093-FF73-49D1-8638-7A5C46EC2483}"/>
          </ac:spMkLst>
        </pc:spChg>
        <pc:spChg chg="mod">
          <ac:chgData name="Song Seokil" userId="55e21934b449b532" providerId="LiveId" clId="{C210A8DE-AD0A-4CC8-AE8D-B8BE188A20B9}" dt="2021-03-08T05:33:05.255" v="891" actId="20577"/>
          <ac:spMkLst>
            <pc:docMk/>
            <pc:sldMk cId="1619763418" sldId="258"/>
            <ac:spMk id="3" creationId="{1CCDF096-C19D-40C5-8EEB-DF4DF1FC1435}"/>
          </ac:spMkLst>
        </pc:spChg>
      </pc:sldChg>
      <pc:sldChg chg="del">
        <pc:chgData name="Song Seokil" userId="55e21934b449b532" providerId="LiveId" clId="{C210A8DE-AD0A-4CC8-AE8D-B8BE188A20B9}" dt="2021-03-07T13:24:17.268" v="35" actId="47"/>
        <pc:sldMkLst>
          <pc:docMk/>
          <pc:sldMk cId="3062426974" sldId="259"/>
        </pc:sldMkLst>
      </pc:sldChg>
      <pc:sldChg chg="del">
        <pc:chgData name="Song Seokil" userId="55e21934b449b532" providerId="LiveId" clId="{C210A8DE-AD0A-4CC8-AE8D-B8BE188A20B9}" dt="2021-03-07T13:24:17.268" v="35" actId="47"/>
        <pc:sldMkLst>
          <pc:docMk/>
          <pc:sldMk cId="0" sldId="267"/>
        </pc:sldMkLst>
      </pc:sldChg>
      <pc:sldChg chg="del">
        <pc:chgData name="Song Seokil" userId="55e21934b449b532" providerId="LiveId" clId="{C210A8DE-AD0A-4CC8-AE8D-B8BE188A20B9}" dt="2021-03-07T13:24:17.268" v="35" actId="47"/>
        <pc:sldMkLst>
          <pc:docMk/>
          <pc:sldMk cId="0" sldId="268"/>
        </pc:sldMkLst>
      </pc:sldChg>
      <pc:sldChg chg="del">
        <pc:chgData name="Song Seokil" userId="55e21934b449b532" providerId="LiveId" clId="{C210A8DE-AD0A-4CC8-AE8D-B8BE188A20B9}" dt="2021-03-07T13:24:17.268" v="35" actId="47"/>
        <pc:sldMkLst>
          <pc:docMk/>
          <pc:sldMk cId="0" sldId="269"/>
        </pc:sldMkLst>
      </pc:sldChg>
      <pc:sldChg chg="del">
        <pc:chgData name="Song Seokil" userId="55e21934b449b532" providerId="LiveId" clId="{C210A8DE-AD0A-4CC8-AE8D-B8BE188A20B9}" dt="2021-03-07T13:24:17.268" v="35" actId="47"/>
        <pc:sldMkLst>
          <pc:docMk/>
          <pc:sldMk cId="0" sldId="270"/>
        </pc:sldMkLst>
      </pc:sldChg>
      <pc:sldChg chg="del">
        <pc:chgData name="Song Seokil" userId="55e21934b449b532" providerId="LiveId" clId="{C210A8DE-AD0A-4CC8-AE8D-B8BE188A20B9}" dt="2021-03-07T13:24:17.268" v="35" actId="47"/>
        <pc:sldMkLst>
          <pc:docMk/>
          <pc:sldMk cId="0" sldId="272"/>
        </pc:sldMkLst>
      </pc:sldChg>
      <pc:sldChg chg="del">
        <pc:chgData name="Song Seokil" userId="55e21934b449b532" providerId="LiveId" clId="{C210A8DE-AD0A-4CC8-AE8D-B8BE188A20B9}" dt="2021-03-07T13:24:17.268" v="35" actId="47"/>
        <pc:sldMkLst>
          <pc:docMk/>
          <pc:sldMk cId="0" sldId="273"/>
        </pc:sldMkLst>
      </pc:sldChg>
      <pc:sldChg chg="del">
        <pc:chgData name="Song Seokil" userId="55e21934b449b532" providerId="LiveId" clId="{C210A8DE-AD0A-4CC8-AE8D-B8BE188A20B9}" dt="2021-03-07T13:24:17.268" v="35" actId="47"/>
        <pc:sldMkLst>
          <pc:docMk/>
          <pc:sldMk cId="0" sldId="274"/>
        </pc:sldMkLst>
      </pc:sldChg>
      <pc:sldChg chg="del">
        <pc:chgData name="Song Seokil" userId="55e21934b449b532" providerId="LiveId" clId="{C210A8DE-AD0A-4CC8-AE8D-B8BE188A20B9}" dt="2021-03-07T13:24:17.268" v="35" actId="47"/>
        <pc:sldMkLst>
          <pc:docMk/>
          <pc:sldMk cId="0" sldId="275"/>
        </pc:sldMkLst>
      </pc:sldChg>
      <pc:sldChg chg="del">
        <pc:chgData name="Song Seokil" userId="55e21934b449b532" providerId="LiveId" clId="{C210A8DE-AD0A-4CC8-AE8D-B8BE188A20B9}" dt="2021-03-07T13:24:17.268" v="35" actId="47"/>
        <pc:sldMkLst>
          <pc:docMk/>
          <pc:sldMk cId="0" sldId="276"/>
        </pc:sldMkLst>
      </pc:sldChg>
      <pc:sldChg chg="del">
        <pc:chgData name="Song Seokil" userId="55e21934b449b532" providerId="LiveId" clId="{C210A8DE-AD0A-4CC8-AE8D-B8BE188A20B9}" dt="2021-03-07T13:24:17.268" v="35" actId="47"/>
        <pc:sldMkLst>
          <pc:docMk/>
          <pc:sldMk cId="0" sldId="277"/>
        </pc:sldMkLst>
      </pc:sldChg>
      <pc:sldChg chg="del">
        <pc:chgData name="Song Seokil" userId="55e21934b449b532" providerId="LiveId" clId="{C210A8DE-AD0A-4CC8-AE8D-B8BE188A20B9}" dt="2021-03-07T13:24:17.268" v="35" actId="47"/>
        <pc:sldMkLst>
          <pc:docMk/>
          <pc:sldMk cId="0" sldId="278"/>
        </pc:sldMkLst>
      </pc:sldChg>
      <pc:sldChg chg="del">
        <pc:chgData name="Song Seokil" userId="55e21934b449b532" providerId="LiveId" clId="{C210A8DE-AD0A-4CC8-AE8D-B8BE188A20B9}" dt="2021-03-07T13:24:17.268" v="35" actId="47"/>
        <pc:sldMkLst>
          <pc:docMk/>
          <pc:sldMk cId="0" sldId="279"/>
        </pc:sldMkLst>
      </pc:sldChg>
      <pc:sldChg chg="del">
        <pc:chgData name="Song Seokil" userId="55e21934b449b532" providerId="LiveId" clId="{C210A8DE-AD0A-4CC8-AE8D-B8BE188A20B9}" dt="2021-03-07T13:24:17.268" v="35" actId="47"/>
        <pc:sldMkLst>
          <pc:docMk/>
          <pc:sldMk cId="0" sldId="280"/>
        </pc:sldMkLst>
      </pc:sldChg>
      <pc:sldChg chg="del">
        <pc:chgData name="Song Seokil" userId="55e21934b449b532" providerId="LiveId" clId="{C210A8DE-AD0A-4CC8-AE8D-B8BE188A20B9}" dt="2021-03-07T13:24:17.268" v="35" actId="47"/>
        <pc:sldMkLst>
          <pc:docMk/>
          <pc:sldMk cId="0" sldId="281"/>
        </pc:sldMkLst>
      </pc:sldChg>
      <pc:sldChg chg="del">
        <pc:chgData name="Song Seokil" userId="55e21934b449b532" providerId="LiveId" clId="{C210A8DE-AD0A-4CC8-AE8D-B8BE188A20B9}" dt="2021-03-07T13:24:11.145" v="34" actId="47"/>
        <pc:sldMkLst>
          <pc:docMk/>
          <pc:sldMk cId="1833702508" sldId="282"/>
        </pc:sldMkLst>
      </pc:sldChg>
      <pc:sldChg chg="del">
        <pc:chgData name="Song Seokil" userId="55e21934b449b532" providerId="LiveId" clId="{C210A8DE-AD0A-4CC8-AE8D-B8BE188A20B9}" dt="2021-03-07T13:24:17.268" v="35" actId="47"/>
        <pc:sldMkLst>
          <pc:docMk/>
          <pc:sldMk cId="1831924919" sldId="283"/>
        </pc:sldMkLst>
      </pc:sldChg>
      <pc:sldChg chg="del">
        <pc:chgData name="Song Seokil" userId="55e21934b449b532" providerId="LiveId" clId="{C210A8DE-AD0A-4CC8-AE8D-B8BE188A20B9}" dt="2021-03-07T13:24:17.268" v="35" actId="47"/>
        <pc:sldMkLst>
          <pc:docMk/>
          <pc:sldMk cId="1995501464" sldId="284"/>
        </pc:sldMkLst>
      </pc:sldChg>
      <pc:sldChg chg="del">
        <pc:chgData name="Song Seokil" userId="55e21934b449b532" providerId="LiveId" clId="{C210A8DE-AD0A-4CC8-AE8D-B8BE188A20B9}" dt="2021-03-07T13:24:17.268" v="35" actId="47"/>
        <pc:sldMkLst>
          <pc:docMk/>
          <pc:sldMk cId="3428718811" sldId="285"/>
        </pc:sldMkLst>
      </pc:sldChg>
      <pc:sldChg chg="del">
        <pc:chgData name="Song Seokil" userId="55e21934b449b532" providerId="LiveId" clId="{C210A8DE-AD0A-4CC8-AE8D-B8BE188A20B9}" dt="2021-03-07T13:24:17.268" v="35" actId="47"/>
        <pc:sldMkLst>
          <pc:docMk/>
          <pc:sldMk cId="746351790" sldId="286"/>
        </pc:sldMkLst>
      </pc:sldChg>
      <pc:sldChg chg="del">
        <pc:chgData name="Song Seokil" userId="55e21934b449b532" providerId="LiveId" clId="{C210A8DE-AD0A-4CC8-AE8D-B8BE188A20B9}" dt="2021-03-07T13:24:17.268" v="35" actId="47"/>
        <pc:sldMkLst>
          <pc:docMk/>
          <pc:sldMk cId="2637062858" sldId="287"/>
        </pc:sldMkLst>
      </pc:sldChg>
      <pc:sldChg chg="del">
        <pc:chgData name="Song Seokil" userId="55e21934b449b532" providerId="LiveId" clId="{C210A8DE-AD0A-4CC8-AE8D-B8BE188A20B9}" dt="2021-03-07T13:24:17.268" v="35" actId="47"/>
        <pc:sldMkLst>
          <pc:docMk/>
          <pc:sldMk cId="1502614054" sldId="288"/>
        </pc:sldMkLst>
      </pc:sldChg>
      <pc:sldChg chg="del">
        <pc:chgData name="Song Seokil" userId="55e21934b449b532" providerId="LiveId" clId="{C210A8DE-AD0A-4CC8-AE8D-B8BE188A20B9}" dt="2021-03-07T13:24:17.268" v="35" actId="47"/>
        <pc:sldMkLst>
          <pc:docMk/>
          <pc:sldMk cId="579543427" sldId="289"/>
        </pc:sldMkLst>
      </pc:sldChg>
      <pc:sldChg chg="del">
        <pc:chgData name="Song Seokil" userId="55e21934b449b532" providerId="LiveId" clId="{C210A8DE-AD0A-4CC8-AE8D-B8BE188A20B9}" dt="2021-03-07T13:24:17.268" v="35" actId="47"/>
        <pc:sldMkLst>
          <pc:docMk/>
          <pc:sldMk cId="1083470297" sldId="290"/>
        </pc:sldMkLst>
      </pc:sldChg>
    </pc:docChg>
  </pc:docChgLst>
  <pc:docChgLst>
    <pc:chgData name="Song Seokil" userId="55e21934b449b532" providerId="LiveId" clId="{E5B83353-2649-4B33-9AC5-1A88B09B89E1}"/>
    <pc:docChg chg="custSel addSld delSld modSld">
      <pc:chgData name="Song Seokil" userId="55e21934b449b532" providerId="LiveId" clId="{E5B83353-2649-4B33-9AC5-1A88B09B89E1}" dt="2022-03-17T03:02:31.500" v="48" actId="1076"/>
      <pc:docMkLst>
        <pc:docMk/>
      </pc:docMkLst>
      <pc:sldChg chg="addSp delSp modSp mod">
        <pc:chgData name="Song Seokil" userId="55e21934b449b532" providerId="LiveId" clId="{E5B83353-2649-4B33-9AC5-1A88B09B89E1}" dt="2022-03-17T02:56:52.446" v="24"/>
        <pc:sldMkLst>
          <pc:docMk/>
          <pc:sldMk cId="1202290180" sldId="256"/>
        </pc:sldMkLst>
        <pc:spChg chg="mod">
          <ac:chgData name="Song Seokil" userId="55e21934b449b532" providerId="LiveId" clId="{E5B83353-2649-4B33-9AC5-1A88B09B89E1}" dt="2022-03-17T02:56:52.446" v="24"/>
          <ac:spMkLst>
            <pc:docMk/>
            <pc:sldMk cId="1202290180" sldId="256"/>
            <ac:spMk id="2" creationId="{00000000-0000-0000-0000-000000000000}"/>
          </ac:spMkLst>
        </pc:spChg>
        <pc:spChg chg="mod">
          <ac:chgData name="Song Seokil" userId="55e21934b449b532" providerId="LiveId" clId="{E5B83353-2649-4B33-9AC5-1A88B09B89E1}" dt="2022-03-17T02:56:52.446" v="24"/>
          <ac:spMkLst>
            <pc:docMk/>
            <pc:sldMk cId="1202290180" sldId="256"/>
            <ac:spMk id="3" creationId="{00000000-0000-0000-0000-000000000000}"/>
          </ac:spMkLst>
        </pc:spChg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1202290180" sldId="256"/>
            <ac:spMk id="4" creationId="{6B28265B-231E-452E-807D-BF52E0D94B8A}"/>
          </ac:spMkLst>
        </pc:spChg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1202290180" sldId="256"/>
            <ac:spMk id="5" creationId="{743FE682-9BC6-4D3D-9F2B-7DEC77EF093E}"/>
          </ac:spMkLst>
        </pc:spChg>
      </pc:sldChg>
      <pc:sldChg chg="addSp delSp modSp add mod">
        <pc:chgData name="Song Seokil" userId="55e21934b449b532" providerId="LiveId" clId="{E5B83353-2649-4B33-9AC5-1A88B09B89E1}" dt="2022-03-17T02:56:52.446" v="24"/>
        <pc:sldMkLst>
          <pc:docMk/>
          <pc:sldMk cId="0" sldId="258"/>
        </pc:sldMkLst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0" sldId="258"/>
            <ac:spMk id="2" creationId="{E632461A-32AD-4387-8BE2-A0249D5BD6B8}"/>
          </ac:spMkLst>
        </pc:spChg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0" sldId="258"/>
            <ac:spMk id="3" creationId="{28AF0023-2139-496A-A5BE-8F6F37FE7B72}"/>
          </ac:spMkLst>
        </pc:spChg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0" sldId="258"/>
            <ac:spMk id="4" creationId="{D51C95F4-4E22-45BE-9DD1-F65765300D75}"/>
          </ac:spMkLst>
        </pc:spChg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0" sldId="258"/>
            <ac:spMk id="5" creationId="{7B4DAFEF-AE44-4835-B1D4-1F55D945FAA0}"/>
          </ac:spMkLst>
        </pc:spChg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0" sldId="258"/>
            <ac:spMk id="6" creationId="{2AC849DD-32E0-4707-91D4-FCA667EEF4CA}"/>
          </ac:spMkLst>
        </pc:spChg>
        <pc:spChg chg="mod">
          <ac:chgData name="Song Seokil" userId="55e21934b449b532" providerId="LiveId" clId="{E5B83353-2649-4B33-9AC5-1A88B09B89E1}" dt="2022-03-17T02:56:52.446" v="24"/>
          <ac:spMkLst>
            <pc:docMk/>
            <pc:sldMk cId="0" sldId="258"/>
            <ac:spMk id="3074" creationId="{00000000-0000-0000-0000-000000000000}"/>
          </ac:spMkLst>
        </pc:spChg>
        <pc:spChg chg="mod">
          <ac:chgData name="Song Seokil" userId="55e21934b449b532" providerId="LiveId" clId="{E5B83353-2649-4B33-9AC5-1A88B09B89E1}" dt="2022-03-17T02:56:52.446" v="24"/>
          <ac:spMkLst>
            <pc:docMk/>
            <pc:sldMk cId="0" sldId="258"/>
            <ac:spMk id="3075" creationId="{00000000-0000-0000-0000-000000000000}"/>
          </ac:spMkLst>
        </pc:spChg>
        <pc:spChg chg="mod">
          <ac:chgData name="Song Seokil" userId="55e21934b449b532" providerId="LiveId" clId="{E5B83353-2649-4B33-9AC5-1A88B09B89E1}" dt="2022-03-17T02:56:52.446" v="24"/>
          <ac:spMkLst>
            <pc:docMk/>
            <pc:sldMk cId="0" sldId="258"/>
            <ac:spMk id="3076" creationId="{00000000-0000-0000-0000-000000000000}"/>
          </ac:spMkLst>
        </pc:spChg>
        <pc:spChg chg="mod">
          <ac:chgData name="Song Seokil" userId="55e21934b449b532" providerId="LiveId" clId="{E5B83353-2649-4B33-9AC5-1A88B09B89E1}" dt="2022-03-17T02:56:52.446" v="24"/>
          <ac:spMkLst>
            <pc:docMk/>
            <pc:sldMk cId="0" sldId="258"/>
            <ac:spMk id="3077" creationId="{00000000-0000-0000-0000-000000000000}"/>
          </ac:spMkLst>
        </pc:spChg>
        <pc:spChg chg="mod">
          <ac:chgData name="Song Seokil" userId="55e21934b449b532" providerId="LiveId" clId="{E5B83353-2649-4B33-9AC5-1A88B09B89E1}" dt="2022-03-17T02:56:52.446" v="24"/>
          <ac:spMkLst>
            <pc:docMk/>
            <pc:sldMk cId="0" sldId="258"/>
            <ac:spMk id="3078" creationId="{00000000-0000-0000-0000-000000000000}"/>
          </ac:spMkLst>
        </pc:spChg>
      </pc:sldChg>
      <pc:sldChg chg="del">
        <pc:chgData name="Song Seokil" userId="55e21934b449b532" providerId="LiveId" clId="{E5B83353-2649-4B33-9AC5-1A88B09B89E1}" dt="2022-03-17T02:52:21.160" v="4" actId="47"/>
        <pc:sldMkLst>
          <pc:docMk/>
          <pc:sldMk cId="1619763418" sldId="258"/>
        </pc:sldMkLst>
      </pc:sldChg>
      <pc:sldChg chg="del">
        <pc:chgData name="Song Seokil" userId="55e21934b449b532" providerId="LiveId" clId="{E5B83353-2649-4B33-9AC5-1A88B09B89E1}" dt="2022-03-17T02:52:21.160" v="4" actId="47"/>
        <pc:sldMkLst>
          <pc:docMk/>
          <pc:sldMk cId="3062426974" sldId="259"/>
        </pc:sldMkLst>
      </pc:sldChg>
      <pc:sldChg chg="del">
        <pc:chgData name="Song Seokil" userId="55e21934b449b532" providerId="LiveId" clId="{E5B83353-2649-4B33-9AC5-1A88B09B89E1}" dt="2022-03-17T02:52:21.160" v="4" actId="47"/>
        <pc:sldMkLst>
          <pc:docMk/>
          <pc:sldMk cId="2308131256" sldId="260"/>
        </pc:sldMkLst>
      </pc:sldChg>
      <pc:sldChg chg="del">
        <pc:chgData name="Song Seokil" userId="55e21934b449b532" providerId="LiveId" clId="{E5B83353-2649-4B33-9AC5-1A88B09B89E1}" dt="2022-03-17T02:52:21.160" v="4" actId="47"/>
        <pc:sldMkLst>
          <pc:docMk/>
          <pc:sldMk cId="2184688772" sldId="261"/>
        </pc:sldMkLst>
      </pc:sldChg>
      <pc:sldChg chg="del">
        <pc:chgData name="Song Seokil" userId="55e21934b449b532" providerId="LiveId" clId="{E5B83353-2649-4B33-9AC5-1A88B09B89E1}" dt="2022-03-17T02:52:21.160" v="4" actId="47"/>
        <pc:sldMkLst>
          <pc:docMk/>
          <pc:sldMk cId="0" sldId="262"/>
        </pc:sldMkLst>
      </pc:sldChg>
      <pc:sldChg chg="del">
        <pc:chgData name="Song Seokil" userId="55e21934b449b532" providerId="LiveId" clId="{E5B83353-2649-4B33-9AC5-1A88B09B89E1}" dt="2022-03-17T02:52:21.160" v="4" actId="47"/>
        <pc:sldMkLst>
          <pc:docMk/>
          <pc:sldMk cId="0" sldId="263"/>
        </pc:sldMkLst>
      </pc:sldChg>
      <pc:sldChg chg="del">
        <pc:chgData name="Song Seokil" userId="55e21934b449b532" providerId="LiveId" clId="{E5B83353-2649-4B33-9AC5-1A88B09B89E1}" dt="2022-03-17T02:52:21.160" v="4" actId="47"/>
        <pc:sldMkLst>
          <pc:docMk/>
          <pc:sldMk cId="0" sldId="264"/>
        </pc:sldMkLst>
      </pc:sldChg>
      <pc:sldChg chg="del">
        <pc:chgData name="Song Seokil" userId="55e21934b449b532" providerId="LiveId" clId="{E5B83353-2649-4B33-9AC5-1A88B09B89E1}" dt="2022-03-17T02:52:21.160" v="4" actId="47"/>
        <pc:sldMkLst>
          <pc:docMk/>
          <pc:sldMk cId="0" sldId="265"/>
        </pc:sldMkLst>
      </pc:sldChg>
      <pc:sldChg chg="del">
        <pc:chgData name="Song Seokil" userId="55e21934b449b532" providerId="LiveId" clId="{E5B83353-2649-4B33-9AC5-1A88B09B89E1}" dt="2022-03-17T02:52:21.160" v="4" actId="47"/>
        <pc:sldMkLst>
          <pc:docMk/>
          <pc:sldMk cId="0" sldId="266"/>
        </pc:sldMkLst>
      </pc:sldChg>
      <pc:sldChg chg="del">
        <pc:chgData name="Song Seokil" userId="55e21934b449b532" providerId="LiveId" clId="{E5B83353-2649-4B33-9AC5-1A88B09B89E1}" dt="2022-03-17T02:52:21.160" v="4" actId="47"/>
        <pc:sldMkLst>
          <pc:docMk/>
          <pc:sldMk cId="0" sldId="267"/>
        </pc:sldMkLst>
      </pc:sldChg>
      <pc:sldChg chg="del">
        <pc:chgData name="Song Seokil" userId="55e21934b449b532" providerId="LiveId" clId="{E5B83353-2649-4B33-9AC5-1A88B09B89E1}" dt="2022-03-17T02:52:21.160" v="4" actId="47"/>
        <pc:sldMkLst>
          <pc:docMk/>
          <pc:sldMk cId="0" sldId="268"/>
        </pc:sldMkLst>
      </pc:sldChg>
      <pc:sldChg chg="del">
        <pc:chgData name="Song Seokil" userId="55e21934b449b532" providerId="LiveId" clId="{E5B83353-2649-4B33-9AC5-1A88B09B89E1}" dt="2022-03-17T02:52:21.160" v="4" actId="47"/>
        <pc:sldMkLst>
          <pc:docMk/>
          <pc:sldMk cId="0" sldId="269"/>
        </pc:sldMkLst>
      </pc:sldChg>
      <pc:sldChg chg="del">
        <pc:chgData name="Song Seokil" userId="55e21934b449b532" providerId="LiveId" clId="{E5B83353-2649-4B33-9AC5-1A88B09B89E1}" dt="2022-03-17T02:52:21.160" v="4" actId="47"/>
        <pc:sldMkLst>
          <pc:docMk/>
          <pc:sldMk cId="0" sldId="270"/>
        </pc:sldMkLst>
      </pc:sldChg>
      <pc:sldChg chg="del">
        <pc:chgData name="Song Seokil" userId="55e21934b449b532" providerId="LiveId" clId="{E5B83353-2649-4B33-9AC5-1A88B09B89E1}" dt="2022-03-17T02:52:21.160" v="4" actId="47"/>
        <pc:sldMkLst>
          <pc:docMk/>
          <pc:sldMk cId="0" sldId="271"/>
        </pc:sldMkLst>
      </pc:sldChg>
      <pc:sldChg chg="del">
        <pc:chgData name="Song Seokil" userId="55e21934b449b532" providerId="LiveId" clId="{E5B83353-2649-4B33-9AC5-1A88B09B89E1}" dt="2022-03-17T02:52:21.160" v="4" actId="47"/>
        <pc:sldMkLst>
          <pc:docMk/>
          <pc:sldMk cId="0" sldId="272"/>
        </pc:sldMkLst>
      </pc:sldChg>
      <pc:sldChg chg="del">
        <pc:chgData name="Song Seokil" userId="55e21934b449b532" providerId="LiveId" clId="{E5B83353-2649-4B33-9AC5-1A88B09B89E1}" dt="2022-03-17T02:52:21.160" v="4" actId="47"/>
        <pc:sldMkLst>
          <pc:docMk/>
          <pc:sldMk cId="0" sldId="273"/>
        </pc:sldMkLst>
      </pc:sldChg>
      <pc:sldChg chg="del">
        <pc:chgData name="Song Seokil" userId="55e21934b449b532" providerId="LiveId" clId="{E5B83353-2649-4B33-9AC5-1A88B09B89E1}" dt="2022-03-17T02:52:21.160" v="4" actId="47"/>
        <pc:sldMkLst>
          <pc:docMk/>
          <pc:sldMk cId="0" sldId="274"/>
        </pc:sldMkLst>
      </pc:sldChg>
      <pc:sldChg chg="del">
        <pc:chgData name="Song Seokil" userId="55e21934b449b532" providerId="LiveId" clId="{E5B83353-2649-4B33-9AC5-1A88B09B89E1}" dt="2022-03-17T02:52:21.160" v="4" actId="47"/>
        <pc:sldMkLst>
          <pc:docMk/>
          <pc:sldMk cId="0" sldId="275"/>
        </pc:sldMkLst>
      </pc:sldChg>
      <pc:sldChg chg="del">
        <pc:chgData name="Song Seokil" userId="55e21934b449b532" providerId="LiveId" clId="{E5B83353-2649-4B33-9AC5-1A88B09B89E1}" dt="2022-03-17T02:52:21.160" v="4" actId="47"/>
        <pc:sldMkLst>
          <pc:docMk/>
          <pc:sldMk cId="0" sldId="276"/>
        </pc:sldMkLst>
      </pc:sldChg>
      <pc:sldChg chg="del">
        <pc:chgData name="Song Seokil" userId="55e21934b449b532" providerId="LiveId" clId="{E5B83353-2649-4B33-9AC5-1A88B09B89E1}" dt="2022-03-17T02:52:21.160" v="4" actId="47"/>
        <pc:sldMkLst>
          <pc:docMk/>
          <pc:sldMk cId="0" sldId="277"/>
        </pc:sldMkLst>
      </pc:sldChg>
      <pc:sldChg chg="del">
        <pc:chgData name="Song Seokil" userId="55e21934b449b532" providerId="LiveId" clId="{E5B83353-2649-4B33-9AC5-1A88B09B89E1}" dt="2022-03-17T02:52:21.160" v="4" actId="47"/>
        <pc:sldMkLst>
          <pc:docMk/>
          <pc:sldMk cId="0" sldId="278"/>
        </pc:sldMkLst>
      </pc:sldChg>
      <pc:sldChg chg="del">
        <pc:chgData name="Song Seokil" userId="55e21934b449b532" providerId="LiveId" clId="{E5B83353-2649-4B33-9AC5-1A88B09B89E1}" dt="2022-03-17T02:52:21.160" v="4" actId="47"/>
        <pc:sldMkLst>
          <pc:docMk/>
          <pc:sldMk cId="0" sldId="279"/>
        </pc:sldMkLst>
      </pc:sldChg>
      <pc:sldChg chg="del">
        <pc:chgData name="Song Seokil" userId="55e21934b449b532" providerId="LiveId" clId="{E5B83353-2649-4B33-9AC5-1A88B09B89E1}" dt="2022-03-17T02:52:21.160" v="4" actId="47"/>
        <pc:sldMkLst>
          <pc:docMk/>
          <pc:sldMk cId="0" sldId="280"/>
        </pc:sldMkLst>
      </pc:sldChg>
      <pc:sldChg chg="del">
        <pc:chgData name="Song Seokil" userId="55e21934b449b532" providerId="LiveId" clId="{E5B83353-2649-4B33-9AC5-1A88B09B89E1}" dt="2022-03-17T02:52:21.160" v="4" actId="47"/>
        <pc:sldMkLst>
          <pc:docMk/>
          <pc:sldMk cId="0" sldId="281"/>
        </pc:sldMkLst>
      </pc:sldChg>
      <pc:sldChg chg="del">
        <pc:chgData name="Song Seokil" userId="55e21934b449b532" providerId="LiveId" clId="{E5B83353-2649-4B33-9AC5-1A88B09B89E1}" dt="2022-03-17T02:52:21.160" v="4" actId="47"/>
        <pc:sldMkLst>
          <pc:docMk/>
          <pc:sldMk cId="0" sldId="282"/>
        </pc:sldMkLst>
      </pc:sldChg>
      <pc:sldChg chg="del">
        <pc:chgData name="Song Seokil" userId="55e21934b449b532" providerId="LiveId" clId="{E5B83353-2649-4B33-9AC5-1A88B09B89E1}" dt="2022-03-17T02:52:21.160" v="4" actId="47"/>
        <pc:sldMkLst>
          <pc:docMk/>
          <pc:sldMk cId="0" sldId="283"/>
        </pc:sldMkLst>
      </pc:sldChg>
      <pc:sldChg chg="del">
        <pc:chgData name="Song Seokil" userId="55e21934b449b532" providerId="LiveId" clId="{E5B83353-2649-4B33-9AC5-1A88B09B89E1}" dt="2022-03-17T02:52:21.160" v="4" actId="47"/>
        <pc:sldMkLst>
          <pc:docMk/>
          <pc:sldMk cId="0" sldId="284"/>
        </pc:sldMkLst>
      </pc:sldChg>
      <pc:sldChg chg="del">
        <pc:chgData name="Song Seokil" userId="55e21934b449b532" providerId="LiveId" clId="{E5B83353-2649-4B33-9AC5-1A88B09B89E1}" dt="2022-03-17T02:52:21.160" v="4" actId="47"/>
        <pc:sldMkLst>
          <pc:docMk/>
          <pc:sldMk cId="3540909922" sldId="285"/>
        </pc:sldMkLst>
      </pc:sldChg>
      <pc:sldChg chg="del">
        <pc:chgData name="Song Seokil" userId="55e21934b449b532" providerId="LiveId" clId="{E5B83353-2649-4B33-9AC5-1A88B09B89E1}" dt="2022-03-17T02:52:21.160" v="4" actId="47"/>
        <pc:sldMkLst>
          <pc:docMk/>
          <pc:sldMk cId="0" sldId="286"/>
        </pc:sldMkLst>
      </pc:sldChg>
      <pc:sldChg chg="del">
        <pc:chgData name="Song Seokil" userId="55e21934b449b532" providerId="LiveId" clId="{E5B83353-2649-4B33-9AC5-1A88B09B89E1}" dt="2022-03-17T02:52:21.160" v="4" actId="47"/>
        <pc:sldMkLst>
          <pc:docMk/>
          <pc:sldMk cId="0" sldId="287"/>
        </pc:sldMkLst>
      </pc:sldChg>
      <pc:sldChg chg="del">
        <pc:chgData name="Song Seokil" userId="55e21934b449b532" providerId="LiveId" clId="{E5B83353-2649-4B33-9AC5-1A88B09B89E1}" dt="2022-03-17T02:52:21.160" v="4" actId="47"/>
        <pc:sldMkLst>
          <pc:docMk/>
          <pc:sldMk cId="0" sldId="288"/>
        </pc:sldMkLst>
      </pc:sldChg>
      <pc:sldChg chg="del">
        <pc:chgData name="Song Seokil" userId="55e21934b449b532" providerId="LiveId" clId="{E5B83353-2649-4B33-9AC5-1A88B09B89E1}" dt="2022-03-17T02:52:21.160" v="4" actId="47"/>
        <pc:sldMkLst>
          <pc:docMk/>
          <pc:sldMk cId="0" sldId="289"/>
        </pc:sldMkLst>
      </pc:sldChg>
      <pc:sldChg chg="del">
        <pc:chgData name="Song Seokil" userId="55e21934b449b532" providerId="LiveId" clId="{E5B83353-2649-4B33-9AC5-1A88B09B89E1}" dt="2022-03-17T02:52:21.160" v="4" actId="47"/>
        <pc:sldMkLst>
          <pc:docMk/>
          <pc:sldMk cId="0" sldId="290"/>
        </pc:sldMkLst>
      </pc:sldChg>
      <pc:sldChg chg="del">
        <pc:chgData name="Song Seokil" userId="55e21934b449b532" providerId="LiveId" clId="{E5B83353-2649-4B33-9AC5-1A88B09B89E1}" dt="2022-03-17T02:52:21.160" v="4" actId="47"/>
        <pc:sldMkLst>
          <pc:docMk/>
          <pc:sldMk cId="0" sldId="291"/>
        </pc:sldMkLst>
      </pc:sldChg>
      <pc:sldChg chg="addSp delSp modSp add del mod">
        <pc:chgData name="Song Seokil" userId="55e21934b449b532" providerId="LiveId" clId="{E5B83353-2649-4B33-9AC5-1A88B09B89E1}" dt="2022-03-17T02:56:52.622" v="25" actId="27636"/>
        <pc:sldMkLst>
          <pc:docMk/>
          <pc:sldMk cId="3689378304" sldId="292"/>
        </pc:sldMkLst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3689378304" sldId="292"/>
            <ac:spMk id="2" creationId="{31890680-9A18-4F2E-A703-D988DB0729A3}"/>
          </ac:spMkLst>
        </pc:spChg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3689378304" sldId="292"/>
            <ac:spMk id="3" creationId="{75FD206B-2B3E-4A0C-AD9F-2A93033CBD1E}"/>
          </ac:spMkLst>
        </pc:spChg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3689378304" sldId="292"/>
            <ac:spMk id="4" creationId="{4F9A34B5-8380-4FD8-BB47-7C1A99A7AC9C}"/>
          </ac:spMkLst>
        </pc:spChg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3689378304" sldId="292"/>
            <ac:spMk id="5" creationId="{5E1C73FE-771C-4413-8DC2-9BB5FB5DE07F}"/>
          </ac:spMkLst>
        </pc:spChg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3689378304" sldId="292"/>
            <ac:spMk id="6" creationId="{BA2EF667-818B-4FBA-BF92-AB37F8817856}"/>
          </ac:spMkLst>
        </pc:spChg>
        <pc:spChg chg="mod">
          <ac:chgData name="Song Seokil" userId="55e21934b449b532" providerId="LiveId" clId="{E5B83353-2649-4B33-9AC5-1A88B09B89E1}" dt="2022-03-17T02:56:52.446" v="24"/>
          <ac:spMkLst>
            <pc:docMk/>
            <pc:sldMk cId="3689378304" sldId="292"/>
            <ac:spMk id="5122" creationId="{00000000-0000-0000-0000-000000000000}"/>
          </ac:spMkLst>
        </pc:spChg>
        <pc:spChg chg="mod">
          <ac:chgData name="Song Seokil" userId="55e21934b449b532" providerId="LiveId" clId="{E5B83353-2649-4B33-9AC5-1A88B09B89E1}" dt="2022-03-17T02:56:52.622" v="25" actId="27636"/>
          <ac:spMkLst>
            <pc:docMk/>
            <pc:sldMk cId="3689378304" sldId="292"/>
            <ac:spMk id="5123" creationId="{00000000-0000-0000-0000-000000000000}"/>
          </ac:spMkLst>
        </pc:spChg>
        <pc:spChg chg="mod">
          <ac:chgData name="Song Seokil" userId="55e21934b449b532" providerId="LiveId" clId="{E5B83353-2649-4B33-9AC5-1A88B09B89E1}" dt="2022-03-17T02:56:52.446" v="24"/>
          <ac:spMkLst>
            <pc:docMk/>
            <pc:sldMk cId="3689378304" sldId="292"/>
            <ac:spMk id="5137" creationId="{00000000-0000-0000-0000-000000000000}"/>
          </ac:spMkLst>
        </pc:spChg>
        <pc:spChg chg="mod">
          <ac:chgData name="Song Seokil" userId="55e21934b449b532" providerId="LiveId" clId="{E5B83353-2649-4B33-9AC5-1A88B09B89E1}" dt="2022-03-17T02:56:52.446" v="24"/>
          <ac:spMkLst>
            <pc:docMk/>
            <pc:sldMk cId="3689378304" sldId="292"/>
            <ac:spMk id="5138" creationId="{00000000-0000-0000-0000-000000000000}"/>
          </ac:spMkLst>
        </pc:spChg>
        <pc:spChg chg="mod">
          <ac:chgData name="Song Seokil" userId="55e21934b449b532" providerId="LiveId" clId="{E5B83353-2649-4B33-9AC5-1A88B09B89E1}" dt="2022-03-17T02:56:52.446" v="24"/>
          <ac:spMkLst>
            <pc:docMk/>
            <pc:sldMk cId="3689378304" sldId="292"/>
            <ac:spMk id="5139" creationId="{00000000-0000-0000-0000-000000000000}"/>
          </ac:spMkLst>
        </pc:spChg>
      </pc:sldChg>
      <pc:sldChg chg="addSp delSp modSp add del mod">
        <pc:chgData name="Song Seokil" userId="55e21934b449b532" providerId="LiveId" clId="{E5B83353-2649-4B33-9AC5-1A88B09B89E1}" dt="2022-03-17T02:56:52.446" v="24"/>
        <pc:sldMkLst>
          <pc:docMk/>
          <pc:sldMk cId="0" sldId="293"/>
        </pc:sldMkLst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0" sldId="293"/>
            <ac:spMk id="2" creationId="{4B2492D6-BA18-4243-A595-61FF1AAD252A}"/>
          </ac:spMkLst>
        </pc:spChg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0" sldId="293"/>
            <ac:spMk id="3" creationId="{3C77D44A-E075-48F2-BF3F-785BC920BE50}"/>
          </ac:spMkLst>
        </pc:spChg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0" sldId="293"/>
            <ac:spMk id="4" creationId="{730F758D-F08D-49FB-AFD6-937F4ED298D5}"/>
          </ac:spMkLst>
        </pc:spChg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0" sldId="293"/>
            <ac:spMk id="5" creationId="{354594E7-4194-4E72-BCEA-D58A99DC6DDB}"/>
          </ac:spMkLst>
        </pc:spChg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0" sldId="293"/>
            <ac:spMk id="6" creationId="{E03D13E2-4A27-4EE3-B2E5-D29C0833D397}"/>
          </ac:spMkLst>
        </pc:spChg>
        <pc:spChg chg="mod">
          <ac:chgData name="Song Seokil" userId="55e21934b449b532" providerId="LiveId" clId="{E5B83353-2649-4B33-9AC5-1A88B09B89E1}" dt="2022-03-17T02:56:52.446" v="24"/>
          <ac:spMkLst>
            <pc:docMk/>
            <pc:sldMk cId="0" sldId="293"/>
            <ac:spMk id="6148" creationId="{00000000-0000-0000-0000-000000000000}"/>
          </ac:spMkLst>
        </pc:spChg>
        <pc:spChg chg="mod">
          <ac:chgData name="Song Seokil" userId="55e21934b449b532" providerId="LiveId" clId="{E5B83353-2649-4B33-9AC5-1A88B09B89E1}" dt="2022-03-17T02:56:52.446" v="24"/>
          <ac:spMkLst>
            <pc:docMk/>
            <pc:sldMk cId="0" sldId="293"/>
            <ac:spMk id="6149" creationId="{00000000-0000-0000-0000-000000000000}"/>
          </ac:spMkLst>
        </pc:spChg>
        <pc:spChg chg="mod">
          <ac:chgData name="Song Seokil" userId="55e21934b449b532" providerId="LiveId" clId="{E5B83353-2649-4B33-9AC5-1A88B09B89E1}" dt="2022-03-17T02:54:12.248" v="17" actId="313"/>
          <ac:spMkLst>
            <pc:docMk/>
            <pc:sldMk cId="0" sldId="293"/>
            <ac:spMk id="6150" creationId="{00000000-0000-0000-0000-000000000000}"/>
          </ac:spMkLst>
        </pc:spChg>
        <pc:spChg chg="mod">
          <ac:chgData name="Song Seokil" userId="55e21934b449b532" providerId="LiveId" clId="{E5B83353-2649-4B33-9AC5-1A88B09B89E1}" dt="2022-03-17T02:56:52.446" v="24"/>
          <ac:spMkLst>
            <pc:docMk/>
            <pc:sldMk cId="0" sldId="293"/>
            <ac:spMk id="6159" creationId="{00000000-0000-0000-0000-000000000000}"/>
          </ac:spMkLst>
        </pc:spChg>
        <pc:spChg chg="mod">
          <ac:chgData name="Song Seokil" userId="55e21934b449b532" providerId="LiveId" clId="{E5B83353-2649-4B33-9AC5-1A88B09B89E1}" dt="2022-03-17T02:56:52.446" v="24"/>
          <ac:spMkLst>
            <pc:docMk/>
            <pc:sldMk cId="0" sldId="293"/>
            <ac:spMk id="6160" creationId="{00000000-0000-0000-0000-000000000000}"/>
          </ac:spMkLst>
        </pc:spChg>
        <pc:spChg chg="mod">
          <ac:chgData name="Song Seokil" userId="55e21934b449b532" providerId="LiveId" clId="{E5B83353-2649-4B33-9AC5-1A88B09B89E1}" dt="2022-03-17T02:56:52.446" v="24"/>
          <ac:spMkLst>
            <pc:docMk/>
            <pc:sldMk cId="0" sldId="293"/>
            <ac:spMk id="6161" creationId="{00000000-0000-0000-0000-000000000000}"/>
          </ac:spMkLst>
        </pc:spChg>
      </pc:sldChg>
      <pc:sldChg chg="addSp delSp modSp add del mod">
        <pc:chgData name="Song Seokil" userId="55e21934b449b532" providerId="LiveId" clId="{E5B83353-2649-4B33-9AC5-1A88B09B89E1}" dt="2022-03-17T02:56:52.446" v="24"/>
        <pc:sldMkLst>
          <pc:docMk/>
          <pc:sldMk cId="0" sldId="294"/>
        </pc:sldMkLst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0" sldId="294"/>
            <ac:spMk id="2" creationId="{7A32CCA7-D11B-442D-BE81-210A5AA81DD5}"/>
          </ac:spMkLst>
        </pc:spChg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0" sldId="294"/>
            <ac:spMk id="3" creationId="{F337CC60-3047-48D3-8C3D-8A6757EA2DD4}"/>
          </ac:spMkLst>
        </pc:spChg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0" sldId="294"/>
            <ac:spMk id="4" creationId="{D6E24F29-D9A6-45A2-9F54-2D6BC21700BE}"/>
          </ac:spMkLst>
        </pc:spChg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0" sldId="294"/>
            <ac:spMk id="5" creationId="{6F709C7F-0861-4DEA-A2F1-82EE980C1A91}"/>
          </ac:spMkLst>
        </pc:spChg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0" sldId="294"/>
            <ac:spMk id="6" creationId="{C13CF650-D36A-4E85-8028-3E9228E3440E}"/>
          </ac:spMkLst>
        </pc:spChg>
        <pc:spChg chg="mod">
          <ac:chgData name="Song Seokil" userId="55e21934b449b532" providerId="LiveId" clId="{E5B83353-2649-4B33-9AC5-1A88B09B89E1}" dt="2022-03-17T02:56:52.446" v="24"/>
          <ac:spMkLst>
            <pc:docMk/>
            <pc:sldMk cId="0" sldId="294"/>
            <ac:spMk id="7170" creationId="{00000000-0000-0000-0000-000000000000}"/>
          </ac:spMkLst>
        </pc:spChg>
        <pc:spChg chg="mod">
          <ac:chgData name="Song Seokil" userId="55e21934b449b532" providerId="LiveId" clId="{E5B83353-2649-4B33-9AC5-1A88B09B89E1}" dt="2022-03-17T02:56:52.446" v="24"/>
          <ac:spMkLst>
            <pc:docMk/>
            <pc:sldMk cId="0" sldId="294"/>
            <ac:spMk id="7171" creationId="{00000000-0000-0000-0000-000000000000}"/>
          </ac:spMkLst>
        </pc:spChg>
        <pc:spChg chg="mod">
          <ac:chgData name="Song Seokil" userId="55e21934b449b532" providerId="LiveId" clId="{E5B83353-2649-4B33-9AC5-1A88B09B89E1}" dt="2022-03-17T02:54:19.615" v="19" actId="313"/>
          <ac:spMkLst>
            <pc:docMk/>
            <pc:sldMk cId="0" sldId="294"/>
            <ac:spMk id="7204" creationId="{00000000-0000-0000-0000-000000000000}"/>
          </ac:spMkLst>
        </pc:spChg>
        <pc:spChg chg="mod">
          <ac:chgData name="Song Seokil" userId="55e21934b449b532" providerId="LiveId" clId="{E5B83353-2649-4B33-9AC5-1A88B09B89E1}" dt="2022-03-17T02:56:52.446" v="24"/>
          <ac:spMkLst>
            <pc:docMk/>
            <pc:sldMk cId="0" sldId="294"/>
            <ac:spMk id="7206" creationId="{00000000-0000-0000-0000-000000000000}"/>
          </ac:spMkLst>
        </pc:spChg>
        <pc:spChg chg="mod">
          <ac:chgData name="Song Seokil" userId="55e21934b449b532" providerId="LiveId" clId="{E5B83353-2649-4B33-9AC5-1A88B09B89E1}" dt="2022-03-17T02:56:52.446" v="24"/>
          <ac:spMkLst>
            <pc:docMk/>
            <pc:sldMk cId="0" sldId="294"/>
            <ac:spMk id="7207" creationId="{00000000-0000-0000-0000-000000000000}"/>
          </ac:spMkLst>
        </pc:spChg>
        <pc:spChg chg="mod">
          <ac:chgData name="Song Seokil" userId="55e21934b449b532" providerId="LiveId" clId="{E5B83353-2649-4B33-9AC5-1A88B09B89E1}" dt="2022-03-17T02:56:52.446" v="24"/>
          <ac:spMkLst>
            <pc:docMk/>
            <pc:sldMk cId="0" sldId="294"/>
            <ac:spMk id="7208" creationId="{00000000-0000-0000-0000-000000000000}"/>
          </ac:spMkLst>
        </pc:spChg>
        <pc:graphicFrameChg chg="modGraphic">
          <ac:chgData name="Song Seokil" userId="55e21934b449b532" providerId="LiveId" clId="{E5B83353-2649-4B33-9AC5-1A88B09B89E1}" dt="2022-03-17T02:54:17.934" v="18" actId="313"/>
          <ac:graphicFrameMkLst>
            <pc:docMk/>
            <pc:sldMk cId="0" sldId="294"/>
            <ac:graphicFrameMk id="26629" creationId="{00000000-0000-0000-0000-000000000000}"/>
          </ac:graphicFrameMkLst>
        </pc:graphicFrameChg>
      </pc:sldChg>
      <pc:sldChg chg="addSp delSp modSp add del mod">
        <pc:chgData name="Song Seokil" userId="55e21934b449b532" providerId="LiveId" clId="{E5B83353-2649-4B33-9AC5-1A88B09B89E1}" dt="2022-03-17T02:57:47.532" v="44" actId="6549"/>
        <pc:sldMkLst>
          <pc:docMk/>
          <pc:sldMk cId="0" sldId="295"/>
        </pc:sldMkLst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0" sldId="295"/>
            <ac:spMk id="2" creationId="{E402D4CA-D0F7-4BC2-A6D0-5524B8C469F0}"/>
          </ac:spMkLst>
        </pc:spChg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0" sldId="295"/>
            <ac:spMk id="3" creationId="{5396693F-7928-4CC7-B430-0D9CB0D46B2C}"/>
          </ac:spMkLst>
        </pc:spChg>
        <pc:spChg chg="mod">
          <ac:chgData name="Song Seokil" userId="55e21934b449b532" providerId="LiveId" clId="{E5B83353-2649-4B33-9AC5-1A88B09B89E1}" dt="2022-03-17T02:56:52.446" v="24"/>
          <ac:spMkLst>
            <pc:docMk/>
            <pc:sldMk cId="0" sldId="295"/>
            <ac:spMk id="8194" creationId="{00000000-0000-0000-0000-000000000000}"/>
          </ac:spMkLst>
        </pc:spChg>
        <pc:spChg chg="mod">
          <ac:chgData name="Song Seokil" userId="55e21934b449b532" providerId="LiveId" clId="{E5B83353-2649-4B33-9AC5-1A88B09B89E1}" dt="2022-03-17T02:57:47.532" v="44" actId="6549"/>
          <ac:spMkLst>
            <pc:docMk/>
            <pc:sldMk cId="0" sldId="295"/>
            <ac:spMk id="8195" creationId="{00000000-0000-0000-0000-000000000000}"/>
          </ac:spMkLst>
        </pc:spChg>
        <pc:spChg chg="mod">
          <ac:chgData name="Song Seokil" userId="55e21934b449b532" providerId="LiveId" clId="{E5B83353-2649-4B33-9AC5-1A88B09B89E1}" dt="2022-03-17T02:54:21.354" v="20" actId="313"/>
          <ac:spMkLst>
            <pc:docMk/>
            <pc:sldMk cId="0" sldId="295"/>
            <ac:spMk id="8196" creationId="{00000000-0000-0000-0000-000000000000}"/>
          </ac:spMkLst>
        </pc:spChg>
      </pc:sldChg>
      <pc:sldChg chg="addSp delSp modSp add del">
        <pc:chgData name="Song Seokil" userId="55e21934b449b532" providerId="LiveId" clId="{E5B83353-2649-4B33-9AC5-1A88B09B89E1}" dt="2022-03-17T02:56:52.446" v="24"/>
        <pc:sldMkLst>
          <pc:docMk/>
          <pc:sldMk cId="0" sldId="296"/>
        </pc:sldMkLst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0" sldId="296"/>
            <ac:spMk id="2" creationId="{46D3E6D7-B95C-4036-8E01-265ED4BA1053}"/>
          </ac:spMkLst>
        </pc:spChg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0" sldId="296"/>
            <ac:spMk id="3" creationId="{D2451AEC-BEDA-43D9-9D1E-52B2C61AB0FC}"/>
          </ac:spMkLst>
        </pc:spChg>
        <pc:spChg chg="mod">
          <ac:chgData name="Song Seokil" userId="55e21934b449b532" providerId="LiveId" clId="{E5B83353-2649-4B33-9AC5-1A88B09B89E1}" dt="2022-03-17T02:56:52.446" v="24"/>
          <ac:spMkLst>
            <pc:docMk/>
            <pc:sldMk cId="0" sldId="296"/>
            <ac:spMk id="9218" creationId="{00000000-0000-0000-0000-000000000000}"/>
          </ac:spMkLst>
        </pc:spChg>
        <pc:spChg chg="mod">
          <ac:chgData name="Song Seokil" userId="55e21934b449b532" providerId="LiveId" clId="{E5B83353-2649-4B33-9AC5-1A88B09B89E1}" dt="2022-03-17T02:56:52.446" v="24"/>
          <ac:spMkLst>
            <pc:docMk/>
            <pc:sldMk cId="0" sldId="296"/>
            <ac:spMk id="9219" creationId="{00000000-0000-0000-0000-000000000000}"/>
          </ac:spMkLst>
        </pc:spChg>
      </pc:sldChg>
      <pc:sldChg chg="addSp delSp modSp add">
        <pc:chgData name="Song Seokil" userId="55e21934b449b532" providerId="LiveId" clId="{E5B83353-2649-4B33-9AC5-1A88B09B89E1}" dt="2022-03-17T03:02:31.500" v="48" actId="1076"/>
        <pc:sldMkLst>
          <pc:docMk/>
          <pc:sldMk cId="0" sldId="297"/>
        </pc:sldMkLst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0" sldId="297"/>
            <ac:spMk id="2" creationId="{7FA014DB-FDBC-439B-9118-4FD428057736}"/>
          </ac:spMkLst>
        </pc:spChg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0" sldId="297"/>
            <ac:spMk id="3" creationId="{B537B254-285E-4DC6-87F6-C419C5BD76E5}"/>
          </ac:spMkLst>
        </pc:spChg>
        <pc:spChg chg="mod">
          <ac:chgData name="Song Seokil" userId="55e21934b449b532" providerId="LiveId" clId="{E5B83353-2649-4B33-9AC5-1A88B09B89E1}" dt="2022-03-17T02:56:52.446" v="24"/>
          <ac:spMkLst>
            <pc:docMk/>
            <pc:sldMk cId="0" sldId="297"/>
            <ac:spMk id="10242" creationId="{00000000-0000-0000-0000-000000000000}"/>
          </ac:spMkLst>
        </pc:spChg>
        <pc:spChg chg="mod">
          <ac:chgData name="Song Seokil" userId="55e21934b449b532" providerId="LiveId" clId="{E5B83353-2649-4B33-9AC5-1A88B09B89E1}" dt="2022-03-17T02:56:52.446" v="24"/>
          <ac:spMkLst>
            <pc:docMk/>
            <pc:sldMk cId="0" sldId="297"/>
            <ac:spMk id="10243" creationId="{00000000-0000-0000-0000-000000000000}"/>
          </ac:spMkLst>
        </pc:spChg>
        <pc:spChg chg="mod">
          <ac:chgData name="Song Seokil" userId="55e21934b449b532" providerId="LiveId" clId="{E5B83353-2649-4B33-9AC5-1A88B09B89E1}" dt="2022-03-17T03:02:31.500" v="48" actId="1076"/>
          <ac:spMkLst>
            <pc:docMk/>
            <pc:sldMk cId="0" sldId="297"/>
            <ac:spMk id="10244" creationId="{00000000-0000-0000-0000-000000000000}"/>
          </ac:spMkLst>
        </pc:spChg>
      </pc:sldChg>
      <pc:sldChg chg="del">
        <pc:chgData name="Song Seokil" userId="55e21934b449b532" providerId="LiveId" clId="{E5B83353-2649-4B33-9AC5-1A88B09B89E1}" dt="2022-03-17T02:52:21.160" v="4" actId="47"/>
        <pc:sldMkLst>
          <pc:docMk/>
          <pc:sldMk cId="2842926667" sldId="297"/>
        </pc:sldMkLst>
      </pc:sldChg>
      <pc:sldChg chg="addSp delSp modSp add mod">
        <pc:chgData name="Song Seokil" userId="55e21934b449b532" providerId="LiveId" clId="{E5B83353-2649-4B33-9AC5-1A88B09B89E1}" dt="2022-03-17T02:56:52.446" v="24"/>
        <pc:sldMkLst>
          <pc:docMk/>
          <pc:sldMk cId="0" sldId="312"/>
        </pc:sldMkLst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0" sldId="312"/>
            <ac:spMk id="2" creationId="{40113541-A581-4058-818D-BCA253370588}"/>
          </ac:spMkLst>
        </pc:spChg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0" sldId="312"/>
            <ac:spMk id="3" creationId="{BF9D76FB-BEF8-4E4A-8957-CDAB9D6A6245}"/>
          </ac:spMkLst>
        </pc:spChg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0" sldId="312"/>
            <ac:spMk id="4" creationId="{1B2BFE1B-6858-4DB0-80BC-D9311D3FDF8D}"/>
          </ac:spMkLst>
        </pc:spChg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0" sldId="312"/>
            <ac:spMk id="5" creationId="{80070680-FB7F-46D1-8822-67099DD6F078}"/>
          </ac:spMkLst>
        </pc:spChg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0" sldId="312"/>
            <ac:spMk id="6" creationId="{BA0089A7-9481-4C77-A030-8E8423BCCB69}"/>
          </ac:spMkLst>
        </pc:spChg>
        <pc:spChg chg="mod">
          <ac:chgData name="Song Seokil" userId="55e21934b449b532" providerId="LiveId" clId="{E5B83353-2649-4B33-9AC5-1A88B09B89E1}" dt="2022-03-17T02:56:52.446" v="24"/>
          <ac:spMkLst>
            <pc:docMk/>
            <pc:sldMk cId="0" sldId="312"/>
            <ac:spMk id="4098" creationId="{00000000-0000-0000-0000-000000000000}"/>
          </ac:spMkLst>
        </pc:spChg>
        <pc:spChg chg="mod">
          <ac:chgData name="Song Seokil" userId="55e21934b449b532" providerId="LiveId" clId="{E5B83353-2649-4B33-9AC5-1A88B09B89E1}" dt="2022-03-17T02:56:52.446" v="24"/>
          <ac:spMkLst>
            <pc:docMk/>
            <pc:sldMk cId="0" sldId="312"/>
            <ac:spMk id="4099" creationId="{00000000-0000-0000-0000-000000000000}"/>
          </ac:spMkLst>
        </pc:spChg>
        <pc:spChg chg="mod">
          <ac:chgData name="Song Seokil" userId="55e21934b449b532" providerId="LiveId" clId="{E5B83353-2649-4B33-9AC5-1A88B09B89E1}" dt="2022-03-17T02:56:52.446" v="24"/>
          <ac:spMkLst>
            <pc:docMk/>
            <pc:sldMk cId="0" sldId="312"/>
            <ac:spMk id="4100" creationId="{00000000-0000-0000-0000-000000000000}"/>
          </ac:spMkLst>
        </pc:spChg>
        <pc:spChg chg="mod">
          <ac:chgData name="Song Seokil" userId="55e21934b449b532" providerId="LiveId" clId="{E5B83353-2649-4B33-9AC5-1A88B09B89E1}" dt="2022-03-17T02:56:52.446" v="24"/>
          <ac:spMkLst>
            <pc:docMk/>
            <pc:sldMk cId="0" sldId="312"/>
            <ac:spMk id="4101" creationId="{00000000-0000-0000-0000-000000000000}"/>
          </ac:spMkLst>
        </pc:spChg>
        <pc:spChg chg="mod">
          <ac:chgData name="Song Seokil" userId="55e21934b449b532" providerId="LiveId" clId="{E5B83353-2649-4B33-9AC5-1A88B09B89E1}" dt="2022-03-17T02:56:52.446" v="24"/>
          <ac:spMkLst>
            <pc:docMk/>
            <pc:sldMk cId="0" sldId="312"/>
            <ac:spMk id="4102" creationId="{00000000-0000-0000-0000-000000000000}"/>
          </ac:spMkLst>
        </pc:spChg>
      </pc:sldChg>
      <pc:sldChg chg="addSp delSp modSp add">
        <pc:chgData name="Song Seokil" userId="55e21934b449b532" providerId="LiveId" clId="{E5B83353-2649-4B33-9AC5-1A88B09B89E1}" dt="2022-03-17T02:56:52.446" v="24"/>
        <pc:sldMkLst>
          <pc:docMk/>
          <pc:sldMk cId="0" sldId="313"/>
        </pc:sldMkLst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0" sldId="313"/>
            <ac:spMk id="2" creationId="{6A9F774F-0F7A-4E1E-ADB7-83AC87EF093D}"/>
          </ac:spMkLst>
        </pc:spChg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0" sldId="313"/>
            <ac:spMk id="3" creationId="{2CB1EC72-65CC-4CF3-BB5D-E433C7783404}"/>
          </ac:spMkLst>
        </pc:spChg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0" sldId="313"/>
            <ac:spMk id="4" creationId="{DCBB4A38-DF45-464B-9F8D-DD380BA3050F}"/>
          </ac:spMkLst>
        </pc:spChg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0" sldId="313"/>
            <ac:spMk id="5" creationId="{7735CBEE-CF1A-43D6-8696-3742190B6A9E}"/>
          </ac:spMkLst>
        </pc:spChg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0" sldId="313"/>
            <ac:spMk id="6" creationId="{A4CE0E70-DE14-4138-B654-126F0C6DD90B}"/>
          </ac:spMkLst>
        </pc:spChg>
        <pc:spChg chg="mod">
          <ac:chgData name="Song Seokil" userId="55e21934b449b532" providerId="LiveId" clId="{E5B83353-2649-4B33-9AC5-1A88B09B89E1}" dt="2022-03-17T02:56:52.446" v="24"/>
          <ac:spMkLst>
            <pc:docMk/>
            <pc:sldMk cId="0" sldId="313"/>
            <ac:spMk id="11269" creationId="{00000000-0000-0000-0000-000000000000}"/>
          </ac:spMkLst>
        </pc:spChg>
        <pc:spChg chg="mod">
          <ac:chgData name="Song Seokil" userId="55e21934b449b532" providerId="LiveId" clId="{E5B83353-2649-4B33-9AC5-1A88B09B89E1}" dt="2022-03-17T02:56:52.446" v="24"/>
          <ac:spMkLst>
            <pc:docMk/>
            <pc:sldMk cId="0" sldId="313"/>
            <ac:spMk id="11270" creationId="{00000000-0000-0000-0000-000000000000}"/>
          </ac:spMkLst>
        </pc:spChg>
        <pc:spChg chg="mod">
          <ac:chgData name="Song Seokil" userId="55e21934b449b532" providerId="LiveId" clId="{E5B83353-2649-4B33-9AC5-1A88B09B89E1}" dt="2022-03-17T02:56:52.446" v="24"/>
          <ac:spMkLst>
            <pc:docMk/>
            <pc:sldMk cId="0" sldId="313"/>
            <ac:spMk id="11271" creationId="{00000000-0000-0000-0000-000000000000}"/>
          </ac:spMkLst>
        </pc:spChg>
        <pc:spChg chg="mod">
          <ac:chgData name="Song Seokil" userId="55e21934b449b532" providerId="LiveId" clId="{E5B83353-2649-4B33-9AC5-1A88B09B89E1}" dt="2022-03-17T02:56:52.446" v="24"/>
          <ac:spMkLst>
            <pc:docMk/>
            <pc:sldMk cId="0" sldId="313"/>
            <ac:spMk id="11272" creationId="{00000000-0000-0000-0000-000000000000}"/>
          </ac:spMkLst>
        </pc:spChg>
        <pc:spChg chg="mod">
          <ac:chgData name="Song Seokil" userId="55e21934b449b532" providerId="LiveId" clId="{E5B83353-2649-4B33-9AC5-1A88B09B89E1}" dt="2022-03-17T02:56:52.446" v="24"/>
          <ac:spMkLst>
            <pc:docMk/>
            <pc:sldMk cId="0" sldId="313"/>
            <ac:spMk id="11273" creationId="{00000000-0000-0000-0000-000000000000}"/>
          </ac:spMkLst>
        </pc:spChg>
      </pc:sldChg>
      <pc:sldChg chg="addSp delSp modSp add">
        <pc:chgData name="Song Seokil" userId="55e21934b449b532" providerId="LiveId" clId="{E5B83353-2649-4B33-9AC5-1A88B09B89E1}" dt="2022-03-17T02:56:52.446" v="24"/>
        <pc:sldMkLst>
          <pc:docMk/>
          <pc:sldMk cId="0" sldId="314"/>
        </pc:sldMkLst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0" sldId="314"/>
            <ac:spMk id="2" creationId="{7F0B0583-7D3B-49D6-8CD6-629148353B5D}"/>
          </ac:spMkLst>
        </pc:spChg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0" sldId="314"/>
            <ac:spMk id="3" creationId="{2C416B7F-118E-46BF-BAEB-2BA6278E2C10}"/>
          </ac:spMkLst>
        </pc:spChg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0" sldId="314"/>
            <ac:spMk id="4" creationId="{52560ABB-F6CC-4C6F-BBFB-1BA886A607FC}"/>
          </ac:spMkLst>
        </pc:spChg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0" sldId="314"/>
            <ac:spMk id="5" creationId="{55DAA7F0-85C1-410D-B85D-EBDD75C8381A}"/>
          </ac:spMkLst>
        </pc:spChg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0" sldId="314"/>
            <ac:spMk id="6" creationId="{56CF6070-44A8-4C42-A715-573BB7C85656}"/>
          </ac:spMkLst>
        </pc:spChg>
        <pc:spChg chg="mod">
          <ac:chgData name="Song Seokil" userId="55e21934b449b532" providerId="LiveId" clId="{E5B83353-2649-4B33-9AC5-1A88B09B89E1}" dt="2022-03-17T02:56:52.446" v="24"/>
          <ac:spMkLst>
            <pc:docMk/>
            <pc:sldMk cId="0" sldId="314"/>
            <ac:spMk id="12290" creationId="{00000000-0000-0000-0000-000000000000}"/>
          </ac:spMkLst>
        </pc:spChg>
        <pc:spChg chg="mod">
          <ac:chgData name="Song Seokil" userId="55e21934b449b532" providerId="LiveId" clId="{E5B83353-2649-4B33-9AC5-1A88B09B89E1}" dt="2022-03-17T02:56:52.446" v="24"/>
          <ac:spMkLst>
            <pc:docMk/>
            <pc:sldMk cId="0" sldId="314"/>
            <ac:spMk id="12291" creationId="{00000000-0000-0000-0000-000000000000}"/>
          </ac:spMkLst>
        </pc:spChg>
        <pc:spChg chg="mod">
          <ac:chgData name="Song Seokil" userId="55e21934b449b532" providerId="LiveId" clId="{E5B83353-2649-4B33-9AC5-1A88B09B89E1}" dt="2022-03-17T02:56:52.446" v="24"/>
          <ac:spMkLst>
            <pc:docMk/>
            <pc:sldMk cId="0" sldId="314"/>
            <ac:spMk id="12292" creationId="{00000000-0000-0000-0000-000000000000}"/>
          </ac:spMkLst>
        </pc:spChg>
        <pc:spChg chg="mod">
          <ac:chgData name="Song Seokil" userId="55e21934b449b532" providerId="LiveId" clId="{E5B83353-2649-4B33-9AC5-1A88B09B89E1}" dt="2022-03-17T02:56:52.446" v="24"/>
          <ac:spMkLst>
            <pc:docMk/>
            <pc:sldMk cId="0" sldId="314"/>
            <ac:spMk id="12293" creationId="{00000000-0000-0000-0000-000000000000}"/>
          </ac:spMkLst>
        </pc:spChg>
        <pc:spChg chg="mod">
          <ac:chgData name="Song Seokil" userId="55e21934b449b532" providerId="LiveId" clId="{E5B83353-2649-4B33-9AC5-1A88B09B89E1}" dt="2022-03-17T02:56:52.446" v="24"/>
          <ac:spMkLst>
            <pc:docMk/>
            <pc:sldMk cId="0" sldId="314"/>
            <ac:spMk id="12294" creationId="{00000000-0000-0000-0000-000000000000}"/>
          </ac:spMkLst>
        </pc:spChg>
      </pc:sldChg>
      <pc:sldChg chg="addSp delSp modSp add">
        <pc:chgData name="Song Seokil" userId="55e21934b449b532" providerId="LiveId" clId="{E5B83353-2649-4B33-9AC5-1A88B09B89E1}" dt="2022-03-17T02:56:52.446" v="24"/>
        <pc:sldMkLst>
          <pc:docMk/>
          <pc:sldMk cId="0" sldId="316"/>
        </pc:sldMkLst>
        <pc:spChg chg="add del mod">
          <ac:chgData name="Song Seokil" userId="55e21934b449b532" providerId="LiveId" clId="{E5B83353-2649-4B33-9AC5-1A88B09B89E1}" dt="2022-03-17T02:56:46.567" v="23"/>
          <ac:spMkLst>
            <pc:docMk/>
            <pc:sldMk cId="0" sldId="316"/>
            <ac:spMk id="2" creationId="{C2A20705-777F-47C5-AE07-06AB36BF2D6D}"/>
          </ac:spMkLst>
        </pc:spChg>
        <pc:spChg chg="add del mod">
          <ac:chgData name="Song Seokil" userId="55e21934b449b532" providerId="LiveId" clId="{E5B83353-2649-4B33-9AC5-1A88B09B89E1}" dt="2022-03-17T02:56:46.567" v="23"/>
          <ac:spMkLst>
            <pc:docMk/>
            <pc:sldMk cId="0" sldId="316"/>
            <ac:spMk id="3" creationId="{8793A339-C3D8-4170-9F08-934323508F09}"/>
          </ac:spMkLst>
        </pc:spChg>
        <pc:spChg chg="add del mod">
          <ac:chgData name="Song Seokil" userId="55e21934b449b532" providerId="LiveId" clId="{E5B83353-2649-4B33-9AC5-1A88B09B89E1}" dt="2022-03-17T02:56:46.567" v="23"/>
          <ac:spMkLst>
            <pc:docMk/>
            <pc:sldMk cId="0" sldId="316"/>
            <ac:spMk id="4" creationId="{2DF7FDA1-817B-4112-8495-EAEFE767651E}"/>
          </ac:spMkLst>
        </pc:spChg>
        <pc:spChg chg="add del mod">
          <ac:chgData name="Song Seokil" userId="55e21934b449b532" providerId="LiveId" clId="{E5B83353-2649-4B33-9AC5-1A88B09B89E1}" dt="2022-03-17T02:56:46.567" v="23"/>
          <ac:spMkLst>
            <pc:docMk/>
            <pc:sldMk cId="0" sldId="316"/>
            <ac:spMk id="5" creationId="{0C867532-AA0D-4ABC-B424-2FA80865EC48}"/>
          </ac:spMkLst>
        </pc:spChg>
        <pc:spChg chg="add del mod">
          <ac:chgData name="Song Seokil" userId="55e21934b449b532" providerId="LiveId" clId="{E5B83353-2649-4B33-9AC5-1A88B09B89E1}" dt="2022-03-17T02:56:46.567" v="23"/>
          <ac:spMkLst>
            <pc:docMk/>
            <pc:sldMk cId="0" sldId="316"/>
            <ac:spMk id="6" creationId="{6D57D7CA-75B0-4B4D-9584-E937356D2FAA}"/>
          </ac:spMkLst>
        </pc:spChg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0" sldId="316"/>
            <ac:spMk id="8" creationId="{F9610218-D175-4C8F-968F-E6815D3EE8AB}"/>
          </ac:spMkLst>
        </pc:spChg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0" sldId="316"/>
            <ac:spMk id="9" creationId="{08F79599-C1E9-496E-9370-B653A68D0F93}"/>
          </ac:spMkLst>
        </pc:spChg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0" sldId="316"/>
            <ac:spMk id="10" creationId="{8BB02C91-091F-4025-AA13-FAF05F38F43D}"/>
          </ac:spMkLst>
        </pc:spChg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0" sldId="316"/>
            <ac:spMk id="11" creationId="{1EF3A91F-E627-4F69-BB90-8C977AC0C483}"/>
          </ac:spMkLst>
        </pc:spChg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0" sldId="316"/>
            <ac:spMk id="12" creationId="{582F0215-2DAD-4108-8A1B-D507D1A18492}"/>
          </ac:spMkLst>
        </pc:spChg>
        <pc:spChg chg="mod">
          <ac:chgData name="Song Seokil" userId="55e21934b449b532" providerId="LiveId" clId="{E5B83353-2649-4B33-9AC5-1A88B09B89E1}" dt="2022-03-17T02:56:52.446" v="24"/>
          <ac:spMkLst>
            <pc:docMk/>
            <pc:sldMk cId="0" sldId="316"/>
            <ac:spMk id="14338" creationId="{00000000-0000-0000-0000-000000000000}"/>
          </ac:spMkLst>
        </pc:spChg>
        <pc:spChg chg="mod">
          <ac:chgData name="Song Seokil" userId="55e21934b449b532" providerId="LiveId" clId="{E5B83353-2649-4B33-9AC5-1A88B09B89E1}" dt="2022-03-17T02:56:52.446" v="24"/>
          <ac:spMkLst>
            <pc:docMk/>
            <pc:sldMk cId="0" sldId="316"/>
            <ac:spMk id="14339" creationId="{00000000-0000-0000-0000-000000000000}"/>
          </ac:spMkLst>
        </pc:spChg>
        <pc:spChg chg="mod">
          <ac:chgData name="Song Seokil" userId="55e21934b449b532" providerId="LiveId" clId="{E5B83353-2649-4B33-9AC5-1A88B09B89E1}" dt="2022-03-17T02:56:52.446" v="24"/>
          <ac:spMkLst>
            <pc:docMk/>
            <pc:sldMk cId="0" sldId="316"/>
            <ac:spMk id="14340" creationId="{00000000-0000-0000-0000-000000000000}"/>
          </ac:spMkLst>
        </pc:spChg>
        <pc:spChg chg="mod">
          <ac:chgData name="Song Seokil" userId="55e21934b449b532" providerId="LiveId" clId="{E5B83353-2649-4B33-9AC5-1A88B09B89E1}" dt="2022-03-17T02:56:52.446" v="24"/>
          <ac:spMkLst>
            <pc:docMk/>
            <pc:sldMk cId="0" sldId="316"/>
            <ac:spMk id="14341" creationId="{00000000-0000-0000-0000-000000000000}"/>
          </ac:spMkLst>
        </pc:spChg>
        <pc:spChg chg="mod">
          <ac:chgData name="Song Seokil" userId="55e21934b449b532" providerId="LiveId" clId="{E5B83353-2649-4B33-9AC5-1A88B09B89E1}" dt="2022-03-17T02:56:52.446" v="24"/>
          <ac:spMkLst>
            <pc:docMk/>
            <pc:sldMk cId="0" sldId="316"/>
            <ac:spMk id="14342" creationId="{00000000-0000-0000-0000-000000000000}"/>
          </ac:spMkLst>
        </pc:spChg>
      </pc:sldChg>
      <pc:sldChg chg="addSp delSp modSp add">
        <pc:chgData name="Song Seokil" userId="55e21934b449b532" providerId="LiveId" clId="{E5B83353-2649-4B33-9AC5-1A88B09B89E1}" dt="2022-03-17T02:56:52.446" v="24"/>
        <pc:sldMkLst>
          <pc:docMk/>
          <pc:sldMk cId="0" sldId="317"/>
        </pc:sldMkLst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0" sldId="317"/>
            <ac:spMk id="2" creationId="{579F3F39-7018-410C-BE48-B4B707594E9E}"/>
          </ac:spMkLst>
        </pc:spChg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0" sldId="317"/>
            <ac:spMk id="3" creationId="{A82EA6A9-5B68-4AB2-BA18-540DACA96124}"/>
          </ac:spMkLst>
        </pc:spChg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0" sldId="317"/>
            <ac:spMk id="4" creationId="{862A1409-3EB0-4748-9CBB-0F5DC5933125}"/>
          </ac:spMkLst>
        </pc:spChg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0" sldId="317"/>
            <ac:spMk id="5" creationId="{DAD8A240-D63F-441A-9B59-D2BC69F5D6B3}"/>
          </ac:spMkLst>
        </pc:spChg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0" sldId="317"/>
            <ac:spMk id="6" creationId="{B72891FC-631F-4E43-8FD7-CF0563F99A7C}"/>
          </ac:spMkLst>
        </pc:spChg>
        <pc:spChg chg="mod">
          <ac:chgData name="Song Seokil" userId="55e21934b449b532" providerId="LiveId" clId="{E5B83353-2649-4B33-9AC5-1A88B09B89E1}" dt="2022-03-17T02:56:52.446" v="24"/>
          <ac:spMkLst>
            <pc:docMk/>
            <pc:sldMk cId="0" sldId="317"/>
            <ac:spMk id="15362" creationId="{00000000-0000-0000-0000-000000000000}"/>
          </ac:spMkLst>
        </pc:spChg>
        <pc:spChg chg="mod">
          <ac:chgData name="Song Seokil" userId="55e21934b449b532" providerId="LiveId" clId="{E5B83353-2649-4B33-9AC5-1A88B09B89E1}" dt="2022-03-17T02:56:52.446" v="24"/>
          <ac:spMkLst>
            <pc:docMk/>
            <pc:sldMk cId="0" sldId="317"/>
            <ac:spMk id="15363" creationId="{00000000-0000-0000-0000-000000000000}"/>
          </ac:spMkLst>
        </pc:spChg>
        <pc:spChg chg="mod">
          <ac:chgData name="Song Seokil" userId="55e21934b449b532" providerId="LiveId" clId="{E5B83353-2649-4B33-9AC5-1A88B09B89E1}" dt="2022-03-17T02:56:52.446" v="24"/>
          <ac:spMkLst>
            <pc:docMk/>
            <pc:sldMk cId="0" sldId="317"/>
            <ac:spMk id="15364" creationId="{00000000-0000-0000-0000-000000000000}"/>
          </ac:spMkLst>
        </pc:spChg>
        <pc:spChg chg="mod">
          <ac:chgData name="Song Seokil" userId="55e21934b449b532" providerId="LiveId" clId="{E5B83353-2649-4B33-9AC5-1A88B09B89E1}" dt="2022-03-17T02:56:52.446" v="24"/>
          <ac:spMkLst>
            <pc:docMk/>
            <pc:sldMk cId="0" sldId="317"/>
            <ac:spMk id="15365" creationId="{00000000-0000-0000-0000-000000000000}"/>
          </ac:spMkLst>
        </pc:spChg>
        <pc:spChg chg="mod">
          <ac:chgData name="Song Seokil" userId="55e21934b449b532" providerId="LiveId" clId="{E5B83353-2649-4B33-9AC5-1A88B09B89E1}" dt="2022-03-17T02:56:52.446" v="24"/>
          <ac:spMkLst>
            <pc:docMk/>
            <pc:sldMk cId="0" sldId="317"/>
            <ac:spMk id="15366" creationId="{00000000-0000-0000-0000-000000000000}"/>
          </ac:spMkLst>
        </pc:spChg>
      </pc:sldChg>
      <pc:sldChg chg="addSp delSp modSp add">
        <pc:chgData name="Song Seokil" userId="55e21934b449b532" providerId="LiveId" clId="{E5B83353-2649-4B33-9AC5-1A88B09B89E1}" dt="2022-03-17T02:56:52.446" v="24"/>
        <pc:sldMkLst>
          <pc:docMk/>
          <pc:sldMk cId="0" sldId="318"/>
        </pc:sldMkLst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0" sldId="318"/>
            <ac:spMk id="2" creationId="{979256FA-D40F-4643-A609-8CE83A9189AB}"/>
          </ac:spMkLst>
        </pc:spChg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0" sldId="318"/>
            <ac:spMk id="3" creationId="{9F0C2601-84C1-4691-BEE1-64CD94787711}"/>
          </ac:spMkLst>
        </pc:spChg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0" sldId="318"/>
            <ac:spMk id="4" creationId="{2F3511DD-D094-45B7-A493-C81EE7AEFE7A}"/>
          </ac:spMkLst>
        </pc:spChg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0" sldId="318"/>
            <ac:spMk id="5" creationId="{83862CD9-D312-420B-8058-CBE8FFD853B6}"/>
          </ac:spMkLst>
        </pc:spChg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0" sldId="318"/>
            <ac:spMk id="6" creationId="{6F00D3CB-443A-459C-A117-B7AF04481324}"/>
          </ac:spMkLst>
        </pc:spChg>
        <pc:spChg chg="mod">
          <ac:chgData name="Song Seokil" userId="55e21934b449b532" providerId="LiveId" clId="{E5B83353-2649-4B33-9AC5-1A88B09B89E1}" dt="2022-03-17T02:56:52.446" v="24"/>
          <ac:spMkLst>
            <pc:docMk/>
            <pc:sldMk cId="0" sldId="318"/>
            <ac:spMk id="16386" creationId="{00000000-0000-0000-0000-000000000000}"/>
          </ac:spMkLst>
        </pc:spChg>
        <pc:spChg chg="mod">
          <ac:chgData name="Song Seokil" userId="55e21934b449b532" providerId="LiveId" clId="{E5B83353-2649-4B33-9AC5-1A88B09B89E1}" dt="2022-03-17T02:56:52.446" v="24"/>
          <ac:spMkLst>
            <pc:docMk/>
            <pc:sldMk cId="0" sldId="318"/>
            <ac:spMk id="16387" creationId="{00000000-0000-0000-0000-000000000000}"/>
          </ac:spMkLst>
        </pc:spChg>
        <pc:spChg chg="mod">
          <ac:chgData name="Song Seokil" userId="55e21934b449b532" providerId="LiveId" clId="{E5B83353-2649-4B33-9AC5-1A88B09B89E1}" dt="2022-03-17T02:56:52.446" v="24"/>
          <ac:spMkLst>
            <pc:docMk/>
            <pc:sldMk cId="0" sldId="318"/>
            <ac:spMk id="16388" creationId="{00000000-0000-0000-0000-000000000000}"/>
          </ac:spMkLst>
        </pc:spChg>
        <pc:spChg chg="mod">
          <ac:chgData name="Song Seokil" userId="55e21934b449b532" providerId="LiveId" clId="{E5B83353-2649-4B33-9AC5-1A88B09B89E1}" dt="2022-03-17T02:56:52.446" v="24"/>
          <ac:spMkLst>
            <pc:docMk/>
            <pc:sldMk cId="0" sldId="318"/>
            <ac:spMk id="16389" creationId="{00000000-0000-0000-0000-000000000000}"/>
          </ac:spMkLst>
        </pc:spChg>
        <pc:spChg chg="mod">
          <ac:chgData name="Song Seokil" userId="55e21934b449b532" providerId="LiveId" clId="{E5B83353-2649-4B33-9AC5-1A88B09B89E1}" dt="2022-03-17T02:56:52.446" v="24"/>
          <ac:spMkLst>
            <pc:docMk/>
            <pc:sldMk cId="0" sldId="318"/>
            <ac:spMk id="16390" creationId="{00000000-0000-0000-0000-000000000000}"/>
          </ac:spMkLst>
        </pc:spChg>
      </pc:sldChg>
      <pc:sldChg chg="addSp delSp modSp add">
        <pc:chgData name="Song Seokil" userId="55e21934b449b532" providerId="LiveId" clId="{E5B83353-2649-4B33-9AC5-1A88B09B89E1}" dt="2022-03-17T02:56:52.446" v="24"/>
        <pc:sldMkLst>
          <pc:docMk/>
          <pc:sldMk cId="0" sldId="319"/>
        </pc:sldMkLst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0" sldId="319"/>
            <ac:spMk id="2" creationId="{035DDD67-AB9F-476F-BC60-00341B095B72}"/>
          </ac:spMkLst>
        </pc:spChg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0" sldId="319"/>
            <ac:spMk id="3" creationId="{CC6D967C-2C32-4025-A571-43464F30EF36}"/>
          </ac:spMkLst>
        </pc:spChg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0" sldId="319"/>
            <ac:spMk id="4" creationId="{54412935-94E7-483F-B1E7-DEAC76B5AA9C}"/>
          </ac:spMkLst>
        </pc:spChg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0" sldId="319"/>
            <ac:spMk id="5" creationId="{6CCE5AE0-AB9E-4D19-BF16-D38B5BFEDC20}"/>
          </ac:spMkLst>
        </pc:spChg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0" sldId="319"/>
            <ac:spMk id="6" creationId="{BB240F2F-26EE-4F88-93B3-B6548781DD18}"/>
          </ac:spMkLst>
        </pc:spChg>
        <pc:spChg chg="mod">
          <ac:chgData name="Song Seokil" userId="55e21934b449b532" providerId="LiveId" clId="{E5B83353-2649-4B33-9AC5-1A88B09B89E1}" dt="2022-03-17T02:56:52.446" v="24"/>
          <ac:spMkLst>
            <pc:docMk/>
            <pc:sldMk cId="0" sldId="319"/>
            <ac:spMk id="17410" creationId="{00000000-0000-0000-0000-000000000000}"/>
          </ac:spMkLst>
        </pc:spChg>
        <pc:spChg chg="mod">
          <ac:chgData name="Song Seokil" userId="55e21934b449b532" providerId="LiveId" clId="{E5B83353-2649-4B33-9AC5-1A88B09B89E1}" dt="2022-03-17T02:56:52.446" v="24"/>
          <ac:spMkLst>
            <pc:docMk/>
            <pc:sldMk cId="0" sldId="319"/>
            <ac:spMk id="17411" creationId="{00000000-0000-0000-0000-000000000000}"/>
          </ac:spMkLst>
        </pc:spChg>
        <pc:spChg chg="mod">
          <ac:chgData name="Song Seokil" userId="55e21934b449b532" providerId="LiveId" clId="{E5B83353-2649-4B33-9AC5-1A88B09B89E1}" dt="2022-03-17T02:56:52.446" v="24"/>
          <ac:spMkLst>
            <pc:docMk/>
            <pc:sldMk cId="0" sldId="319"/>
            <ac:spMk id="17412" creationId="{00000000-0000-0000-0000-000000000000}"/>
          </ac:spMkLst>
        </pc:spChg>
        <pc:spChg chg="mod">
          <ac:chgData name="Song Seokil" userId="55e21934b449b532" providerId="LiveId" clId="{E5B83353-2649-4B33-9AC5-1A88B09B89E1}" dt="2022-03-17T02:56:52.446" v="24"/>
          <ac:spMkLst>
            <pc:docMk/>
            <pc:sldMk cId="0" sldId="319"/>
            <ac:spMk id="17413" creationId="{00000000-0000-0000-0000-000000000000}"/>
          </ac:spMkLst>
        </pc:spChg>
        <pc:spChg chg="mod">
          <ac:chgData name="Song Seokil" userId="55e21934b449b532" providerId="LiveId" clId="{E5B83353-2649-4B33-9AC5-1A88B09B89E1}" dt="2022-03-17T02:56:52.446" v="24"/>
          <ac:spMkLst>
            <pc:docMk/>
            <pc:sldMk cId="0" sldId="319"/>
            <ac:spMk id="17414" creationId="{00000000-0000-0000-0000-000000000000}"/>
          </ac:spMkLst>
        </pc:spChg>
      </pc:sldChg>
      <pc:sldChg chg="addSp delSp modSp add">
        <pc:chgData name="Song Seokil" userId="55e21934b449b532" providerId="LiveId" clId="{E5B83353-2649-4B33-9AC5-1A88B09B89E1}" dt="2022-03-17T02:56:52.446" v="24"/>
        <pc:sldMkLst>
          <pc:docMk/>
          <pc:sldMk cId="0" sldId="320"/>
        </pc:sldMkLst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0" sldId="320"/>
            <ac:spMk id="2" creationId="{5E876F3C-7AD3-423F-AD43-8D4F748A5E1A}"/>
          </ac:spMkLst>
        </pc:spChg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0" sldId="320"/>
            <ac:spMk id="3" creationId="{81875900-316A-4173-B70D-8A22E8657FEB}"/>
          </ac:spMkLst>
        </pc:spChg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0" sldId="320"/>
            <ac:spMk id="4" creationId="{B92142EB-8197-4EF3-9234-A71F2D873686}"/>
          </ac:spMkLst>
        </pc:spChg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0" sldId="320"/>
            <ac:spMk id="5" creationId="{585D4B09-E837-4385-A66F-445A0A7B2F37}"/>
          </ac:spMkLst>
        </pc:spChg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0" sldId="320"/>
            <ac:spMk id="6" creationId="{C6701ED5-06EC-4E52-94C8-4FDEB8AEBD99}"/>
          </ac:spMkLst>
        </pc:spChg>
        <pc:spChg chg="mod">
          <ac:chgData name="Song Seokil" userId="55e21934b449b532" providerId="LiveId" clId="{E5B83353-2649-4B33-9AC5-1A88B09B89E1}" dt="2022-03-17T02:56:52.446" v="24"/>
          <ac:spMkLst>
            <pc:docMk/>
            <pc:sldMk cId="0" sldId="320"/>
            <ac:spMk id="18434" creationId="{00000000-0000-0000-0000-000000000000}"/>
          </ac:spMkLst>
        </pc:spChg>
        <pc:spChg chg="mod">
          <ac:chgData name="Song Seokil" userId="55e21934b449b532" providerId="LiveId" clId="{E5B83353-2649-4B33-9AC5-1A88B09B89E1}" dt="2022-03-17T02:56:52.446" v="24"/>
          <ac:spMkLst>
            <pc:docMk/>
            <pc:sldMk cId="0" sldId="320"/>
            <ac:spMk id="18435" creationId="{00000000-0000-0000-0000-000000000000}"/>
          </ac:spMkLst>
        </pc:spChg>
        <pc:spChg chg="mod">
          <ac:chgData name="Song Seokil" userId="55e21934b449b532" providerId="LiveId" clId="{E5B83353-2649-4B33-9AC5-1A88B09B89E1}" dt="2022-03-17T02:56:52.446" v="24"/>
          <ac:spMkLst>
            <pc:docMk/>
            <pc:sldMk cId="0" sldId="320"/>
            <ac:spMk id="18436" creationId="{00000000-0000-0000-0000-000000000000}"/>
          </ac:spMkLst>
        </pc:spChg>
        <pc:spChg chg="mod">
          <ac:chgData name="Song Seokil" userId="55e21934b449b532" providerId="LiveId" clId="{E5B83353-2649-4B33-9AC5-1A88B09B89E1}" dt="2022-03-17T02:56:52.446" v="24"/>
          <ac:spMkLst>
            <pc:docMk/>
            <pc:sldMk cId="0" sldId="320"/>
            <ac:spMk id="18437" creationId="{00000000-0000-0000-0000-000000000000}"/>
          </ac:spMkLst>
        </pc:spChg>
        <pc:spChg chg="mod">
          <ac:chgData name="Song Seokil" userId="55e21934b449b532" providerId="LiveId" clId="{E5B83353-2649-4B33-9AC5-1A88B09B89E1}" dt="2022-03-17T02:56:52.446" v="24"/>
          <ac:spMkLst>
            <pc:docMk/>
            <pc:sldMk cId="0" sldId="320"/>
            <ac:spMk id="18438" creationId="{00000000-0000-0000-0000-000000000000}"/>
          </ac:spMkLst>
        </pc:spChg>
      </pc:sldChg>
      <pc:sldChg chg="addSp delSp modSp add">
        <pc:chgData name="Song Seokil" userId="55e21934b449b532" providerId="LiveId" clId="{E5B83353-2649-4B33-9AC5-1A88B09B89E1}" dt="2022-03-17T02:56:52.446" v="24"/>
        <pc:sldMkLst>
          <pc:docMk/>
          <pc:sldMk cId="0" sldId="321"/>
        </pc:sldMkLst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0" sldId="321"/>
            <ac:spMk id="2" creationId="{377E4A85-01B5-48FF-BCC4-4E4899BBAD5E}"/>
          </ac:spMkLst>
        </pc:spChg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0" sldId="321"/>
            <ac:spMk id="3" creationId="{CD856BA3-63D7-4521-954F-FE8C83C97104}"/>
          </ac:spMkLst>
        </pc:spChg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0" sldId="321"/>
            <ac:spMk id="4" creationId="{3EA128B7-D217-4B92-A403-0232847D94CC}"/>
          </ac:spMkLst>
        </pc:spChg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0" sldId="321"/>
            <ac:spMk id="5" creationId="{7D375434-20E2-404E-A550-E03BEBE7D295}"/>
          </ac:spMkLst>
        </pc:spChg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0" sldId="321"/>
            <ac:spMk id="6" creationId="{07455D19-5EC4-418F-B649-10780C1693D3}"/>
          </ac:spMkLst>
        </pc:spChg>
        <pc:spChg chg="mod">
          <ac:chgData name="Song Seokil" userId="55e21934b449b532" providerId="LiveId" clId="{E5B83353-2649-4B33-9AC5-1A88B09B89E1}" dt="2022-03-17T02:56:52.446" v="24"/>
          <ac:spMkLst>
            <pc:docMk/>
            <pc:sldMk cId="0" sldId="321"/>
            <ac:spMk id="19458" creationId="{00000000-0000-0000-0000-000000000000}"/>
          </ac:spMkLst>
        </pc:spChg>
        <pc:spChg chg="mod">
          <ac:chgData name="Song Seokil" userId="55e21934b449b532" providerId="LiveId" clId="{E5B83353-2649-4B33-9AC5-1A88B09B89E1}" dt="2022-03-17T02:56:52.446" v="24"/>
          <ac:spMkLst>
            <pc:docMk/>
            <pc:sldMk cId="0" sldId="321"/>
            <ac:spMk id="19459" creationId="{00000000-0000-0000-0000-000000000000}"/>
          </ac:spMkLst>
        </pc:spChg>
        <pc:spChg chg="mod">
          <ac:chgData name="Song Seokil" userId="55e21934b449b532" providerId="LiveId" clId="{E5B83353-2649-4B33-9AC5-1A88B09B89E1}" dt="2022-03-17T02:56:52.446" v="24"/>
          <ac:spMkLst>
            <pc:docMk/>
            <pc:sldMk cId="0" sldId="321"/>
            <ac:spMk id="19460" creationId="{00000000-0000-0000-0000-000000000000}"/>
          </ac:spMkLst>
        </pc:spChg>
        <pc:spChg chg="mod">
          <ac:chgData name="Song Seokil" userId="55e21934b449b532" providerId="LiveId" clId="{E5B83353-2649-4B33-9AC5-1A88B09B89E1}" dt="2022-03-17T02:56:52.446" v="24"/>
          <ac:spMkLst>
            <pc:docMk/>
            <pc:sldMk cId="0" sldId="321"/>
            <ac:spMk id="19461" creationId="{00000000-0000-0000-0000-000000000000}"/>
          </ac:spMkLst>
        </pc:spChg>
        <pc:spChg chg="mod">
          <ac:chgData name="Song Seokil" userId="55e21934b449b532" providerId="LiveId" clId="{E5B83353-2649-4B33-9AC5-1A88B09B89E1}" dt="2022-03-17T02:56:52.446" v="24"/>
          <ac:spMkLst>
            <pc:docMk/>
            <pc:sldMk cId="0" sldId="321"/>
            <ac:spMk id="19462" creationId="{00000000-0000-0000-0000-000000000000}"/>
          </ac:spMkLst>
        </pc:spChg>
      </pc:sldChg>
      <pc:sldChg chg="addSp delSp modSp add">
        <pc:chgData name="Song Seokil" userId="55e21934b449b532" providerId="LiveId" clId="{E5B83353-2649-4B33-9AC5-1A88B09B89E1}" dt="2022-03-17T02:56:52.446" v="24"/>
        <pc:sldMkLst>
          <pc:docMk/>
          <pc:sldMk cId="0" sldId="322"/>
        </pc:sldMkLst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0" sldId="322"/>
            <ac:spMk id="2" creationId="{74B444D2-50AD-422F-81D5-17DE6BC65ED8}"/>
          </ac:spMkLst>
        </pc:spChg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0" sldId="322"/>
            <ac:spMk id="3" creationId="{2E8EC4B6-CCBF-4E9B-8CEB-E91B1FE31994}"/>
          </ac:spMkLst>
        </pc:spChg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0" sldId="322"/>
            <ac:spMk id="4" creationId="{7248E2F2-2B52-4A07-A516-0C54508F8387}"/>
          </ac:spMkLst>
        </pc:spChg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0" sldId="322"/>
            <ac:spMk id="5" creationId="{90E2DE0F-0D59-447B-80ED-20F33C5CE439}"/>
          </ac:spMkLst>
        </pc:spChg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0" sldId="322"/>
            <ac:spMk id="6" creationId="{DD850380-1AF6-492D-858B-FDE9D8B83856}"/>
          </ac:spMkLst>
        </pc:spChg>
        <pc:spChg chg="mod">
          <ac:chgData name="Song Seokil" userId="55e21934b449b532" providerId="LiveId" clId="{E5B83353-2649-4B33-9AC5-1A88B09B89E1}" dt="2022-03-17T02:56:52.446" v="24"/>
          <ac:spMkLst>
            <pc:docMk/>
            <pc:sldMk cId="0" sldId="322"/>
            <ac:spMk id="20482" creationId="{00000000-0000-0000-0000-000000000000}"/>
          </ac:spMkLst>
        </pc:spChg>
        <pc:spChg chg="mod">
          <ac:chgData name="Song Seokil" userId="55e21934b449b532" providerId="LiveId" clId="{E5B83353-2649-4B33-9AC5-1A88B09B89E1}" dt="2022-03-17T02:56:52.446" v="24"/>
          <ac:spMkLst>
            <pc:docMk/>
            <pc:sldMk cId="0" sldId="322"/>
            <ac:spMk id="20483" creationId="{00000000-0000-0000-0000-000000000000}"/>
          </ac:spMkLst>
        </pc:spChg>
        <pc:spChg chg="mod">
          <ac:chgData name="Song Seokil" userId="55e21934b449b532" providerId="LiveId" clId="{E5B83353-2649-4B33-9AC5-1A88B09B89E1}" dt="2022-03-17T02:56:52.446" v="24"/>
          <ac:spMkLst>
            <pc:docMk/>
            <pc:sldMk cId="0" sldId="322"/>
            <ac:spMk id="20484" creationId="{00000000-0000-0000-0000-000000000000}"/>
          </ac:spMkLst>
        </pc:spChg>
        <pc:spChg chg="mod">
          <ac:chgData name="Song Seokil" userId="55e21934b449b532" providerId="LiveId" clId="{E5B83353-2649-4B33-9AC5-1A88B09B89E1}" dt="2022-03-17T02:56:52.446" v="24"/>
          <ac:spMkLst>
            <pc:docMk/>
            <pc:sldMk cId="0" sldId="322"/>
            <ac:spMk id="20485" creationId="{00000000-0000-0000-0000-000000000000}"/>
          </ac:spMkLst>
        </pc:spChg>
        <pc:spChg chg="mod">
          <ac:chgData name="Song Seokil" userId="55e21934b449b532" providerId="LiveId" clId="{E5B83353-2649-4B33-9AC5-1A88B09B89E1}" dt="2022-03-17T02:56:52.446" v="24"/>
          <ac:spMkLst>
            <pc:docMk/>
            <pc:sldMk cId="0" sldId="322"/>
            <ac:spMk id="20486" creationId="{00000000-0000-0000-0000-000000000000}"/>
          </ac:spMkLst>
        </pc:spChg>
      </pc:sldChg>
      <pc:sldChg chg="addSp delSp modSp add">
        <pc:chgData name="Song Seokil" userId="55e21934b449b532" providerId="LiveId" clId="{E5B83353-2649-4B33-9AC5-1A88B09B89E1}" dt="2022-03-17T02:56:52.446" v="24"/>
        <pc:sldMkLst>
          <pc:docMk/>
          <pc:sldMk cId="0" sldId="323"/>
        </pc:sldMkLst>
        <pc:spChg chg="mod">
          <ac:chgData name="Song Seokil" userId="55e21934b449b532" providerId="LiveId" clId="{E5B83353-2649-4B33-9AC5-1A88B09B89E1}" dt="2022-03-17T02:56:52.446" v="24"/>
          <ac:spMkLst>
            <pc:docMk/>
            <pc:sldMk cId="0" sldId="323"/>
            <ac:spMk id="3" creationId="{00000000-0000-0000-0000-000000000000}"/>
          </ac:spMkLst>
        </pc:spChg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0" sldId="323"/>
            <ac:spMk id="4" creationId="{2EB6833B-9069-4C18-874E-B1FEAA2AFC0F}"/>
          </ac:spMkLst>
        </pc:spChg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0" sldId="323"/>
            <ac:spMk id="5" creationId="{AB32F92C-FA37-45E3-A874-C9506F1FCBE2}"/>
          </ac:spMkLst>
        </pc:spChg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0" sldId="323"/>
            <ac:spMk id="6" creationId="{DE83ECD8-E0BD-43C0-B294-B54F689F3AEC}"/>
          </ac:spMkLst>
        </pc:spChg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0" sldId="323"/>
            <ac:spMk id="7" creationId="{C071B265-1349-4675-A993-072181A56665}"/>
          </ac:spMkLst>
        </pc:spChg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0" sldId="323"/>
            <ac:spMk id="8" creationId="{864C26DD-3435-433B-A54A-038DB0A1A2CE}"/>
          </ac:spMkLst>
        </pc:spChg>
        <pc:spChg chg="mod">
          <ac:chgData name="Song Seokil" userId="55e21934b449b532" providerId="LiveId" clId="{E5B83353-2649-4B33-9AC5-1A88B09B89E1}" dt="2022-03-17T02:56:52.446" v="24"/>
          <ac:spMkLst>
            <pc:docMk/>
            <pc:sldMk cId="0" sldId="323"/>
            <ac:spMk id="21506" creationId="{00000000-0000-0000-0000-000000000000}"/>
          </ac:spMkLst>
        </pc:spChg>
        <pc:spChg chg="mod">
          <ac:chgData name="Song Seokil" userId="55e21934b449b532" providerId="LiveId" clId="{E5B83353-2649-4B33-9AC5-1A88B09B89E1}" dt="2022-03-17T02:56:52.446" v="24"/>
          <ac:spMkLst>
            <pc:docMk/>
            <pc:sldMk cId="0" sldId="323"/>
            <ac:spMk id="21508" creationId="{00000000-0000-0000-0000-000000000000}"/>
          </ac:spMkLst>
        </pc:spChg>
        <pc:spChg chg="mod">
          <ac:chgData name="Song Seokil" userId="55e21934b449b532" providerId="LiveId" clId="{E5B83353-2649-4B33-9AC5-1A88B09B89E1}" dt="2022-03-17T02:56:52.446" v="24"/>
          <ac:spMkLst>
            <pc:docMk/>
            <pc:sldMk cId="0" sldId="323"/>
            <ac:spMk id="21509" creationId="{00000000-0000-0000-0000-000000000000}"/>
          </ac:spMkLst>
        </pc:spChg>
        <pc:spChg chg="mod">
          <ac:chgData name="Song Seokil" userId="55e21934b449b532" providerId="LiveId" clId="{E5B83353-2649-4B33-9AC5-1A88B09B89E1}" dt="2022-03-17T02:56:52.446" v="24"/>
          <ac:spMkLst>
            <pc:docMk/>
            <pc:sldMk cId="0" sldId="323"/>
            <ac:spMk id="21510" creationId="{00000000-0000-0000-0000-000000000000}"/>
          </ac:spMkLst>
        </pc:spChg>
      </pc:sldChg>
      <pc:sldChg chg="addSp delSp modSp add">
        <pc:chgData name="Song Seokil" userId="55e21934b449b532" providerId="LiveId" clId="{E5B83353-2649-4B33-9AC5-1A88B09B89E1}" dt="2022-03-17T02:56:52.446" v="24"/>
        <pc:sldMkLst>
          <pc:docMk/>
          <pc:sldMk cId="0" sldId="324"/>
        </pc:sldMkLst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0" sldId="324"/>
            <ac:spMk id="2" creationId="{01E134C9-CEBE-4C00-9D35-468D1D15377F}"/>
          </ac:spMkLst>
        </pc:spChg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0" sldId="324"/>
            <ac:spMk id="3" creationId="{40B2E3B0-703A-43C7-8300-B5500EAF49CD}"/>
          </ac:spMkLst>
        </pc:spChg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0" sldId="324"/>
            <ac:spMk id="4" creationId="{9E3C7DF6-AB5A-4B12-B2FC-BBECB525CA63}"/>
          </ac:spMkLst>
        </pc:spChg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0" sldId="324"/>
            <ac:spMk id="5" creationId="{61DBA8A4-D27E-4049-8FA3-B18A5785F57A}"/>
          </ac:spMkLst>
        </pc:spChg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0" sldId="324"/>
            <ac:spMk id="6" creationId="{FC576A7F-4FCC-4B52-B1F4-F3426013BE9C}"/>
          </ac:spMkLst>
        </pc:spChg>
        <pc:spChg chg="mod">
          <ac:chgData name="Song Seokil" userId="55e21934b449b532" providerId="LiveId" clId="{E5B83353-2649-4B33-9AC5-1A88B09B89E1}" dt="2022-03-17T02:56:52.446" v="24"/>
          <ac:spMkLst>
            <pc:docMk/>
            <pc:sldMk cId="0" sldId="324"/>
            <ac:spMk id="22530" creationId="{00000000-0000-0000-0000-000000000000}"/>
          </ac:spMkLst>
        </pc:spChg>
        <pc:spChg chg="mod">
          <ac:chgData name="Song Seokil" userId="55e21934b449b532" providerId="LiveId" clId="{E5B83353-2649-4B33-9AC5-1A88B09B89E1}" dt="2022-03-17T02:56:52.446" v="24"/>
          <ac:spMkLst>
            <pc:docMk/>
            <pc:sldMk cId="0" sldId="324"/>
            <ac:spMk id="22531" creationId="{00000000-0000-0000-0000-000000000000}"/>
          </ac:spMkLst>
        </pc:spChg>
        <pc:spChg chg="mod">
          <ac:chgData name="Song Seokil" userId="55e21934b449b532" providerId="LiveId" clId="{E5B83353-2649-4B33-9AC5-1A88B09B89E1}" dt="2022-03-17T02:56:52.446" v="24"/>
          <ac:spMkLst>
            <pc:docMk/>
            <pc:sldMk cId="0" sldId="324"/>
            <ac:spMk id="22532" creationId="{00000000-0000-0000-0000-000000000000}"/>
          </ac:spMkLst>
        </pc:spChg>
        <pc:spChg chg="mod">
          <ac:chgData name="Song Seokil" userId="55e21934b449b532" providerId="LiveId" clId="{E5B83353-2649-4B33-9AC5-1A88B09B89E1}" dt="2022-03-17T02:56:52.446" v="24"/>
          <ac:spMkLst>
            <pc:docMk/>
            <pc:sldMk cId="0" sldId="324"/>
            <ac:spMk id="22533" creationId="{00000000-0000-0000-0000-000000000000}"/>
          </ac:spMkLst>
        </pc:spChg>
        <pc:spChg chg="mod">
          <ac:chgData name="Song Seokil" userId="55e21934b449b532" providerId="LiveId" clId="{E5B83353-2649-4B33-9AC5-1A88B09B89E1}" dt="2022-03-17T02:56:52.446" v="24"/>
          <ac:spMkLst>
            <pc:docMk/>
            <pc:sldMk cId="0" sldId="324"/>
            <ac:spMk id="22534" creationId="{00000000-0000-0000-0000-000000000000}"/>
          </ac:spMkLst>
        </pc:spChg>
      </pc:sldChg>
      <pc:sldChg chg="addSp delSp modSp add">
        <pc:chgData name="Song Seokil" userId="55e21934b449b532" providerId="LiveId" clId="{E5B83353-2649-4B33-9AC5-1A88B09B89E1}" dt="2022-03-17T02:56:52.446" v="24"/>
        <pc:sldMkLst>
          <pc:docMk/>
          <pc:sldMk cId="0" sldId="325"/>
        </pc:sldMkLst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0" sldId="325"/>
            <ac:spMk id="2" creationId="{A9A2B316-8FAA-44CC-90EC-87D2A0980F5B}"/>
          </ac:spMkLst>
        </pc:spChg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0" sldId="325"/>
            <ac:spMk id="3" creationId="{E11A2D41-A921-4DE5-91E9-794ED4261AA1}"/>
          </ac:spMkLst>
        </pc:spChg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0" sldId="325"/>
            <ac:spMk id="4" creationId="{75AA23AB-3521-4149-97C9-547A73829384}"/>
          </ac:spMkLst>
        </pc:spChg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0" sldId="325"/>
            <ac:spMk id="5" creationId="{554E81A8-9204-4688-8DF5-49595642C8FD}"/>
          </ac:spMkLst>
        </pc:spChg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0" sldId="325"/>
            <ac:spMk id="6" creationId="{97003A17-5118-4283-A32E-BDC664C4272A}"/>
          </ac:spMkLst>
        </pc:spChg>
        <pc:spChg chg="mod">
          <ac:chgData name="Song Seokil" userId="55e21934b449b532" providerId="LiveId" clId="{E5B83353-2649-4B33-9AC5-1A88B09B89E1}" dt="2022-03-17T02:56:52.446" v="24"/>
          <ac:spMkLst>
            <pc:docMk/>
            <pc:sldMk cId="0" sldId="325"/>
            <ac:spMk id="23554" creationId="{00000000-0000-0000-0000-000000000000}"/>
          </ac:spMkLst>
        </pc:spChg>
        <pc:spChg chg="mod">
          <ac:chgData name="Song Seokil" userId="55e21934b449b532" providerId="LiveId" clId="{E5B83353-2649-4B33-9AC5-1A88B09B89E1}" dt="2022-03-17T02:56:52.446" v="24"/>
          <ac:spMkLst>
            <pc:docMk/>
            <pc:sldMk cId="0" sldId="325"/>
            <ac:spMk id="23555" creationId="{00000000-0000-0000-0000-000000000000}"/>
          </ac:spMkLst>
        </pc:spChg>
        <pc:spChg chg="mod">
          <ac:chgData name="Song Seokil" userId="55e21934b449b532" providerId="LiveId" clId="{E5B83353-2649-4B33-9AC5-1A88B09B89E1}" dt="2022-03-17T02:56:52.446" v="24"/>
          <ac:spMkLst>
            <pc:docMk/>
            <pc:sldMk cId="0" sldId="325"/>
            <ac:spMk id="23556" creationId="{00000000-0000-0000-0000-000000000000}"/>
          </ac:spMkLst>
        </pc:spChg>
        <pc:spChg chg="mod">
          <ac:chgData name="Song Seokil" userId="55e21934b449b532" providerId="LiveId" clId="{E5B83353-2649-4B33-9AC5-1A88B09B89E1}" dt="2022-03-17T02:56:52.446" v="24"/>
          <ac:spMkLst>
            <pc:docMk/>
            <pc:sldMk cId="0" sldId="325"/>
            <ac:spMk id="23557" creationId="{00000000-0000-0000-0000-000000000000}"/>
          </ac:spMkLst>
        </pc:spChg>
        <pc:spChg chg="mod">
          <ac:chgData name="Song Seokil" userId="55e21934b449b532" providerId="LiveId" clId="{E5B83353-2649-4B33-9AC5-1A88B09B89E1}" dt="2022-03-17T02:56:52.446" v="24"/>
          <ac:spMkLst>
            <pc:docMk/>
            <pc:sldMk cId="0" sldId="325"/>
            <ac:spMk id="23558" creationId="{00000000-0000-0000-0000-000000000000}"/>
          </ac:spMkLst>
        </pc:spChg>
      </pc:sldChg>
      <pc:sldChg chg="addSp delSp modSp add">
        <pc:chgData name="Song Seokil" userId="55e21934b449b532" providerId="LiveId" clId="{E5B83353-2649-4B33-9AC5-1A88B09B89E1}" dt="2022-03-17T02:56:52.446" v="24"/>
        <pc:sldMkLst>
          <pc:docMk/>
          <pc:sldMk cId="0" sldId="326"/>
        </pc:sldMkLst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0" sldId="326"/>
            <ac:spMk id="2" creationId="{EBDFA27D-F4AA-4BF7-877C-65E73AC44E89}"/>
          </ac:spMkLst>
        </pc:spChg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0" sldId="326"/>
            <ac:spMk id="3" creationId="{68D7A0A3-5AF0-421E-9A3D-6A3FC1B7B435}"/>
          </ac:spMkLst>
        </pc:spChg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0" sldId="326"/>
            <ac:spMk id="4" creationId="{3E643A73-6CFA-4DD6-AE4E-9558514AFB59}"/>
          </ac:spMkLst>
        </pc:spChg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0" sldId="326"/>
            <ac:spMk id="5" creationId="{BF64B99D-6FE8-42F9-B290-783E0EC69EC7}"/>
          </ac:spMkLst>
        </pc:spChg>
        <pc:spChg chg="add del mod">
          <ac:chgData name="Song Seokil" userId="55e21934b449b532" providerId="LiveId" clId="{E5B83353-2649-4B33-9AC5-1A88B09B89E1}" dt="2022-03-17T02:56:52.446" v="24"/>
          <ac:spMkLst>
            <pc:docMk/>
            <pc:sldMk cId="0" sldId="326"/>
            <ac:spMk id="6" creationId="{76353FEC-E3A1-457C-AC31-5860B6B50398}"/>
          </ac:spMkLst>
        </pc:spChg>
        <pc:spChg chg="mod">
          <ac:chgData name="Song Seokil" userId="55e21934b449b532" providerId="LiveId" clId="{E5B83353-2649-4B33-9AC5-1A88B09B89E1}" dt="2022-03-17T02:56:52.446" v="24"/>
          <ac:spMkLst>
            <pc:docMk/>
            <pc:sldMk cId="0" sldId="326"/>
            <ac:spMk id="24578" creationId="{00000000-0000-0000-0000-000000000000}"/>
          </ac:spMkLst>
        </pc:spChg>
        <pc:spChg chg="mod">
          <ac:chgData name="Song Seokil" userId="55e21934b449b532" providerId="LiveId" clId="{E5B83353-2649-4B33-9AC5-1A88B09B89E1}" dt="2022-03-17T02:56:52.446" v="24"/>
          <ac:spMkLst>
            <pc:docMk/>
            <pc:sldMk cId="0" sldId="326"/>
            <ac:spMk id="24579" creationId="{00000000-0000-0000-0000-000000000000}"/>
          </ac:spMkLst>
        </pc:spChg>
        <pc:spChg chg="mod">
          <ac:chgData name="Song Seokil" userId="55e21934b449b532" providerId="LiveId" clId="{E5B83353-2649-4B33-9AC5-1A88B09B89E1}" dt="2022-03-17T02:56:52.446" v="24"/>
          <ac:spMkLst>
            <pc:docMk/>
            <pc:sldMk cId="0" sldId="326"/>
            <ac:spMk id="24580" creationId="{00000000-0000-0000-0000-000000000000}"/>
          </ac:spMkLst>
        </pc:spChg>
        <pc:spChg chg="mod">
          <ac:chgData name="Song Seokil" userId="55e21934b449b532" providerId="LiveId" clId="{E5B83353-2649-4B33-9AC5-1A88B09B89E1}" dt="2022-03-17T02:56:52.446" v="24"/>
          <ac:spMkLst>
            <pc:docMk/>
            <pc:sldMk cId="0" sldId="326"/>
            <ac:spMk id="24581" creationId="{00000000-0000-0000-0000-000000000000}"/>
          </ac:spMkLst>
        </pc:spChg>
        <pc:spChg chg="mod">
          <ac:chgData name="Song Seokil" userId="55e21934b449b532" providerId="LiveId" clId="{E5B83353-2649-4B33-9AC5-1A88B09B89E1}" dt="2022-03-17T02:56:52.446" v="24"/>
          <ac:spMkLst>
            <pc:docMk/>
            <pc:sldMk cId="0" sldId="326"/>
            <ac:spMk id="24582" creationId="{00000000-0000-0000-0000-000000000000}"/>
          </ac:spMkLst>
        </pc:spChg>
      </pc:sldChg>
      <pc:sldMasterChg chg="delSldLayout">
        <pc:chgData name="Song Seokil" userId="55e21934b449b532" providerId="LiveId" clId="{E5B83353-2649-4B33-9AC5-1A88B09B89E1}" dt="2022-03-17T02:52:21.160" v="4" actId="47"/>
        <pc:sldMasterMkLst>
          <pc:docMk/>
          <pc:sldMasterMk cId="1590002938" sldId="2147483660"/>
        </pc:sldMasterMkLst>
        <pc:sldLayoutChg chg="del">
          <pc:chgData name="Song Seokil" userId="55e21934b449b532" providerId="LiveId" clId="{E5B83353-2649-4B33-9AC5-1A88B09B89E1}" dt="2022-03-17T02:52:21.160" v="4" actId="47"/>
          <pc:sldLayoutMkLst>
            <pc:docMk/>
            <pc:sldMasterMk cId="1590002938" sldId="2147483660"/>
            <pc:sldLayoutMk cId="1000799930" sldId="2147483674"/>
          </pc:sldLayoutMkLst>
        </pc:sldLayoutChg>
      </pc:sldMasterChg>
    </pc:docChg>
  </pc:docChgLst>
  <pc:docChgLst>
    <pc:chgData name="Song Seokil" userId="55e21934b449b532" providerId="LiveId" clId="{6C0C47DD-77E8-48B0-95CA-8FEA54AF0F36}"/>
    <pc:docChg chg="modSld">
      <pc:chgData name="Song Seokil" userId="55e21934b449b532" providerId="LiveId" clId="{6C0C47DD-77E8-48B0-95CA-8FEA54AF0F36}" dt="2021-03-04T04:30:43.097" v="23" actId="20577"/>
      <pc:docMkLst>
        <pc:docMk/>
      </pc:docMkLst>
      <pc:sldChg chg="modSp mod">
        <pc:chgData name="Song Seokil" userId="55e21934b449b532" providerId="LiveId" clId="{6C0C47DD-77E8-48B0-95CA-8FEA54AF0F36}" dt="2021-03-04T04:30:43.097" v="23" actId="20577"/>
        <pc:sldMkLst>
          <pc:docMk/>
          <pc:sldMk cId="2576027750" sldId="257"/>
        </pc:sldMkLst>
        <pc:spChg chg="mod">
          <ac:chgData name="Song Seokil" userId="55e21934b449b532" providerId="LiveId" clId="{6C0C47DD-77E8-48B0-95CA-8FEA54AF0F36}" dt="2021-03-04T04:30:43.097" v="23" actId="20577"/>
          <ac:spMkLst>
            <pc:docMk/>
            <pc:sldMk cId="2576027750" sldId="257"/>
            <ac:spMk id="3" creationId="{00000000-0000-0000-0000-000000000000}"/>
          </ac:spMkLst>
        </pc:spChg>
      </pc:sldChg>
    </pc:docChg>
  </pc:docChgLst>
  <pc:docChgLst>
    <pc:chgData name="Song Seokil" userId="55e21934b449b532" providerId="LiveId" clId="{A7767515-BC78-48CD-984A-129FE55DCFA2}"/>
    <pc:docChg chg="undo redo custSel addSld delSld modSld modMainMaster">
      <pc:chgData name="Song Seokil" userId="55e21934b449b532" providerId="LiveId" clId="{A7767515-BC78-48CD-984A-129FE55DCFA2}" dt="2021-03-07T13:21:13.723" v="1151" actId="47"/>
      <pc:docMkLst>
        <pc:docMk/>
      </pc:docMkLst>
      <pc:sldChg chg="addSp delSp modSp mod chgLayout">
        <pc:chgData name="Song Seokil" userId="55e21934b449b532" providerId="LiveId" clId="{A7767515-BC78-48CD-984A-129FE55DCFA2}" dt="2021-03-05T13:16:45.006" v="122" actId="20577"/>
        <pc:sldMkLst>
          <pc:docMk/>
          <pc:sldMk cId="1202290180" sldId="256"/>
        </pc:sldMkLst>
        <pc:spChg chg="mod ord">
          <ac:chgData name="Song Seokil" userId="55e21934b449b532" providerId="LiveId" clId="{A7767515-BC78-48CD-984A-129FE55DCFA2}" dt="2021-03-05T13:16:45.006" v="122" actId="20577"/>
          <ac:spMkLst>
            <pc:docMk/>
            <pc:sldMk cId="1202290180" sldId="256"/>
            <ac:spMk id="2" creationId="{00000000-0000-0000-0000-000000000000}"/>
          </ac:spMkLst>
        </pc:spChg>
        <pc:spChg chg="mod ord">
          <ac:chgData name="Song Seokil" userId="55e21934b449b532" providerId="LiveId" clId="{A7767515-BC78-48CD-984A-129FE55DCFA2}" dt="2021-03-05T13:16:38.711" v="120" actId="27636"/>
          <ac:spMkLst>
            <pc:docMk/>
            <pc:sldMk cId="1202290180" sldId="256"/>
            <ac:spMk id="3" creationId="{00000000-0000-0000-0000-000000000000}"/>
          </ac:spMkLst>
        </pc:spChg>
        <pc:spChg chg="add del mod">
          <ac:chgData name="Song Seokil" userId="55e21934b449b532" providerId="LiveId" clId="{A7767515-BC78-48CD-984A-129FE55DCFA2}" dt="2021-03-05T13:15:57.493" v="97" actId="6264"/>
          <ac:spMkLst>
            <pc:docMk/>
            <pc:sldMk cId="1202290180" sldId="256"/>
            <ac:spMk id="4" creationId="{87E24C04-56FF-4B25-98BF-4BA7E7987653}"/>
          </ac:spMkLst>
        </pc:spChg>
        <pc:spChg chg="add del mod">
          <ac:chgData name="Song Seokil" userId="55e21934b449b532" providerId="LiveId" clId="{A7767515-BC78-48CD-984A-129FE55DCFA2}" dt="2021-03-05T13:15:57.493" v="97" actId="6264"/>
          <ac:spMkLst>
            <pc:docMk/>
            <pc:sldMk cId="1202290180" sldId="256"/>
            <ac:spMk id="5" creationId="{51A8ACB1-8E4F-4AD5-9B85-8C4B186D11D3}"/>
          </ac:spMkLst>
        </pc:spChg>
      </pc:sldChg>
      <pc:sldChg chg="addSp delSp modSp add mod chgLayout">
        <pc:chgData name="Song Seokil" userId="55e21934b449b532" providerId="LiveId" clId="{A7767515-BC78-48CD-984A-129FE55DCFA2}" dt="2021-03-07T11:57:01.397" v="840" actId="6549"/>
        <pc:sldMkLst>
          <pc:docMk/>
          <pc:sldMk cId="1709821476" sldId="257"/>
        </pc:sldMkLst>
        <pc:spChg chg="add del mod">
          <ac:chgData name="Song Seokil" userId="55e21934b449b532" providerId="LiveId" clId="{A7767515-BC78-48CD-984A-129FE55DCFA2}" dt="2021-03-05T13:19:33.619" v="127" actId="6264"/>
          <ac:spMkLst>
            <pc:docMk/>
            <pc:sldMk cId="1709821476" sldId="257"/>
            <ac:spMk id="2" creationId="{1AFBCFEA-14AD-4160-B8D2-E987E4A303EB}"/>
          </ac:spMkLst>
        </pc:spChg>
        <pc:spChg chg="add del mod">
          <ac:chgData name="Song Seokil" userId="55e21934b449b532" providerId="LiveId" clId="{A7767515-BC78-48CD-984A-129FE55DCFA2}" dt="2021-03-05T13:19:33.619" v="127" actId="6264"/>
          <ac:spMkLst>
            <pc:docMk/>
            <pc:sldMk cId="1709821476" sldId="257"/>
            <ac:spMk id="3" creationId="{7696E03F-A9C3-4C45-A69D-0F18B4D2CD62}"/>
          </ac:spMkLst>
        </pc:spChg>
        <pc:spChg chg="add del mod">
          <ac:chgData name="Song Seokil" userId="55e21934b449b532" providerId="LiveId" clId="{A7767515-BC78-48CD-984A-129FE55DCFA2}" dt="2021-03-05T13:19:33.619" v="127" actId="6264"/>
          <ac:spMkLst>
            <pc:docMk/>
            <pc:sldMk cId="1709821476" sldId="257"/>
            <ac:spMk id="4" creationId="{D85DA1AD-EAFB-4E99-90C1-DCFAD55A5B0F}"/>
          </ac:spMkLst>
        </pc:spChg>
        <pc:spChg chg="add del mod">
          <ac:chgData name="Song Seokil" userId="55e21934b449b532" providerId="LiveId" clId="{A7767515-BC78-48CD-984A-129FE55DCFA2}" dt="2021-03-05T13:19:33.619" v="127" actId="6264"/>
          <ac:spMkLst>
            <pc:docMk/>
            <pc:sldMk cId="1709821476" sldId="257"/>
            <ac:spMk id="5" creationId="{FB4F1BDE-CDCC-426A-B6BC-51BD2C3F12F6}"/>
          </ac:spMkLst>
        </pc:spChg>
        <pc:spChg chg="add del mod">
          <ac:chgData name="Song Seokil" userId="55e21934b449b532" providerId="LiveId" clId="{A7767515-BC78-48CD-984A-129FE55DCFA2}" dt="2021-03-05T13:19:33.619" v="127" actId="6264"/>
          <ac:spMkLst>
            <pc:docMk/>
            <pc:sldMk cId="1709821476" sldId="257"/>
            <ac:spMk id="6" creationId="{2C241DDE-0C4A-4383-8578-1529E61440B3}"/>
          </ac:spMkLst>
        </pc:spChg>
        <pc:spChg chg="mod ord">
          <ac:chgData name="Song Seokil" userId="55e21934b449b532" providerId="LiveId" clId="{A7767515-BC78-48CD-984A-129FE55DCFA2}" dt="2021-03-05T13:19:33.619" v="127" actId="6264"/>
          <ac:spMkLst>
            <pc:docMk/>
            <pc:sldMk cId="1709821476" sldId="257"/>
            <ac:spMk id="3074" creationId="{07B4486A-4371-458B-8560-729350801BD4}"/>
          </ac:spMkLst>
        </pc:spChg>
        <pc:spChg chg="mod ord">
          <ac:chgData name="Song Seokil" userId="55e21934b449b532" providerId="LiveId" clId="{A7767515-BC78-48CD-984A-129FE55DCFA2}" dt="2021-03-05T13:19:33.619" v="127" actId="6264"/>
          <ac:spMkLst>
            <pc:docMk/>
            <pc:sldMk cId="1709821476" sldId="257"/>
            <ac:spMk id="3075" creationId="{8D790082-BC8D-4C33-87C0-379E3ED60F8E}"/>
          </ac:spMkLst>
        </pc:spChg>
        <pc:spChg chg="mod ord">
          <ac:chgData name="Song Seokil" userId="55e21934b449b532" providerId="LiveId" clId="{A7767515-BC78-48CD-984A-129FE55DCFA2}" dt="2021-03-05T13:19:33.619" v="127" actId="6264"/>
          <ac:spMkLst>
            <pc:docMk/>
            <pc:sldMk cId="1709821476" sldId="257"/>
            <ac:spMk id="3076" creationId="{53D31862-DBCC-45DE-8B38-8087E7F724CF}"/>
          </ac:spMkLst>
        </pc:spChg>
        <pc:spChg chg="mod ord">
          <ac:chgData name="Song Seokil" userId="55e21934b449b532" providerId="LiveId" clId="{A7767515-BC78-48CD-984A-129FE55DCFA2}" dt="2021-03-05T13:19:33.619" v="127" actId="6264"/>
          <ac:spMkLst>
            <pc:docMk/>
            <pc:sldMk cId="1709821476" sldId="257"/>
            <ac:spMk id="3077" creationId="{2792CAD4-DCD2-462C-82AE-609872AEA9FF}"/>
          </ac:spMkLst>
        </pc:spChg>
        <pc:spChg chg="mod ord">
          <ac:chgData name="Song Seokil" userId="55e21934b449b532" providerId="LiveId" clId="{A7767515-BC78-48CD-984A-129FE55DCFA2}" dt="2021-03-07T11:57:01.397" v="840" actId="6549"/>
          <ac:spMkLst>
            <pc:docMk/>
            <pc:sldMk cId="1709821476" sldId="257"/>
            <ac:spMk id="3078" creationId="{F808E474-E831-41C5-BF96-707438CACDED}"/>
          </ac:spMkLst>
        </pc:spChg>
      </pc:sldChg>
      <pc:sldChg chg="del">
        <pc:chgData name="Song Seokil" userId="55e21934b449b532" providerId="LiveId" clId="{A7767515-BC78-48CD-984A-129FE55DCFA2}" dt="2021-03-05T13:18:56.880" v="123" actId="47"/>
        <pc:sldMkLst>
          <pc:docMk/>
          <pc:sldMk cId="2576027750" sldId="257"/>
        </pc:sldMkLst>
      </pc:sldChg>
      <pc:sldChg chg="del">
        <pc:chgData name="Song Seokil" userId="55e21934b449b532" providerId="LiveId" clId="{A7767515-BC78-48CD-984A-129FE55DCFA2}" dt="2021-03-05T13:18:57.243" v="124" actId="47"/>
        <pc:sldMkLst>
          <pc:docMk/>
          <pc:sldMk cId="444436616" sldId="258"/>
        </pc:sldMkLst>
      </pc:sldChg>
      <pc:sldChg chg="addSp delSp modSp add mod chgLayout">
        <pc:chgData name="Song Seokil" userId="55e21934b449b532" providerId="LiveId" clId="{A7767515-BC78-48CD-984A-129FE55DCFA2}" dt="2021-03-07T11:59:04.750" v="854"/>
        <pc:sldMkLst>
          <pc:docMk/>
          <pc:sldMk cId="1619763418" sldId="258"/>
        </pc:sldMkLst>
        <pc:spChg chg="add del mod">
          <ac:chgData name="Song Seokil" userId="55e21934b449b532" providerId="LiveId" clId="{A7767515-BC78-48CD-984A-129FE55DCFA2}" dt="2021-03-05T13:19:33.619" v="127" actId="6264"/>
          <ac:spMkLst>
            <pc:docMk/>
            <pc:sldMk cId="1619763418" sldId="258"/>
            <ac:spMk id="2" creationId="{9025B152-B9C7-4948-8F4F-FA6208BB456B}"/>
          </ac:spMkLst>
        </pc:spChg>
        <pc:spChg chg="add del mod">
          <ac:chgData name="Song Seokil" userId="55e21934b449b532" providerId="LiveId" clId="{A7767515-BC78-48CD-984A-129FE55DCFA2}" dt="2021-03-05T13:19:33.619" v="127" actId="6264"/>
          <ac:spMkLst>
            <pc:docMk/>
            <pc:sldMk cId="1619763418" sldId="258"/>
            <ac:spMk id="3" creationId="{38A2B853-1D0D-4D1C-AC47-68B09858FDE2}"/>
          </ac:spMkLst>
        </pc:spChg>
        <pc:spChg chg="add del mod">
          <ac:chgData name="Song Seokil" userId="55e21934b449b532" providerId="LiveId" clId="{A7767515-BC78-48CD-984A-129FE55DCFA2}" dt="2021-03-05T13:19:33.619" v="127" actId="6264"/>
          <ac:spMkLst>
            <pc:docMk/>
            <pc:sldMk cId="1619763418" sldId="258"/>
            <ac:spMk id="4" creationId="{46568C28-F4CE-4DBA-BF37-B70DA441AA76}"/>
          </ac:spMkLst>
        </pc:spChg>
        <pc:spChg chg="add del mod">
          <ac:chgData name="Song Seokil" userId="55e21934b449b532" providerId="LiveId" clId="{A7767515-BC78-48CD-984A-129FE55DCFA2}" dt="2021-03-05T13:19:33.619" v="127" actId="6264"/>
          <ac:spMkLst>
            <pc:docMk/>
            <pc:sldMk cId="1619763418" sldId="258"/>
            <ac:spMk id="5" creationId="{8E915E4B-FB7A-4ACC-9191-4280C805F886}"/>
          </ac:spMkLst>
        </pc:spChg>
        <pc:spChg chg="add del mod">
          <ac:chgData name="Song Seokil" userId="55e21934b449b532" providerId="LiveId" clId="{A7767515-BC78-48CD-984A-129FE55DCFA2}" dt="2021-03-05T13:19:33.619" v="127" actId="6264"/>
          <ac:spMkLst>
            <pc:docMk/>
            <pc:sldMk cId="1619763418" sldId="258"/>
            <ac:spMk id="6" creationId="{52B2F5F6-C893-4AA8-9129-4E8712A4970D}"/>
          </ac:spMkLst>
        </pc:spChg>
        <pc:spChg chg="mod ord">
          <ac:chgData name="Song Seokil" userId="55e21934b449b532" providerId="LiveId" clId="{A7767515-BC78-48CD-984A-129FE55DCFA2}" dt="2021-03-05T13:19:33.619" v="127" actId="6264"/>
          <ac:spMkLst>
            <pc:docMk/>
            <pc:sldMk cId="1619763418" sldId="258"/>
            <ac:spMk id="4098" creationId="{6BD2884B-5C89-48FE-96B0-F1D72BE5EBDB}"/>
          </ac:spMkLst>
        </pc:spChg>
        <pc:spChg chg="mod ord">
          <ac:chgData name="Song Seokil" userId="55e21934b449b532" providerId="LiveId" clId="{A7767515-BC78-48CD-984A-129FE55DCFA2}" dt="2021-03-05T13:19:33.619" v="127" actId="6264"/>
          <ac:spMkLst>
            <pc:docMk/>
            <pc:sldMk cId="1619763418" sldId="258"/>
            <ac:spMk id="4099" creationId="{1014BB38-D2E8-45C7-AF73-24FCFFC00DD9}"/>
          </ac:spMkLst>
        </pc:spChg>
        <pc:spChg chg="mod ord">
          <ac:chgData name="Song Seokil" userId="55e21934b449b532" providerId="LiveId" clId="{A7767515-BC78-48CD-984A-129FE55DCFA2}" dt="2021-03-05T13:19:33.619" v="127" actId="6264"/>
          <ac:spMkLst>
            <pc:docMk/>
            <pc:sldMk cId="1619763418" sldId="258"/>
            <ac:spMk id="4100" creationId="{B7ED28C6-B25D-4034-96ED-9EC1F93573EC}"/>
          </ac:spMkLst>
        </pc:spChg>
        <pc:spChg chg="mod ord">
          <ac:chgData name="Song Seokil" userId="55e21934b449b532" providerId="LiveId" clId="{A7767515-BC78-48CD-984A-129FE55DCFA2}" dt="2021-03-05T13:19:33.619" v="127" actId="6264"/>
          <ac:spMkLst>
            <pc:docMk/>
            <pc:sldMk cId="1619763418" sldId="258"/>
            <ac:spMk id="4101" creationId="{A1180BDB-5892-4790-90A9-C56CBB8B794D}"/>
          </ac:spMkLst>
        </pc:spChg>
        <pc:spChg chg="mod ord">
          <ac:chgData name="Song Seokil" userId="55e21934b449b532" providerId="LiveId" clId="{A7767515-BC78-48CD-984A-129FE55DCFA2}" dt="2021-03-07T11:59:04.750" v="854"/>
          <ac:spMkLst>
            <pc:docMk/>
            <pc:sldMk cId="1619763418" sldId="258"/>
            <ac:spMk id="4102" creationId="{516E2EF8-70BA-42E2-8014-6C4D069E993E}"/>
          </ac:spMkLst>
        </pc:spChg>
      </pc:sldChg>
      <pc:sldChg chg="addSp delSp modSp add mod chgLayout">
        <pc:chgData name="Song Seokil" userId="55e21934b449b532" providerId="LiveId" clId="{A7767515-BC78-48CD-984A-129FE55DCFA2}" dt="2021-03-07T12:03:56.870" v="875" actId="1076"/>
        <pc:sldMkLst>
          <pc:docMk/>
          <pc:sldMk cId="3062426974" sldId="259"/>
        </pc:sldMkLst>
        <pc:spChg chg="add del mod">
          <ac:chgData name="Song Seokil" userId="55e21934b449b532" providerId="LiveId" clId="{A7767515-BC78-48CD-984A-129FE55DCFA2}" dt="2021-03-05T13:19:33.619" v="127" actId="6264"/>
          <ac:spMkLst>
            <pc:docMk/>
            <pc:sldMk cId="3062426974" sldId="259"/>
            <ac:spMk id="2" creationId="{1C2F6AC7-0D0B-4986-BFFC-A3139BB8333D}"/>
          </ac:spMkLst>
        </pc:spChg>
        <pc:spChg chg="add del mod">
          <ac:chgData name="Song Seokil" userId="55e21934b449b532" providerId="LiveId" clId="{A7767515-BC78-48CD-984A-129FE55DCFA2}" dt="2021-03-05T13:19:33.619" v="127" actId="6264"/>
          <ac:spMkLst>
            <pc:docMk/>
            <pc:sldMk cId="3062426974" sldId="259"/>
            <ac:spMk id="3" creationId="{6987D350-201C-4CF8-8D72-6FC882F55017}"/>
          </ac:spMkLst>
        </pc:spChg>
        <pc:spChg chg="add del mod">
          <ac:chgData name="Song Seokil" userId="55e21934b449b532" providerId="LiveId" clId="{A7767515-BC78-48CD-984A-129FE55DCFA2}" dt="2021-03-05T13:19:33.619" v="127" actId="6264"/>
          <ac:spMkLst>
            <pc:docMk/>
            <pc:sldMk cId="3062426974" sldId="259"/>
            <ac:spMk id="4" creationId="{C5736B92-B868-4681-8035-1AFDB3E6DB6F}"/>
          </ac:spMkLst>
        </pc:spChg>
        <pc:spChg chg="add del mod">
          <ac:chgData name="Song Seokil" userId="55e21934b449b532" providerId="LiveId" clId="{A7767515-BC78-48CD-984A-129FE55DCFA2}" dt="2021-03-05T13:19:33.619" v="127" actId="6264"/>
          <ac:spMkLst>
            <pc:docMk/>
            <pc:sldMk cId="3062426974" sldId="259"/>
            <ac:spMk id="5" creationId="{2A7C08F9-E72F-450C-849B-4D277E1D2C90}"/>
          </ac:spMkLst>
        </pc:spChg>
        <pc:spChg chg="add del mod">
          <ac:chgData name="Song Seokil" userId="55e21934b449b532" providerId="LiveId" clId="{A7767515-BC78-48CD-984A-129FE55DCFA2}" dt="2021-03-05T13:19:33.619" v="127" actId="6264"/>
          <ac:spMkLst>
            <pc:docMk/>
            <pc:sldMk cId="3062426974" sldId="259"/>
            <ac:spMk id="6" creationId="{8CC2B694-3069-4B66-A59F-2871693FA42B}"/>
          </ac:spMkLst>
        </pc:spChg>
        <pc:spChg chg="mod ord">
          <ac:chgData name="Song Seokil" userId="55e21934b449b532" providerId="LiveId" clId="{A7767515-BC78-48CD-984A-129FE55DCFA2}" dt="2021-03-05T13:19:33.619" v="127" actId="6264"/>
          <ac:spMkLst>
            <pc:docMk/>
            <pc:sldMk cId="3062426974" sldId="259"/>
            <ac:spMk id="5122" creationId="{B2848D48-8A7F-4181-9D98-8E11A03CD237}"/>
          </ac:spMkLst>
        </pc:spChg>
        <pc:spChg chg="mod ord">
          <ac:chgData name="Song Seokil" userId="55e21934b449b532" providerId="LiveId" clId="{A7767515-BC78-48CD-984A-129FE55DCFA2}" dt="2021-03-05T13:19:33.619" v="127" actId="6264"/>
          <ac:spMkLst>
            <pc:docMk/>
            <pc:sldMk cId="3062426974" sldId="259"/>
            <ac:spMk id="5123" creationId="{8AFCFFFE-4D7A-40AE-BE21-F0E5F11B3E86}"/>
          </ac:spMkLst>
        </pc:spChg>
        <pc:spChg chg="mod ord">
          <ac:chgData name="Song Seokil" userId="55e21934b449b532" providerId="LiveId" clId="{A7767515-BC78-48CD-984A-129FE55DCFA2}" dt="2021-03-05T13:19:33.619" v="127" actId="6264"/>
          <ac:spMkLst>
            <pc:docMk/>
            <pc:sldMk cId="3062426974" sldId="259"/>
            <ac:spMk id="5124" creationId="{2434BD70-9349-45A0-A570-7F408F84D601}"/>
          </ac:spMkLst>
        </pc:spChg>
        <pc:spChg chg="mod ord">
          <ac:chgData name="Song Seokil" userId="55e21934b449b532" providerId="LiveId" clId="{A7767515-BC78-48CD-984A-129FE55DCFA2}" dt="2021-03-05T13:19:33.619" v="127" actId="6264"/>
          <ac:spMkLst>
            <pc:docMk/>
            <pc:sldMk cId="3062426974" sldId="259"/>
            <ac:spMk id="5125" creationId="{95EBF6BA-82F4-4973-BC76-C47740FCF5E5}"/>
          </ac:spMkLst>
        </pc:spChg>
        <pc:spChg chg="mod ord">
          <ac:chgData name="Song Seokil" userId="55e21934b449b532" providerId="LiveId" clId="{A7767515-BC78-48CD-984A-129FE55DCFA2}" dt="2021-03-07T12:02:05.247" v="855" actId="20577"/>
          <ac:spMkLst>
            <pc:docMk/>
            <pc:sldMk cId="3062426974" sldId="259"/>
            <ac:spMk id="5126" creationId="{523E5B10-CF55-4B58-8794-38CA65F8D51F}"/>
          </ac:spMkLst>
        </pc:spChg>
        <pc:picChg chg="add del mod modCrop">
          <ac:chgData name="Song Seokil" userId="55e21934b449b532" providerId="LiveId" clId="{A7767515-BC78-48CD-984A-129FE55DCFA2}" dt="2021-03-07T12:03:39.373" v="869" actId="21"/>
          <ac:picMkLst>
            <pc:docMk/>
            <pc:sldMk cId="3062426974" sldId="259"/>
            <ac:picMk id="3" creationId="{7801802B-F1F0-4F07-9AC1-F003572D0387}"/>
          </ac:picMkLst>
        </pc:picChg>
        <pc:picChg chg="add mod">
          <ac:chgData name="Song Seokil" userId="55e21934b449b532" providerId="LiveId" clId="{A7767515-BC78-48CD-984A-129FE55DCFA2}" dt="2021-03-07T12:03:56.870" v="875" actId="1076"/>
          <ac:picMkLst>
            <pc:docMk/>
            <pc:sldMk cId="3062426974" sldId="259"/>
            <ac:picMk id="4" creationId="{2F9E2A9E-CA60-46F9-BC50-7017284B3E76}"/>
          </ac:picMkLst>
        </pc:picChg>
        <pc:picChg chg="add del mod modCrop">
          <ac:chgData name="Song Seokil" userId="55e21934b449b532" providerId="LiveId" clId="{A7767515-BC78-48CD-984A-129FE55DCFA2}" dt="2021-03-07T12:03:39.373" v="869" actId="21"/>
          <ac:picMkLst>
            <pc:docMk/>
            <pc:sldMk cId="3062426974" sldId="259"/>
            <ac:picMk id="7" creationId="{F4D50544-40CF-47F7-87AB-6446CBA84528}"/>
          </ac:picMkLst>
        </pc:picChg>
      </pc:sldChg>
      <pc:sldChg chg="addSp delSp modSp add del mod chgLayout">
        <pc:chgData name="Song Seokil" userId="55e21934b449b532" providerId="LiveId" clId="{A7767515-BC78-48CD-984A-129FE55DCFA2}" dt="2021-03-05T13:21:30.271" v="168" actId="47"/>
        <pc:sldMkLst>
          <pc:docMk/>
          <pc:sldMk cId="0" sldId="266"/>
        </pc:sldMkLst>
        <pc:spChg chg="add del mod">
          <ac:chgData name="Song Seokil" userId="55e21934b449b532" providerId="LiveId" clId="{A7767515-BC78-48CD-984A-129FE55DCFA2}" dt="2021-03-05T13:19:33.619" v="127" actId="6264"/>
          <ac:spMkLst>
            <pc:docMk/>
            <pc:sldMk cId="0" sldId="266"/>
            <ac:spMk id="2" creationId="{05A99497-03A5-4BEA-A154-C88E2B96BCD8}"/>
          </ac:spMkLst>
        </pc:spChg>
        <pc:spChg chg="add del mod">
          <ac:chgData name="Song Seokil" userId="55e21934b449b532" providerId="LiveId" clId="{A7767515-BC78-48CD-984A-129FE55DCFA2}" dt="2021-03-05T13:19:33.619" v="127" actId="6264"/>
          <ac:spMkLst>
            <pc:docMk/>
            <pc:sldMk cId="0" sldId="266"/>
            <ac:spMk id="3" creationId="{199E9AF0-8A44-421A-B677-62C946018A6E}"/>
          </ac:spMkLst>
        </pc:spChg>
        <pc:spChg chg="mod ord">
          <ac:chgData name="Song Seokil" userId="55e21934b449b532" providerId="LiveId" clId="{A7767515-BC78-48CD-984A-129FE55DCFA2}" dt="2021-03-05T13:19:33.619" v="127" actId="6264"/>
          <ac:spMkLst>
            <pc:docMk/>
            <pc:sldMk cId="0" sldId="266"/>
            <ac:spMk id="6146" creationId="{5CE1AB47-154F-4B77-8908-EBCD6BC4E5AF}"/>
          </ac:spMkLst>
        </pc:spChg>
        <pc:spChg chg="mod ord">
          <ac:chgData name="Song Seokil" userId="55e21934b449b532" providerId="LiveId" clId="{A7767515-BC78-48CD-984A-129FE55DCFA2}" dt="2021-03-05T13:19:33.657" v="128" actId="27636"/>
          <ac:spMkLst>
            <pc:docMk/>
            <pc:sldMk cId="0" sldId="266"/>
            <ac:spMk id="6147" creationId="{3C1470D4-963C-4E26-A12E-A6582B120CE9}"/>
          </ac:spMkLst>
        </pc:spChg>
      </pc:sldChg>
      <pc:sldChg chg="addSp delSp modSp add mod chgLayout">
        <pc:chgData name="Song Seokil" userId="55e21934b449b532" providerId="LiveId" clId="{A7767515-BC78-48CD-984A-129FE55DCFA2}" dt="2021-03-07T12:20:47.387" v="1010" actId="20577"/>
        <pc:sldMkLst>
          <pc:docMk/>
          <pc:sldMk cId="0" sldId="267"/>
        </pc:sldMkLst>
        <pc:spChg chg="add del mod">
          <ac:chgData name="Song Seokil" userId="55e21934b449b532" providerId="LiveId" clId="{A7767515-BC78-48CD-984A-129FE55DCFA2}" dt="2021-03-05T13:19:33.619" v="127" actId="6264"/>
          <ac:spMkLst>
            <pc:docMk/>
            <pc:sldMk cId="0" sldId="267"/>
            <ac:spMk id="2" creationId="{5B538A3C-09BE-4620-B002-98579BDE1E24}"/>
          </ac:spMkLst>
        </pc:spChg>
        <pc:spChg chg="add del mod">
          <ac:chgData name="Song Seokil" userId="55e21934b449b532" providerId="LiveId" clId="{A7767515-BC78-48CD-984A-129FE55DCFA2}" dt="2021-03-05T13:19:33.619" v="127" actId="6264"/>
          <ac:spMkLst>
            <pc:docMk/>
            <pc:sldMk cId="0" sldId="267"/>
            <ac:spMk id="3" creationId="{D610445E-7777-41F5-A800-9C184A86AFA9}"/>
          </ac:spMkLst>
        </pc:spChg>
        <pc:spChg chg="add del mod">
          <ac:chgData name="Song Seokil" userId="55e21934b449b532" providerId="LiveId" clId="{A7767515-BC78-48CD-984A-129FE55DCFA2}" dt="2021-03-05T13:19:33.619" v="127" actId="6264"/>
          <ac:spMkLst>
            <pc:docMk/>
            <pc:sldMk cId="0" sldId="267"/>
            <ac:spMk id="4" creationId="{18657709-66E6-49D9-93C2-B7202CF1E749}"/>
          </ac:spMkLst>
        </pc:spChg>
        <pc:spChg chg="add del mod">
          <ac:chgData name="Song Seokil" userId="55e21934b449b532" providerId="LiveId" clId="{A7767515-BC78-48CD-984A-129FE55DCFA2}" dt="2021-03-05T13:19:33.619" v="127" actId="6264"/>
          <ac:spMkLst>
            <pc:docMk/>
            <pc:sldMk cId="0" sldId="267"/>
            <ac:spMk id="5" creationId="{9A849CF0-641F-4179-B22E-EEC6960E4333}"/>
          </ac:spMkLst>
        </pc:spChg>
        <pc:spChg chg="add del mod">
          <ac:chgData name="Song Seokil" userId="55e21934b449b532" providerId="LiveId" clId="{A7767515-BC78-48CD-984A-129FE55DCFA2}" dt="2021-03-05T13:19:33.619" v="127" actId="6264"/>
          <ac:spMkLst>
            <pc:docMk/>
            <pc:sldMk cId="0" sldId="267"/>
            <ac:spMk id="6" creationId="{C5A5FCB4-D17C-4089-B91C-09F76A7C8EB4}"/>
          </ac:spMkLst>
        </pc:spChg>
        <pc:spChg chg="mod ord">
          <ac:chgData name="Song Seokil" userId="55e21934b449b532" providerId="LiveId" clId="{A7767515-BC78-48CD-984A-129FE55DCFA2}" dt="2021-03-05T13:19:33.619" v="127" actId="6264"/>
          <ac:spMkLst>
            <pc:docMk/>
            <pc:sldMk cId="0" sldId="267"/>
            <ac:spMk id="7170" creationId="{6280BC9A-B94A-411D-BAEA-63CDA0588C18}"/>
          </ac:spMkLst>
        </pc:spChg>
        <pc:spChg chg="mod ord">
          <ac:chgData name="Song Seokil" userId="55e21934b449b532" providerId="LiveId" clId="{A7767515-BC78-48CD-984A-129FE55DCFA2}" dt="2021-03-05T13:19:33.619" v="127" actId="6264"/>
          <ac:spMkLst>
            <pc:docMk/>
            <pc:sldMk cId="0" sldId="267"/>
            <ac:spMk id="7171" creationId="{3A1F2EFA-3126-414F-82C5-EE8634CDB440}"/>
          </ac:spMkLst>
        </pc:spChg>
        <pc:spChg chg="mod ord">
          <ac:chgData name="Song Seokil" userId="55e21934b449b532" providerId="LiveId" clId="{A7767515-BC78-48CD-984A-129FE55DCFA2}" dt="2021-03-05T13:19:33.619" v="127" actId="6264"/>
          <ac:spMkLst>
            <pc:docMk/>
            <pc:sldMk cId="0" sldId="267"/>
            <ac:spMk id="7172" creationId="{DD7F3F36-3D34-4EF8-8BE8-CD0849B4F1FC}"/>
          </ac:spMkLst>
        </pc:spChg>
        <pc:spChg chg="mod ord">
          <ac:chgData name="Song Seokil" userId="55e21934b449b532" providerId="LiveId" clId="{A7767515-BC78-48CD-984A-129FE55DCFA2}" dt="2021-03-05T13:19:33.619" v="127" actId="6264"/>
          <ac:spMkLst>
            <pc:docMk/>
            <pc:sldMk cId="0" sldId="267"/>
            <ac:spMk id="7173" creationId="{7AB53A28-7D34-45F2-89B3-C386CB9023CB}"/>
          </ac:spMkLst>
        </pc:spChg>
        <pc:spChg chg="mod ord">
          <ac:chgData name="Song Seokil" userId="55e21934b449b532" providerId="LiveId" clId="{A7767515-BC78-48CD-984A-129FE55DCFA2}" dt="2021-03-07T12:20:47.387" v="1010" actId="20577"/>
          <ac:spMkLst>
            <pc:docMk/>
            <pc:sldMk cId="0" sldId="267"/>
            <ac:spMk id="7174" creationId="{2AEF1400-57FA-48C9-8987-93719E5B95BE}"/>
          </ac:spMkLst>
        </pc:spChg>
      </pc:sldChg>
      <pc:sldChg chg="addSp delSp modSp add mod chgLayout">
        <pc:chgData name="Song Seokil" userId="55e21934b449b532" providerId="LiveId" clId="{A7767515-BC78-48CD-984A-129FE55DCFA2}" dt="2021-03-05T13:40:52.224" v="172" actId="255"/>
        <pc:sldMkLst>
          <pc:docMk/>
          <pc:sldMk cId="0" sldId="268"/>
        </pc:sldMkLst>
        <pc:spChg chg="add del mod">
          <ac:chgData name="Song Seokil" userId="55e21934b449b532" providerId="LiveId" clId="{A7767515-BC78-48CD-984A-129FE55DCFA2}" dt="2021-03-05T13:19:33.619" v="127" actId="6264"/>
          <ac:spMkLst>
            <pc:docMk/>
            <pc:sldMk cId="0" sldId="268"/>
            <ac:spMk id="2" creationId="{311BF518-A5F4-455B-B4B9-5FCFFE060864}"/>
          </ac:spMkLst>
        </pc:spChg>
        <pc:spChg chg="add del mod">
          <ac:chgData name="Song Seokil" userId="55e21934b449b532" providerId="LiveId" clId="{A7767515-BC78-48CD-984A-129FE55DCFA2}" dt="2021-03-05T13:19:33.619" v="127" actId="6264"/>
          <ac:spMkLst>
            <pc:docMk/>
            <pc:sldMk cId="0" sldId="268"/>
            <ac:spMk id="3" creationId="{AF667897-EB2B-45DC-BF9A-258B170E9C43}"/>
          </ac:spMkLst>
        </pc:spChg>
        <pc:spChg chg="add del mod">
          <ac:chgData name="Song Seokil" userId="55e21934b449b532" providerId="LiveId" clId="{A7767515-BC78-48CD-984A-129FE55DCFA2}" dt="2021-03-05T13:19:33.619" v="127" actId="6264"/>
          <ac:spMkLst>
            <pc:docMk/>
            <pc:sldMk cId="0" sldId="268"/>
            <ac:spMk id="4" creationId="{9C05D021-FE81-469E-9EEA-EA0DF6547A99}"/>
          </ac:spMkLst>
        </pc:spChg>
        <pc:spChg chg="add del mod">
          <ac:chgData name="Song Seokil" userId="55e21934b449b532" providerId="LiveId" clId="{A7767515-BC78-48CD-984A-129FE55DCFA2}" dt="2021-03-05T13:19:33.619" v="127" actId="6264"/>
          <ac:spMkLst>
            <pc:docMk/>
            <pc:sldMk cId="0" sldId="268"/>
            <ac:spMk id="5" creationId="{62D2DF12-29C7-4D99-B998-F44069ADEA05}"/>
          </ac:spMkLst>
        </pc:spChg>
        <pc:spChg chg="add del mod">
          <ac:chgData name="Song Seokil" userId="55e21934b449b532" providerId="LiveId" clId="{A7767515-BC78-48CD-984A-129FE55DCFA2}" dt="2021-03-05T13:19:33.619" v="127" actId="6264"/>
          <ac:spMkLst>
            <pc:docMk/>
            <pc:sldMk cId="0" sldId="268"/>
            <ac:spMk id="6" creationId="{A0C02A15-0ED0-4E5E-836B-6555B14D6179}"/>
          </ac:spMkLst>
        </pc:spChg>
        <pc:spChg chg="mod ord">
          <ac:chgData name="Song Seokil" userId="55e21934b449b532" providerId="LiveId" clId="{A7767515-BC78-48CD-984A-129FE55DCFA2}" dt="2021-03-05T13:19:33.619" v="127" actId="6264"/>
          <ac:spMkLst>
            <pc:docMk/>
            <pc:sldMk cId="0" sldId="268"/>
            <ac:spMk id="13314" creationId="{F20367ED-B62E-4C91-93D5-850E2D7E566C}"/>
          </ac:spMkLst>
        </pc:spChg>
        <pc:spChg chg="mod ord">
          <ac:chgData name="Song Seokil" userId="55e21934b449b532" providerId="LiveId" clId="{A7767515-BC78-48CD-984A-129FE55DCFA2}" dt="2021-03-05T13:19:33.619" v="127" actId="6264"/>
          <ac:spMkLst>
            <pc:docMk/>
            <pc:sldMk cId="0" sldId="268"/>
            <ac:spMk id="13315" creationId="{6B36A477-BF99-48BA-9913-5263C0505BAA}"/>
          </ac:spMkLst>
        </pc:spChg>
        <pc:spChg chg="mod ord">
          <ac:chgData name="Song Seokil" userId="55e21934b449b532" providerId="LiveId" clId="{A7767515-BC78-48CD-984A-129FE55DCFA2}" dt="2021-03-05T13:19:33.619" v="127" actId="6264"/>
          <ac:spMkLst>
            <pc:docMk/>
            <pc:sldMk cId="0" sldId="268"/>
            <ac:spMk id="13316" creationId="{0DC7717E-D628-4C72-93AA-F84D42548F32}"/>
          </ac:spMkLst>
        </pc:spChg>
        <pc:spChg chg="mod ord">
          <ac:chgData name="Song Seokil" userId="55e21934b449b532" providerId="LiveId" clId="{A7767515-BC78-48CD-984A-129FE55DCFA2}" dt="2021-03-05T13:19:33.619" v="127" actId="6264"/>
          <ac:spMkLst>
            <pc:docMk/>
            <pc:sldMk cId="0" sldId="268"/>
            <ac:spMk id="13317" creationId="{EFFF0BA4-8C5B-4498-B8B5-4C8C6A8C123B}"/>
          </ac:spMkLst>
        </pc:spChg>
        <pc:spChg chg="mod ord">
          <ac:chgData name="Song Seokil" userId="55e21934b449b532" providerId="LiveId" clId="{A7767515-BC78-48CD-984A-129FE55DCFA2}" dt="2021-03-05T13:40:31.699" v="169" actId="15"/>
          <ac:spMkLst>
            <pc:docMk/>
            <pc:sldMk cId="0" sldId="268"/>
            <ac:spMk id="13318" creationId="{38D65C73-6794-4C87-9178-58D61B868349}"/>
          </ac:spMkLst>
        </pc:spChg>
        <pc:spChg chg="mod">
          <ac:chgData name="Song Seokil" userId="55e21934b449b532" providerId="LiveId" clId="{A7767515-BC78-48CD-984A-129FE55DCFA2}" dt="2021-03-05T13:40:52.224" v="172" actId="255"/>
          <ac:spMkLst>
            <pc:docMk/>
            <pc:sldMk cId="0" sldId="268"/>
            <ac:spMk id="13319" creationId="{5AB6B9BD-BF23-4072-B0CE-E8AAF57C123D}"/>
          </ac:spMkLst>
        </pc:spChg>
        <pc:spChg chg="mod">
          <ac:chgData name="Song Seokil" userId="55e21934b449b532" providerId="LiveId" clId="{A7767515-BC78-48CD-984A-129FE55DCFA2}" dt="2021-03-05T13:40:52.224" v="172" actId="255"/>
          <ac:spMkLst>
            <pc:docMk/>
            <pc:sldMk cId="0" sldId="268"/>
            <ac:spMk id="13320" creationId="{E56E8D4F-A2A8-406E-A252-E7F3453878A8}"/>
          </ac:spMkLst>
        </pc:spChg>
        <pc:spChg chg="mod">
          <ac:chgData name="Song Seokil" userId="55e21934b449b532" providerId="LiveId" clId="{A7767515-BC78-48CD-984A-129FE55DCFA2}" dt="2021-03-05T13:40:52.224" v="172" actId="255"/>
          <ac:spMkLst>
            <pc:docMk/>
            <pc:sldMk cId="0" sldId="268"/>
            <ac:spMk id="13321" creationId="{C7D83191-73F5-4FAB-A1B8-746DF21ED48E}"/>
          </ac:spMkLst>
        </pc:spChg>
        <pc:spChg chg="mod">
          <ac:chgData name="Song Seokil" userId="55e21934b449b532" providerId="LiveId" clId="{A7767515-BC78-48CD-984A-129FE55DCFA2}" dt="2021-03-05T13:40:52.224" v="172" actId="255"/>
          <ac:spMkLst>
            <pc:docMk/>
            <pc:sldMk cId="0" sldId="268"/>
            <ac:spMk id="13322" creationId="{0D425243-9BD2-453B-931E-D387102E8DB4}"/>
          </ac:spMkLst>
        </pc:spChg>
        <pc:spChg chg="mod">
          <ac:chgData name="Song Seokil" userId="55e21934b449b532" providerId="LiveId" clId="{A7767515-BC78-48CD-984A-129FE55DCFA2}" dt="2021-03-05T13:40:52.224" v="172" actId="255"/>
          <ac:spMkLst>
            <pc:docMk/>
            <pc:sldMk cId="0" sldId="268"/>
            <ac:spMk id="13323" creationId="{E1CD95A2-BFC6-4168-B547-DEAA6E5264F5}"/>
          </ac:spMkLst>
        </pc:spChg>
        <pc:spChg chg="mod">
          <ac:chgData name="Song Seokil" userId="55e21934b449b532" providerId="LiveId" clId="{A7767515-BC78-48CD-984A-129FE55DCFA2}" dt="2021-03-05T13:40:52.224" v="172" actId="255"/>
          <ac:spMkLst>
            <pc:docMk/>
            <pc:sldMk cId="0" sldId="268"/>
            <ac:spMk id="13324" creationId="{D1D64DA5-C8D2-453F-A385-944A39EA34FC}"/>
          </ac:spMkLst>
        </pc:spChg>
        <pc:spChg chg="mod">
          <ac:chgData name="Song Seokil" userId="55e21934b449b532" providerId="LiveId" clId="{A7767515-BC78-48CD-984A-129FE55DCFA2}" dt="2021-03-05T13:40:52.224" v="172" actId="255"/>
          <ac:spMkLst>
            <pc:docMk/>
            <pc:sldMk cId="0" sldId="268"/>
            <ac:spMk id="13325" creationId="{47C7C034-F69B-4618-9559-6ABC66073DF0}"/>
          </ac:spMkLst>
        </pc:spChg>
        <pc:spChg chg="mod">
          <ac:chgData name="Song Seokil" userId="55e21934b449b532" providerId="LiveId" clId="{A7767515-BC78-48CD-984A-129FE55DCFA2}" dt="2021-03-05T13:40:52.224" v="172" actId="255"/>
          <ac:spMkLst>
            <pc:docMk/>
            <pc:sldMk cId="0" sldId="268"/>
            <ac:spMk id="13326" creationId="{E645C126-9562-4694-84F7-F330C4CB977B}"/>
          </ac:spMkLst>
        </pc:spChg>
        <pc:spChg chg="mod">
          <ac:chgData name="Song Seokil" userId="55e21934b449b532" providerId="LiveId" clId="{A7767515-BC78-48CD-984A-129FE55DCFA2}" dt="2021-03-05T13:40:52.224" v="172" actId="255"/>
          <ac:spMkLst>
            <pc:docMk/>
            <pc:sldMk cId="0" sldId="268"/>
            <ac:spMk id="13327" creationId="{8061182A-E82B-4BA8-BAEF-55C11F242842}"/>
          </ac:spMkLst>
        </pc:spChg>
        <pc:spChg chg="mod">
          <ac:chgData name="Song Seokil" userId="55e21934b449b532" providerId="LiveId" clId="{A7767515-BC78-48CD-984A-129FE55DCFA2}" dt="2021-03-05T13:40:52.224" v="172" actId="255"/>
          <ac:spMkLst>
            <pc:docMk/>
            <pc:sldMk cId="0" sldId="268"/>
            <ac:spMk id="13328" creationId="{F8F5C3EA-4FC5-4E76-845E-12AB7ABC6C39}"/>
          </ac:spMkLst>
        </pc:spChg>
        <pc:spChg chg="mod">
          <ac:chgData name="Song Seokil" userId="55e21934b449b532" providerId="LiveId" clId="{A7767515-BC78-48CD-984A-129FE55DCFA2}" dt="2021-03-05T13:40:52.224" v="172" actId="255"/>
          <ac:spMkLst>
            <pc:docMk/>
            <pc:sldMk cId="0" sldId="268"/>
            <ac:spMk id="13329" creationId="{D3D07A93-D44C-4AA9-9367-A36AFD4018B1}"/>
          </ac:spMkLst>
        </pc:spChg>
        <pc:spChg chg="mod">
          <ac:chgData name="Song Seokil" userId="55e21934b449b532" providerId="LiveId" clId="{A7767515-BC78-48CD-984A-129FE55DCFA2}" dt="2021-03-05T13:40:52.224" v="172" actId="255"/>
          <ac:spMkLst>
            <pc:docMk/>
            <pc:sldMk cId="0" sldId="268"/>
            <ac:spMk id="13330" creationId="{279BB64B-B0BB-4D86-B787-9129390DB9CF}"/>
          </ac:spMkLst>
        </pc:spChg>
        <pc:spChg chg="mod">
          <ac:chgData name="Song Seokil" userId="55e21934b449b532" providerId="LiveId" clId="{A7767515-BC78-48CD-984A-129FE55DCFA2}" dt="2021-03-05T13:40:52.224" v="172" actId="255"/>
          <ac:spMkLst>
            <pc:docMk/>
            <pc:sldMk cId="0" sldId="268"/>
            <ac:spMk id="13331" creationId="{7400992A-622F-4BC3-BB9A-8D69ED5FA1BD}"/>
          </ac:spMkLst>
        </pc:spChg>
        <pc:spChg chg="mod">
          <ac:chgData name="Song Seokil" userId="55e21934b449b532" providerId="LiveId" clId="{A7767515-BC78-48CD-984A-129FE55DCFA2}" dt="2021-03-05T13:40:52.224" v="172" actId="255"/>
          <ac:spMkLst>
            <pc:docMk/>
            <pc:sldMk cId="0" sldId="268"/>
            <ac:spMk id="13332" creationId="{ABCCED0A-3497-452C-9CD0-B96C01C57DF3}"/>
          </ac:spMkLst>
        </pc:spChg>
        <pc:spChg chg="mod">
          <ac:chgData name="Song Seokil" userId="55e21934b449b532" providerId="LiveId" clId="{A7767515-BC78-48CD-984A-129FE55DCFA2}" dt="2021-03-05T13:40:52.224" v="172" actId="255"/>
          <ac:spMkLst>
            <pc:docMk/>
            <pc:sldMk cId="0" sldId="268"/>
            <ac:spMk id="13333" creationId="{B33A3EF8-0BFB-4840-9F39-5521DED74474}"/>
          </ac:spMkLst>
        </pc:spChg>
        <pc:spChg chg="mod">
          <ac:chgData name="Song Seokil" userId="55e21934b449b532" providerId="LiveId" clId="{A7767515-BC78-48CD-984A-129FE55DCFA2}" dt="2021-03-05T13:40:52.224" v="172" actId="255"/>
          <ac:spMkLst>
            <pc:docMk/>
            <pc:sldMk cId="0" sldId="268"/>
            <ac:spMk id="13334" creationId="{C9D06FB4-87EB-4F27-B4CF-25930F06F5E2}"/>
          </ac:spMkLst>
        </pc:spChg>
      </pc:sldChg>
      <pc:sldChg chg="addSp delSp modSp add mod chgLayout">
        <pc:chgData name="Song Seokil" userId="55e21934b449b532" providerId="LiveId" clId="{A7767515-BC78-48CD-984A-129FE55DCFA2}" dt="2021-03-07T10:06:31.807" v="277" actId="21"/>
        <pc:sldMkLst>
          <pc:docMk/>
          <pc:sldMk cId="0" sldId="269"/>
        </pc:sldMkLst>
        <pc:spChg chg="add del mod">
          <ac:chgData name="Song Seokil" userId="55e21934b449b532" providerId="LiveId" clId="{A7767515-BC78-48CD-984A-129FE55DCFA2}" dt="2021-03-05T13:19:33.619" v="127" actId="6264"/>
          <ac:spMkLst>
            <pc:docMk/>
            <pc:sldMk cId="0" sldId="269"/>
            <ac:spMk id="2" creationId="{D4B9CDD5-5C7F-4F3B-A688-28757A55A56E}"/>
          </ac:spMkLst>
        </pc:spChg>
        <pc:spChg chg="add del mod">
          <ac:chgData name="Song Seokil" userId="55e21934b449b532" providerId="LiveId" clId="{A7767515-BC78-48CD-984A-129FE55DCFA2}" dt="2021-03-05T13:19:33.619" v="127" actId="6264"/>
          <ac:spMkLst>
            <pc:docMk/>
            <pc:sldMk cId="0" sldId="269"/>
            <ac:spMk id="3" creationId="{99C01F19-4E12-4EA0-AAA3-0347ECD133D2}"/>
          </ac:spMkLst>
        </pc:spChg>
        <pc:spChg chg="add del mod">
          <ac:chgData name="Song Seokil" userId="55e21934b449b532" providerId="LiveId" clId="{A7767515-BC78-48CD-984A-129FE55DCFA2}" dt="2021-03-05T13:19:33.619" v="127" actId="6264"/>
          <ac:spMkLst>
            <pc:docMk/>
            <pc:sldMk cId="0" sldId="269"/>
            <ac:spMk id="4" creationId="{2443A5BD-B0CF-4A35-82CE-F8DD5CD1E706}"/>
          </ac:spMkLst>
        </pc:spChg>
        <pc:spChg chg="add del mod">
          <ac:chgData name="Song Seokil" userId="55e21934b449b532" providerId="LiveId" clId="{A7767515-BC78-48CD-984A-129FE55DCFA2}" dt="2021-03-05T13:19:33.619" v="127" actId="6264"/>
          <ac:spMkLst>
            <pc:docMk/>
            <pc:sldMk cId="0" sldId="269"/>
            <ac:spMk id="5" creationId="{2938321B-4872-4AD2-9FB4-EED3289D2B8E}"/>
          </ac:spMkLst>
        </pc:spChg>
        <pc:spChg chg="add del mod">
          <ac:chgData name="Song Seokil" userId="55e21934b449b532" providerId="LiveId" clId="{A7767515-BC78-48CD-984A-129FE55DCFA2}" dt="2021-03-05T13:19:33.619" v="127" actId="6264"/>
          <ac:spMkLst>
            <pc:docMk/>
            <pc:sldMk cId="0" sldId="269"/>
            <ac:spMk id="6" creationId="{D4759A5D-D5CE-4ECB-A8C6-1E39F475F44C}"/>
          </ac:spMkLst>
        </pc:spChg>
        <pc:spChg chg="mod ord">
          <ac:chgData name="Song Seokil" userId="55e21934b449b532" providerId="LiveId" clId="{A7767515-BC78-48CD-984A-129FE55DCFA2}" dt="2021-03-05T13:19:33.619" v="127" actId="6264"/>
          <ac:spMkLst>
            <pc:docMk/>
            <pc:sldMk cId="0" sldId="269"/>
            <ac:spMk id="14338" creationId="{388A8446-14D1-4A59-92DB-2D06F626C7FC}"/>
          </ac:spMkLst>
        </pc:spChg>
        <pc:spChg chg="mod ord">
          <ac:chgData name="Song Seokil" userId="55e21934b449b532" providerId="LiveId" clId="{A7767515-BC78-48CD-984A-129FE55DCFA2}" dt="2021-03-05T13:19:33.619" v="127" actId="6264"/>
          <ac:spMkLst>
            <pc:docMk/>
            <pc:sldMk cId="0" sldId="269"/>
            <ac:spMk id="14339" creationId="{1CFB3849-DD85-463B-B6ED-969BC8F327FC}"/>
          </ac:spMkLst>
        </pc:spChg>
        <pc:spChg chg="mod ord">
          <ac:chgData name="Song Seokil" userId="55e21934b449b532" providerId="LiveId" clId="{A7767515-BC78-48CD-984A-129FE55DCFA2}" dt="2021-03-05T13:19:33.619" v="127" actId="6264"/>
          <ac:spMkLst>
            <pc:docMk/>
            <pc:sldMk cId="0" sldId="269"/>
            <ac:spMk id="14340" creationId="{A4E7BED4-1841-49EB-ADEE-7D2A8275D41F}"/>
          </ac:spMkLst>
        </pc:spChg>
        <pc:spChg chg="mod ord">
          <ac:chgData name="Song Seokil" userId="55e21934b449b532" providerId="LiveId" clId="{A7767515-BC78-48CD-984A-129FE55DCFA2}" dt="2021-03-05T13:19:33.619" v="127" actId="6264"/>
          <ac:spMkLst>
            <pc:docMk/>
            <pc:sldMk cId="0" sldId="269"/>
            <ac:spMk id="14341" creationId="{E8381461-F60D-4C0C-8E6A-3CDA985C56CA}"/>
          </ac:spMkLst>
        </pc:spChg>
        <pc:spChg chg="mod ord">
          <ac:chgData name="Song Seokil" userId="55e21934b449b532" providerId="LiveId" clId="{A7767515-BC78-48CD-984A-129FE55DCFA2}" dt="2021-03-05T13:19:33.619" v="127" actId="6264"/>
          <ac:spMkLst>
            <pc:docMk/>
            <pc:sldMk cId="0" sldId="269"/>
            <ac:spMk id="14342" creationId="{435331FA-C64D-49DE-A9D9-3864D47A968A}"/>
          </ac:spMkLst>
        </pc:spChg>
        <pc:picChg chg="add del mod">
          <ac:chgData name="Song Seokil" userId="55e21934b449b532" providerId="LiveId" clId="{A7767515-BC78-48CD-984A-129FE55DCFA2}" dt="2021-03-07T10:06:31.807" v="277" actId="21"/>
          <ac:picMkLst>
            <pc:docMk/>
            <pc:sldMk cId="0" sldId="269"/>
            <ac:picMk id="8" creationId="{1539CB3F-7630-4F69-8558-137DE285C968}"/>
          </ac:picMkLst>
        </pc:picChg>
      </pc:sldChg>
      <pc:sldChg chg="addSp delSp modSp add mod chgLayout">
        <pc:chgData name="Song Seokil" userId="55e21934b449b532" providerId="LiveId" clId="{A7767515-BC78-48CD-984A-129FE55DCFA2}" dt="2021-03-07T10:10:00.986" v="348" actId="20577"/>
        <pc:sldMkLst>
          <pc:docMk/>
          <pc:sldMk cId="0" sldId="270"/>
        </pc:sldMkLst>
        <pc:spChg chg="add del mod">
          <ac:chgData name="Song Seokil" userId="55e21934b449b532" providerId="LiveId" clId="{A7767515-BC78-48CD-984A-129FE55DCFA2}" dt="2021-03-05T13:19:33.619" v="127" actId="6264"/>
          <ac:spMkLst>
            <pc:docMk/>
            <pc:sldMk cId="0" sldId="270"/>
            <ac:spMk id="2" creationId="{7EB0921A-E08B-44B9-8787-4C4EAEFB483D}"/>
          </ac:spMkLst>
        </pc:spChg>
        <pc:spChg chg="add del mod">
          <ac:chgData name="Song Seokil" userId="55e21934b449b532" providerId="LiveId" clId="{A7767515-BC78-48CD-984A-129FE55DCFA2}" dt="2021-03-05T13:19:33.619" v="127" actId="6264"/>
          <ac:spMkLst>
            <pc:docMk/>
            <pc:sldMk cId="0" sldId="270"/>
            <ac:spMk id="3" creationId="{1A19114F-5A92-4A24-ABAC-360739198E1D}"/>
          </ac:spMkLst>
        </pc:spChg>
        <pc:spChg chg="add del mod">
          <ac:chgData name="Song Seokil" userId="55e21934b449b532" providerId="LiveId" clId="{A7767515-BC78-48CD-984A-129FE55DCFA2}" dt="2021-03-05T13:19:33.619" v="127" actId="6264"/>
          <ac:spMkLst>
            <pc:docMk/>
            <pc:sldMk cId="0" sldId="270"/>
            <ac:spMk id="4" creationId="{54479F15-5B1F-4591-99B2-B5F50C3F4FBA}"/>
          </ac:spMkLst>
        </pc:spChg>
        <pc:spChg chg="add del mod">
          <ac:chgData name="Song Seokil" userId="55e21934b449b532" providerId="LiveId" clId="{A7767515-BC78-48CD-984A-129FE55DCFA2}" dt="2021-03-05T13:19:33.619" v="127" actId="6264"/>
          <ac:spMkLst>
            <pc:docMk/>
            <pc:sldMk cId="0" sldId="270"/>
            <ac:spMk id="5" creationId="{DFDED480-8ECE-40D2-8366-1E94E1EBDFC9}"/>
          </ac:spMkLst>
        </pc:spChg>
        <pc:spChg chg="add del mod">
          <ac:chgData name="Song Seokil" userId="55e21934b449b532" providerId="LiveId" clId="{A7767515-BC78-48CD-984A-129FE55DCFA2}" dt="2021-03-05T13:19:33.619" v="127" actId="6264"/>
          <ac:spMkLst>
            <pc:docMk/>
            <pc:sldMk cId="0" sldId="270"/>
            <ac:spMk id="6" creationId="{3869FAED-73D6-4B51-B647-0D80816C260F}"/>
          </ac:spMkLst>
        </pc:spChg>
        <pc:spChg chg="mod ord">
          <ac:chgData name="Song Seokil" userId="55e21934b449b532" providerId="LiveId" clId="{A7767515-BC78-48CD-984A-129FE55DCFA2}" dt="2021-03-05T13:19:33.619" v="127" actId="6264"/>
          <ac:spMkLst>
            <pc:docMk/>
            <pc:sldMk cId="0" sldId="270"/>
            <ac:spMk id="15362" creationId="{14D3522E-E862-4EEA-921B-20E92EB376EA}"/>
          </ac:spMkLst>
        </pc:spChg>
        <pc:spChg chg="mod ord">
          <ac:chgData name="Song Seokil" userId="55e21934b449b532" providerId="LiveId" clId="{A7767515-BC78-48CD-984A-129FE55DCFA2}" dt="2021-03-05T13:19:33.619" v="127" actId="6264"/>
          <ac:spMkLst>
            <pc:docMk/>
            <pc:sldMk cId="0" sldId="270"/>
            <ac:spMk id="15363" creationId="{FBB7B1CC-B126-48EF-9293-98C401C2414E}"/>
          </ac:spMkLst>
        </pc:spChg>
        <pc:spChg chg="mod ord">
          <ac:chgData name="Song Seokil" userId="55e21934b449b532" providerId="LiveId" clId="{A7767515-BC78-48CD-984A-129FE55DCFA2}" dt="2021-03-05T13:19:33.619" v="127" actId="6264"/>
          <ac:spMkLst>
            <pc:docMk/>
            <pc:sldMk cId="0" sldId="270"/>
            <ac:spMk id="15364" creationId="{6EB8B851-A79A-43E6-AC7A-718F7DF3CB31}"/>
          </ac:spMkLst>
        </pc:spChg>
        <pc:spChg chg="mod ord">
          <ac:chgData name="Song Seokil" userId="55e21934b449b532" providerId="LiveId" clId="{A7767515-BC78-48CD-984A-129FE55DCFA2}" dt="2021-03-05T13:19:33.619" v="127" actId="6264"/>
          <ac:spMkLst>
            <pc:docMk/>
            <pc:sldMk cId="0" sldId="270"/>
            <ac:spMk id="15365" creationId="{71D865DE-0C9F-45AF-A23E-541FA5D60613}"/>
          </ac:spMkLst>
        </pc:spChg>
        <pc:spChg chg="mod ord">
          <ac:chgData name="Song Seokil" userId="55e21934b449b532" providerId="LiveId" clId="{A7767515-BC78-48CD-984A-129FE55DCFA2}" dt="2021-03-07T10:10:00.986" v="348" actId="20577"/>
          <ac:spMkLst>
            <pc:docMk/>
            <pc:sldMk cId="0" sldId="270"/>
            <ac:spMk id="15366" creationId="{ABEB37D2-DA54-4E1C-82BF-C67D0F092FFE}"/>
          </ac:spMkLst>
        </pc:spChg>
        <pc:picChg chg="add del mod">
          <ac:chgData name="Song Seokil" userId="55e21934b449b532" providerId="LiveId" clId="{A7767515-BC78-48CD-984A-129FE55DCFA2}" dt="2021-03-07T10:08:33.204" v="288" actId="478"/>
          <ac:picMkLst>
            <pc:docMk/>
            <pc:sldMk cId="0" sldId="270"/>
            <ac:picMk id="8" creationId="{DCC1E4C6-757D-4BC7-AF31-41244CB76C5E}"/>
          </ac:picMkLst>
        </pc:picChg>
      </pc:sldChg>
      <pc:sldChg chg="addSp delSp modSp add del mod chgLayout">
        <pc:chgData name="Song Seokil" userId="55e21934b449b532" providerId="LiveId" clId="{A7767515-BC78-48CD-984A-129FE55DCFA2}" dt="2021-03-07T13:21:13.723" v="1151" actId="47"/>
        <pc:sldMkLst>
          <pc:docMk/>
          <pc:sldMk cId="0" sldId="271"/>
        </pc:sldMkLst>
        <pc:spChg chg="add del mod">
          <ac:chgData name="Song Seokil" userId="55e21934b449b532" providerId="LiveId" clId="{A7767515-BC78-48CD-984A-129FE55DCFA2}" dt="2021-03-05T13:19:33.619" v="127" actId="6264"/>
          <ac:spMkLst>
            <pc:docMk/>
            <pc:sldMk cId="0" sldId="271"/>
            <ac:spMk id="2" creationId="{44F63674-2DBB-4737-BA98-77F9FA437630}"/>
          </ac:spMkLst>
        </pc:spChg>
        <pc:spChg chg="add del mod">
          <ac:chgData name="Song Seokil" userId="55e21934b449b532" providerId="LiveId" clId="{A7767515-BC78-48CD-984A-129FE55DCFA2}" dt="2021-03-05T13:19:33.619" v="127" actId="6264"/>
          <ac:spMkLst>
            <pc:docMk/>
            <pc:sldMk cId="0" sldId="271"/>
            <ac:spMk id="3" creationId="{819F1BA6-81CF-4587-8198-5AE346E11D37}"/>
          </ac:spMkLst>
        </pc:spChg>
        <pc:spChg chg="add del mod">
          <ac:chgData name="Song Seokil" userId="55e21934b449b532" providerId="LiveId" clId="{A7767515-BC78-48CD-984A-129FE55DCFA2}" dt="2021-03-05T13:19:33.619" v="127" actId="6264"/>
          <ac:spMkLst>
            <pc:docMk/>
            <pc:sldMk cId="0" sldId="271"/>
            <ac:spMk id="4" creationId="{9434AA9C-A675-4CB3-964F-BF61B9A6055F}"/>
          </ac:spMkLst>
        </pc:spChg>
        <pc:spChg chg="add del mod">
          <ac:chgData name="Song Seokil" userId="55e21934b449b532" providerId="LiveId" clId="{A7767515-BC78-48CD-984A-129FE55DCFA2}" dt="2021-03-05T13:19:33.619" v="127" actId="6264"/>
          <ac:spMkLst>
            <pc:docMk/>
            <pc:sldMk cId="0" sldId="271"/>
            <ac:spMk id="5" creationId="{594B7328-8692-4965-9DF6-821CF7CF639A}"/>
          </ac:spMkLst>
        </pc:spChg>
        <pc:spChg chg="add del mod">
          <ac:chgData name="Song Seokil" userId="55e21934b449b532" providerId="LiveId" clId="{A7767515-BC78-48CD-984A-129FE55DCFA2}" dt="2021-03-05T13:19:33.619" v="127" actId="6264"/>
          <ac:spMkLst>
            <pc:docMk/>
            <pc:sldMk cId="0" sldId="271"/>
            <ac:spMk id="6" creationId="{2E6F5358-B5FA-4670-9F79-7C74BC72E087}"/>
          </ac:spMkLst>
        </pc:spChg>
        <pc:spChg chg="mod ord">
          <ac:chgData name="Song Seokil" userId="55e21934b449b532" providerId="LiveId" clId="{A7767515-BC78-48CD-984A-129FE55DCFA2}" dt="2021-03-05T13:19:33.619" v="127" actId="6264"/>
          <ac:spMkLst>
            <pc:docMk/>
            <pc:sldMk cId="0" sldId="271"/>
            <ac:spMk id="16386" creationId="{4ACE83D9-6139-4840-9907-ACD420A02B7D}"/>
          </ac:spMkLst>
        </pc:spChg>
        <pc:spChg chg="mod ord">
          <ac:chgData name="Song Seokil" userId="55e21934b449b532" providerId="LiveId" clId="{A7767515-BC78-48CD-984A-129FE55DCFA2}" dt="2021-03-05T13:19:33.619" v="127" actId="6264"/>
          <ac:spMkLst>
            <pc:docMk/>
            <pc:sldMk cId="0" sldId="271"/>
            <ac:spMk id="16387" creationId="{9929E951-E09A-4360-98C9-F0BD30BBE01D}"/>
          </ac:spMkLst>
        </pc:spChg>
        <pc:spChg chg="mod ord">
          <ac:chgData name="Song Seokil" userId="55e21934b449b532" providerId="LiveId" clId="{A7767515-BC78-48CD-984A-129FE55DCFA2}" dt="2021-03-05T13:19:33.619" v="127" actId="6264"/>
          <ac:spMkLst>
            <pc:docMk/>
            <pc:sldMk cId="0" sldId="271"/>
            <ac:spMk id="16388" creationId="{AC26B562-568E-4F0F-9B64-17DAC20C74E9}"/>
          </ac:spMkLst>
        </pc:spChg>
        <pc:spChg chg="mod ord">
          <ac:chgData name="Song Seokil" userId="55e21934b449b532" providerId="LiveId" clId="{A7767515-BC78-48CD-984A-129FE55DCFA2}" dt="2021-03-05T13:19:33.619" v="127" actId="6264"/>
          <ac:spMkLst>
            <pc:docMk/>
            <pc:sldMk cId="0" sldId="271"/>
            <ac:spMk id="16389" creationId="{504EEFB5-915C-4AD3-8FC8-3BFC4525A350}"/>
          </ac:spMkLst>
        </pc:spChg>
        <pc:spChg chg="mod ord">
          <ac:chgData name="Song Seokil" userId="55e21934b449b532" providerId="LiveId" clId="{A7767515-BC78-48CD-984A-129FE55DCFA2}" dt="2021-03-05T13:41:22.181" v="174" actId="12"/>
          <ac:spMkLst>
            <pc:docMk/>
            <pc:sldMk cId="0" sldId="271"/>
            <ac:spMk id="16390" creationId="{4FC12441-B197-4F8B-94AC-E6E37CA67CB2}"/>
          </ac:spMkLst>
        </pc:spChg>
      </pc:sldChg>
      <pc:sldChg chg="addSp delSp modSp add mod chgLayout">
        <pc:chgData name="Song Seokil" userId="55e21934b449b532" providerId="LiveId" clId="{A7767515-BC78-48CD-984A-129FE55DCFA2}" dt="2021-03-05T13:41:39.638" v="177" actId="14100"/>
        <pc:sldMkLst>
          <pc:docMk/>
          <pc:sldMk cId="0" sldId="272"/>
        </pc:sldMkLst>
        <pc:spChg chg="add del mod">
          <ac:chgData name="Song Seokil" userId="55e21934b449b532" providerId="LiveId" clId="{A7767515-BC78-48CD-984A-129FE55DCFA2}" dt="2021-03-05T13:19:33.619" v="127" actId="6264"/>
          <ac:spMkLst>
            <pc:docMk/>
            <pc:sldMk cId="0" sldId="272"/>
            <ac:spMk id="2" creationId="{A097D3BA-3D35-48D0-996A-E5F45FEB998E}"/>
          </ac:spMkLst>
        </pc:spChg>
        <pc:spChg chg="add del mod">
          <ac:chgData name="Song Seokil" userId="55e21934b449b532" providerId="LiveId" clId="{A7767515-BC78-48CD-984A-129FE55DCFA2}" dt="2021-03-05T13:19:33.619" v="127" actId="6264"/>
          <ac:spMkLst>
            <pc:docMk/>
            <pc:sldMk cId="0" sldId="272"/>
            <ac:spMk id="3" creationId="{A902625E-3BAD-40DA-9F88-EB1C242F11B5}"/>
          </ac:spMkLst>
        </pc:spChg>
        <pc:spChg chg="add del mod">
          <ac:chgData name="Song Seokil" userId="55e21934b449b532" providerId="LiveId" clId="{A7767515-BC78-48CD-984A-129FE55DCFA2}" dt="2021-03-05T13:19:33.619" v="127" actId="6264"/>
          <ac:spMkLst>
            <pc:docMk/>
            <pc:sldMk cId="0" sldId="272"/>
            <ac:spMk id="4" creationId="{64135703-F303-4AD2-8052-2EAEFA8C22FE}"/>
          </ac:spMkLst>
        </pc:spChg>
        <pc:spChg chg="add del mod">
          <ac:chgData name="Song Seokil" userId="55e21934b449b532" providerId="LiveId" clId="{A7767515-BC78-48CD-984A-129FE55DCFA2}" dt="2021-03-05T13:19:33.619" v="127" actId="6264"/>
          <ac:spMkLst>
            <pc:docMk/>
            <pc:sldMk cId="0" sldId="272"/>
            <ac:spMk id="5" creationId="{D7842465-73F8-4F9F-BA33-A4B564B11379}"/>
          </ac:spMkLst>
        </pc:spChg>
        <pc:spChg chg="add del mod">
          <ac:chgData name="Song Seokil" userId="55e21934b449b532" providerId="LiveId" clId="{A7767515-BC78-48CD-984A-129FE55DCFA2}" dt="2021-03-05T13:19:33.619" v="127" actId="6264"/>
          <ac:spMkLst>
            <pc:docMk/>
            <pc:sldMk cId="0" sldId="272"/>
            <ac:spMk id="6" creationId="{F45B26BA-F6AE-450B-9241-0B2321AF100C}"/>
          </ac:spMkLst>
        </pc:spChg>
        <pc:spChg chg="mod ord">
          <ac:chgData name="Song Seokil" userId="55e21934b449b532" providerId="LiveId" clId="{A7767515-BC78-48CD-984A-129FE55DCFA2}" dt="2021-03-05T13:19:33.619" v="127" actId="6264"/>
          <ac:spMkLst>
            <pc:docMk/>
            <pc:sldMk cId="0" sldId="272"/>
            <ac:spMk id="17410" creationId="{91862960-8B5F-4775-ADDE-A81A850FA088}"/>
          </ac:spMkLst>
        </pc:spChg>
        <pc:spChg chg="mod ord">
          <ac:chgData name="Song Seokil" userId="55e21934b449b532" providerId="LiveId" clId="{A7767515-BC78-48CD-984A-129FE55DCFA2}" dt="2021-03-05T13:19:33.619" v="127" actId="6264"/>
          <ac:spMkLst>
            <pc:docMk/>
            <pc:sldMk cId="0" sldId="272"/>
            <ac:spMk id="17411" creationId="{97FEEB12-ACC6-4BA0-AEE8-6D75488464FC}"/>
          </ac:spMkLst>
        </pc:spChg>
        <pc:spChg chg="mod ord">
          <ac:chgData name="Song Seokil" userId="55e21934b449b532" providerId="LiveId" clId="{A7767515-BC78-48CD-984A-129FE55DCFA2}" dt="2021-03-05T13:19:33.619" v="127" actId="6264"/>
          <ac:spMkLst>
            <pc:docMk/>
            <pc:sldMk cId="0" sldId="272"/>
            <ac:spMk id="17412" creationId="{3A9D912B-8741-435A-8695-39F25E6B951F}"/>
          </ac:spMkLst>
        </pc:spChg>
        <pc:spChg chg="mod ord">
          <ac:chgData name="Song Seokil" userId="55e21934b449b532" providerId="LiveId" clId="{A7767515-BC78-48CD-984A-129FE55DCFA2}" dt="2021-03-05T13:19:33.619" v="127" actId="6264"/>
          <ac:spMkLst>
            <pc:docMk/>
            <pc:sldMk cId="0" sldId="272"/>
            <ac:spMk id="17413" creationId="{77C4883C-5F84-4082-B55B-18214AE4E149}"/>
          </ac:spMkLst>
        </pc:spChg>
        <pc:spChg chg="mod ord">
          <ac:chgData name="Song Seokil" userId="55e21934b449b532" providerId="LiveId" clId="{A7767515-BC78-48CD-984A-129FE55DCFA2}" dt="2021-03-05T13:41:32.563" v="175" actId="20577"/>
          <ac:spMkLst>
            <pc:docMk/>
            <pc:sldMk cId="0" sldId="272"/>
            <ac:spMk id="17414" creationId="{8E8D34B1-FA31-48CB-8938-C2A4CAA78AE1}"/>
          </ac:spMkLst>
        </pc:spChg>
        <pc:picChg chg="mod">
          <ac:chgData name="Song Seokil" userId="55e21934b449b532" providerId="LiveId" clId="{A7767515-BC78-48CD-984A-129FE55DCFA2}" dt="2021-03-05T13:41:39.638" v="177" actId="14100"/>
          <ac:picMkLst>
            <pc:docMk/>
            <pc:sldMk cId="0" sldId="272"/>
            <ac:picMk id="17415" creationId="{3CB17407-A2C9-4634-B456-8BE795739FB1}"/>
          </ac:picMkLst>
        </pc:picChg>
      </pc:sldChg>
      <pc:sldChg chg="addSp delSp modSp add mod modClrScheme chgLayout">
        <pc:chgData name="Song Seokil" userId="55e21934b449b532" providerId="LiveId" clId="{A7767515-BC78-48CD-984A-129FE55DCFA2}" dt="2021-03-07T09:53:25.444" v="212" actId="1076"/>
        <pc:sldMkLst>
          <pc:docMk/>
          <pc:sldMk cId="0" sldId="273"/>
        </pc:sldMkLst>
        <pc:spChg chg="add del mod">
          <ac:chgData name="Song Seokil" userId="55e21934b449b532" providerId="LiveId" clId="{A7767515-BC78-48CD-984A-129FE55DCFA2}" dt="2021-03-05T13:19:33.619" v="127" actId="6264"/>
          <ac:spMkLst>
            <pc:docMk/>
            <pc:sldMk cId="0" sldId="273"/>
            <ac:spMk id="3" creationId="{9B019189-0387-40B8-B3AF-DA491F0EB6E2}"/>
          </ac:spMkLst>
        </pc:spChg>
        <pc:spChg chg="add del mod">
          <ac:chgData name="Song Seokil" userId="55e21934b449b532" providerId="LiveId" clId="{A7767515-BC78-48CD-984A-129FE55DCFA2}" dt="2021-03-05T13:19:33.619" v="127" actId="6264"/>
          <ac:spMkLst>
            <pc:docMk/>
            <pc:sldMk cId="0" sldId="273"/>
            <ac:spMk id="4" creationId="{BDBAF5ED-E4E5-4875-977F-B762E4B8926C}"/>
          </ac:spMkLst>
        </pc:spChg>
        <pc:spChg chg="add del mod">
          <ac:chgData name="Song Seokil" userId="55e21934b449b532" providerId="LiveId" clId="{A7767515-BC78-48CD-984A-129FE55DCFA2}" dt="2021-03-05T13:19:33.619" v="127" actId="6264"/>
          <ac:spMkLst>
            <pc:docMk/>
            <pc:sldMk cId="0" sldId="273"/>
            <ac:spMk id="5" creationId="{0B4A6A35-B97B-45FE-860D-7C9ED23E521A}"/>
          </ac:spMkLst>
        </pc:spChg>
        <pc:spChg chg="add del mod">
          <ac:chgData name="Song Seokil" userId="55e21934b449b532" providerId="LiveId" clId="{A7767515-BC78-48CD-984A-129FE55DCFA2}" dt="2021-03-05T13:19:33.619" v="127" actId="6264"/>
          <ac:spMkLst>
            <pc:docMk/>
            <pc:sldMk cId="0" sldId="273"/>
            <ac:spMk id="6" creationId="{FC2BA76C-CEBF-4894-AA2A-DD6ACAD6C480}"/>
          </ac:spMkLst>
        </pc:spChg>
        <pc:spChg chg="add del mod">
          <ac:chgData name="Song Seokil" userId="55e21934b449b532" providerId="LiveId" clId="{A7767515-BC78-48CD-984A-129FE55DCFA2}" dt="2021-03-05T13:19:33.619" v="127" actId="6264"/>
          <ac:spMkLst>
            <pc:docMk/>
            <pc:sldMk cId="0" sldId="273"/>
            <ac:spMk id="7" creationId="{8DF3CB79-F1A1-49D6-9D2E-4EAC8F659217}"/>
          </ac:spMkLst>
        </pc:spChg>
        <pc:spChg chg="mod ord">
          <ac:chgData name="Song Seokil" userId="55e21934b449b532" providerId="LiveId" clId="{A7767515-BC78-48CD-984A-129FE55DCFA2}" dt="2021-03-05T13:19:33.619" v="127" actId="6264"/>
          <ac:spMkLst>
            <pc:docMk/>
            <pc:sldMk cId="0" sldId="273"/>
            <ac:spMk id="18434" creationId="{AA387277-5B7F-45FE-9D91-1D7C8D865602}"/>
          </ac:spMkLst>
        </pc:spChg>
        <pc:spChg chg="mod ord">
          <ac:chgData name="Song Seokil" userId="55e21934b449b532" providerId="LiveId" clId="{A7767515-BC78-48CD-984A-129FE55DCFA2}" dt="2021-03-05T13:19:33.619" v="127" actId="6264"/>
          <ac:spMkLst>
            <pc:docMk/>
            <pc:sldMk cId="0" sldId="273"/>
            <ac:spMk id="18435" creationId="{6B2C85D9-EBF6-4A0D-9FDF-054F73949F2A}"/>
          </ac:spMkLst>
        </pc:spChg>
        <pc:spChg chg="mod ord">
          <ac:chgData name="Song Seokil" userId="55e21934b449b532" providerId="LiveId" clId="{A7767515-BC78-48CD-984A-129FE55DCFA2}" dt="2021-03-07T09:53:12.590" v="207" actId="700"/>
          <ac:spMkLst>
            <pc:docMk/>
            <pc:sldMk cId="0" sldId="273"/>
            <ac:spMk id="18436" creationId="{86944C1B-8249-4497-98BB-3CBD8A003B59}"/>
          </ac:spMkLst>
        </pc:spChg>
        <pc:spChg chg="mod ord">
          <ac:chgData name="Song Seokil" userId="55e21934b449b532" providerId="LiveId" clId="{A7767515-BC78-48CD-984A-129FE55DCFA2}" dt="2021-03-07T09:53:12.590" v="207" actId="700"/>
          <ac:spMkLst>
            <pc:docMk/>
            <pc:sldMk cId="0" sldId="273"/>
            <ac:spMk id="18437" creationId="{A3B96F80-5855-4E02-8BFD-03E1F7055E98}"/>
          </ac:spMkLst>
        </pc:spChg>
        <pc:spChg chg="del mod ord">
          <ac:chgData name="Song Seokil" userId="55e21934b449b532" providerId="LiveId" clId="{A7767515-BC78-48CD-984A-129FE55DCFA2}" dt="2021-03-07T09:53:15.360" v="208" actId="478"/>
          <ac:spMkLst>
            <pc:docMk/>
            <pc:sldMk cId="0" sldId="273"/>
            <ac:spMk id="18438" creationId="{87F42D07-A36C-49D9-9297-6FFD8E1C25B3}"/>
          </ac:spMkLst>
        </pc:spChg>
        <pc:grpChg chg="add mod">
          <ac:chgData name="Song Seokil" userId="55e21934b449b532" providerId="LiveId" clId="{A7767515-BC78-48CD-984A-129FE55DCFA2}" dt="2021-03-07T09:53:25.444" v="212" actId="1076"/>
          <ac:grpSpMkLst>
            <pc:docMk/>
            <pc:sldMk cId="0" sldId="273"/>
            <ac:grpSpMk id="12" creationId="{315D2BE0-3C8D-49D5-BDFD-A4EBB5491632}"/>
          </ac:grpSpMkLst>
        </pc:grpChg>
        <pc:graphicFrameChg chg="del">
          <ac:chgData name="Song Seokil" userId="55e21934b449b532" providerId="LiveId" clId="{A7767515-BC78-48CD-984A-129FE55DCFA2}" dt="2021-03-07T09:52:21.690" v="178" actId="478"/>
          <ac:graphicFrameMkLst>
            <pc:docMk/>
            <pc:sldMk cId="0" sldId="273"/>
            <ac:graphicFrameMk id="2" creationId="{D972C5B8-E95E-43FB-BFD7-1BB213D1D1C2}"/>
          </ac:graphicFrameMkLst>
        </pc:graphicFrameChg>
        <pc:picChg chg="add mod">
          <ac:chgData name="Song Seokil" userId="55e21934b449b532" providerId="LiveId" clId="{A7767515-BC78-48CD-984A-129FE55DCFA2}" dt="2021-03-07T09:53:21.737" v="210" actId="164"/>
          <ac:picMkLst>
            <pc:docMk/>
            <pc:sldMk cId="0" sldId="273"/>
            <ac:picMk id="9" creationId="{CF77A904-62C7-488A-B5F3-509E233C3B84}"/>
          </ac:picMkLst>
        </pc:picChg>
        <pc:picChg chg="add mod">
          <ac:chgData name="Song Seokil" userId="55e21934b449b532" providerId="LiveId" clId="{A7767515-BC78-48CD-984A-129FE55DCFA2}" dt="2021-03-07T09:53:21.737" v="210" actId="164"/>
          <ac:picMkLst>
            <pc:docMk/>
            <pc:sldMk cId="0" sldId="273"/>
            <ac:picMk id="11" creationId="{5375C8E4-9249-4796-8DFC-7650E7AB7D61}"/>
          </ac:picMkLst>
        </pc:picChg>
      </pc:sldChg>
      <pc:sldChg chg="addSp delSp modSp add mod chgLayout">
        <pc:chgData name="Song Seokil" userId="55e21934b449b532" providerId="LiveId" clId="{A7767515-BC78-48CD-984A-129FE55DCFA2}" dt="2021-03-07T10:12:08.497" v="497" actId="15"/>
        <pc:sldMkLst>
          <pc:docMk/>
          <pc:sldMk cId="0" sldId="274"/>
        </pc:sldMkLst>
        <pc:spChg chg="add del mod">
          <ac:chgData name="Song Seokil" userId="55e21934b449b532" providerId="LiveId" clId="{A7767515-BC78-48CD-984A-129FE55DCFA2}" dt="2021-03-05T13:19:33.619" v="127" actId="6264"/>
          <ac:spMkLst>
            <pc:docMk/>
            <pc:sldMk cId="0" sldId="274"/>
            <ac:spMk id="2" creationId="{B91D0020-3A2F-4BBB-A4D8-5CE5C4D29C04}"/>
          </ac:spMkLst>
        </pc:spChg>
        <pc:spChg chg="add del mod">
          <ac:chgData name="Song Seokil" userId="55e21934b449b532" providerId="LiveId" clId="{A7767515-BC78-48CD-984A-129FE55DCFA2}" dt="2021-03-05T13:19:33.619" v="127" actId="6264"/>
          <ac:spMkLst>
            <pc:docMk/>
            <pc:sldMk cId="0" sldId="274"/>
            <ac:spMk id="3" creationId="{454A4FB9-A5FB-4A2B-8B5A-D8D4624B5FD8}"/>
          </ac:spMkLst>
        </pc:spChg>
        <pc:spChg chg="add del mod">
          <ac:chgData name="Song Seokil" userId="55e21934b449b532" providerId="LiveId" clId="{A7767515-BC78-48CD-984A-129FE55DCFA2}" dt="2021-03-05T13:19:33.619" v="127" actId="6264"/>
          <ac:spMkLst>
            <pc:docMk/>
            <pc:sldMk cId="0" sldId="274"/>
            <ac:spMk id="4" creationId="{F14C2833-1B1D-418E-9CB1-1D9EACB759EE}"/>
          </ac:spMkLst>
        </pc:spChg>
        <pc:spChg chg="add del mod">
          <ac:chgData name="Song Seokil" userId="55e21934b449b532" providerId="LiveId" clId="{A7767515-BC78-48CD-984A-129FE55DCFA2}" dt="2021-03-05T13:19:33.619" v="127" actId="6264"/>
          <ac:spMkLst>
            <pc:docMk/>
            <pc:sldMk cId="0" sldId="274"/>
            <ac:spMk id="5" creationId="{796BF167-6C57-479A-A93F-86EDEF4F5524}"/>
          </ac:spMkLst>
        </pc:spChg>
        <pc:spChg chg="add del mod">
          <ac:chgData name="Song Seokil" userId="55e21934b449b532" providerId="LiveId" clId="{A7767515-BC78-48CD-984A-129FE55DCFA2}" dt="2021-03-05T13:19:33.619" v="127" actId="6264"/>
          <ac:spMkLst>
            <pc:docMk/>
            <pc:sldMk cId="0" sldId="274"/>
            <ac:spMk id="6" creationId="{FD77A760-98BC-4A02-A0AD-A7C50B5866E5}"/>
          </ac:spMkLst>
        </pc:spChg>
        <pc:spChg chg="mod ord">
          <ac:chgData name="Song Seokil" userId="55e21934b449b532" providerId="LiveId" clId="{A7767515-BC78-48CD-984A-129FE55DCFA2}" dt="2021-03-05T13:19:33.619" v="127" actId="6264"/>
          <ac:spMkLst>
            <pc:docMk/>
            <pc:sldMk cId="0" sldId="274"/>
            <ac:spMk id="19458" creationId="{B4DA23D9-5662-4512-A003-6922A68D27EA}"/>
          </ac:spMkLst>
        </pc:spChg>
        <pc:spChg chg="mod ord">
          <ac:chgData name="Song Seokil" userId="55e21934b449b532" providerId="LiveId" clId="{A7767515-BC78-48CD-984A-129FE55DCFA2}" dt="2021-03-05T13:19:33.619" v="127" actId="6264"/>
          <ac:spMkLst>
            <pc:docMk/>
            <pc:sldMk cId="0" sldId="274"/>
            <ac:spMk id="19459" creationId="{0C998F65-66C2-4610-9C9D-1A7C98E2C015}"/>
          </ac:spMkLst>
        </pc:spChg>
        <pc:spChg chg="mod ord">
          <ac:chgData name="Song Seokil" userId="55e21934b449b532" providerId="LiveId" clId="{A7767515-BC78-48CD-984A-129FE55DCFA2}" dt="2021-03-05T13:19:33.619" v="127" actId="6264"/>
          <ac:spMkLst>
            <pc:docMk/>
            <pc:sldMk cId="0" sldId="274"/>
            <ac:spMk id="19460" creationId="{2216A6E4-C172-41BD-AEF2-FA16514BA03F}"/>
          </ac:spMkLst>
        </pc:spChg>
        <pc:spChg chg="mod ord">
          <ac:chgData name="Song Seokil" userId="55e21934b449b532" providerId="LiveId" clId="{A7767515-BC78-48CD-984A-129FE55DCFA2}" dt="2021-03-05T13:19:33.619" v="127" actId="6264"/>
          <ac:spMkLst>
            <pc:docMk/>
            <pc:sldMk cId="0" sldId="274"/>
            <ac:spMk id="19461" creationId="{795DD197-843C-4839-952D-85F7DE89FC01}"/>
          </ac:spMkLst>
        </pc:spChg>
        <pc:spChg chg="mod ord">
          <ac:chgData name="Song Seokil" userId="55e21934b449b532" providerId="LiveId" clId="{A7767515-BC78-48CD-984A-129FE55DCFA2}" dt="2021-03-07T10:12:08.497" v="497" actId="15"/>
          <ac:spMkLst>
            <pc:docMk/>
            <pc:sldMk cId="0" sldId="274"/>
            <ac:spMk id="19462" creationId="{41AD1D1B-AC52-4912-A983-E4683AED0BAA}"/>
          </ac:spMkLst>
        </pc:spChg>
      </pc:sldChg>
      <pc:sldChg chg="addSp delSp modSp add mod chgLayout">
        <pc:chgData name="Song Seokil" userId="55e21934b449b532" providerId="LiveId" clId="{A7767515-BC78-48CD-984A-129FE55DCFA2}" dt="2021-03-07T10:12:37.122" v="507" actId="20577"/>
        <pc:sldMkLst>
          <pc:docMk/>
          <pc:sldMk cId="0" sldId="275"/>
        </pc:sldMkLst>
        <pc:spChg chg="add del mod">
          <ac:chgData name="Song Seokil" userId="55e21934b449b532" providerId="LiveId" clId="{A7767515-BC78-48CD-984A-129FE55DCFA2}" dt="2021-03-05T13:19:33.619" v="127" actId="6264"/>
          <ac:spMkLst>
            <pc:docMk/>
            <pc:sldMk cId="0" sldId="275"/>
            <ac:spMk id="2" creationId="{ACC4B7E3-D299-4FEE-9101-AF3927F18463}"/>
          </ac:spMkLst>
        </pc:spChg>
        <pc:spChg chg="add del mod">
          <ac:chgData name="Song Seokil" userId="55e21934b449b532" providerId="LiveId" clId="{A7767515-BC78-48CD-984A-129FE55DCFA2}" dt="2021-03-05T13:19:33.619" v="127" actId="6264"/>
          <ac:spMkLst>
            <pc:docMk/>
            <pc:sldMk cId="0" sldId="275"/>
            <ac:spMk id="3" creationId="{6353D3E6-3CC0-4A88-8FEE-5AE35178CF14}"/>
          </ac:spMkLst>
        </pc:spChg>
        <pc:spChg chg="add del mod">
          <ac:chgData name="Song Seokil" userId="55e21934b449b532" providerId="LiveId" clId="{A7767515-BC78-48CD-984A-129FE55DCFA2}" dt="2021-03-05T13:19:33.619" v="127" actId="6264"/>
          <ac:spMkLst>
            <pc:docMk/>
            <pc:sldMk cId="0" sldId="275"/>
            <ac:spMk id="4" creationId="{2027B282-4275-49AC-BF55-6533B65990E1}"/>
          </ac:spMkLst>
        </pc:spChg>
        <pc:spChg chg="add del mod">
          <ac:chgData name="Song Seokil" userId="55e21934b449b532" providerId="LiveId" clId="{A7767515-BC78-48CD-984A-129FE55DCFA2}" dt="2021-03-05T13:19:33.619" v="127" actId="6264"/>
          <ac:spMkLst>
            <pc:docMk/>
            <pc:sldMk cId="0" sldId="275"/>
            <ac:spMk id="5" creationId="{7212CF4E-73C7-4662-BDD5-9244CA8056AD}"/>
          </ac:spMkLst>
        </pc:spChg>
        <pc:spChg chg="add del mod">
          <ac:chgData name="Song Seokil" userId="55e21934b449b532" providerId="LiveId" clId="{A7767515-BC78-48CD-984A-129FE55DCFA2}" dt="2021-03-05T13:19:33.619" v="127" actId="6264"/>
          <ac:spMkLst>
            <pc:docMk/>
            <pc:sldMk cId="0" sldId="275"/>
            <ac:spMk id="6" creationId="{FD142C23-7791-4668-ACE7-C671E46407B8}"/>
          </ac:spMkLst>
        </pc:spChg>
        <pc:spChg chg="mod ord">
          <ac:chgData name="Song Seokil" userId="55e21934b449b532" providerId="LiveId" clId="{A7767515-BC78-48CD-984A-129FE55DCFA2}" dt="2021-03-05T13:19:33.619" v="127" actId="6264"/>
          <ac:spMkLst>
            <pc:docMk/>
            <pc:sldMk cId="0" sldId="275"/>
            <ac:spMk id="20482" creationId="{B03AABA9-50A8-40FA-B4CB-953F8D76C880}"/>
          </ac:spMkLst>
        </pc:spChg>
        <pc:spChg chg="mod ord">
          <ac:chgData name="Song Seokil" userId="55e21934b449b532" providerId="LiveId" clId="{A7767515-BC78-48CD-984A-129FE55DCFA2}" dt="2021-03-05T13:19:33.619" v="127" actId="6264"/>
          <ac:spMkLst>
            <pc:docMk/>
            <pc:sldMk cId="0" sldId="275"/>
            <ac:spMk id="20483" creationId="{BF3618E0-3B01-4351-8242-A9ADBB95AFC0}"/>
          </ac:spMkLst>
        </pc:spChg>
        <pc:spChg chg="mod ord">
          <ac:chgData name="Song Seokil" userId="55e21934b449b532" providerId="LiveId" clId="{A7767515-BC78-48CD-984A-129FE55DCFA2}" dt="2021-03-05T13:19:33.619" v="127" actId="6264"/>
          <ac:spMkLst>
            <pc:docMk/>
            <pc:sldMk cId="0" sldId="275"/>
            <ac:spMk id="20484" creationId="{366942A3-FA6F-4182-9346-A7F3ECAD91D3}"/>
          </ac:spMkLst>
        </pc:spChg>
        <pc:spChg chg="mod ord">
          <ac:chgData name="Song Seokil" userId="55e21934b449b532" providerId="LiveId" clId="{A7767515-BC78-48CD-984A-129FE55DCFA2}" dt="2021-03-05T13:19:33.619" v="127" actId="6264"/>
          <ac:spMkLst>
            <pc:docMk/>
            <pc:sldMk cId="0" sldId="275"/>
            <ac:spMk id="20485" creationId="{1FEC4E44-6336-4D0A-8D5E-041A094E04EA}"/>
          </ac:spMkLst>
        </pc:spChg>
        <pc:spChg chg="mod ord">
          <ac:chgData name="Song Seokil" userId="55e21934b449b532" providerId="LiveId" clId="{A7767515-BC78-48CD-984A-129FE55DCFA2}" dt="2021-03-07T10:12:37.122" v="507" actId="20577"/>
          <ac:spMkLst>
            <pc:docMk/>
            <pc:sldMk cId="0" sldId="275"/>
            <ac:spMk id="20486" creationId="{2889B367-04E9-4625-AD73-5BC5BA062C69}"/>
          </ac:spMkLst>
        </pc:spChg>
      </pc:sldChg>
      <pc:sldChg chg="addSp delSp modSp add mod chgLayout">
        <pc:chgData name="Song Seokil" userId="55e21934b449b532" providerId="LiveId" clId="{A7767515-BC78-48CD-984A-129FE55DCFA2}" dt="2021-03-07T10:15:26.455" v="508" actId="15"/>
        <pc:sldMkLst>
          <pc:docMk/>
          <pc:sldMk cId="0" sldId="276"/>
        </pc:sldMkLst>
        <pc:spChg chg="add del mod">
          <ac:chgData name="Song Seokil" userId="55e21934b449b532" providerId="LiveId" clId="{A7767515-BC78-48CD-984A-129FE55DCFA2}" dt="2021-03-05T13:19:33.619" v="127" actId="6264"/>
          <ac:spMkLst>
            <pc:docMk/>
            <pc:sldMk cId="0" sldId="276"/>
            <ac:spMk id="2" creationId="{37B7BD08-E2B0-480A-AC50-BB1F1D52C7E3}"/>
          </ac:spMkLst>
        </pc:spChg>
        <pc:spChg chg="add del mod">
          <ac:chgData name="Song Seokil" userId="55e21934b449b532" providerId="LiveId" clId="{A7767515-BC78-48CD-984A-129FE55DCFA2}" dt="2021-03-05T13:19:33.619" v="127" actId="6264"/>
          <ac:spMkLst>
            <pc:docMk/>
            <pc:sldMk cId="0" sldId="276"/>
            <ac:spMk id="3" creationId="{9FCA0E7C-9B39-4D5F-9C88-68DAFE1834A9}"/>
          </ac:spMkLst>
        </pc:spChg>
        <pc:spChg chg="add del mod">
          <ac:chgData name="Song Seokil" userId="55e21934b449b532" providerId="LiveId" clId="{A7767515-BC78-48CD-984A-129FE55DCFA2}" dt="2021-03-05T13:19:33.619" v="127" actId="6264"/>
          <ac:spMkLst>
            <pc:docMk/>
            <pc:sldMk cId="0" sldId="276"/>
            <ac:spMk id="4" creationId="{3B60E376-02BD-4943-BFEC-EAE4B72A8EBE}"/>
          </ac:spMkLst>
        </pc:spChg>
        <pc:spChg chg="add del mod">
          <ac:chgData name="Song Seokil" userId="55e21934b449b532" providerId="LiveId" clId="{A7767515-BC78-48CD-984A-129FE55DCFA2}" dt="2021-03-05T13:19:33.619" v="127" actId="6264"/>
          <ac:spMkLst>
            <pc:docMk/>
            <pc:sldMk cId="0" sldId="276"/>
            <ac:spMk id="5" creationId="{E4DE9B4B-F746-4062-BBCE-2F0D16B1E78E}"/>
          </ac:spMkLst>
        </pc:spChg>
        <pc:spChg chg="add del mod">
          <ac:chgData name="Song Seokil" userId="55e21934b449b532" providerId="LiveId" clId="{A7767515-BC78-48CD-984A-129FE55DCFA2}" dt="2021-03-05T13:19:33.619" v="127" actId="6264"/>
          <ac:spMkLst>
            <pc:docMk/>
            <pc:sldMk cId="0" sldId="276"/>
            <ac:spMk id="6" creationId="{DB41A249-DFC3-4DAA-897D-E91C09EDF30E}"/>
          </ac:spMkLst>
        </pc:spChg>
        <pc:spChg chg="mod ord">
          <ac:chgData name="Song Seokil" userId="55e21934b449b532" providerId="LiveId" clId="{A7767515-BC78-48CD-984A-129FE55DCFA2}" dt="2021-03-05T13:19:33.619" v="127" actId="6264"/>
          <ac:spMkLst>
            <pc:docMk/>
            <pc:sldMk cId="0" sldId="276"/>
            <ac:spMk id="21506" creationId="{0A81C8C1-501E-471B-9F7F-83FA41BE1303}"/>
          </ac:spMkLst>
        </pc:spChg>
        <pc:spChg chg="mod ord">
          <ac:chgData name="Song Seokil" userId="55e21934b449b532" providerId="LiveId" clId="{A7767515-BC78-48CD-984A-129FE55DCFA2}" dt="2021-03-05T13:19:33.619" v="127" actId="6264"/>
          <ac:spMkLst>
            <pc:docMk/>
            <pc:sldMk cId="0" sldId="276"/>
            <ac:spMk id="21507" creationId="{BC6FD04F-7C6D-49D2-9CF6-CBE4C3985DEB}"/>
          </ac:spMkLst>
        </pc:spChg>
        <pc:spChg chg="mod ord">
          <ac:chgData name="Song Seokil" userId="55e21934b449b532" providerId="LiveId" clId="{A7767515-BC78-48CD-984A-129FE55DCFA2}" dt="2021-03-05T13:19:33.619" v="127" actId="6264"/>
          <ac:spMkLst>
            <pc:docMk/>
            <pc:sldMk cId="0" sldId="276"/>
            <ac:spMk id="21508" creationId="{501ADAB4-5E68-4833-B0A1-C1302EB0B0DA}"/>
          </ac:spMkLst>
        </pc:spChg>
        <pc:spChg chg="mod ord">
          <ac:chgData name="Song Seokil" userId="55e21934b449b532" providerId="LiveId" clId="{A7767515-BC78-48CD-984A-129FE55DCFA2}" dt="2021-03-05T13:19:33.619" v="127" actId="6264"/>
          <ac:spMkLst>
            <pc:docMk/>
            <pc:sldMk cId="0" sldId="276"/>
            <ac:spMk id="21509" creationId="{3D055848-3019-422B-8B08-10ECE635A785}"/>
          </ac:spMkLst>
        </pc:spChg>
        <pc:spChg chg="mod ord">
          <ac:chgData name="Song Seokil" userId="55e21934b449b532" providerId="LiveId" clId="{A7767515-BC78-48CD-984A-129FE55DCFA2}" dt="2021-03-07T10:15:26.455" v="508" actId="15"/>
          <ac:spMkLst>
            <pc:docMk/>
            <pc:sldMk cId="0" sldId="276"/>
            <ac:spMk id="21510" creationId="{2C25C33D-111B-4207-9943-7EEE4F308960}"/>
          </ac:spMkLst>
        </pc:spChg>
      </pc:sldChg>
      <pc:sldChg chg="addSp delSp modSp add mod chgLayout">
        <pc:chgData name="Song Seokil" userId="55e21934b449b532" providerId="LiveId" clId="{A7767515-BC78-48CD-984A-129FE55DCFA2}" dt="2021-03-07T12:14:51.835" v="938" actId="1076"/>
        <pc:sldMkLst>
          <pc:docMk/>
          <pc:sldMk cId="0" sldId="277"/>
        </pc:sldMkLst>
        <pc:spChg chg="add del mod">
          <ac:chgData name="Song Seokil" userId="55e21934b449b532" providerId="LiveId" clId="{A7767515-BC78-48CD-984A-129FE55DCFA2}" dt="2021-03-05T13:19:33.619" v="127" actId="6264"/>
          <ac:spMkLst>
            <pc:docMk/>
            <pc:sldMk cId="0" sldId="277"/>
            <ac:spMk id="2" creationId="{4AF45C1E-DE28-4A26-9E05-9A28D9129757}"/>
          </ac:spMkLst>
        </pc:spChg>
        <pc:spChg chg="add del mod">
          <ac:chgData name="Song Seokil" userId="55e21934b449b532" providerId="LiveId" clId="{A7767515-BC78-48CD-984A-129FE55DCFA2}" dt="2021-03-05T13:19:33.619" v="127" actId="6264"/>
          <ac:spMkLst>
            <pc:docMk/>
            <pc:sldMk cId="0" sldId="277"/>
            <ac:spMk id="3" creationId="{54D8AD44-4BD3-41EB-B814-7AA4E1BC26A0}"/>
          </ac:spMkLst>
        </pc:spChg>
        <pc:spChg chg="add del mod">
          <ac:chgData name="Song Seokil" userId="55e21934b449b532" providerId="LiveId" clId="{A7767515-BC78-48CD-984A-129FE55DCFA2}" dt="2021-03-05T13:19:33.619" v="127" actId="6264"/>
          <ac:spMkLst>
            <pc:docMk/>
            <pc:sldMk cId="0" sldId="277"/>
            <ac:spMk id="4" creationId="{637E7F26-C44D-4F91-8287-2E843D7F9D9B}"/>
          </ac:spMkLst>
        </pc:spChg>
        <pc:spChg chg="mod ord">
          <ac:chgData name="Song Seokil" userId="55e21934b449b532" providerId="LiveId" clId="{A7767515-BC78-48CD-984A-129FE55DCFA2}" dt="2021-03-05T13:19:33.619" v="127" actId="6264"/>
          <ac:spMkLst>
            <pc:docMk/>
            <pc:sldMk cId="0" sldId="277"/>
            <ac:spMk id="12290" creationId="{B4E628F0-ED44-4D1A-8DA1-13244C312269}"/>
          </ac:spMkLst>
        </pc:spChg>
        <pc:spChg chg="mod ord">
          <ac:chgData name="Song Seokil" userId="55e21934b449b532" providerId="LiveId" clId="{A7767515-BC78-48CD-984A-129FE55DCFA2}" dt="2021-03-05T13:19:33.619" v="127" actId="6264"/>
          <ac:spMkLst>
            <pc:docMk/>
            <pc:sldMk cId="0" sldId="277"/>
            <ac:spMk id="12291" creationId="{DDAE86A5-EBBB-4BCC-B2E8-C603DF096773}"/>
          </ac:spMkLst>
        </pc:spChg>
        <pc:spChg chg="mod ord">
          <ac:chgData name="Song Seokil" userId="55e21934b449b532" providerId="LiveId" clId="{A7767515-BC78-48CD-984A-129FE55DCFA2}" dt="2021-03-05T13:19:33.619" v="127" actId="6264"/>
          <ac:spMkLst>
            <pc:docMk/>
            <pc:sldMk cId="0" sldId="277"/>
            <ac:spMk id="12292" creationId="{39917FA8-105D-4CD2-9E3E-2735458BE5B2}"/>
          </ac:spMkLst>
        </pc:spChg>
        <pc:picChg chg="mod">
          <ac:chgData name="Song Seokil" userId="55e21934b449b532" providerId="LiveId" clId="{A7767515-BC78-48CD-984A-129FE55DCFA2}" dt="2021-03-07T12:14:51.835" v="938" actId="1076"/>
          <ac:picMkLst>
            <pc:docMk/>
            <pc:sldMk cId="0" sldId="277"/>
            <ac:picMk id="12293" creationId="{C27B8C3F-5892-4544-9B7C-04E63405DC65}"/>
          </ac:picMkLst>
        </pc:picChg>
      </pc:sldChg>
      <pc:sldChg chg="addSp delSp modSp add mod chgLayout">
        <pc:chgData name="Song Seokil" userId="55e21934b449b532" providerId="LiveId" clId="{A7767515-BC78-48CD-984A-129FE55DCFA2}" dt="2021-03-07T12:29:03.651" v="1143" actId="6264"/>
        <pc:sldMkLst>
          <pc:docMk/>
          <pc:sldMk cId="0" sldId="278"/>
        </pc:sldMkLst>
        <pc:spChg chg="add del mod">
          <ac:chgData name="Song Seokil" userId="55e21934b449b532" providerId="LiveId" clId="{A7767515-BC78-48CD-984A-129FE55DCFA2}" dt="2021-03-07T12:29:03.651" v="1143" actId="6264"/>
          <ac:spMkLst>
            <pc:docMk/>
            <pc:sldMk cId="0" sldId="278"/>
            <ac:spMk id="2" creationId="{050B8D6D-317E-42EA-BB02-70C35B20CD6D}"/>
          </ac:spMkLst>
        </pc:spChg>
        <pc:spChg chg="add del mod">
          <ac:chgData name="Song Seokil" userId="55e21934b449b532" providerId="LiveId" clId="{A7767515-BC78-48CD-984A-129FE55DCFA2}" dt="2021-03-05T13:19:33.619" v="127" actId="6264"/>
          <ac:spMkLst>
            <pc:docMk/>
            <pc:sldMk cId="0" sldId="278"/>
            <ac:spMk id="2" creationId="{3595BDAE-EFED-4678-AE2E-2A6F351FB9FC}"/>
          </ac:spMkLst>
        </pc:spChg>
        <pc:spChg chg="add del mod">
          <ac:chgData name="Song Seokil" userId="55e21934b449b532" providerId="LiveId" clId="{A7767515-BC78-48CD-984A-129FE55DCFA2}" dt="2021-03-07T12:29:03.651" v="1143" actId="6264"/>
          <ac:spMkLst>
            <pc:docMk/>
            <pc:sldMk cId="0" sldId="278"/>
            <ac:spMk id="3" creationId="{7EEA0BD8-2A2A-4B20-9AC3-8D7E5A5B6EBB}"/>
          </ac:spMkLst>
        </pc:spChg>
        <pc:spChg chg="add del mod">
          <ac:chgData name="Song Seokil" userId="55e21934b449b532" providerId="LiveId" clId="{A7767515-BC78-48CD-984A-129FE55DCFA2}" dt="2021-03-05T13:19:33.619" v="127" actId="6264"/>
          <ac:spMkLst>
            <pc:docMk/>
            <pc:sldMk cId="0" sldId="278"/>
            <ac:spMk id="3" creationId="{8EF1F948-C9BA-480F-8D91-ECCEA2AED8D1}"/>
          </ac:spMkLst>
        </pc:spChg>
        <pc:spChg chg="add del mod">
          <ac:chgData name="Song Seokil" userId="55e21934b449b532" providerId="LiveId" clId="{A7767515-BC78-48CD-984A-129FE55DCFA2}" dt="2021-03-07T12:29:03.651" v="1143" actId="6264"/>
          <ac:spMkLst>
            <pc:docMk/>
            <pc:sldMk cId="0" sldId="278"/>
            <ac:spMk id="4" creationId="{6761D4D8-9300-456B-8F26-507195A600E8}"/>
          </ac:spMkLst>
        </pc:spChg>
        <pc:spChg chg="add del mod">
          <ac:chgData name="Song Seokil" userId="55e21934b449b532" providerId="LiveId" clId="{A7767515-BC78-48CD-984A-129FE55DCFA2}" dt="2021-03-05T13:19:33.619" v="127" actId="6264"/>
          <ac:spMkLst>
            <pc:docMk/>
            <pc:sldMk cId="0" sldId="278"/>
            <ac:spMk id="4" creationId="{BD8AED58-7ED8-4E7F-83E3-2CABD562626D}"/>
          </ac:spMkLst>
        </pc:spChg>
        <pc:spChg chg="mod ord">
          <ac:chgData name="Song Seokil" userId="55e21934b449b532" providerId="LiveId" clId="{A7767515-BC78-48CD-984A-129FE55DCFA2}" dt="2021-03-07T12:29:03.651" v="1143" actId="6264"/>
          <ac:spMkLst>
            <pc:docMk/>
            <pc:sldMk cId="0" sldId="278"/>
            <ac:spMk id="8194" creationId="{71FE74BA-C421-4CD0-B167-4F24C2137F09}"/>
          </ac:spMkLst>
        </pc:spChg>
        <pc:spChg chg="mod ord">
          <ac:chgData name="Song Seokil" userId="55e21934b449b532" providerId="LiveId" clId="{A7767515-BC78-48CD-984A-129FE55DCFA2}" dt="2021-03-07T12:29:03.651" v="1143" actId="6264"/>
          <ac:spMkLst>
            <pc:docMk/>
            <pc:sldMk cId="0" sldId="278"/>
            <ac:spMk id="8195" creationId="{5B2196EF-945B-4C3E-A52D-4E24EB3172F5}"/>
          </ac:spMkLst>
        </pc:spChg>
        <pc:spChg chg="mod ord">
          <ac:chgData name="Song Seokil" userId="55e21934b449b532" providerId="LiveId" clId="{A7767515-BC78-48CD-984A-129FE55DCFA2}" dt="2021-03-07T12:29:03.651" v="1143" actId="6264"/>
          <ac:spMkLst>
            <pc:docMk/>
            <pc:sldMk cId="0" sldId="278"/>
            <ac:spMk id="8196" creationId="{773F073A-6390-4069-BA72-DB39D6FED61B}"/>
          </ac:spMkLst>
        </pc:spChg>
      </pc:sldChg>
      <pc:sldChg chg="addSp delSp modSp add mod chgLayout">
        <pc:chgData name="Song Seokil" userId="55e21934b449b532" providerId="LiveId" clId="{A7767515-BC78-48CD-984A-129FE55DCFA2}" dt="2021-03-07T12:11:16.494" v="916" actId="20577"/>
        <pc:sldMkLst>
          <pc:docMk/>
          <pc:sldMk cId="0" sldId="279"/>
        </pc:sldMkLst>
        <pc:spChg chg="add del mod">
          <ac:chgData name="Song Seokil" userId="55e21934b449b532" providerId="LiveId" clId="{A7767515-BC78-48CD-984A-129FE55DCFA2}" dt="2021-03-05T13:19:33.619" v="127" actId="6264"/>
          <ac:spMkLst>
            <pc:docMk/>
            <pc:sldMk cId="0" sldId="279"/>
            <ac:spMk id="2" creationId="{6BD35E1F-2149-436A-9950-99C6B6B1310E}"/>
          </ac:spMkLst>
        </pc:spChg>
        <pc:spChg chg="add del mod">
          <ac:chgData name="Song Seokil" userId="55e21934b449b532" providerId="LiveId" clId="{A7767515-BC78-48CD-984A-129FE55DCFA2}" dt="2021-03-05T13:19:33.619" v="127" actId="6264"/>
          <ac:spMkLst>
            <pc:docMk/>
            <pc:sldMk cId="0" sldId="279"/>
            <ac:spMk id="3" creationId="{D2E1FB59-5C4F-4A42-BCB9-449852E27EA6}"/>
          </ac:spMkLst>
        </pc:spChg>
        <pc:spChg chg="add del mod">
          <ac:chgData name="Song Seokil" userId="55e21934b449b532" providerId="LiveId" clId="{A7767515-BC78-48CD-984A-129FE55DCFA2}" dt="2021-03-05T13:19:33.619" v="127" actId="6264"/>
          <ac:spMkLst>
            <pc:docMk/>
            <pc:sldMk cId="0" sldId="279"/>
            <ac:spMk id="4" creationId="{2F656631-8176-47DD-A991-1BA9CA00D04E}"/>
          </ac:spMkLst>
        </pc:spChg>
        <pc:spChg chg="mod ord">
          <ac:chgData name="Song Seokil" userId="55e21934b449b532" providerId="LiveId" clId="{A7767515-BC78-48CD-984A-129FE55DCFA2}" dt="2021-03-05T13:19:33.619" v="127" actId="6264"/>
          <ac:spMkLst>
            <pc:docMk/>
            <pc:sldMk cId="0" sldId="279"/>
            <ac:spMk id="9218" creationId="{7C4D02DE-B3A4-4A4C-927F-C04096683375}"/>
          </ac:spMkLst>
        </pc:spChg>
        <pc:spChg chg="mod ord">
          <ac:chgData name="Song Seokil" userId="55e21934b449b532" providerId="LiveId" clId="{A7767515-BC78-48CD-984A-129FE55DCFA2}" dt="2021-03-07T12:11:16.494" v="916" actId="20577"/>
          <ac:spMkLst>
            <pc:docMk/>
            <pc:sldMk cId="0" sldId="279"/>
            <ac:spMk id="9219" creationId="{66536589-86ED-433C-9F34-A91328E7BE0A}"/>
          </ac:spMkLst>
        </pc:spChg>
        <pc:spChg chg="mod ord">
          <ac:chgData name="Song Seokil" userId="55e21934b449b532" providerId="LiveId" clId="{A7767515-BC78-48CD-984A-129FE55DCFA2}" dt="2021-03-05T13:19:33.619" v="127" actId="6264"/>
          <ac:spMkLst>
            <pc:docMk/>
            <pc:sldMk cId="0" sldId="279"/>
            <ac:spMk id="9220" creationId="{324463B4-9FB9-4B93-B69D-55CF6591DE94}"/>
          </ac:spMkLst>
        </pc:spChg>
      </pc:sldChg>
      <pc:sldChg chg="addSp delSp modSp add mod chgLayout">
        <pc:chgData name="Song Seokil" userId="55e21934b449b532" providerId="LiveId" clId="{A7767515-BC78-48CD-984A-129FE55DCFA2}" dt="2021-03-07T12:17:13.340" v="962" actId="20577"/>
        <pc:sldMkLst>
          <pc:docMk/>
          <pc:sldMk cId="0" sldId="280"/>
        </pc:sldMkLst>
        <pc:spChg chg="add del mod">
          <ac:chgData name="Song Seokil" userId="55e21934b449b532" providerId="LiveId" clId="{A7767515-BC78-48CD-984A-129FE55DCFA2}" dt="2021-03-05T13:19:33.619" v="127" actId="6264"/>
          <ac:spMkLst>
            <pc:docMk/>
            <pc:sldMk cId="0" sldId="280"/>
            <ac:spMk id="2" creationId="{A312657B-7F33-474E-A342-AD5F110A4D6C}"/>
          </ac:spMkLst>
        </pc:spChg>
        <pc:spChg chg="add del mod">
          <ac:chgData name="Song Seokil" userId="55e21934b449b532" providerId="LiveId" clId="{A7767515-BC78-48CD-984A-129FE55DCFA2}" dt="2021-03-05T13:19:33.619" v="127" actId="6264"/>
          <ac:spMkLst>
            <pc:docMk/>
            <pc:sldMk cId="0" sldId="280"/>
            <ac:spMk id="3" creationId="{407676FD-D832-4D85-B51E-EE0F7C01D9FB}"/>
          </ac:spMkLst>
        </pc:spChg>
        <pc:spChg chg="add del mod">
          <ac:chgData name="Song Seokil" userId="55e21934b449b532" providerId="LiveId" clId="{A7767515-BC78-48CD-984A-129FE55DCFA2}" dt="2021-03-05T13:19:33.619" v="127" actId="6264"/>
          <ac:spMkLst>
            <pc:docMk/>
            <pc:sldMk cId="0" sldId="280"/>
            <ac:spMk id="4" creationId="{68B6884E-B200-4188-9F81-841489F7D135}"/>
          </ac:spMkLst>
        </pc:spChg>
        <pc:spChg chg="mod ord">
          <ac:chgData name="Song Seokil" userId="55e21934b449b532" providerId="LiveId" clId="{A7767515-BC78-48CD-984A-129FE55DCFA2}" dt="2021-03-05T13:19:33.619" v="127" actId="6264"/>
          <ac:spMkLst>
            <pc:docMk/>
            <pc:sldMk cId="0" sldId="280"/>
            <ac:spMk id="10242" creationId="{39250F26-53EF-41CB-817B-4CB4B291EAA6}"/>
          </ac:spMkLst>
        </pc:spChg>
        <pc:spChg chg="mod ord">
          <ac:chgData name="Song Seokil" userId="55e21934b449b532" providerId="LiveId" clId="{A7767515-BC78-48CD-984A-129FE55DCFA2}" dt="2021-03-07T12:17:13.340" v="962" actId="20577"/>
          <ac:spMkLst>
            <pc:docMk/>
            <pc:sldMk cId="0" sldId="280"/>
            <ac:spMk id="10243" creationId="{0D471F8C-CFA9-47AB-ACA6-EEC13089020B}"/>
          </ac:spMkLst>
        </pc:spChg>
        <pc:spChg chg="mod ord">
          <ac:chgData name="Song Seokil" userId="55e21934b449b532" providerId="LiveId" clId="{A7767515-BC78-48CD-984A-129FE55DCFA2}" dt="2021-03-05T13:19:33.619" v="127" actId="6264"/>
          <ac:spMkLst>
            <pc:docMk/>
            <pc:sldMk cId="0" sldId="280"/>
            <ac:spMk id="10244" creationId="{7E787595-1BD6-4695-BE90-6FAF48D5461F}"/>
          </ac:spMkLst>
        </pc:spChg>
      </pc:sldChg>
      <pc:sldChg chg="addSp delSp modSp add mod chgLayout">
        <pc:chgData name="Song Seokil" userId="55e21934b449b532" providerId="LiveId" clId="{A7767515-BC78-48CD-984A-129FE55DCFA2}" dt="2021-03-07T13:14:33.278" v="1150" actId="20577"/>
        <pc:sldMkLst>
          <pc:docMk/>
          <pc:sldMk cId="0" sldId="281"/>
        </pc:sldMkLst>
        <pc:spChg chg="add del mod">
          <ac:chgData name="Song Seokil" userId="55e21934b449b532" providerId="LiveId" clId="{A7767515-BC78-48CD-984A-129FE55DCFA2}" dt="2021-03-05T13:19:33.619" v="127" actId="6264"/>
          <ac:spMkLst>
            <pc:docMk/>
            <pc:sldMk cId="0" sldId="281"/>
            <ac:spMk id="2" creationId="{ED0821A1-146A-43FF-BDFA-EA64919C1C1C}"/>
          </ac:spMkLst>
        </pc:spChg>
        <pc:spChg chg="add del mod">
          <ac:chgData name="Song Seokil" userId="55e21934b449b532" providerId="LiveId" clId="{A7767515-BC78-48CD-984A-129FE55DCFA2}" dt="2021-03-05T13:19:33.619" v="127" actId="6264"/>
          <ac:spMkLst>
            <pc:docMk/>
            <pc:sldMk cId="0" sldId="281"/>
            <ac:spMk id="3" creationId="{A3028B80-3803-40FB-A04A-066E700E483D}"/>
          </ac:spMkLst>
        </pc:spChg>
        <pc:spChg chg="add del mod">
          <ac:chgData name="Song Seokil" userId="55e21934b449b532" providerId="LiveId" clId="{A7767515-BC78-48CD-984A-129FE55DCFA2}" dt="2021-03-05T13:19:33.619" v="127" actId="6264"/>
          <ac:spMkLst>
            <pc:docMk/>
            <pc:sldMk cId="0" sldId="281"/>
            <ac:spMk id="4" creationId="{C1CB141A-4C67-466F-9BD4-C66F6F7B26C4}"/>
          </ac:spMkLst>
        </pc:spChg>
        <pc:spChg chg="mod ord">
          <ac:chgData name="Song Seokil" userId="55e21934b449b532" providerId="LiveId" clId="{A7767515-BC78-48CD-984A-129FE55DCFA2}" dt="2021-03-05T13:19:33.619" v="127" actId="6264"/>
          <ac:spMkLst>
            <pc:docMk/>
            <pc:sldMk cId="0" sldId="281"/>
            <ac:spMk id="11266" creationId="{9873EF58-00CF-4113-81FC-D413FEBE9CDE}"/>
          </ac:spMkLst>
        </pc:spChg>
        <pc:spChg chg="mod ord">
          <ac:chgData name="Song Seokil" userId="55e21934b449b532" providerId="LiveId" clId="{A7767515-BC78-48CD-984A-129FE55DCFA2}" dt="2021-03-07T13:14:33.278" v="1150" actId="20577"/>
          <ac:spMkLst>
            <pc:docMk/>
            <pc:sldMk cId="0" sldId="281"/>
            <ac:spMk id="11267" creationId="{849FF34C-2687-4CD5-9698-4004FF4F8CEB}"/>
          </ac:spMkLst>
        </pc:spChg>
        <pc:spChg chg="mod ord">
          <ac:chgData name="Song Seokil" userId="55e21934b449b532" providerId="LiveId" clId="{A7767515-BC78-48CD-984A-129FE55DCFA2}" dt="2021-03-05T13:19:33.619" v="127" actId="6264"/>
          <ac:spMkLst>
            <pc:docMk/>
            <pc:sldMk cId="0" sldId="281"/>
            <ac:spMk id="11268" creationId="{2C71B925-E0D5-4A65-BE7F-B87C2E765CBF}"/>
          </ac:spMkLst>
        </pc:spChg>
      </pc:sldChg>
      <pc:sldChg chg="addSp delSp modSp new mod modClrScheme chgLayout">
        <pc:chgData name="Song Seokil" userId="55e21934b449b532" providerId="LiveId" clId="{A7767515-BC78-48CD-984A-129FE55DCFA2}" dt="2021-03-05T13:21:02.698" v="145"/>
        <pc:sldMkLst>
          <pc:docMk/>
          <pc:sldMk cId="1833702508" sldId="282"/>
        </pc:sldMkLst>
        <pc:spChg chg="del mod ord">
          <ac:chgData name="Song Seokil" userId="55e21934b449b532" providerId="LiveId" clId="{A7767515-BC78-48CD-984A-129FE55DCFA2}" dt="2021-03-05T13:20:49.498" v="132" actId="700"/>
          <ac:spMkLst>
            <pc:docMk/>
            <pc:sldMk cId="1833702508" sldId="282"/>
            <ac:spMk id="2" creationId="{701E6B77-4EE4-4591-833D-EC0B9A1BB745}"/>
          </ac:spMkLst>
        </pc:spChg>
        <pc:spChg chg="del mod ord">
          <ac:chgData name="Song Seokil" userId="55e21934b449b532" providerId="LiveId" clId="{A7767515-BC78-48CD-984A-129FE55DCFA2}" dt="2021-03-05T13:20:49.498" v="132" actId="700"/>
          <ac:spMkLst>
            <pc:docMk/>
            <pc:sldMk cId="1833702508" sldId="282"/>
            <ac:spMk id="3" creationId="{BF1D12FE-58E8-4435-AC60-C1DC55D316B4}"/>
          </ac:spMkLst>
        </pc:spChg>
        <pc:spChg chg="mod ord">
          <ac:chgData name="Song Seokil" userId="55e21934b449b532" providerId="LiveId" clId="{A7767515-BC78-48CD-984A-129FE55DCFA2}" dt="2021-03-05T13:20:49.498" v="132" actId="700"/>
          <ac:spMkLst>
            <pc:docMk/>
            <pc:sldMk cId="1833702508" sldId="282"/>
            <ac:spMk id="4" creationId="{4D571475-BD4A-4F07-BED0-D6394D8FCBD2}"/>
          </ac:spMkLst>
        </pc:spChg>
        <pc:spChg chg="add mod ord">
          <ac:chgData name="Song Seokil" userId="55e21934b449b532" providerId="LiveId" clId="{A7767515-BC78-48CD-984A-129FE55DCFA2}" dt="2021-03-05T13:21:02.698" v="145"/>
          <ac:spMkLst>
            <pc:docMk/>
            <pc:sldMk cId="1833702508" sldId="282"/>
            <ac:spMk id="5" creationId="{2720F63B-1B7D-4160-8AAB-AF65B1E1F7E5}"/>
          </ac:spMkLst>
        </pc:spChg>
        <pc:spChg chg="add mod ord">
          <ac:chgData name="Song Seokil" userId="55e21934b449b532" providerId="LiveId" clId="{A7767515-BC78-48CD-984A-129FE55DCFA2}" dt="2021-03-05T13:20:49.498" v="132" actId="700"/>
          <ac:spMkLst>
            <pc:docMk/>
            <pc:sldMk cId="1833702508" sldId="282"/>
            <ac:spMk id="6" creationId="{931B4B21-5CFB-497F-BBD9-0299867628E0}"/>
          </ac:spMkLst>
        </pc:spChg>
      </pc:sldChg>
      <pc:sldChg chg="addSp delSp modSp new mod modClrScheme chgLayout">
        <pc:chgData name="Song Seokil" userId="55e21934b449b532" providerId="LiveId" clId="{A7767515-BC78-48CD-984A-129FE55DCFA2}" dt="2021-03-05T13:21:25.962" v="167"/>
        <pc:sldMkLst>
          <pc:docMk/>
          <pc:sldMk cId="1831924919" sldId="283"/>
        </pc:sldMkLst>
        <pc:spChg chg="del mod ord">
          <ac:chgData name="Song Seokil" userId="55e21934b449b532" providerId="LiveId" clId="{A7767515-BC78-48CD-984A-129FE55DCFA2}" dt="2021-03-05T13:21:13.197" v="147" actId="700"/>
          <ac:spMkLst>
            <pc:docMk/>
            <pc:sldMk cId="1831924919" sldId="283"/>
            <ac:spMk id="2" creationId="{AA2D3534-CC8F-46B7-8A5A-BEA167D2E363}"/>
          </ac:spMkLst>
        </pc:spChg>
        <pc:spChg chg="del mod ord">
          <ac:chgData name="Song Seokil" userId="55e21934b449b532" providerId="LiveId" clId="{A7767515-BC78-48CD-984A-129FE55DCFA2}" dt="2021-03-05T13:21:13.197" v="147" actId="700"/>
          <ac:spMkLst>
            <pc:docMk/>
            <pc:sldMk cId="1831924919" sldId="283"/>
            <ac:spMk id="3" creationId="{1B552A94-8C4E-40CF-A9F3-99938535D19F}"/>
          </ac:spMkLst>
        </pc:spChg>
        <pc:spChg chg="mod ord">
          <ac:chgData name="Song Seokil" userId="55e21934b449b532" providerId="LiveId" clId="{A7767515-BC78-48CD-984A-129FE55DCFA2}" dt="2021-03-05T13:21:13.197" v="147" actId="700"/>
          <ac:spMkLst>
            <pc:docMk/>
            <pc:sldMk cId="1831924919" sldId="283"/>
            <ac:spMk id="4" creationId="{72D57812-60C0-41FE-A361-19F8BA7D88C0}"/>
          </ac:spMkLst>
        </pc:spChg>
        <pc:spChg chg="add mod ord">
          <ac:chgData name="Song Seokil" userId="55e21934b449b532" providerId="LiveId" clId="{A7767515-BC78-48CD-984A-129FE55DCFA2}" dt="2021-03-05T13:21:25.962" v="167"/>
          <ac:spMkLst>
            <pc:docMk/>
            <pc:sldMk cId="1831924919" sldId="283"/>
            <ac:spMk id="5" creationId="{302B8375-6719-474B-A05F-A7B2E5BD7DC9}"/>
          </ac:spMkLst>
        </pc:spChg>
        <pc:spChg chg="add mod ord">
          <ac:chgData name="Song Seokil" userId="55e21934b449b532" providerId="LiveId" clId="{A7767515-BC78-48CD-984A-129FE55DCFA2}" dt="2021-03-05T13:21:13.197" v="147" actId="700"/>
          <ac:spMkLst>
            <pc:docMk/>
            <pc:sldMk cId="1831924919" sldId="283"/>
            <ac:spMk id="6" creationId="{914D70FD-018E-4562-901C-08E9D9C99321}"/>
          </ac:spMkLst>
        </pc:spChg>
      </pc:sldChg>
      <pc:sldChg chg="delSp modSp add mod">
        <pc:chgData name="Song Seokil" userId="55e21934b449b532" providerId="LiveId" clId="{A7767515-BC78-48CD-984A-129FE55DCFA2}" dt="2021-03-07T10:00:32.569" v="262" actId="20577"/>
        <pc:sldMkLst>
          <pc:docMk/>
          <pc:sldMk cId="1995501464" sldId="284"/>
        </pc:sldMkLst>
        <pc:spChg chg="mod">
          <ac:chgData name="Song Seokil" userId="55e21934b449b532" providerId="LiveId" clId="{A7767515-BC78-48CD-984A-129FE55DCFA2}" dt="2021-03-07T09:57:59.394" v="246" actId="20577"/>
          <ac:spMkLst>
            <pc:docMk/>
            <pc:sldMk cId="1995501464" sldId="284"/>
            <ac:spMk id="18437" creationId="{A3B96F80-5855-4E02-8BFD-03E1F7055E98}"/>
          </ac:spMkLst>
        </pc:spChg>
        <pc:spChg chg="mod">
          <ac:chgData name="Song Seokil" userId="55e21934b449b532" providerId="LiveId" clId="{A7767515-BC78-48CD-984A-129FE55DCFA2}" dt="2021-03-07T10:00:32.569" v="262" actId="20577"/>
          <ac:spMkLst>
            <pc:docMk/>
            <pc:sldMk cId="1995501464" sldId="284"/>
            <ac:spMk id="18438" creationId="{87F42D07-A36C-49D9-9297-6FFD8E1C25B3}"/>
          </ac:spMkLst>
        </pc:spChg>
        <pc:picChg chg="del">
          <ac:chgData name="Song Seokil" userId="55e21934b449b532" providerId="LiveId" clId="{A7767515-BC78-48CD-984A-129FE55DCFA2}" dt="2021-03-07T09:57:48.460" v="228" actId="478"/>
          <ac:picMkLst>
            <pc:docMk/>
            <pc:sldMk cId="1995501464" sldId="284"/>
            <ac:picMk id="9" creationId="{CF77A904-62C7-488A-B5F3-509E233C3B84}"/>
          </ac:picMkLst>
        </pc:picChg>
        <pc:picChg chg="del">
          <ac:chgData name="Song Seokil" userId="55e21934b449b532" providerId="LiveId" clId="{A7767515-BC78-48CD-984A-129FE55DCFA2}" dt="2021-03-07T09:57:49.196" v="229" actId="478"/>
          <ac:picMkLst>
            <pc:docMk/>
            <pc:sldMk cId="1995501464" sldId="284"/>
            <ac:picMk id="11" creationId="{5375C8E4-9249-4796-8DFC-7650E7AB7D61}"/>
          </ac:picMkLst>
        </pc:picChg>
      </pc:sldChg>
      <pc:sldChg chg="addSp delSp modSp new mod">
        <pc:chgData name="Song Seokil" userId="55e21934b449b532" providerId="LiveId" clId="{A7767515-BC78-48CD-984A-129FE55DCFA2}" dt="2021-03-07T10:05:06.153" v="273" actId="1076"/>
        <pc:sldMkLst>
          <pc:docMk/>
          <pc:sldMk cId="3428718811" sldId="285"/>
        </pc:sldMkLst>
        <pc:spChg chg="add del">
          <ac:chgData name="Song Seokil" userId="55e21934b449b532" providerId="LiveId" clId="{A7767515-BC78-48CD-984A-129FE55DCFA2}" dt="2021-03-07T09:54:48.751" v="217" actId="478"/>
          <ac:spMkLst>
            <pc:docMk/>
            <pc:sldMk cId="3428718811" sldId="285"/>
            <ac:spMk id="7" creationId="{B63CFDD6-D6CD-4389-AAF5-1309BF2C4506}"/>
          </ac:spMkLst>
        </pc:spChg>
        <pc:picChg chg="add del mod">
          <ac:chgData name="Song Seokil" userId="55e21934b449b532" providerId="LiveId" clId="{A7767515-BC78-48CD-984A-129FE55DCFA2}" dt="2021-03-07T09:55:35.403" v="218" actId="478"/>
          <ac:picMkLst>
            <pc:docMk/>
            <pc:sldMk cId="3428718811" sldId="285"/>
            <ac:picMk id="5" creationId="{A6077211-14E9-47DA-95C7-00E59D9C9A08}"/>
          </ac:picMkLst>
        </pc:picChg>
        <pc:picChg chg="add mod">
          <ac:chgData name="Song Seokil" userId="55e21934b449b532" providerId="LiveId" clId="{A7767515-BC78-48CD-984A-129FE55DCFA2}" dt="2021-03-07T10:04:29.057" v="263" actId="1076"/>
          <ac:picMkLst>
            <pc:docMk/>
            <pc:sldMk cId="3428718811" sldId="285"/>
            <ac:picMk id="9" creationId="{CD8246C5-B3D4-4477-A6F1-56B3D34E27CE}"/>
          </ac:picMkLst>
        </pc:picChg>
        <pc:picChg chg="add mod ord">
          <ac:chgData name="Song Seokil" userId="55e21934b449b532" providerId="LiveId" clId="{A7767515-BC78-48CD-984A-129FE55DCFA2}" dt="2021-03-07T10:05:06.153" v="273" actId="1076"/>
          <ac:picMkLst>
            <pc:docMk/>
            <pc:sldMk cId="3428718811" sldId="285"/>
            <ac:picMk id="11" creationId="{130EDAE9-480A-417A-A206-5E0C1A5C7A40}"/>
          </ac:picMkLst>
        </pc:picChg>
        <pc:picChg chg="add mod">
          <ac:chgData name="Song Seokil" userId="55e21934b449b532" providerId="LiveId" clId="{A7767515-BC78-48CD-984A-129FE55DCFA2}" dt="2021-03-07T10:04:55.289" v="270" actId="1076"/>
          <ac:picMkLst>
            <pc:docMk/>
            <pc:sldMk cId="3428718811" sldId="285"/>
            <ac:picMk id="13" creationId="{29A2BB62-80ED-4ADF-8B6A-AAD3220AE024}"/>
          </ac:picMkLst>
        </pc:picChg>
      </pc:sldChg>
      <pc:sldChg chg="addSp modSp new mod">
        <pc:chgData name="Song Seokil" userId="55e21934b449b532" providerId="LiveId" clId="{A7767515-BC78-48CD-984A-129FE55DCFA2}" dt="2021-03-07T10:07:15.862" v="281" actId="1076"/>
        <pc:sldMkLst>
          <pc:docMk/>
          <pc:sldMk cId="746351790" sldId="286"/>
        </pc:sldMkLst>
        <pc:picChg chg="add mod">
          <ac:chgData name="Song Seokil" userId="55e21934b449b532" providerId="LiveId" clId="{A7767515-BC78-48CD-984A-129FE55DCFA2}" dt="2021-03-07T10:07:15.862" v="281" actId="1076"/>
          <ac:picMkLst>
            <pc:docMk/>
            <pc:sldMk cId="746351790" sldId="286"/>
            <ac:picMk id="5" creationId="{84C83F6D-DB56-48E3-9205-AFA28EB30598}"/>
          </ac:picMkLst>
        </pc:picChg>
      </pc:sldChg>
      <pc:sldChg chg="addSp new mod">
        <pc:chgData name="Song Seokil" userId="55e21934b449b532" providerId="LiveId" clId="{A7767515-BC78-48CD-984A-129FE55DCFA2}" dt="2021-03-07T10:08:29.055" v="287" actId="22"/>
        <pc:sldMkLst>
          <pc:docMk/>
          <pc:sldMk cId="2637062858" sldId="287"/>
        </pc:sldMkLst>
        <pc:picChg chg="add">
          <ac:chgData name="Song Seokil" userId="55e21934b449b532" providerId="LiveId" clId="{A7767515-BC78-48CD-984A-129FE55DCFA2}" dt="2021-03-07T10:08:29.055" v="287" actId="22"/>
          <ac:picMkLst>
            <pc:docMk/>
            <pc:sldMk cId="2637062858" sldId="287"/>
            <ac:picMk id="6" creationId="{E65051FA-A9F6-414C-9317-127C3D725E7B}"/>
          </ac:picMkLst>
        </pc:picChg>
      </pc:sldChg>
      <pc:sldChg chg="addSp delSp modSp new mod chgLayout">
        <pc:chgData name="Song Seokil" userId="55e21934b449b532" providerId="LiveId" clId="{A7767515-BC78-48CD-984A-129FE55DCFA2}" dt="2021-03-07T10:21:00.820" v="608" actId="20577"/>
        <pc:sldMkLst>
          <pc:docMk/>
          <pc:sldMk cId="1502614054" sldId="288"/>
        </pc:sldMkLst>
        <pc:spChg chg="del">
          <ac:chgData name="Song Seokil" userId="55e21934b449b532" providerId="LiveId" clId="{A7767515-BC78-48CD-984A-129FE55DCFA2}" dt="2021-03-07T10:19:51.271" v="545" actId="6264"/>
          <ac:spMkLst>
            <pc:docMk/>
            <pc:sldMk cId="1502614054" sldId="288"/>
            <ac:spMk id="2" creationId="{4AC310E7-25F8-45E6-A64A-AE2AC3A606BA}"/>
          </ac:spMkLst>
        </pc:spChg>
        <pc:spChg chg="add del mod">
          <ac:chgData name="Song Seokil" userId="55e21934b449b532" providerId="LiveId" clId="{A7767515-BC78-48CD-984A-129FE55DCFA2}" dt="2021-03-07T10:17:46.315" v="513" actId="6264"/>
          <ac:spMkLst>
            <pc:docMk/>
            <pc:sldMk cId="1502614054" sldId="288"/>
            <ac:spMk id="2" creationId="{8ADB15A4-8704-4ACA-B384-3C424F5B0F07}"/>
          </ac:spMkLst>
        </pc:spChg>
        <pc:spChg chg="add del mod ord">
          <ac:chgData name="Song Seokil" userId="55e21934b449b532" providerId="LiveId" clId="{A7767515-BC78-48CD-984A-129FE55DCFA2}" dt="2021-03-07T10:17:46.315" v="513" actId="6264"/>
          <ac:spMkLst>
            <pc:docMk/>
            <pc:sldMk cId="1502614054" sldId="288"/>
            <ac:spMk id="3" creationId="{28E03816-3747-4066-A186-037A7186D6AA}"/>
          </ac:spMkLst>
        </pc:spChg>
        <pc:spChg chg="mod ord">
          <ac:chgData name="Song Seokil" userId="55e21934b449b532" providerId="LiveId" clId="{A7767515-BC78-48CD-984A-129FE55DCFA2}" dt="2021-03-07T10:20:15.966" v="558" actId="15"/>
          <ac:spMkLst>
            <pc:docMk/>
            <pc:sldMk cId="1502614054" sldId="288"/>
            <ac:spMk id="3" creationId="{33345054-747D-43B3-B620-2ED790C49672}"/>
          </ac:spMkLst>
        </pc:spChg>
        <pc:spChg chg="add del mod ord">
          <ac:chgData name="Song Seokil" userId="55e21934b449b532" providerId="LiveId" clId="{A7767515-BC78-48CD-984A-129FE55DCFA2}" dt="2021-03-07T10:17:46.315" v="513" actId="6264"/>
          <ac:spMkLst>
            <pc:docMk/>
            <pc:sldMk cId="1502614054" sldId="288"/>
            <ac:spMk id="4" creationId="{A4F5F8E7-D426-49E1-9DD6-BCA562339B47}"/>
          </ac:spMkLst>
        </pc:spChg>
        <pc:spChg chg="mod ord">
          <ac:chgData name="Song Seokil" userId="55e21934b449b532" providerId="LiveId" clId="{A7767515-BC78-48CD-984A-129FE55DCFA2}" dt="2021-03-07T10:19:51.271" v="545" actId="6264"/>
          <ac:spMkLst>
            <pc:docMk/>
            <pc:sldMk cId="1502614054" sldId="288"/>
            <ac:spMk id="4" creationId="{AB3AE1CC-6F0C-4277-88F4-D072CF7945DE}"/>
          </ac:spMkLst>
        </pc:spChg>
        <pc:spChg chg="add del mod">
          <ac:chgData name="Song Seokil" userId="55e21934b449b532" providerId="LiveId" clId="{A7767515-BC78-48CD-984A-129FE55DCFA2}" dt="2021-03-07T10:19:51.271" v="545" actId="6264"/>
          <ac:spMkLst>
            <pc:docMk/>
            <pc:sldMk cId="1502614054" sldId="288"/>
            <ac:spMk id="5" creationId="{0D085060-F7D1-4F57-9BCD-35278A134735}"/>
          </ac:spMkLst>
        </pc:spChg>
        <pc:spChg chg="add del mod ord">
          <ac:chgData name="Song Seokil" userId="55e21934b449b532" providerId="LiveId" clId="{A7767515-BC78-48CD-984A-129FE55DCFA2}" dt="2021-03-07T10:17:46.315" v="513" actId="6264"/>
          <ac:spMkLst>
            <pc:docMk/>
            <pc:sldMk cId="1502614054" sldId="288"/>
            <ac:spMk id="5" creationId="{13E68648-1F5A-44B9-9623-2CAC3CB21896}"/>
          </ac:spMkLst>
        </pc:spChg>
        <pc:spChg chg="add del mod">
          <ac:chgData name="Song Seokil" userId="55e21934b449b532" providerId="LiveId" clId="{A7767515-BC78-48CD-984A-129FE55DCFA2}" dt="2021-03-07T10:19:51.271" v="545" actId="6264"/>
          <ac:spMkLst>
            <pc:docMk/>
            <pc:sldMk cId="1502614054" sldId="288"/>
            <ac:spMk id="6" creationId="{173ED8C9-76B7-4D9C-9B11-93BD8BBC7106}"/>
          </ac:spMkLst>
        </pc:spChg>
        <pc:spChg chg="add mod ord">
          <ac:chgData name="Song Seokil" userId="55e21934b449b532" providerId="LiveId" clId="{A7767515-BC78-48CD-984A-129FE55DCFA2}" dt="2021-03-07T10:21:00.820" v="608" actId="20577"/>
          <ac:spMkLst>
            <pc:docMk/>
            <pc:sldMk cId="1502614054" sldId="288"/>
            <ac:spMk id="7" creationId="{9ED68739-BE14-44A3-AE13-87288A63E12D}"/>
          </ac:spMkLst>
        </pc:spChg>
        <pc:spChg chg="mod ord">
          <ac:chgData name="Song Seokil" userId="55e21934b449b532" providerId="LiveId" clId="{A7767515-BC78-48CD-984A-129FE55DCFA2}" dt="2021-03-07T10:17:46.315" v="513" actId="6264"/>
          <ac:spMkLst>
            <pc:docMk/>
            <pc:sldMk cId="1502614054" sldId="288"/>
            <ac:spMk id="8205" creationId="{1570EF6D-9DD7-4E0D-BEDF-5E99CC4B97DE}"/>
          </ac:spMkLst>
        </pc:spChg>
      </pc:sldChg>
      <pc:sldChg chg="modSp add del mod">
        <pc:chgData name="Song Seokil" userId="55e21934b449b532" providerId="LiveId" clId="{A7767515-BC78-48CD-984A-129FE55DCFA2}" dt="2021-03-07T10:17:46.731" v="515"/>
        <pc:sldMkLst>
          <pc:docMk/>
          <pc:sldMk cId="579543427" sldId="289"/>
        </pc:sldMkLst>
        <pc:spChg chg="del">
          <ac:chgData name="Song Seokil" userId="55e21934b449b532" providerId="LiveId" clId="{A7767515-BC78-48CD-984A-129FE55DCFA2}" dt="2021-03-07T10:19:54.241" v="547" actId="6264"/>
          <ac:spMkLst>
            <pc:docMk/>
            <pc:sldMk cId="579543427" sldId="289"/>
            <ac:spMk id="2" creationId="{B826E6DA-4D7E-466F-AD21-EE960080E23E}"/>
          </ac:spMkLst>
        </pc:spChg>
        <pc:spChg chg="mod ord">
          <ac:chgData name="Song Seokil" userId="55e21934b449b532" providerId="LiveId" clId="{A7767515-BC78-48CD-984A-129FE55DCFA2}" dt="2021-03-07T10:20:46.208" v="580" actId="20577"/>
          <ac:spMkLst>
            <pc:docMk/>
            <pc:sldMk cId="579543427" sldId="289"/>
            <ac:spMk id="3" creationId="{30B06DA5-2954-4F96-AA47-A2C20E24B5F7}"/>
          </ac:spMkLst>
        </pc:spChg>
        <pc:spChg chg="mod ord">
          <ac:chgData name="Song Seokil" userId="55e21934b449b532" providerId="LiveId" clId="{A7767515-BC78-48CD-984A-129FE55DCFA2}" dt="2021-03-07T10:19:54.241" v="547" actId="6264"/>
          <ac:spMkLst>
            <pc:docMk/>
            <pc:sldMk cId="579543427" sldId="289"/>
            <ac:spMk id="4" creationId="{1244B423-5ED2-445D-BD90-0D215550FAF7}"/>
          </ac:spMkLst>
        </pc:spChg>
        <pc:spChg chg="add del">
          <ac:chgData name="Song Seokil" userId="55e21934b449b532" providerId="LiveId" clId="{A7767515-BC78-48CD-984A-129FE55DCFA2}" dt="2021-03-07T10:19:05.267" v="529" actId="22"/>
          <ac:spMkLst>
            <pc:docMk/>
            <pc:sldMk cId="579543427" sldId="289"/>
            <ac:spMk id="6" creationId="{27321BA0-5FFD-472B-9520-51D01E7B2A50}"/>
          </ac:spMkLst>
        </pc:spChg>
        <pc:spChg chg="add del mod">
          <ac:chgData name="Song Seokil" userId="55e21934b449b532" providerId="LiveId" clId="{A7767515-BC78-48CD-984A-129FE55DCFA2}" dt="2021-03-07T10:19:54.241" v="547" actId="6264"/>
          <ac:spMkLst>
            <pc:docMk/>
            <pc:sldMk cId="579543427" sldId="289"/>
            <ac:spMk id="7" creationId="{1E5DE06C-71B7-4686-A551-5A1451C5D644}"/>
          </ac:spMkLst>
        </pc:spChg>
        <pc:spChg chg="add del mod">
          <ac:chgData name="Song Seokil" userId="55e21934b449b532" providerId="LiveId" clId="{A7767515-BC78-48CD-984A-129FE55DCFA2}" dt="2021-03-07T10:19:54.241" v="547" actId="6264"/>
          <ac:spMkLst>
            <pc:docMk/>
            <pc:sldMk cId="579543427" sldId="289"/>
            <ac:spMk id="8" creationId="{3963AB95-D2D5-48C7-81D1-90CE43EABE3B}"/>
          </ac:spMkLst>
        </pc:spChg>
        <pc:spChg chg="add mod ord">
          <ac:chgData name="Song Seokil" userId="55e21934b449b532" providerId="LiveId" clId="{A7767515-BC78-48CD-984A-129FE55DCFA2}" dt="2021-03-07T10:21:17.311" v="611" actId="20577"/>
          <ac:spMkLst>
            <pc:docMk/>
            <pc:sldMk cId="579543427" sldId="289"/>
            <ac:spMk id="9" creationId="{383C9E81-A644-4C4D-88B2-5B698F8EF8B6}"/>
          </ac:spMkLst>
        </pc:spChg>
        <pc:spChg chg="mod">
          <ac:chgData name="Song Seokil" userId="55e21934b449b532" providerId="LiveId" clId="{A7767515-BC78-48CD-984A-129FE55DCFA2}" dt="2021-03-07T10:17:46.731" v="515"/>
          <ac:spMkLst>
            <pc:docMk/>
            <pc:sldMk cId="579543427" sldId="289"/>
            <ac:spMk id="9219" creationId="{051367B7-DC18-4CFF-B835-2845B7AF2141}"/>
          </ac:spMkLst>
        </pc:spChg>
      </pc:sldChg>
      <pc:sldChg chg="addSp delSp modSp new mod modClrScheme chgLayout">
        <pc:chgData name="Song Seokil" userId="55e21934b449b532" providerId="LiveId" clId="{A7767515-BC78-48CD-984A-129FE55DCFA2}" dt="2021-03-07T12:19:06.514" v="989" actId="13822"/>
        <pc:sldMkLst>
          <pc:docMk/>
          <pc:sldMk cId="1083470297" sldId="290"/>
        </pc:sldMkLst>
        <pc:spChg chg="del mod ord">
          <ac:chgData name="Song Seokil" userId="55e21934b449b532" providerId="LiveId" clId="{A7767515-BC78-48CD-984A-129FE55DCFA2}" dt="2021-03-07T12:18:22.073" v="969" actId="700"/>
          <ac:spMkLst>
            <pc:docMk/>
            <pc:sldMk cId="1083470297" sldId="290"/>
            <ac:spMk id="2" creationId="{32D4E3E6-0005-495C-89F7-12208306BE75}"/>
          </ac:spMkLst>
        </pc:spChg>
        <pc:spChg chg="del">
          <ac:chgData name="Song Seokil" userId="55e21934b449b532" providerId="LiveId" clId="{A7767515-BC78-48CD-984A-129FE55DCFA2}" dt="2021-03-07T12:18:22.073" v="969" actId="700"/>
          <ac:spMkLst>
            <pc:docMk/>
            <pc:sldMk cId="1083470297" sldId="290"/>
            <ac:spMk id="3" creationId="{A915E6FC-D976-414D-9B04-53EBCD581355}"/>
          </ac:spMkLst>
        </pc:spChg>
        <pc:spChg chg="mod ord">
          <ac:chgData name="Song Seokil" userId="55e21934b449b532" providerId="LiveId" clId="{A7767515-BC78-48CD-984A-129FE55DCFA2}" dt="2021-03-07T12:18:22.073" v="969" actId="700"/>
          <ac:spMkLst>
            <pc:docMk/>
            <pc:sldMk cId="1083470297" sldId="290"/>
            <ac:spMk id="4" creationId="{9CAD990C-8935-4DBA-8B28-5034A81513D0}"/>
          </ac:spMkLst>
        </pc:spChg>
        <pc:spChg chg="add mod ord">
          <ac:chgData name="Song Seokil" userId="55e21934b449b532" providerId="LiveId" clId="{A7767515-BC78-48CD-984A-129FE55DCFA2}" dt="2021-03-07T12:18:41.977" v="986"/>
          <ac:spMkLst>
            <pc:docMk/>
            <pc:sldMk cId="1083470297" sldId="290"/>
            <ac:spMk id="5" creationId="{624D7DDB-F6FD-4118-B819-B24F0C8BFD0F}"/>
          </ac:spMkLst>
        </pc:spChg>
        <pc:spChg chg="add mod">
          <ac:chgData name="Song Seokil" userId="55e21934b449b532" providerId="LiveId" clId="{A7767515-BC78-48CD-984A-129FE55DCFA2}" dt="2021-03-07T12:18:27.562" v="971" actId="1076"/>
          <ac:spMkLst>
            <pc:docMk/>
            <pc:sldMk cId="1083470297" sldId="290"/>
            <ac:spMk id="6" creationId="{57B794D9-D2E0-435F-8C0C-ADABD75A1655}"/>
          </ac:spMkLst>
        </pc:spChg>
        <pc:spChg chg="add mod">
          <ac:chgData name="Song Seokil" userId="55e21934b449b532" providerId="LiveId" clId="{A7767515-BC78-48CD-984A-129FE55DCFA2}" dt="2021-03-07T12:18:27.562" v="971" actId="1076"/>
          <ac:spMkLst>
            <pc:docMk/>
            <pc:sldMk cId="1083470297" sldId="290"/>
            <ac:spMk id="7" creationId="{6F295DA7-F7C3-493A-A3A9-569AB36185C6}"/>
          </ac:spMkLst>
        </pc:spChg>
        <pc:spChg chg="add mod">
          <ac:chgData name="Song Seokil" userId="55e21934b449b532" providerId="LiveId" clId="{A7767515-BC78-48CD-984A-129FE55DCFA2}" dt="2021-03-07T12:18:27.562" v="971" actId="1076"/>
          <ac:spMkLst>
            <pc:docMk/>
            <pc:sldMk cId="1083470297" sldId="290"/>
            <ac:spMk id="8" creationId="{C601F977-154C-4508-A6BF-738FBA99AA90}"/>
          </ac:spMkLst>
        </pc:spChg>
        <pc:spChg chg="add mod">
          <ac:chgData name="Song Seokil" userId="55e21934b449b532" providerId="LiveId" clId="{A7767515-BC78-48CD-984A-129FE55DCFA2}" dt="2021-03-07T12:18:27.562" v="971" actId="1076"/>
          <ac:spMkLst>
            <pc:docMk/>
            <pc:sldMk cId="1083470297" sldId="290"/>
            <ac:spMk id="9" creationId="{21057812-7158-41DC-A7E3-5474AD7942BE}"/>
          </ac:spMkLst>
        </pc:spChg>
        <pc:spChg chg="add mod">
          <ac:chgData name="Song Seokil" userId="55e21934b449b532" providerId="LiveId" clId="{A7767515-BC78-48CD-984A-129FE55DCFA2}" dt="2021-03-07T12:18:27.562" v="971" actId="1076"/>
          <ac:spMkLst>
            <pc:docMk/>
            <pc:sldMk cId="1083470297" sldId="290"/>
            <ac:spMk id="10" creationId="{0077A1EF-E0A3-4274-99E6-92EE8448E5DD}"/>
          </ac:spMkLst>
        </pc:spChg>
        <pc:spChg chg="add mod">
          <ac:chgData name="Song Seokil" userId="55e21934b449b532" providerId="LiveId" clId="{A7767515-BC78-48CD-984A-129FE55DCFA2}" dt="2021-03-07T12:18:27.562" v="971" actId="1076"/>
          <ac:spMkLst>
            <pc:docMk/>
            <pc:sldMk cId="1083470297" sldId="290"/>
            <ac:spMk id="11" creationId="{CA88EC6C-B7DF-429E-8CFE-18EA2026009F}"/>
          </ac:spMkLst>
        </pc:spChg>
        <pc:spChg chg="add mod">
          <ac:chgData name="Song Seokil" userId="55e21934b449b532" providerId="LiveId" clId="{A7767515-BC78-48CD-984A-129FE55DCFA2}" dt="2021-03-07T12:18:27.562" v="971" actId="1076"/>
          <ac:spMkLst>
            <pc:docMk/>
            <pc:sldMk cId="1083470297" sldId="290"/>
            <ac:spMk id="12" creationId="{3A032072-A8EB-4714-8ACD-E3BEE37F1071}"/>
          </ac:spMkLst>
        </pc:spChg>
        <pc:spChg chg="add mod">
          <ac:chgData name="Song Seokil" userId="55e21934b449b532" providerId="LiveId" clId="{A7767515-BC78-48CD-984A-129FE55DCFA2}" dt="2021-03-07T12:18:27.562" v="971" actId="1076"/>
          <ac:spMkLst>
            <pc:docMk/>
            <pc:sldMk cId="1083470297" sldId="290"/>
            <ac:spMk id="13" creationId="{B4025FED-54C4-43CB-A894-F8597D9A4C8F}"/>
          </ac:spMkLst>
        </pc:spChg>
        <pc:spChg chg="add mod">
          <ac:chgData name="Song Seokil" userId="55e21934b449b532" providerId="LiveId" clId="{A7767515-BC78-48CD-984A-129FE55DCFA2}" dt="2021-03-07T12:18:27.562" v="971" actId="1076"/>
          <ac:spMkLst>
            <pc:docMk/>
            <pc:sldMk cId="1083470297" sldId="290"/>
            <ac:spMk id="14" creationId="{DF4ECDA4-9085-4335-A33D-756CAF46746B}"/>
          </ac:spMkLst>
        </pc:spChg>
        <pc:spChg chg="add mod">
          <ac:chgData name="Song Seokil" userId="55e21934b449b532" providerId="LiveId" clId="{A7767515-BC78-48CD-984A-129FE55DCFA2}" dt="2021-03-07T12:18:27.562" v="971" actId="1076"/>
          <ac:spMkLst>
            <pc:docMk/>
            <pc:sldMk cId="1083470297" sldId="290"/>
            <ac:spMk id="15" creationId="{478987E9-77E5-4BD3-8F6E-FE67A4689A86}"/>
          </ac:spMkLst>
        </pc:spChg>
        <pc:spChg chg="add mod">
          <ac:chgData name="Song Seokil" userId="55e21934b449b532" providerId="LiveId" clId="{A7767515-BC78-48CD-984A-129FE55DCFA2}" dt="2021-03-07T12:18:27.562" v="971" actId="1076"/>
          <ac:spMkLst>
            <pc:docMk/>
            <pc:sldMk cId="1083470297" sldId="290"/>
            <ac:spMk id="16" creationId="{2487851B-C9D3-4F3B-9A25-C2BEDEAC3912}"/>
          </ac:spMkLst>
        </pc:spChg>
        <pc:spChg chg="add mod">
          <ac:chgData name="Song Seokil" userId="55e21934b449b532" providerId="LiveId" clId="{A7767515-BC78-48CD-984A-129FE55DCFA2}" dt="2021-03-07T12:18:27.562" v="971" actId="1076"/>
          <ac:spMkLst>
            <pc:docMk/>
            <pc:sldMk cId="1083470297" sldId="290"/>
            <ac:spMk id="17" creationId="{6E2B9531-0884-4E46-8398-8B87410681E6}"/>
          </ac:spMkLst>
        </pc:spChg>
        <pc:spChg chg="add mod">
          <ac:chgData name="Song Seokil" userId="55e21934b449b532" providerId="LiveId" clId="{A7767515-BC78-48CD-984A-129FE55DCFA2}" dt="2021-03-07T12:18:27.562" v="971" actId="1076"/>
          <ac:spMkLst>
            <pc:docMk/>
            <pc:sldMk cId="1083470297" sldId="290"/>
            <ac:spMk id="18" creationId="{59C140D9-46AC-4BC2-98E1-084527962835}"/>
          </ac:spMkLst>
        </pc:spChg>
        <pc:spChg chg="add mod">
          <ac:chgData name="Song Seokil" userId="55e21934b449b532" providerId="LiveId" clId="{A7767515-BC78-48CD-984A-129FE55DCFA2}" dt="2021-03-07T12:18:27.562" v="971" actId="1076"/>
          <ac:spMkLst>
            <pc:docMk/>
            <pc:sldMk cId="1083470297" sldId="290"/>
            <ac:spMk id="19" creationId="{17951871-C626-4CAA-B27E-672BC28D6795}"/>
          </ac:spMkLst>
        </pc:spChg>
        <pc:spChg chg="add mod">
          <ac:chgData name="Song Seokil" userId="55e21934b449b532" providerId="LiveId" clId="{A7767515-BC78-48CD-984A-129FE55DCFA2}" dt="2021-03-07T12:18:27.562" v="971" actId="1076"/>
          <ac:spMkLst>
            <pc:docMk/>
            <pc:sldMk cId="1083470297" sldId="290"/>
            <ac:spMk id="20" creationId="{BA0633F3-0298-4254-B0A2-775A70CA4663}"/>
          </ac:spMkLst>
        </pc:spChg>
        <pc:spChg chg="add mod">
          <ac:chgData name="Song Seokil" userId="55e21934b449b532" providerId="LiveId" clId="{A7767515-BC78-48CD-984A-129FE55DCFA2}" dt="2021-03-07T12:18:27.562" v="971" actId="1076"/>
          <ac:spMkLst>
            <pc:docMk/>
            <pc:sldMk cId="1083470297" sldId="290"/>
            <ac:spMk id="21" creationId="{055B8862-574D-42CE-975D-A54FFDBB7F02}"/>
          </ac:spMkLst>
        </pc:spChg>
        <pc:spChg chg="add mod">
          <ac:chgData name="Song Seokil" userId="55e21934b449b532" providerId="LiveId" clId="{A7767515-BC78-48CD-984A-129FE55DCFA2}" dt="2021-03-07T12:18:27.562" v="971" actId="1076"/>
          <ac:spMkLst>
            <pc:docMk/>
            <pc:sldMk cId="1083470297" sldId="290"/>
            <ac:spMk id="22" creationId="{FB15C232-EDFF-4FC2-8225-5C34DFFCE7D1}"/>
          </ac:spMkLst>
        </pc:spChg>
        <pc:spChg chg="add mod">
          <ac:chgData name="Song Seokil" userId="55e21934b449b532" providerId="LiveId" clId="{A7767515-BC78-48CD-984A-129FE55DCFA2}" dt="2021-03-07T12:18:27.562" v="971" actId="1076"/>
          <ac:spMkLst>
            <pc:docMk/>
            <pc:sldMk cId="1083470297" sldId="290"/>
            <ac:spMk id="23" creationId="{1A120BA7-6E47-4C63-87CD-AE20A35465B3}"/>
          </ac:spMkLst>
        </pc:spChg>
        <pc:spChg chg="add mod">
          <ac:chgData name="Song Seokil" userId="55e21934b449b532" providerId="LiveId" clId="{A7767515-BC78-48CD-984A-129FE55DCFA2}" dt="2021-03-07T12:18:27.562" v="971" actId="1076"/>
          <ac:spMkLst>
            <pc:docMk/>
            <pc:sldMk cId="1083470297" sldId="290"/>
            <ac:spMk id="24" creationId="{7E4A9014-7C84-4729-ACC3-3B287AC3D7B1}"/>
          </ac:spMkLst>
        </pc:spChg>
        <pc:spChg chg="add mod">
          <ac:chgData name="Song Seokil" userId="55e21934b449b532" providerId="LiveId" clId="{A7767515-BC78-48CD-984A-129FE55DCFA2}" dt="2021-03-07T12:18:27.562" v="971" actId="1076"/>
          <ac:spMkLst>
            <pc:docMk/>
            <pc:sldMk cId="1083470297" sldId="290"/>
            <ac:spMk id="25" creationId="{3C998021-5C3C-4DC2-8ECC-1FEBAAB1E1FA}"/>
          </ac:spMkLst>
        </pc:spChg>
        <pc:spChg chg="add mod">
          <ac:chgData name="Song Seokil" userId="55e21934b449b532" providerId="LiveId" clId="{A7767515-BC78-48CD-984A-129FE55DCFA2}" dt="2021-03-07T12:18:27.562" v="971" actId="1076"/>
          <ac:spMkLst>
            <pc:docMk/>
            <pc:sldMk cId="1083470297" sldId="290"/>
            <ac:spMk id="26" creationId="{AF537D7D-D98C-48DF-B3CC-1D3EFDE8AADF}"/>
          </ac:spMkLst>
        </pc:spChg>
        <pc:spChg chg="add mod">
          <ac:chgData name="Song Seokil" userId="55e21934b449b532" providerId="LiveId" clId="{A7767515-BC78-48CD-984A-129FE55DCFA2}" dt="2021-03-07T12:18:27.562" v="971" actId="1076"/>
          <ac:spMkLst>
            <pc:docMk/>
            <pc:sldMk cId="1083470297" sldId="290"/>
            <ac:spMk id="27" creationId="{1074FF45-3E0E-43E0-9356-F0D44DDF907B}"/>
          </ac:spMkLst>
        </pc:spChg>
        <pc:spChg chg="add mod">
          <ac:chgData name="Song Seokil" userId="55e21934b449b532" providerId="LiveId" clId="{A7767515-BC78-48CD-984A-129FE55DCFA2}" dt="2021-03-07T12:18:57.170" v="988" actId="13822"/>
          <ac:spMkLst>
            <pc:docMk/>
            <pc:sldMk cId="1083470297" sldId="290"/>
            <ac:spMk id="28" creationId="{2ACE3A56-CDD0-4AAC-B87A-EA881C69EA6B}"/>
          </ac:spMkLst>
        </pc:spChg>
        <pc:spChg chg="add mod">
          <ac:chgData name="Song Seokil" userId="55e21934b449b532" providerId="LiveId" clId="{A7767515-BC78-48CD-984A-129FE55DCFA2}" dt="2021-03-07T12:19:06.514" v="989" actId="13822"/>
          <ac:spMkLst>
            <pc:docMk/>
            <pc:sldMk cId="1083470297" sldId="290"/>
            <ac:spMk id="29" creationId="{84A97836-A795-4674-96EF-8780AB01E2B5}"/>
          </ac:spMkLst>
        </pc:spChg>
        <pc:spChg chg="add mod">
          <ac:chgData name="Song Seokil" userId="55e21934b449b532" providerId="LiveId" clId="{A7767515-BC78-48CD-984A-129FE55DCFA2}" dt="2021-03-07T12:18:27.562" v="971" actId="1076"/>
          <ac:spMkLst>
            <pc:docMk/>
            <pc:sldMk cId="1083470297" sldId="290"/>
            <ac:spMk id="30" creationId="{6EDDD62E-7034-460D-9CF2-88A00C4C9C9E}"/>
          </ac:spMkLst>
        </pc:spChg>
        <pc:spChg chg="add mod">
          <ac:chgData name="Song Seokil" userId="55e21934b449b532" providerId="LiveId" clId="{A7767515-BC78-48CD-984A-129FE55DCFA2}" dt="2021-03-07T12:18:27.562" v="971" actId="1076"/>
          <ac:spMkLst>
            <pc:docMk/>
            <pc:sldMk cId="1083470297" sldId="290"/>
            <ac:spMk id="31" creationId="{076A458E-6C0A-4FED-AC9D-5BD86C0B1858}"/>
          </ac:spMkLst>
        </pc:spChg>
        <pc:spChg chg="add mod">
          <ac:chgData name="Song Seokil" userId="55e21934b449b532" providerId="LiveId" clId="{A7767515-BC78-48CD-984A-129FE55DCFA2}" dt="2021-03-07T12:18:27.562" v="971" actId="1076"/>
          <ac:spMkLst>
            <pc:docMk/>
            <pc:sldMk cId="1083470297" sldId="290"/>
            <ac:spMk id="32" creationId="{726D0B7F-1C0E-47CA-A3CA-7309C3CDCEFC}"/>
          </ac:spMkLst>
        </pc:spChg>
        <pc:spChg chg="add mod">
          <ac:chgData name="Song Seokil" userId="55e21934b449b532" providerId="LiveId" clId="{A7767515-BC78-48CD-984A-129FE55DCFA2}" dt="2021-03-07T12:18:27.562" v="971" actId="1076"/>
          <ac:spMkLst>
            <pc:docMk/>
            <pc:sldMk cId="1083470297" sldId="290"/>
            <ac:spMk id="33" creationId="{621427DD-9A8B-42FB-8896-4FF039DD2AA7}"/>
          </ac:spMkLst>
        </pc:spChg>
        <pc:spChg chg="add mod">
          <ac:chgData name="Song Seokil" userId="55e21934b449b532" providerId="LiveId" clId="{A7767515-BC78-48CD-984A-129FE55DCFA2}" dt="2021-03-07T12:18:27.562" v="971" actId="1076"/>
          <ac:spMkLst>
            <pc:docMk/>
            <pc:sldMk cId="1083470297" sldId="290"/>
            <ac:spMk id="34" creationId="{DD1B0C14-7BC1-4198-A670-4A24D3092B3B}"/>
          </ac:spMkLst>
        </pc:spChg>
        <pc:spChg chg="add mod">
          <ac:chgData name="Song Seokil" userId="55e21934b449b532" providerId="LiveId" clId="{A7767515-BC78-48CD-984A-129FE55DCFA2}" dt="2021-03-07T12:18:27.562" v="971" actId="1076"/>
          <ac:spMkLst>
            <pc:docMk/>
            <pc:sldMk cId="1083470297" sldId="290"/>
            <ac:spMk id="35" creationId="{D77C27BB-3B90-4F99-B38A-93B795E7B9A4}"/>
          </ac:spMkLst>
        </pc:spChg>
        <pc:spChg chg="add mod">
          <ac:chgData name="Song Seokil" userId="55e21934b449b532" providerId="LiveId" clId="{A7767515-BC78-48CD-984A-129FE55DCFA2}" dt="2021-03-07T12:18:27.562" v="971" actId="1076"/>
          <ac:spMkLst>
            <pc:docMk/>
            <pc:sldMk cId="1083470297" sldId="290"/>
            <ac:spMk id="36" creationId="{A75F59E8-FC39-4816-B299-8A10A285DC50}"/>
          </ac:spMkLst>
        </pc:spChg>
        <pc:spChg chg="add mod">
          <ac:chgData name="Song Seokil" userId="55e21934b449b532" providerId="LiveId" clId="{A7767515-BC78-48CD-984A-129FE55DCFA2}" dt="2021-03-07T12:18:27.562" v="971" actId="1076"/>
          <ac:spMkLst>
            <pc:docMk/>
            <pc:sldMk cId="1083470297" sldId="290"/>
            <ac:spMk id="37" creationId="{3EA86808-7621-4C6D-8240-57542063BB02}"/>
          </ac:spMkLst>
        </pc:spChg>
        <pc:spChg chg="add mod">
          <ac:chgData name="Song Seokil" userId="55e21934b449b532" providerId="LiveId" clId="{A7767515-BC78-48CD-984A-129FE55DCFA2}" dt="2021-03-07T12:18:27.562" v="971" actId="1076"/>
          <ac:spMkLst>
            <pc:docMk/>
            <pc:sldMk cId="1083470297" sldId="290"/>
            <ac:spMk id="38" creationId="{38EF5F62-F44E-4993-9339-C98CBF95B12B}"/>
          </ac:spMkLst>
        </pc:spChg>
        <pc:spChg chg="add mod">
          <ac:chgData name="Song Seokil" userId="55e21934b449b532" providerId="LiveId" clId="{A7767515-BC78-48CD-984A-129FE55DCFA2}" dt="2021-03-07T12:18:27.562" v="971" actId="1076"/>
          <ac:spMkLst>
            <pc:docMk/>
            <pc:sldMk cId="1083470297" sldId="290"/>
            <ac:spMk id="39" creationId="{F3C588AA-79FE-4EF5-B424-14850A6FF9EB}"/>
          </ac:spMkLst>
        </pc:spChg>
        <pc:spChg chg="add mod">
          <ac:chgData name="Song Seokil" userId="55e21934b449b532" providerId="LiveId" clId="{A7767515-BC78-48CD-984A-129FE55DCFA2}" dt="2021-03-07T12:18:27.562" v="971" actId="1076"/>
          <ac:spMkLst>
            <pc:docMk/>
            <pc:sldMk cId="1083470297" sldId="290"/>
            <ac:spMk id="40" creationId="{CD534416-F90C-45B4-9673-A26B11BA23A1}"/>
          </ac:spMkLst>
        </pc:spChg>
        <pc:spChg chg="add mod">
          <ac:chgData name="Song Seokil" userId="55e21934b449b532" providerId="LiveId" clId="{A7767515-BC78-48CD-984A-129FE55DCFA2}" dt="2021-03-07T12:18:27.562" v="971" actId="1076"/>
          <ac:spMkLst>
            <pc:docMk/>
            <pc:sldMk cId="1083470297" sldId="290"/>
            <ac:spMk id="41" creationId="{35DF4ABA-DA14-42BD-A705-55B62E6C36C7}"/>
          </ac:spMkLst>
        </pc:spChg>
        <pc:spChg chg="add mod">
          <ac:chgData name="Song Seokil" userId="55e21934b449b532" providerId="LiveId" clId="{A7767515-BC78-48CD-984A-129FE55DCFA2}" dt="2021-03-07T12:18:27.562" v="971" actId="1076"/>
          <ac:spMkLst>
            <pc:docMk/>
            <pc:sldMk cId="1083470297" sldId="290"/>
            <ac:spMk id="42" creationId="{DBDE9DAA-53CE-4B31-8F5E-109196085D16}"/>
          </ac:spMkLst>
        </pc:spChg>
        <pc:spChg chg="add mod">
          <ac:chgData name="Song Seokil" userId="55e21934b449b532" providerId="LiveId" clId="{A7767515-BC78-48CD-984A-129FE55DCFA2}" dt="2021-03-07T12:18:27.562" v="971" actId="1076"/>
          <ac:spMkLst>
            <pc:docMk/>
            <pc:sldMk cId="1083470297" sldId="290"/>
            <ac:spMk id="43" creationId="{C2BABEFA-3DD0-4BD5-B2AD-100B775DE60E}"/>
          </ac:spMkLst>
        </pc:spChg>
        <pc:spChg chg="add mod">
          <ac:chgData name="Song Seokil" userId="55e21934b449b532" providerId="LiveId" clId="{A7767515-BC78-48CD-984A-129FE55DCFA2}" dt="2021-03-07T12:18:27.562" v="971" actId="1076"/>
          <ac:spMkLst>
            <pc:docMk/>
            <pc:sldMk cId="1083470297" sldId="290"/>
            <ac:spMk id="44" creationId="{F46161C1-0107-4FFF-AE87-33831BE10063}"/>
          </ac:spMkLst>
        </pc:spChg>
        <pc:spChg chg="add mod">
          <ac:chgData name="Song Seokil" userId="55e21934b449b532" providerId="LiveId" clId="{A7767515-BC78-48CD-984A-129FE55DCFA2}" dt="2021-03-07T12:18:27.562" v="971" actId="1076"/>
          <ac:spMkLst>
            <pc:docMk/>
            <pc:sldMk cId="1083470297" sldId="290"/>
            <ac:spMk id="45" creationId="{A6ACF2AB-E71D-43CE-889B-7125B5DAE922}"/>
          </ac:spMkLst>
        </pc:spChg>
        <pc:spChg chg="add mod">
          <ac:chgData name="Song Seokil" userId="55e21934b449b532" providerId="LiveId" clId="{A7767515-BC78-48CD-984A-129FE55DCFA2}" dt="2021-03-07T12:18:27.562" v="971" actId="1076"/>
          <ac:spMkLst>
            <pc:docMk/>
            <pc:sldMk cId="1083470297" sldId="290"/>
            <ac:spMk id="46" creationId="{7920333F-A66A-4664-AF48-D4B3AD7EC684}"/>
          </ac:spMkLst>
        </pc:spChg>
        <pc:spChg chg="add mod">
          <ac:chgData name="Song Seokil" userId="55e21934b449b532" providerId="LiveId" clId="{A7767515-BC78-48CD-984A-129FE55DCFA2}" dt="2021-03-07T12:18:27.562" v="971" actId="1076"/>
          <ac:spMkLst>
            <pc:docMk/>
            <pc:sldMk cId="1083470297" sldId="290"/>
            <ac:spMk id="47" creationId="{3B804260-ADC6-499E-8D5E-FDD98028F89B}"/>
          </ac:spMkLst>
        </pc:spChg>
        <pc:spChg chg="add mod">
          <ac:chgData name="Song Seokil" userId="55e21934b449b532" providerId="LiveId" clId="{A7767515-BC78-48CD-984A-129FE55DCFA2}" dt="2021-03-07T12:18:27.562" v="971" actId="1076"/>
          <ac:spMkLst>
            <pc:docMk/>
            <pc:sldMk cId="1083470297" sldId="290"/>
            <ac:spMk id="48" creationId="{A5C83A28-EDE9-4289-B7F1-7C36C9B3E904}"/>
          </ac:spMkLst>
        </pc:spChg>
        <pc:spChg chg="add mod">
          <ac:chgData name="Song Seokil" userId="55e21934b449b532" providerId="LiveId" clId="{A7767515-BC78-48CD-984A-129FE55DCFA2}" dt="2021-03-07T12:18:27.562" v="971" actId="1076"/>
          <ac:spMkLst>
            <pc:docMk/>
            <pc:sldMk cId="1083470297" sldId="290"/>
            <ac:spMk id="49" creationId="{7D5A41C4-763A-4AE1-8E8B-F5BEBF925C22}"/>
          </ac:spMkLst>
        </pc:spChg>
        <pc:spChg chg="add mod">
          <ac:chgData name="Song Seokil" userId="55e21934b449b532" providerId="LiveId" clId="{A7767515-BC78-48CD-984A-129FE55DCFA2}" dt="2021-03-07T12:18:27.562" v="971" actId="1076"/>
          <ac:spMkLst>
            <pc:docMk/>
            <pc:sldMk cId="1083470297" sldId="290"/>
            <ac:spMk id="50" creationId="{9057AC67-307D-45F2-B182-C0C23D405CFE}"/>
          </ac:spMkLst>
        </pc:spChg>
        <pc:spChg chg="add mod">
          <ac:chgData name="Song Seokil" userId="55e21934b449b532" providerId="LiveId" clId="{A7767515-BC78-48CD-984A-129FE55DCFA2}" dt="2021-03-07T12:18:27.562" v="971" actId="1076"/>
          <ac:spMkLst>
            <pc:docMk/>
            <pc:sldMk cId="1083470297" sldId="290"/>
            <ac:spMk id="51" creationId="{1F845075-AAA9-40E9-AD15-3D5F99747D84}"/>
          </ac:spMkLst>
        </pc:spChg>
        <pc:spChg chg="add mod">
          <ac:chgData name="Song Seokil" userId="55e21934b449b532" providerId="LiveId" clId="{A7767515-BC78-48CD-984A-129FE55DCFA2}" dt="2021-03-07T12:18:27.562" v="971" actId="1076"/>
          <ac:spMkLst>
            <pc:docMk/>
            <pc:sldMk cId="1083470297" sldId="290"/>
            <ac:spMk id="52" creationId="{BC86C557-E9E0-42CC-AE62-24F5A270D193}"/>
          </ac:spMkLst>
        </pc:spChg>
        <pc:spChg chg="add mod">
          <ac:chgData name="Song Seokil" userId="55e21934b449b532" providerId="LiveId" clId="{A7767515-BC78-48CD-984A-129FE55DCFA2}" dt="2021-03-07T12:18:27.562" v="971" actId="1076"/>
          <ac:spMkLst>
            <pc:docMk/>
            <pc:sldMk cId="1083470297" sldId="290"/>
            <ac:spMk id="53" creationId="{586F6B65-A8A3-4755-9C70-6D0C8EBAC546}"/>
          </ac:spMkLst>
        </pc:spChg>
        <pc:spChg chg="add mod">
          <ac:chgData name="Song Seokil" userId="55e21934b449b532" providerId="LiveId" clId="{A7767515-BC78-48CD-984A-129FE55DCFA2}" dt="2021-03-07T12:18:27.562" v="971" actId="1076"/>
          <ac:spMkLst>
            <pc:docMk/>
            <pc:sldMk cId="1083470297" sldId="290"/>
            <ac:spMk id="54" creationId="{0E61FC65-235D-4A40-B738-F17F5D80EC29}"/>
          </ac:spMkLst>
        </pc:spChg>
        <pc:spChg chg="add mod">
          <ac:chgData name="Song Seokil" userId="55e21934b449b532" providerId="LiveId" clId="{A7767515-BC78-48CD-984A-129FE55DCFA2}" dt="2021-03-07T12:18:27.562" v="971" actId="1076"/>
          <ac:spMkLst>
            <pc:docMk/>
            <pc:sldMk cId="1083470297" sldId="290"/>
            <ac:spMk id="55" creationId="{95EC0FFB-747E-4FEE-80D9-FDD0BDFA3DF2}"/>
          </ac:spMkLst>
        </pc:spChg>
        <pc:spChg chg="add mod">
          <ac:chgData name="Song Seokil" userId="55e21934b449b532" providerId="LiveId" clId="{A7767515-BC78-48CD-984A-129FE55DCFA2}" dt="2021-03-07T12:18:27.562" v="971" actId="1076"/>
          <ac:spMkLst>
            <pc:docMk/>
            <pc:sldMk cId="1083470297" sldId="290"/>
            <ac:spMk id="56" creationId="{25B297E4-C618-46C1-970D-AED6CF12BA65}"/>
          </ac:spMkLst>
        </pc:spChg>
        <pc:spChg chg="add mod">
          <ac:chgData name="Song Seokil" userId="55e21934b449b532" providerId="LiveId" clId="{A7767515-BC78-48CD-984A-129FE55DCFA2}" dt="2021-03-07T12:18:27.562" v="971" actId="1076"/>
          <ac:spMkLst>
            <pc:docMk/>
            <pc:sldMk cId="1083470297" sldId="290"/>
            <ac:spMk id="57" creationId="{0CFAA17D-3CF6-4FD9-BB95-292EFA006E38}"/>
          </ac:spMkLst>
        </pc:spChg>
      </pc:sldChg>
      <pc:sldChg chg="modSp new del mod">
        <pc:chgData name="Song Seokil" userId="55e21934b449b532" providerId="LiveId" clId="{A7767515-BC78-48CD-984A-129FE55DCFA2}" dt="2021-03-07T12:17:34.549" v="967" actId="47"/>
        <pc:sldMkLst>
          <pc:docMk/>
          <pc:sldMk cId="1719270980" sldId="290"/>
        </pc:sldMkLst>
        <pc:spChg chg="mod">
          <ac:chgData name="Song Seokil" userId="55e21934b449b532" providerId="LiveId" clId="{A7767515-BC78-48CD-984A-129FE55DCFA2}" dt="2021-03-07T12:17:20.027" v="963" actId="21"/>
          <ac:spMkLst>
            <pc:docMk/>
            <pc:sldMk cId="1719270980" sldId="290"/>
            <ac:spMk id="3" creationId="{297DF4DA-63C8-408A-BCF9-9A2E4448DF95}"/>
          </ac:spMkLst>
        </pc:spChg>
      </pc:sldChg>
      <pc:sldMasterChg chg="modSp modSldLayout">
        <pc:chgData name="Song Seokil" userId="55e21934b449b532" providerId="LiveId" clId="{A7767515-BC78-48CD-984A-129FE55DCFA2}" dt="2021-03-05T13:20:16.545" v="130" actId="2711"/>
        <pc:sldMasterMkLst>
          <pc:docMk/>
          <pc:sldMasterMk cId="1590002938" sldId="2147483660"/>
        </pc:sldMasterMkLst>
        <pc:spChg chg="mod">
          <ac:chgData name="Song Seokil" userId="55e21934b449b532" providerId="LiveId" clId="{A7767515-BC78-48CD-984A-129FE55DCFA2}" dt="2021-03-05T13:20:16.545" v="130" actId="2711"/>
          <ac:spMkLst>
            <pc:docMk/>
            <pc:sldMasterMk cId="1590002938" sldId="2147483660"/>
            <ac:spMk id="4" creationId="{00000000-0000-0000-0000-000000000000}"/>
          </ac:spMkLst>
        </pc:spChg>
        <pc:spChg chg="mod">
          <ac:chgData name="Song Seokil" userId="55e21934b449b532" providerId="LiveId" clId="{A7767515-BC78-48CD-984A-129FE55DCFA2}" dt="2021-03-05T13:20:04.061" v="129" actId="2711"/>
          <ac:spMkLst>
            <pc:docMk/>
            <pc:sldMasterMk cId="1590002938" sldId="2147483660"/>
            <ac:spMk id="5" creationId="{00000000-0000-0000-0000-000000000000}"/>
          </ac:spMkLst>
        </pc:spChg>
        <pc:spChg chg="mod">
          <ac:chgData name="Song Seokil" userId="55e21934b449b532" providerId="LiveId" clId="{A7767515-BC78-48CD-984A-129FE55DCFA2}" dt="2021-03-05T13:20:16.545" v="130" actId="2711"/>
          <ac:spMkLst>
            <pc:docMk/>
            <pc:sldMasterMk cId="1590002938" sldId="2147483660"/>
            <ac:spMk id="6" creationId="{00000000-0000-0000-0000-000000000000}"/>
          </ac:spMkLst>
        </pc:spChg>
        <pc:sldLayoutChg chg="modSp">
          <pc:chgData name="Song Seokil" userId="55e21934b449b532" providerId="LiveId" clId="{A7767515-BC78-48CD-984A-129FE55DCFA2}" dt="2021-03-05T13:16:19.270" v="100" actId="113"/>
          <pc:sldLayoutMkLst>
            <pc:docMk/>
            <pc:sldMasterMk cId="1590002938" sldId="2147483660"/>
            <pc:sldLayoutMk cId="957406180" sldId="2147483661"/>
          </pc:sldLayoutMkLst>
          <pc:spChg chg="mod">
            <ac:chgData name="Song Seokil" userId="55e21934b449b532" providerId="LiveId" clId="{A7767515-BC78-48CD-984A-129FE55DCFA2}" dt="2021-03-05T13:16:19.270" v="100" actId="113"/>
            <ac:spMkLst>
              <pc:docMk/>
              <pc:sldMasterMk cId="1590002938" sldId="2147483660"/>
              <pc:sldLayoutMk cId="957406180" sldId="2147483661"/>
              <ac:spMk id="2" creationId="{00000000-0000-0000-0000-000000000000}"/>
            </ac:spMkLst>
          </pc:spChg>
          <pc:spChg chg="mod">
            <ac:chgData name="Song Seokil" userId="55e21934b449b532" providerId="LiveId" clId="{A7767515-BC78-48CD-984A-129FE55DCFA2}" dt="2021-03-05T13:16:14.027" v="99" actId="115"/>
            <ac:spMkLst>
              <pc:docMk/>
              <pc:sldMasterMk cId="1590002938" sldId="2147483660"/>
              <pc:sldLayoutMk cId="957406180" sldId="2147483661"/>
              <ac:spMk id="3" creationId="{00000000-0000-0000-0000-000000000000}"/>
            </ac:spMkLst>
          </pc:spChg>
        </pc:sldLayoutChg>
      </pc:sldMaster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8:50.5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273 22 4361 0 0,'18'-21'17187'0'0,"-18"20"-16950"0"0,-2 2-51 0 0,0-1 1 0 0,1 1 0 0 0,-1-1 0 0 0,0 1 0 0 0,1 0-1 0 0,-1 0 1 0 0,0 0 0 0 0,1 0 0 0 0,-1 0-1 0 0,1 0 1 0 0,0 0 0 0 0,-1 1 0 0 0,1-1 0 0 0,0 0-1 0 0,0 1 1 0 0,-1-1 0 0 0,0 3 0 0 0,-19 32 32 0 0,17-31-41 0 0,-52 98-204 0 0,4 3 1 0 0,-70 201-1 0 0,114-274-1197 0 0,18-54-683 0 0,2-17 1589 0 0,2-10 36 0 0,32-68 1 0 0,-40 104 266 0 0,0 1-1 0 0,0-1 1 0 0,1 1 0 0 0,1 1 0 0 0,-1-1-1 0 0,2 1 1 0 0,0 1 0 0 0,0-1 0 0 0,0 2-1 0 0,22-16 1 0 0,-27 21 17 0 0,1 0 0 0 0,0 1-1 0 0,0 0 1 0 0,0-1 0 0 0,0 2-1 0 0,1-1 1 0 0,-1 1 0 0 0,0-1-1 0 0,1 2 1 0 0,-1-1 0 0 0,1 0-1 0 0,-1 1 1 0 0,1 0 0 0 0,-1 1 0 0 0,0-1-1 0 0,1 1 1 0 0,-1 0 0 0 0,1 0-1 0 0,-1 0 1 0 0,0 1 0 0 0,0 0-1 0 0,0 0 1 0 0,6 3 0 0 0,-4 0 8 0 0,1 0 0 0 0,-1 0 1 0 0,0 1-1 0 0,-1 0 0 0 0,1 0 0 0 0,-1 1 1 0 0,0-1-1 0 0,-1 1 0 0 0,0 1 1 0 0,0-1-1 0 0,0 1 0 0 0,-1 0 1 0 0,5 13-1 0 0,13 50-549 0 0,-6-19-1905 0 0,4-3-4215 0 0,-13-40 3151 0 0,-1-6-1688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8:54.1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71 0 15499 0 0,'-10'17'784'0'0,"1"0"0"0"0,0 1 0 0 0,1 0 0 0 0,1 0 0 0 0,0 1 0 0 0,2 0 0 0 0,0 0 0 0 0,1 0 0 0 0,-1 22 0 0 0,4-29-680 0 0,0 1 1 0 0,1-1-1 0 0,1 1 1 0 0,0-1-1 0 0,0 0 1 0 0,2 0-1 0 0,-1 0 1 0 0,2 0-1 0 0,-1 0 1 0 0,2 0-1 0 0,-1-1 1 0 0,2 0-1 0 0,-1 0 1 0 0,2 0-1 0 0,12 16 1 0 0,-16-23-188 0 0,1 0 1 0 0,0 0-1 0 0,0 0 0 0 0,0-1 1 0 0,0 1-1 0 0,0-1 1 0 0,1 0-1 0 0,-1-1 1 0 0,1 1-1 0 0,0-1 0 0 0,0 0 1 0 0,0 0-1 0 0,0 0 1 0 0,0-1-1 0 0,0 0 1 0 0,1 0-1 0 0,-1 0 0 0 0,0 0 1 0 0,1-1-1 0 0,-1 0 1 0 0,0 0-1 0 0,1-1 1 0 0,-1 1-1 0 0,0-1 0 0 0,1 0 1 0 0,-1-1-1 0 0,0 1 1 0 0,6-4-1 0 0,4-1-1257 0 0,0-1-1 0 0,-1-1 1 0 0,0 0-1 0 0,0-1 1 0 0,-1 0-1 0 0,0-1 1 0 0,-1-1-1 0 0,14-14 1 0 0,3-7-5171 0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3:41.9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 7394 0 0,'10'-4'6287'0'0,"5"6"-3600"0"0,13 9-1402 0 0,-26-10-979 0 0,10 4 131 0 0,-7-3-310 0 0,1 0 1 0 0,-1 0-1 0 0,1 1 1 0 0,-1 0-1 0 0,0 0 1 0 0,0 0-1 0 0,0 1 1 0 0,0 0-1 0 0,5 5 1 0 0,-10-8-46 0 0,0 0 1 0 0,1 0-1 0 0,-1 0 1 0 0,0 1-1 0 0,0-1 1 0 0,1 0-1 0 0,-1 0 1 0 0,0 1-1 0 0,0-1 1 0 0,-1 0-1 0 0,1 0 1 0 0,0 0-1 0 0,0 1 1 0 0,0-1-1 0 0,-1 0 1 0 0,1 0-1 0 0,-1 0 1 0 0,1 0-1 0 0,-1 0 1 0 0,1 1-1 0 0,-1-1 0 0 0,0 0 1 0 0,0 1-1 0 0,-22 26 447 0 0,17-21-371 0 0,2-2-97 0 0,0 0 0 0 0,0 1 0 0 0,0-1 0 0 0,1 0 1 0 0,0 1-1 0 0,0 0 0 0 0,1 0 0 0 0,0 0 0 0 0,0 0 0 0 0,0 0 0 0 0,-1 11 1 0 0,2-14-51 0 0,1 1 1 0 0,1-1-1 0 0,-1 0 1 0 0,0 1 0 0 0,1-1-1 0 0,0 0 1 0 0,-1 1-1 0 0,2-1 1 0 0,-1 0 0 0 0,0 0-1 0 0,0 0 1 0 0,1 0-1 0 0,0 0 1 0 0,-1 0 0 0 0,1 0-1 0 0,1 0 1 0 0,-1-1-1 0 0,0 1 1 0 0,0-1 0 0 0,1 0-1 0 0,0 1 1 0 0,-1-1-1 0 0,5 2 1 0 0,-2-1-25 0 0,1 0 0 0 0,-1 0 0 0 0,1-1 0 0 0,-1 0 0 0 0,1 0 0 0 0,0-1 0 0 0,0 1 0 0 0,0-1 0 0 0,-1-1 0 0 0,1 1-1 0 0,0-1 1 0 0,0 0 0 0 0,0 0 0 0 0,0-1 0 0 0,0 1 0 0 0,11-4 0 0 0,-10 2-572 0 0,1 0-1 0 0,-1-1 1 0 0,1 0-1 0 0,-1 0 1 0 0,9-6 0 0 0,-11 6-738 0 0,0-1 1 0 0,0 0 0 0 0,0 0 0 0 0,-1 0-1 0 0,1 0 1 0 0,-1-1 0 0 0,3-4 0 0 0,2-5-4578 0 0</inkml:trace>
</inkml:ink>
</file>

<file path=ppt/ink/ink1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3:58.0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 1 15955 0 0,'-1'0'278'0'0,"1"0"0"0"0,0 0-1 0 0,-1 0 1 0 0,1-1 0 0 0,-1 1 0 0 0,1 0-1 0 0,-1 0 1 0 0,1 0 0 0 0,0 0-1 0 0,-1 0 1 0 0,1 0 0 0 0,-1 0-1 0 0,1 1 1 0 0,-1-1 0 0 0,1 0 0 0 0,-1 0-1 0 0,1 0 1 0 0,0 0 0 0 0,-1 0-1 0 0,1 1 1 0 0,-1-1 0 0 0,1 0-1 0 0,0 0 1 0 0,-1 1 0 0 0,1-1 0 0 0,0 0-1 0 0,-1 1 1 0 0,1-1 0 0 0,-1 1-1 0 0,-1 14 2633 0 0,9 23-2970 0 0,-5-32 791 0 0,12 49-263 0 0,39 95 0 0 0,-23-84-4977 0 0,4-3-7170 0 0,-26-48 3641 0 0</inkml:trace>
</inkml:ink>
</file>

<file path=ppt/ink/ink1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3:58.5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58 23 11570 0 0,'-57'-1'9540'0'0,"57"1"-9486"0"0,0 0-1 0 0,0-1 1 0 0,-1 1 0 0 0,1 0 0 0 0,0 0-1 0 0,0-1 1 0 0,0 1 0 0 0,1 0 0 0 0,-1 0 0 0 0,0 0-1 0 0,0-1 1 0 0,0 1 0 0 0,0 0 0 0 0,0 0-1 0 0,0-1 1 0 0,0 1 0 0 0,0 0 0 0 0,0 0-1 0 0,0 0 1 0 0,1 0 0 0 0,-1-1 0 0 0,0 1 0 0 0,0 0-1 0 0,0 0 1 0 0,0 0 0 0 0,0 0 0 0 0,1-1-1 0 0,-1 1 1 0 0,0 0 0 0 0,0 0 0 0 0,0 0-1 0 0,1 0 1 0 0,-1 0 0 0 0,0 0 0 0 0,0 0 0 0 0,1 0-1 0 0,-1 0 1 0 0,0 0 0 0 0,0 0 0 0 0,0 0-1 0 0,1 0 1 0 0,-1 0 0 0 0,0 0 0 0 0,0 0-1 0 0,1 0 1 0 0,-1 0 0 0 0,0 0 0 0 0,15-6 200 0 0,0 3-90 0 0,1 0 0 0 0,0 1 1 0 0,0 1-1 0 0,21 0 0 0 0,-29 1-115 0 0,0 1-1 0 0,0 0 1 0 0,0 0 0 0 0,0 0-1 0 0,-1 1 1 0 0,1 0 0 0 0,0 1-1 0 0,-1 0 1 0 0,0 0 0 0 0,13 7-1 0 0,-18-8-13 0 0,0 0 0 0 0,0 0-1 0 0,-1 0 1 0 0,1 0 0 0 0,0 1-1 0 0,-1-1 1 0 0,1 0 0 0 0,-1 1-1 0 0,0-1 1 0 0,0 1 0 0 0,0-1-1 0 0,0 1 1 0 0,0 0 0 0 0,0-1-1 0 0,-1 1 1 0 0,1 0 0 0 0,-1 0-1 0 0,0-1 1 0 0,0 1 0 0 0,0 0-1 0 0,0 0 1 0 0,-1-1 0 0 0,1 1-1 0 0,-1 0 1 0 0,1 0 0 0 0,-1-1-1 0 0,0 1 1 0 0,0-1 0 0 0,-2 5-1 0 0,-4 9-23 0 0,-1-1-1 0 0,0 0 1 0 0,-16 21-1 0 0,20-31-55 0 0,-28 33-242 0 0,26-32 194 0 0,0 0 0 0 0,0 0 0 0 0,1 0 0 0 0,0 1 0 0 0,0 0 0 0 0,1 0 0 0 0,-6 12 0 0 0,12-20 54 0 0,0 1 1 0 0,0 0-1 0 0,0 0 1 0 0,-1-1-1 0 0,1 1 0 0 0,0-1 1 0 0,0 1-1 0 0,-1-1 1 0 0,1 0-1 0 0,2-1 1 0 0,40-24 79 0 0,-13 7-74 0 0,0 1 0 0 0,1 1 0 0 0,1 2 0 0 0,66-20 0 0 0,-95 34-273 0 0,0 0 1 0 0,0 0 0 0 0,0 1-1 0 0,1 0 1 0 0,-1-1 0 0 0,7 2-1 0 0,3 7-4024 0 0,-14-8 3897 0 0,1 1 0 0 0,-1 0 0 0 0,0 0 1 0 0,1 0-1 0 0,-1 0 0 0 0,0 0 0 0 0,1 0 1 0 0,-1 0-1 0 0,0 0 0 0 0,0 0 0 0 0,0-1 1 0 0,0 1-1 0 0,0 0 0 0 0,0 0 0 0 0,0 0 0 0 0,0 0 1 0 0,-1 2-1 0 0,-3 10-6171 0 0</inkml:trace>
</inkml:ink>
</file>

<file path=ppt/ink/ink1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3:58.8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77 17396 0 0,'-1'1'190'0'0,"1"0"0"0"0,-1 0 1 0 0,1-1-1 0 0,-1 1 0 0 0,1 0 1 0 0,0 0-1 0 0,0 0 0 0 0,-1 0 1 0 0,1 0-1 0 0,0 0 0 0 0,0 0 1 0 0,0 0-1 0 0,0-1 0 0 0,0 1 1 0 0,0 0-1 0 0,0 0 0 0 0,1 0 1 0 0,-1 0-1 0 0,0 0 0 0 0,0 0 1 0 0,1 0-1 0 0,-1 0 0 0 0,1-1 1 0 0,-1 1-1 0 0,0 0 0 0 0,1 0 1 0 0,0 0-1 0 0,-1-1 0 0 0,1 1 1 0 0,0 0-1 0 0,1 1-28 0 0,0-1 1 0 0,1 0-1 0 0,-1 0 1 0 0,0 0-1 0 0,0 0 1 0 0,1 0-1 0 0,-1-1 1 0 0,1 1-1 0 0,-1-1 1 0 0,1 1-1 0 0,2-1 1 0 0,9 0 59 0 0,1 0 0 0 0,-1-1 0 0 0,14-2 0 0 0,-4-2-231 0 0,0 0-1 0 0,0-1 1 0 0,0-2 0 0 0,-1 0 0 0 0,0-2 0 0 0,-1-1 0 0 0,0 0 0 0 0,-1-1 0 0 0,23-18 0 0 0,-42 26-602 0 0,-10 7 508 0 0,-12 8 263 0 0,14-4-47 0 0,0 1-1 0 0,1-1 1 0 0,0 1-1 0 0,1 1 0 0 0,0-1 1 0 0,0 0-1 0 0,0 1 1 0 0,1 0-1 0 0,1 0 0 0 0,-1 0 1 0 0,0 13-1 0 0,2-16-150 0 0,0 0 0 0 0,1 0 0 0 0,0 0 0 0 0,0-1 0 0 0,1 1 0 0 0,-1 0 0 0 0,1 0 0 0 0,4 10 0 0 0,-4-13-122 0 0,0-1-1 0 0,0 1 0 0 0,0 0 1 0 0,1-1-1 0 0,-1 0 0 0 0,1 1 1 0 0,0-1-1 0 0,0 0 0 0 0,0 1 1 0 0,0-1-1 0 0,0 0 0 0 0,0-1 1 0 0,0 1-1 0 0,1 0 0 0 0,-1-1 1 0 0,1 1-1 0 0,-1-1 0 0 0,4 2 1 0 0,-4-3-446 0 0,0 1 0 0 0,-1-1 1 0 0,1 0-1 0 0,0 0 1 0 0,0 0-1 0 0,-1 0 0 0 0,1 0 1 0 0,0 0-1 0 0,0 0 0 0 0,-1-1 1 0 0,1 1-1 0 0,0 0 0 0 0,0-1 1 0 0,-1 0-1 0 0,1 1 1 0 0,0-1-1 0 0,-1 0 0 0 0,1 0 1 0 0,-1 0-1 0 0,1 0 0 0 0,-1 0 1 0 0,0 0-1 0 0,3-2 1 0 0,5-7-5199 0 0</inkml:trace>
</inkml:ink>
</file>

<file path=ppt/ink/ink1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3:59.2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 1 16043 0 0,'-9'11'7099'0'0,"5"6"-4234"0"0,8 23-2868 0 0,-2-24 682 0 0,1 133-43 0 0,-4-125-1234 0 0,-1-1 0 0 0,-1 1 0 0 0,-1-1 0 0 0,-10 31 0 0 0,6-38-1478 0 0,6-24 271 0 0,2 4 1685 0 0,0 0 0 0 0,1 0 0 0 0,0 0 1 0 0,-1 1-1 0 0,1-1 0 0 0,0 0 0 0 0,3-5 1 0 0,0 2 157 0 0,1 0 1 0 0,0 1 0 0 0,0-1 0 0 0,0 1 0 0 0,1 0 0 0 0,0 1 0 0 0,0-1 0 0 0,1 1 0 0 0,0 0 0 0 0,8-4 0 0 0,40-19-1591 0 0,-17 13-3531 0 0,-17 6-313 0 0,-11 7 230 0 0</inkml:trace>
</inkml:ink>
</file>

<file path=ppt/ink/ink1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3:59.6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 0 12587 0 0,'1'19'7396'0'0,"12"10"-3658"0"0,1 4-2164 0 0,-14-28-1502 0 0,1 1 0 0 0,-1-1 0 0 0,0 0 0 0 0,-1 0 0 0 0,1 1 0 0 0,-1-1 0 0 0,0 0 0 0 0,0 0 0 0 0,-1 0 0 0 0,-3 8 0 0 0,5-11-85 0 0,-1 0 1 0 0,0-1-1 0 0,0 1 0 0 0,0 0 0 0 0,0 0 0 0 0,0-1 0 0 0,0 1 0 0 0,-1 0 0 0 0,1-1 0 0 0,0 1 0 0 0,-1-1 0 0 0,0 0 0 0 0,1 1 0 0 0,-1-1 0 0 0,0 0 0 0 0,1 0 0 0 0,-1 0 0 0 0,0 0 0 0 0,0 0 0 0 0,0-1 0 0 0,0 1 0 0 0,0 0 1 0 0,0-1-1 0 0,0 0 0 0 0,0 1 0 0 0,0-1 0 0 0,0 0 0 0 0,0 0 0 0 0,-4 0 0 0 0,7-4-206 0 0,9-2 192 0 0,12-5 78 0 0,53-11 69 0 0,9-3-1710 0 0,-32 2-6819 0 0,-35 12-631 0 0</inkml:trace>
</inkml:ink>
</file>

<file path=ppt/ink/ink1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4:00.1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68 14243 0 0,'-8'2'6171'0'0,"29"-3"-5406"0"0,86-27 247 0 0,43-10-621 0 0,-147 37-346 0 0,-1 1 1 0 0,1-1-1 0 0,-1 1 0 0 0,1 0 0 0 0,-1 0 0 0 0,1 0 1 0 0,-1 0-1 0 0,1 0 0 0 0,-1 0 0 0 0,1 1 0 0 0,-1-1 1 0 0,1 1-1 0 0,2 1 0 0 0,-4-2-24 0 0,-1 1 0 0 0,0-1 0 0 0,1 0 0 0 0,-1 0 0 0 0,0 1 0 0 0,1-1 0 0 0,-1 0 0 0 0,0 1 0 0 0,1-1 0 0 0,-1 0 0 0 0,0 1 0 0 0,0-1 0 0 0,1 1 0 0 0,-1-1 0 0 0,0 1 0 0 0,0-1 0 0 0,0 0 0 0 0,0 1 0 0 0,1-1 0 0 0,-1 1 0 0 0,0-1 0 0 0,0 1 0 0 0,0-1 0 0 0,0 1 0 0 0,0-1 0 0 0,0 1 0 0 0,-1 1-2 0 0,1 0-1 0 0,-1-1 0 0 0,0 1 0 0 0,1-1 0 0 0,-1 1 0 0 0,0-1 0 0 0,0 1 0 0 0,0-1 0 0 0,0 0 1 0 0,0 1-1 0 0,-2 1 0 0 0,-12 10-61 0 0,0 1 0 0 0,-20 12 1 0 0,23-18 59 0 0,1 0 1 0 0,0 1 0 0 0,0 0 0 0 0,1 1-1 0 0,1 0 1 0 0,-16 19 0 0 0,24-28-3 0 0,1 1 0 0 0,-1-1-1 0 0,0 0 1 0 0,0 0 0 0 0,1 1 0 0 0,-1-1 0 0 0,1 0 0 0 0,-1 1 0 0 0,1-1 0 0 0,-1 0 0 0 0,1 1 0 0 0,0-1-1 0 0,0 1 1 0 0,-1-1 0 0 0,1 1 0 0 0,0-1 0 0 0,1 1 0 0 0,-1-1 0 0 0,0 0 0 0 0,0 1 0 0 0,1-1 0 0 0,-1 1-1 0 0,1 2 1 0 0,1-3-4 0 0,-1 1 0 0 0,0-1 0 0 0,1 1-1 0 0,-1-1 1 0 0,1 0 0 0 0,-1 1 0 0 0,1-1-1 0 0,0 0 1 0 0,0 0 0 0 0,-1 0 0 0 0,1 0 0 0 0,0-1-1 0 0,0 1 1 0 0,4 1 0 0 0,3 0-3 0 0,1-1 0 0 0,0 1 0 0 0,0-2 0 0 0,-1 1 0 0 0,18-2 0 0 0,-2-4 27 0 0,1 0 1 0 0,-1-2 0 0 0,36-13-1 0 0,-36 10-854 0 0,1 1 0 0 0,48-8-1 0 0,-70 17 125 0 0,15-2-2646 0 0,-9 4-3678 0 0</inkml:trace>
</inkml:ink>
</file>

<file path=ppt/ink/ink1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4:00.5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0 103 15459 0 0,'0'-5'1553'0'0,"5"0"-353"0"0,4-2-152 0 0,3-3-376 0 0,8 4-160 0 0,3-2-56 0 0,1-2-39 0 0,2-1-97 0 0,-1 2-72 0 0,-2 1-88 0 0,-1 0-72 0 0,-3 2-112 0 0,0 1-456 0 0,-4 2-817 0 0,-3 1-1391 0 0,-5 2-1913 0 0,-1 10-3321 0 0</inkml:trace>
</inkml:ink>
</file>

<file path=ppt/ink/ink1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4:00.8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47 11314 0 0,'35'-4'8997'0'0,"17"-10"-7438"0"0,-22 5-617 0 0,-11 3-645 0 0,23-6 31 0 0,-40 12-286 0 0,1-1 0 0 0,-1 1 0 0 0,1-1 0 0 0,-1 1 0 0 0,0 0 0 0 0,1 0 0 0 0,-1 0 0 0 0,1 0 0 0 0,-1 1 0 0 0,1-1 0 0 0,-1 1 0 0 0,5 1-1 0 0,-7-2-16 0 0,1 0 0 0 0,-1 1-1 0 0,1-1 1 0 0,-1 1 0 0 0,1-1-1 0 0,-1 1 1 0 0,1 0-1 0 0,-1-1 1 0 0,0 1 0 0 0,1-1-1 0 0,-1 1 1 0 0,0 0 0 0 0,1-1-1 0 0,-1 1 1 0 0,0 0-1 0 0,0 0 1 0 0,1-1 0 0 0,-1 1-1 0 0,0 0 1 0 0,0-1-1 0 0,0 1 1 0 0,0 0 0 0 0,0 0-1 0 0,0-1 1 0 0,0 1 0 0 0,-1 0-1 0 0,1-1 1 0 0,0 1-1 0 0,0 0 1 0 0,0-1 0 0 0,-1 1-1 0 0,1 0 1 0 0,0-1 0 0 0,-1 1-1 0 0,1 0 1 0 0,-1-1-1 0 0,1 1 1 0 0,0-1 0 0 0,-1 1-1 0 0,1-1 1 0 0,-1 1 0 0 0,-1 0-1 0 0,-25 26 322 0 0,25-25-322 0 0,0-1-18 0 0,-4 4 23 0 0,-1 1 1 0 0,2-1 0 0 0,-1 1-1 0 0,-6 9 1 0 0,12-15-28 0 0,-1 1 0 0 0,1-1 0 0 0,0 1 1 0 0,-1 0-1 0 0,1-1 0 0 0,0 1 1 0 0,-1-1-1 0 0,1 1 0 0 0,0 0 1 0 0,0-1-1 0 0,0 1 0 0 0,-1 0 0 0 0,1 0 1 0 0,0-1-1 0 0,0 1 0 0 0,0 0 1 0 0,0-1-1 0 0,0 1 0 0 0,1 0 0 0 0,-1 0 1 0 0,0-1-1 0 0,0 1 0 0 0,1 1 1 0 0,0-2-3 0 0,-1 1 0 0 0,2 0 1 0 0,-1 0-1 0 0,0 0 1 0 0,0-1-1 0 0,0 1 0 0 0,0-1 1 0 0,0 1-1 0 0,0-1 0 0 0,1 1 1 0 0,-1-1-1 0 0,0 0 1 0 0,0 1-1 0 0,1-1 0 0 0,-1 0 1 0 0,0 0-1 0 0,0 0 0 0 0,3 0 1 0 0,5 0-77 0 0,0-1 0 0 0,0 0-1 0 0,0 0 1 0 0,0-1 0 0 0,-1 0 0 0 0,1-1 0 0 0,0 1 0 0 0,-1-2 0 0 0,10-4 0 0 0,28-19-3343 0 0,-8-4-5337 0 0,-21 14 1066 0 0</inkml:trace>
</inkml:ink>
</file>

<file path=ppt/ink/ink1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4:01.2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27 13731 0 0,'4'-4'7091'0'0,"22"-5"-5025"0"0,-10 5-1473 0 0,0 0 0 0 0,1 1 0 0 0,0 1 0 0 0,-1 1 1 0 0,27 1-1 0 0,-33 1-514 0 0,0-1 1 0 0,-1 2-1 0 0,1-1 0 0 0,-1 1 1 0 0,1 1-1 0 0,-1 0 0 0 0,0 0 1 0 0,0 1-1 0 0,0 0 0 0 0,-1 0 1 0 0,9 6-1 0 0,-14-7-53 0 0,0-1 0 0 0,0 1-1 0 0,0-1 1 0 0,-1 1 0 0 0,1 0 0 0 0,-1 0-1 0 0,0 0 1 0 0,0 0 0 0 0,0 1 0 0 0,0-1-1 0 0,0 1 1 0 0,-1-1 0 0 0,0 1 0 0 0,0-1-1 0 0,0 1 1 0 0,0 0 0 0 0,0-1 0 0 0,-1 1-1 0 0,1 0 1 0 0,-1 0 0 0 0,0 0-1 0 0,0-1 1 0 0,-1 1 0 0 0,1 0 0 0 0,-1 0-1 0 0,0-1 1 0 0,0 1 0 0 0,0 0 0 0 0,0-1-1 0 0,-1 1 1 0 0,-3 5 0 0 0,-1 4-120 0 0,-1-1-1 0 0,-1 0 1 0 0,1-1 0 0 0,-2 0-1 0 0,0 0 1 0 0,0-1 0 0 0,-15 12 0 0 0,11-12-57 0 0,9-7 96 0 0,1-1 0 0 0,0 0 1 0 0,-1 1-1 0 0,1 0 0 0 0,0 0 0 0 0,0 0 0 0 0,0 0 0 0 0,1 0 1 0 0,-1 1-1 0 0,-2 4 0 0 0,5-8 44 0 0,0 1 0 0 0,0-1 1 0 0,0 0-1 0 0,0 0 0 0 0,0 1 0 0 0,0-1 0 0 0,0 0 0 0 0,0 0 0 0 0,0 1 1 0 0,0-1-1 0 0,0 0 0 0 0,0 1 0 0 0,0-1 0 0 0,0 0 0 0 0,0 0 1 0 0,0 1-1 0 0,1-1 0 0 0,-1 0 0 0 0,0 0 0 0 0,0 1 0 0 0,0-1 0 0 0,0 0 1 0 0,1 0-1 0 0,-1 0 0 0 0,0 1 0 0 0,0-1 0 0 0,0 0 0 0 0,1 0 1 0 0,-1 0-1 0 0,0 0 0 0 0,0 1 0 0 0,1-1 0 0 0,-1 0 0 0 0,0 0 1 0 0,0 0-1 0 0,1 0 0 0 0,-1 0 0 0 0,17 2-136 0 0,14-6 110 0 0,-15-2 17 0 0,1 0 1 0 0,-1-1 0 0 0,0 0-1 0 0,0-1 1 0 0,18-14-1 0 0,10-9-3905 0 0,-22 8-5884 0 0,-15 11 2134 0 0</inkml:trace>
  <inkml:trace contextRef="#ctx0" brushRef="#br0" timeOffset="1">257 123 17292 0 0,'3'1'2072'0'0,"5"1"-696"0"0,1 1-95 0 0,5-1-361 0 0,-2-2-200 0 0,4-1-176 0 0,1-2-168 0 0,2 1-152 0 0,0 0-160 0 0,1-1-8 0 0,-2-1-96 0 0,0 2-248 0 0,0-1-552 0 0,-3 0-952 0 0,-2 0-1409 0 0,-4-3-1672 0 0,-2-1 672 0 0,-2-3-2264 0 0</inkml:trace>
</inkml:ink>
</file>

<file path=ppt/ink/ink1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4:01.5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 4 9154 0 0,'-1'-1'499'0'0,"0"1"0"0"0,0-1 0 0 0,0 1 1 0 0,0-1-1 0 0,0 1 0 0 0,0 0 0 0 0,-1 0 0 0 0,1 0 0 0 0,0 0 0 0 0,0 0 1 0 0,0 0-1 0 0,0 0 0 0 0,-1 0 0 0 0,1 0 0 0 0,0 0 0 0 0,0 1 0 0 0,0-1 1 0 0,0 0-1 0 0,0 1 0 0 0,-2 0 0 0 0,2 0-261 0 0,1 0 1 0 0,-1-1-1 0 0,0 1 1 0 0,1 0-1 0 0,-1 0 0 0 0,0 0 1 0 0,1 0-1 0 0,-1 0 1 0 0,1 0-1 0 0,0 0 0 0 0,-1 0 1 0 0,1 0-1 0 0,0 0 1 0 0,0 0-1 0 0,-1 0 0 0 0,1 0 1 0 0,0 0-1 0 0,0 2 1 0 0,1 6-24 0 0,0 1 1 0 0,1 0 0 0 0,-1-1 0 0 0,5 12 0 0 0,-2-5 485 0 0,5 28-800 0 0,18 66 850 0 0,-6-59-3299 0 0,8-6-4345 0 0,-20-36 1555 0 0,0-5-2032 0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3:42.2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1 415 7122 0 0,'3'-8'12216'0'0,"-2"8"-11910"0"0,16-5 4725 0 0,34-1-5626 0 0,-27 3 1546 0 0,-16 1-865 0 0,-1 1 1 0 0,1 0-1 0 0,0 1 1 0 0,0-1-1 0 0,-1 1 1 0 0,1 1 0 0 0,0 0-1 0 0,9 2 1 0 0,-14-2-44 0 0,-1 0-1 0 0,1 0 1 0 0,-1 0 0 0 0,0 0 0 0 0,0 1 0 0 0,1-1-1 0 0,-1 1 1 0 0,0-1 0 0 0,0 1 0 0 0,0 0 0 0 0,-1 0-1 0 0,1 0 1 0 0,0 0 0 0 0,-1 0 0 0 0,1 0 0 0 0,-1 1-1 0 0,0-1 1 0 0,0 0 0 0 0,0 1 0 0 0,0-1 0 0 0,0 1-1 0 0,0-1 1 0 0,-1 1 0 0 0,1-1 0 0 0,-1 1 0 0 0,0 0 0 0 0,0-1-1 0 0,0 4 1 0 0,1 17-31 0 0,-2 0-1 0 0,-4 30 0 0 0,1-20-2657 0 0,-2-1-3885 0 0</inkml:trace>
  <inkml:trace contextRef="#ctx0" brushRef="#br0" timeOffset="1">273 0 15115 0 0,'-5'6'6196'0'0,"10"-2"-3477"0"0,18 2-2172 0 0,-14-4 228 0 0,26 12-458 0 0,0 2 1 0 0,-1 1-1 0 0,-1 1 1 0 0,51 39-1 0 0,-79-53-782 0 0,-1 0-1 0 0,0 0 1 0 0,0 0-1 0 0,0 0 1 0 0,-1 1-1 0 0,1-1 0 0 0,-1 1 1 0 0,0 0-1 0 0,0 0 1 0 0,-1 0-1 0 0,4 10 1 0 0,-5-12 77 0 0,0 0 0 0 0,0 0 0 0 0,0 0 0 0 0,-1 0 0 0 0,0 0 0 0 0,1 0 0 0 0,-1 0 0 0 0,0 0 0 0 0,0 1 0 0 0,-1-1-1 0 0,1 0 1 0 0,-1 0 0 0 0,1 0 0 0 0,-1 0 0 0 0,0 0 0 0 0,0 0 0 0 0,-1 0 0 0 0,1 0 0 0 0,0 0 0 0 0,-1-1 0 0 0,0 1 0 0 0,-3 4 0 0 0,-7 4-7279 0 0</inkml:trace>
</inkml:ink>
</file>

<file path=ppt/ink/ink1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4:01.9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 23 20964 0 0,'-1'0'168'0'0,"0"-1"-1"0"0,0 0 0 0 0,0 1 0 0 0,0-1 1 0 0,0 1-1 0 0,0-1 0 0 0,0 0 0 0 0,0 0 1 0 0,0 0-1 0 0,1 0 0 0 0,-1 1 0 0 0,0-1 0 0 0,0 0 1 0 0,1 0-1 0 0,-1 0 0 0 0,0-3 0 0 0,1 4-109 0 0,0 0-1 0 0,0-1 1 0 0,0 1-1 0 0,1-1 1 0 0,-1 1 0 0 0,0 0-1 0 0,0-1 1 0 0,1 1-1 0 0,-1 0 1 0 0,0-1-1 0 0,1 1 1 0 0,-1 0-1 0 0,0-1 1 0 0,1 1-1 0 0,-1 0 1 0 0,1 0-1 0 0,-1-1 1 0 0,0 1 0 0 0,1 0-1 0 0,-1 0 1 0 0,1 0-1 0 0,-1 0 1 0 0,1 0-1 0 0,-1 0 1 0 0,0-1-1 0 0,1 1 1 0 0,-1 0-1 0 0,1 0 1 0 0,44 1 1345 0 0,-34 0-1257 0 0,0 1 0 0 0,0 0 0 0 0,0 0-1 0 0,0 1 1 0 0,-1 1 0 0 0,1 0 0 0 0,-1 0 0 0 0,17 11-1 0 0,-23-12-103 0 0,0 0 1 0 0,-1 0-1 0 0,1 0 0 0 0,-1 0 0 0 0,0 1 0 0 0,0 0 0 0 0,0-1 0 0 0,0 1 0 0 0,0 1 0 0 0,-1-1 0 0 0,0 0 0 0 0,0 0 0 0 0,0 1 0 0 0,0-1 0 0 0,-1 1 0 0 0,0 0 0 0 0,0-1 0 0 0,0 1 0 0 0,0 0 0 0 0,-1 0 0 0 0,0-1 0 0 0,0 10 0 0 0,-1-2-94 0 0,-1 0 0 0 0,0 0 0 0 0,-1 0 0 0 0,0 0 0 0 0,-1-1 0 0 0,-8 20 0 0 0,8-24-51 0 0,1 0 0 0 0,-1 0 0 0 0,0-1-1 0 0,-1 1 1 0 0,0-1 0 0 0,0 0 0 0 0,0 0 0 0 0,0-1 0 0 0,-1 1 0 0 0,0-1 0 0 0,-10 6 0 0 0,87-46 77 0 0,16-7-847 0 0,-34 7-4933 0 0,-50 33 4525 0 0,0 0-1 0 0,0-1 0 0 0,-1 1 0 0 0,1-1 1 0 0,-1 0-1 0 0,0 0 0 0 0,3-4 0 0 0,3-6-5643 0 0</inkml:trace>
</inkml:ink>
</file>

<file path=ppt/ink/ink1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4:02.2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0 14507 0 0,'-6'3'7326'0'0,"6"-3"-7147"0"0,0 12 2448 0 0,8 17-2778 0 0,-7-24 912 0 0,4 17-265 0 0,-3-13-433 0 0,-1 1 0 0 0,2-1-1 0 0,-1 0 1 0 0,1-1 0 0 0,1 1 0 0 0,-1 0-1 0 0,2-1 1 0 0,-1 0 0 0 0,8 10-1 0 0,-11-17-59 0 0,0 0-1 0 0,1 0 0 0 0,-1 0 0 0 0,0 0 1 0 0,1-1-1 0 0,-1 1 0 0 0,1-1 0 0 0,-1 1 1 0 0,1-1-1 0 0,-1 1 0 0 0,1-1 1 0 0,-1 0-1 0 0,1 0 0 0 0,-1 0 0 0 0,1 0 1 0 0,-1 0-1 0 0,1 0 0 0 0,-1 0 1 0 0,1 0-1 0 0,-1 0 0 0 0,1-1 0 0 0,-1 1 1 0 0,1-1-1 0 0,1 0 0 0 0,41-22-88 0 0,-20 10-561 0 0,0 6-3156 0 0,-7 5-5517 0 0</inkml:trace>
</inkml:ink>
</file>

<file path=ppt/ink/ink1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4:02.6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30 453 20116 0 0,'3'14'911'0'0,"0"-1"-1"0"0,1 1 0 0 0,0 0 0 0 0,1-1 1 0 0,0 0-1 0 0,11 18 0 0 0,-13-27-849 0 0,-1 0-1 0 0,0-1 1 0 0,1 0-1 0 0,0 1 1 0 0,0-1-1 0 0,0 0 1 0 0,0-1-1 0 0,1 1 1 0 0,-1 0-1 0 0,1-1 1 0 0,5 3-1 0 0,-7-4-38 0 0,1 0-1 0 0,0 0 0 0 0,0 0 0 0 0,0-1 1 0 0,0 0-1 0 0,-1 1 0 0 0,1-1 1 0 0,0 0-1 0 0,0 0 0 0 0,0 0 1 0 0,0-1-1 0 0,0 1 0 0 0,0-1 1 0 0,-1 0-1 0 0,1 1 0 0 0,0-1 1 0 0,0 0-1 0 0,4-3 0 0 0,-4 2-10 0 0,1 0-1 0 0,-1 0 0 0 0,1 0 1 0 0,-1-1-1 0 0,0 0 1 0 0,0 1-1 0 0,0-1 0 0 0,0 0 1 0 0,0 0-1 0 0,-1-1 1 0 0,0 1-1 0 0,1 0 1 0 0,-1-1-1 0 0,0 0 0 0 0,-1 1 1 0 0,1-1-1 0 0,-1 0 1 0 0,1 0-1 0 0,-1 0 0 0 0,0 0 1 0 0,-1 0-1 0 0,1 0 1 0 0,-1 0-1 0 0,0 0 0 0 0,0 0 1 0 0,0 0-1 0 0,0 0 1 0 0,-1 0-1 0 0,1 0 0 0 0,-1 0 1 0 0,-2-6-1 0 0,2 6-1 0 0,-1 0-1 0 0,1 1 0 0 0,-1-1 1 0 0,0 1-1 0 0,1-1 1 0 0,-2 1-1 0 0,1 0 0 0 0,0 0 1 0 0,-1 0-1 0 0,1 0 1 0 0,-1 0-1 0 0,0 0 0 0 0,0 1 1 0 0,0-1-1 0 0,0 1 1 0 0,-1 0-1 0 0,1 0 1 0 0,0 0-1 0 0,-1 1 0 0 0,0-1 1 0 0,1 1-1 0 0,-1 0 1 0 0,0 0-1 0 0,0 0 0 0 0,1 0 1 0 0,-1 1-1 0 0,0-1 1 0 0,0 1-1 0 0,0 0 0 0 0,0 0 1 0 0,0 1-1 0 0,0-1 1 0 0,-4 2-1 0 0,0 0 22 0 0,0 1 1 0 0,0 0-1 0 0,1 0 1 0 0,-1 0-1 0 0,1 1 0 0 0,0 1 1 0 0,0-1-1 0 0,-8 8 1 0 0,11-9-174 0 0,1 0 0 0 0,-1 1 0 0 0,1-1-1 0 0,0 1 1 0 0,1 0 0 0 0,-1-1 0 0 0,-3 7 0 0 0,5-8-171 0 0,1 0-1 0 0,-1 0 0 0 0,0 1 1 0 0,0-1-1 0 0,1 0 0 0 0,0 0 1 0 0,-1 0-1 0 0,1 1 0 0 0,0-1 1 0 0,0 0-1 0 0,0 0 0 0 0,0 1 1 0 0,0-1-1 0 0,1 0 0 0 0,0 4 1 0 0</inkml:trace>
  <inkml:trace contextRef="#ctx0" brushRef="#br0" timeOffset="1">226 20 14059 0 0,'0'-1'292'0'0,"-1"1"-1"0"0,1-1 1 0 0,0 1 0 0 0,0-1-1 0 0,0 1 1 0 0,-1-1 0 0 0,1 0-1 0 0,0 1 1 0 0,0-1 0 0 0,0 1-1 0 0,0-1 1 0 0,0 1 0 0 0,0-1-1 0 0,0 1 1 0 0,0-1 0 0 0,0 0-1 0 0,0 1 1 0 0,0-1 0 0 0,0 1-1 0 0,0-1 1 0 0,1 1 0 0 0,-1-1-1 0 0,0 1 1 0 0,0-1 0 0 0,1 1-1 0 0,-1-1 1 0 0,0 1 0 0 0,1-1-1 0 0,-1 0 1 0 0,17-1 3078 0 0,25 12-2076 0 0,-38-9-746 0 0,8 3-295 0 0,-1 0 1 0 0,1 1-1 0 0,-1 0 1 0 0,0 1-1 0 0,0 0 1 0 0,-1 1 0 0 0,1 0-1 0 0,-1 0 1 0 0,-1 1-1 0 0,13 14 1 0 0,-15-14-190 0 0,-1 0 1 0 0,0 1 0 0 0,-1 0-1 0 0,0 0 1 0 0,0 0 0 0 0,-1 1-1 0 0,0-1 1 0 0,-1 1 0 0 0,0 0-1 0 0,0 0 1 0 0,-1 0-1 0 0,0 1 1 0 0,0 10 0 0 0,-1-4-43 0 0,-1 1 1 0 0,-1 1-1 0 0,0-2 0 0 0,-1 1 1 0 0,-1 0-1 0 0,0 0 0 0 0,-2-1 1 0 0,-11 31-1 0 0,7-28-1229 0 0,-20 35-1 0 0,25-47-1209 0 0</inkml:trace>
</inkml:ink>
</file>

<file path=ppt/ink/ink1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4:23.9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 17 6649 0 0,'-1'0'21'0'0,"-20"-17"9692"0"0,14 20-3892 0 0,3 13-3963 0 0,2 0-1630 0 0,0 0-1 0 0,1 1 0 0 0,1-1 1 0 0,1 1-1 0 0,4 24 0 0 0,-4-37-234 0 0,-1 0 0 0 0,1-1-1 0 0,0 1 1 0 0,0-1-1 0 0,1 1 1 0 0,-1-1-1 0 0,1 0 1 0 0,-1 0 0 0 0,1 0-1 0 0,0 0 1 0 0,0 0-1 0 0,1 0 1 0 0,-1 0-1 0 0,0 0 1 0 0,1-1 0 0 0,0 1-1 0 0,0-1 1 0 0,0 0-1 0 0,0 0 1 0 0,0 0-1 0 0,0 0 1 0 0,0-1-1 0 0,0 1 1 0 0,1-1 0 0 0,-1 0-1 0 0,1 0 1 0 0,-1 0-1 0 0,1 0 1 0 0,-1 0-1 0 0,8-1 1 0 0,-1 0-12 0 0,1-1-1 0 0,-1 0 1 0 0,0-1 0 0 0,0 0 0 0 0,20-7-1 0 0,24-4 37 0 0,-53 12 4 0 0,0 1 0 0 0,0 0-1 0 0,0 0 1 0 0,0 0-1 0 0,0 0 1 0 0,0 0 0 0 0,1 1-1 0 0,-1-1 1 0 0,0 0 0 0 0,0 0-1 0 0,0 1 1 0 0,0-1 0 0 0,-1 0-1 0 0,1 1 1 0 0,0-1-1 0 0,0 1 1 0 0,0 0 0 0 0,0-1-1 0 0,0 1 1 0 0,0-1 0 0 0,-1 1-1 0 0,1 0 1 0 0,0 0-1 0 0,-1 0 1 0 0,1-1 0 0 0,0 1-1 0 0,-1 0 1 0 0,1 0 0 0 0,-1 0-1 0 0,1 0 1 0 0,-1 0-1 0 0,0 0 1 0 0,1 0 0 0 0,-1 0-1 0 0,0 0 1 0 0,0 0 0 0 0,0 0-1 0 0,0 0 1 0 0,0 0-1 0 0,0 0 1 0 0,0 0 0 0 0,0 2-1 0 0,0 6 145 0 0,-1 0 0 0 0,0 1 0 0 0,-4 16 0 0 0,3-16-141 0 0,-1 5-85 0 0,-11 54 382 0 0,13-64-542 0 0,-1 0-1 0 0,0 0 1 0 0,1 0-1 0 0,-2-1 1 0 0,1 1-1 0 0,0-1 1 0 0,-1 0-1 0 0,0 1 1 0 0,0-1-1 0 0,-7 7 1 0 0,9-11-230 0 0,0 1 1 0 0,0 0-1 0 0,0-1 1 0 0,0 1 0 0 0,0 0-1 0 0,0-1 1 0 0,0 0-1 0 0,0 1 1 0 0,0-1-1 0 0,-1 1 1 0 0,1-1-1 0 0,0 0 1 0 0,0 0-1 0 0,0 0 1 0 0,-1 0-1 0 0,1 0 1 0 0,0 0-1 0 0,0 0 1 0 0,0 0-1 0 0,-1 0 1 0 0,1-1 0 0 0,0 1-1 0 0,0 0 1 0 0,0-1-1 0 0,0 1 1 0 0,0-1-1 0 0,0 1 1 0 0,0-1-1 0 0,-1 0 1 0 0,1 1-1 0 0,-1-2 1 0 0,-11-9-6162 0 0</inkml:trace>
</inkml:ink>
</file>

<file path=ppt/ink/ink1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4:24.2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16 8074 0 0,'0'0'306'0'0,"0"0"1"0"0,0-1 0 0 0,0 1 0 0 0,0-1 0 0 0,0 1-1 0 0,0 0 1 0 0,0-1 0 0 0,0 1 0 0 0,0-1-1 0 0,0 1 1 0 0,0-1 0 0 0,0 1 0 0 0,2-4 3374 0 0,-1 3-3374 0 0,12-4 3770 0 0,21 4-1813 0 0,-22 2-1317 0 0,102 2-1523 0 0,-66-1-7478 0 0,-22-2 642 0 0,-14-1 2573 0 0</inkml:trace>
</inkml:ink>
</file>

<file path=ppt/ink/ink1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4:24.6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6857 0 0,'0'3'8916'0'0,"2"3"-4603"0"0,1 15-815 0 0,3 73 537 0 0,-5-60-4508 0 0,1 1 1 0 0,10 45 0 0 0,-5-58-2303 0 0,0-13-1820 0 0</inkml:trace>
  <inkml:trace contextRef="#ctx0" brushRef="#br0" timeOffset="1">73 106 5281 0 0,'1'-3'858'0'0,"0"1"1"0"0,0-1-1 0 0,0 1 1 0 0,1-1-1 0 0,-1 1 0 0 0,0 0 1 0 0,1-1-1 0 0,-1 1 0 0 0,1 0 1 0 0,0 0-1 0 0,0 0 0 0 0,0 0 1 0 0,3-1-1 0 0,-1 0-221 0 0,0 0-1 0 0,0 0 1 0 0,1 1 0 0 0,-1 0-1 0 0,1 0 1 0 0,0 0-1 0 0,5-1 1 0 0,-6 2-479 0 0,1-1 0 0 0,-1 2 0 0 0,1-1 0 0 0,0 0 0 0 0,-1 1 0 0 0,1 0 0 0 0,-1 0 0 0 0,1 0 0 0 0,0 1 0 0 0,-1-1 0 0 0,1 1 0 0 0,-1 0 0 0 0,1 1 0 0 0,-1-1 0 0 0,0 1 0 0 0,1 0 0 0 0,5 3 0 0 0,-9-4-115 0 0,0 0 0 0 0,0 1 1 0 0,0-1-1 0 0,0 1 0 0 0,0-1 1 0 0,0 1-1 0 0,0-1 0 0 0,0 1 0 0 0,-1-1 1 0 0,1 1-1 0 0,-1-1 0 0 0,1 1 1 0 0,-1 0-1 0 0,0-1 0 0 0,1 1 1 0 0,-1 0-1 0 0,0 0 0 0 0,0-1 1 0 0,0 1-1 0 0,0 0 0 0 0,-1-1 0 0 0,1 1 1 0 0,0 0-1 0 0,-1-1 0 0 0,1 1 1 0 0,-2 2-1 0 0,-22 48 191 0 0,17-39-188 0 0,5-9-53 0 0,0 1 0 0 0,0-1 0 0 0,0 1-1 0 0,1 0 1 0 0,-1 0 0 0 0,1 0-1 0 0,0 0 1 0 0,1 0 0 0 0,-1-1-1 0 0,1 1 1 0 0,0 8 0 0 0,1-11-3 0 0,-1-1 0 0 0,1 1 1 0 0,-1 0-1 0 0,1-1 0 0 0,0 1 0 0 0,-1-1 1 0 0,1 1-1 0 0,0-1 0 0 0,0 1 0 0 0,0-1 1 0 0,0 1-1 0 0,0-1 0 0 0,1 0 0 0 0,-1 0 1 0 0,0 1-1 0 0,1-1 0 0 0,-1 0 0 0 0,0 0 1 0 0,1 0-1 0 0,-1-1 0 0 0,1 1 0 0 0,0 0 1 0 0,-1-1-1 0 0,1 1 0 0 0,0 0 0 0 0,-1-1 1 0 0,1 0-1 0 0,0 1 0 0 0,0-1 0 0 0,-1 0 1 0 0,1 0-1 0 0,0 0 0 0 0,0 0 0 0 0,-1-1 1 0 0,1 1-1 0 0,2-1 0 0 0,21-6-678 0 0,-16 0-3008 0 0</inkml:trace>
</inkml:ink>
</file>

<file path=ppt/ink/ink1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4:25.0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660 1 10378 0 0,'-5'3'1645'0'0,"1"0"0"0"0,0 1-1 0 0,0-1 1 0 0,1 1 0 0 0,-1 0-1 0 0,1 0 1 0 0,-1 1 0 0 0,-3 7-1 0 0,-7 7-548 0 0,-1-2-779 0 0,-2-1 0 0 0,0 0-1 0 0,0-1 1 0 0,-1-1 0 0 0,-37 22-1 0 0,39-27-282 0 0,0-1 0 0 0,-1-1 0 0 0,0 0 0 0 0,0-1 0 0 0,0 0 0 0 0,-1-2 0 0 0,-34 5-1 0 0,40-9-21 0 0,0 0-1 0 0,0-1 1 0 0,0-1 0 0 0,0 0-1 0 0,1-1 1 0 0,-1 0-1 0 0,1-1 1 0 0,-1 0-1 0 0,1 0 1 0 0,1-2-1 0 0,-1 1 1 0 0,-13-10-1 0 0,10 6-12 0 0,1-1-1 0 0,0 0 0 0 0,0-1 1 0 0,1 0-1 0 0,1-1 0 0 0,0-1 1 0 0,0 0-1 0 0,-11-19 0 0 0,21 32-2 0 0,-1-3-122 0 0,0-1 0 0 0,0 1 0 0 0,0-1 0 0 0,1 0 1 0 0,-1 0-1 0 0,1 0 0 0 0,0 1 0 0 0,0-1 0 0 0,-1-4 0 0 0</inkml:trace>
</inkml:ink>
</file>

<file path=ppt/ink/ink1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4:25.3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34 287 8562 0 0,'-1'1'371'0'0,"0"0"925"0"0,-1 1 1 0 0,0 0-1 0 0,0-1 0 0 0,0 1 1 0 0,0-1-1 0 0,0 0 0 0 0,0 1 1 0 0,0-1-1 0 0,-1 0 1 0 0,-3 1-1 0 0,0-9 3668 0 0,5-16-4786 0 0,3 1-87 0 0,1 0 1 0 0,1 0-1 0 0,1 0 0 0 0,1 0 0 0 0,1 1 0 0 0,0 0 0 0 0,2 0 0 0 0,0 1 0 0 0,17-27 0 0 0,-24 45-97 0 0,-1 0 1 0 0,1-1-1 0 0,-1 1 0 0 0,1 0 0 0 0,0 0 0 0 0,-1 0 0 0 0,1 0 1 0 0,0 0-1 0 0,1 1 0 0 0,-1-1 0 0 0,0 0 0 0 0,0 1 0 0 0,1 0 1 0 0,-1-1-1 0 0,1 1 0 0 0,-1 0 0 0 0,1 0 0 0 0,-1 1 1 0 0,1-1-1 0 0,0 1 0 0 0,-1-1 0 0 0,6 1 0 0 0,-4 0-21 0 0,0 1 0 0 0,0 0-1 0 0,0 1 1 0 0,0-1 0 0 0,0 1-1 0 0,0-1 1 0 0,-1 1 0 0 0,1 0-1 0 0,-1 1 1 0 0,1-1-1 0 0,-1 1 1 0 0,0-1 0 0 0,1 1-1 0 0,2 4 1 0 0,37 46-3170 0 0,-18-15-3796 0 0,-18-28 3855 0 0,7 13-6227 0 0</inkml:trace>
</inkml:ink>
</file>

<file path=ppt/ink/ink1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4:37.2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 40 6761 0 0,'-15'-2'880'0'0,"-10"-3"2550"0"0,26 0-1935 0 0,16-3-823 0 0,-1 3-505 0 0,1 2 1 0 0,0-1 0 0 0,0 2 0 0 0,0 0 0 0 0,1 1 0 0 0,32 3 0 0 0,-26-1-360 0 0,1-1 1 0 0,35-5 0 0 0,-68 6 136 0 0,0 1-1 0 0,0 0 1 0 0,0 1-1 0 0,0 0 1 0 0,1 0 0 0 0,-13 7-1 0 0,17-8 123 0 0,0 0 0 0 0,0 0-1 0 0,0 0 1 0 0,0 1 0 0 0,0-1 0 0 0,1 1-1 0 0,-1 0 1 0 0,1-1 0 0 0,0 1 0 0 0,-1 0-1 0 0,1 1 1 0 0,1-1 0 0 0,-1 0-1 0 0,0 1 1 0 0,1-1 0 0 0,0 1 0 0 0,0-1-1 0 0,0 1 1 0 0,-1 5 0 0 0,1 6 82 0 0,0-1-1 0 0,1 0 1 0 0,1 0 0 0 0,2 15 0 0 0,-1-22-493 0 0,-1 0 0 0 0,1 0 0 0 0,0 0 0 0 0,0 0-1 0 0,1 0 1 0 0,-1 0 0 0 0,2-1 0 0 0,-1 1 0 0 0,8 10 0 0 0,-1-8-1813 0 0,-5-10-265 0 0,-4-14-1040 0 0,1 5 718 0 0</inkml:trace>
</inkml:ink>
</file>

<file path=ppt/ink/ink1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4:37.6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93 1 2873 0 0,'-1'0'229'0'0,"1"0"0"0"0,0 0 0 0 0,-1 0 0 0 0,1 0 0 0 0,-1 0 0 0 0,1 0 0 0 0,0 0 0 0 0,-1 0-1 0 0,1 0 1 0 0,0 0 0 0 0,-1 0 0 0 0,1 0 0 0 0,0 0 0 0 0,-1 1 0 0 0,1-1 0 0 0,0 0 0 0 0,0 0 0 0 0,-2 1 1145 0 0,2 0-1145 0 0,0-1 0 0 0,-1 0 0 0 0,1 1 0 0 0,0-1 0 0 0,0 0 0 0 0,0 1 0 0 0,0-1 0 0 0,-1 0 0 0 0,1 1 0 0 0,-5 19 2594 0 0,1 26-2426 0 0,4-41 39 0 0,0 43-110 0 0,0 24-3566 0 0,0-65 2778 0 0,-1-1 0 0 0,0 1 0 0 0,0-1 0 0 0,-1 0 0 0 0,0 0 0 0 0,0 0 0 0 0,0 0 0 0 0,-4 7 0 0 0,5-11 517 0 0,-1 0 0 0 0,1 0 0 0 0,0 0 0 0 0,-1-1 0 0 0,1 1 0 0 0,-1-1 0 0 0,0 1 0 0 0,1-1 0 0 0,-1 1 0 0 0,0-1 0 0 0,0 0 0 0 0,0 0 0 0 0,0 0 0 0 0,0 0 0 0 0,0 0 0 0 0,0-1 1 0 0,0 1-1 0 0,0-1 0 0 0,-1 1 0 0 0,1-1 0 0 0,0 0 0 0 0,0 0 0 0 0,0 0 0 0 0,-1 0 0 0 0,1 0 0 0 0,0 0 0 0 0,-3-1 0 0 0,5 1-14 0 0,0 0 0 0 0,0 0 0 0 0,0 0-1 0 0,0 0 1 0 0,0 0 0 0 0,0 0 0 0 0,0 0 0 0 0,0 0 0 0 0,1 0-1 0 0,-1 0 1 0 0,0-1 204 0 0,0 1-204 0 0,0 0 0 0 0,0 0-1 0 0,0 0 1 0 0,0 0 0 0 0,0 0 0 0 0,0 0 0 0 0,0 0-1 0 0,0 0 1 0 0,0 0 0 0 0,0 0 0 0 0,0 0 0 0 0,0 0 0 0 0,0 0-1 0 0,0 0 1 0 0,0 0 0 0 0,0-1 0 0 0,0 1 0 0 0,0 0-1 0 0,0 0 1 0 0,0 0 0 0 0,0 0 0 0 0,0 0 0 0 0,0 0-1 0 0,0 0 1 0 0,0 0 0 0 0,0 0 0 0 0,0 0 0 0 0,0 0 0 0 0,0 0-1 0 0,0-1 205 0 0,0 1-204 0 0,0 0 0 0 0,0 0 0 0 0,0 0-1 0 0,-1 0 1 0 0,1 0 0 0 0,0 0 0 0 0,0 0 0 0 0,0 0 0 0 0,0 0-1 0 0,0 0 1 0 0,0 0 0 0 0,9-3 987 0 0,11 1-281 0 0,31 3 166 0 0,12 0-2151 0 0,-58-1 257 0 0,0-1 0 0 0,0 0 0 0 0,0 0 0 0 0,0-1 0 0 0,9-3 0 0 0,-4 0-3178 0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3:42.6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 16123 0 0,'2'-1'355'0'0,"-1"1"-1"0"0,1-1 0 0 0,0 0 1 0 0,-1 1-1 0 0,1 0 1 0 0,0-1-1 0 0,-1 1 0 0 0,1 0 1 0 0,0 0-1 0 0,-1 0 0 0 0,1 0 1 0 0,0 0-1 0 0,0 0 0 0 0,-1 0 1 0 0,1 0-1 0 0,0 1 0 0 0,-1-1 1 0 0,1 1-1 0 0,0-1 0 0 0,-1 1 1 0 0,1 0-1 0 0,-1 0 1 0 0,2 1-1 0 0,0 0-169 0 0,-1 0 0 0 0,-1 0 1 0 0,1 0-1 0 0,0 1 0 0 0,0-1 0 0 0,-1 1 1 0 0,1-1-1 0 0,-1 1 0 0 0,0-1 0 0 0,0 1 1 0 0,0 0-1 0 0,1 4 0 0 0,0 4-183 0 0,0 0 0 0 0,-1 0 1 0 0,0 0-1 0 0,-1-1 0 0 0,-1 1 0 0 0,-1 14 0 0 0,1-16-225 0 0,-1 1 0 0 0,0-1 0 0 0,0 0 0 0 0,-1 0 0 0 0,-1 0 1 0 0,1 0-1 0 0,-1 0 0 0 0,-1-1 0 0 0,0 1 0 0 0,0-1 0 0 0,-12 14 0 0 0,17-22 225 0 0,1 0 1 0 0,-1 0-1 0 0,0-1 1 0 0,0 1 0 0 0,1 0-1 0 0,-1 0 1 0 0,0 0-1 0 0,1 0 1 0 0,-1 0-1 0 0,0 0 1 0 0,1 0-1 0 0,-1 0 1 0 0,0 0-1 0 0,1 0 1 0 0,-1 0-1 0 0,0 0 1 0 0,1 0 0 0 0,-1 0-1 0 0,0 0 1 0 0,0 0-1 0 0,1 1 1 0 0,-1-1-1 0 0,0 0 1 0 0,1 0-1 0 0,-1 0 1 0 0,0 0-1 0 0,0 1 1 0 0,1-1-1 0 0,-1 0 1 0 0,0 0 0 0 0,0 0-1 0 0,0 1 1 0 0,1-1-1 0 0,-1 0 1 0 0,0 0-1 0 0,0 1 1 0 0,0-1-1 0 0,0 0 1 0 0,1 1-1 0 0,-1-1 1 0 0,0 0-1 0 0,0 1 1 0 0,0-1 0 0 0,0 0-1 0 0,0 0 1 0 0,0 1-1 0 0,0-1 1 0 0,0 0-1 0 0,0 1 1 0 0,0-1-1 0 0,0 0 1 0 0,0 1-1 0 0,0-1 1 0 0,0 0-1 0 0,0 1 1 0 0,0-1-1 0 0,-1 0 1 0 0,1 0 0 0 0,0 1-1 0 0,0-1 1 0 0,0 0-1 0 0,0 1 1 0 0,-1-1-1 0 0,1 0 1 0 0,0 0-1 0 0,0 0 1 0 0,0 1-1 0 0,-1-1 1 0 0,1 0-1 0 0,33-3 713 0 0,-24 2-600 0 0,34-2 159 0 0,0 1 1 0 0,81 8-1 0 0,-79 2-4119 0 0,-1 4-3930 0 0,-30-8-1146 0 0</inkml:trace>
</inkml:ink>
</file>

<file path=ppt/ink/ink1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4:38.0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 12 5993 0 0,'0'-1'277'0'0,"-1"0"1"0"0,0 0-1 0 0,0 0 0 0 0,0 0 0 0 0,0 1 0 0 0,0-1 0 0 0,0 0 0 0 0,-1 1 0 0 0,1-1 1 0 0,0 0-1 0 0,0 1 0 0 0,0-1 0 0 0,-1 1 0 0 0,1 0 0 0 0,0-1 0 0 0,0 1 0 0 0,-1 0 1 0 0,1 0-1 0 0,0 0 0 0 0,-1 0 0 0 0,-1 0 0 0 0,2 2-76 0 0,0 0-1 0 0,0 0 0 0 0,0 0 1 0 0,0 0-1 0 0,1 0 1 0 0,-1 0-1 0 0,1 0 1 0 0,-1 0-1 0 0,1 0 0 0 0,0 0 1 0 0,0 0-1 0 0,0 0 1 0 0,0 0-1 0 0,0 2 1 0 0,1 46 174 0 0,2-1 1 0 0,14 75-1 0 0,-17-124-403 0 0,0 0 0 0 0,0 1-1 0 0,0-1 1 0 0,0 0-1 0 0,0 0 1 0 0,0 0 0 0 0,0 1-1 0 0,0-1 1 0 0,0 0-1 0 0,0 0 1 0 0,0 0-1 0 0,0 1 1 0 0,0-1 0 0 0,0 0-1 0 0,0 0 1 0 0,0 0-1 0 0,0 1 1 0 0,0-1-1 0 0,0 0 1 0 0,0 0 0 0 0,1 0-1 0 0,-1 1 1 0 0,0-1-1 0 0,0 0 1 0 0,0 0 0 0 0,0 0-1 0 0,0 0 1 0 0,1 0-1 0 0,-1 1 1 0 0,0-1-1 0 0,0 0 1 0 0,0 0 0 0 0,0 0-1 0 0,1 0 1 0 0,-1 0-1 0 0,0 0 1 0 0,0 0-1 0 0,0 0 1 0 0,1 0 0 0 0,-1 0-1 0 0,7-8-576 0 0,5-21 288 0 0,-10 24 271 0 0,0-1 59 0 0,0 1 0 0 0,1-1 0 0 0,0 1 1 0 0,0 0-1 0 0,0 0 0 0 0,1 0 0 0 0,0 0 1 0 0,0 1-1 0 0,8-8 0 0 0,15-6-1141 0 0,8 2-3950 0 0,-27 13 3131 0 0,-1-1-1681 0 0</inkml:trace>
</inkml:ink>
</file>

<file path=ppt/ink/ink1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4:38.3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56 68 5009 0 0,'-2'0'314'0'0,"0"0"-1"0"0,0-1 1 0 0,0 1-1 0 0,0 0 1 0 0,0 0 0 0 0,0 0-1 0 0,0 0 1 0 0,1 1-1 0 0,-1-1 1 0 0,0 1 0 0 0,0-1-1 0 0,0 1 1 0 0,0-1-1 0 0,0 1 1 0 0,1 0-1 0 0,-1 0 1 0 0,0 0 0 0 0,1 0-1 0 0,-1 0 1 0 0,1 0-1 0 0,-1 1 1 0 0,1-1 0 0 0,-3 3-1 0 0,3-2-86 0 0,-1 1 0 0 0,1 0 1 0 0,0 0-1 0 0,0 0 0 0 0,0 0 0 0 0,0 0 0 0 0,0 0 0 0 0,1 0 1 0 0,-1 0-1 0 0,1 0 0 0 0,0 0 0 0 0,0 1 0 0 0,0 3 0 0 0,1 2-121 0 0,1 1 0 0 0,-1 0-1 0 0,2-1 1 0 0,-1 0 0 0 0,1 1-1 0 0,1-1 1 0 0,-1 0 0 0 0,10 14-1 0 0,-11-20-106 0 0,0 0 0 0 0,0 0 0 0 0,1-1 0 0 0,-1 1 0 0 0,0-1 0 0 0,1 1 0 0 0,0-1-1 0 0,0 0 1 0 0,0 0 0 0 0,0 0 0 0 0,0-1 0 0 0,0 1 0 0 0,4 1 0 0 0,-6-3-1 0 0,0 0-1 0 0,0 0 1 0 0,0 0 0 0 0,1 0-1 0 0,-1 0 1 0 0,0 0 0 0 0,0 0-1 0 0,0 0 1 0 0,0 0 0 0 0,1 0-1 0 0,-1-1 1 0 0,0 1 0 0 0,0 0-1 0 0,0-1 1 0 0,0 1 0 0 0,0-1-1 0 0,0 0 1 0 0,0 1 0 0 0,0-1-1 0 0,0 0 1 0 0,0 1 0 0 0,0-1-1 0 0,0 0 1 0 0,-1 0 0 0 0,1 0-1 0 0,0 0 1 0 0,0 0 0 0 0,-1 0-1 0 0,1 0 1 0 0,-1 0 0 0 0,1 0-1 0 0,-1 0 1 0 0,1 0 0 0 0,-1 0-1 0 0,0 0 1 0 0,1-1 0 0 0,-1 1-1 0 0,0 0 1 0 0,0 0 0 0 0,0 0-1 0 0,0-2 1 0 0,1-7-4 0 0,0 0 0 0 0,0 0 0 0 0,-1-1 0 0 0,0 1 0 0 0,-3-14 0 0 0,3 21 0 0 0,0-1 1 0 0,-1 1 0 0 0,1 0-1 0 0,-1 0 1 0 0,0 0-1 0 0,0-1 1 0 0,0 1 0 0 0,-1 0-1 0 0,1 0 1 0 0,-1 0 0 0 0,1 1-1 0 0,-1-1 1 0 0,0 0-1 0 0,0 1 1 0 0,0-1 0 0 0,-1 1-1 0 0,1-1 1 0 0,-1 1-1 0 0,1 0 1 0 0,-4-2 0 0 0,5 4-38 0 0,0-1 0 0 0,0 1 1 0 0,0 0-1 0 0,-1-1 0 0 0,1 1 0 0 0,0 0 1 0 0,0 0-1 0 0,0 0 0 0 0,0 0 1 0 0,0 0-1 0 0,0 0 0 0 0,0 0 1 0 0,-1 1-1 0 0,1-1 0 0 0,0 0 1 0 0,0 0-1 0 0,0 1 0 0 0,0-1 1 0 0,0 1-1 0 0,0-1 0 0 0,0 1 1 0 0,0 0-1 0 0,0-1 0 0 0,0 1 1 0 0,1 0-1 0 0,-1-1 0 0 0,0 1 1 0 0,0 0-1 0 0,0 0 0 0 0,1 0 1 0 0,-1 0-1 0 0,1 0 0 0 0,-1 0 1 0 0,1 0-1 0 0,-1 0 0 0 0,1 0 1 0 0,-1 0-1 0 0,1 0 0 0 0,0 0 1 0 0,-1 0-1 0 0,1 2 0 0 0,0-2-286 0 0,-1 0 0 0 0,1 0 0 0 0,-1 0 0 0 0,1 0-1 0 0,-1 1 1 0 0,1-1 0 0 0,0 0 0 0 0,0 0 0 0 0,0 1 0 0 0,0-1-1 0 0,0 0 1 0 0,0 1 0 0 0,0-1 0 0 0,0 0 0 0 0,0 0-1 0 0,1 1 1 0 0,-1-1 0 0 0,0 0 0 0 0,1 0 0 0 0,-1 0 0 0 0,1 0-1 0 0,-1 1 1 0 0,1-1 0 0 0,0 0 0 0 0,-1 0 0 0 0,1 0-1 0 0,0 0 1 0 0,1 1 0 0 0,6 3-2920 0 0</inkml:trace>
  <inkml:trace contextRef="#ctx0" brushRef="#br0" timeOffset="1">186 1 6937 0 0,'-3'1'11545'0'0,"0"25"-8288"0"0,2 38-2534 0 0,1-47-824 0 0,5 79 782 0 0,-3-87-1333 0 0,-1 1-1 0 0,1-1 1 0 0,1 1-1 0 0,-1-1 1 0 0,2 0-1 0 0,-1 0 1 0 0,9 14-1 0 0,-9-17-548 0 0,2 2-2753 0 0</inkml:trace>
</inkml:ink>
</file>

<file path=ppt/ink/ink1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4:38.7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35 9426 0 0,'3'1'2986'0'0,"36"7"-822"0"0,9-15-1489 0 0,-44 7-950 0 0,-1-1 1 0 0,0 0-1 0 0,1 0 0 0 0,-1 0 1 0 0,0 0-1 0 0,0-1 0 0 0,0 1 0 0 0,0-1 1 0 0,0 0-1 0 0,0 0 0 0 0,5-4 1 0 0,-8 6 183 0 0,0-1 0 0 0,1 1 0 0 0,-1 0 0 0 0,0 0 0 0 0,0 0 0 0 0,0-1 0 0 0,0 1 0 0 0,0 0 1 0 0,0 0-1 0 0,0 0 0 0 0,1-1 0 0 0,-1 1 0 0 0,0 0 0 0 0,0 0 0 0 0,0-1 0 0 0,0 1 0 0 0,0 0 1 0 0,0 0-1 0 0,0-1 0 0 0,0 1 0 0 0,0 0 0 0 0,0 0 0 0 0,0 0 0 0 0,0-1 0 0 0,0 1 0 0 0,-1 0 0 0 0,1 0 1 0 0,0-1-1 0 0,0 1 0 0 0,0 0 0 0 0,0 0 0 0 0,0 0 0 0 0,0-1 0 0 0,0 1 0 0 0,-1 0 0 0 0,1 0 1 0 0,0 0-1 0 0,0 0 0 0 0,0-1 0 0 0,-1 1 0 0 0,1 0 0 0 0,0 0 0 0 0,0 0 0 0 0,-16-5-1345 0 0,-14 2 1260 0 0,25 3 426 0 0,1 0 1 0 0,0 1-1 0 0,0-1 1 0 0,-1 1-1 0 0,1 0 0 0 0,0 0 1 0 0,0 0-1 0 0,0 0 1 0 0,0 1-1 0 0,0-1 1 0 0,0 1-1 0 0,0 0 1 0 0,1 1-1 0 0,-1-1 0 0 0,1 0 1 0 0,0 1-1 0 0,-1 0 1 0 0,1 0-1 0 0,0 0 1 0 0,1 0-1 0 0,-1 1 1 0 0,0-1-1 0 0,1 1 1 0 0,0-1-1 0 0,0 1 0 0 0,0 0 1 0 0,0 0-1 0 0,1 0 1 0 0,-1 0-1 0 0,1 0 1 0 0,0 0-1 0 0,0 0 1 0 0,1 0-1 0 0,-1 1 1 0 0,1-1-1 0 0,0 0 0 0 0,0 0 1 0 0,0 1-1 0 0,2 5 1 0 0,-1 3-142 0 0,1 0 0 0 0,1 0 1 0 0,0 0-1 0 0,0-1 0 0 0,6 13 1 0 0,-6-19-309 0 0,0 1 1 0 0,1 0-1 0 0,0-1 1 0 0,5 8-1 0 0,-6-11-290 0 0,-1 0-1 0 0,1 0 1 0 0,0 0 0 0 0,0-1-1 0 0,0 1 1 0 0,0-1 0 0 0,0 0-1 0 0,8 4 1 0 0,-11-6 392 0 0,0 1 1 0 0,1-1-1 0 0,-1 0 1 0 0,0 1-1 0 0,1-1 1 0 0,-1 0-1 0 0,0 1 1 0 0,1-1-1 0 0,-1 0 1 0 0,0 0-1 0 0,1 0 1 0 0,-1 1-1 0 0,1-1 1 0 0,-1 0-1 0 0,1 0 1 0 0,-1 0-1 0 0,0 0 1 0 0,1 0-1 0 0,-1 0 1 0 0,1 0-1 0 0,-1 0 1 0 0,1 0-1 0 0,-1 0 1 0 0,1 0-1 0 0,-1 0 1 0 0,0 0-1 0 0,1 0 0 0 0,-1 0 1 0 0,1 0-1 0 0,-1-1 1 0 0,1 1-1 0 0,-1 0 1 0 0,0 0-1 0 0,1 0 1 0 0,-1-1-1 0 0,0 1 1 0 0,1 0-1 0 0,-1-1 1 0 0,0 1-1 0 0,1 0 1 0 0,-1-1-1 0 0,0 1 1 0 0,1 0-1 0 0,-1-1 1 0 0,0 1-1 0 0,0 0 1 0 0,0-1-1 0 0,1 1 1 0 0,-1-1-1 0 0,0 1 1 0 0,0-1-1 0 0,0 1 1 0 0,0 0-1 0 0,0-1 1 0 0,0 1-1 0 0,0-1 1 0 0,0 1-1 0 0,0-1 1 0 0,0 0-1 0 0,1-4-640 0 0,7-6-2467 0 0</inkml:trace>
</inkml:ink>
</file>

<file path=ppt/ink/ink1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4:39.1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155 0 4633 0 0,'0'1'232'0'0,"1"-1"1"0"0,-1 1-1 0 0,1-1 0 0 0,-1 1 1 0 0,1-1-1 0 0,-1 1 0 0 0,1-1 1 0 0,-1 1-1 0 0,0-1 0 0 0,1 1 1 0 0,-1 0-1 0 0,0-1 0 0 0,0 1 1 0 0,1-1-1 0 0,-1 1 0 0 0,0 0 1 0 0,0-1-1 0 0,0 1 0 0 0,0 0 1 0 0,0-1-1 0 0,0 1 0 0 0,0 0 1 0 0,0-1-1 0 0,0 1 0 0 0,0 1 1 0 0,-1 20 1383 0 0,1-22-1493 0 0,-17 123 2199 0 0,14-111-3081 0 0,0 1 0 0 0,0-1 0 0 0,-2 0 0 0 0,1 0 0 0 0,-2 0 0 0 0,1 0 0 0 0,-12 16 0 0 0,15-26 424 0 0,0 0-1 0 0,0 0 0 0 0,-1 0 1 0 0,1 0-1 0 0,-1-1 1 0 0,1 1-1 0 0,-1-1 1 0 0,0 1-1 0 0,0-1 0 0 0,1 0 1 0 0,-1 0-1 0 0,0 0 1 0 0,0 0-1 0 0,0-1 1 0 0,-4 1-1 0 0,5-1 276 0 0,-1 1 0 0 0,1-1 0 0 0,0 0-1 0 0,0 0 1 0 0,0 0 0 0 0,-1 0 0 0 0,1-1 0 0 0,0 1 0 0 0,0 0 0 0 0,0-1 0 0 0,0 0-1 0 0,0 1 1 0 0,0-1 0 0 0,0 0 0 0 0,0 0 0 0 0,0 0 0 0 0,0 0 0 0 0,0 0-1 0 0,0-1 1 0 0,1 1 0 0 0,-3-3 0 0 0,3 4 172 0 0,1 0 0 0 0,0-1-1 0 0,0 1 1 0 0,-1 0 0 0 0,1-1 0 0 0,0 1 0 0 0,0 0-1 0 0,0-1 1 0 0,-1 1 0 0 0,1 0 0 0 0,0-1 0 0 0,0 1-1 0 0,0-1 1 0 0,0 1 0 0 0,0 0 0 0 0,0-1 0 0 0,0 1-1 0 0,0-1 1 0 0,0 1 0 0 0,0 0 0 0 0,0-1 0 0 0,0 1-1 0 0,0 0 1 0 0,0-1 0 0 0,0 1 0 0 0,0-1 0 0 0,0 1-1 0 0,0 0 1 0 0,1-1 0 0 0,-1 1 0 0 0,0 0 0 0 0,0-1-1 0 0,0 1 1 0 0,1 0 0 0 0,-1-1 0 0 0,0 1 0 0 0,1 0-1 0 0,-1 0 1 0 0,0-1 0 0 0,0 1 0 0 0,1 0 0 0 0,-1 0-1 0 0,0-1 1 0 0,1 1 0 0 0,-1 0 0 0 0,0 0 0 0 0,1 0-1 0 0,-1 0 1 0 0,1 0 0 0 0,-1-1 0 0 0,0 1 0 0 0,1 0-1 0 0,-1 0 1 0 0,1 0 0 0 0,-1 0 0 0 0,0 0 0 0 0,1 0-1 0 0,-1 0 1 0 0,0 0 0 0 0,1 1 0 0 0,0-1 0 0 0,29 1 2203 0 0,-26 0-1929 0 0,59 3 1632 0 0,-31-3-2100 0 0,-1 2 0 0 0,49 10 0 0 0,-70-9-2687 0 0</inkml:trace>
</inkml:ink>
</file>

<file path=ppt/ink/ink1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4:39.4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0 5921 0 0,'-2'4'450'0'0,"1"0"0"0"0,0-1 0 0 0,0 1 0 0 0,0 0 0 0 0,0 0 0 0 0,1-1 0 0 0,-1 1 0 0 0,1 0 0 0 0,0 0 1 0 0,0 0-1 0 0,2 6 0 0 0,-2-9-338 0 0,0 0 1 0 0,1 0 0 0 0,-1 0 0 0 0,1 0 0 0 0,-1 0 0 0 0,1 0-1 0 0,0 0 1 0 0,-1 0 0 0 0,1 0 0 0 0,0 0 0 0 0,0 0 0 0 0,0-1-1 0 0,0 1 1 0 0,0 0 0 0 0,0-1 0 0 0,0 1 0 0 0,0 0 0 0 0,0-1-1 0 0,0 1 1 0 0,0-1 0 0 0,0 0 0 0 0,0 1 0 0 0,0-1 0 0 0,0 0 0 0 0,0 1-1 0 0,1-1 1 0 0,-1 0 0 0 0,0 0 0 0 0,0 0 0 0 0,0 0 0 0 0,0 0-1 0 0,1-1 1 0 0,-1 1 0 0 0,0 0 0 0 0,0 0 0 0 0,0-1 0 0 0,0 1-1 0 0,0-1 1 0 0,0 1 0 0 0,0-1 0 0 0,1 0 0 0 0,40-14 454 0 0,-21 7 192 0 0,42-10 0 0 0,-20 14-2828 0 0,5 11-3907 0 0,-31-3-36 0 0</inkml:trace>
</inkml:ink>
</file>

<file path=ppt/ink/ink1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4:39.8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132 124 3857 0 0,'-2'-6'672'0'0,"1"0"-1"0"0,-1-1 1 0 0,1 1 0 0 0,0 0 0 0 0,1-1 0 0 0,-1 0-1 0 0,2 1 1 0 0,-1-1 0 0 0,0 1 0 0 0,1-1-1 0 0,3-11 1 0 0,1-6 3364 0 0,-5 24-3928 0 0,0-1 0 0 0,0 1 0 0 0,0 0 1 0 0,1 0-1 0 0,-1 0 0 0 0,0-1 0 0 0,0 1 0 0 0,0 0 0 0 0,0 0 0 0 0,0-1 0 0 0,0 1 1 0 0,0 0-1 0 0,0 0 0 0 0,0-1 0 0 0,1 1 0 0 0,-1 0 0 0 0,0 0 0 0 0,0-1 0 0 0,0 1 1 0 0,0 0-1 0 0,-1 0 0 0 0,1-1 0 0 0,0 1 0 0 0,0 0 0 0 0,0-1 0 0 0,0 1 0 0 0,0 0 1 0 0,0 0-1 0 0,0-1 0 0 0,0 1 0 0 0,0 0 0 0 0,-1 0 0 0 0,1 0 0 0 0,0-1 0 0 0,0 1 1 0 0,0 0-1 0 0,-1 0 0 0 0,1 0 0 0 0,0-1 0 0 0,0 1 0 0 0,0 0 0 0 0,-1 0 0 0 0,1 0 1 0 0,0 0-1 0 0,0 0 0 0 0,-1 0 0 0 0,-10 10 1681 0 0,-10 22-1276 0 0,-8 35-339 0 0,23-51-824 0 0,0 0 0 0 0,-2-1 0 0 0,1 0-1 0 0,-2 0 1 0 0,-18 25 0 0 0,21-36-1631 0 0,4-5 824 0 0,6-15 301 0 0,12-21 879 0 0,-13 32 284 0 0,0 0 0 0 0,1 0 0 0 0,-1 0-1 0 0,1 1 1 0 0,0-1 0 0 0,1 1 0 0 0,-1 0-1 0 0,1 1 1 0 0,0-1 0 0 0,0 1 0 0 0,0 0-1 0 0,0 0 1 0 0,0 0 0 0 0,1 1 0 0 0,5-3-1 0 0,-4 4-253 0 0,-1-1-1 0 0,1 1 1 0 0,0 0 0 0 0,-1 0-1 0 0,9 1 1 0 0,38 8-5506 0 0,-35-8 2847 0 0,-10 0 189 0 0</inkml:trace>
</inkml:ink>
</file>

<file path=ppt/ink/ink1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4:40.2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12 5873 0 0,'0'-1'204'0'0,"0"1"0"0"0,0-1 0 0 0,-1 1 0 0 0,1 0 0 0 0,0-1 0 0 0,0 1 0 0 0,0 0 0 0 0,-1-1 0 0 0,1 1 0 0 0,0 0 0 0 0,-1-1 0 0 0,1 1 0 0 0,0 0 0 0 0,0 0 0 0 0,-1-1 0 0 0,1 1-1 0 0,-1 0 1 0 0,1 0 0 0 0,0 0 0 0 0,-1-1 0 0 0,1 1 0 0 0,0 0 0 0 0,-1 0 0 0 0,1 0 0 0 0,-1 0 0 0 0,1 0 0 0 0,0 0 0 0 0,-1 0 0 0 0,1 0 0 0 0,-1 0 0 0 0,1 0 0 0 0,0 0 0 0 0,-1 0 0 0 0,0 0 0 0 0,-4 15 2899 0 0,3 35-2326 0 0,2-38-173 0 0,-1 6-524 0 0,0-14-163 0 0,0 0 1 0 0,1 1 0 0 0,-1-1-1 0 0,1 0 1 0 0,0 1 0 0 0,0-1 0 0 0,1 0-1 0 0,-1 1 1 0 0,1-1 0 0 0,2 6-1 0 0,30-34-2647 0 0,-25 20 2932 0 0,-4 2-525 0 0,0 1 0 0 0,0-1 0 0 0,0 0 0 0 0,0-1 0 0 0,0 1 0 0 0,0-1 1 0 0,-1 1-1 0 0,0-1 0 0 0,1 0 0 0 0,-1 0 0 0 0,0-1 0 0 0,0 1 0 0 0,-1 0 1 0 0,1-1-1 0 0,-1 0 0 0 0,0 0 0 0 0,0 0 0 0 0,0 0 0 0 0,0 0 0 0 0,1-5 1 0 0,4-24 81 0 0,-6 22 2802 0 0,0 0 3363 0 0,0 63-715 0 0,2 0-3844 0 0,7 54-6902 0 0,-7-83 3346 0 0,-4 15-4798 0 0,2-23 2151 0 0</inkml:trace>
</inkml:ink>
</file>

<file path=ppt/ink/ink1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4:40.5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 31 14139 0 0,'-1'6'633'0'0,"1"-1"0"0"0,0 0 1 0 0,0 1-1 0 0,0-1 0 0 0,0 1 0 0 0,1-1 1 0 0,0 0-1 0 0,0 1 0 0 0,0-1 0 0 0,1 0 0 0 0,4 10 1 0 0,-6-14-608 0 0,1 1 1 0 0,0 0 0 0 0,0 0 0 0 0,1 0 0 0 0,-1-1 0 0 0,0 1-1 0 0,0 0 1 0 0,1-1 0 0 0,-1 1 0 0 0,1-1 0 0 0,-1 0 0 0 0,1 1-1 0 0,0-1 1 0 0,-1 0 0 0 0,1 0 0 0 0,0 0 0 0 0,0 0 0 0 0,0-1-1 0 0,0 1 1 0 0,0 0 0 0 0,0-1 0 0 0,0 1 0 0 0,0-1 0 0 0,0 0-1 0 0,0 0 1 0 0,0 0 0 0 0,0 0 0 0 0,0 0 0 0 0,0 0 0 0 0,0 0-1 0 0,0 0 1 0 0,0-1 0 0 0,0 0 0 0 0,2 0 0 0 0,-1 0-53 0 0,0 0 0 0 0,-1-1 0 0 0,1 1 0 0 0,-1-1 0 0 0,0 1 0 0 0,1-1 1 0 0,-1 0-1 0 0,0 0 0 0 0,0 0 0 0 0,0 0 0 0 0,0-1 0 0 0,-1 1 0 0 0,1 0 0 0 0,0-1 0 0 0,-1 1 0 0 0,0-1 1 0 0,1 1-1 0 0,-1-1 0 0 0,0 0 0 0 0,-1 0 0 0 0,1 1 0 0 0,0-1 0 0 0,-1 0 0 0 0,1 0 0 0 0,-1 0 0 0 0,0 0 0 0 0,0 0 1 0 0,0 0-1 0 0,-1 1 0 0 0,1-1 0 0 0,-1 0 0 0 0,0-3 0 0 0,1 4 20 0 0,-1-1-1 0 0,0 1 0 0 0,1-1 1 0 0,-1 1-1 0 0,0 0 1 0 0,0-1-1 0 0,0 1 1 0 0,0 0-1 0 0,-1 0 0 0 0,1 0 1 0 0,-1 0-1 0 0,1 0 1 0 0,-1 0-1 0 0,1 0 1 0 0,-1 0-1 0 0,0 1 0 0 0,0-1 1 0 0,0 1-1 0 0,0-1 1 0 0,0 1-1 0 0,-1 0 1 0 0,1 0-1 0 0,0 0 1 0 0,0 0-1 0 0,-1 0 0 0 0,1 0 1 0 0,-1 1-1 0 0,1-1 1 0 0,-1 1-1 0 0,1 0 1 0 0,-1 0-1 0 0,1 0 0 0 0,0 0 1 0 0,-1 0-1 0 0,1 0 1 0 0,-1 0-1 0 0,-4 2 1 0 0,2 0 61 0 0,1 0 0 0 0,-1 1 0 0 0,1-1 0 0 0,-1 1 0 0 0,1 0 1 0 0,0 0-1 0 0,0 0 0 0 0,0 1 0 0 0,1-1 0 0 0,-1 1 0 0 0,1 0 0 0 0,0 0 1 0 0,-4 7-1 0 0,6-9-183 0 0,0-1 0 0 0,0 1 1 0 0,0 0-1 0 0,0 0 0 0 0,0 0 1 0 0,1 0-1 0 0,-1 0 0 0 0,1 1 1 0 0,-1-1-1 0 0,1 0 0 0 0,0 0 1 0 0,0 0-1 0 0,0 0 0 0 0,0 4 1 0 0,1-4-263 0 0,-1 0 1 0 0,1-1-1 0 0,0 1 1 0 0,0-1-1 0 0,-1 1 0 0 0,1-1 1 0 0,0 0-1 0 0,0 1 1 0 0,0-1-1 0 0,1 0 1 0 0,-1 0-1 0 0,0 1 1 0 0,0-1-1 0 0,1 0 1 0 0,-1 0-1 0 0,0 0 1 0 0,1-1-1 0 0,-1 1 0 0 0,1 0 1 0 0,-1-1-1 0 0,4 2 1 0 0,5-1-3359 0 0,3-1-1467 0 0</inkml:trace>
</inkml:ink>
</file>

<file path=ppt/ink/ink1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4:40.9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49 31 8258 0 0,'-2'-9'964'0'0,"-6"-12"11618"0"0,6 38-10916 0 0,-16 137-361 0 0,-1-53-5685 0 0,20-115-2016 0 0,-1 11 6465 0 0,1 0 1 0 0,0 0-1 0 0,0 0 0 0 0,0 0 0 0 0,0 0 0 0 0,0 1 0 0 0,0-1 0 0 0,1 0 0 0 0,2-4 0 0 0,-1 4 46 0 0,0 0 0 0 0,1 0 1 0 0,-1-1-1 0 0,1 2 0 0 0,0-1 1 0 0,0 0-1 0 0,0 1 0 0 0,0 0 0 0 0,0 0 1 0 0,0 0-1 0 0,8-2 0 0 0,0 2-84 0 0,0-1-1 0 0,23 0 1 0 0,10-1-3436 0 0,-35 2-13 0 0,-1-2-2251 0 0</inkml:trace>
</inkml:ink>
</file>

<file path=ppt/ink/ink1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4:41.2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1 111 10562 0 0,'20'0'3661'0'0,"14"0"-321"0"0,-4-6-3724 0 0,-27 5-19 0 0,0 0-1 0 0,0-1 0 0 0,0 1 1 0 0,0-1-1 0 0,0 0 0 0 0,0 0 1 0 0,-1 0-1 0 0,1 0 0 0 0,-1-1 1 0 0,1 1-1 0 0,-1-1 1 0 0,0 1-1 0 0,0-1 0 0 0,0 0 1 0 0,0 0-1 0 0,0 0 0 0 0,-1 0 1 0 0,2-3-1 0 0,9-28-2402 0 0,-11 10 5297 0 0,-6 34 5341 0 0,-4 20-6627 0 0,0 53-1339 0 0,1-6-4140 0 0,5-59 1420 0 0,0 1-1 0 0,-8 19 1 0 0,8-24-511 0 0</inkml:trace>
  <inkml:trace contextRef="#ctx0" brushRef="#br0" timeOffset="1">95 311 4137 0 0,'7'13'1619'0'0,"0"-1"0"0"0,1 0-1 0 0,1-1 1 0 0,-1 0 0 0 0,22 20 0 0 0,-28-28-1427 0 0,1-1 0 0 0,0 1 1 0 0,0-1-1 0 0,0 1 0 0 0,1-1 0 0 0,-1 0 1 0 0,0 0-1 0 0,1 0 0 0 0,-1-1 1 0 0,1 1-1 0 0,0-1 0 0 0,-1 0 0 0 0,1 0 1 0 0,0 0-1 0 0,0-1 0 0 0,0 1 1 0 0,0-1-1 0 0,-1 0 0 0 0,1 0 0 0 0,0 0 1 0 0,0 0-1 0 0,0-1 0 0 0,0 0 1 0 0,0 0-1 0 0,-1 0 0 0 0,6-2 0 0 0,-6 1-163 0 0,0 0 1 0 0,0 0-1 0 0,0-1 0 0 0,0 1 0 0 0,-1-1 0 0 0,1 0 0 0 0,-1 0 0 0 0,0 0 0 0 0,1 0 0 0 0,-1 0 0 0 0,-1 0 0 0 0,1 0 0 0 0,0-1 0 0 0,-1 1 0 0 0,0-1 0 0 0,0 1 0 0 0,0-1 0 0 0,0 0 0 0 0,0 1 0 0 0,-1-1 0 0 0,1 0 1 0 0,-1 0-1 0 0,-1-7 0 0 0,1 9 46 0 0,0 0 0 0 0,0 0 0 0 0,0-1 0 0 0,-1 1 0 0 0,1 0 0 0 0,-1 0 0 0 0,0 0 0 0 0,1 0 0 0 0,-1 0 0 0 0,0 0 1 0 0,0 0-1 0 0,0 0 0 0 0,0 0 0 0 0,-1 0 0 0 0,1 0 0 0 0,-1 0 0 0 0,1 1 0 0 0,-1-1 0 0 0,1 1 0 0 0,-1-1 0 0 0,0 1 0 0 0,0 0 0 0 0,1-1 1 0 0,-1 1-1 0 0,0 0 0 0 0,0 0 0 0 0,0 1 0 0 0,0-1 0 0 0,-1 0 0 0 0,1 1 0 0 0,0-1 0 0 0,0 1 0 0 0,0-1 0 0 0,-1 1 0 0 0,1 0 1 0 0,0 0-1 0 0,0 0 0 0 0,0 0 0 0 0,-1 1 0 0 0,-2 0 0 0 0,-6 1 72 0 0,1 1 0 0 0,-1 1 0 0 0,1 0 0 0 0,0 0 0 0 0,0 1 0 0 0,1 0 0 0 0,-14 9 0 0 0,-61 53-4307 0 0,51-40-2122 0 0,6-4-1916 0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3:43.1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222 1 19940 0 0,'-24'11'5922'0'0,"2"10"-3612"0"0,-14 31-2060 0 0,29-41 115 0 0,-47 84-303 0 0,-12 18-2671 0 0,54-102 1005 0 0,11-22 830 0 0,12-23 500 0 0,-8 28 309 0 0,1 0 1 0 0,0 1-1 0 0,1 0 1 0 0,0-1-1 0 0,-1 2 1 0 0,2-1-1 0 0,-1 0 1 0 0,0 1 0 0 0,1 0-1 0 0,0 0 1 0 0,0 1-1 0 0,0 0 1 0 0,0 0-1 0 0,1 0 1 0 0,-1 1-1 0 0,1-1 1 0 0,0 2-1 0 0,-1-1 1 0 0,1 1-1 0 0,0 0 1 0 0,7 0 0 0 0,-2 1-173 0 0,-1 0 1 0 0,0 0-1 0 0,0 2 1 0 0,0-1-1 0 0,13 4 0 0 0,-12-1-940 0 0,1 0 0 0 0,-1 0 0 0 0,0 2 0 0 0,12 6 0 0 0,-10-4-4339 0 0,-1-2-2412 0 0</inkml:trace>
</inkml:ink>
</file>

<file path=ppt/ink/ink1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50:50.2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860 124 31183 0 0,'10'-3'-2'0'0,"-7"3"-2"0"0,0-1 1 0 0,-1 1 0 0 0,1-1-1 0 0,0 0 1 0 0,-1 0-1 0 0,1 0 1 0 0,-1 0 0 0 0,1 0-1 0 0,-1-1 1 0 0,0 1-1 0 0,4-3 1 0 0,-6 3-1 0 0,0 1 1 0 0,0 0-1 0 0,0-1 0 0 0,-1 1 1 0 0,1 0-1 0 0,0 0 0 0 0,0-1 1 0 0,0 1-1 0 0,0 0 1 0 0,0 0-1 0 0,0-1 0 0 0,0 1 1 0 0,-1 0-1 0 0,1 0 0 0 0,0 0 1 0 0,0-1-1 0 0,0 1 0 0 0,-1 0 1 0 0,1 0-1 0 0,0 0 0 0 0,0-1 1 0 0,-1 1-1 0 0,1 0 1 0 0,0 0-1 0 0,0 0 0 0 0,-1 0 1 0 0,1 0-1 0 0,0 0 0 0 0,0 0 1 0 0,-1 0-1 0 0,1 0 0 0 0,0 0 1 0 0,0 0-1 0 0,-1 0 0 0 0,1 0 1 0 0,0 0-1 0 0,-1 0 1 0 0,1 0-1 0 0,0 0 0 0 0,0 0 1 0 0,-1 0-1 0 0,1 0 0 0 0,-1 0 1 0 0,-16 0-98 0 0,16 0 98 0 0,-40 1-190 0 0,-1 3-1 0 0,1 1 1 0 0,0 2-1 0 0,0 2 1 0 0,-61 22-1 0 0,-192 93 185 0 0,204-83 160 0 0,68-31-75 0 0,-2 0-8 0 0,1 0 1 0 0,1 2 0 0 0,0 1-1 0 0,-28 20 1 0 0,49-32-87 0 0,-1 1 0 0 0,0-1 0 0 0,1 1 0 0 0,-1-1 0 0 0,1 1 0 0 0,-1 0 0 0 0,1-1 0 0 0,0 1 0 0 0,0 0 0 0 0,0 0 0 0 0,0 0 0 0 0,0 0 0 0 0,0 0 0 0 0,1 0 0 0 0,-1 0 0 0 0,0 0 0 0 0,1 0 0 0 0,0 0 0 0 0,-1 1 0 0 0,1 3 0 0 0,1-3-12 0 0,0 0-1 0 0,0 0 0 0 0,0 0 0 0 0,0 0 1 0 0,0 0-1 0 0,0 0 0 0 0,1 0 1 0 0,-1 0-1 0 0,1-1 0 0 0,0 1 1 0 0,0-1-1 0 0,4 5 0 0 0,5 3-69 0 0,2 1-1 0 0,-1-2 0 0 0,1 0 0 0 0,21 12 1 0 0,15 4-43 0 0,1-2 1 0 0,1-2 0 0 0,97 26 0 0 0,169 21-392 0 0,-241-54 348 0 0,-37-6 160 0 0,3 1 75 0 0,-1-1 0 0 0,1-3-1 0 0,1-1 1 0 0,76-3 0 0 0,-118-1-27 0 0,0 0 0 0 0,0 0 0 0 0,0 0 0 0 0,0 0 0 0 0,0 0 0 0 0,0 0 0 0 0,0 0 0 0 0,0-1 1 0 0,0 1-1 0 0,0 0 0 0 0,0-1 0 0 0,0 1 0 0 0,0-1 0 0 0,-1 1 0 0 0,1-1 0 0 0,0 0 0 0 0,0 1 0 0 0,0-1 0 0 0,-1 0 1 0 0,2-1-1 0 0,-2 2 6 0 0,0-1 1 0 0,0 0-1 0 0,1 0 1 0 0,-1 1-1 0 0,0-1 1 0 0,0 0-1 0 0,0 0 1 0 0,0 1 0 0 0,-1-1-1 0 0,1 0 1 0 0,0 0-1 0 0,0 1 1 0 0,0-1-1 0 0,0 0 1 0 0,-1 0-1 0 0,1 1 1 0 0,0-1 0 0 0,-1 0-1 0 0,1 1 1 0 0,-1-2-1 0 0,-4-4 180 0 0,-1 0 0 0 0,1 0 0 0 0,-13-10 0 0 0,12 11-210 0 0,-588-472 360 0 0,577 465-322 0 0,-91-58 99 0 0,96 63-107 0 0,0 1-1 0 0,0 0 1 0 0,-1 1 0 0 0,0 1-1 0 0,1 0 1 0 0,-1 1-1 0 0,-18-3 1 0 0,28 6-32 0 0,-1 0 0 0 0,1-1 0 0 0,-1 1 0 0 0,0 0 0 0 0,1 1 0 0 0,-1-1 0 0 0,1 1 0 0 0,-1-1 0 0 0,1 1 0 0 0,0 0 0 0 0,-1 1 0 0 0,1-1 0 0 0,0 0 0 0 0,-1 1 0 0 0,1 0 0 0 0,0 0 0 0 0,0 0 0 0 0,-2 2 0 0 0,1 0-19 0 0,2-1 1 0 0,-1 1-1 0 0,0 0 1 0 0,1-1-1 0 0,0 1 1 0 0,-1 0-1 0 0,2 0 1 0 0,-1 1-1 0 0,0-1 1 0 0,1 0-1 0 0,0 1 0 0 0,-1 6 1 0 0,0 10-83 0 0,1 1 1 0 0,1 0-1 0 0,0 0 0 0 0,8 37 1 0 0,-7-50 98 0 0,17 106-32 0 0,5-1 0 0 0,6-1 0 0 0,65 170 0 0 0,-88-268 40 0 0,6 14 23 0 0,16 30 1 0 0,-25-53-22 0 0,0 1 1 0 0,1-1 0 0 0,1 0 0 0 0,-1 0 0 0 0,1-1-1 0 0,0 1 1 0 0,0-1 0 0 0,0 0 0 0 0,1 0 0 0 0,9 5 0 0 0,-13-9 2 0 0,1 0 0 0 0,-1 0 0 0 0,1 0 0 0 0,0-1 0 0 0,-1 1 0 0 0,1-1 0 0 0,0 0 1 0 0,0 0-1 0 0,-1 0 0 0 0,1 0 0 0 0,0 0 0 0 0,0 0 0 0 0,-1-1 0 0 0,1 0 0 0 0,0 1 0 0 0,-1-1 1 0 0,1 0-1 0 0,-1 0 0 0 0,1 0 0 0 0,-1-1 0 0 0,1 1 0 0 0,-1-1 0 0 0,0 1 0 0 0,0-1 0 0 0,0 0 0 0 0,0 0 1 0 0,3-2-1 0 0,6-7 45 0 0,0-1 0 0 0,-1 0 0 0 0,12-18 0 0 0,-21 29-50 0 0,39-60 98 0 0,54-112-1 0 0,16-75-119 0 0,-100 224 14 0 0,3-8-137 0 0,74-186-180 0 0,-72 172-1462 0 0,-1-1-1 0 0,13-86 1 0 0,-25 92-2329 0 0,-6 16-1738 0 0,-6 5-3005 0 0</inkml:trace>
</inkml:ink>
</file>

<file path=ppt/ink/ink1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4:47.0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757 1 7082 0 0,'-5'1'732'0'0,"-1"0"1"0"0,1 0 0 0 0,-1 1 0 0 0,1 0-1 0 0,-1 0 1 0 0,1 0 0 0 0,0 1 0 0 0,0 0-1 0 0,0 0 1 0 0,-7 6 0 0 0,5-2-175 0 0,0 0 1 0 0,0 0 0 0 0,0 1-1 0 0,1 0 1 0 0,-8 12 0 0 0,-1 7-35 0 0,2 0 0 0 0,-20 56 0 0 0,-80 262 1439 0 0,-102 541 0 0 0,53 379-1114 0 0,135-919-394 0 0,-29 450 430 0 0,46-2-420 0 0,19-659-376 0 0,31 164 1 0 0,50 125 486 0 0,-16-82 189 0 0,-16-79-467 0 0,-11-90 17 0 0,-45-168-438 0 0,0 1-1 0 0,1 0 1 0 0,0-1-1 0 0,0 0 0 0 0,0 0 1 0 0,6 8-1 0 0,-5-8 7 0 0,0 0 0 0 0,0 0 0 0 0,-1 0 0 0 0,0 1 0 0 0,0-1 0 0 0,3 12 0 0 0,1 8-70 0 0,-5-15 70 0 0,0 0 1 0 0,1 0 0 0 0,1 0-1 0 0,7 16 1 0 0,-9-23 16 0 0,0-1 0 0 0,0 1 0 0 0,0 0-1 0 0,0-1 1 0 0,1 1 0 0 0,-1-1 0 0 0,1 0 0 0 0,-1 0 0 0 0,1 0 0 0 0,0 0 0 0 0,-1 0 0 0 0,1 0 0 0 0,0-1-1 0 0,0 0 1 0 0,1 1 0 0 0,-1-1 0 0 0,0 0 0 0 0,0-1 0 0 0,4 2 0 0 0,-4-2-626 0 0,10 2-1065 0 0</inkml:trace>
</inkml:ink>
</file>

<file path=ppt/ink/ink1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4:48.0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88 26 5945 0 0,'-27'-10'1887'0'0,"-18"-5"4739"0"0,45 15-6523 0 0,-1 0 1 0 0,0 0-1 0 0,1 0 0 0 0,-1 0 1 0 0,1 0-1 0 0,-1 0 1 0 0,0 0-1 0 0,1 0 0 0 0,-1 0 1 0 0,1 1-1 0 0,-1-1 1 0 0,0 0-1 0 0,1 0 0 0 0,-1 1 1 0 0,1-1-1 0 0,-1 0 1 0 0,1 1-1 0 0,-1-1 1 0 0,1 0-1 0 0,-1 1 0 0 0,1-1 1 0 0,0 1-1 0 0,-1-1 1 0 0,1 1-1 0 0,-1-1 0 0 0,1 1 1 0 0,0-1-1 0 0,0 1 1 0 0,-1-1-1 0 0,1 1 0 0 0,0-1 1 0 0,0 1-1 0 0,0 0 1 0 0,-1-1-1 0 0,1 1 0 0 0,0-1 1 0 0,0 1-1 0 0,0 0 1 0 0,0-1-1 0 0,0 1 1 0 0,0-1-1 0 0,0 1 0 0 0,0 0 1 0 0,1-1-1 0 0,-1 1 1 0 0,0-1-1 0 0,0 1 0 0 0,1 0 1 0 0,6 35-566 0 0,-6-32 720 0 0,14 50-269 0 0,2-1 0 0 0,30 64 0 0 0,-36-94-6 0 0,0-1 0 0 0,2-1-1 0 0,0 0 1 0 0,2-1 0 0 0,0 0-1 0 0,1-1 1 0 0,28 26-1 0 0,-37-40 8 0 0,0 0 1 0 0,0 0-1 0 0,0 0 0 0 0,0-1 0 0 0,1 0 0 0 0,0 0 0 0 0,-1 0 0 0 0,1-1 0 0 0,1-1 0 0 0,-1 0 0 0 0,9 2 0 0 0,-14-4 21 0 0,0 1 1 0 0,1-1-1 0 0,-1 0 0 0 0,0 0 1 0 0,0-1-1 0 0,0 1 0 0 0,1-1 1 0 0,-1 1-1 0 0,0-1 0 0 0,0 0 1 0 0,0 0-1 0 0,0 0 0 0 0,0-1 1 0 0,0 1-1 0 0,0-1 0 0 0,-1 0 0 0 0,1 0 1 0 0,-1 0-1 0 0,1 0 0 0 0,-1 0 1 0 0,1 0-1 0 0,-1 0 0 0 0,0-1 1 0 0,0 0-1 0 0,0 1 0 0 0,-1-1 1 0 0,1 0-1 0 0,-1 0 0 0 0,1 0 1 0 0,-1 1-1 0 0,2-7 0 0 0,1-5 45 0 0,0-1 0 0 0,-2 0-1 0 0,1 0 1 0 0,-2 0 0 0 0,1 0 0 0 0,-2 0-1 0 0,0-1 1 0 0,-4-20 0 0 0,1 15-486 0 0,-1-1 1 0 0,-1 1-1 0 0,-1 0 0 0 0,-1 0 0 0 0,-11-25 1 0 0,15 40-89 0 0,0 0 0 0 0,-1 0 0 0 0,0 0 0 0 0,0 1 0 0 0,0-1 0 0 0,-1 1 0 0 0,1 0 0 0 0,-1 0 1 0 0,0 1-1 0 0,-8-6 0 0 0,10 8 237 0 0,0 0-1 0 0,0 1 1 0 0,0-1 0 0 0,0 1 0 0 0,-1-1 0 0 0,1 1 0 0 0,0 0-1 0 0,-1 1 1 0 0,1-1 0 0 0,-1 0 0 0 0,1 1 0 0 0,-1 0 0 0 0,1 0-1 0 0,-1 0 1 0 0,1 0 0 0 0,-1 0 0 0 0,1 1 0 0 0,-1 0 0 0 0,1-1-1 0 0,-1 1 1 0 0,-4 3 0 0 0,-10 7-2679 0 0</inkml:trace>
</inkml:ink>
</file>

<file path=ppt/ink/ink1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4:48.3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0 2785 0 0,'-1'2'280'0'0,"1"0"1"0"0,0 0 0 0 0,0 0-1 0 0,0 0 1 0 0,0 0 0 0 0,0 0-1 0 0,0 0 1 0 0,1 0 0 0 0,-1 0-1 0 0,1 0 1 0 0,-1 0 0 0 0,1 0-1 0 0,0 0 1 0 0,-1 0 0 0 0,1 0-1 0 0,0-1 1 0 0,0 1 0 0 0,1 0-1 0 0,-1-1 1 0 0,0 1-1 0 0,0-1 1 0 0,1 1 0 0 0,-1-1-1 0 0,1 0 1 0 0,-1 1 0 0 0,1-1-1 0 0,0 0 1 0 0,0 0 0 0 0,-1 0-1 0 0,1 0 1 0 0,0-1 0 0 0,0 1-1 0 0,0 0 1 0 0,0-1 0 0 0,2 1-1 0 0,8 1 582 0 0,0-1 0 0 0,0 0 0 0 0,0 0 0 0 0,23-3 0 0 0,-12 0-1456 0 0,35-6 420 0 0,-48 6-798 0 0,0 0 1 0 0,0 0 0 0 0,0 1-1 0 0,1 1 1 0 0,-1-1-1 0 0,20 3 1 0 0,-19 4-1225 0 0,5 9-1669 0 0</inkml:trace>
</inkml:ink>
</file>

<file path=ppt/ink/ink1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4:48.6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41 10522 0 0,'0'2'245'0'0,"-1"0"-1"0"0,1 0 0 0 0,0 1 0 0 0,0-1 1 0 0,0 0-1 0 0,0 0 0 0 0,0 1 1 0 0,1-1-1 0 0,-1 0 0 0 0,1 0 0 0 0,-1 0 1 0 0,1 1-1 0 0,0-1 0 0 0,0 0 1 0 0,0 0-1 0 0,0 0 0 0 0,0 0 0 0 0,1 0 1 0 0,-1-1-1 0 0,0 1 0 0 0,3 2 1 0 0,-1-2-68 0 0,-1 0 1 0 0,1 0-1 0 0,0-1 1 0 0,1 1 0 0 0,-1-1-1 0 0,0 1 1 0 0,0-1-1 0 0,1 0 1 0 0,-1 0 0 0 0,0-1-1 0 0,1 1 1 0 0,5 0-1 0 0,2-1-34 0 0,1 0-1 0 0,-1-1 1 0 0,1 0-1 0 0,-1-1 1 0 0,1 0-1 0 0,-1-1 1 0 0,15-5-1 0 0,1-4-180 0 0,-1-1-1 0 0,0-1 0 0 0,-1-1 1 0 0,23-20-1 0 0,-51 39 76 0 0,0-1 0 0 0,1 1 1 0 0,-1 0-1 0 0,1-1 0 0 0,0 1 0 0 0,0 0 0 0 0,0 0 1 0 0,0 1-1 0 0,1-1 0 0 0,0 0 0 0 0,-1 1 0 0 0,2-1 1 0 0,-1 0-1 0 0,0 1 0 0 0,1-1 0 0 0,0 1 0 0 0,1 7 1 0 0,-1 5 169 0 0,1 0 1 0 0,1 0 0 0 0,6 24-1 0 0,-7-36-207 0 0,1 0 0 0 0,-1 1 0 0 0,1-1-1 0 0,0 0 1 0 0,1 0 0 0 0,-1 0 0 0 0,1 0-1 0 0,0-1 1 0 0,1 1 0 0 0,3 4 0 0 0,-6-8-155 0 0,0 0 0 0 0,0-1 0 0 0,0 1 1 0 0,0 0-1 0 0,0 0 0 0 0,0-1 0 0 0,1 1 1 0 0,-1 0-1 0 0,0-1 0 0 0,0 0 0 0 0,1 1 1 0 0,-1-1-1 0 0,0 1 0 0 0,0-1 0 0 0,1 0 1 0 0,-1 0-1 0 0,0 0 0 0 0,3 0 0 0 0,-2-1-361 0 0,0 1 0 0 0,0-1-1 0 0,0 0 1 0 0,0 1-1 0 0,0-1 1 0 0,0 0-1 0 0,0 0 1 0 0,-1-1-1 0 0,1 1 1 0 0,0 0-1 0 0,-1-1 1 0 0,1 1-1 0 0,-1-1 1 0 0,1 1-1 0 0,1-3 1 0 0,8-10-5153 0 0</inkml:trace>
</inkml:ink>
</file>

<file path=ppt/ink/ink1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4:49.3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45 1 12715 0 0,'-7'14'888'0'0,"0"0"0"0"0,1 0 1 0 0,1 1-1 0 0,0 0 0 0 0,1 0 0 0 0,1 0 1 0 0,-2 26-1 0 0,4-29-773 0 0,0 0 1 0 0,1 0-1 0 0,0 1 1 0 0,1-1-1 0 0,1 0 1 0 0,0 0-1 0 0,1 0 1 0 0,0 0-1 0 0,0-1 1 0 0,7 15-1 0 0,1-11-150 0 0,-10-29-257 0 0,-9-28-190 0 0,2 23 356 0 0,2-1 0 0 0,0 1 1 0 0,1-1-1 0 0,1 1 0 0 0,1-31 1 0 0,1 45 111 0 0,1 0 1 0 0,0 0 0 0 0,-1 0-1 0 0,2 0 1 0 0,-1 0-1 0 0,1 0 1 0 0,-1 0-1 0 0,1 1 1 0 0,1-1 0 0 0,-1 1-1 0 0,5-8 1 0 0,-4 10 13 0 0,-1-1 0 0 0,1 1 0 0 0,-1 0 0 0 0,1-1 0 0 0,0 1 0 0 0,0 1 0 0 0,0-1 0 0 0,0 0 0 0 0,0 1 0 0 0,0-1 0 0 0,0 1 0 0 0,0 0 0 0 0,1 0 0 0 0,-1 0 0 0 0,0 1 0 0 0,1-1 0 0 0,-1 1 0 0 0,1 0 0 0 0,3 0 0 0 0,-2 0 40 0 0,-1 0 0 0 0,0 0 0 0 0,0 1 0 0 0,0-1 0 0 0,0 1 0 0 0,1 0-1 0 0,-1 0 1 0 0,0 0 0 0 0,0 1 0 0 0,-1-1 0 0 0,1 1 0 0 0,0 0 0 0 0,0 0 0 0 0,-1 1 0 0 0,0-1 0 0 0,1 1 0 0 0,-1-1 0 0 0,0 1 0 0 0,0 0 0 0 0,0 0 0 0 0,-1 1 0 0 0,1-1 0 0 0,-1 0 0 0 0,1 1 0 0 0,-1 0-1 0 0,0-1 1 0 0,-1 1 0 0 0,1 0 0 0 0,1 6 0 0 0,-1-1 77 0 0,0 1-1 0 0,0-1 1 0 0,-1 0-1 0 0,-1 1 1 0 0,1-1-1 0 0,-2 0 1 0 0,1 1-1 0 0,-1-1 1 0 0,-1 0-1 0 0,1 0 0 0 0,-2 1 1 0 0,-3 10-1 0 0,-6 7 60 0 0,-2 0-1 0 0,0-1 0 0 0,-2-1 0 0 0,-1 0 0 0 0,-29 33 0 0 0,45-58-164 0 0,1 0 0 0 0,0 1-1 0 0,-1-1 1 0 0,1 0-1 0 0,0 1 1 0 0,0-1 0 0 0,-1 1-1 0 0,1-1 1 0 0,0 1 0 0 0,0-1-1 0 0,0 1 1 0 0,-1-1 0 0 0,1 1-1 0 0,0-1 1 0 0,0 1-1 0 0,0-1 1 0 0,0 0 0 0 0,0 1-1 0 0,0-1 1 0 0,0 1 0 0 0,0-1-1 0 0,0 1 1 0 0,0-1 0 0 0,0 1-1 0 0,0-1 1 0 0,1 1-1 0 0,-1-1 1 0 0,0 1 0 0 0,0-1-1 0 0,0 1 1 0 0,1-1 0 0 0,-1 1-1 0 0,0-1 1 0 0,1 1 0 0 0,19 9 86 0 0,26-2-115 0 0,-31-8-219 0 0,0-1-1 0 0,1 0 0 0 0,-1-1 1 0 0,0 0-1 0 0,29-10 1 0 0,-16 5-1792 0 0,-27 7 1833 0 0,-1-1 0 0 0,1 1 0 0 0,-1 0-1 0 0,1 0 1 0 0,0-1 0 0 0,-1 1 0 0 0,1 0-1 0 0,-1 0 1 0 0,1 0 0 0 0,0 0 0 0 0,-1 0 0 0 0,1 0-1 0 0,0 0 1 0 0,-1 0 0 0 0,1 0 0 0 0,0 0-1 0 0,-1 0 1 0 0,1 0 0 0 0,-1 0 0 0 0,1 1 0 0 0,0-1-1 0 0,-1 0 1 0 0,1 0 0 0 0,-1 1 0 0 0,1-1-1 0 0,-1 0 1 0 0,1 1 0 0 0,-1-1 0 0 0,1 0-1 0 0,0 2 1 0 0,-1-1-9 0 0,0 0-1 0 0,0 0 1 0 0,0 0-1 0 0,0 0 1 0 0,0 0-1 0 0,0 0 1 0 0,-1 0-1 0 0,1 0 1 0 0,0 0-1 0 0,-1 1 1 0 0,1-1-1 0 0,0 0 1 0 0,-1-1-1 0 0,0 1 1 0 0,0 2-1 0 0,-3 3-106 0 0,0-1 0 0 0,0 1 0 0 0,-1-1 0 0 0,-9 9 0 0 0,7-10 454 0 0,1-1 0 0 0,-1 0 0 0 0,0 0 0 0 0,0-1 0 0 0,-8 2 0 0 0,10-3 495 0 0,0 0-1 0 0,0 1 1 0 0,0-1-1 0 0,1 1 0 0 0,-1 0 1 0 0,1 0-1 0 0,-1 0 1 0 0,1 1-1 0 0,0-1 0 0 0,-1 1 1 0 0,2 0-1 0 0,-8 7 1 0 0,7-3-163 0 0,1 1 1 0 0,1 0 0 0 0,-1 0 0 0 0,1 0 0 0 0,1 0 0 0 0,-1 0 0 0 0,2 1 0 0 0,-1-1 0 0 0,1 12 0 0 0,-1 4-225 0 0,0-7-213 0 0,-1 6 39 0 0,-6 34 0 0 0,7-52-103 0 0,0-1 0 0 0,0 1 0 0 0,0-1 0 0 0,-1 0-1 0 0,0 1 1 0 0,1-1 0 0 0,-2 0 0 0 0,1 0 0 0 0,0 0-1 0 0,-1-1 1 0 0,0 1 0 0 0,0 0 0 0 0,0-1 0 0 0,-4 4 0 0 0,6-6-1 0 0,1-1 0 0 0,0 0 0 0 0,0 1 0 0 0,0-1 0 0 0,0 0 0 0 0,-1 0-1 0 0,1 1 1 0 0,0-1 0 0 0,0 0 0 0 0,-1 0 0 0 0,1 1 0 0 0,0-1 0 0 0,0 0 0 0 0,-1 0 0 0 0,1 0 0 0 0,0 0 0 0 0,-1 1 0 0 0,1-1 0 0 0,0 0 0 0 0,-1 0 0 0 0,1 0 0 0 0,0 0 0 0 0,0 0 0 0 0,-1 0 0 0 0,1 0 0 0 0,-1 0 0 0 0,1 0 0 0 0,0 0 0 0 0,-1 0 0 0 0,1 0 0 0 0,0 0 0 0 0,-1 0 0 0 0,1 0 0 0 0,0 0 0 0 0,0 0 0 0 0,-1 0 0 0 0,1-1 0 0 0,-1 1 0 0 0,2-1-5 0 0,0 1-1 0 0,0-1 1 0 0,0 0 0 0 0,0 1-1 0 0,0-1 1 0 0,0 1 0 0 0,1-1-1 0 0,-1 1 1 0 0,0 0 0 0 0,0 0-1 0 0,0-1 1 0 0,0 1 0 0 0,1 0 0 0 0,-1 0-1 0 0,2 0 1 0 0,99-1 458 0 0,-55 2-325 0 0,0-2 0 0 0,87-14 0 0 0,-89 7-1872 0 0,-16 5-3198 0 0,-11 2-3409 0 0</inkml:trace>
</inkml:ink>
</file>

<file path=ppt/ink/ink1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4:50.7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249 11 7338 0 0,'-13'-4'1169'0'0,"8"3"-22"0"0,0-1 0 0 0,1 1 0 0 0,-1 0 1 0 0,0 1-1 0 0,0-1 0 0 0,0 1 1 0 0,-7 0-1 0 0,10 0-933 0 0,0 1 0 0 0,0 0 1 0 0,0-1-1 0 0,0 1 0 0 0,1 0 0 0 0,-1 0 1 0 0,0 0-1 0 0,1 0 0 0 0,-1 1 0 0 0,0-1 1 0 0,1 0-1 0 0,0 1 0 0 0,-1-1 0 0 0,1 1 1 0 0,0-1-1 0 0,-1 1 0 0 0,1-1 1 0 0,0 1-1 0 0,0 0 0 0 0,1 0 0 0 0,-1 0 1 0 0,-1 3-1 0 0,-23 70 707 0 0,3 0-1 0 0,-22 143 1 0 0,40-195-809 0 0,-23 165 405 0 0,-6 343 0 0 0,64 192-392 0 0,-21-626-43 0 0,46 180 1 0 0,52 87 62 0 0,-99-336-149 0 0,7 29 17 0 0,-12-38-205 0 0,1 0 0 0 0,1 0 1 0 0,0-1-1 0 0,2 1 0 0 0,9 16 1 0 0,-8-28-2046 0 0,-8-7 2013 0 0,-1 0 1 0 0,1 0-1 0 0,-1 0 0 0 0,1 0 1 0 0,-1 0-1 0 0,0 0 1 0 0,1 0-1 0 0,-1 0 0 0 0,1-1 1 0 0,-1 1-1 0 0,1 0 0 0 0,-1 0 1 0 0,1 0-1 0 0,-1 0 1 0 0,1-1-1 0 0,-1 1 0 0 0,0 0 1 0 0,1 0-1 0 0,-1-1 1 0 0,0 1-1 0 0,1 0 0 0 0,-1-1 1 0 0,0 1-1 0 0,1 0 0 0 0,-1-1 1 0 0,0 1-1 0 0,1-1 1 0 0,-1 1-1 0 0,0 0 0 0 0,0-1 1 0 0,0 1-1 0 0,1-1 0 0 0,-1 1 1 0 0,0-1-1 0 0,0 1 1 0 0,0-1-1 0 0,0 1 0 0 0,0 0 1 0 0,0-1-1 0 0,0 1 0 0 0,0-1 1 0 0,0 1-1 0 0,0-1 1 0 0,0 1-1 0 0,0-1 0 0 0,0 1 1 0 0,-1-1-1 0 0,1 1 1 0 0,0-1-1 0 0,0 1 0 0 0,0 0 1 0 0,-1-1-1 0 0,1 0 0 0 0,-9-17-3390 0 0,8 3-1457 0 0</inkml:trace>
</inkml:ink>
</file>

<file path=ppt/ink/ink1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4:51.7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136 83 5457 0 0,'-11'4'831'0'0,"0"-1"0"0"0,0 0 0 0 0,0-1 0 0 0,-24 1 0 0 0,30-2 130 0 0,-1-2 0 0 0,1 1 1 0 0,-1-1-1 0 0,1 0 0 0 0,0 0 1 0 0,-1 0-1 0 0,-8-4 0 0 0,14 5-913 0 0,0 0-1 0 0,0 0 1 0 0,-1 0-1 0 0,1 0 1 0 0,0 0-1 0 0,0-1 1 0 0,0 1-1 0 0,-1 0 0 0 0,1 0 1 0 0,0 0-1 0 0,0 0 1 0 0,0 0-1 0 0,0 0 1 0 0,-1 0-1 0 0,1-1 1 0 0,0 1-1 0 0,0 0 0 0 0,0 0 1 0 0,0 0-1 0 0,0 0 1 0 0,0-1-1 0 0,-1 1 1 0 0,1 0-1 0 0,0 0 1 0 0,0 0-1 0 0,0-1 1 0 0,0 1-1 0 0,0 0 0 0 0,0 0 1 0 0,0 0-1 0 0,0-1 1 0 0,0 1-1 0 0,0 0 1 0 0,0 0-1 0 0,0 0 1 0 0,0-1-1 0 0,0 1 0 0 0,0 0 1 0 0,0 0-1 0 0,0-1 1 0 0,9-7 468 0 0,17-5-792 0 0,-22 11 434 0 0,36-19-112 0 0,-29 15-28 0 0,0 0 1 0 0,0 0-1 0 0,1 1 1 0 0,0 0-1 0 0,17-4 1 0 0,-26 9 12 0 0,-1 0 0 0 0,0 0 0 0 0,1 0 0 0 0,-1 0 1 0 0,0 1-1 0 0,1-1 0 0 0,-1 0 0 0 0,0 1 0 0 0,0 0 0 0 0,1 0 0 0 0,-1-1 1 0 0,0 1-1 0 0,0 0 0 0 0,0 1 0 0 0,0-1 0 0 0,0 0 0 0 0,0 1 0 0 0,-1-1 1 0 0,1 1-1 0 0,0-1 0 0 0,-1 1 0 0 0,1 0 0 0 0,-1 0 0 0 0,1 0 0 0 0,-1-1 1 0 0,0 1-1 0 0,0 1 0 0 0,0-1 0 0 0,0 0 0 0 0,1 4 0 0 0,3 7 79 0 0,-1 0-1 0 0,-1 0 0 0 0,4 25 1 0 0,-2-2-42 0 0,-1 0 0 0 0,-2 0-1 0 0,-2 0 1 0 0,-1 1 0 0 0,-2-1 0 0 0,-1 0 0 0 0,-2-1 0 0 0,-17 57 0 0 0,4-56 72 0 0,18-35-139 0 0,1 0-1 0 0,-1 0 1 0 0,0 0-1 0 0,1 0 1 0 0,-1-1-1 0 0,0 1 1 0 0,0 0-1 0 0,0-1 1 0 0,1 1-1 0 0,-1-1 1 0 0,0 1-1 0 0,0-1 1 0 0,0 1-1 0 0,0-1 1 0 0,-1 1-1 0 0,1-1-8 0 0,0 0 0 0 0,1 0 0 0 0,-1 0 0 0 0,1-1 0 0 0,-1 1 0 0 0,0 0 0 0 0,1 0 0 0 0,-1-1 0 0 0,1 1-1 0 0,-1 0 1 0 0,1-1 0 0 0,-1 1 0 0 0,1 0 0 0 0,-1-1 0 0 0,1 1 0 0 0,-1-1 0 0 0,1 1 0 0 0,-1-1 0 0 0,1 1 0 0 0,0-1 0 0 0,-1 1 0 0 0,1-1 0 0 0,0 1 0 0 0,0-1 0 0 0,-1 0-1 0 0,1 1 1 0 0,0-1 0 0 0,0 0 0 0 0,-2-3-11 0 0,1 0-1 0 0,1 1 1 0 0,-1-1-1 0 0,0 0 1 0 0,1 1-1 0 0,0-1 1 0 0,0 0 0 0 0,0 0-1 0 0,0 0 1 0 0,1 1-1 0 0,-1-1 1 0 0,1 0-1 0 0,0 1 1 0 0,0-1-1 0 0,0 0 1 0 0,1 1-1 0 0,-1-1 1 0 0,1 1-1 0 0,0 0 1 0 0,0 0-1 0 0,0-1 1 0 0,4-3-1 0 0,-2 2-3 0 0,1 0 0 0 0,-1 0 0 0 0,1 1-1 0 0,0-1 1 0 0,1 1 0 0 0,-1 0 0 0 0,1 1-1 0 0,-1-1 1 0 0,1 1 0 0 0,0 0 0 0 0,13-4-1 0 0,-1 4 25 0 0,0 0 0 0 0,0 2 0 0 0,25 0 0 0 0,-22 1-191 0 0,0-1 0 0 0,-1-1 0 0 0,21-4 1 0 0,-34 4-396 0 0,-1 0 1 0 0,0 0-1 0 0,0 0 1 0 0,0-1-1 0 0,8-4 1 0 0,-10 4-206 0 0,0 0 0 0 0,-1 0 0 0 0,1 0 0 0 0,0 0 0 0 0,-1-1 0 0 0,0 0 1 0 0,0 1-1 0 0,3-6 0 0 0,3-6-4866 0 0</inkml:trace>
</inkml:ink>
</file>

<file path=ppt/ink/ink1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4:52.1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14819 0 0,'8'14'776'0'0,"1"-1"1"0"0,18 23-1 0 0,10 15-464 0 0,-21-24-338 0 0,49 85 79 0 0,-28-36-3636 0 0,-47-83 424 0 0,9 5 3201 0 0,0 1 1 0 0,0 0-1 0 0,1 0 1 0 0,-1-1-1 0 0,0 1 1 0 0,1 0 0 0 0,-1-1-1 0 0,1 1 1 0 0,0-1-1 0 0,-1 1 1 0 0,1-1-1 0 0,0 1 1 0 0,0-1 0 0 0,0 1-1 0 0,0-1 1 0 0,0 1-1 0 0,0-1 1 0 0,0 1-1 0 0,1-1 1 0 0,-1 1 0 0 0,1-3-1 0 0,3-1 96 0 0,1 0-1 0 0,-1 0 0 0 0,1 0 1 0 0,0 0-1 0 0,0 1 1 0 0,0 0-1 0 0,0 0 0 0 0,1 1 1 0 0,0-1-1 0 0,0 1 1 0 0,0 0-1 0 0,12-4 0 0 0,20-12 8 0 0,-30 15-340 0 0,-1-1 0 0 0,1-1 0 0 0,-1 1 0 0 0,6-8 0 0 0,-10 10-438 0 0,0 0 1 0 0,-1 0 0 0 0,1-1-1 0 0,-1 1 1 0 0,0-1-1 0 0,3-6 1 0 0,1-6-4249 0 0</inkml:trace>
</inkml:ink>
</file>

<file path=ppt/ink/ink1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4:52.4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 7 13299 0 0,'-1'-1'291'0'0,"0"0"0"0"0,0 1 0 0 0,0-1 0 0 0,0 1-1 0 0,0-1 1 0 0,0 1 0 0 0,0-1 0 0 0,-1 1 0 0 0,1 0 0 0 0,0-1 0 0 0,0 1 0 0 0,-1 0 0 0 0,1 0 0 0 0,0 0 0 0 0,0 0 0 0 0,-1 0-1 0 0,1 0 1 0 0,-2 1 0 0 0,3 0-254 0 0,-1 0 0 0 0,1 0 0 0 0,0 0 0 0 0,0 1 0 0 0,0-1-1 0 0,0 0 1 0 0,0 0 0 0 0,0 0 0 0 0,0 0 0 0 0,0 0 0 0 0,1 1 0 0 0,-1-1 0 0 0,0 0-1 0 0,1 0 1 0 0,0 1 0 0 0,2 15 257 0 0,17 70-29 0 0,-11-54-1870 0 0,-2 0-1 0 0,-1 1 1 0 0,2 48 0 0 0,-9-71 908 0 0,-1-17 494 0 0,2-18 925 0 0,0 22-620 0 0,1-1 0 0 0,-1 1 0 0 0,1 0 1 0 0,0-1-1 0 0,0 1 0 0 0,0 0 0 0 0,0-1 0 0 0,0 1 0 0 0,1 0 0 0 0,-1 0 0 0 0,1 0 0 0 0,-1 0 0 0 0,1 0 0 0 0,0 1 1 0 0,0-1-1 0 0,0 0 0 0 0,0 1 0 0 0,0-1 0 0 0,0 1 0 0 0,0 0 0 0 0,0-1 0 0 0,0 1 0 0 0,5-1 0 0 0,1 0-20 0 0,0 1-1 0 0,0 1 1 0 0,-1-1-1 0 0,1 1 1 0 0,0 0-1 0 0,9 2 0 0 0,22 0-2707 0 0,-35-2 1941 0 0,-1 0 1 0 0,1-1-1 0 0,-1 1 1 0 0,1-1-1 0 0,-1 0 1 0 0,0 0-1 0 0,1 0 1 0 0,3-2 0 0 0,4-4-3933 0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3:43.4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122 1 12955 0 0,'-5'0'7866'0'0,"-1"10"-4272"0"0,-9 21-3176 0 0,5-10 230 0 0,-17 24-408 0 0,12-22-281 0 0,1 1-1 0 0,-12 28 0 0 0,26-52 39 0 0,-1 1 0 0 0,1-1 0 0 0,0 1 0 0 0,-1-1 0 0 0,1 1 0 0 0,0 0 0 0 0,-1-1 0 0 0,1 1-1 0 0,0 0 1 0 0,0-1 0 0 0,0 1 0 0 0,0 0 0 0 0,-1-1 0 0 0,1 1 0 0 0,0 0 0 0 0,0 0 0 0 0,0-1 0 0 0,1 1 0 0 0,-1 0 0 0 0,0-1-1 0 0,0 1 1 0 0,0 0 0 0 0,0-1 0 0 0,1 1 0 0 0,-1 0 0 0 0,0-1 0 0 0,1 1 0 0 0,-1-1 0 0 0,0 1 0 0 0,1 0 0 0 0,-1-1 0 0 0,1 1 0 0 0,-1-1-1 0 0,1 1 1 0 0,-1-1 0 0 0,1 1 0 0 0,-1-1 0 0 0,1 0 0 0 0,-1 1 0 0 0,1-1 0 0 0,0 0 0 0 0,-1 1 0 0 0,1-1 0 0 0,0 0 0 0 0,-1 0-1 0 0,1 1 1 0 0,0-1 0 0 0,-1 0 0 0 0,1 0 0 0 0,0 0 0 0 0,0 0 0 0 0,-1 0 0 0 0,1 0 0 0 0,0 0 0 0 0,-1 0 0 0 0,1 0 0 0 0,0-1 0 0 0,-1 1-1 0 0,2-1 1 0 0,8 0-52 0 0,1-1 0 0 0,-1-1-1 0 0,12-4 1 0 0,-11 3 36 0 0,34-12-221 0 0,-34 11 56 0 0,0 0 0 0 0,0 1 1 0 0,0 1-1 0 0,0 0 0 0 0,1 0 0 0 0,-1 1 1 0 0,1 0-1 0 0,17 1 0 0 0,-19 5-1956 0 0,-10-3 1738 0 0,0-1 0 0 0,1 1 0 0 0,-1 0 0 0 0,0 0 0 0 0,1-1 0 0 0,-1 1 0 0 0,0 0 0 0 0,0 0 0 0 0,0-1 0 0 0,0 1 0 0 0,0 0 0 0 0,0 0 0 0 0,0 0 0 0 0,0-1 0 0 0,0 1 0 0 0,0 0 0 0 0,0 0 0 0 0,0-1 0 0 0,-1 1 0 0 0,1 0 0 0 0,0 0 0 0 0,-1-1 0 0 0,1 1 0 0 0,0 0 0 0 0,-1-1 0 0 0,0 2 1 0 0,-8 10-6226 0 0</inkml:trace>
</inkml:ink>
</file>

<file path=ppt/ink/ink1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4:52.8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98 1 11979 0 0,'-1'0'208'0'0,"0"0"1"0"0,0 0 0 0 0,-1 1 0 0 0,1-1 0 0 0,0 1 0 0 0,0-1-1 0 0,0 1 1 0 0,0 0 0 0 0,0-1 0 0 0,-1 1 0 0 0,1 0 0 0 0,0 0-1 0 0,0-1 1 0 0,1 1 0 0 0,-1 0 0 0 0,0 0 0 0 0,0 0 0 0 0,0 0-1 0 0,1 1 1 0 0,-1-1 0 0 0,0 0 0 0 0,1 0 0 0 0,-1 0 0 0 0,1 0-1 0 0,0 1 1 0 0,-1-1 0 0 0,1 0 0 0 0,0 0 0 0 0,0 1 0 0 0,-1-1 0 0 0,2 3-1 0 0,-3 50-95 0 0,3-40 436 0 0,0 63 1140 0 0,0-22-7342 0 0,-8 88 1 0 0,4-122 4626 0 0,-1 0 0 0 0,-11 32 1 0 0,9-37 2657 0 0,-1 0 0 0 0,0-1 0 0 0,-18 29 1522 0 0,27-46-2661 0 0,0 0-1 0 0,0 0 0 0 0,-1 0 0 0 0,1-1 0 0 0,0 1 0 0 0,-1 0 0 0 0,1-1 1 0 0,0-3-1 0 0,0 4-102 0 0,10-21 589 0 0,-8 14-749 0 0,0 1 1 0 0,0 0-1 0 0,1 0 0 0 0,0 0 0 0 0,0 1 1 0 0,1-1-1 0 0,0 1 0 0 0,0 1 0 0 0,1-1 1 0 0,0 1-1 0 0,8-6 0 0 0,-15 12-184 0 0,1 0-1 0 0,0-1 1 0 0,0 1-1 0 0,0 0 1 0 0,-1-1-1 0 0,1 1 0 0 0,0 0 1 0 0,0 0-1 0 0,0 0 1 0 0,0 0-1 0 0,0 0 1 0 0,-1 0-1 0 0,1 0 1 0 0,0 0-1 0 0,0 0 1 0 0,0 0-1 0 0,0 0 0 0 0,0 0 1 0 0,-1 1-1 0 0,1-1 1 0 0,0 0-1 0 0,0 1 1 0 0,0-1-1 0 0,1 2 1 0 0,-1-1 35 0 0,1 1 0 0 0,0-1 0 0 0,-1 1 0 0 0,0 0 0 0 0,1-1 0 0 0,-1 1 0 0 0,0 0 1 0 0,0 0-1 0 0,2 4 0 0 0,11 45 761 0 0,-14-50-831 0 0,6 49 68 0 0,-2 1 1 0 0,-3 51 0 0 0,-1-88-363 0 0,0-13 80 0 0,0 0 0 0 0,0 0 1 0 0,0 0-1 0 0,0 0 0 0 0,0 0 0 0 0,0 0 1 0 0,0 0-1 0 0,1 0 0 0 0,-1 0 0 0 0,0 0 1 0 0,1 0-1 0 0,-1 0 0 0 0,0 0 0 0 0,1-1 1 0 0,-1 1-1 0 0,1 0 0 0 0,-1 0 0 0 0,1 0 1 0 0,0 0-1 0 0,1 1 0 0 0,-2-2-146 0 0,1 0 0 0 0,0 0 0 0 0,0 0 0 0 0,0 0 0 0 0,0 0-1 0 0,0 0 1 0 0,0 0 0 0 0,-1 0 0 0 0,1 0 0 0 0,0 0 0 0 0,0 0 0 0 0,0 0 0 0 0,0-1 0 0 0,-1 1 0 0 0,1 0-1 0 0,0-1 1 0 0,0 1 0 0 0,0 0 0 0 0,-1-1 0 0 0,1 1 0 0 0,0-1 0 0 0,-1 0 0 0 0,1 1 0 0 0,1-2-1 0 0,12-10-7102 0 0</inkml:trace>
</inkml:ink>
</file>

<file path=ppt/ink/ink1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4:53.2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1 22277 0 0,'0'8'1576'0'0,"1"0"-504"0"0,-1-1-127 0 0,1 0-137 0 0,-3-2-304 0 0,1 0-224 0 0,-2-1-88 0 0,1-1-96 0 0,-1 0-64 0 0,2-2-16 0 0,0 0-192 0 0,2-2-408 0 0,0-1-640 0 0,3-2-1265 0 0,1-2-1512 0 0,0-8-1696 0 0,0-2-2921 0 0</inkml:trace>
</inkml:ink>
</file>

<file path=ppt/ink/ink1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4:58.1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167 1 7226 0 0,'-7'3'874'0'0,"-1"1"0"0"0,2-1 0 0 0,-1 1 0 0 0,0 1 0 0 0,1-1 0 0 0,-1 1 0 0 0,1 0 0 0 0,1 1 0 0 0,-1-1 1 0 0,-7 11-1 0 0,5-5-222 0 0,2 0 1 0 0,-1 0 0 0 0,1 0 0 0 0,1 1 0 0 0,-8 23-1 0 0,4 5-244 0 0,1 0 1 0 0,2 0-1 0 0,-1 46 0 0 0,6-73-168 0 0,-10 192 144 0 0,9 0-1 0 0,9 0 1 0 0,9 0-1 0 0,57 273 1 0 0,-60-417-376 0 0,24 66 0 0 0,-29-104 2 0 0,2-1 0 0 0,0 0 0 0 0,1-1 0 0 0,1-1 1 0 0,1 0-1 0 0,17 21 0 0 0,-10-16-117 0 0,18 20-702 0 0,-10-21-3671 0 0,-20-21-42 0 0,-9-9-889 0 0,-4-1-470 0 0</inkml:trace>
</inkml:ink>
</file>

<file path=ppt/ink/ink1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4:58.7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66 15 10538 0 0,'-12'-6'975'0'0,"-9"-2"5518"0"0,20 8-6363 0 0,1 0 0 0 0,-1 0 1 0 0,0 0-1 0 0,1 1 0 0 0,-1-1 1 0 0,0 0-1 0 0,1 0 0 0 0,-1 1 1 0 0,1-1-1 0 0,-1 0 1 0 0,1 1-1 0 0,-1-1 0 0 0,1 0 1 0 0,-1 1-1 0 0,1-1 0 0 0,-1 1 1 0 0,1-1-1 0 0,-1 1 0 0 0,1-1 1 0 0,0 1-1 0 0,-1-1 0 0 0,1 1 1 0 0,0-1-1 0 0,-1 1 0 0 0,1 0 1 0 0,0-1-1 0 0,0 1 0 0 0,-1 0 1 0 0,1-1-1 0 0,0 1 0 0 0,0 1 1 0 0,-7 36 69 0 0,2 1 0 0 0,1 0 0 0 0,2 60 0 0 0,2-60-145 0 0,2 226-1933 0 0,-3-292 1013 0 0,0 13 720 0 0,1-1 0 0 0,0 1 0 0 0,1-1 0 0 0,4-21 0 0 0,-4 32 149 0 0,0 1 0 0 0,0 0 0 0 0,0 0 0 0 0,0-1 0 0 0,1 1 0 0 0,-1 0 0 0 0,1 0 0 0 0,0 1-1 0 0,0-1 1 0 0,0 0 0 0 0,0 0 0 0 0,0 1 0 0 0,0-1 0 0 0,1 1 0 0 0,-1 0 0 0 0,1 0 0 0 0,0 0 0 0 0,0 0 0 0 0,-1 0 0 0 0,1 1 0 0 0,0-1 0 0 0,1 1 0 0 0,-1 0 0 0 0,0 0 0 0 0,5-1 0 0 0,10-1 42 0 0,0 1-1 0 0,35 1 1 0 0,-37 1-128 0 0,0 0 0 0 0,0-1 0 0 0,0-1 1 0 0,23-4-1 0 0,-26 3-629 0 0,11-4-1758 0 0,-12-1-2141 0 0,-6 4 1515 0 0,8 7-1790 0 0</inkml:trace>
</inkml:ink>
</file>

<file path=ppt/ink/ink1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4:59.0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 5 7594 0 0,'0'0'336'0'0,"-1"-1"0"0"0,1 1 0 0 0,-1-1 0 0 0,0 1 0 0 0,1 0 1 0 0,-1-1-1 0 0,0 1 0 0 0,1 0 0 0 0,-1 0 0 0 0,0-1 0 0 0,1 1 0 0 0,-1 0 1 0 0,0 0-1 0 0,1 0 0 0 0,-1 0 0 0 0,0 0 0 0 0,1 0 0 0 0,-1 0 0 0 0,0 0 1 0 0,0 0-1 0 0,1 0 0 0 0,-1 0 0 0 0,0 0 0 0 0,1 1 0 0 0,-1-1 1 0 0,0 0-1 0 0,1 1 0 0 0,-1-1 0 0 0,1 0 0 0 0,-1 1 0 0 0,0-1 0 0 0,1 0 1 0 0,-1 2-1 0 0,-1-1-83 0 0,1 1 1 0 0,0 0 0 0 0,0 0-1 0 0,1 0 1 0 0,-1 0-1 0 0,0 0 1 0 0,0 0 0 0 0,1 0-1 0 0,0 1 1 0 0,-1-1-1 0 0,1 2 1 0 0,-1 7-355 0 0,1 0 1 0 0,0 0-1 0 0,3 17 0 0 0,8 18-286 0 0,33 88-1 0 0,-15-50-2591 0 0,-6 2-4486 0 0,-20-68 4461 0 0,-2 0-1651 0 0</inkml:trace>
</inkml:ink>
</file>

<file path=ppt/ink/ink1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4:59.4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35 309 7362 0 0,'-3'0'592'0'0,"1"1"0"0"0,0 0 1 0 0,0 0-1 0 0,0 1 1 0 0,0-1-1 0 0,0 0 0 0 0,0 1 1 0 0,0 0-1 0 0,0-1 1 0 0,0 1-1 0 0,1 0 0 0 0,-1 0 1 0 0,1 0-1 0 0,-1 0 1 0 0,1 0-1 0 0,0 0 1 0 0,0 0-1 0 0,-2 4 0 0 0,21-28 782 0 0,-7 4-944 0 0,-4 6-307 0 0,0 1 0 0 0,0-1 0 0 0,1 1 0 0 0,0 1 0 0 0,1 0 0 0 0,0 0 0 0 0,1 0 0 0 0,13-9 1 0 0,-23 18-123 0 0,1 1 1 0 0,0-1 0 0 0,0 1-1 0 0,0 0 1 0 0,0-1 0 0 0,-1 1 0 0 0,1 0-1 0 0,0-1 1 0 0,0 1 0 0 0,0 0-1 0 0,0 0 1 0 0,0 0 0 0 0,0 0-1 0 0,0 0 1 0 0,0 0 0 0 0,0 0 0 0 0,0 0-1 0 0,0 0 1 0 0,0 0 0 0 0,0 1-1 0 0,0-1 1 0 0,-1 0 0 0 0,1 1-1 0 0,0-1 1 0 0,1 1 0 0 0,0 1 4 0 0,-1-1-1 0 0,1 0 1 0 0,0 1 0 0 0,-1 0 0 0 0,0-1-1 0 0,1 1 1 0 0,-1 0 0 0 0,0 0 0 0 0,0 0-1 0 0,1 3 1 0 0,2 5 29 0 0,-1-1 0 0 0,0 1 0 0 0,2 17 1 0 0,-4-19-74 0 0,0 5 126 0 0,1 1 0 0 0,1 0 0 0 0,1-1 0 0 0,-1 1 1 0 0,9 16-1 0 0,-11-26-56 0 0,1-1 1 0 0,0 0-1 0 0,0 0 1 0 0,0 0-1 0 0,0 0 1 0 0,1-1-1 0 0,-1 1 1 0 0,1-1 0 0 0,0 1-1 0 0,-1-1 1 0 0,1 0-1 0 0,0 0 1 0 0,0 0-1 0 0,1 0 1 0 0,-1 0-1 0 0,0-1 1 0 0,0 0-1 0 0,1 0 1 0 0,-1 1 0 0 0,1-2-1 0 0,-1 1 1 0 0,1 0-1 0 0,0-1 1 0 0,-1 0-1 0 0,1 0 1 0 0,4 0-1 0 0,-2-1-10 0 0,0 1 0 0 0,0-1 0 0 0,0-1 0 0 0,0 0 0 0 0,-1 1 0 0 0,1-2 0 0 0,0 1 0 0 0,-1-1 0 0 0,0 1 0 0 0,1-1 0 0 0,-1-1 0 0 0,0 1 0 0 0,-1-1-1 0 0,1 0 1 0 0,0 0 0 0 0,-1-1 0 0 0,0 1 0 0 0,0-1 0 0 0,-1 0 0 0 0,4-5 0 0 0,7-12-572 0 0,-2-1 0 0 0,0-1 0 0 0,11-32 0 0 0,-17 41-218 0 0,6-19-2070 0 0,-1 0 1 0 0,-1 0-1 0 0,4-38 1 0 0,-7 25-2843 0 0</inkml:trace>
</inkml:ink>
</file>

<file path=ppt/ink/ink1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4:59.8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51 198 15747 0 0,'-51'17'7389'0'0,"57"-19"-7193"0"0,0-1 1 0 0,0 0-1 0 0,-1-1 1 0 0,1 1-1 0 0,-1-1 1 0 0,0 0 0 0 0,8-8-1 0 0,35-40-450 0 0,-33 33 328 0 0,7-4-399 0 0,22-27-1147 0 0,-23 15-2464 0 0,-48 72 1711 0 0,23-29 2539 0 0,1 1-1 0 0,0-1 1 0 0,1 1-1 0 0,0-1 1 0 0,1 1-1 0 0,-1 0 1 0 0,2 0 0 0 0,-1 0-1 0 0,1 0 1 0 0,1 0-1 0 0,1 12 1 0 0,4 12 970 0 0,15 54 0 0 0,-14-63-1068 0 0,-6-21-188 0 0,51 161 697 0 0,-44-143-726 0 0,0-1-1 0 0,2 0 1 0 0,1-1-1 0 0,0 0 1 0 0,25 30-1 0 0,-35-47-83 0 0,1 1 1 0 0,0-1-1 0 0,0 0 0 0 0,0 0 1 0 0,0 0-1 0 0,0-1 0 0 0,1 1 1 0 0,-1 0-1 0 0,0-1 0 0 0,1 1 0 0 0,-1-1 1 0 0,1 0-1 0 0,0 0 0 0 0,-1 0 1 0 0,1 0-1 0 0,0-1 0 0 0,0 1 1 0 0,-1-1-1 0 0,7 1 0 0 0,-7-2-71 0 0,0 1-1 0 0,0-1 1 0 0,1 0-1 0 0,-1 0 1 0 0,0 0-1 0 0,0 0 1 0 0,0 0-1 0 0,0 0 1 0 0,0-1-1 0 0,0 1 1 0 0,-1-1-1 0 0,1 1 1 0 0,0-1-1 0 0,-1 0 1 0 0,1 0-1 0 0,-1 0 1 0 0,0 0-1 0 0,0 0 1 0 0,1 0-1 0 0,-1 0 1 0 0,0 0-1 0 0,-1 0 1 0 0,1 0-1 0 0,1-4 1 0 0,3-11-237 0 0,-1-1 0 0 0,-1 1 0 0 0,0-1 0 0 0,-1 0-1 0 0,-1 0 1 0 0,-1 0 0 0 0,0 0 0 0 0,-7-35 0 0 0,3 26 526 0 0,-2 1-1 0 0,-1-1 0 0 0,-2 1 0 0 0,0 1 0 0 0,-17-32 0 0 0,14 37 1755 0 0,8 21-81 0 0,5 13-1055 0 0,6 30-322 0 0,27 233 741 0 0,-37-257-943 0 0,3-15-189 0 0,12-7-141 0 0,-7 0 58 0 0,13-4 32 0 0,1 0 1 0 0,-1-2-1 0 0,0 0 1 0 0,-1-1-1 0 0,0-1 1 0 0,23-17-1 0 0,-31 20-322 0 0,-1-1 0 0 0,0 0 0 0 0,-1 0 0 0 0,0 0-1 0 0,9-13 1 0 0,-11 12-466 0 0,0 0-1 0 0,-1 0 0 0 0,0 0 0 0 0,0-1 1 0 0,-1 1-1 0 0,4-15 0 0 0,-6 17-195 0 0,-1 0 1 0 0,1 0-1 0 0,-1 1 0 0 0,-1-1 1 0 0,1 0-1 0 0,-3-13 1 0 0,2 18 692 0 0,-3-26-4359 0 0</inkml:trace>
</inkml:ink>
</file>

<file path=ppt/ink/ink1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5:00.2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12 291 14275 0 0,'0'0'197'0'0,"-1"0"0"0"0,1 0-1 0 0,0 0 1 0 0,-1 0 0 0 0,1 0 0 0 0,-1 0-1 0 0,1 0 1 0 0,-1 0 0 0 0,1 0-1 0 0,0 0 1 0 0,-1 0 0 0 0,1 0 0 0 0,-1 0-1 0 0,1 0 1 0 0,0 0 0 0 0,-1 1 0 0 0,1-1-1 0 0,0 0 1 0 0,-1 0 0 0 0,1 0 0 0 0,0 1-1 0 0,-1-1 1 0 0,1 0 0 0 0,0 0 0 0 0,-1 1-1 0 0,1-1 1 0 0,0 0 0 0 0,0 1 0 0 0,-1-1-1 0 0,1 0 1 0 0,0 1 0 0 0,0-1 0 0 0,0 0-1 0 0,-1 2 1 0 0,1 18 2131 0 0,15 31-2746 0 0,-11-40 1103 0 0,1 3-614 0 0,0 0 1 0 0,1 0 0 0 0,11 18-1 0 0,-16-29-114 0 0,1 1 0 0 0,0-1 0 0 0,0 0 0 0 0,0 0-1 0 0,1 0 1 0 0,-1 0 0 0 0,1-1 0 0 0,0 1 0 0 0,-1-1 0 0 0,1 1-1 0 0,0-1 1 0 0,1 0 0 0 0,-1 0 0 0 0,0 0 0 0 0,0-1 0 0 0,1 1 0 0 0,-1-1-1 0 0,8 2 1 0 0,-9-3-15 0 0,0 0-1 0 0,-1 0 1 0 0,1-1 0 0 0,0 1-1 0 0,0-1 1 0 0,-1 1-1 0 0,1-1 1 0 0,0 0 0 0 0,-1 0-1 0 0,1 0 1 0 0,-1 0-1 0 0,1 0 1 0 0,-1 0 0 0 0,0 0-1 0 0,1 0 1 0 0,-1-1-1 0 0,0 1 1 0 0,0 0-1 0 0,0-1 1 0 0,0 1 0 0 0,0-1-1 0 0,0 1 1 0 0,0-1-1 0 0,0 0 1 0 0,0 1 0 0 0,-1-1-1 0 0,1-3 1 0 0,3-7-239 0 0,0 0 0 0 0,3-22-1 0 0,-6 26-42 0 0,6-41-2662 0 0,1-91 1 0 0,-11 14 1892 0 0,-2 74 2133 0 0,-2 18 2457 0 0,10 55 545 0 0,-2 18-2885 0 0,0 0-687 0 0,7 63 845 0 0,23 111 0 0 0,-22-175-1585 0 0,1 0 1 0 0,17 38-1 0 0,-17-52-870 0 0,1 0 0 0 0,2-1 0 0 0,0-1 1 0 0,17 22-1 0 0,-15-26-4043 0 0,-1-3-3108 0 0</inkml:trace>
</inkml:ink>
</file>

<file path=ppt/ink/ink1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5:54.0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99 73 2865 0 0,'-34'-13'5276'0'0,"28"11"-4015"0"0,0 0-1 0 0,0 0 1 0 0,0 0 0 0 0,1-1 0 0 0,-1 0-1 0 0,0 0 1 0 0,1 0 0 0 0,0-1 0 0 0,-6-4-1 0 0,11 8-1206 0 0,0-1 1 0 0,-1 1-1 0 0,1 0 0 0 0,0 0 0 0 0,0 0 0 0 0,0-1 0 0 0,0 1 0 0 0,-1 0 0 0 0,1 0 0 0 0,0 0 0 0 0,0-1 0 0 0,0 1 0 0 0,0 0 0 0 0,0 0 0 0 0,0-1 0 0 0,0 1 0 0 0,-1 0 0 0 0,1 0 0 0 0,0-1 0 0 0,0 1 0 0 0,0 0 0 0 0,0 0 0 0 0,0-1 0 0 0,0 1 0 0 0,0 0 0 0 0,0-1 0 0 0,0 1 0 0 0,1 0 0 0 0,-1 0 1 0 0,0-1-1 0 0,0 1 0 0 0,0 0 0 0 0,0 0 0 0 0,0-1 0 0 0,0 1 0 0 0,0 0 0 0 0,1 0 0 0 0,-1 0 0 0 0,0-1 0 0 0,0 1 0 0 0,0 0 0 0 0,1 0 0 0 0,14-5 607 0 0,17 5-522 0 0,48 11-243 0 0,48 4 1064 0 0,-64-15-2817 0 0,-2-9-3324 0 0,-61 9 4945 0 0,0 0 0 0 0,-1 0-1 0 0,1 0 1 0 0,-1 0-1 0 0,1-1 1 0 0,0 1-1 0 0,-1 0 1 0 0,1 0-1 0 0,-1-1 1 0 0,1 1 0 0 0,0 0-1 0 0,-1 0 1 0 0,1-1-1 0 0,-1 1 1 0 0,1-1-1 0 0,-1 1 1 0 0,1 0-1 0 0,-1-1 1 0 0,0 1-1 0 0,1-1 1 0 0,0 0 0 0 0,-5-8-3569 0 0,1 3 2641 0 0,5-1-3691 0 0</inkml:trace>
</inkml:ink>
</file>

<file path=ppt/ink/ink1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5:54.3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61 42 4945 0 0,'-8'-9'1952'0'0,"-18"-24"5638"0"0,47 51-2454 0 0,-4-4-4423 0 0,19 19 181 0 0,-24-24-650 0 0,-1 1-1 0 0,0 1 1 0 0,-1 0-1 0 0,0 0 1 0 0,11 18 0 0 0,-19-26-142 0 0,-1 1 1 0 0,0-1-1 0 0,0 1 1 0 0,-1 0-1 0 0,1-1 1 0 0,-1 1-1 0 0,0 0 1 0 0,0 0-1 0 0,0-1 1 0 0,0 1-1 0 0,-1 0 1 0 0,1-1 0 0 0,-1 1-1 0 0,0 0 1 0 0,0-1-1 0 0,0 1 1 0 0,-1-1-1 0 0,1 1 1 0 0,-1-1-1 0 0,0 0 1 0 0,0 0-1 0 0,0 0 1 0 0,-4 5 0 0 0,-4 5 17 0 0,0-1 0 0 0,0-1 1 0 0,-1 0-1 0 0,-17 14 1 0 0,3-8-446 0 0,17-13 340 0 0,0 1-1 0 0,1 0 1 0 0,-1 1-1 0 0,1 0 1 0 0,-12 13-1 0 0,18-18-234 0 0,0 1 0 0 0,0-1 0 0 0,0 0 0 0 0,1 1 0 0 0,-1-1 0 0 0,0 1 0 0 0,1-1 0 0 0,-1 1 0 0 0,1 0 0 0 0,0-1 0 0 0,-1 1 0 0 0,1-1 0 0 0,0 1 0 0 0,0 0 0 0 0,0-1 0 0 0,0 3 0 0 0,1-2-386 0 0,-1 0 0 0 0,1 0 0 0 0,0 0 0 0 0,0 0 0 0 0,0 0-1 0 0,0 0 1 0 0,0 0 0 0 0,0 0 0 0 0,1 0 0 0 0,-1 0 0 0 0,1-1 0 0 0,-1 1 0 0 0,1 0 0 0 0,3 2-1 0 0,12 9-5585 0 0,-2-7 1147 0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3:43.8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16668 0 0,'4'2'1093'0'0,"0"0"1"0"0,0-1-1 0 0,1 0 1 0 0,-1 0-1 0 0,0 0 1 0 0,9 0 0 0 0,52-3-209 0 0,-31 0-365 0 0,-1 0-636 0 0,40 0-379 0 0,-69 3-270 0 0,1-1 0 0 0,0 1 0 0 0,-1 0 0 0 0,1 0 0 0 0,-1 0-1 0 0,1 1 1 0 0,3 2 0 0 0,-7-4 507 0 0,-1 0 23 0 0</inkml:trace>
</inkml:ink>
</file>

<file path=ppt/ink/ink1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5:54.7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22 13091 0 0,'-1'-1'141'0'0,"1"1"0"0"0,0 0 0 0 0,-1-1 1 0 0,1 1-1 0 0,0 0 0 0 0,0-1 0 0 0,-1 1 0 0 0,1 0 0 0 0,0-1 1 0 0,0 1-1 0 0,-1-1 0 0 0,1 1 0 0 0,0-1 0 0 0,0 1 0 0 0,0 0 1 0 0,0-1-1 0 0,0 1 0 0 0,0-1 0 0 0,0 1 0 0 0,0-1 1 0 0,0 1-1 0 0,0-1 0 0 0,0 1 0 0 0,0-1 0 0 0,0 1 0 0 0,0 0 1 0 0,0-1-1 0 0,1 1 0 0 0,-1-1 0 0 0,0 1 0 0 0,0-1 0 0 0,0 1 1 0 0,1-1-1 0 0,16-5 1320 0 0,30 5-1910 0 0,-40 2 807 0 0,16-1-522 0 0,82 5 672 0 0,-41 1-3868 0 0,-73-8 3272 0 0,1 1 0 0 0,-1 0 0 0 0,1 1 0 0 0,-1 0 0 0 0,-16 2 0 0 0,23-2 244 0 0,-1 1 0 0 0,0 0-1 0 0,0 0 1 0 0,0 0 0 0 0,1 1 0 0 0,-1-1 0 0 0,1 1-1 0 0,-1-1 1 0 0,1 1 0 0 0,-1 0 0 0 0,1 0-1 0 0,0 0 1 0 0,0 0 0 0 0,0 0 0 0 0,0 0-1 0 0,0 1 1 0 0,1-1 0 0 0,-1 1 0 0 0,1-1 0 0 0,-1 1-1 0 0,0 3 1 0 0,-5 11 338 0 0,0 1 0 0 0,2 0 0 0 0,0 0 0 0 0,1 0 0 0 0,-2 25 0 0 0,5-28-875 0 0,1-1 1 0 0,2 27-1 0 0,-1-31-1010 0 0,1 0 1 0 0,0 0 0 0 0,1 0-1 0 0,6 14 1 0 0,-5-16-2671 0 0</inkml:trace>
</inkml:ink>
</file>

<file path=ppt/ink/ink1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5:55.1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167 1 7562 0 0,'0'8'9534'0'0,"2"2"-5431"0"0,3 30-2669 0 0,-9-13-1397 0 0,0 0-1 0 0,-2 0 1 0 0,0 0 0 0 0,-2-1 0 0 0,-1 0-1 0 0,-20 39 1 0 0,26-60-292 0 0,0 0 0 0 0,-1-1-1 0 0,1 1 1 0 0,-1-1 0 0 0,0 0 0 0 0,0 0-1 0 0,0 0 1 0 0,0-1 0 0 0,-1 1-1 0 0,-5 2 1 0 0,9-5 236 0 0,0 0-1 0 0,-1-1 1 0 0,0 1-1 0 0,1 0 1 0 0,-1 0-1 0 0,1-1 1 0 0,-1 1-1 0 0,0-1 1 0 0,0 1-1 0 0,1-1 1 0 0,-1 0 0 0 0,0 0-1 0 0,0 1 1 0 0,1-1-1 0 0,-1-1 1 0 0,0 1-1 0 0,0 0 1 0 0,1 0-1 0 0,-1-1 1 0 0,0 1-1 0 0,1-1 1 0 0,-1 1 0 0 0,0-1-1 0 0,1 0 1 0 0,-1 1-1 0 0,1-1 1 0 0,-1 0-1 0 0,1 0 1 0 0,-1 0-1 0 0,1 0 1 0 0,0-1-1 0 0,-1 1 1 0 0,1 0-1 0 0,0 0 1 0 0,-2-4-1 0 0,3 5 52 0 0,0 0 0 0 0,0 0 0 0 0,-1 0 0 0 0,1 0 0 0 0,0-1 0 0 0,0 1 0 0 0,0 0 0 0 0,0 0 0 0 0,0 0-1 0 0,0 0 1 0 0,0-1 0 0 0,0 1 0 0 0,0 0 0 0 0,0 0 0 0 0,0 0 0 0 0,0 0 0 0 0,0-1 0 0 0,0 1-1 0 0,0 0 1 0 0,0 0 0 0 0,0 0 0 0 0,0-1 0 0 0,0 1 0 0 0,0 0 0 0 0,0 0 0 0 0,0 0 0 0 0,0 0 0 0 0,0-1-1 0 0,0 1 1 0 0,0 0 0 0 0,0 0 0 0 0,0 0 0 0 0,1 0 0 0 0,-1 0 0 0 0,0-1 0 0 0,0 1 0 0 0,0 0-1 0 0,0 0 1 0 0,0 0 0 0 0,0 0 0 0 0,1 0 0 0 0,-1 0 0 0 0,0 0 0 0 0,0 0 0 0 0,0 0 0 0 0,0-1-1 0 0,1 1 1 0 0,-1 0 0 0 0,0 0 0 0 0,0 0 0 0 0,16-1 746 0 0,14 4-150 0 0,-29-3-613 0 0,17 3-243 0 0,11 2 736 0 0,35 2 0 0 0,-17-10-2774 0 0,-42 2 1064 0 0,1-1 1 0 0,-1 1-1 0 0,0-1 1 0 0,0 0-1 0 0,10-5 1 0 0,-2 1-2838 0 0,11 8-1831 0 0</inkml:trace>
</inkml:ink>
</file>

<file path=ppt/ink/ink1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5:55.5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1 8890 0 0,'1'23'8685'0'0,"0"5"-4772"0"0,0 91-3258 0 0,-10 30-1934 0 0,11-154 1249 0 0,-1 0 0 0 0,1 1 0 0 0,0-1 0 0 0,0 0 0 0 0,1 1 0 0 0,-1-1 0 0 0,1 1 0 0 0,0 0 0 0 0,0 0 0 0 0,1 0 0 0 0,-1 0 0 0 0,1 1 0 0 0,0-1 0 0 0,0 1 0 0 0,0 0-1 0 0,7-4 1 0 0,32-12-2296 0 0,4 5-4333 0 0,-47 14 6546 0 0,1 0 0 0 0,-1 0 1 0 0,1 0-1 0 0,0 0 0 0 0,-1 0 1 0 0,1 0-1 0 0,-1 0 0 0 0,1-1 1 0 0,-1 1-1 0 0,1 0 0 0 0,-1 0 0 0 0,1-1 1 0 0,-1 1-1 0 0,1 0 0 0 0,-1-1 1 0 0,0 1-1 0 0,1 0 0 0 0,-1-1 1 0 0,1 1-1 0 0,-1 0 0 0 0,0-1 0 0 0,1 1 1 0 0,-1-1-1 0 0,0 1 0 0 0,1-1 1 0 0,-1 1-1 0 0,0-1 0 0 0,0 1 1 0 0,0-1-1 0 0,0 1 0 0 0,1-1 0 0 0,-1 1 1 0 0,0-1-1 0 0,0 1 0 0 0,0-1 1 0 0,0-1-1 0 0,1-6-1418 0 0,10 1-2240 0 0</inkml:trace>
</inkml:ink>
</file>

<file path=ppt/ink/ink1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5:55.9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47 167 8626 0 0,'-1'0'458'0'0,"-1"0"-1"0"0,1-1 1 0 0,-1 1 0 0 0,0 0 0 0 0,1 0 0 0 0,-1 0 0 0 0,1 0-1 0 0,-1 0 1 0 0,0 0 0 0 0,1 1 0 0 0,-1-1 0 0 0,1 1-1 0 0,-1-1 1 0 0,0 1 0 0 0,1-1 0 0 0,0 1 0 0 0,-1 0-1 0 0,1 0 1 0 0,-1-1 0 0 0,1 1 0 0 0,0 0 0 0 0,-1 0-1 0 0,1 1 1 0 0,-1 0 0 0 0,0 1-216 0 0,1-1-1 0 0,0 1 0 0 0,0-1 1 0 0,0 0-1 0 0,1 1 1 0 0,-1-1-1 0 0,0 1 1 0 0,1 0-1 0 0,0-1 1 0 0,0 1-1 0 0,-1 0 1 0 0,2-1-1 0 0,-1 6 1 0 0,2 1-211 0 0,-1-1 1 0 0,1 1-1 0 0,1 0 1 0 0,0 0 0 0 0,0-1-1 0 0,0 1 1 0 0,1-1-1 0 0,6 8 1 0 0,-9-13-27 0 0,0-1 0 0 0,1-1 1 0 0,-1 1-1 0 0,1 0 0 0 0,-1 0 1 0 0,1 0-1 0 0,0-1 0 0 0,0 1 1 0 0,0-1-1 0 0,0 0 0 0 0,0 1 0 0 0,0-1 1 0 0,0 0-1 0 0,0 0 0 0 0,1 0 1 0 0,-1-1-1 0 0,0 1 0 0 0,0 0 1 0 0,1-1-1 0 0,-1 1 0 0 0,1-1 1 0 0,-1 0-1 0 0,0 0 0 0 0,1 0 1 0 0,3-1-1 0 0,-4 1 9 0 0,0-1-1 0 0,-1 0 1 0 0,1 0 0 0 0,0 0 0 0 0,0 0 0 0 0,0 0 0 0 0,0 0-1 0 0,-1-1 1 0 0,1 1 0 0 0,-1 0 0 0 0,1-1 0 0 0,-1 1-1 0 0,1-1 1 0 0,-1 0 0 0 0,0 0 0 0 0,0 1 0 0 0,0-1 0 0 0,0 0-1 0 0,0 0 1 0 0,0 0 0 0 0,0 0 0 0 0,-1 0 0 0 0,1 0-1 0 0,-1 0 1 0 0,1 0 0 0 0,-1 0 0 0 0,0 0 0 0 0,0-5 0 0 0,0 0 4 0 0,0 0 1 0 0,0 0 0 0 0,-1 0 0 0 0,0 0 0 0 0,0 0 0 0 0,0 0 0 0 0,-1 0 0 0 0,0 0 0 0 0,-1 0 0 0 0,0 1 0 0 0,0-1 0 0 0,0 1 0 0 0,0 0-1 0 0,-8-10 1 0 0,7 12-1216 0 0,1 0-1 0 0,-1 0 1 0 0,0 1-1 0 0,0 0 1 0 0,-1-1-1 0 0,1 1 0 0 0,-8-4 1 0 0</inkml:trace>
  <inkml:trace contextRef="#ctx0" brushRef="#br0" timeOffset="1">199 1 10410 0 0,'8'45'8751'0'0,"-1"1"-3342"0"0,3 45-1858 0 0,19 114-5700 0 0,-29-203 1991 0 0,12 36-3119 0 0,-12-37 2429 0 0,1 1 0 0 0,0 0 0 0 0,0 0 0 0 0,0-1-1 0 0,0 1 1 0 0,0-1 0 0 0,1 1 0 0 0,-1-1 0 0 0,0 1 0 0 0,3 1 0 0 0</inkml:trace>
</inkml:ink>
</file>

<file path=ppt/ink/ink1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5:56.5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0 11987 0 0,'-12'1'7046'0'0,"22"0"-3945"0"0,22-2-2586 0 0,0 2 0 0 0,32 4 0 0 0,8 1-877 0 0,-60-5-197 0 0,12 2-1391 0 0,-13-6-2751 0 0,-12 2 4450 0 0,1 1 0 0 0,0-1 0 0 0,0 1 0 0 0,0-1 0 0 0,-1 1 0 0 0,1 0 0 0 0,0-1 0 0 0,-1 1 0 0 0,1 0 0 0 0,0-1 0 0 0,-1 1 0 0 0,1 0 0 0 0,0-1 0 0 0,-1 1 0 0 0,1 0 0 0 0,-1 0 0 0 0,1-1 0 0 0,-1 1 0 0 0,1 0 0 0 0,0 0 0 0 0,-1 0 0 0 0,1 0 0 0 0,-1 0 0 0 0,1 0 0 0 0,-1-1 0 0 0,1 1 0 0 0,-1 0 0 0 0,1 0 0 0 0,-1 1 0 0 0,-17-5-1214 0 0,13 4 1867 0 0,0 0-1 0 0,1 0 1 0 0,-1 1 0 0 0,1-1-1 0 0,-1 1 1 0 0,1 0 0 0 0,-1 0-1 0 0,1 1 1 0 0,0-1-1 0 0,-1 1 1 0 0,1 0 0 0 0,0 0-1 0 0,0 1 1 0 0,0-1 0 0 0,1 1-1 0 0,-1-1 1 0 0,1 1-1 0 0,-1 1 1 0 0,1-1 0 0 0,0 0-1 0 0,0 1 1 0 0,0-1 0 0 0,1 1-1 0 0,-4 6 1 0 0,2-3 316 0 0,1 0 0 0 0,1 0 0 0 0,0 1 0 0 0,0-1 0 0 0,0 0 0 0 0,1 1 0 0 0,-1 11 0 0 0,3 32-1056 0 0,0-44 239 0 0,0 0 0 0 0,1-1-1 0 0,0 1 1 0 0,0-1 0 0 0,0 1-1 0 0,0-1 1 0 0,1 0-1 0 0,6 9 1 0 0,-8-13-168 0 0,0-1 1 0 0,0 0-1 0 0,0 1 1 0 0,0-1-1 0 0,0 0 1 0 0,0 0-1 0 0,1 0 1 0 0,-1 0-1 0 0,0 0 1 0 0,1 0-1 0 0,-1 0 1 0 0,1-1-1 0 0,-1 1 1 0 0,1 0-1 0 0,-1-1 1 0 0,1 1-1 0 0,-1-1 1 0 0,1 0-1 0 0,0 1 1 0 0,-1-1-1 0 0,1 0 1 0 0,0 0-1 0 0,-1 0 1 0 0,1 0-1 0 0,0 0 1 0 0,-1 0-1 0 0,1-1 1 0 0,-1 1-1 0 0,1-1 1 0 0,0 1-1 0 0,-1-1 1 0 0,1 1-1 0 0,-1-1 1 0 0,1 0-1 0 0,-1 0 1 0 0,0 0-1 0 0,1 0 1 0 0,-1 0-1 0 0,0 0 1 0 0,3-2-1 0 0,2-3-168 0 0,-1 0 0 0 0,1 0-1 0 0,-1-1 1 0 0,-1 1 0 0 0,1-1-1 0 0,-1 0 1 0 0,0-1 0 0 0,-1 1-1 0 0,0 0 1 0 0,0-1-1 0 0,2-9 1 0 0,-2 8 1309 0 0,0-1 0 0 0,1 1 1 0 0,1-1-1 0 0,-1 1 0 0 0,1 0 0 0 0,11-13 0 0 0,-16 21-732 0 0,0 1-1 0 0,0-1 1 0 0,0 1 0 0 0,1 0-1 0 0,-1-1 1 0 0,0 1-1 0 0,0 0 1 0 0,1-1 0 0 0,-1 1-1 0 0,0 0 1 0 0,0 0-1 0 0,1-1 1 0 0,-1 1 0 0 0,0 0-1 0 0,1 0 1 0 0,-1 0-1 0 0,0-1 1 0 0,1 1 0 0 0,-1 0-1 0 0,1 0 1 0 0,-1 0-1 0 0,0 0 1 0 0,1 0 0 0 0,-1 0-1 0 0,0-1 1 0 0,1 1 0 0 0,-1 0-1 0 0,1 0 1 0 0,-1 0-1 0 0,0 0 1 0 0,1 1 0 0 0,-1-1-1 0 0,1 0 1 0 0,-1 0-1 0 0,0 0 1 0 0,1 0 0 0 0,-1 0-1 0 0,1 1 1 0 0,4 15 2651 0 0,-7 24-1061 0 0,-1-31-1680 0 0,0 0 0 0 0,-1 1-1 0 0,1-2 1 0 0,-2 1 0 0 0,1 0 0 0 0,-1-1 0 0 0,0 0 0 0 0,-1 0 0 0 0,0 0 0 0 0,-12 11 0 0 0,13-13-140 0 0,-1 0 0 0 0,0-1 0 0 0,-1 0 0 0 0,1 0 0 0 0,-1 0 0 0 0,0-1 0 0 0,0 0 0 0 0,-1 0 0 0 0,1-1 0 0 0,-1 0 0 0 0,0 0 0 0 0,-15 3 1 0 0,82-14-267 0 0,102-10 326 0 0,-132 20-784 0 0,-16-1-2414 0 0</inkml:trace>
</inkml:ink>
</file>

<file path=ppt/ink/ink1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5:56.8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0 11498 0 0,'0'1'268'0'0,"-1"-1"-1"0"0,1 1 0 0 0,-1-1 0 0 0,1 1 0 0 0,-1-1 1 0 0,1 1-1 0 0,0-1 0 0 0,-1 1 0 0 0,1-1 0 0 0,0 1 1 0 0,0 0-1 0 0,-1-1 0 0 0,1 1 0 0 0,0-1 1 0 0,0 1-1 0 0,0 0 0 0 0,-1-1 0 0 0,1 1 0 0 0,0 0 1 0 0,0-1-1 0 0,0 1 0 0 0,0 0 0 0 0,1-1 0 0 0,-1 1 1 0 0,0 0-1 0 0,0-1 0 0 0,0 1 0 0 0,0 0 0 0 0,1-1 1 0 0,-1 1-1 0 0,1 0 0 0 0,0 1-69 0 0,0-1-1 0 0,0 0 1 0 0,1-1 0 0 0,-1 1-1 0 0,1 0 1 0 0,-1 0 0 0 0,1 0-1 0 0,-1-1 1 0 0,1 1 0 0 0,-1-1-1 0 0,1 1 1 0 0,2-1 0 0 0,58 3-766 0 0,-55-3 1245 0 0,50 1-589 0 0,45-1-2351 0 0,-36-5-7006 0 0,-39 2 2210 0 0</inkml:trace>
</inkml:ink>
</file>

<file path=ppt/ink/ink1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5:57.5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84 181 19148 0 0,'-5'0'387'0'0,"1"-1"1"0"0,0 1-1 0 0,0 0 0 0 0,0 0 1 0 0,0 1-1 0 0,0-1 0 0 0,0 1 1 0 0,0 0-1 0 0,0 0 0 0 0,0 0 1 0 0,0 0-1 0 0,1 1 0 0 0,-5 1 1 0 0,6-1-278 0 0,0 0 1 0 0,0 0-1 0 0,0 0 0 0 0,0 0 1 0 0,1 1-1 0 0,-1-1 1 0 0,1 0-1 0 0,-1 1 0 0 0,1-1 1 0 0,0 1-1 0 0,0 0 1 0 0,0-1-1 0 0,0 1 1 0 0,0 0-1 0 0,1-1 0 0 0,-1 1 1 0 0,1 0-1 0 0,0 0 1 0 0,0 5-1 0 0,0 6 6 0 0,0 0 1 0 0,2-1-1 0 0,0 1 0 0 0,0 0 0 0 0,1 0 0 0 0,1-1 1 0 0,0 0-1 0 0,9 19 0 0 0,-9-22-112 0 0,1-1 0 0 0,0 1 0 0 0,0-1 0 0 0,1 0 0 0 0,1-1 0 0 0,-1 1 0 0 0,1-1 0 0 0,0-1 0 0 0,1 1 0 0 0,0-1 0 0 0,14 10 0 0 0,-19-15-4 0 0,-1-1 1 0 0,1 0 0 0 0,-1 1-1 0 0,0-1 1 0 0,1 0 0 0 0,0 0-1 0 0,-1-1 1 0 0,1 1 0 0 0,0 0-1 0 0,-1-1 1 0 0,1 0 0 0 0,0 1-1 0 0,0-1 1 0 0,-1 0 0 0 0,1 0-1 0 0,0-1 1 0 0,0 1 0 0 0,-1-1-1 0 0,6-1 1 0 0,-5 1-3 0 0,0-1 0 0 0,0 0 1 0 0,0 0-1 0 0,0 0 0 0 0,-1 0 0 0 0,1-1 0 0 0,0 1 0 0 0,-1-1 1 0 0,0 1-1 0 0,0-1 0 0 0,0 0 0 0 0,0 0 0 0 0,3-5 1 0 0,0-3-88 0 0,-1 0 0 0 0,0 0 0 0 0,-1-1 0 0 0,0 1 0 0 0,0-1 0 0 0,-1 0 0 0 0,-1 0 0 0 0,0-12 0 0 0,-2 4-330 0 0,-1 1-1 0 0,-1 0 1 0 0,-1 0-1 0 0,0 0 1 0 0,-10-23-1 0 0,6 16-137 0 0,-9-42 0 0 0,17 68 558 0 0,1 0 0 0 0,-1 1 0 0 0,0-1 0 0 0,1 0 1 0 0,-1 0-1 0 0,0 1 0 0 0,0-1 0 0 0,1 0 0 0 0,-1 0 0 0 0,1 0 0 0 0,-1 0 0 0 0,0 1 0 0 0,1-1 1 0 0,-1 0-1 0 0,0 0 0 0 0,1 0 0 0 0,-1 0 0 0 0,1 0 0 0 0,-1 0 0 0 0,0 0 0 0 0,1 0 0 0 0,-1 0 1 0 0,0 0-1 0 0,1 0 0 0 0,-1 0 0 0 0,1 0 0 0 0,-1 0 0 0 0,0 0 0 0 0,1 0 0 0 0,-1-1 0 0 0,0 1 1 0 0,1 0-1 0 0,-1 0 0 0 0,0 0 0 0 0,1-1 0 0 0,-1 1 0 0 0,0 0 0 0 0,1 0 0 0 0,-1-1 0 0 0,0 1 1 0 0,0 0-1 0 0,1-1 0 0 0,-1 1 0 0 0,0 0 0 0 0,0-1 0 0 0,0 1 0 0 0,1 0 0 0 0,-1-1 0 0 0,0 1 1 0 0,0 0-1 0 0,0-1 0 0 0,0 1 0 0 0,0-1 0 0 0,0 1 0 0 0,0 0 0 0 0,0-1 0 0 0,0 1 0 0 0,0-1 1 0 0,0 1-1 0 0,0 0 0 0 0,0-1 0 0 0,0 1 0 0 0,0 0 0 0 0,0-1 0 0 0,0 1 0 0 0,0-1 0 0 0,-1 1 1 0 0,1-1-1 0 0,33 27 560 0 0,-21-15-411 0 0,-7-8-121 0 0,1-1 0 0 0,-1 1 1 0 0,1-1-1 0 0,0 0 0 0 0,0 0 0 0 0,0-1 0 0 0,0 1 0 0 0,0-1 0 0 0,0-1 1 0 0,0 1-1 0 0,0-1 0 0 0,0 0 0 0 0,1 0 0 0 0,-1-1 0 0 0,0 0 0 0 0,0 0 0 0 0,0-1 1 0 0,0 1-1 0 0,6-3 0 0 0,0-1-289 0 0,0 1 0 0 0,-1-2 0 0 0,1 1 0 0 0,-1-2 0 0 0,0 1 0 0 0,-1-2 0 0 0,1 1 0 0 0,11-13-1 0 0,-19 16 58 0 0,0 0 0 0 0,-1 0 0 0 0,1 0 0 0 0,-1-1 0 0 0,1 1 0 0 0,-1-1 0 0 0,-1 1 0 0 0,1-1 0 0 0,-1 0 0 0 0,0 0 0 0 0,0 0 0 0 0,0 0 0 0 0,-1 0 0 0 0,1 0 0 0 0,-1 0 0 0 0,-1-7 0 0 0,-2 36 4912 0 0,-7 23-2947 0 0,0 1-1262 0 0,7-31-405 0 0,-10 84 471 0 0,12-90-673 0 0,1 1 0 0 0,0 0 0 0 0,1-1 0 0 0,0 1 1 0 0,1-1-1 0 0,5 18 0 0 0,-7-27-83 0 0,0-1 0 0 0,0 0 0 0 0,1 0 0 0 0,-1 0 0 0 0,1 1 1 0 0,-1-1-1 0 0,1 0 0 0 0,-1 0 0 0 0,1 0 0 0 0,0 0 0 0 0,-1 0 0 0 0,1 0 0 0 0,0 0 0 0 0,0 0 0 0 0,0 0 0 0 0,0 0 0 0 0,0-1 0 0 0,0 1 0 0 0,0 0 0 0 0,0-1 0 0 0,2 2 0 0 0,-2-2-92 0 0,0 0 0 0 0,0 0 0 0 0,0 0 0 0 0,0 0-1 0 0,0-1 1 0 0,0 1 0 0 0,0 0 0 0 0,0-1 0 0 0,0 1-1 0 0,0 0 1 0 0,0-1 0 0 0,0 1 0 0 0,0-1-1 0 0,0 0 1 0 0,0 1 0 0 0,-1-1 0 0 0,1 0 0 0 0,0 1-1 0 0,0-1 1 0 0,0-1 0 0 0,20-29-5213 0 0,-12 13 5041 0 0,23-75-1258 0 0,-15 40 3497 0 0,6 5 11636 0 0,-21 66-11440 0 0,1 20-1159 0 0,-4 39 23 0 0,-1-53-978 0 0,2-1 0 0 0,0 0 0 0 0,1 1 0 0 0,2-1 0 0 0,0 0 0 0 0,10 37 1 0 0,-12-58-276 0 0,0 0 0 0 0,0 0 0 0 0,0 1 0 0 0,0-1 0 0 0,1 0 0 0 0,-1-1 0 0 0,0 1 0 0 0,1 0 0 0 0,-1 0 0 0 0,1-1 0 0 0,0 1 0 0 0,0-1 0 0 0,-1 1 0 0 0,1-1 0 0 0,3 2 0 0 0,-4-2-31 0 0,0-1 1 0 0,1 0 0 0 0,-1 1-1 0 0,0-1 1 0 0,0 0-1 0 0,1 0 1 0 0,-1 1 0 0 0,0-1-1 0 0,0 0 1 0 0,1 0-1 0 0,-1-1 1 0 0,0 1 0 0 0,1 0-1 0 0,-1 0 1 0 0,0 0-1 0 0,0-1 1 0 0,0 1 0 0 0,1-1-1 0 0,-1 1 1 0 0,0-1-1 0 0,0 1 1 0 0,0-1 0 0 0,0 0-1 0 0,0 0 1 0 0,0 1-1 0 0,0-1 1 0 0,0 0 0 0 0,1-2-1 0 0,7-6-4024 0 0</inkml:trace>
</inkml:ink>
</file>

<file path=ppt/ink/ink1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5:58.1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169 0 14083 0 0,'-3'12'8167'0'0,"2"3"-4802"0"0,-2 11-1834 0 0,-6 4-1348 0 0,-2 0-1 0 0,-1-1 1 0 0,-2-1 0 0 0,0 0-1 0 0,-2-1 1 0 0,-37 47 0 0 0,53-72-249 0 0,-1-1 1 0 0,0 0 0 0 0,1 0 0 0 0,-1 0-1 0 0,0 0 1 0 0,0 0 0 0 0,0-1 0 0 0,0 1-1 0 0,0 0 1 0 0,0 0 0 0 0,0-1 0 0 0,0 1-1 0 0,0 0 1 0 0,0-1 0 0 0,-1 1 0 0 0,1-1-1 0 0,0 1 1 0 0,0-1 0 0 0,-1 0 0 0 0,1 1-1 0 0,0-1 1 0 0,0 0 0 0 0,-3 0 0 0 0,3-1 5 0 0,1 0 1 0 0,-1 0-1 0 0,1 1 1 0 0,-1-1-1 0 0,1 0 1 0 0,-1 0-1 0 0,1 0 1 0 0,0 0-1 0 0,-1 0 1 0 0,1 0-1 0 0,0 0 1 0 0,0 0-1 0 0,0 0 1 0 0,0 0-1 0 0,-1 0 1 0 0,1 0-1 0 0,1 0 0 0 0,-1 0 1 0 0,0 0-1 0 0,0 0 1 0 0,0 0-1 0 0,0 0 1 0 0,1 0-1 0 0,-1 0 1 0 0,1 0-1 0 0,-1 0 1 0 0,0 0-1 0 0,1 0 1 0 0,1-1-1 0 0,0-3 46 0 0,0 1-1 0 0,0-1 1 0 0,1 0-1 0 0,0 1 1 0 0,0 0-1 0 0,0 0 1 0 0,0 0-1 0 0,1 0 1 0 0,0 0-1 0 0,-1 1 1 0 0,1-1-1 0 0,1 1 1 0 0,-1 0-1 0 0,0 0 1 0 0,1 1-1 0 0,0-1 1 0 0,-1 1-1 0 0,1 0 1 0 0,0 0-1 0 0,8-1 1 0 0,9-1 30 0 0,0 0-1 0 0,0 2 1 0 0,39 1 0 0 0,-39 1-944 0 0,1-1 0 0 0,26-4-1 0 0,-44 4 250 0 0,1-1 0 0 0,-1 1 0 0 0,1-1 0 0 0,-1 0 0 0 0,0-1 0 0 0,0 1 0 0 0,0-1 0 0 0,0 0 0 0 0,0 0 0 0 0,-1-1 0 0 0,1 1 0 0 0,-1-1 0 0 0,0 0 0 0 0,0 0 0 0 0,0 0 0 0 0,-1-1 0 0 0,0 1 0 0 0,1-1 0 0 0,-1 0 0 0 0,-1 0 0 0 0,1 0 0 0 0,-1 0 0 0 0,2-6 0 0 0,1-20 442 0 0,-12-11 12445 0 0,6 42-11910 0 0,1 0 1 0 0,0 0 0 0 0,-1 0 0 0 0,1 0-1 0 0,-1 0 1 0 0,1 0 0 0 0,-1-1 0 0 0,-11 13 3729 0 0,-10 29-4048 0 0,20-37 624 0 0,-23 38-709 0 0,19-32-356 0 0,-1 0 0 0 0,2 0 0 0 0,-1 1 0 0 0,1 0-1 0 0,1 0 1 0 0,-5 16 0 0 0,12-26 361 0 0,0-1-1 0 0,-1 1 1 0 0,1-1-1 0 0,0 0 1 0 0,0 0-1 0 0,0 0 0 0 0,0 0 1 0 0,0 0-1 0 0,0-1 1 0 0,-1 1-1 0 0,4-2 1 0 0,0 1 57 0 0,4 0-17 0 0,0 0 0 0 0,0 0 0 0 0,0 1 0 0 0,0 1 1 0 0,-1 0-1 0 0,1 0 0 0 0,0 1 0 0 0,0 0 0 0 0,-1 0 0 0 0,1 1 1 0 0,-1 1-1 0 0,0-1 0 0 0,13 8 0 0 0,-21-10-202 0 0,-1-1 0 0 0,0 0 0 0 0,1 0 0 0 0,-1 1 1 0 0,1-1-1 0 0,-1 0 0 0 0,0 1 0 0 0,1-1 0 0 0,-1 1 0 0 0,1-1 0 0 0,-1 1 0 0 0,0-1 0 0 0,0 0 0 0 0,1 1 0 0 0,-1-1 0 0 0,0 1 1 0 0,0-1-1 0 0,0 1 0 0 0,0-1 0 0 0,1 1 0 0 0,-1-1 0 0 0,0 1 0 0 0,0 0 0 0 0,0-1 0 0 0,0 1 0 0 0,0-1 0 0 0,0 1 0 0 0,0-1 1 0 0,0 1-1 0 0,-1-1 0 0 0,1 1 0 0 0,0-1 0 0 0,0 1 0 0 0,0-1 0 0 0,-1 1 0 0 0,1-1 0 0 0,-1 1 0 0 0</inkml:trace>
</inkml:ink>
</file>

<file path=ppt/ink/ink1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5:58.5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40 16740 0 0,'0'1'302'0'0,"0"0"0"0"0,0 0 0 0 0,0 0 1 0 0,1 0-1 0 0,-1 0 0 0 0,0 0 0 0 0,0 0 1 0 0,1 0-1 0 0,-1 0 0 0 0,1 0 0 0 0,-1 0 1 0 0,1 0-1 0 0,-1 0 0 0 0,1-1 0 0 0,-1 1 1 0 0,1 0-1 0 0,0 0 0 0 0,0-1 1 0 0,1 2-1 0 0,22 9 2099 0 0,34-6-2154 0 0,-45-5 146 0 0,18 1-405 0 0,0-1 1 0 0,40-6-1 0 0,-4-9-2631 0 0,-56 12 644 0 0,-1-1 0 0 0,0 0 0 0 0,18-11 1 0 0,-12 2-2886 0 0,-1-3-1720 0 0</inkml:trace>
</inkml:ink>
</file>

<file path=ppt/ink/ink1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5:58.8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1 13763 0 0,'0'0'235'0'0,"0"1"1"0"0,-1-1 0 0 0,1 1-1 0 0,0-1 1 0 0,-1 1-1 0 0,1 0 1 0 0,0-1-1 0 0,0 1 1 0 0,0-1-1 0 0,-1 1 1 0 0,1-1-1 0 0,0 1 1 0 0,0 0-1 0 0,0-1 1 0 0,0 1-1 0 0,0-1 1 0 0,0 1-1 0 0,0 0 1 0 0,0-1-1 0 0,0 1 1 0 0,0-1-1 0 0,1 1 1 0 0,-1 0 0 0 0,0-1-1 0 0,1 1 1 0 0,13 7 2380 0 0,33-6-2131 0 0,-26-2 439 0 0,7 1-551 0 0,44 6 361 0 0,-66-6-523 0 0,0 0 0 0 0,-1 0 1 0 0,1 1-1 0 0,0 0 1 0 0,-1 0-1 0 0,1 0 0 0 0,-1 1 1 0 0,0 0-1 0 0,6 4 0 0 0,-9-5-135 0 0,0 0 0 0 0,0 0 0 0 0,-1 0 0 0 0,1 0 0 0 0,-1 0 0 0 0,1 1 0 0 0,-1-1 0 0 0,0 1 0 0 0,0-1 0 0 0,0 1 0 0 0,0-1 0 0 0,-1 1 0 0 0,1 0-1 0 0,-1-1 1 0 0,1 1 0 0 0,-1 0 0 0 0,0 0 0 0 0,0-1 0 0 0,0 1 0 0 0,0 0 0 0 0,-2 4 0 0 0,0 8 11 0 0,-2 1 1 0 0,-8 24-1 0 0,4-15-23 0 0,1 1-333 0 0,-13 51-532 0 0,18-27-4581 0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3:44.1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14243 0 0,'35'6'4654'0'0,"14"-7"-2407"0"0,5 0-673 0 0,-54 1-1532 0 0,1 0-1 0 0,-1 0 1 0 0,0 0-1 0 0,1 0 0 0 0,-1 0 1 0 0,0 0-1 0 0,1 0 1 0 0,-1 0-1 0 0,1 0 1 0 0,-1 0-1 0 0,0 0 1 0 0,1 0-1 0 0,-1 1 1 0 0,0-1-1 0 0,1 0 0 0 0,-1 0 1 0 0,0 0-1 0 0,1 0 1 0 0,-1 1-1 0 0,0-1 1 0 0,1 0-1 0 0,-1 0 1 0 0,0 1-1 0 0,0-1 1 0 0,1 0-1 0 0,-1 1 0 0 0,0-1 1 0 0,0 0-1 0 0,0 1 1 0 0,0-1-1 0 0,1 0 1 0 0,-1 1-1 0 0,0-1 1 0 0,0 0-1 0 0,0 1 1 0 0,0-1-1 0 0,0 1 1 0 0,-7 16 839 0 0,-24 17-305 0 0,28-31-538 0 0,1-1-25 0 0,0-1-1 0 0,0 1 0 0 0,0 0 1 0 0,0 1-1 0 0,0-1 0 0 0,1 0 1 0 0,-1 0-1 0 0,1 1 0 0 0,0-1 1 0 0,-1 1-1 0 0,1-1 0 0 0,0 1 1 0 0,1 0-1 0 0,-1-1 0 0 0,0 1 0 0 0,1 0 1 0 0,-1 0-1 0 0,1-1 0 0 0,0 1 1 0 0,0 5-1 0 0,1-6-12 0 0,0 1-1 0 0,0 0 1 0 0,0-1-1 0 0,1 1 1 0 0,-1-1 0 0 0,1 0-1 0 0,0 1 1 0 0,-1-1 0 0 0,1 0-1 0 0,0 0 1 0 0,0 0 0 0 0,0 0-1 0 0,0 0 1 0 0,1-1-1 0 0,-1 1 1 0 0,0-1 0 0 0,1 1-1 0 0,-1-1 1 0 0,1 0 0 0 0,4 1-1 0 0,-2 0-177 0 0,0 0-1 0 0,1-1 1 0 0,-1 1-1 0 0,0-1 1 0 0,1-1 0 0 0,-1 1-1 0 0,1-1 1 0 0,-1 0-1 0 0,1 0 1 0 0,8-2-1 0 0,3-1-3478 0 0,0-1 1 0 0,18-8-1 0 0,-4 3-4361 0 0</inkml:trace>
</inkml:ink>
</file>

<file path=ppt/ink/ink1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5:59.2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14 9530 0 0,'10'-13'11988'0'0,"-15"36"-6687"0"0,0-2-5097 0 0,-1 27 229 0 0,1 1 0 0 0,3 0-1 0 0,2 0 1 0 0,2-1 0 0 0,12 67 0 0 0,-4-75-1891 0 0,-3-25-4654 0 0</inkml:trace>
</inkml:ink>
</file>

<file path=ppt/ink/ink1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6:05.4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43 122 6233 0 0,'-4'-2'513'0'0,"0"0"-1"0"0,0 0 1 0 0,0 0-1 0 0,1 0 1 0 0,-1-1-1 0 0,1 1 1 0 0,0-1-1 0 0,-1 0 1 0 0,-2-4-1 0 0,5 6-413 0 0,1-1-1 0 0,-1 1 0 0 0,1 0 1 0 0,0 0-1 0 0,-1-1 0 0 0,1 1 1 0 0,0 0-1 0 0,0-1 0 0 0,-1 1 1 0 0,1 0-1 0 0,0-1 0 0 0,0 1 1 0 0,1 0-1 0 0,-1-1 0 0 0,0 1 1 0 0,0 0-1 0 0,1-1 0 0 0,-1 1 1 0 0,1 0-1 0 0,-1-1 0 0 0,1 1 1 0 0,-1 0-1 0 0,1 0 0 0 0,0 0 1 0 0,0 0-1 0 0,-1 0 0 0 0,1 0 1 0 0,0 0-1 0 0,0 0 0 0 0,0 0 1 0 0,0 0-1 0 0,0 0 0 0 0,2-1 1 0 0,0 0-32 0 0,0-1 1 0 0,1 1-1 0 0,-1 0 1 0 0,0 0-1 0 0,1 0 1 0 0,-1 0-1 0 0,1 1 1 0 0,0 0-1 0 0,-1-1 1 0 0,1 1-1 0 0,0 0 1 0 0,0 1-1 0 0,0-1 1 0 0,0 1-1 0 0,0 0 1 0 0,4 0-1 0 0,9 1 116 0 0,-1 1-1 0 0,28 8 1 0 0,-31-7-148 0 0,0 0 0 0 0,0-1 1 0 0,25 2-1 0 0,-28-5-53 0 0,1 0 0 0 0,-1-1 0 0 0,0 0-1 0 0,12-4 1 0 0,7-9-3160 0 0,-27 14 2546 0 0,-1 0 0 0 0,0 0 0 0 0,1 0-1 0 0,-1-1 1 0 0,0 1 0 0 0,0 0 0 0 0,0 0 0 0 0,0-1 0 0 0,0 1 0 0 0,-1-1 0 0 0,1 1 0 0 0,0-1 0 0 0,-1 1 0 0 0,1-1-1 0 0,0-1 1 0 0,-1-1-1787 0 0</inkml:trace>
</inkml:ink>
</file>

<file path=ppt/ink/ink1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6:05.7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 41 2945 0 0,'-29'-29'4620'0'0,"21"18"-1538"0"0,21 19 122 0 0,-3-1-3002 0 0,0-1 0 0 0,0 0 0 0 0,1-1 0 0 0,14 5 0 0 0,33 17 158 0 0,-54-24-243 0 0,-1-1-1 0 0,1 0 1 0 0,-1 1-1 0 0,0 0 1 0 0,0-1-1 0 0,0 1 1 0 0,0 0-1 0 0,0 1 1 0 0,-1-1-1 0 0,0 1 1 0 0,1-1-1 0 0,1 5 1 0 0,-3-4-32 0 0,0 1 1 0 0,1 0-1 0 0,-2-1 1 0 0,1 1-1 0 0,0 0 1 0 0,-1 0-1 0 0,0 0 1 0 0,0 0-1 0 0,-1 0 1 0 0,1-1-1 0 0,-1 1 0 0 0,0 0 1 0 0,0 0-1 0 0,-1-1 1 0 0,1 1-1 0 0,-1 0 1 0 0,0-1-1 0 0,0 0 1 0 0,-1 1-1 0 0,1-1 1 0 0,-7 7-1 0 0,1 0-34 0 0,0-1 0 0 0,-1-1-1 0 0,0 0 1 0 0,-1 0 0 0 0,1-1-1 0 0,-2 0 1 0 0,-12 7-1 0 0,11-9-187 0 0,-15 8 54 0 0,18-4-3365 0 0,10-9 3177 0 0,-1-1 1 0 0,0 1-1 0 0,0-1 1 0 0,1 0-1 0 0,-1 1 1 0 0,0-1-1 0 0,1 0 1 0 0,-1 1-1 0 0,0-1 1 0 0,1 0 0 0 0,-1 1-1 0 0,1-1 1 0 0,-1 0-1 0 0,0 1 1 0 0,1-1-1 0 0,-1 0 1 0 0,1 0-1 0 0,-1 0 1 0 0,1 0-1 0 0,-1 1 1 0 0,1-1 0 0 0,-1 0-1 0 0,1 0 1 0 0,-1 0-1 0 0,1 0 1 0 0,-1 0-1 0 0,1 0 1 0 0,-1 0-1 0 0,1 0 1 0 0,-1 0-1 0 0,1 0 1 0 0,-1-1 0 0 0,1 1-1 0 0,0 0 1 0 0,5-2-3329 0 0</inkml:trace>
</inkml:ink>
</file>

<file path=ppt/ink/ink1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6:06.2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49 0 7250 0 0,'-8'13'1091'0'0,"1"1"1"0"0,1-1-1 0 0,0 1 1 0 0,1 1-1 0 0,0-1 1 0 0,-3 20-1 0 0,7-29-1052 0 0,0-1-1 0 0,0 0 0 0 0,1 1 1 0 0,-1-1-1 0 0,1 1 1 0 0,0-1-1 0 0,1 1 0 0 0,-1 0 1 0 0,1-1-1 0 0,0 0 1 0 0,0 1-1 0 0,0-1 0 0 0,0 0 1 0 0,1 1-1 0 0,0-1 1 0 0,0 0-1 0 0,0 0 0 0 0,0 0 1 0 0,1 0-1 0 0,-1-1 1 0 0,1 1-1 0 0,0-1 0 0 0,0 0 1 0 0,1 1-1 0 0,3 2 1 0 0,-5-5-39 0 0,-1 0-1 0 0,0 0 1 0 0,0 0 0 0 0,1-1 0 0 0,-1 1 0 0 0,0 0-1 0 0,1-1 1 0 0,-1 1 0 0 0,0-1 0 0 0,1 0 0 0 0,-1 1-1 0 0,1-1 1 0 0,-1 0 0 0 0,1 0 0 0 0,-1 0-1 0 0,0 0 1 0 0,1 0 0 0 0,-1 0 0 0 0,1 0 0 0 0,-1-1-1 0 0,1 1 1 0 0,-1 0 0 0 0,0-1 0 0 0,1 1 0 0 0,1-2-1 0 0,-1 1 4 0 0,0-1-1 0 0,0 0 0 0 0,1 0 1 0 0,-2 0-1 0 0,1 0 0 0 0,0 0 1 0 0,0-1-1 0 0,-1 1 0 0 0,1 0 1 0 0,-1-1-1 0 0,0 0 0 0 0,2-2 1 0 0,0-4 22 0 0,0 0 1 0 0,-1 0-1 0 0,1 0 0 0 0,-2 0 1 0 0,1 0-1 0 0,-2 0 0 0 0,1-11 1 0 0,-2 13 67 0 0,0 1 0 0 0,0 0 1 0 0,0-1-1 0 0,-1 1 0 0 0,-4-10 1 0 0,6 15-135 0 0,-1 0 1 0 0,1 0 0 0 0,-1 0 0 0 0,1 0-1 0 0,0 0 1 0 0,-1 0 0 0 0,0 0-1 0 0,1 0 1 0 0,-1 0 0 0 0,0 0 0 0 0,1 0-1 0 0,-1 0 1 0 0,0 0 0 0 0,0 1 0 0 0,0-1-1 0 0,0 0 1 0 0,0 1 0 0 0,1-1-1 0 0,-1 0 1 0 0,-1 1 0 0 0,1-1 0 0 0,0 1-1 0 0,0 0 1 0 0,0-1 0 0 0,0 1-1 0 0,0 0 1 0 0,0 0 0 0 0,0-1 0 0 0,0 1-1 0 0,-1 0 1 0 0,1 0 0 0 0,0 0 0 0 0,0 0-1 0 0,0 1 1 0 0,0-1 0 0 0,0 0-1 0 0,-1 0 1 0 0,-1 2 0 0 0</inkml:trace>
</inkml:ink>
</file>

<file path=ppt/ink/ink1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6:06.5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4425 0 0,'1'16'8138'0'0,"-1"31"-5747"0"0,4 81-3777 0 0,7-35-6635 0 0,-9-82 4538 0 0</inkml:trace>
</inkml:ink>
</file>

<file path=ppt/ink/ink1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6:06.9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30 7658 0 0,'-1'0'224'0'0,"0"0"0"0"0,-1 0 0 0 0,1 0 1 0 0,0 0-1 0 0,-1 0 0 0 0,1 0 0 0 0,0 0 0 0 0,0 0 1 0 0,-1-1-1 0 0,1 1 0 0 0,0-1 0 0 0,0 1 1 0 0,-1-1-1 0 0,1 1 0 0 0,0-1 0 0 0,-1 0 1 0 0,2 0-136 0 0,-1 1 0 0 0,1-1 0 0 0,0 1 1 0 0,0 0-1 0 0,0-1 0 0 0,0 1 1 0 0,0 0-1 0 0,0-1 0 0 0,0 1 1 0 0,0-1-1 0 0,0 1 0 0 0,0 0 1 0 0,0-1-1 0 0,0 1 0 0 0,0 0 1 0 0,0-1-1 0 0,0 1 0 0 0,0-1 0 0 0,0 1 1 0 0,1 0-1 0 0,-1-1 0 0 0,0 1 1 0 0,0 0-1 0 0,0-1 0 0 0,1 1 1 0 0,-1 0-1 0 0,0 0 0 0 0,0-1 1 0 0,1 1-1 0 0,-1 0 0 0 0,0 0 1 0 0,0-1-1 0 0,1 1 0 0 0,1-2-15 0 0,0 1 0 0 0,0 0 0 0 0,0-1 0 0 0,0 1 0 0 0,0 0 0 0 0,0 0 0 0 0,0 1 0 0 0,1-1-1 0 0,-1 0 1 0 0,0 1 0 0 0,1-1 0 0 0,-1 1 0 0 0,0-1 0 0 0,1 1 0 0 0,-1 0 0 0 0,0 0 0 0 0,5 1 0 0 0,-2 0-30 0 0,-1 1 0 0 0,1-1 0 0 0,0 1 0 0 0,-1 0 0 0 0,1 0 0 0 0,-1 0 0 0 0,0 1 0 0 0,0-1 0 0 0,0 1 1 0 0,0 0-1 0 0,4 4 0 0 0,-7-5 0 0 0,1 0 0 0 0,0 0 0 0 0,-1 0 0 0 0,1 0 0 0 0,-1 0 0 0 0,0 1 0 0 0,0-1 0 0 0,0 0 0 0 0,0 1 1 0 0,0-1-1 0 0,0 1 0 0 0,-1-1 0 0 0,1 1 0 0 0,-1-1 0 0 0,0 1 0 0 0,0-1 0 0 0,0 1 0 0 0,0-1 0 0 0,0 1 0 0 0,0 0 1 0 0,-1-1-1 0 0,0 5 0 0 0,0-5-43 0 0,0-1 1 0 0,1 1-1 0 0,-1 0 1 0 0,1-1 0 0 0,0 1-1 0 0,0 0 1 0 0,-1-1-1 0 0,1 1 1 0 0,0 0 0 0 0,0 0-1 0 0,1-1 1 0 0,-1 1-1 0 0,0 0 1 0 0,1 0-1 0 0,-1-1 1 0 0,1 1 0 0 0,-1-1-1 0 0,1 1 1 0 0,0 0-1 0 0,-1-1 1 0 0,1 1 0 0 0,0-1-1 0 0,0 0 1 0 0,0 1-1 0 0,3 1 1 0 0,0 1-41 0 0,1-1 1 0 0,0 0-1 0 0,0-1 0 0 0,0 1 1 0 0,0-1-1 0 0,9 3 1 0 0,-3-1 49 0 0,-5-2-203 0 0,0 0 1 0 0,0-1-1 0 0,0 0 0 0 0,0 1 0 0 0,0-2 0 0 0,0 1 0 0 0,0-1 1 0 0,0 0-1 0 0,0 0 0 0 0,12-3 0 0 0,-12 2-290 0 0,-1-1-1 0 0,1 0 0 0 0,-1 0 1 0 0,0 0-1 0 0,0 0 1 0 0,1-1-1 0 0,-2 0 1 0 0,1 0-1 0 0,0-1 1 0 0,-1 1-1 0 0,1-1 1 0 0,-1 0-1 0 0,0 0 1 0 0,0 0-1 0 0,-1-1 1 0 0,1 1-1 0 0,-1-1 0 0 0,3-7 1 0 0,6-12-3170 0 0</inkml:trace>
</inkml:ink>
</file>

<file path=ppt/ink/ink1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6:07.2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1 10090 0 0,'-2'1'545'0'0,"1"0"0"0"0,-1 0 0 0 0,1 0 0 0 0,-1 1 0 0 0,1-1 0 0 0,-1 1 0 0 0,1-1 0 0 0,0 1 0 0 0,-1-1 0 0 0,1 1 0 0 0,0 0 0 0 0,-1 3 0 0 0,7 1 391 0 0,14-6-935 0 0,-8-1 36 0 0,2-1-45 0 0,1 0 1 0 0,-1 1 0 0 0,1 1-1 0 0,-1 0 1 0 0,20 4 0 0 0,-30-4 43 0 0,-1 1 0 0 0,0-1 0 0 0,1 1 0 0 0,-1 0-1 0 0,0 0 1 0 0,0 0 0 0 0,1 0 0 0 0,-1 0 0 0 0,0 0 0 0 0,0 1 0 0 0,0-1 0 0 0,0 1 0 0 0,-1-1 0 0 0,1 1 0 0 0,0 0 0 0 0,-1 0 0 0 0,1 0 0 0 0,-1-1 0 0 0,1 2 0 0 0,-1-1 0 0 0,0 0 0 0 0,0 0 0 0 0,0 0 0 0 0,0 0 0 0 0,0 1 0 0 0,-1-1 0 0 0,1 0 0 0 0,-1 1 0 0 0,1-1 0 0 0,-1 1 0 0 0,0-1 0 0 0,0 0 0 0 0,0 1 0 0 0,0-1 0 0 0,-1 1 0 0 0,1-1 0 0 0,-2 5 0 0 0,-13 45 939 0 0,11-41-997 0 0,0-1 0 0 0,1 0-1 0 0,-3 21 1 0 0,6-30-80 0 0,-1-1 1 0 0,1 0 0 0 0,0 1-1 0 0,0-1 1 0 0,0 0-1 0 0,0 1 1 0 0,0-1 0 0 0,0 0-1 0 0,0 1 1 0 0,0-1-1 0 0,0 1 1 0 0,0-1 0 0 0,0 0-1 0 0,0 1 1 0 0,0-1 0 0 0,0 0-1 0 0,0 1 1 0 0,0-1-1 0 0,0 0 1 0 0,0 1 0 0 0,0-1-1 0 0,0 1 1 0 0,1-1-1 0 0,-1 0 1 0 0,0 1 0 0 0,0-1-1 0 0,0 0 1 0 0,1 0 0 0 0,-1 1-1 0 0,0-1 1 0 0,0 0-1 0 0,1 0 1 0 0,-1 1 0 0 0,0-1-1 0 0,1 0 1 0 0,-1 0-1 0 0,0 0 1 0 0,1 1 0 0 0,-1-1-1 0 0,0 0 1 0 0,1 0-1 0 0,-1 0 1 0 0,0 0 0 0 0,1 0-1 0 0,-1 0 1 0 0,0 0 0 0 0,1 0-1 0 0,-1 0 1 0 0,1 0-1 0 0,16-11-7940 0 0,-9 2 3501 0 0</inkml:trace>
</inkml:ink>
</file>

<file path=ppt/ink/ink1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6:07.6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214 1 12451 0 0,'-10'3'733'0'0,"1"1"0"0"0,0 0 0 0 0,0 0 0 0 0,0 1 0 0 0,0 0 0 0 0,-11 10 0 0 0,18-13-597 0 0,0 0-1 0 0,0 0 1 0 0,0 0 0 0 0,0 0-1 0 0,0 0 1 0 0,0 0 0 0 0,0 1-1 0 0,1-1 1 0 0,0 1 0 0 0,-1 0 0 0 0,1-1-1 0 0,-1 4 1 0 0,2-4-117 0 0,0-1 0 0 0,-1 1 0 0 0,1 0-1 0 0,0 0 1 0 0,0 0 0 0 0,1-1 0 0 0,-1 1 0 0 0,0 0 0 0 0,1 0 0 0 0,-1-1 0 0 0,1 1 0 0 0,-1 0 0 0 0,1-1-1 0 0,0 1 1 0 0,-1-1 0 0 0,1 1 0 0 0,0-1 0 0 0,0 1 0 0 0,0-1 0 0 0,0 1 0 0 0,3 1 0 0 0,0 1-35 0 0,1-1 1 0 0,-1 1 0 0 0,1-1 0 0 0,0 0 0 0 0,0-1 0 0 0,0 1 0 0 0,0-1-1 0 0,1 0 1 0 0,-1 0 0 0 0,0-1 0 0 0,1 1 0 0 0,-1-1 0 0 0,1-1 0 0 0,0 1 0 0 0,8-1-1 0 0,-11 1 13 0 0,-1-1 0 0 0,1 0-1 0 0,-1 0 1 0 0,1-1-1 0 0,-1 1 1 0 0,1 0 0 0 0,-1-1-1 0 0,0 0 1 0 0,1 1 0 0 0,-1-1-1 0 0,0 0 1 0 0,1 0-1 0 0,-1 0 1 0 0,0-1 0 0 0,0 1-1 0 0,0 0 1 0 0,0-1-1 0 0,0 0 1 0 0,0 1 0 0 0,0-1-1 0 0,-1 0 1 0 0,1 0 0 0 0,-1 0-1 0 0,1 0 1 0 0,-1 0-1 0 0,0 0 1 0 0,0 0 0 0 0,1-1-1 0 0,-2 1 1 0 0,1 0-1 0 0,0-1 1 0 0,0 1 0 0 0,-1 0-1 0 0,1-1 1 0 0,-1 1 0 0 0,0-1-1 0 0,0-3 1 0 0,0 5-32 0 0,1-1 1 0 0,-1 0-1 0 0,-1 1 1 0 0,1-1-1 0 0,0 0 1 0 0,0 1-1 0 0,0-1 1 0 0,-1 0-1 0 0,1 1 1 0 0,-1-1-1 0 0,0 1 1 0 0,1-1-1 0 0,-1 1 1 0 0,0-1-1 0 0,0 1 1 0 0,0-1-1 0 0,0 1 1 0 0,0 0-1 0 0,0 0 0 0 0,0-1 1 0 0,0 1-1 0 0,-3-2 1 0 0,2 2-198 0 0,-1 0 1 0 0,1 0 0 0 0,-1 1-1 0 0,1-1 1 0 0,-1 0-1 0 0,1 1 1 0 0,-1 0-1 0 0,0-1 1 0 0,1 1-1 0 0,-1 0 1 0 0,1 0-1 0 0,-1 1 1 0 0,-3 0-1 0 0,-7 2-1005 0 0,-1 0 1 0 0,1 2-1 0 0,0 0 0 0 0,-14 7 0 0 0,25-12 1188 0 0,-74 41-1538 0 0,68-36 2215 0 0,0 0-1 0 0,0 1 0 0 0,1 0 1 0 0,0 1-1 0 0,0-1 1 0 0,-12 16-1 0 0,19-21-505 0 0,-1-1-1 0 0,1 1 1 0 0,-1 0-1 0 0,0 0 1 0 0,1 0 0 0 0,-1 0-1 0 0,1 0 1 0 0,0 0 0 0 0,-1 0-1 0 0,1 0 1 0 0,0 0-1 0 0,0 0 1 0 0,-1 0 0 0 0,1 0-1 0 0,0 0 1 0 0,0 0 0 0 0,0 0-1 0 0,0 0 1 0 0,0 0-1 0 0,1 0 1 0 0,-1 0 0 0 0,0 0-1 0 0,0 0 1 0 0,1 0 0 0 0,-1 0-1 0 0,0 0 1 0 0,1 0-1 0 0,0 1 1 0 0,1 0-27 0 0,0 0 0 0 0,0-1 0 0 0,0 1 0 0 0,0 0 0 0 0,0-1 0 0 0,0 1 0 0 0,0-1 0 0 0,0 0 0 0 0,1 0 0 0 0,-1 0 0 0 0,3 1 1 0 0,8 2-62 0 0,-1-1 0 0 0,1 0 1 0 0,17 1-1 0 0,93 10-1019 0 0,-72-5-7080 0 0</inkml:trace>
</inkml:ink>
</file>

<file path=ppt/ink/ink1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6:08.0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1 6609 0 0,'-2'4'499'0'0,"0"0"0"0"0,0 1-1 0 0,1-1 1 0 0,0 1 0 0 0,0 0-1 0 0,0-1 1 0 0,0 1 0 0 0,1 0-1 0 0,0-1 1 0 0,0 1 0 0 0,0 0-1 0 0,0 0 1 0 0,1-1 0 0 0,0 1-1 0 0,2 8 1 0 0,3 31 1254 0 0,-6-49-1811 0 0,1 1 0 0 0,0 0 0 0 0,0-1-1 0 0,0 1 1 0 0,1 0 0 0 0,-1 0 0 0 0,1 0 0 0 0,0 0 0 0 0,0 0 0 0 0,1 0 0 0 0,-1 1 0 0 0,1-1-1 0 0,0 1 1 0 0,0 0 0 0 0,0-1 0 0 0,0 1 0 0 0,0 1 0 0 0,1-1 0 0 0,-1 0 0 0 0,1 1 0 0 0,0 0 0 0 0,0 0-1 0 0,5-2 1 0 0,-6 2 111 0 0,1 0 0 0 0,-1 1 0 0 0,1-1-1 0 0,0 1 1 0 0,-1 0 0 0 0,1 0 0 0 0,0 1-1 0 0,0-1 1 0 0,0 1 0 0 0,0-1 0 0 0,0 1-1 0 0,-1 1 1 0 0,1-1 0 0 0,0 0 0 0 0,0 1-1 0 0,0 0 1 0 0,0 0 0 0 0,-1 0 0 0 0,1 0-1 0 0,0 1 1 0 0,-1 0 0 0 0,1-1 0 0 0,-1 1-1 0 0,0 0 1 0 0,0 1 0 0 0,1-1 0 0 0,2 4 0 0 0,-5-5 18 0 0,0 0 1 0 0,0-1 0 0 0,0 1-1 0 0,-1 0 1 0 0,1 0 0 0 0,0 0 0 0 0,-1 0-1 0 0,1 0 1 0 0,-1 0 0 0 0,1 0 0 0 0,-1 0-1 0 0,0 1 1 0 0,1-1 0 0 0,-1 0 0 0 0,0 0-1 0 0,0 0 1 0 0,1 0 0 0 0,-1 0 0 0 0,0 1-1 0 0,0-1 1 0 0,-1 0 0 0 0,1 0 0 0 0,0 0-1 0 0,-1 2 1 0 0,0-1 4 0 0,1 0 0 0 0,-2-1 0 0 0,1 1 0 0 0,0 0 0 0 0,0-1 0 0 0,-1 1 0 0 0,1 0-1 0 0,0-1 1 0 0,-1 0 0 0 0,0 1 0 0 0,1-1 0 0 0,-4 2 0 0 0,0 0-12 0 0,-1 0 0 0 0,1-1 1 0 0,-1 1-1 0 0,1-1 0 0 0,-1-1 0 0 0,0 1 0 0 0,0-1 0 0 0,-9 1 1 0 0,12-1-69 0 0,0-1 0 0 0,0 0 1 0 0,0-1-1 0 0,0 1 1 0 0,0 0-1 0 0,0-1 1 0 0,0 0-1 0 0,0 1 1 0 0,0-1-1 0 0,1 0 0 0 0,-1-1 1 0 0,0 1-1 0 0,1 0 1 0 0,-5-3-1 0 0,33 18-4051 0 0,-12-8-720 0 0,0 1-1762 0 0</inkml:trace>
</inkml:ink>
</file>

<file path=ppt/ink/ink1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6:08.3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 1 15659 0 0,'-2'0'6514'0'0,"-1"1"-6034"0"0,0 2 24 0 0,-1-2 40 0 0,0 1 16 0 0,0 2-160 0 0,1-2-200 0 0,0 2-104 0 0,0-1-40 0 0,0-1-32 0 0,2-1-136 0 0,0 0-472 0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3:44.5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 24 16532 0 0,'7'2'5429'0'0,"28"0"-5177"0"0,-10-2-72 0 0,0-2 0 0 0,-1-1 1 0 0,40-10-1 0 0,-64 13-177 0 0,0 0-1 0 0,0 0 1 0 0,0 0-1 0 0,0 0 0 0 0,0 0 1 0 0,0 0-1 0 0,0 0 1 0 0,0 0-1 0 0,0 0 1 0 0,0 0-1 0 0,0 0 0 0 0,0 0 1 0 0,0 0-1 0 0,0-1 1 0 0,0 1-1 0 0,0 0 1 0 0,0 0-1 0 0,0 0 0 0 0,0 0 1 0 0,0 0-1 0 0,0 0 1 0 0,0 0-1 0 0,0 0 1 0 0,0 0-1 0 0,0 0 1 0 0,0-1-1 0 0,0 1 0 0 0,0 0 1 0 0,0 0-1 0 0,0 0 1 0 0,0 0-1 0 0,0 0 1 0 0,0 0-1 0 0,0 0 0 0 0,0 0 1 0 0,0 0-1 0 0,0 0 1 0 0,0 0-1 0 0,0 0 1 0 0,0-1-1 0 0,0 1 0 0 0,0 0 1 0 0,0 0-1 0 0,0 0 1 0 0,0 0-1 0 0,0 0 1 0 0,0 0-1 0 0,1 0 0 0 0,-1 0 1 0 0,0 0-1 0 0,0 0 1 0 0,0 0-1 0 0,0 0 1 0 0,0 0-1 0 0,0 0 1 0 0,0 0-1 0 0,0 0 0 0 0,0 0 1 0 0,0 0-1 0 0,0 0 1 0 0,1 0-1 0 0,-1 0 1 0 0,0 0-1 0 0,0 0 0 0 0,0 0 1 0 0,0 0-1 0 0,0 0 1 0 0,-10-3-54 0 0,-15-1-100 0 0,14 5 246 0 0,0 0-1 0 0,0 1 1 0 0,0 0 0 0 0,0 1-1 0 0,1 0 1 0 0,-1 1-1 0 0,1 0 1 0 0,0 0 0 0 0,0 1-1 0 0,0 1 1 0 0,1 0-1 0 0,-1 0 1 0 0,-10 10-1 0 0,16-12-35 0 0,-1 1 0 0 0,1-1 0 0 0,1 1 0 0 0,-1 0 0 0 0,1 0 0 0 0,-1 0 0 0 0,1 0 0 0 0,1 1 0 0 0,-1-1 0 0 0,1 1 0 0 0,0 0 0 0 0,0-1 0 0 0,1 1 0 0 0,0 0 0 0 0,0 0 0 0 0,0 0 0 0 0,1 0 0 0 0,0 0 0 0 0,0 0 0 0 0,0 0 0 0 0,1 1 0 0 0,0-1 0 0 0,0-1 0 0 0,0 1 0 0 0,5 10 0 0 0,-4-9-152 0 0,1-1-1 0 0,0 1 1 0 0,0-1-1 0 0,1 0 1 0 0,0 0-1 0 0,0-1 1 0 0,1 1-1 0 0,-1-1 1 0 0,1 0-1 0 0,0 0 1 0 0,1 0-1 0 0,-1-1 1 0 0,1 0 0 0 0,0 0-1 0 0,0 0 1 0 0,0-1-1 0 0,7 3 1 0 0,-8-4-411 0 0,1 0 1 0 0,-1 0 0 0 0,1-1 0 0 0,0 0 0 0 0,0 0-1 0 0,-1 0 1 0 0,1-1 0 0 0,0 1 0 0 0,7-2 0 0 0,-8 1-404 0 0,0-1-1 0 0,0 0 1 0 0,-1-1 0 0 0,1 1 0 0 0,0-1 0 0 0,-1 0 0 0 0,1 0 0 0 0,-1 0 0 0 0,1 0 0 0 0,-1-1 0 0 0,6-5-1 0 0,6-6-4487 0 0</inkml:trace>
</inkml:ink>
</file>

<file path=ppt/ink/ink1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6:11.0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164 21 5577 0 0,'-2'-2'474'0'0,"1"1"0"0"0,-1-1-1 0 0,1 1 1 0 0,-1-1 0 0 0,1 1 0 0 0,-1-1 0 0 0,0 1-1 0 0,0 0 1 0 0,0 0 0 0 0,0 0 0 0 0,0 0-1 0 0,0 0 1 0 0,0 0 0 0 0,0 1 0 0 0,0-1-1 0 0,0 1 1 0 0,-4-1 0 0 0,4 2-204 0 0,-1-1 0 0 0,1 1-1 0 0,1 0 1 0 0,-1 0 0 0 0,0 0 0 0 0,0 0 0 0 0,0 0 0 0 0,0 1 0 0 0,1-1-1 0 0,-1 1 1 0 0,0-1 0 0 0,1 1 0 0 0,0-1 0 0 0,-1 1 0 0 0,1 0 0 0 0,0 0-1 0 0,0-1 1 0 0,-2 5 0 0 0,-9 16 55 0 0,2-1 0 0 0,0 2 0 0 0,2 0 0 0 0,-9 33 0 0 0,-13 97-858 0 0,28-142 299 0 0,1-6-12 0 0,0 0 1 0 0,0 0 0 0 0,0 0 0 0 0,1 0-1 0 0,0 0 1 0 0,0 0 0 0 0,0 0 0 0 0,1 0-1 0 0,0 6 1 0 0,13-40-3328 0 0,-12 20 3416 0 0,0 0 66 0 0,0-1 0 0 0,1 1 1 0 0,0 0-1 0 0,1 1 0 0 0,0-1 0 0 0,5-8 1 0 0,-8 15 73 0 0,1 0 0 0 0,-1 1 0 0 0,1-1 0 0 0,-1 0 0 0 0,1 1 0 0 0,0-1 0 0 0,0 1 0 0 0,-1 0 0 0 0,1-1 0 0 0,0 1 0 0 0,0 0 0 0 0,0 0 0 0 0,1 0 0 0 0,-1 1 0 0 0,0-1 0 0 0,0 0 0 0 0,0 1 0 0 0,0 0 0 0 0,1-1 0 0 0,-1 1 0 0 0,0 0 0 0 0,0 0 0 0 0,1 0 0 0 0,-1 0 0 0 0,0 1 0 0 0,0-1 0 0 0,1 1 0 0 0,-1-1 0 0 0,0 1 0 0 0,0 0 0 0 0,2 0 0 0 0,50 21-4761 0 0,-54-22 4746 0 0,0 0 1 0 0,0 0-1 0 0,0 1 1 0 0,1-1-1 0 0,-1 0 1 0 0,0 0-1 0 0,0 0 1 0 0,0 0-1 0 0,0 0 1 0 0,0 0-1 0 0,0 0 0 0 0,0 1 1 0 0,0-1-1 0 0,1 0 1 0 0,-1 0-1 0 0,0 0 1 0 0,0 0-1 0 0,0 0 1 0 0,0 0-1 0 0,0 0 1 0 0,1 0-1 0 0,-1 0 1 0 0,0 0-1 0 0,0 0 1 0 0,0 0-1 0 0,0 0 1 0 0,0 0-1 0 0,1 0 1 0 0,-1 0-1 0 0,0 0 1 0 0,0 0-1 0 0,0 0 1 0 0,0 0-1 0 0,0 0 1 0 0,1 0-1 0 0,-1 0 0 0 0,0 0 1 0 0,0 0-1 0 0,0 0 1 0 0,0 0-1 0 0,0 0 1 0 0,0 0-1 0 0,1-1 1 0 0,-1 1-1 0 0,0 0 1 0 0,0 0-1 0 0,0 0 1 0 0,0 0-1 0 0,0 0 1 0 0,0 0-1 0 0,0 0 1 0 0,0-1-1 0 0,0 1 1 0 0,0 0-1 0 0,0 0 1 0 0,1 0-1 0 0,-1 0 1 0 0,0 0-1 0 0,0-1 1 0 0,0 1-1 0 0,0 0 1 0 0,0 0-1 0 0,0 0 0 0 0,0 0 1 0 0,0 0-1 0 0,0-1 1 0 0,0 1-1 0 0,0-3-940 0 0,4 2-2046 0 0</inkml:trace>
</inkml:ink>
</file>

<file path=ppt/ink/ink1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6:11.4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1 4785 0 0,'-1'0'286'0'0,"0"1"-1"0"0,1-1 1 0 0,-1 1 0 0 0,1-1-1 0 0,-1 1 1 0 0,0-1-1 0 0,1 1 1 0 0,-1 0 0 0 0,1-1-1 0 0,-1 1 1 0 0,1 0 0 0 0,-1 0-1 0 0,1-1 1 0 0,0 1 0 0 0,-1 0-1 0 0,1 0 1 0 0,0 0-1 0 0,0-1 1 0 0,0 1 0 0 0,-1 0-1 0 0,1 0 1 0 0,0 0 0 0 0,0 0-1 0 0,0 0 1 0 0,1 0 0 0 0,-3 27 917 0 0,2-26-911 0 0,6 88 730 0 0,-1 0-6114 0 0,5-103 5750 0 0,2-1-1 0 0,-1 2 1 0 0,20-17 0 0 0,-26 27-920 0 0,1-1 0 0 0,-1 1 0 0 0,1 0 0 0 0,0 0 0 0 0,0 0-1 0 0,0 1 1 0 0,0 0 0 0 0,0 0 0 0 0,0 1 0 0 0,0 0 0 0 0,9 0 0 0 0,29-2-6207 0 0,-35-1 4335 0 0</inkml:trace>
</inkml:ink>
</file>

<file path=ppt/ink/ink1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6:11.7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 38 4137 0 0,'-1'-1'320'0'0,"1"1"1"0"0,0-1 0 0 0,0 0-1 0 0,-1 1 1 0 0,1-1-1 0 0,0 0 1 0 0,-1 1-1 0 0,1-1 1 0 0,0 0 0 0 0,-1 1-1 0 0,1-1 1 0 0,-1 1-1 0 0,1-1 1 0 0,-1 1-1 0 0,0-1 1 0 0,1 1-1 0 0,-1-1 1 0 0,1 1 0 0 0,-1 0-1 0 0,0-1 1 0 0,1 1-1 0 0,-1 0 1 0 0,0 0-1 0 0,-1-1 1 0 0,1 1-98 0 0,1 1-1 0 0,-1-1 1 0 0,1 0-1 0 0,-1 1 1 0 0,0-1-1 0 0,1 1 1 0 0,-1-1 0 0 0,1 1-1 0 0,-1-1 1 0 0,1 1-1 0 0,-1-1 1 0 0,1 1-1 0 0,-1-1 1 0 0,1 1 0 0 0,0 0-1 0 0,-1-1 1 0 0,1 1-1 0 0,0 0 1 0 0,-1 1 0 0 0,0 2 191 0 0,-1 1 1 0 0,1 0 0 0 0,0 0 0 0 0,0 0 0 0 0,1 0 0 0 0,-1 8 0 0 0,3-3-373 0 0,0 1 0 0 0,0-1 0 0 0,1 1-1 0 0,0-1 1 0 0,1 0 0 0 0,0 0 0 0 0,1 0 0 0 0,0-1 0 0 0,1 0 0 0 0,-1 0 0 0 0,2 0 0 0 0,-1 0 0 0 0,1-1-1 0 0,1 0 1 0 0,-1-1 0 0 0,1 0 0 0 0,1 0 0 0 0,9 7 0 0 0,-16-13-40 0 0,-1-1-1 0 0,0 1 1 0 0,1 0 0 0 0,-1 0 0 0 0,1-1-1 0 0,0 1 1 0 0,-1-1 0 0 0,1 1-1 0 0,-1-1 1 0 0,1 0 0 0 0,0 1-1 0 0,-1-1 1 0 0,1 0 0 0 0,0 0 0 0 0,0 0-1 0 0,-1 0 1 0 0,1-1 0 0 0,0 1-1 0 0,-1 0 1 0 0,1-1 0 0 0,-1 1-1 0 0,1-1 1 0 0,0 0 0 0 0,2-1 0 0 0,-2 0 4 0 0,0 1 1 0 0,-1-2 0 0 0,1 1 0 0 0,0 0 0 0 0,-1 0 0 0 0,1 0 0 0 0,-1-1 0 0 0,0 1 0 0 0,1-1 0 0 0,-1 1 0 0 0,0-1 0 0 0,-1 1 0 0 0,2-6 0 0 0,0-3 19 0 0,-1-1-1 0 0,0 1 1 0 0,0-1 0 0 0,-1 1 0 0 0,-1-1-1 0 0,-1-13 1 0 0,0 17 39 0 0,-1-1 0 0 0,0 1 0 0 0,0-1-1 0 0,0 1 1 0 0,-1 0 0 0 0,0 0 0 0 0,-1 1 0 0 0,0-1 0 0 0,-10-11-1 0 0,13 16-60 0 0,-1 0 1 0 0,1 0-1 0 0,-1 1 0 0 0,1-1 0 0 0,-1 1 0 0 0,0 0 0 0 0,0-1 0 0 0,0 1 0 0 0,0 1 0 0 0,0-1 0 0 0,-1 0 1 0 0,1 1-1 0 0,0 0 0 0 0,-1 0 0 0 0,1 0 0 0 0,-1 0 0 0 0,1 0 0 0 0,-1 1 0 0 0,0-1 0 0 0,1 1 0 0 0,-1 0 0 0 0,0 0 1 0 0,1 1-1 0 0,-1-1 0 0 0,1 1 0 0 0,-6 1 0 0 0,9-2-131 0 0,0 0 0 0 0,-1 0 0 0 0,1 0 0 0 0,-1 0 0 0 0,1 0 0 0 0,0 0 0 0 0,-1 0 0 0 0,1 0 0 0 0,0 1 0 0 0,-1-1 0 0 0,1 0 0 0 0,0 0 0 0 0,0 0 0 0 0,-1 0 0 0 0,1 1 0 0 0,0-1 0 0 0,-1 0 0 0 0,1 0 0 0 0,0 1 0 0 0,0-1 0 0 0,-1 0 0 0 0,1 1 0 0 0,0-1 0 0 0,0 0 0 0 0,0 0 0 0 0,0 1 0 0 0,-1-1 0 0 0,1 0 0 0 0,0 1 0 0 0,0-1 0 0 0,0 1 0 0 0,0-1 0 0 0,0 0 0 0 0,0 1 0 0 0,0-1 0 0 0,0 0 0 0 0,0 1 0 0 0,0-1 0 0 0,12 8-8318 0 0,0-6 3358 0 0</inkml:trace>
</inkml:ink>
</file>

<file path=ppt/ink/ink1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6:12.1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29 8314 0 0,'2'-6'643'0'0,"11"-15"6941"0"0,-7 20-3478 0 0,-1 14-1865 0 0,2 40-815 0 0,2 10-1513 0 0,2-1 1 0 0,19 62-1 0 0,-15-93-2083 0 0,-5-21-1381 0 0,-9-10 3324 0 0,-1 0 1 0 0,1 0-1 0 0,-1 0 1 0 0,1 0-1 0 0,-1-1 1 0 0,1 1-1 0 0,-1 0 1 0 0,1 0-1 0 0,-1 0 1 0 0,1 0-1 0 0,-1-1 0 0 0,0 1 1 0 0,1 0-1 0 0,-1 0 1 0 0,1-1-1 0 0,-1 1 1 0 0,0 0-1 0 0,1-1 1 0 0,-1 1-1 0 0,0 0 1 0 0,1-1-1 0 0,-1 1 1 0 0,0-1-1 0 0,0 1 1 0 0,0 0-1 0 0,1-1 1 0 0,-1 1-1 0 0,0-1 0 0 0,0 1 1 0 0,0-1-1 0 0,1 0-5 0 0,-1-1 0 0 0,1 1-1 0 0,-1-1 1 0 0,0 1-1 0 0,0-1 1 0 0,0 1-1 0 0,0-1 1 0 0,0 1 0 0 0,0-1-1 0 0,0 1 1 0 0,0-1-1 0 0,0 1 1 0 0,-1 0-1 0 0,1-1 1 0 0,-1 1 0 0 0,1-1-1 0 0,-1 1 1 0 0,0 0-1 0 0,0-2 1 0 0,-3-6-971 0 0,3-11-2480 0 0</inkml:trace>
</inkml:ink>
</file>

<file path=ppt/ink/ink1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6:12.4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33 8554 0 0,'3'-3'294'0'0,"0"0"1"0"0,1 0 0 0 0,-1 0-1 0 0,1 0 1 0 0,0 1-1 0 0,-1 0 1 0 0,1 0-1 0 0,0 0 1 0 0,1 0-1 0 0,-1 0 1 0 0,0 1 0 0 0,0 0-1 0 0,1 0 1 0 0,-1 0-1 0 0,1 0 1 0 0,-1 1-1 0 0,1 0 1 0 0,-1 0 0 0 0,6 0-1 0 0,-1 1 100 0 0,0 0 1 0 0,0 0-1 0 0,0 1 0 0 0,0 0 0 0 0,-1 1 0 0 0,1-1 1 0 0,-1 2-1 0 0,15 7 0 0 0,-20-10-305 0 0,-1 0-1 0 0,0 1 0 0 0,0-1 1 0 0,0 1-1 0 0,0 0 1 0 0,-1 0-1 0 0,1-1 1 0 0,0 1-1 0 0,-1 0 0 0 0,1 0 1 0 0,-1 1-1 0 0,1-1 1 0 0,-1 0-1 0 0,0 0 1 0 0,0 1-1 0 0,0-1 0 0 0,0 1 1 0 0,-1-1-1 0 0,1 0 1 0 0,-1 1-1 0 0,1 3 0 0 0,-1-2-36 0 0,0 1-1 0 0,-1 0 0 0 0,1-1 0 0 0,-1 1 0 0 0,0 0 0 0 0,-1-1 1 0 0,1 0-1 0 0,-1 1 0 0 0,1-1 0 0 0,-1 0 0 0 0,-4 5 0 0 0,3-3-97 0 0,-1 0 0 0 0,0 0 0 0 0,0 0 0 0 0,0-1-1 0 0,-1 1 1 0 0,0-1 0 0 0,0-1 0 0 0,-1 1 0 0 0,1-1 0 0 0,-1 0-1 0 0,0 0 1 0 0,0 0 0 0 0,0-1 0 0 0,0 0 0 0 0,-13 4 0 0 0,41-13 288 0 0,51-12-81 0 0,-66 16-204 0 0,0 1-1 0 0,1 0 1 0 0,-1 1 0 0 0,0-1-1 0 0,0 2 1 0 0,1-1 0 0 0,-1 1-1 0 0,12 2 1 0 0,-19-3-67 0 0,1 0 0 0 0,-1 0 0 0 0,1 1 0 0 0,-1-1 0 0 0,0 0 0 0 0,1 0 0 0 0,-1 0 0 0 0,0 0 0 0 0,1 1 0 0 0,-1-1 0 0 0,0 0 0 0 0,1 0 1 0 0,-1 1-1 0 0,0-1 0 0 0,1 0 0 0 0,-1 1 0 0 0,0-1 0 0 0,0 0 0 0 0,1 1 0 0 0,-1-1 0 0 0,0 0 0 0 0,0 1 0 0 0,0-1 0 0 0,0 0 0 0 0,1 1 0 0 0,-1-1 0 0 0,0 1 0 0 0,0-1 0 0 0,0 0 0 0 0,0 1 0 0 0,0-1 0 0 0,0 1 1 0 0,-8 15-3679 0 0,-22 13-2018 0 0,26-25 5122 0 0,-15 14-3165 0 0</inkml:trace>
</inkml:ink>
</file>

<file path=ppt/ink/ink1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6:12.7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35 6017 0 0,'17'-1'6461'0'0,"10"-1"-3466"0"0,81-7-5304 0 0,-90 7 1413 0 0,-16 2 495 0 0,0 0-1 0 0,0-1 1 0 0,1 1-1 0 0,-1-1 1 0 0,0 0 0 0 0,0 0-1 0 0,0 1 1 0 0,0-1-1 0 0,0 0 1 0 0,0-1 0 0 0,3-1-1 0 0,-1 1-544 0 0,13-6-3407 0 0</inkml:trace>
</inkml:ink>
</file>

<file path=ppt/ink/ink1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6:13.1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52 13043 0 0,'19'69'6982'0'0,"-17"-58"-6778"0"0,0-1 1 0 0,0 1 0 0 0,1-1-1 0 0,0 0 1 0 0,1 0-1 0 0,0 0 1 0 0,0 0 0 0 0,1-1-1 0 0,1 0 1 0 0,10 15-1 0 0,-13-25-771 0 0,-4-9 117 0 0,-4-8-373 0 0,-6-7-455 0 0,4 10 944 0 0,0 0 0 0 0,1-1 0 0 0,0 1 0 0 0,-4-25-1 0 0,9 37 361 0 0,1 0 0 0 0,-1 0 0 0 0,1 0 0 0 0,0 0 0 0 0,0 0 0 0 0,0 0 0 0 0,0 0 0 0 0,0 0 0 0 0,1 0-1 0 0,0 0 1 0 0,-1 0 0 0 0,1 0 0 0 0,0 0 0 0 0,0 0 0 0 0,1 0 0 0 0,-1 1 0 0 0,0-1 0 0 0,1 0-1 0 0,0 1 1 0 0,0 0 0 0 0,-1-1 0 0 0,1 1 0 0 0,1 0 0 0 0,-1 0 0 0 0,0 0 0 0 0,0 0 0 0 0,1 0 0 0 0,-1 0-1 0 0,1 1 1 0 0,5-3 0 0 0,-6 3 42 0 0,1 0 0 0 0,-1 0 0 0 0,1 0-1 0 0,-1 0 1 0 0,1 0 0 0 0,0 1 0 0 0,0-1-1 0 0,-1 1 1 0 0,1 0 0 0 0,0 0 0 0 0,0 0-1 0 0,-1 0 1 0 0,1 0 0 0 0,0 1 0 0 0,0-1-1 0 0,-1 1 1 0 0,1 0 0 0 0,-1 0 0 0 0,1 0-1 0 0,0 0 1 0 0,-1 0 0 0 0,1 0 0 0 0,-1 1-1 0 0,0-1 1 0 0,0 1 0 0 0,1-1 0 0 0,-1 1-1 0 0,0 0 1 0 0,0 0 0 0 0,-1 0 0 0 0,1 0-1 0 0,0 1 1 0 0,-1-1 0 0 0,1 0 0 0 0,1 4-1 0 0,-1-2-28 0 0,0 1 0 0 0,0-1 0 0 0,0 1-1 0 0,-1 0 1 0 0,1 0 0 0 0,-1 0 0 0 0,0 0-1 0 0,-1 0 1 0 0,1 0 0 0 0,-1 0 0 0 0,0 0-1 0 0,0 0 1 0 0,-1 0 0 0 0,1 0 0 0 0,-1 0-1 0 0,0 0 1 0 0,-1 0 0 0 0,-2 8 0 0 0,0-7-111 0 0,0 1 1 0 0,-1-1-1 0 0,0 0 1 0 0,0 0-1 0 0,0 0 1 0 0,-1-1-1 0 0,1 0 1 0 0,-1 0 0 0 0,-1 0-1 0 0,1-1 1 0 0,-1 0-1 0 0,1 0 1 0 0,-15 5-1 0 0,67-14-373 0 0,-23 0 342 0 0,32-8-2219 0 0,-48 10 874 0 0,1 0-1 0 0,-1 0 1 0 0,1 0-1 0 0,12-9 1 0 0,-18 11 1106 0 0,-1 0 0 0 0,1-1-1 0 0,-1 1 1 0 0,0-1 0 0 0,1 1 0 0 0,-1-1 0 0 0,0 1 0 0 0,0-1 0 0 0,0 0 0 0 0,0 1 0 0 0,0-1 0 0 0,0 0 0 0 0,1-4 0 0 0,-2 5 88 0 0,8-14-3271 0 0</inkml:trace>
</inkml:ink>
</file>

<file path=ppt/ink/ink1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6:13.5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76 1 5409 0 0,'-8'5'7851'0'0,"8"-4"-7580"0"0,-1 13 3065 0 0,8 18-2144 0 0,-6-28-603 0 0,0 1-502 0 0,0 1 0 0 0,0-1 0 0 0,1 1 0 0 0,0-1 0 0 0,0 0 0 0 0,1 1 1 0 0,0-1-1 0 0,0 0 0 0 0,0-1 0 0 0,0 1 0 0 0,1 0 0 0 0,-1-1 0 0 0,8 7 0 0 0,-6-8-86 0 0,-1-1 0 0 0,1 1-1 0 0,0-1 1 0 0,0 0 0 0 0,0 0-1 0 0,0 0 1 0 0,0-1 0 0 0,0 1-1 0 0,0-1 1 0 0,1 0 0 0 0,-1-1 0 0 0,0 0-1 0 0,1 0 1 0 0,7 0 0 0 0,-10 0-173 0 0,30-3-528 0 0,-32 3 384 0 0,0 0-1 0 0,-1-1 1 0 0,1 1 0 0 0,0 0-1 0 0,0 0 1 0 0,-1 0 0 0 0,1 0-1 0 0,0-1 1 0 0,0 1 0 0 0,-1 0 0 0 0,1-1-1 0 0,0 1 1 0 0,-1-1 0 0 0,1 1-1 0 0,0-1 1 0 0,-1 1 0 0 0,1-1-1 0 0,0 0 1 0 0</inkml:trace>
  <inkml:trace contextRef="#ctx0" brushRef="#br0" timeOffset="1">19 256 13691 0 0,'-3'7'486'0'0,"0"0"0"0"0,0 1 0 0 0,1-1 0 0 0,0 0 0 0 0,0 1 0 0 0,1-1 0 0 0,-1 1 0 0 0,2 0 1 0 0,-1-1-1 0 0,1 1 0 0 0,0 0 0 0 0,1 0 0 0 0,0-1 0 0 0,0 1 0 0 0,4 12 0 0 0,-3-16-476 0 0,-1 0 1 0 0,1 0-1 0 0,0-1 0 0 0,0 1 0 0 0,0-1 1 0 0,0 1-1 0 0,1-1 0 0 0,0 0 0 0 0,-1 0 1 0 0,1 0-1 0 0,0 0 0 0 0,1 0 0 0 0,-1-1 1 0 0,0 1-1 0 0,1-1 0 0 0,-1 0 0 0 0,1 0 1 0 0,0 0-1 0 0,-1 0 0 0 0,1-1 0 0 0,0 0 1 0 0,0 0-1 0 0,0 0 0 0 0,0 0 0 0 0,1 0 1 0 0,-1-1-1 0 0,0 0 0 0 0,0 0 0 0 0,0 0 1 0 0,7-1-1 0 0,-4 0-531 0 0,1 0 1 0 0,-1 0-1 0 0,0-1 1 0 0,0 0-1 0 0,0 0 1 0 0,0-1-1 0 0,10-5 0 0 0,-12 5-456 0 0,1-1 0 0 0,-1 0-1 0 0,0 0 1 0 0,0 0-1 0 0,0 0 1 0 0,0-1-1 0 0,-1 0 1 0 0,7-9 0 0 0,3-8-4519 0 0</inkml:trace>
</inkml:ink>
</file>

<file path=ppt/ink/ink1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6:13.8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75 1 17692 0 0,'62'16'2828'0'0,"-44"-12"-2390"0"0,1 0 0 0 0,-1 1 0 0 0,-1 1 0 0 0,1 1 0 0 0,27 15 0 0 0,-41-20-433 0 0,-1 1 1 0 0,1 0-1 0 0,0 0 1 0 0,-1 0 0 0 0,0 0-1 0 0,0 1 1 0 0,0-1-1 0 0,0 1 1 0 0,0 0-1 0 0,-1 0 1 0 0,1 0 0 0 0,-1 0-1 0 0,0 0 1 0 0,-1 0-1 0 0,1 1 1 0 0,-1-1-1 0 0,1 1 1 0 0,-1-1 0 0 0,-1 1-1 0 0,1-1 1 0 0,-1 1-1 0 0,1 0 1 0 0,-1-1-1 0 0,-1 1 1 0 0,1 0 0 0 0,-1-1-1 0 0,-2 10 1 0 0,2-10-423 0 0,0 0 0 0 0,0 0 0 0 0,0-1 0 0 0,-1 1 0 0 0,1 0 1 0 0,-1-1-1 0 0,0 1 0 0 0,0-1 0 0 0,-4 4 0 0 0,5-5 49 0 0,0-1 0 0 0,0 1 0 0 0,0-1 0 0 0,-1 0 1 0 0,1 0-1 0 0,-1 0 0 0 0,1 0 0 0 0,-1 0 0 0 0,1 0 0 0 0,-1 0 0 0 0,0 0 0 0 0,1-1 0 0 0,-1 1 0 0 0,0-1 0 0 0,0 1 0 0 0,1-1 0 0 0,-1 0 0 0 0,0 1 0 0 0,0-1 0 0 0,0 0 1 0 0,1 0-1 0 0,-1 0 0 0 0,0-1 0 0 0,-2 1 0 0 0,-25-10-3248 0 0,3 3-769 0 0</inkml:trace>
  <inkml:trace contextRef="#ctx0" brushRef="#br0" timeOffset="1">0 157 11018 0 0,'64'-5'8673'0'0,"-1"-6"-6049"0"0,-41 6-2679 0 0,0 0 0 0 0,0 2 0 0 0,0 1 0 0 0,0 1 0 0 0,29 2 0 0 0,-48-1-160 0 0,-1 0 1 0 0,1 1 0 0 0,-1-1 0 0 0,0 1 0 0 0,1 0-1 0 0,-1 0 1 0 0,0 0 0 0 0,0 0 0 0 0,0 0-1 0 0,1 0 1 0 0,2 3 0 0 0,-5-3-67 0 0,1-1-1 0 0,0 1 1 0 0,-1-1 0 0 0,1 1 0 0 0,-1 0 0 0 0,1 0 0 0 0,-1-1-1 0 0,0 1 1 0 0,1 0 0 0 0,-1 0 0 0 0,0 0 0 0 0,0-1-1 0 0,1 1 1 0 0,-1 0 0 0 0,0 0 0 0 0,0 0 0 0 0,0 0 0 0 0,0 0-1 0 0,0-1 1 0 0,0 1 0 0 0,0 0 0 0 0,0 0 0 0 0,0 0-1 0 0,-1 0 1 0 0,1-1 0 0 0,0 1 0 0 0,-1 0 0 0 0,1 0 0 0 0,0 0-1 0 0,-1-1 1 0 0,1 1 0 0 0,-1 0 0 0 0,1-1 0 0 0,-1 1-1 0 0,0 0 1 0 0,-8 11-5673 0 0</inkml:trace>
</inkml:ink>
</file>

<file path=ppt/ink/ink1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6:14.2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33 16259 0 0,'0'-1'91'0'0,"1"0"-1"0"0,-1 1 0 0 0,0-1 0 0 0,1 1 0 0 0,-1-1 0 0 0,1 1 0 0 0,-1-1 0 0 0,1 1 0 0 0,-1-1 0 0 0,1 1 1 0 0,-1 0-1 0 0,1-1 0 0 0,-1 1 0 0 0,1 0 0 0 0,0-1 0 0 0,-1 1 0 0 0,1 0 0 0 0,0 0 0 0 0,-1 0 0 0 0,1-1 0 0 0,0 1 1 0 0,-1 0-1 0 0,2 0 0 0 0,21-3 347 0 0,-19 2-249 0 0,47-6-177 0 0,47-6 1214 0 0,-50 13-2865 0 0,-1 8-3349 0 0,-35-2-1682 0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3:44.9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22 17316 0 0,'55'1'2421'0'0,"-32"1"-2171"0"0,-1-1 0 0 0,0-2-1 0 0,0 0 1 0 0,31-6 0 0 0,-46 2 304 0 0,-15-1-290 0 0,-16 0-119 0 0,17 6-21 0 0,0 0 1 0 0,1 1 0 0 0,-1 0 0 0 0,1 0-1 0 0,-1 0 1 0 0,1 1 0 0 0,-1 0 0 0 0,1 0 0 0 0,0 1-1 0 0,0-1 1 0 0,0 1 0 0 0,0 1 0 0 0,1-1-1 0 0,-1 1 1 0 0,1 0 0 0 0,0 0 0 0 0,0 1-1 0 0,0-1 1 0 0,1 1 0 0 0,-1 0 0 0 0,1 1-1 0 0,0-1 1 0 0,1 1 0 0 0,0-1 0 0 0,-4 8-1 0 0,5-9-78 0 0,0 1 0 0 0,0-1 0 0 0,0 1-1 0 0,1-1 1 0 0,-1 1 0 0 0,1 0 0 0 0,0 0 0 0 0,1 0-1 0 0,-1 0 1 0 0,1 0 0 0 0,0 0 0 0 0,0 0-1 0 0,1 0 1 0 0,-1-1 0 0 0,1 1 0 0 0,0 0-1 0 0,0 0 1 0 0,1 0 0 0 0,0-1 0 0 0,-1 1-1 0 0,2-1 1 0 0,-1 1 0 0 0,0-1 0 0 0,1 0-1 0 0,0 0 1 0 0,0 0 0 0 0,0 0 0 0 0,0 0 0 0 0,1-1-1 0 0,-1 1 1 0 0,1-1 0 0 0,0 0 0 0 0,8 5-1 0 0,-7-6-54 0 0,-1 1-1 0 0,1-1 1 0 0,0 0-1 0 0,0-1 0 0 0,0 1 1 0 0,0-1-1 0 0,0 0 0 0 0,0 0 1 0 0,0-1-1 0 0,7 1 1 0 0,-5-1-444 0 0,-1-1 1 0 0,0 1 0 0 0,1-1 0 0 0,-1-1 0 0 0,0 1 0 0 0,0-1-1 0 0,0 0 1 0 0,7-3 0 0 0,-9 3-66 0 0,0 0 1 0 0,1-1-1 0 0,-1 1 0 0 0,0-1 1 0 0,0 0-1 0 0,-1 0 0 0 0,1 0 1 0 0,0 0-1 0 0,-1-1 0 0 0,0 1 1 0 0,0-1-1 0 0,0 0 0 0 0,0 0 1 0 0,-1 0-1 0 0,0 0 0 0 0,0 0 1 0 0,0-1-1 0 0,0 1 0 0 0,0-1 1 0 0,-1 1-1 0 0,0-1 0 0 0,0 0 1 0 0,0 0-1 0 0,0-5 0 0 0,-5-41-396 0 0,-1 30 14167 0 0,1 53-12358 0 0,2-1-1 0 0,1 1 1 0 0,2-1-1 0 0,6 46 1 0 0,-7-76-891 0 0,0 0 0 0 0,0 0 0 0 0,0 0 0 0 0,0 0 0 0 0,1 0 0 0 0,-1-1 0 0 0,0 1 0 0 0,1 0 0 0 0,-1 0 0 0 0,0 0 0 0 0,1-1 0 0 0,-1 1 0 0 0,1 0 0 0 0,-1-1 1 0 0,1 1-1 0 0,-1 0 0 0 0,1-1 0 0 0,0 1 0 0 0,-1 0 0 0 0,1-1 0 0 0,0 1 0 0 0,0-1 0 0 0,-1 0 0 0 0,1 1 0 0 0,0-1 0 0 0,1 1 0 0 0,-1-1-10 0 0,1 0 0 0 0,0 0 0 0 0,-1 0 0 0 0,1 0 1 0 0,0 0-1 0 0,-1-1 0 0 0,1 1 0 0 0,-1 0 0 0 0,1-1 0 0 0,0 1 0 0 0,-1-1 1 0 0,1 0-1 0 0,1-1 0 0 0,7-4-392 0 0,0 0 0 0 0,0-2 1 0 0,10-9-1 0 0,-13 11-353 0 0,-4 3 384 0 0,0 0 0 0 0,0 0 0 0 0,0 0 0 0 0,0 0 0 0 0,-1 0 0 0 0,1-1 0 0 0,-1 1 0 0 0,0-1-1 0 0,0 0 1 0 0,0 0 0 0 0,0 0 0 0 0,-1 0 0 0 0,1 0 0 0 0,0-8 0 0 0,-1 1 330 0 0,0-1-1 0 0,-1 0 1 0 0,0 1 0 0 0,-3-13-1 0 0,2 13 1239 0 0,3 22 5815 0 0,3 46-5233 0 0,-4-16-2215 0 0,4 81 2264 0 0,5-63-4927 0 0,8-3-6763 0 0,-12-43 82 0 0</inkml:trace>
</inkml:ink>
</file>

<file path=ppt/ink/ink1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6:14.6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13451 0 0,'0'11'817'0'0,"1"0"0"0"0,0-1 0 0 0,0 1-1 0 0,6 19 1 0 0,-5-26-538 0 0,-1 1 0 0 0,1 0 0 0 0,0-1-1 0 0,0 1 1 0 0,1-1 0 0 0,-1 1 0 0 0,1-1-1 0 0,0 0 1 0 0,0 0 0 0 0,1 0 0 0 0,-1-1-1 0 0,6 5 1 0 0,-7-10-336 0 0,0-1-1 0 0,0 1 0 0 0,0-1 1 0 0,0 0-1 0 0,-1 1 1 0 0,1-1-1 0 0,-1 0 1 0 0,0 0-1 0 0,1-4 0 0 0,4-5-170 0 0,-2 6 191 0 0,1 0 0 0 0,0 0-1 0 0,0 1 1 0 0,0-1 0 0 0,1 1 0 0 0,0 0-1 0 0,0 0 1 0 0,0 1 0 0 0,0 0 0 0 0,1 0 0 0 0,0 1-1 0 0,10-5 1 0 0,-11 6 71 0 0,-1-1 0 0 0,1 1 0 0 0,0 1-1 0 0,0-1 1 0 0,0 1 0 0 0,1 0 0 0 0,-1 0 0 0 0,0 1 0 0 0,0 0-1 0 0,0 0 1 0 0,1 0 0 0 0,-1 1 0 0 0,0 0 0 0 0,0 0 0 0 0,10 4-1 0 0,-15-5 30 0 0,1 0-1 0 0,-1 1 1 0 0,0-1-1 0 0,0 1 1 0 0,0-1-1 0 0,0 1 1 0 0,1 0-1 0 0,-1-1 1 0 0,0 1-1 0 0,0 0 1 0 0,-1 0-1 0 0,1 0 1 0 0,0 0-1 0 0,0 0 1 0 0,0 0-1 0 0,0 0 1 0 0,-1 0-1 0 0,1 0 1 0 0,-1 0-1 0 0,1 0 1 0 0,-1 1-1 0 0,1-1 1 0 0,-1 0-1 0 0,1 0 1 0 0,-1 1-1 0 0,0-1 1 0 0,0 2-1 0 0,0-1 1 0 0,-1 0 0 0 0,1 1 0 0 0,-1-1-1 0 0,0 0 1 0 0,0 1 0 0 0,0-1 0 0 0,0 0 0 0 0,0 0 0 0 0,0 0-1 0 0,-1 0 1 0 0,1 0 0 0 0,-1 0 0 0 0,-2 2 0 0 0,-4 4 60 0 0,-1 0 0 0 0,0-1 1 0 0,-1 0-1 0 0,-17 11 0 0 0,24-17-106 0 0,-6 4 28 0 0,0 1-1 0 0,-1-2 1 0 0,0 1-1 0 0,0-2 1 0 0,0 1 0 0 0,0-1-1 0 0,-19 2 1 0 0,26-7-60 0 0,9-3-26 0 0,11-3-37 0 0,18 2-1178 0 0,1 4-3770 0 0,-11 1-1310 0 0,-4 0-791 0 0</inkml:trace>
  <inkml:trace contextRef="#ctx0" brushRef="#br0" timeOffset="1">484 83 17300 0 0,'-2'9'7673'0'0,"2"-2"-6929"0"0,-1 1-143 0 0,0-2 63 0 0,0-1-96 0 0,0-2-272 0 0,1 2-200 0 0,-2-1-64 0 0,2-2-32 0 0,0 2 0 0 0,0-2-176 0 0,0 1-296 0 0,0-1-456 0 0,0 1-713 0 0</inkml:trace>
</inkml:ink>
</file>

<file path=ppt/ink/ink1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6:46.4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63 1 3785 0 0,'-3'0'454'0'0,"-1"0"-1"0"0,1 0 1 0 0,-1 1 0 0 0,1-1 0 0 0,-1 1-1 0 0,1 0 1 0 0,-7 2 0 0 0,8-1 429 0 0,-1-1 1 0 0,1 0-1 0 0,0 1 1 0 0,0-1-1 0 0,-1 1 1 0 0,1 0-1 0 0,0 0 1 0 0,1 0-1 0 0,-1 0 1 0 0,-5 0 4799 0 0,7-2-5608 0 0,0-1 0 0 0,0 1 0 0 0,0-1 0 0 0,0 1 0 0 0,0-1 1 0 0,0 1-1 0 0,0-1 0 0 0,0 1 0 0 0,0 0 0 0 0,0-1 1 0 0,0 1-1 0 0,0-1 0 0 0,1 1 0 0 0,-1-1 0 0 0,0 1 0 0 0,0 0 1 0 0,0-1-1 0 0,1 1 0 0 0,-1 0 0 0 0,0-1 0 0 0,1 1 0 0 0,-1 0 1 0 0,0-1-1 0 0,1 1 0 0 0,-1 0 0 0 0,0 0 0 0 0,1-1 1 0 0,-1 1-1 0 0,1 0 0 0 0,-1 0 0 0 0,0 0 0 0 0,1-1 0 0 0,-1 1 1 0 0,1 0-1 0 0,-1 0 0 0 0,1 0 0 0 0,0 0 0 0 0,30-4 235 0 0,0 1 0 0 0,0 1-1 0 0,39 4 1 0 0,39-2-223 0 0,528 1-98 0 0,-253 9 34 0 0,-381-10-13 0 0,136 5-50 0 0,-120-3 184 0 0,0 1 0 0 0,-1 0 0 0 0,0 2 0 0 0,0 0 1 0 0,24 11-1 0 0,-39-15-82 0 0,-1 1 1 0 0,0-1-1 0 0,0 1 1 0 0,0-1-1 0 0,-1 1 1 0 0,1 0-1 0 0,0 0 1 0 0,-1 0-1 0 0,1 0 1 0 0,-1 0-1 0 0,1 0 1 0 0,-1 0-1 0 0,0 1 1 0 0,0-1-1 0 0,0 0 1 0 0,0 1-1 0 0,-1-1 1 0 0,1 1-1 0 0,-1-1 1 0 0,1 5-1 0 0,1 8 54 0 0,-1 0-1 0 0,-1 21 0 0 0,-1-10-1 0 0,2 587 593 0 0,-44 124-280 0 0,-18-124-254 0 0,41-371-88 0 0,-16 273-39 0 0,22-196 29 0 0,-6 340-158 0 0,15-126 61 0 0,9-298 85 0 0,50 335 0 0 0,-46-500-71 0 0,12 61 28 0 0,-16-115-19 0 0,0 1 0 0 0,1-1 0 0 0,1 0 0 0 0,0 0 0 0 0,14 23 0 0 0,-14-31 2 0 0,-1-1-1 0 0,1 0 1 0 0,1 0-1 0 0,-1 0 0 0 0,1-1 1 0 0,1 0-1 0 0,-1 0 0 0 0,1-1 1 0 0,0 0-1 0 0,0 0 1 0 0,0-1-1 0 0,1 0 0 0 0,0 0 1 0 0,15 4-1 0 0,13 1 18 0 0,-1-1 0 0 0,54 3 0 0 0,-39-5-12 0 0,136 10 63 0 0,-75-9-19 0 0,-110-7-106 0 0,0 0 1 0 0,0 0-1 0 0,0 0 0 0 0,-1 1 0 0 0,1-1 0 0 0,0 1 0 0 0,0-1 1 0 0,0 1-1 0 0,0 0 0 0 0,-1 0 0 0 0,1-1 0 0 0,0 1 1 0 0,-1 1-1 0 0,1-1 0 0 0,0 0 0 0 0,1 2 0 0 0,-30-41-23767 0 0,19 31 20036 0 0</inkml:trace>
</inkml:ink>
</file>

<file path=ppt/ink/ink1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6:46.7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 42 5513 0 0,'-12'-18'3890'0'0,"-1"-5"9638"0"0,19 26-9440 0 0,7 5-3773 0 0,0 0 0 0 0,1-1 1 0 0,0 0-1 0 0,25 7 0 0 0,-28-11-278 0 0,0 0 0 0 0,0 1 0 0 0,-1 1 0 0 0,0 0 1 0 0,0 0-1 0 0,0 1 0 0 0,0 0 0 0 0,-1 0 0 0 0,0 1 0 0 0,9 10 1 0 0,-16-15 13 0 0,1 1 0 0 0,-1 1 1 0 0,0-1-1 0 0,-1 0 0 0 0,1 0 1 0 0,0 1-1 0 0,-1-1 0 0 0,0 1 0 0 0,0-1 1 0 0,0 1-1 0 0,0 0 0 0 0,-1-1 1 0 0,1 1-1 0 0,-1 0 0 0 0,0 5 1 0 0,-1-2 4 0 0,0 0 1 0 0,0 0 0 0 0,-1-1-1 0 0,0 1 1 0 0,0 0-1 0 0,0-1 1 0 0,-7 11 0 0 0,-3 4-23 0 0,-2 0 0 0 0,0-2 0 0 0,-27 29 0 0 0,40-47-38 0 0,-27 34-1040 0 0,18-18-3930 0 0</inkml:trace>
</inkml:ink>
</file>

<file path=ppt/ink/ink1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6:51.0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128 7 6873 0 0,'0'-1'247'0'0,"0"1"-1"0"0,-1 0 1 0 0,1-1-1 0 0,0 1 1 0 0,0-1-1 0 0,-1 1 1 0 0,1 0-1 0 0,0-1 1 0 0,0 1-1 0 0,-1 0 1 0 0,1 0-1 0 0,0-1 1 0 0,-1 1-1 0 0,1 0 1 0 0,-1 0-1 0 0,1-1 1 0 0,0 1-1 0 0,-1 0 1 0 0,1 0-1 0 0,-1 0 1 0 0,1 0-1 0 0,0 0 1 0 0,-1 0-1 0 0,1 0 1 0 0,-1 0-1 0 0,1 0 1 0 0,-1 0-1 0 0,1 0 1 0 0,-1 0-1 0 0,1 0 1 0 0,0 0-1 0 0,-1 0 1 0 0,1 0-1 0 0,-1 0 1 0 0,-4 15 5177 0 0,2-2-4860 0 0,-20 74 1689 0 0,18-60-2291 0 0,-1 0 1 0 0,-2-1-1 0 0,-1 0 0 0 0,-1 0 1 0 0,-1-1-1 0 0,-19 33 0 0 0,26-56-1678 0 0,6-12 1069 0 0,11-16 351 0 0,-11 23 290 0 0,1 0 1 0 0,0 1-1 0 0,0-1 0 0 0,0 1 1 0 0,0-1-1 0 0,0 1 0 0 0,0 0 1 0 0,1 0-1 0 0,-1 1 0 0 0,1-1 1 0 0,-1 1-1 0 0,1-1 0 0 0,0 1 0 0 0,-1 0 1 0 0,1 1-1 0 0,5-1 0 0 0,26 1-2005 0 0,0 4-4755 0 0,-20-2 2108 0 0,-1 0-132 0 0</inkml:trace>
</inkml:ink>
</file>

<file path=ppt/ink/ink1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6:51.4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89 14 7017 0 0,'0'-1'307'0'0,"0"1"-1"0"0,0-1 0 0 0,0 1 1 0 0,0-1-1 0 0,0 1 0 0 0,0-1 1 0 0,0 1-1 0 0,0-1 0 0 0,-1 0 0 0 0,1 1 1 0 0,0-1-1 0 0,0 1 0 0 0,-1 0 1 0 0,1-1-1 0 0,0 1 0 0 0,0-1 1 0 0,-1 1-1 0 0,1-1 0 0 0,-1 1 0 0 0,1 0 1 0 0,0-1-1 0 0,-1 1 0 0 0,1 0 1 0 0,-1-1-1 0 0,1 1 0 0 0,-1 0 1 0 0,1 0-1 0 0,-1-1 0 0 0,1 1 0 0 0,-1 0 1 0 0,1 0-1 0 0,-1 0 0 0 0,1 0 1 0 0,-1 0-1 0 0,0 0 0 0 0,1 0 0 0 0,-1 0 1 0 0,0 0-1 0 0,0 1 36 0 0,-1 0 0 0 0,0 0 0 0 0,1 0-1 0 0,0 1 1 0 0,-1-1 0 0 0,1 0 0 0 0,0 1 0 0 0,0-1 0 0 0,0 1-1 0 0,0-1 1 0 0,-2 4 0 0 0,-23 54 8 0 0,25-55 73 0 0,-5 10-407 0 0,0 0 0 0 0,2 0 0 0 0,0 1 0 0 0,0 0 0 0 0,2 0 0 0 0,-3 28 0 0 0,6-42-35 0 0,0 1 0 0 0,-1-1 0 0 0,1 0 0 0 0,0 1 0 0 0,0-1 0 0 0,0 0-1 0 0,0 0 1 0 0,0 0 0 0 0,0 0 0 0 0,0 0 0 0 0,1 0 0 0 0,-1 0-1 0 0,0 0 1 0 0,1 0 0 0 0,-1 0 0 0 0,0-1 0 0 0,1 1 0 0 0,-1 0 0 0 0,1-1-1 0 0,-1 0 1 0 0,1 1 0 0 0,-1-1 0 0 0,1 0 0 0 0,-1 0 0 0 0,1 1-1 0 0,1-1 1 0 0,45 3-140 0 0,-39-3 26 0 0,-2-1-96 0 0,1 1 1 0 0,-1 1 0 0 0,1-1 0 0 0,11 3-1 0 0,-17-2-89 0 0,-1-1-1 0 0,0 1 1 0 0,1-1-1 0 0,-1 1 1 0 0,0-1-1 0 0,0 1 0 0 0,1 0 1 0 0,-1 0-1 0 0,0 0 1 0 0,0-1-1 0 0,0 1 1 0 0,0 0-1 0 0,1 2 0 0 0,-2-2-197 0 0,1 0 0 0 0,0 0 0 0 0,-1 0 0 0 0,0 0 0 0 0,1 0-1 0 0,-1 0 1 0 0,0 0 0 0 0,1 0 0 0 0,-1 0 0 0 0,0 0 0 0 0,0 0-1 0 0,0 1 1 0 0,0-1 0 0 0,0 0 0 0 0,0 0 0 0 0,0 0 0 0 0,-1 0-1 0 0,1 2 1 0 0,-3 8-4599 0 0</inkml:trace>
</inkml:ink>
</file>

<file path=ppt/ink/ink1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6:51.7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1 9634 0 0,'-6'17'6430'0'0,"11"-8"-2338"0"0,-1-8-3736 0 0,-1-1 0 0 0,1 1-1 0 0,-1-1 1 0 0,1 0 0 0 0,-1 0-1 0 0,1 0 1 0 0,4-1 0 0 0,3 1-502 0 0,-2-1-322 0 0,24 0 1640 0 0,40 3 0 0 0,-20 8-3487 0 0,-48-8 679 0 0,1 0 1 0 0,-1 1-1 0 0,1-1 0 0 0,-1 1 0 0 0,0 0 0 0 0,6 5 0 0 0</inkml:trace>
</inkml:ink>
</file>

<file path=ppt/ink/ink1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6:52.3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 1 8290 0 0,'-9'12'6622'0'0,"4"8"-3284"0"0,2 16-640 0 0,3-36-2684 0 0,-1 4 75 0 0,1 0 0 0 0,0-1 1 0 0,0 1-1 0 0,0 0 0 0 0,1-1 1 0 0,-1 1-1 0 0,1-1 0 0 0,0 1 1 0 0,0 0-1 0 0,0-1 0 0 0,0 0 0 0 0,1 1 1 0 0,-1-1-1 0 0,1 0 0 0 0,4 6 1 0 0,-3-6-59 0 0,0-1 0 0 0,0 1 1 0 0,1-1-1 0 0,-1 1 1 0 0,1-1-1 0 0,-1 0 0 0 0,1-1 1 0 0,0 1-1 0 0,0-1 1 0 0,-1 1-1 0 0,1-1 0 0 0,0 0 1 0 0,8 0-1 0 0,3 2-95 0 0,-1-2 0 0 0,0 0 0 0 0,1 0 1 0 0,23-4-1 0 0,-30 2-727 0 0,-1 0 0 0 0,0-1 0 0 0,0 0 1 0 0,10-4-1 0 0,-12 3-684 0 0,0 1 1 0 0,0-1 0 0 0,-1 0-1 0 0,1 0 1 0 0,-1 0 0 0 0,8-8-1 0 0,2-4-3976 0 0</inkml:trace>
</inkml:ink>
</file>

<file path=ppt/ink/ink1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6:52.8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97 12131 0 0,'-3'-4'973'0'0,"1"-1"1"0"0,1 1 0 0 0,-1-1 0 0 0,1 1 0 0 0,-1-1-1 0 0,1 1 1 0 0,0-1 0 0 0,1 0 0 0 0,-1-7 0 0 0,2 10-860 0 0,-1 0 1 0 0,1 0 0 0 0,-1 0 0 0 0,1 0-1 0 0,0 0 1 0 0,0 0 0 0 0,0 0-1 0 0,0 0 1 0 0,0 0 0 0 0,0 1-1 0 0,0-1 1 0 0,1 0 0 0 0,-1 1-1 0 0,1-1 1 0 0,-1 1 0 0 0,1-1-1 0 0,0 1 1 0 0,-1 0 0 0 0,1 0 0 0 0,0 0-1 0 0,0 0 1 0 0,0 0 0 0 0,0 0-1 0 0,3-1 1 0 0,-3 2-68 0 0,0-1 1 0 0,0 0-1 0 0,0 1 1 0 0,1-1-1 0 0,-1 1 0 0 0,0-1 1 0 0,0 1-1 0 0,1 0 1 0 0,-1 0-1 0 0,0 0 0 0 0,0 1 1 0 0,1-1-1 0 0,-1 0 1 0 0,0 1-1 0 0,0-1 0 0 0,0 1 1 0 0,1 0-1 0 0,-1 0 1 0 0,0 0-1 0 0,0 0 0 0 0,0 0 1 0 0,0 0-1 0 0,-1 0 1 0 0,1 1-1 0 0,0-1 0 0 0,0 1 1 0 0,-1-1-1 0 0,1 1 1 0 0,-1 0-1 0 0,0 0 0 0 0,1 0 1 0 0,-1-1-1 0 0,0 1 1 0 0,0 0-1 0 0,0 0 0 0 0,0 1 1 0 0,0 1-1 0 0,3 6 27 0 0,0 0-1 0 0,-1 0 0 0 0,0 0 1 0 0,-1 0-1 0 0,0 0 1 0 0,0 18-1 0 0,-2-3-859 0 0,-1 0 0 0 0,-1 0 1 0 0,-7 27-1 0 0,10-54 623 0 0,0 1 0 0 0,0-1 0 0 0,0 0 0 0 0,0 0 0 0 0,0 1 0 0 0,1-1 0 0 0,-1 0 0 0 0,1 1 0 0 0,-1-1 0 0 0,1 1 0 0 0,-1 0 0 0 0,1 0 0 0 0,0-1 1 0 0,2 0-1 0 0,37-20 526 0 0,-15 9-444 0 0,-1-5-2212 0 0,-20 14 774 0 0,0-1-1 0 0,0 0 1 0 0,0 0-1 0 0,0-1 0 0 0,-1 1 1 0 0,0-1-1 0 0,5-8 0 0 0,-7 9 1144 0 0,0 1-1 0 0,0-1 0 0 0,0 1 0 0 0,-1-1 1 0 0,0 0-1 0 0,0 0 0 0 0,1-6 0 0 0,-3-13 4117 0 0,-5-1 5096 0 0,10 44-939 0 0,-2 15-6578 0 0,-1-8-859 0 0,2 22-463 0 0,6 45 540 0 0,2-49-2680 0 0,6-5-3334 0 0,-11-33 1531 0 0</inkml:trace>
</inkml:ink>
</file>

<file path=ppt/ink/ink1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6:53.2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17 13979 0 0,'0'-1'317'0'0,"1"0"1"0"0,-1 0-1 0 0,1 0 0 0 0,-1 0 0 0 0,1 0 1 0 0,0 0-1 0 0,-1 1 0 0 0,1-1 1 0 0,0 0-1 0 0,0 0 0 0 0,0 0 1 0 0,0 1-1 0 0,-1-1 0 0 0,1 0 0 0 0,0 1 1 0 0,0-1-1 0 0,0 1 0 0 0,0-1 1 0 0,0 1-1 0 0,0 0 0 0 0,0-1 1 0 0,2 1-1 0 0,1 0-21 0 0,-1-1 0 0 0,0 1 0 0 0,0 0 0 0 0,0 1 0 0 0,0-1 1 0 0,1 1-1 0 0,-1-1 0 0 0,3 2 0 0 0,4 1 57 0 0,0 1 1 0 0,-1 1 0 0 0,19 10-1 0 0,-24-13-279 0 0,0 1-1 0 0,0 0 1 0 0,0 0 0 0 0,0 0-1 0 0,0 0 1 0 0,-1 1 0 0 0,0 0-1 0 0,1-1 1 0 0,-1 1-1 0 0,-1 1 1 0 0,1-1 0 0 0,-1 0-1 0 0,1 0 1 0 0,-1 1 0 0 0,1 4-1 0 0,-2-5-11 0 0,0 1-1 0 0,-1-1 1 0 0,0 0-1 0 0,1 0 0 0 0,-2 0 1 0 0,1 0-1 0 0,0 1 1 0 0,-1-1-1 0 0,0 0 1 0 0,0 0-1 0 0,0 0 1 0 0,0 0-1 0 0,-1 0 1 0 0,1 0-1 0 0,-1-1 1 0 0,0 1-1 0 0,0 0 0 0 0,-4 4 1 0 0,-13 12 67 0 0,15-16-102 0 0,1 0-1 0 0,-1-1 1 0 0,1 1 0 0 0,0 0-1 0 0,0 1 1 0 0,-5 7 0 0 0,8-11-27 0 0,0 0 1 0 0,-1 0 0 0 0,1 0 0 0 0,0 1-1 0 0,0-1 1 0 0,0 0 0 0 0,0 0-1 0 0,0 0 1 0 0,0 0 0 0 0,0 0 0 0 0,1 0-1 0 0,-1 0 1 0 0,0 0 0 0 0,1 0 0 0 0,-1 0-1 0 0,0 0 1 0 0,1 0 0 0 0,-1 0-1 0 0,1 0 1 0 0,0 0 0 0 0,-1 0 0 0 0,1 0-1 0 0,0-1 1 0 0,-1 1 0 0 0,1 0 0 0 0,0 0-1 0 0,0-1 1 0 0,0 1 0 0 0,0-1-1 0 0,-1 1 1 0 0,1 0 0 0 0,0-1 0 0 0,0 0-1 0 0,0 1 1 0 0,0-1 0 0 0,0 0 0 0 0,0 1-1 0 0,2-1 1 0 0,7 3-22 0 0,0 0 0 0 0,1 0-1 0 0,-1-1 1 0 0,1-1 0 0 0,-1 0 0 0 0,1 0 0 0 0,0-1 0 0 0,12-1-1 0 0,-7 0-1866 0 0,0 1 0 0 0,25 3-1 0 0,-35-1-1840 0 0</inkml:trace>
</inkml:ink>
</file>

<file path=ppt/ink/ink1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6:53.5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25 16283 0 0,'1'-2'3721'0'0,"3"2"-2200"0"0,2-1-289 0 0,5 0-232 0 0,1 0-416 0 0,4-2-208 0 0,1 0-64 0 0,0-1-48 0 0,2 0-72 0 0,-1 2-72 0 0,-1-1-80 0 0,-1 2-136 0 0,-4 1-400 0 0,-2 1-648 0 0,-3 3-1168 0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3:45.7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278 11 13595 0 0,'-1'-2'351'0'0,"-1"1"0"0"0,1 0 1 0 0,-1 0-1 0 0,0 0 0 0 0,0 1 0 0 0,0-1 0 0 0,0 0 1 0 0,1 1-1 0 0,-1-1 0 0 0,0 1 0 0 0,0-1 0 0 0,0 1 1 0 0,0 0-1 0 0,0 0 0 0 0,0 0 0 0 0,0 0 1 0 0,0 0-1 0 0,0 1 0 0 0,0-1 0 0 0,0 0 0 0 0,0 1 1 0 0,0 0-1 0 0,0-1 0 0 0,0 1 0 0 0,1 0 1 0 0,-1 0-1 0 0,0 0 0 0 0,-1 1 0 0 0,-2 3 139 0 0,1 1 1 0 0,-1-1-1 0 0,1 1 0 0 0,1-1 0 0 0,-1 1 0 0 0,-5 13 1 0 0,5-11-741 0 0,-65 140 997 0 0,-28 53-3324 0 0,97-200 2441 0 0,0 0-1 0 0,0-1 1 0 0,-1 1 0 0 0,1 0-1 0 0,-1 0 1 0 0,1-1-1 0 0,0 1 1 0 0,-1 0 0 0 0,1 0-1 0 0,-1-1 1 0 0,0 1 0 0 0,1-1-1 0 0,-1 1 1 0 0,1 0 0 0 0,-1-1-1 0 0,0 1 1 0 0,0-1-1 0 0,1 0 1 0 0,-1 1 0 0 0,-1 0-1 0 0,1-2 10 0 0,1 1 0 0 0,-1 0 0 0 0,1-1 0 0 0,0 1 0 0 0,-1 0 0 0 0,1-1 0 0 0,0 1 0 0 0,-1-1 0 0 0,1 1 0 0 0,0-1 0 0 0,-1 1 0 0 0,1-1 0 0 0,0 1 0 0 0,0-1-1 0 0,0 1 1 0 0,-1-1 0 0 0,1 1 0 0 0,0-1 0 0 0,0 1 0 0 0,0-1 0 0 0,0 1 0 0 0,0-2 0 0 0,0-37-1983 0 0,1 32 2254 0 0,0 1 1 0 0,0-1-1 0 0,1 1 1 0 0,0-1-1 0 0,0 1 1 0 0,0 0-1 0 0,1 0 1 0 0,0 0-1 0 0,0 0 1 0 0,1 0-1 0 0,-1 0 1 0 0,1 1-1 0 0,5-6 1 0 0,-4 8 65 0 0,-1-1-1 0 0,1 1 1 0 0,-1-1 0 0 0,1 1-1 0 0,0 1 1 0 0,0-1 0 0 0,1 1 0 0 0,-1 0-1 0 0,0 0 1 0 0,1 0 0 0 0,-1 1-1 0 0,1 0 1 0 0,-1 0 0 0 0,1 0-1 0 0,10 1 1 0 0,-5 0-121 0 0,-1 0-1 0 0,1 1 1 0 0,-1 1-1 0 0,1-1 1 0 0,-1 2 0 0 0,0 0-1 0 0,0 0 1 0 0,0 1-1 0 0,0 0 1 0 0,0 0 0 0 0,-1 1-1 0 0,0 0 1 0 0,0 1-1 0 0,0 0 1 0 0,-1 1-1 0 0,0 0 1 0 0,10 10 0 0 0,10 17-4314 0 0,-5 5-4339 0 0</inkml:trace>
</inkml:ink>
</file>

<file path=ppt/ink/ink1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6:53.9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11594 0 0,'3'2'1230'0'0,"0"0"0"0"0,0 0 1 0 0,0 0-1 0 0,0 0 0 0 0,1 0 0 0 0,-1-1 0 0 0,6 3 0 0 0,-3-3-849 0 0,0 0 0 0 0,0-1 0 0 0,-1 1 0 0 0,1-1 0 0 0,0 0 0 0 0,6-1 0 0 0,21 0 348 0 0,-30 1-693 0 0,0 0 1 0 0,-1 0-1 0 0,1 1 0 0 0,0-1 1 0 0,-1 1-1 0 0,1 0 1 0 0,0-1-1 0 0,-1 1 1 0 0,3 2-1 0 0,-4-3-20 0 0,0 0-1 0 0,-1 1 1 0 0,1-1-1 0 0,-1 1 1 0 0,1-1 0 0 0,-1 1-1 0 0,1-1 1 0 0,-1 1-1 0 0,1-1 1 0 0,-1 1-1 0 0,1 0 1 0 0,-1-1 0 0 0,0 1-1 0 0,1 0 1 0 0,-1-1-1 0 0,0 1 1 0 0,0 0-1 0 0,0-1 1 0 0,1 1 0 0 0,-1 0-1 0 0,0 0 1 0 0,0 0-1 0 0,-1 4 67 0 0,0-1 0 0 0,0 0 0 0 0,0 0 0 0 0,-1 1 0 0 0,0-1 0 0 0,1 0 0 0 0,-2 0 0 0 0,-3 6 0 0 0,-11 23 477 0 0,17-31-522 0 0,-1 0 0 0 0,0-1 0 0 0,1 1 0 0 0,0-1 0 0 0,-1 1 0 0 0,1 0 0 0 0,0-1 1 0 0,0 1-1 0 0,0-1 0 0 0,0 1 0 0 0,0 0 0 0 0,0-1 0 0 0,0 1 0 0 0,1 0 0 0 0,-1-1 0 0 0,1 3 1 0 0,0-1-115 0 0,1-1 1 0 0,-1 0 0 0 0,0 0 0 0 0,1 0-1 0 0,-1 0 1 0 0,1 0 0 0 0,0 0 0 0 0,-1 0 0 0 0,1-1-1 0 0,0 1 1 0 0,0-1 0 0 0,0 1 0 0 0,0-1-1 0 0,1 0 1 0 0,-1 1 0 0 0,0-1 0 0 0,0 0 0 0 0,1-1-1 0 0,-1 1 1 0 0,1 0 0 0 0,2 0 0 0 0,23-1-5544 0 0,1-5-4351 0 0,-9 1 3095 0 0</inkml:trace>
</inkml:ink>
</file>

<file path=ppt/ink/ink1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6:54.3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 6 13803 0 0,'-3'2'546'0'0,"1"0"0"0"0,0 0 0 0 0,0 0 0 0 0,1 0-1 0 0,-1 1 1 0 0,0-1 0 0 0,1 0 0 0 0,-1 1 0 0 0,1-1 0 0 0,0 1 0 0 0,0 0 0 0 0,0-1 0 0 0,0 1-1 0 0,-1 4 1 0 0,2-1-177 0 0,-1 0-1 0 0,1 0 0 0 0,0 0 0 0 0,0 0 0 0 0,0 0 1 0 0,3 10-1 0 0,0-4-266 0 0,0 0 0 0 0,1 0 0 0 0,0-1 1 0 0,1 1-1 0 0,0-1 0 0 0,7 11 0 0 0,-8-16-95 0 0,1 0 0 0 0,-1-1 0 0 0,1 1-1 0 0,0-1 1 0 0,0 0 0 0 0,1 0 0 0 0,0-1 0 0 0,-1 0-1 0 0,1 0 1 0 0,1 0 0 0 0,-1-1 0 0 0,1 0 0 0 0,11 5 0 0 0,-15-8-2 0 0,0 1-1 0 0,0 0 1 0 0,-1-1 0 0 0,1 1 0 0 0,0-1 0 0 0,0 0 0 0 0,0 0 0 0 0,0 0 0 0 0,0 0 0 0 0,-1-1 0 0 0,1 1 0 0 0,0-1 0 0 0,0 1-1 0 0,0-1 1 0 0,-1 0 0 0 0,1 0 0 0 0,-1-1 0 0 0,1 1 0 0 0,0 0 0 0 0,-1-1 0 0 0,0 1 0 0 0,1-1 0 0 0,-1 0 0 0 0,0 0-1 0 0,0 0 1 0 0,0 0 0 0 0,0 0 0 0 0,0-1 0 0 0,-1 1 0 0 0,1 0 0 0 0,-1-1 0 0 0,1 1 0 0 0,-1-1 0 0 0,0 0 0 0 0,0 1 0 0 0,1-5-1 0 0,0 0 15 0 0,-1 0 0 0 0,0 0-1 0 0,0 0 1 0 0,-1 0 0 0 0,1 0-1 0 0,-1 0 1 0 0,-1 0 0 0 0,1 0-1 0 0,-1 0 1 0 0,-1 0 0 0 0,1 1-1 0 0,-1-1 1 0 0,0 0 0 0 0,-1 1-1 0 0,0-1 1 0 0,0 1-1 0 0,0 0 1 0 0,-1 0 0 0 0,-7-10-1 0 0,8 11 7 0 0,-1 0-1 0 0,0 0 0 0 0,0 0 0 0 0,-1 1 1 0 0,1-1-1 0 0,-1 1 0 0 0,0 0 0 0 0,0 1 1 0 0,0-1-1 0 0,-1 1 0 0 0,1 0 1 0 0,-1 0-1 0 0,0 1 0 0 0,0-1 0 0 0,0 1 1 0 0,0 1-1 0 0,0-1 0 0 0,0 1 0 0 0,0 0 1 0 0,0 1-1 0 0,-1-1 0 0 0,-7 1 0 0 0,12 1-78 0 0,-1-1-1 0 0,1 1 0 0 0,-1-1 1 0 0,1 1-1 0 0,-1 0 0 0 0,1 0 1 0 0,0 0-1 0 0,-1 0 0 0 0,1 0 1 0 0,0 0-1 0 0,0 1 0 0 0,0-1 1 0 0,0 1-1 0 0,0 0 0 0 0,0-1 1 0 0,0 1-1 0 0,1 0 0 0 0,-1 0 1 0 0,1 0-1 0 0,-1 0 0 0 0,1 0 1 0 0,0 1-1 0 0,-1-1 0 0 0,0 3 1 0 0,-3 28-4156 0 0,11 1-4867 0 0,1-18 1471 0 0</inkml:trace>
</inkml:ink>
</file>

<file path=ppt/ink/ink1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6:54.7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85 1 13891 0 0,'4'6'2849'0'0,"-2"0"-1225"0"0,1 5-96 0 0,-1 0-247 0 0,-3 2-433 0 0,0 4-336 0 0,-2 3-248 0 0,-2 1-168 0 0,-1 0-352 0 0,-1 2-624 0 0,-3 1-881 0 0,-2 3-1127 0 0,-4 0-913 0 0,-3-2-200 0 0,4 3-1968 0 0</inkml:trace>
</inkml:ink>
</file>

<file path=ppt/ink/ink1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6:55.0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7001 0 0,'7'0'4310'0'0,"21"0"3554"0"0,-21 0-7583 0 0,0 0 0 0 0,0 1 0 0 0,0 0 0 0 0,0 0 0 0 0,0 0 0 0 0,14 6 0 0 0,-21-7-248 0 0,1 1 1 0 0,-1-1-1 0 0,1 0 0 0 0,-1 1 1 0 0,1-1-1 0 0,-1 1 0 0 0,0 0 1 0 0,1-1-1 0 0,-1 1 0 0 0,0-1 1 0 0,0 1-1 0 0,1-1 0 0 0,-1 1 1 0 0,0 0-1 0 0,0-1 0 0 0,0 1 1 0 0,0 0-1 0 0,0-1 1 0 0,1 1-1 0 0,-1 0 0 0 0,-1-1 1 0 0,1 1-1 0 0,0 0 0 0 0,0-1 1 0 0,0 1-1 0 0,0 0 0 0 0,0-1 1 0 0,0 1-1 0 0,-1-1 0 0 0,1 1 1 0 0,0 0-1 0 0,-1-1 0 0 0,1 1 1 0 0,0-1-1 0 0,-1 1 0 0 0,1-1 1 0 0,-1 1-1 0 0,1-1 1 0 0,0 1-1 0 0,-2 0 0 0 0,-23 27 909 0 0,18-20-544 0 0,2-2-237 0 0,1-1 1 0 0,0 2-1 0 0,0-1 0 0 0,0 0 1 0 0,1 1-1 0 0,0 0 0 0 0,-3 10 1 0 0,5-16-161 0 0,1 1 1 0 0,-1-1 0 0 0,1 1 0 0 0,-1-1-1 0 0,1 1 1 0 0,0-1 0 0 0,0 1 0 0 0,0-1-1 0 0,0 1 1 0 0,0-1 0 0 0,0 1 0 0 0,1-1-1 0 0,-1 1 1 0 0,0-1 0 0 0,1 1 0 0 0,-1-1-1 0 0,1 1 1 0 0,-1-1 0 0 0,1 1 0 0 0,0-1-1 0 0,0 0 1 0 0,0 1 0 0 0,0-1 0 0 0,0 0-1 0 0,0 0 1 0 0,0 0 0 0 0,0 0 0 0 0,0 0-1 0 0,0 0 1 0 0,0 0 0 0 0,1 0 0 0 0,-1 0-1 0 0,0 0 1 0 0,1-1 0 0 0,-1 1 0 0 0,1 0-1 0 0,-1-1 1 0 0,1 0 0 0 0,-1 1 0 0 0,1-1-1 0 0,-1 0 1 0 0,3 1 0 0 0,-1-1-309 0 0,1 0 0 0 0,-1 0 0 0 0,1-1 0 0 0,-1 1 0 0 0,0-1 0 0 0,0 1 1 0 0,1-1-1 0 0,-1 0 0 0 0,0 0 0 0 0,0-1 0 0 0,0 1 0 0 0,0 0 0 0 0,0-1 0 0 0,0 0 1 0 0,4-4-1 0 0,-3 4-468 0 0,-1 0-1 0 0,-1-1 1 0 0,1 1 0 0 0,0-1 0 0 0,-1 0-1 0 0,1 0 1 0 0,-1 0 0 0 0,0 0 0 0 0,0 0 0 0 0,0-1-1 0 0,0 1 1 0 0,-1-1 0 0 0,1 1 0 0 0,1-7 0 0 0,-1-18-2415 0 0,2 9-665 0 0</inkml:trace>
  <inkml:trace contextRef="#ctx0" brushRef="#br0" timeOffset="1">161 19 5209 0 0,'5'8'9123'0'0,"9"-5"-5273"0"0,17-6-2523 0 0,-25 2-216 0 0,-2 1-942 0 0,6-1 412 0 0,0 0 0 0 0,0 1 1 0 0,1 0-1 0 0,-1 0 0 0 0,16 3 1 0 0,-24-2-483 0 0,1 0 1 0 0,-1 0-1 0 0,0 0 1 0 0,1 0-1 0 0,-1 0 1 0 0,1 0-1 0 0,-1 0 1 0 0,0 1-1 0 0,0-1 1 0 0,0 1-1 0 0,0 0 1 0 0,0 0-1 0 0,0 0 1 0 0,-1-1-1 0 0,1 2 1 0 0,0-1-1 0 0,-1 0 1 0 0,0 0-1 0 0,1 0 1 0 0,-1 1-1 0 0,0-1 1 0 0,0 1-1 0 0,0-1 1 0 0,-1 1-1 0 0,1-1 1 0 0,0 6-1 0 0,0 1-73 0 0,0 1-1 0 0,-1-1 1 0 0,0 1-1 0 0,-1 0 1 0 0,-1 11 0 0 0,-3 8-2343 0 0,0-2-3530 0 0,5-27 5716 0 0,0 0-1 0 0,0 1 0 0 0,0-1 1 0 0,0 0-1 0 0,0 0 0 0 0,0 0 0 0 0,0 1 1 0 0,0-1-1 0 0,-1 0 0 0 0,1 0 1 0 0,0 0-1 0 0,0 0 0 0 0,0 1 0 0 0,0-1 1 0 0,-1 0-264 0 0,1 0 263 0 0,0 0 0 0 0,0 1 0 0 0,0-1 1 0 0,0 0-1 0 0,-1 0 0 0 0,1 0 1 0 0,0 0-1 0 0,0 0 0 0 0,0 0 0 0 0,-1 0 1 0 0,1 0-1 0 0,0 0 0 0 0,0 0 1 0 0,0 0-1 0 0,-1 0 0 0 0,1 0 0 0 0,0 0 1 0 0,0 0-1 0 0,0 0 0 0 0,-1 0 1 0 0,1 0-1 0 0,0 0 0 0 0,0 0 0 0 0,0 0 1 0 0,-1 0-1 0 0,1 0 0 0 0,0 0 1 0 0,0-1-1 0 0,-1 1 0 0 0,-8-6-2245 0 0</inkml:trace>
</inkml:ink>
</file>

<file path=ppt/ink/ink1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6:55.5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107 107 21221 0 0,'-4'1'254'0'0,"-1"-1"0"0"0,1 1 0 0 0,-1 0 1 0 0,1 0-1 0 0,0 0 0 0 0,-1 1 1 0 0,1 0-1 0 0,0 0 0 0 0,0 0 1 0 0,0 0-1 0 0,0 0 0 0 0,0 1 1 0 0,1 0-1 0 0,-1-1 0 0 0,1 2 1 0 0,0-1-1 0 0,-1 0 0 0 0,1 1 1 0 0,1-1-1 0 0,-1 1 0 0 0,1 0 1 0 0,-1 0-1 0 0,1 0 0 0 0,0 0 1 0 0,0 0-1 0 0,1 0 0 0 0,-1 1 1 0 0,1-1-1 0 0,-1 8 0 0 0,-1 2-209 0 0,0 1-1 0 0,1 0 0 0 0,1-1 1 0 0,1 1-1 0 0,0 0 0 0 0,0-1 1 0 0,5 24-1 0 0,-4-32-44 0 0,0-1 0 0 0,1 0 1 0 0,0 0-1 0 0,0 1 0 0 0,0-1 0 0 0,0-1 0 0 0,1 1 1 0 0,0 0-1 0 0,0-1 0 0 0,5 7 0 0 0,-6-9-11 0 0,1 1 1 0 0,-1-1-1 0 0,0-1 0 0 0,1 1 1 0 0,0 0-1 0 0,-1-1 0 0 0,1 1 0 0 0,0-1 1 0 0,0 0-1 0 0,0 0 0 0 0,0 0 1 0 0,0 0-1 0 0,0 0 0 0 0,0-1 0 0 0,0 0 1 0 0,0 1-1 0 0,0-1 0 0 0,0 0 1 0 0,5-1-1 0 0,-4 1-59 0 0,0-1-1 0 0,0 0 1 0 0,0 0 0 0 0,0 0-1 0 0,0 0 1 0 0,-1 0 0 0 0,1-1-1 0 0,-1 0 1 0 0,1 0 0 0 0,-1 0-1 0 0,1 0 1 0 0,-1 0-1 0 0,0-1 1 0 0,0 1 0 0 0,0-1-1 0 0,5-6 1 0 0,-5 4-61 0 0,0 0 0 0 0,0 0 1 0 0,0 0-1 0 0,0-1 0 0 0,-1 1 0 0 0,0-1 0 0 0,0 0 0 0 0,0 1 0 0 0,-1-1 0 0 0,2-10 1 0 0,-2 9 43 0 0,-1 1 0 0 0,1-1 0 0 0,-1 0 0 0 0,-1 0 0 0 0,1 1 0 0 0,-1-1 0 0 0,0 0 0 0 0,-1 1 0 0 0,1-1 0 0 0,-1 1 0 0 0,-1-1 0 0 0,1 1 0 0 0,-1 0 0 0 0,0 0 1 0 0,-1 0-1 0 0,1 0 0 0 0,-1 1 0 0 0,0-1 0 0 0,-1 1 0 0 0,-7-8 0 0 0,-12 1 118 0 0,14 10 140 0 0,14 8 366 0 0,-2-5-533 0 0,0 0 1 0 0,0 0 0 0 0,0 0-1 0 0,0 0 1 0 0,1 0 0 0 0,-1-1-1 0 0,0 1 1 0 0,1-1 0 0 0,-1 1-1 0 0,0-1 1 0 0,1 0 0 0 0,-1 0-1 0 0,0 0 1 0 0,1 0 0 0 0,-1 0-1 0 0,1 0 1 0 0,-1-1 0 0 0,4-1-1 0 0,49-17-68 0 0,-34 10 17 0 0,-16 8-246 0 0,0 0 0 0 0,-1-1 1 0 0,1 0-1 0 0,-1 0 0 0 0,1 0 0 0 0,-1 0 0 0 0,0-1 1 0 0,0 1-1 0 0,0-1 0 0 0,0 0 0 0 0,0-1 1 0 0,-1 1-1 0 0,1-1 0 0 0,-1 1 0 0 0,0-1 0 0 0,0 0 1 0 0,0 0-1 0 0,-1 0 0 0 0,1-1 0 0 0,-1 1 0 0 0,0-1 1 0 0,0 1-1 0 0,-1-1 0 0 0,1 0 0 0 0,-1 1 0 0 0,0-1 1 0 0,-1 0-1 0 0,1 0 0 0 0,-1 0 0 0 0,0-6 0 0 0,-3-18 6719 0 0,1 44-3924 0 0,2-6-2186 0 0,-2 145 2551 0 0,3-135-3238 0 0,1 1-1 0 0,0-1 1 0 0,2 1-1 0 0,0-1 1 0 0,13 33 0 0 0,-4-27-3389 0 0,0-13-4947 0 0</inkml:trace>
</inkml:ink>
</file>

<file path=ppt/ink/ink1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6:55.9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140 0 14763 0 0,'-3'2'8275'0'0,"-1"9"-4042"0"0,-25 77-3110 0 0,9-17-943 0 0,5-16-859 0 0,-24 59-1 0 0,38-112 468 0 0,-1 1 1 0 0,1-1-1 0 0,-1 1 0 0 0,1-1 1 0 0,-1 0-1 0 0,0 0 0 0 0,0 0 0 0 0,0 0 1 0 0,-2 2-1 0 0,4-3 155 0 0,-1-1 0 0 0,1 0 1 0 0,0 0-1 0 0,0 0 0 0 0,0 0 0 0 0,-1 0 0 0 0,1 1 1 0 0,0-1-1 0 0,0 0 0 0 0,-1 0 0 0 0,1 0 0 0 0,0 0 1 0 0,0 0-1 0 0,-1 0 0 0 0,1 0 0 0 0,0 0 0 0 0,0 0 1 0 0,-1 0-1 0 0,1 0 0 0 0,0 0 0 0 0,0 0 0 0 0,-1 0 1 0 0,1 0-1 0 0,0 0 0 0 0,0 0 0 0 0,-1 0 0 0 0,1 0 1 0 0,0 0-1 0 0,0 0 0 0 0,-1-1 0 0 0,1 1 0 0 0,0 0 1 0 0,-1 0-1 0 0,0-17-987 0 0,1 14 1082 0 0,0 0-1 0 0,1 1 0 0 0,-1-1 0 0 0,1 0 0 0 0,0 1 0 0 0,0-1 1 0 0,0 1-1 0 0,0-1 0 0 0,1 1 0 0 0,-1 0 0 0 0,0-1 0 0 0,1 1 0 0 0,0 0 1 0 0,-1 0-1 0 0,1 0 0 0 0,0 0 0 0 0,0 0 0 0 0,3-2 0 0 0,0 2 46 0 0,-1-1 0 0 0,1 1 0 0 0,-1 0 0 0 0,1 0 0 0 0,0 1 0 0 0,0-1 0 0 0,0 1 0 0 0,0 0 0 0 0,6 0 0 0 0,10 0 114 0 0,0 1 0 0 0,1 0 0 0 0,34 7-1 0 0,-47-5-255 0 0,30 7 169 0 0,4 2-1940 0 0,-16-11-7250 0 0</inkml:trace>
</inkml:ink>
</file>

<file path=ppt/ink/ink1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6:56.2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0 118 18244 0 0,'1'-2'158'0'0,"0"1"0"0"0,1 0-1 0 0,-1-1 1 0 0,0 1 0 0 0,1 0 0 0 0,-1 0 0 0 0,0 0-1 0 0,1 0 1 0 0,-1 0 0 0 0,1 0 0 0 0,0 0 0 0 0,-1 1 0 0 0,1-1-1 0 0,3 0 1 0 0,31-8-445 0 0,-20 6 210 0 0,13-7-1593 0 0,-25 8 821 0 0,-1 1 0 0 0,1-1 0 0 0,-1-1 0 0 0,1 1 0 0 0,-1 0-1 0 0,0-1 1 0 0,0 1 0 0 0,0-1 0 0 0,0 0 0 0 0,0 0 0 0 0,-1 0 0 0 0,3-5 0 0 0,4-9 1203 0 0,7-9 14924 0 0,-15 26-15077 0 0,7 16 3244 0 0,3 23-2284 0 0,5 121 1257 0 0,-9-70-3910 0 0,5 0-9496 0 0</inkml:trace>
</inkml:ink>
</file>

<file path=ppt/ink/ink1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6:56.6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47 14011 0 0,'2'-3'616'0'0,"-1"1"0"0"0,1-1 1 0 0,0 1-1 0 0,0-1 0 0 0,0 1 0 0 0,0 0 0 0 0,0 0 0 0 0,0 0 1 0 0,1 0-1 0 0,-1 0 0 0 0,1 0 0 0 0,0 1 0 0 0,3-3 0 0 0,1 2-217 0 0,-1-1-1 0 0,1 1 0 0 0,0 0 0 0 0,0 1 0 0 0,11-2 0 0 0,2 2-339 0 0,1 1 1 0 0,40 5-1 0 0,-46-4-94 0 0,-1 2-1 0 0,20 5 1 0 0,-4 6-2302 0 0,-29-12 1774 0 0,1-1 0 0 0,-1 0 0 0 0,1 1 0 0 0,-1-1 0 0 0,1 1 1 0 0,-1-1-1 0 0,0 1 0 0 0,0-1 0 0 0,0 1 0 0 0,0 0 0 0 0,0 0 0 0 0,1 3 0 0 0,-1 5-4404 0 0,-5 0-1756 0 0</inkml:trace>
</inkml:ink>
</file>

<file path=ppt/ink/ink1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6:57.0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19 9658 0 0,'34'-3'7149'0'0,"3"-3"-3281"0"0,-18 2-3289 0 0,0 2 1 0 0,27-2-1 0 0,-41 4-515 0 0,0 0-1 0 0,0 1 1 0 0,0-1-1 0 0,0 1 1 0 0,-1 0-1 0 0,1 0 1 0 0,0 1-1 0 0,0-1 1 0 0,-1 1 0 0 0,1 0-1 0 0,-1 0 1 0 0,0 1-1 0 0,1 0 1 0 0,3 3-1 0 0,-6-5-34 0 0,-1 0-1 0 0,1 0 1 0 0,0 1-1 0 0,-1-1 0 0 0,0 1 1 0 0,1-1-1 0 0,-1 1 1 0 0,0 0-1 0 0,0-1 0 0 0,1 1 1 0 0,-1 0-1 0 0,-1 0 1 0 0,1 0-1 0 0,0 0 0 0 0,0 0 1 0 0,-1 0-1 0 0,1 0 1 0 0,-1 0-1 0 0,0 0 0 0 0,1 0 1 0 0,-1 0-1 0 0,0 0 1 0 0,0 0-1 0 0,-1 0 0 0 0,1 0 1 0 0,0 0-1 0 0,-1 0 1 0 0,1 0-1 0 0,-1 0 0 0 0,1 0 1 0 0,-1 0-1 0 0,0 0 1 0 0,0 0-1 0 0,0 0 0 0 0,0 0 1 0 0,0-1-1 0 0,0 1 0 0 0,-1 0 1 0 0,-1 1-1 0 0,-3 3-116 0 0,1-1 0 0 0,0 0 0 0 0,-1-1 0 0 0,0 1 0 0 0,0-1 0 0 0,-1 0-1 0 0,1-1 1 0 0,-1 0 0 0 0,-13 5 0 0 0,-15 0-332 0 0,-38 3 0 0 0,105-16 532 0 0,0 1 0 0 0,1 2 0 0 0,58 3 0 0 0,-78-1-153 0 0,-6 0-274 0 0,26 3-540 0 0,-32-3 539 0 0,0 0 0 0 0,1 0 1 0 0,-1 1-1 0 0,0-1 0 0 0,0 0 0 0 0,0 1 1 0 0,0-1-1 0 0,1 1 0 0 0,-1-1 0 0 0,0 1 0 0 0,0 0 1 0 0,0-1-1 0 0,0 1 0 0 0,0 0 0 0 0,-1 0 1 0 0,1-1-1 0 0,0 1 0 0 0,0 0 0 0 0,0 0 0 0 0,-1 0 1 0 0,1 0-1 0 0,0 1 0 0 0,0 0-1038 0 0,-1-2 1275 0 0,0 0-1 0 0,0 0 0 0 0,0 0 1 0 0,0 1-1 0 0,0-1 0 0 0,0 0 1 0 0,-12-2-4441 0 0,7 0 2881 0 0,-6 8-3086 0 0</inkml:trace>
</inkml:ink>
</file>

<file path=ppt/ink/ink1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6:57.5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10794 0 0,'10'8'7341'0'0,"6"-5"-4091"0"0,22-4-2495 0 0,-23 0 161 0 0,-6 0-791 0 0,0 1 0 0 0,1 1 0 0 0,-1 0 1 0 0,0 0-1 0 0,0 1 0 0 0,0 0 0 0 0,16 6 1 0 0,-22-7-130 0 0,-1 1 1 0 0,1-1 0 0 0,-1 1-1 0 0,0-1 1 0 0,1 1-1 0 0,-1 0 1 0 0,0 0 0 0 0,0 0-1 0 0,0 0 1 0 0,-1 0 0 0 0,1 0-1 0 0,0 1 1 0 0,-1-1 0 0 0,1 1-1 0 0,-1-1 1 0 0,0 1 0 0 0,0-1-1 0 0,0 1 1 0 0,0 0 0 0 0,-1 0-1 0 0,1-1 1 0 0,-1 1 0 0 0,1 0-1 0 0,-1 0 1 0 0,0 0 0 0 0,0-1-1 0 0,0 1 1 0 0,0 0-1 0 0,-2 4 1 0 0,2-4-295 0 0,0 0 1 0 0,0 0-1 0 0,-1 0 0 0 0,1 0 1 0 0,-1 0-1 0 0,0 0 0 0 0,0 0 0 0 0,0-1 1 0 0,0 1-1 0 0,-1 0 0 0 0,1-1 0 0 0,-1 1 1 0 0,0-1-1 0 0,1 1 0 0 0,-1-1 1 0 0,0 0-1 0 0,0 0 0 0 0,-1 0 0 0 0,1 0 1 0 0,0 0-1 0 0,-1 0 0 0 0,1 0 1 0 0,-1-1-1 0 0,-2 2 0 0 0,0-1-371 0 0,-1-1 0 0 0,1 1 0 0 0,0-1 0 0 0,-1 0 1 0 0,1-1-1 0 0,-7 1 0 0 0,-22-2 774 0 0,21 1-253 0 0,-11-4 7841 0 0,39 0-6660 0 0,2 1-627 0 0,-1 0 1 0 0,1 2-1 0 0,-1 0 0 0 0,1 1 1 0 0,0 0-1 0 0,-1 1 0 0 0,1 1 1 0 0,21 6-1 0 0,-36-8-345 0 0,1 1-1 0 0,-1 0 1 0 0,1 0 0 0 0,-1 0 0 0 0,0 0 0 0 0,1 1 0 0 0,-1-1-1 0 0,0 1 1 0 0,0-1 0 0 0,0 1 0 0 0,0 0 0 0 0,0-1 0 0 0,2 5-1 0 0,-3-5-27 0 0,0 0 0 0 0,0 1 0 0 0,-1-1 0 0 0,1 1 0 0 0,-1-1-1 0 0,1 1 1 0 0,-1-1 0 0 0,0 1 0 0 0,0-1 0 0 0,1 1 0 0 0,-1-1-1 0 0,0 1 1 0 0,0-1 0 0 0,0 1 0 0 0,-1-1 0 0 0,1 1 0 0 0,-1 2-1 0 0,-1 2-6 0 0,-1 0 0 0 0,0 0 0 0 0,0 0 0 0 0,-1 0 0 0 0,1 0 0 0 0,-1-1 0 0 0,-1 1 0 0 0,-7 7 0 0 0,9-10-19 0 0,0-1-1 0 0,1 1 0 0 0,-1 0 1 0 0,1 0-1 0 0,0 1 0 0 0,0-1 1 0 0,0 0-1 0 0,0 1 0 0 0,1-1 1 0 0,-2 7-1 0 0,3-10-3 0 0,-1 1 1 0 0,1 0-1 0 0,0 0 1 0 0,0 0-1 0 0,0 0 1 0 0,0-1-1 0 0,1 1 1 0 0,-1 0-1 0 0,0 0 1 0 0,0 0-1 0 0,0-1 0 0 0,1 1 1 0 0,-1 0-1 0 0,0 0 1 0 0,1 0-1 0 0,-1-1 1 0 0,1 1-1 0 0,-1 0 1 0 0,1-1-1 0 0,0 2 1 0 0,0-1-5 0 0,1 0 1 0 0,-1 0 0 0 0,1 0 0 0 0,0 0 0 0 0,-1 0 0 0 0,1 0-1 0 0,0-1 1 0 0,0 1 0 0 0,0 0 0 0 0,-1-1 0 0 0,1 0-1 0 0,3 1 1 0 0,2 0-207 0 0,-1-1 0 0 0,1 1 0 0 0,0-1 0 0 0,0-1 0 0 0,0 1 0 0 0,0-1 0 0 0,0-1 0 0 0,-1 1 0 0 0,1-1 0 0 0,6-3 0 0 0,-5 2-1391 0 0,1-1 0 0 0,-1 0 0 0 0,-1-1 0 0 0,1 0 0 0 0,-1 0-1 0 0,1 0 1 0 0,6-8 0 0 0,4-6-5383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8:54.5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17652 0 0,'0'1'72'0'0,"0"0"0"0"0,0 0 1 0 0,-1 0-1 0 0,1 1 0 0 0,0-1 1 0 0,0 0-1 0 0,0 0 0 0 0,0 1 1 0 0,0-1-1 0 0,0 0 0 0 0,1 0 1 0 0,-1 0-1 0 0,0 1 0 0 0,1-1 1 0 0,-1 0-1 0 0,1 0 0 0 0,-1 0 1 0 0,1 0-1 0 0,-1 0 0 0 0,1 0 1 0 0,0 0-1 0 0,1 1 0 0 0,0 1-21 0 0,0-1 0 0 0,1 0 0 0 0,0 0 0 0 0,-1 0 0 0 0,1-1 0 0 0,0 1 0 0 0,0-1 0 0 0,4 2 0 0 0,7 2-65 0 0,-1-1 0 0 0,29 3 0 0 0,-41-7 36 0 0,22 3-4 0 0,42-3 1 0 0,-42 0-618 0 0,37 3 0 0 0,-38 4-854 0 0,-22-6 1277 0 0,1-1 0 0 0,-1 0-1 0 0,0 1 1 0 0,1-1 0 0 0,-1 1 0 0 0,0-1 0 0 0,1 0-1 0 0,-1 1 1 0 0,0-1 0 0 0,1 1 0 0 0,-1-1-1 0 0,0 1 1 0 0,0-1 0 0 0,0 1 0 0 0,1-1 0 0 0,-1 1-1 0 0,0-1 1 0 0,0 1 0 0 0,0 0 0 0 0,0-1 0 0 0,0 1-1 0 0,0-1 1 0 0,0 1 0 0 0,-1 1-118 0 0,1-1 0 0 0,-1 1 0 0 0,0-1-1 0 0,0 1 1 0 0,0-1 0 0 0,0 0 0 0 0,0 1 0 0 0,0-1 0 0 0,0 0 0 0 0,0 0 0 0 0,-1 0-1 0 0,1 0 1 0 0,0 0 0 0 0,-1 0 0 0 0,1 0 0 0 0,-1 0 0 0 0,1-1 0 0 0,-1 1-1 0 0,1-1 1 0 0,-1 1 0 0 0,-1 0 0 0 0,-19 5-463 0 0,-36 4 0 0 0,43-8 1596 0 0,0 0 0 0 0,1 1 1 0 0,-1 0-1 0 0,1 2 0 0 0,0-1 1 0 0,-21 11-1 0 0,33-14-702 0 0,1 0-1 0 0,-1-1 1 0 0,1 1-1 0 0,0 0 1 0 0,-1 0 0 0 0,1 0-1 0 0,-1 0 1 0 0,1 0-1 0 0,0 0 1 0 0,0 0 0 0 0,0 0-1 0 0,0 1 1 0 0,0-1 0 0 0,0 0-1 0 0,0 1 1 0 0,0-1-1 0 0,0 1 1 0 0,1-1 0 0 0,-1 1-1 0 0,0-1 1 0 0,1 1-1 0 0,-1 0 1 0 0,1-1 0 0 0,0 1-1 0 0,0 0 1 0 0,0-1-1 0 0,-1 1 1 0 0,1 0 0 0 0,1-1-1 0 0,-1 1 1 0 0,0 0 0 0 0,0-1-1 0 0,1 1 1 0 0,-1-1-1 0 0,1 1 1 0 0,-1 0 0 0 0,1-1-1 0 0,0 1 1 0 0,-1-1-1 0 0,1 0 1 0 0,0 1 0 0 0,2 1-1 0 0,-1 1-37 0 0,1-1 0 0 0,0 0-1 0 0,0 0 1 0 0,1-1-1 0 0,-1 1 1 0 0,1 0 0 0 0,-1-1-1 0 0,1 0 1 0 0,0 0 0 0 0,0 0-1 0 0,0 0 1 0 0,0-1-1 0 0,0 0 1 0 0,0 0 0 0 0,7 2-1 0 0,2-3 23 0 0,0 0 0 0 0,0-1 0 0 0,0 0 0 0 0,13-4 0 0 0,-11 3 80 0 0,-1 0 1 0 0,27-1 0 0 0,-39 3-125 0 0,-1 0 1 0 0,0 0-1 0 0,0 0 1 0 0,1 0-1 0 0,-1 1 0 0 0,0-1 1 0 0,0 0-1 0 0,1 0 1 0 0,-1 1-1 0 0,0-1 1 0 0,0 1-1 0 0,0-1 1 0 0,0 1-1 0 0,1 0 0 0 0,-1-1 1 0 0,0 1-1 0 0,0 0 1 0 0,0 0-1 0 0,0-1 1 0 0,-1 1-1 0 0,1 0 0 0 0,0 0 1 0 0,0 0-1 0 0,0 0 1 0 0,-1 1-1 0 0,1-1 1 0 0,-1 0-1 0 0,1 0 1 0 0,0 2-1 0 0,0 3 127 0 0,0-1 0 0 0,-1 1-1 0 0,0-1 1 0 0,0 1 0 0 0,0-1 0 0 0,-1 6 0 0 0,0-6-124 0 0,1-1 1 0 0,-1 1 0 0 0,1 0 0 0 0,0-1 0 0 0,1 1 0 0 0,-1 0-1 0 0,2 7 1 0 0,-1-11-85 0 0,0 0 0 0 0,-1 0 0 0 0,1 0 0 0 0,0 0 0 0 0,0 0 0 0 0,0 0 0 0 0,0 0 0 0 0,0 0 0 0 0,0 0 0 0 0,0 0-1 0 0,0 0 1 0 0,0 0 0 0 0,0-1 0 0 0,0 1 0 0 0,0-1 0 0 0,1 1 0 0 0,-1-1 0 0 0,0 1 0 0 0,1-1 0 0 0,-1 1 0 0 0,0-1 0 0 0,1 0 0 0 0,-1 0 0 0 0,0 0 0 0 0,1 0-1 0 0,-1 0 1 0 0,0 0 0 0 0,1 0 0 0 0,-1 0 0 0 0,0-1 0 0 0,2 0 0 0 0,2 0 3 0 0,-1 0-1 0 0,0-1 0 0 0,0 0 1 0 0,0 0-1 0 0,0 0 1 0 0,-1-1-1 0 0,1 1 1 0 0,-1-1-1 0 0,1 0 1 0 0,-1 0-1 0 0,0 0 1 0 0,0 0-1 0 0,0 0 1 0 0,0-1-1 0 0,-1 1 0 0 0,5-8 1 0 0,-5 7 26 0 0,1 0-1 0 0,0-1 1 0 0,-1 1 0 0 0,0-1 0 0 0,0 0 0 0 0,-1 1-1 0 0,1-1 1 0 0,-1 0 0 0 0,0 0 0 0 0,0 0-1 0 0,0 0 1 0 0,-1 0 0 0 0,0 0 0 0 0,0-8-1 0 0,-1 11-2 0 0,0 0-1 0 0,-1-1 0 0 0,1 1 0 0 0,0 0 0 0 0,-1 0 1 0 0,1 0-1 0 0,-1 0 0 0 0,1 0 0 0 0,-1 0 0 0 0,0 1 1 0 0,0-1-1 0 0,0 1 0 0 0,0-1 0 0 0,0 1 0 0 0,0 0 1 0 0,-3-2-1 0 0,-42-17-873 0 0,34 16 178 0 0,-78-29-5372 0 0,0 5-3791 0 0,68 22 5300 0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3:46.1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1 9762 0 0,'1'3'7792'0'0,"-1"5"-4183"0"0,1 17-1350 0 0,-7 41-623 0 0,3-53-1675 0 0,2 0 0 0 0,-1 0 1 0 0,2 0-1 0 0,0 1 0 0 0,3 24 0 0 0,-3-38 22 0 0,0 0 0 0 0,0 1 0 0 0,0-1 0 0 0,1 0 0 0 0,-1 0 0 0 0,0 1 0 0 0,0-1 0 0 0,1 0 0 0 0,-1 1-1 0 0,0-1 1 0 0,0 0 0 0 0,1 0 0 0 0,-1 0 0 0 0,0 1 0 0 0,1-1 0 0 0,-1 0 0 0 0,0 0 0 0 0,1 0 0 0 0,-1 0 0 0 0,0 0-1 0 0,1 0 1 0 0,-1 1 0 0 0,1-1 0 0 0,-1 0 0 0 0,0 0 0 0 0,1 0 0 0 0,-1 0 0 0 0,0 0 0 0 0,1-1 0 0 0,-1 1 0 0 0,0 0 0 0 0,1 0-1 0 0,-1 0 1 0 0,1 0 0 0 0,-1 0 0 0 0,0 0 0 0 0,1 0 0 0 0,-1-1 0 0 0,0 1 0 0 0,0 0 0 0 0,1 0 0 0 0,-1-1 0 0 0,0 1-1 0 0,1 0 1 0 0,-1 0 0 0 0,0-1 0 0 0,25-17-139 0 0,-9 7 44 0 0,-10 9-213 0 0,0 0 0 0 0,0 0 0 0 0,0 1 0 0 0,0 0 0 0 0,0 0 0 0 0,1 0 0 0 0,-1 1 0 0 0,0 0 0 0 0,8 0 0 0 0,32 8-10653 0 0,-32-4 4781 0 0</inkml:trace>
</inkml:ink>
</file>

<file path=ppt/ink/ink1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6:57.8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21341 0 0,'34'6'3782'0'0,"28"16"-3110"0"0,-47-17-241 0 0,-11-4-395 0 0,0 1 0 0 0,0-1 0 0 0,0 1 0 0 0,0 0 0 0 0,0 0 1 0 0,-1 0-1 0 0,1 1 0 0 0,-1-1 0 0 0,1 1 0 0 0,-1 0 0 0 0,0 0 1 0 0,0 0-1 0 0,0 0 0 0 0,3 6 0 0 0,-5-7-5 0 0,0 1 0 0 0,0 0 1 0 0,0 0-1 0 0,0 0 0 0 0,-1 0 0 0 0,0 0 0 0 0,1 1 1 0 0,-1-1-1 0 0,0 0 0 0 0,0 0 0 0 0,-1 0 0 0 0,1 0 1 0 0,-1 0-1 0 0,0 0 0 0 0,1 0 0 0 0,-1 0 0 0 0,0 0 1 0 0,-1 0-1 0 0,1-1 0 0 0,-3 6 0 0 0,-35 51-33 0 0,31-49-10 0 0,0 1 0 0 0,1 0 0 0 0,1 0 0 0 0,-1 1 0 0 0,2 0 0 0 0,-1 0 0 0 0,-3 13-1 0 0,9-22 2 0 0,-1-1 0 0 0,1 1 0 0 0,-1-1-1 0 0,1 0 1 0 0,0 1 0 0 0,0-1 0 0 0,0 1-1 0 0,0-1 1 0 0,1 1 0 0 0,-1-1 0 0 0,0 0 0 0 0,1 1-1 0 0,0-1 1 0 0,0 0 0 0 0,0 1 0 0 0,0-1-1 0 0,0 0 1 0 0,0 0 0 0 0,0 0 0 0 0,1 0-1 0 0,1 2 1 0 0,0-1-20 0 0,-1-1 0 0 0,1 1 0 0 0,1-1 0 0 0,-1 0-1 0 0,0 0 1 0 0,0-1 0 0 0,1 1 0 0 0,-1-1 0 0 0,1 1 0 0 0,-1-1 0 0 0,1 0 0 0 0,6 1-1 0 0,-2-1-358 0 0,0-1 1 0 0,1 1-1 0 0,-1-1 0 0 0,1 0 0 0 0,10-3 0 0 0,-12 3-475 0 0,-1-2 1 0 0,0 1-1 0 0,0-1 1 0 0,0 0-1 0 0,0 0 1 0 0,8-5-1 0 0,-10 5-125 0 0,0-1 0 0 0,0 0 1 0 0,0 0-1 0 0,-1 0 0 0 0,1 0 0 0 0,-1 0 0 0 0,0-1 0 0 0,0 0 0 0 0,0 1 0 0 0,3-7 0 0 0,2-7-3993 0 0</inkml:trace>
</inkml:ink>
</file>

<file path=ppt/ink/ink1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6:58.2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0 14659 0 0,'-2'1'1407'0'0,"2"0"-1172"0"0,0-1-1 0 0,0 0 1 0 0,-1 1-1 0 0,1-1 1 0 0,0 0-1 0 0,0 1 1 0 0,0-1-1 0 0,0 0 1 0 0,0 1-1 0 0,0-1 1 0 0,0 0-1 0 0,-1 1 1 0 0,1-1-1 0 0,0 0 1 0 0,0 1-1 0 0,0-1 1 0 0,0 0-1 0 0,0 1 1 0 0,1-1-1 0 0,-1 0 1 0 0,0 1-1 0 0,0-1 1 0 0,0 0-1 0 0,0 1 1 0 0,0-1-1 0 0,1 1 1 0 0,10 7 1647 0 0,19 1-1925 0 0,40-2 538 0 0,-49-6-639 0 0,43 7 0 0 0,-52-2-916 0 0,-12 2-2618 0 0,-2-7 2842 0 0,1 0 1 0 0,0 1 0 0 0,-1-1 0 0 0,1 0 0 0 0,-1 0-1 0 0,0 0 1 0 0,1 0 0 0 0,-1 0 0 0 0,0-1-1 0 0,-3 2 1 0 0,-14 4-5930 0 0</inkml:trace>
</inkml:ink>
</file>

<file path=ppt/ink/ink1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6:58.6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3 127 9834 0 0,'0'1'368'0'0,"-1"0"-1"0"0,1 1 1 0 0,-1-1-1 0 0,1 0 1 0 0,0 1-1 0 0,-1-1 1 0 0,1 0-1 0 0,0 1 1 0 0,0-1-1 0 0,0 1 1 0 0,0-1-1 0 0,0 0 1 0 0,0 1-1 0 0,1-1 1 0 0,-1 1-1 0 0,0-1 1 0 0,1 0-1 0 0,-1 1 1 0 0,1-1-1 0 0,-1 0 1 0 0,1 0-1 0 0,-1 1 1 0 0,1-1-1 0 0,1 2 1 0 0,0-2-234 0 0,0 0 0 0 0,0 0 0 0 0,-1 0 0 0 0,1 0 0 0 0,0 0 0 0 0,0 0 0 0 0,0 0 1 0 0,0 0-1 0 0,0-1 0 0 0,0 1 0 0 0,0-1 0 0 0,1 0 0 0 0,-1 1 0 0 0,3-1 0 0 0,3 0-433 0 0,1-1 0 0 0,-1 1 1 0 0,1-1-1 0 0,-1-1 0 0 0,1 0 0 0 0,15-5 0 0 0,-17 3-534 0 0,0 1 0 0 0,1-1-1 0 0,-1 0 1 0 0,-1-1-1 0 0,1 1 1 0 0,-1-2-1 0 0,0 1 1 0 0,0 0-1 0 0,0-1 1 0 0,-1 0 0 0 0,5-7-1 0 0,15-32 451 0 0,-5-5 9444 0 0,-21 59-1858 0 0,-3 38-5944 0 0,-4-21-1811 0 0,0-2 1 0 0,-2 1-1 0 0,0-1 0 0 0,-2 0 0 0 0,-18 28 1 0 0,-83 102-7348 0 0,106-146 7572 0 0,3-3 540 0 0,1 1-1 0 0,-1-1 0 0 0,1 1 0 0 0,0 0 0 0 0,-5 10 1 0 0,8-15-104 0 0,0 0 0 0 0,0-1 1 0 0,-1 1-1 0 0,1 0 0 0 0,0-1 1 0 0,0 1-1 0 0,0 0 1 0 0,0-1-1 0 0,0 1 0 0 0,0 0 1 0 0,0-1-1 0 0,0 1 0 0 0,0 0 1 0 0,0-1-1 0 0,0 1 0 0 0,1 0 1 0 0,-1-1-1 0 0,0 1 0 0 0,0-1 1 0 0,1 1-1 0 0,-1 0 1 0 0,0-1-1 0 0,1 1 0 0 0,0 0 1 0 0,0 0 33 0 0,0-1 0 0 0,1 1 0 0 0,-1-1 0 0 0,0 0 0 0 0,0 1 0 0 0,1-1 1 0 0,-1 0-1 0 0,0 0 0 0 0,1 0 0 0 0,-1 0 0 0 0,1 0 0 0 0,-1 0 0 0 0,0 0 1 0 0,1 0-1 0 0,-1-1 0 0 0,0 1 0 0 0,0 0 0 0 0,2-1 0 0 0,13-5 604 0 0,-1 1-1 0 0,27-15 0 0 0,-31 13-302 0 0,1 2 0 0 0,-1-1 0 0 0,1 2 0 0 0,0-1 0 0 0,25-4 0 0 0,-36 9-382 0 0,1-1 1 0 0,-1 1 0 0 0,1 0 0 0 0,-1 0 0 0 0,1 0 0 0 0,-1 0 0 0 0,1 0 0 0 0,-1 0-1 0 0,1 1 1 0 0,-1-1 0 0 0,1 0 0 0 0,-1 1 0 0 0,1-1 0 0 0,-1 1 0 0 0,0-1 0 0 0,1 1-1 0 0,-1 0 1 0 0,0 0 0 0 0,1-1 0 0 0,-1 1 0 0 0,0 0 0 0 0,0 0 0 0 0,2 2-1 0 0,-2-1 6 0 0,0 0-1 0 0,0 0 1 0 0,0 0-1 0 0,-1 0 0 0 0,1 0 1 0 0,-1 0-1 0 0,1 0 0 0 0,-1 0 1 0 0,0 0-1 0 0,1 0 1 0 0,-1 0-1 0 0,0 1 0 0 0,-1-1 1 0 0,1 3-1 0 0,-2 5-678 0 0,0 0-1 0 0,-1 0 1 0 0,0-1 0 0 0,-1 1 0 0 0,-7 14-1 0 0,6-14-3150 0 0,-1 1-5128 0 0</inkml:trace>
</inkml:ink>
</file>

<file path=ppt/ink/ink1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6:58.9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18620 0 0,'8'2'2441'0'0,"2"-1"-1449"0"0,0 0-192 0 0,1 3-8 0 0,-7-5-144 0 0,0 2-304 0 0,0-1-208 0 0,-1 1-48 0 0,-1 0-24 0 0,0 2-176 0 0,0-1-456 0 0,-2 1-904 0 0,-2 0-1521 0 0,-22-15-7073 0 0,15 12 3321 0 0</inkml:trace>
</inkml:ink>
</file>

<file path=ppt/ink/ink1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7:11.3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138 26 12523 0 0,'-3'-3'690'0'0,"0"1"0"0"0,0-1 1 0 0,0 1-1 0 0,0-1 0 0 0,0 1 1 0 0,-1 0-1 0 0,1 0 0 0 0,-1 0 1 0 0,1 1-1 0 0,-5-2 0 0 0,6 3-482 0 0,1 0-1 0 0,-1 0 1 0 0,0 1 0 0 0,0-1-1 0 0,1 1 1 0 0,-1-1-1 0 0,0 1 1 0 0,1-1-1 0 0,-1 1 1 0 0,1 0-1 0 0,-1 0 1 0 0,1 0-1 0 0,-1 0 1 0 0,1 0-1 0 0,-1 0 1 0 0,1 0-1 0 0,0 0 1 0 0,0 1-1 0 0,-1-1 1 0 0,1 0-1 0 0,0 1 1 0 0,0-1 0 0 0,1 1-1 0 0,-1-1 1 0 0,-1 3-1 0 0,-7 11 10 0 0,1 1-1 0 0,1 0 1 0 0,0 1 0 0 0,1-1-1 0 0,1 1 1 0 0,1 0-1 0 0,0 1 1 0 0,-2 22 0 0 0,3-5-218 0 0,2 0 0 0 0,1 0 1 0 0,5 43-1 0 0,-1-53-123 0 0,0-1 0 0 0,2 0-1 0 0,1 0 1 0 0,0-1 0 0 0,2 0-1 0 0,1 0 1 0 0,23 39 0 0 0,-24-47-2044 0 0,2-1 1 0 0,0 1 0 0 0,21 20 0 0 0,-31-34 1619 0 0,0 0 0 0 0,0 0 1 0 0,0 0-1 0 0,1 0 0 0 0,-1 0 1 0 0,0-1-1 0 0,1 1 0 0 0,-1 0 0 0 0,0-1 1 0 0,1 1-1 0 0,-1-1 0 0 0,0 1 1 0 0,1-1-1 0 0,-1 0 0 0 0,1 1 1 0 0,-1-1-1 0 0,1 0 0 0 0,-1 0 0 0 0,1 0 1 0 0,2-1-1 0 0,-4 1 537 0 0,16 3-5040 0 0</inkml:trace>
</inkml:ink>
</file>

<file path=ppt/ink/ink1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7:11.7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127 8 11130 0 0,'-2'-1'618'0'0,"-1"0"0"0"0,0 0 0 0 0,1 0 1 0 0,-1 0-1 0 0,0 0 0 0 0,0 1 0 0 0,1-1 0 0 0,-1 1 0 0 0,0 0 0 0 0,0 0 0 0 0,0 0 0 0 0,0 0 0 0 0,0 0 0 0 0,1 1 0 0 0,-1-1 0 0 0,0 1 0 0 0,0 0 0 0 0,1 0 0 0 0,-6 2 0 0 0,4-1-310 0 0,1 1 0 0 0,-1 0 0 0 0,1 0 0 0 0,-1 0 0 0 0,1 0 0 0 0,0 0 0 0 0,0 1-1 0 0,0-1 1 0 0,1 1 0 0 0,-1 0 0 0 0,-2 6 0 0 0,0 1-276 0 0,0 0-1 0 0,2 0 0 0 0,-1 0 1 0 0,1 1-1 0 0,1-1 1 0 0,0 1-1 0 0,0-1 1 0 0,1 1-1 0 0,1 14 1 0 0,2-9-25 0 0,0-1 0 0 0,2 0 0 0 0,-1 0 0 0 0,2 0 0 0 0,0 0 0 0 0,12 25 0 0 0,-12-33-15 0 0,-1 1 0 0 0,1 0-1 0 0,1-1 1 0 0,-1 0 0 0 0,2 0 0 0 0,-1-1 0 0 0,1 0-1 0 0,0 0 1 0 0,0 0 0 0 0,1-1 0 0 0,0 0-1 0 0,12 7 1 0 0,-17-11 2 0 0,0-1-1 0 0,0 0 1 0 0,0 0-1 0 0,0 0 1 0 0,0 0 0 0 0,0 0-1 0 0,0-1 1 0 0,0 1-1 0 0,0-1 1 0 0,0 0-1 0 0,0 0 1 0 0,0 0-1 0 0,0-1 1 0 0,0 1-1 0 0,0 0 1 0 0,0-1 0 0 0,6-2-1 0 0,-5 1-1 0 0,1-1 0 0 0,0 1 0 0 0,-1-1 0 0 0,1 0 0 0 0,-1-1 0 0 0,0 1 0 0 0,0-1 0 0 0,0 0 0 0 0,5-6 0 0 0,1-4-71 0 0,0-1 0 0 0,-1 0 1 0 0,-1 0-1 0 0,0-1 1 0 0,7-21-1 0 0,-11 23-287 0 0,0 0 0 0 0,0 0 0 0 0,-2-1 0 0 0,0 1-1 0 0,0-1 1 0 0,-1-16 0 0 0,-1 26-137 0 0,-1 0 1 0 0,1 0-1 0 0,-1 0 0 0 0,0 0 0 0 0,0 0 1 0 0,-1 0-1 0 0,1 0 0 0 0,-1 0 0 0 0,-4-6 0 0 0,5 9-27 0 0,0 0 0 0 0,-1 0 0 0 0,1 0-1 0 0,-1 0 1 0 0,0 0 0 0 0,0 1 0 0 0,0-1-1 0 0,0 0 1 0 0,0 1 0 0 0,0 0 0 0 0,0-1-1 0 0,0 1 1 0 0,0 0 0 0 0,-1 0-1 0 0,1 0 1 0 0,0 0 0 0 0,-1 1 0 0 0,1-1-1 0 0,-6 0 1 0 0,-7 4-4792 0 0</inkml:trace>
</inkml:ink>
</file>

<file path=ppt/ink/ink1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7:12.2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21 143 5513 0 0,'-3'4'1128'0'0,"1"0"0"0"0,-1 0 1 0 0,1 0-1 0 0,0 0 0 0 0,0 1 0 0 0,0-1 0 0 0,0 1 0 0 0,-1 8 0 0 0,3-11-910 0 0,0-1-1 0 0,1 1 0 0 0,-1-1 0 0 0,0 1 1 0 0,1-1-1 0 0,-1 1 0 0 0,1-1 1 0 0,-1 1-1 0 0,1-1 0 0 0,0 0 0 0 0,-1 1 1 0 0,1-1-1 0 0,0 0 0 0 0,0 1 1 0 0,0-1-1 0 0,0 0 0 0 0,0 0 0 0 0,0 0 1 0 0,1 0-1 0 0,-1 0 0 0 0,0 0 1 0 0,0 0-1 0 0,1-1 0 0 0,-1 1 0 0 0,0 0 1 0 0,1-1-1 0 0,-1 1 0 0 0,1-1 1 0 0,-1 1-1 0 0,1-1 0 0 0,2 0 1 0 0,19 6 385 0 0,1-2 1 0 0,0-1 0 0 0,0-1 0 0 0,40-1 0 0 0,19 1-6352 0 0</inkml:trace>
  <inkml:trace contextRef="#ctx0" brushRef="#br0" timeOffset="1">115 1 18044 0 0,'-6'80'6002'0'0,"9"2"-4017"0"0,21 80-2009 0 0,-23-159-155 0 0,13 54-2289 0 0,-13-54 1605 0 0,0 0 0 0 0,1 0 0 0 0,-1 0 0 0 0,1-1 0 0 0,0 1 1 0 0,-1 0-1 0 0,1-1 0 0 0,1 0 0 0 0,2 4 0 0 0,-5-16-5370 0 0,-2 7 4841 0 0</inkml:trace>
</inkml:ink>
</file>

<file path=ppt/ink/ink1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7:12.7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 0 15131 0 0,'-19'74'8498'0'0,"10"-40"-8006"0"0,1 1 1 0 0,1-1-1 0 0,-4 62 1 0 0,12-96-508 0 0,-1 0 1 0 0,0 0-1 0 0,0 1 0 0 0,0-1 1 0 0,0 0-1 0 0,0 0 0 0 0,0 0 1 0 0,0 0-1 0 0,0 1 0 0 0,0-1 1 0 0,0 0-1 0 0,0 0 1 0 0,0 0-1 0 0,0 0 0 0 0,0 0 1 0 0,1 1-1 0 0,-1-1 0 0 0,0 0 1 0 0,0 0-1 0 0,0 0 0 0 0,0 0 1 0 0,0 0-1 0 0,0 0 0 0 0,1 0 1 0 0,-1 0-1 0 0,0 0 1 0 0,0 1-1 0 0,0-1 0 0 0,0 0 1 0 0,1 0-1 0 0,-1 0 0 0 0,0 0 1 0 0,0 0-1 0 0,0 0 0 0 0,0 0 1 0 0,1 0-1 0 0,-1 0 1 0 0,0 0-1 0 0,0 0 0 0 0,0 0 1 0 0,0 0-1 0 0,1 0 0 0 0,-1 0 1 0 0,0-1-1 0 0,0 1 0 0 0,0 0 1 0 0,14-6-322 0 0,16-12 141 0 0,-27 16 151 0 0,37-21 147 0 0,-8 7-2605 0 0,-14 3-4157 0 0,-2-7-891 0 0,-7-6 3737 0 0,-5-35 6021 0 0,-1 20 7354 0 0,-4 56-2539 0 0,1 17-4332 0 0,0 12-2163 0 0,-8 48-64 0 0,-3 52-481 0 0,11-119-1918 0 0,6 44 1 0 0,-6-64 1002 0 0,4 15-2966 0 0,2-10-3579 0 0</inkml:trace>
</inkml:ink>
</file>

<file path=ppt/ink/ink1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7:13.4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45 1 11154 0 0,'-3'2'1087'0'0,"1"1"-1"0"0,-1-1 0 0 0,1 1 0 0 0,0-1 0 0 0,0 1 1 0 0,0 0-1 0 0,1 0 0 0 0,-3 4 0 0 0,-8 30 2354 0 0,2 38-1899 0 0,9-57-1430 0 0,1 0 1 0 0,0 1 0 0 0,2-1-1 0 0,3 23 1 0 0,-3-34-87 0 0,-1 0 0 0 0,1 0 1 0 0,0 0-1 0 0,1-1 1 0 0,-1 1-1 0 0,1 0 1 0 0,1-1-1 0 0,-1 0 0 0 0,1 0 1 0 0,0 0-1 0 0,1 0 1 0 0,-1-1-1 0 0,11 10 0 0 0,-14-14-34 0 0,0 0 0 0 0,1 0-1 0 0,-1 0 1 0 0,0 0 0 0 0,1 0-1 0 0,-1 0 1 0 0,1-1 0 0 0,-1 1-1 0 0,1 0 1 0 0,-1-1 0 0 0,1 1-1 0 0,0-1 1 0 0,-1 0 0 0 0,1 1-1 0 0,-1-1 1 0 0,1 0-1 0 0,0 0 1 0 0,-1 0 0 0 0,1 0-1 0 0,0 0 1 0 0,-1-1 0 0 0,1 1-1 0 0,0 0 1 0 0,1-1 0 0 0,-1-1-33 0 0,1 0 0 0 0,-1 1 0 0 0,1-1 0 0 0,-1 0 1 0 0,0 0-1 0 0,0 0 0 0 0,0 0 0 0 0,0 0 0 0 0,0-1 0 0 0,-1 1 1 0 0,1 0-1 0 0,2-5 0 0 0,1-5-137 0 0,0 1 0 0 0,-1-1 0 0 0,0 0 0 0 0,-1 0 0 0 0,2-15 0 0 0,-4 22-242 0 0,-1 1-1 0 0,0 0 0 0 0,0-1 0 0 0,0 1 1 0 0,0 0-1 0 0,-1 0 0 0 0,0-1 0 0 0,0 1 1 0 0,0 0-1 0 0,0 0 0 0 0,-1 0 0 0 0,1 0 1 0 0,-1 0-1 0 0,-4-6 0 0 0,5 8 160 0 0,0 1-1 0 0,0-1 0 0 0,-1 1 1 0 0,1-1-1 0 0,-1 1 1 0 0,1-1-1 0 0,-1 1 1 0 0,0 0-1 0 0,1 0 1 0 0,-1 0-1 0 0,0 0 1 0 0,0 0-1 0 0,0 0 1 0 0,0 0-1 0 0,0 1 1 0 0,0-1-1 0 0,-2 0 1 0 0,2 1 245 0 0,-1 0 1 0 0,1 0 0 0 0,-1 0-1 0 0,1 0 1 0 0,-1 1-1 0 0,1-1 1 0 0,-1 1 0 0 0,1-1-1 0 0,-1 1 1 0 0,-3 1 0 0 0,4-1 201 0 0,1 0 1 0 0,-1 0 0 0 0,0 0 0 0 0,0 1 0 0 0,0-1-1 0 0,1 0 1 0 0,-1 1 0 0 0,1-1 0 0 0,-1 1 0 0 0,1-1-1 0 0,-1 1 1 0 0,1 0 0 0 0,0-1 0 0 0,0 1 0 0 0,0 0-1 0 0,0 0 1 0 0,0 0 0 0 0,0 0 0 0 0,1 0 0 0 0,-1 0-1 0 0,1 0 1 0 0,-1 0 0 0 0,1 0 0 0 0,0 0 0 0 0,-1 0-1 0 0,1 0 1 0 0,0 1 0 0 0,1-1 0 0 0,-1 0 0 0 0,0 0-1 0 0,1 0 1 0 0,-1 0 0 0 0,1 0 0 0 0,-1 0 0 0 0,1 0 0 0 0,0 0-1 0 0,0 0 1 0 0,0 0 0 0 0,0 0 0 0 0,0-1 0 0 0,1 1-1 0 0,-1 0 1 0 0,0-1 0 0 0,1 1 0 0 0,-1-1 0 0 0,1 1-1 0 0,0-1 1 0 0,-1 0 0 0 0,1 1 0 0 0,0-1 0 0 0,0 0-1 0 0,0 0 1 0 0,0-1 0 0 0,0 1 0 0 0,0 0 0 0 0,0-1-1 0 0,0 1 1 0 0,0-1 0 0 0,0 1 0 0 0,0-1 0 0 0,4 0-1 0 0,42-5-2356 0 0,-39 3 517 0 0,1 0 1 0 0,-1 0 0 0 0,0-1 0 0 0,17-7 0 0 0,-21 7 828 0 0,0 0-1 0 0,0 0 1 0 0,0 0 0 0 0,-1-1-1 0 0,1 1 1 0 0,-1-1 0 0 0,0 0 0 0 0,0-1-1 0 0,4-4 1 0 0,-4 3 467 0 0,-1 0 0 0 0,1 0 0 0 0,-1 0 0 0 0,0 0-1 0 0,2-8 1 0 0,5-30 2552 0 0,-10 42-1340 0 0,-7-16 14763 0 0,1 39-14013 0 0,-3 45-855 0 0,2 1 0 0 0,5 127 0 0 0,2-180-1105 0 0,1 0 0 0 0,1 0 1 0 0,5 17-1 0 0,-6-27-280 0 0,0 1 0 0 0,1-1 0 0 0,0 0 0 0 0,0 0 1 0 0,0 0-1 0 0,0 0 0 0 0,1 0 0 0 0,3 5 0 0 0,-6-9 392 0 0,0 0 0 0 0,1 1 0 0 0,-1-1 0 0 0,0 0 0 0 0,0 1-1 0 0,1-1 1 0 0,-1 0 0 0 0,0 1 0 0 0,1-1 0 0 0,-1 0 0 0 0,0 0 0 0 0,1 1-1 0 0,-1-1 1 0 0,0 0 0 0 0,1 0 0 0 0,-1 0 0 0 0,0 0 0 0 0,1 1 0 0 0,-1-1-1 0 0,1 0 1 0 0,-1 0 0 0 0,0 0 0 0 0,1 0 0 0 0,-1 0 0 0 0,1 0 0 0 0,-1 0-1 0 0,1 0 1 0 0,-1 0 0 0 0,0 0 0 0 0,1 0 0 0 0,-1-1 0 0 0,1 1 0 0 0,-1 0 0 0 0,0 0-1 0 0,1 0 1 0 0,-1 0 0 0 0,0-1 0 0 0,1 1 0 0 0,-1 0 0 0 0,0 0 0 0 0,1-1-1 0 0,-1 1 1 0 0,0 0 0 0 0,1 0 0 0 0,-1-1 0 0 0,6-7-5357 0 0</inkml:trace>
</inkml:ink>
</file>

<file path=ppt/ink/ink1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7:18.9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 0 7866 0 0,'0'0'115'0'0,"0"0"0"0"0,0 0 1 0 0,0 0-1 0 0,-1 0 1 0 0,1 0-1 0 0,0 0 0 0 0,0 0 1 0 0,0 0-1 0 0,0 0 0 0 0,-1 0 1 0 0,1 0-1 0 0,0 0 1 0 0,0 0-1 0 0,0 1 0 0 0,0-1 1 0 0,-1 0-1 0 0,1 0 1 0 0,0 0-1 0 0,0 0 346 0 0,-1 1-345 0 0,1-1-1 0 0,0 0 1 0 0,0 0-1 0 0,0 0 0 0 0,0 0 1 0 0,0 0-1 0 0,0 1 0 0 0,0-1 1 0 0,0 0-1 0 0,0 0 1 0 0,0 0-1 0 0,0 1 0 0 0,-1-1 1 0 0,1 0-1 0 0,0 0 1 0 0,0 0-1 0 0,0 0 0 0 0,0 1 1 0 0,0-1-1 0 0,1 0 0 0 0,-1 0 1 0 0,0 0-1 0 0,0 0 1 0 0,0 1-1 0 0,0-1 0 0 0,0 0 1 0 0,0 0-1 0 0,0 0 1 0 0,0 0-1 0 0,0 1 0 0 0,0-1 1 0 0,0 0-1 0 0,1 0 0 0 0,-1 0 1 0 0,15 12 2175 0 0,33 11-2482 0 0,-40-19 753 0 0,-6-3-551 0 0,4 2 217 0 0,0-1-1 0 0,0 1 1 0 0,0 0-1 0 0,-1 0 1 0 0,1 1-1 0 0,-1-1 1 0 0,0 1 0 0 0,0 0-1 0 0,-1 1 1 0 0,1-1-1 0 0,5 8 1 0 0,-10-10-153 0 0,1 0 1 0 0,-1 0 0 0 0,0 0-1 0 0,0 0 1 0 0,0 0 0 0 0,0 0 0 0 0,-1 0-1 0 0,1 0 1 0 0,-1 0 0 0 0,1 0-1 0 0,-1 0 1 0 0,1-1 0 0 0,-1 1 0 0 0,0 0-1 0 0,0 0 1 0 0,0-1 0 0 0,0 1-1 0 0,0 0 1 0 0,-2 1 0 0 0,-25 32 311 0 0,25-32-335 0 0,-108 98 673 0 0,111-100-713 0 0,-1 0 0 0 0,1 0 0 0 0,-1 0 0 0 0,1 0 0 0 0,-1 0 0 0 0,1 0 0 0 0,0 0 0 0 0,-1 0 0 0 0,1 0 0 0 0,0 0 0 0 0,0 0 0 0 0,0 0 0 0 0,-1 0 1 0 0,1 1-1 0 0,1-1 0 0 0,-1 0 0 0 0,0 0 0 0 0,0 0 0 0 0,0 0 0 0 0,0 0 0 0 0,1 0 0 0 0,-1 0 0 0 0,0 0 0 0 0,1 0 0 0 0,-1 0 0 0 0,1 0 1 0 0,0 0-1 0 0,-1 0 0 0 0,1 0 0 0 0,0 0 0 0 0,-1-1 0 0 0,1 1 0 0 0,0 0 0 0 0,0 0 0 0 0,0-1 0 0 0,-1 1 0 0 0,1 0 0 0 0,0-1 0 0 0,0 1 1 0 0,2 0-1 0 0,45 25 19 0 0,-42-23-1 0 0,7 2 65 0 0,0 0 1 0 0,26 6-1 0 0,-34-10-392 0 0,-1 0 1 0 0,1 0-1 0 0,0 0 0 0 0,-1-1 1 0 0,1 0-1 0 0,0 0 0 0 0,-1 0 1 0 0,1-1-1 0 0,0 1 0 0 0,-1-1 1 0 0,1 0-1 0 0,6-3 1 0 0,-10 4-191 0 0,0-1 0 0 0,0 0 1 0 0,0 1-1 0 0,0-1 0 0 0,-1 0 1 0 0,1 0-1 0 0,0 1 1 0 0,0-1-1 0 0,-1 0 0 0 0,1 0 1 0 0,0 0-1 0 0,-1 0 0 0 0,1 0 1 0 0,-1 0-1 0 0,1 0 1 0 0,-1 0-1 0 0,0 0 0 0 0,1-1 1 0 0,-1 1-1 0 0,0 0 0 0 0,0 0 1 0 0,0 0-1 0 0,0 0 1 0 0,0 0-1 0 0,0-3 0 0 0,0 3 101 0 0,1-11-4009 0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3:46.4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53 19 11370 0 0,'-3'-2'1399'0'0,"-1"-1"0"0"0,1 1 0 0 0,-1 0 0 0 0,0 0 0 0 0,1 0 0 0 0,-1 1 1 0 0,-7-3-1 0 0,10 4-1267 0 0,1 0 1 0 0,-1 0 0 0 0,0 0 0 0 0,1 0-1 0 0,-1 0 1 0 0,1 0 0 0 0,-1 0 0 0 0,1 0 0 0 0,-1 0-1 0 0,1 0 1 0 0,-1 1 0 0 0,1-1 0 0 0,-1 0 0 0 0,1 0-1 0 0,-1 0 1 0 0,1 1 0 0 0,-1-1 0 0 0,1 0 0 0 0,-1 1-1 0 0,1-1 1 0 0,0 0 0 0 0,-1 1 0 0 0,1-1 0 0 0,-1 0-1 0 0,1 1 1 0 0,-1 1-53 0 0,1-1-1 0 0,-1 0 0 0 0,1 1 1 0 0,-1-1-1 0 0,1 1 1 0 0,0-1-1 0 0,0 1 1 0 0,0-1-1 0 0,0 1 0 0 0,0-1 1 0 0,0 1-1 0 0,0-1 1 0 0,1 3-1 0 0,1 10-49 0 0,1-1-1 0 0,1 0 1 0 0,0 0 0 0 0,1 0-1 0 0,1 0 1 0 0,0-1 0 0 0,0 0-1 0 0,1 0 1 0 0,1-1-1 0 0,0 1 1 0 0,0-2 0 0 0,1 1-1 0 0,0-1 1 0 0,1-1 0 0 0,0 0-1 0 0,1 0 1 0 0,20 13 0 0 0,-28-21-73 0 0,-1 1 1 0 0,0-1-1 0 0,1 0 1 0 0,-1 0 0 0 0,1 0-1 0 0,-1 0 1 0 0,1 0-1 0 0,0-1 1 0 0,-1 1 0 0 0,1-1-1 0 0,0 0 1 0 0,-1 1 0 0 0,1-1-1 0 0,0-1 1 0 0,-1 1-1 0 0,1 0 1 0 0,0-1 0 0 0,-1 1-1 0 0,1-1 1 0 0,0 0-1 0 0,-1 1 1 0 0,1-1 0 0 0,-1-1-1 0 0,0 1 1 0 0,1 0 0 0 0,-1-1-1 0 0,0 1 1 0 0,0-1-1 0 0,3-2 1 0 0,-3 1-91 0 0,0 0 0 0 0,0 0 0 0 0,0 0 0 0 0,-1 0 0 0 0,1 0-1 0 0,-1-1 1 0 0,0 1 0 0 0,0 0 0 0 0,0-1 0 0 0,0 1 0 0 0,0-1 0 0 0,-1 1 0 0 0,0-1 0 0 0,0 0 0 0 0,0 1 0 0 0,0-1-1 0 0,0 1 1 0 0,-1-1 0 0 0,0 1 0 0 0,1-1 0 0 0,-3-5 0 0 0,0 2 65 0 0,0 0 0 0 0,0 0 0 0 0,-1 0-1 0 0,0 0 1 0 0,0 0 0 0 0,0 1 0 0 0,-1-1 0 0 0,0 1 0 0 0,0 1 0 0 0,-1-1 0 0 0,1 1-1 0 0,-1 0 1 0 0,-1 0 0 0 0,1 0 0 0 0,-1 1 0 0 0,1 0 0 0 0,-1 0 0 0 0,0 1-1 0 0,-1 0 1 0 0,1 0 0 0 0,-12-2 0 0 0,17 4 143 0 0,0 1 0 0 0,0 0 1 0 0,0 0-1 0 0,0 0 0 0 0,0 0 0 0 0,0 0 1 0 0,0 0-1 0 0,0 1 0 0 0,0-1 0 0 0,0 1 1 0 0,0-1-1 0 0,1 1 0 0 0,-1 0 0 0 0,0 0 0 0 0,0-1 1 0 0,0 1-1 0 0,1 1 0 0 0,-1-1 0 0 0,0 0 1 0 0,1 0-1 0 0,-3 3 0 0 0,1-1 28 0 0,1 1-1 0 0,-1 0 1 0 0,1-1 0 0 0,0 1 0 0 0,0 0-1 0 0,0 0 1 0 0,0 1 0 0 0,1-1-1 0 0,-2 6 1 0 0,-1 9 121 0 0,2 0-1 0 0,0-1 0 0 0,1 29 1 0 0,1-46-219 0 0,-1 22-48 0 0,4 59 464 0 0,-3-77-606 0 0,1 1 0 0 0,0-1-1 0 0,0 1 1 0 0,1-1 0 0 0,-1 0 0 0 0,1 0 0 0 0,0 0-1 0 0,1 0 1 0 0,-1 0 0 0 0,1 0 0 0 0,0-1-1 0 0,4 5 1 0 0,-7-8-154 0 0,1 0-1 0 0,0 0 1 0 0,0 0-1 0 0,0-1 1 0 0,-1 1 0 0 0,1 0-1 0 0,0 0 1 0 0,0-1 0 0 0,0 1-1 0 0,1-1 1 0 0,-1 1-1 0 0,0-1 1 0 0,0 1 0 0 0,0-1-1 0 0,0 0 1 0 0,0 1-1 0 0,0-1 1 0 0,1 0 0 0 0,-1 0-1 0 0,0 0 1 0 0,0 0-1 0 0,0 0 1 0 0,1 0 0 0 0,-1 0-1 0 0,0 0 1 0 0,0-1-1 0 0,0 1 1 0 0,0 0 0 0 0,0-1-1 0 0,3 0 1 0 0,14-14-6074 0 0,-7 3 4878 0 0,4-5-1797 0 0</inkml:trace>
</inkml:ink>
</file>

<file path=ppt/ink/ink1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7:19.3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 9 5881 0 0,'-4'-8'14503'0'0,"2"34"-10528"0"0,2 40-3559 0 0,-5 177-270 0 0,-5-141-7621 0 0,10-98 6371 0 0,0-1-1 0 0,-1 1 0 0 0,0-1 0 0 0,1 1 1 0 0,-1-1-1 0 0,-1 1 0 0 0,1-1 0 0 0,0 0 0 0 0,-3 4 1 0 0,0-2-3143 0 0</inkml:trace>
</inkml:ink>
</file>

<file path=ppt/ink/ink1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7:19.7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 1 6009 0 0,'-1'0'440'0'0,"-8"6"7920"0"0,8-5-7920 0 0,-7 17 3921 0 0,-1 25-2140 0 0,7-33-1144 0 0,-11 69 64 0 0,19-106-1556 0 0,-3 13 332 0 0,0 0 1 0 0,1 0-1 0 0,7-17 1 0 0,-10 27 79 0 0,1 0 1 0 0,0 1-1 0 0,1-1 1 0 0,-1 0-1 0 0,1 1 1 0 0,-1-1-1 0 0,1 1 1 0 0,0 0-1 0 0,0 0 1 0 0,0 0-1 0 0,1 0 1 0 0,-1 1-1 0 0,1 0 1 0 0,0-1-1 0 0,6-2 1 0 0,-9 5 3 0 0,-1-1-1 0 0,1 1 1 0 0,0-1 0 0 0,0 1 0 0 0,0 0 0 0 0,0-1 0 0 0,-1 1 0 0 0,1 0 0 0 0,0 0 0 0 0,0 0 0 0 0,0-1 0 0 0,0 1 0 0 0,0 0 0 0 0,0 0-1 0 0,0 1 1 0 0,0-1 0 0 0,0 0 0 0 0,-1 0 0 0 0,1 0 0 0 0,0 0 0 0 0,0 1 0 0 0,0-1 0 0 0,0 0 0 0 0,0 1 0 0 0,-1-1 0 0 0,1 1 0 0 0,1 0-1 0 0,-1 0 11 0 0,0 1 0 0 0,-1-1 0 0 0,1 0-1 0 0,0 1 1 0 0,-1-1 0 0 0,0 1 0 0 0,1-1-1 0 0,-1 1 1 0 0,0-1 0 0 0,1 0 0 0 0,-1 1-1 0 0,0-1 1 0 0,0 1 0 0 0,0-1-1 0 0,0 3 1 0 0,-1 2 45 0 0,0 0 0 0 0,0 1 0 0 0,-1-1-1 0 0,0 0 1 0 0,0 0 0 0 0,-5 11 0 0 0,4-13-22 0 0,0 0-1 0 0,0 0 1 0 0,-1 0 0 0 0,0 0 0 0 0,0-1 0 0 0,0 1 0 0 0,-7 3 0 0 0,7-4-7 0 0,-1 1 1 0 0,1-1-1 0 0,0 1 1 0 0,0-1-1 0 0,-5 8 1 0 0,9-11-28 0 0,-1 1-1 0 0,1 0 1 0 0,0-1 0 0 0,-1 1 0 0 0,1 0 0 0 0,0 0-1 0 0,0 0 1 0 0,0-1 0 0 0,0 1 0 0 0,0 0 0 0 0,0 0 0 0 0,0 0-1 0 0,0-1 1 0 0,0 1 0 0 0,0 0 0 0 0,0 0 0 0 0,1-1-1 0 0,-1 1 1 0 0,0 0 0 0 0,0 0 0 0 0,1-1 0 0 0,-1 1-1 0 0,0 0 1 0 0,1-1 0 0 0,-1 1 0 0 0,1 0 0 0 0,-1-1-1 0 0,1 1 1 0 0,-1-1 0 0 0,1 1 0 0 0,0-1 0 0 0,-1 1-1 0 0,1-1 1 0 0,0 1 0 0 0,0 0 0 0 0,28 16-53 0 0,-26-16 46 0 0,11 6-63 0 0,-1-1-1 0 0,2-1 0 0 0,-1 0 1 0 0,1-1-1 0 0,29 5 1 0 0,-38-8-417 0 0,0-1 0 0 0,0 0 0 0 0,0 0 0 0 0,0-1 1 0 0,0 1-1 0 0,0-1 0 0 0,11-4 0 0 0,-14 4-262 0 0,1 0 1 0 0,-1-1-1 0 0,0 0 1 0 0,0 1-1 0 0,1-1 0 0 0,-1-1 1 0 0,-1 1-1 0 0,1 0 1 0 0,0-1-1 0 0,-1 1 0 0 0,1-1 1 0 0,-1 0-1 0 0,0 0 0 0 0,3-3 1 0 0,3-10-4813 0 0</inkml:trace>
</inkml:ink>
</file>

<file path=ppt/ink/ink1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7:20.0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75 4 8794 0 0,'5'-3'7871'0'0,"7"5"-4021"0"0,8 8-725 0 0,-14-5-2869 0 0,-1 1 0 0 0,0 0 0 0 0,-1 0 1 0 0,1 0-1 0 0,-1 0 0 0 0,0 1 0 0 0,-1 0 0 0 0,0-1 1 0 0,0 1-1 0 0,0 1 0 0 0,-1-1 0 0 0,0 0 0 0 0,0 0 1 0 0,-1 1-1 0 0,1 14 0 0 0,-1 2-54 0 0,0-1 0 0 0,-2 1 0 0 0,-7 42 0 0 0,-1-22-180 0 0,-2-1 0 0 0,-2-1 0 0 0,-34 79 0 0 0,-3-20-7278 0 0,30-72-2894 0 0,11-15 2834 0 0</inkml:trace>
</inkml:ink>
</file>

<file path=ppt/ink/ink1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8:13.0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338 13 5489 0 0,'-3'-2'580'0'0,"-1"0"0"0"0,1 1 0 0 0,-1-1-1 0 0,1 1 1 0 0,-1 0 0 0 0,0 0 0 0 0,0 0 0 0 0,0 0-1 0 0,1 1 1 0 0,-1-1 0 0 0,0 1 0 0 0,0 0 0 0 0,0 0-1 0 0,0 0 1 0 0,0 1 0 0 0,-4 1 0 0 0,3 0-17 0 0,0 0 1 0 0,0 0-1 0 0,1 0 1 0 0,-1 1-1 0 0,1 0 1 0 0,0 0-1 0 0,-7 6 1 0 0,0 2-148 0 0,0 1 0 0 0,1 0 1 0 0,1 0-1 0 0,0 1 0 0 0,1 0 1 0 0,0 0-1 0 0,-11 26 0 0 0,-31 107 208 0 0,48-139-571 0 0,-23 83 81 0 0,4 1 0 0 0,5 1-1 0 0,3 0 1 0 0,-1 115 0 0 0,13-137-75 0 0,4 0 0 0 0,3-1 0 0 0,3 0 0 0 0,3 0 0 0 0,2-1 0 0 0,32 87 0 0 0,10-20 18 0 0,-46-114-48 0 0,2 0 0 0 0,0-1 0 0 0,1 0 0 0 0,18 20 0 0 0,-26-35 25 0 0,0 0 0 0 0,0-1 0 0 0,0 0 0 0 0,1 0 0 0 0,0 0 0 0 0,0 0 0 0 0,12 4 0 0 0,-16-7-109 0 0,-1 0 1 0 0,1-1 0 0 0,0 1 0 0 0,1-1 0 0 0,-1 1 0 0 0,0-1 0 0 0,0 0-1 0 0,0 0 1 0 0,0 0 0 0 0,0 0 0 0 0,0 0 0 0 0,0 0 0 0 0,2-1-1 0 0,-2 0-133 0 0,-1 1-1 0 0,0-1 0 0 0,0 1 1 0 0,0-1-1 0 0,0 0 0 0 0,0 0 0 0 0,0 0 1 0 0,0 0-1 0 0,0 0 0 0 0,0 0 0 0 0,0 0 1 0 0,0 0-1 0 0,0 0 0 0 0,0 0 1 0 0,-1 0-1 0 0,1 0 0 0 0,-1 0 0 0 0,1-1 1 0 0,-1 1-1 0 0,1 0 0 0 0,-1-1 0 0 0,1 0 1 0 0,-2-21-8287 0 0,-4 8 1189 0 0</inkml:trace>
</inkml:ink>
</file>

<file path=ppt/ink/ink1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8:13.8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561 3 4737 0 0,'-3'0'10306'0'0,"-4"-1"-4658"0"0,-39 0-2054 0 0,-194 13-1586 0 0,200-7-2117 0 0,1 1 0 0 0,-1 3-1 0 0,-73 26 1 0 0,112-35-118 0 0,-22 11-486 0 0,14-3-1973 0 0</inkml:trace>
</inkml:ink>
</file>

<file path=ppt/ink/ink1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8:14.1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205 4 7986 0 0,'-4'-1'907'0'0,"-1"0"0"0"0,1 0 1 0 0,0 1-1 0 0,-1 0 1 0 0,1 0-1 0 0,0 0 0 0 0,-1 0 1 0 0,1 1-1 0 0,0-1 1 0 0,-1 1-1 0 0,1 0 0 0 0,0 1 1 0 0,-5 1-1 0 0,5 0-641 0 0,0 0-1 0 0,0 0 1 0 0,0 0-1 0 0,1 0 0 0 0,-1 1 1 0 0,1-1-1 0 0,-5 8 1 0 0,-10 13-126 0 0,1 1 0 0 0,-19 36-1 0 0,30-48-170 0 0,1-1-1 0 0,0 1 0 0 0,0 0 0 0 0,1 1 1 0 0,1-1-1 0 0,0 1 0 0 0,-1 20 0 0 0,4-31 9 0 0,1 1-1 0 0,-1-1 0 0 0,1 0 1 0 0,-1 1-1 0 0,1-1 0 0 0,0 0 1 0 0,0 0-1 0 0,1 0 0 0 0,-1 0 1 0 0,1 0-1 0 0,-1 0 0 0 0,1 0 1 0 0,0 0-1 0 0,0 0 0 0 0,0-1 1 0 0,0 1-1 0 0,1-1 0 0 0,-1 1 1 0 0,1-1-1 0 0,0 0 1 0 0,4 3-1 0 0,8 4-21 0 0,0 0 0 0 0,1-1 1 0 0,17 6-1 0 0,-4-2 19 0 0,23 16-52 0 0,22 9-1394 0 0,-24-20-3249 0 0,-47-16 3963 0 0,1-1 1 0 0,-1 0-1 0 0,0 1 1 0 0,1-1-1 0 0,-1 0 0 0 0,1 0 1 0 0,-1-1-1 0 0,4 0 0 0 0,7-3-4860 0 0</inkml:trace>
</inkml:ink>
</file>

<file path=ppt/ink/ink1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8:15.4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91 0 8202 0 0,'-7'5'190'0'0,"0"-1"1"0"0,1 1-1 0 0,0 0 0 0 0,0 1 1 0 0,0-1-1 0 0,1 1 0 0 0,0 0 1 0 0,0 1-1 0 0,1-1 1 0 0,-1 1-1 0 0,1 0 0 0 0,1 0 1 0 0,-1 0-1 0 0,1 1 1 0 0,1-1-1 0 0,-1 1 0 0 0,1-1 1 0 0,0 1-1 0 0,1 0 1 0 0,-1 10-1 0 0,1-3-10 0 0,0 0 0 0 0,1 1 0 0 0,0-1 0 0 0,4 21 0 0 0,-3-28-112 0 0,1 0 0 0 0,0 0 1 0 0,0 0-1 0 0,1 0 0 0 0,0-1 1 0 0,0 1-1 0 0,1-1 0 0 0,0 0 1 0 0,9 12-1 0 0,-13-17-68 0 0,1-1 1 0 0,0 0-1 0 0,-1 0 0 0 0,1 0 1 0 0,0 0-1 0 0,0 0 1 0 0,0 0-1 0 0,0-1 0 0 0,-1 1 1 0 0,1 0-1 0 0,0 0 1 0 0,0 0-1 0 0,1-1 0 0 0,-1 1 1 0 0,0-1-1 0 0,0 1 0 0 0,0-1 1 0 0,0 1-1 0 0,1-1 1 0 0,-1 0-1 0 0,0 1 0 0 0,0-1 1 0 0,0 0-1 0 0,1 0 1 0 0,-1 0-1 0 0,0 0 0 0 0,1 0 1 0 0,-1 0-1 0 0,0 0 0 0 0,0-1 1 0 0,0 1-1 0 0,1 0 1 0 0,-1-1-1 0 0,0 1 0 0 0,0-1 1 0 0,0 1-1 0 0,0-1 1 0 0,0 1-1 0 0,1-1 0 0 0,-1 0 1 0 0,0 0-1 0 0,-1 1 0 0 0,1-1 1 0 0,0 0-1 0 0,0 0 1 0 0,0 0-1 0 0,1-2 0 0 0,2-3 31 0 0,-1 1-1 0 0,0-1 0 0 0,0 0 0 0 0,0 0 0 0 0,-1 0 1 0 0,0 0-1 0 0,3-13 0 0 0,-3 0 63 0 0,0 0 0 0 0,-1-1 0 0 0,-3-24 0 0 0,1 1 387 0 0,3 49-71 0 0,0 0-1 0 0,0 0 0 0 0,1-1 1 0 0,-1 1-1 0 0,6 8 1 0 0,1 2-143 0 0,11 30-38 0 0,-15-31-344 0 0,1-1-1 0 0,1 0 1 0 0,0 0-1 0 0,0-1 1 0 0,2 0-1 0 0,15 19 1 0 0,-23-31-92 0 0,0 0 1 0 0,-1 0-1 0 0,1 0 0 0 0,0 0 1 0 0,0 0-1 0 0,0 0 0 0 0,0 0 1 0 0,0-1-1 0 0,0 1 0 0 0,0 0 0 0 0,0-1 1 0 0,0 1-1 0 0,0-1 0 0 0,0 1 1 0 0,0-1-1 0 0,1 1 0 0 0,-1-1 1 0 0,0 0-1 0 0,0 0 0 0 0,0 1 1 0 0,1-1-1 0 0,-1 0 0 0 0,0 0 1 0 0,0 0-1 0 0,1-1 0 0 0,-1 1 1 0 0,0 0-1 0 0,0 0 0 0 0,0-1 0 0 0,1 1 1 0 0,-1 0-1 0 0,0-1 0 0 0,0 0 1 0 0,0 1-1 0 0,0-1 0 0 0,0 1 1 0 0,0-1-1 0 0,0 0 0 0 0,0 0 1 0 0,0 0-1 0 0,0 1 0 0 0,0-1 1 0 0,-1 0-1 0 0,1 0 0 0 0,0 0 1 0 0,0 0-1 0 0,0-2 0 0 0,7-15-3967 0 0</inkml:trace>
</inkml:ink>
</file>

<file path=ppt/ink/ink1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8:15.8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 89 7674 0 0,'-1'1'324'0'0,"0"0"0"0"0,0 0 0 0 0,0 1 0 0 0,1-1 0 0 0,-1 0 0 0 0,0 0 1 0 0,1 1-1 0 0,-1-1 0 0 0,1 0 0 0 0,-1 1 0 0 0,1-1 0 0 0,-1 0 0 0 0,1 1 1 0 0,0-1-1 0 0,0 1 0 0 0,0-1 0 0 0,0 1 0 0 0,0-1 0 0 0,0 0 0 0 0,0 1 0 0 0,1 2 1 0 0,9 38 1374 0 0,-6-27-994 0 0,15 69 192 0 0,10 50-1726 0 0,-44-181-4297 0 0,0 6 4766 0 0,12 30 285 0 0,-32-127-725 0 0,31 119 989 0 0,1 0 1 0 0,1 0 0 0 0,1 0-1 0 0,1-1 1 0 0,3-24-1 0 0,-3 43-132 0 0,0 0 1 0 0,0 0-1 0 0,0 1 0 0 0,0-1 0 0 0,0 0 0 0 0,0 0 0 0 0,0 1 1 0 0,0-1-1 0 0,1 0 0 0 0,-1 0 0 0 0,0 1 0 0 0,1-1 0 0 0,-1 0 1 0 0,0 1-1 0 0,1-1 0 0 0,-1 0 0 0 0,1 1 0 0 0,-1-1 0 0 0,1 1 1 0 0,-1-1-1 0 0,1 0 0 0 0,-1 1 0 0 0,1 0 0 0 0,0-1 1 0 0,-1 1-1 0 0,1-1 0 0 0,0 1 0 0 0,0-1 0 0 0,1 1 30 0 0,-1 0-1 0 0,0 1 0 0 0,1-1 1 0 0,-1 0-1 0 0,0 0 0 0 0,1 1 1 0 0,-1-1-1 0 0,0 1 0 0 0,0-1 1 0 0,0 1-1 0 0,1 0 0 0 0,-1-1 1 0 0,0 1-1 0 0,0 0 0 0 0,1 1 1 0 0,37 39 1582 0 0,-36-37-1569 0 0,3 2-18 0 0,4 5 233 0 0,-1 1 1 0 0,0 0-1 0 0,-1 0 0 0 0,0 0 1 0 0,9 20-1 0 0,-16-30-264 0 0,0 1 0 0 0,0-1 0 0 0,-1 1 1 0 0,1-1-1 0 0,-1 1 0 0 0,1 0 0 0 0,-1-1 0 0 0,0 1 0 0 0,0 0 0 0 0,0-1 0 0 0,0 1 1 0 0,0 0-1 0 0,-1-1 0 0 0,1 1 0 0 0,-1-1 0 0 0,1 1 0 0 0,-1-1 0 0 0,0 1 1 0 0,0-1-1 0 0,0 1 0 0 0,-1-1 0 0 0,1 0 0 0 0,-1 0 0 0 0,1 1 0 0 0,-1-1 0 0 0,1 0 1 0 0,-1 0-1 0 0,0-1 0 0 0,0 1 0 0 0,0 0 0 0 0,0-1 0 0 0,-1 1 0 0 0,1-1 1 0 0,0 1-1 0 0,-1-1 0 0 0,1 0 0 0 0,-3 1 0 0 0,-41 15-508 0 0,44-16 291 0 0,0-1 1 0 0,0 1 0 0 0,-1-1 0 0 0,1 0 0 0 0,0 1 0 0 0,-1-1-1 0 0,1 0 1 0 0,-1 0 0 0 0,1 0 0 0 0,0-1 0 0 0,-1 1 0 0 0,1 0 0 0 0,0-1-1 0 0,-1 0 1 0 0,1 0 0 0 0,0 1 0 0 0,0-1 0 0 0,-3-2 0 0 0,6 2-174 0 0,-1 1 1 0 0,0-1-1 0 0,0 0 1 0 0,1 0 0 0 0,-1 0-1 0 0,0 1 1 0 0,1-1-1 0 0,-1 0 1 0 0,1 0 0 0 0,-1 1-1 0 0,1-1 1 0 0,0 0-1 0 0,-1 1 1 0 0,1-1 0 0 0,0 1-1 0 0,-1-1 1 0 0,1 1-1 0 0,0-1 1 0 0,-1 1 0 0 0,1-1-1 0 0,0 1 1 0 0,0 0-1 0 0,1-1 1 0 0,9 3-4819 0 0</inkml:trace>
</inkml:ink>
</file>

<file path=ppt/ink/ink1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8:16.3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52 34 11426 0 0,'-2'0'327'0'0,"0"1"0"0"0,0-1 0 0 0,0 1 0 0 0,0 0 0 0 0,0-1 0 0 0,0 1 0 0 0,0 0 0 0 0,0 0 0 0 0,1 0 0 0 0,-1 1 0 0 0,0-1 0 0 0,1 0 0 0 0,-1 1 0 0 0,1-1 0 0 0,-1 1 0 0 0,1-1 0 0 0,-2 4 0 0 0,1-2-91 0 0,1 0-1 0 0,-1 0 1 0 0,1 0-1 0 0,0 1 0 0 0,0-1 1 0 0,0 0-1 0 0,1 1 1 0 0,-1-1-1 0 0,1 1 1 0 0,0 3-1 0 0,1 8 11 0 0,1 1 1 0 0,0-1-1 0 0,9 29 1 0 0,-8-30 40 0 0,29 89-74 0 0,-21-72-308 0 0,-1 0 1 0 0,-2 1-1 0 0,-1 0 0 0 0,3 39 0 0 0,-9-71 55 0 0,-1 1 0 0 0,0-1 0 0 0,0 1 0 0 0,0-1 0 0 0,1 1 1 0 0,-1-1-1 0 0,0 1 0 0 0,0-1 0 0 0,0 1 0 0 0,0-1 0 0 0,0 1 0 0 0,0-1 0 0 0,0 1 1 0 0,0-1-1 0 0,0 1 0 0 0,0-1 0 0 0,0 1 0 0 0,-1-1 0 0 0,1 1 0 0 0,0-1 0 0 0,0 0 1 0 0,0 1-1 0 0,-1-1 0 0 0,1 1 0 0 0,0-1 0 0 0,0 1 0 0 0,-1-1 0 0 0,1 0 0 0 0,-1 1 1 0 0,-6-15-824 0 0,-8-30-139 0 0,8 16 556 0 0,-37-140-673 0 0,37 132 1096 0 0,1 0-1 0 0,-2-64 1 0 0,8 96 47 0 0,0 0-1 0 0,0 0 1 0 0,1-1-1 0 0,-1 1 1 0 0,1 0-1 0 0,0 0 1 0 0,0 0-1 0 0,0 0 0 0 0,1 0 1 0 0,-1 0-1 0 0,1 0 1 0 0,0 0-1 0 0,0 0 1 0 0,0 1-1 0 0,1-1 1 0 0,3-3-1 0 0,-4 5-4 0 0,0 0 1 0 0,1 0-1 0 0,-1 1 0 0 0,1-1 0 0 0,0 1 0 0 0,-1 0 0 0 0,1 0 0 0 0,0 0 0 0 0,0 0 0 0 0,0 0 0 0 0,0 0 0 0 0,0 1 1 0 0,0 0-1 0 0,0-1 0 0 0,0 1 0 0 0,0 0 0 0 0,0 0 0 0 0,0 1 0 0 0,0-1 0 0 0,0 1 0 0 0,-1-1 0 0 0,1 1 1 0 0,5 2-1 0 0,-4-2 56 0 0,0 1 0 0 0,1-1 0 0 0,-1 1 0 0 0,0 0 0 0 0,0 0 0 0 0,0 1 0 0 0,-1-1 1 0 0,1 1-1 0 0,0 0 0 0 0,-1 0 0 0 0,0 0 0 0 0,0 1 0 0 0,0-1 0 0 0,0 1 0 0 0,0-1 0 0 0,-1 1 0 0 0,1 0 1 0 0,-1 0-1 0 0,0 0 0 0 0,0 1 0 0 0,-1-1 0 0 0,1 0 0 0 0,-1 1 0 0 0,0-1 0 0 0,0 0 0 0 0,0 1 1 0 0,-1 0-1 0 0,0 5 0 0 0,0-4-11 0 0,0 0 0 0 0,-1 0 0 0 0,0 0 0 0 0,0 0 1 0 0,0 0-1 0 0,-1 0 0 0 0,0-1 0 0 0,0 1 0 0 0,-1 0 1 0 0,1-1-1 0 0,-1 0 0 0 0,0 1 0 0 0,-1-1 0 0 0,1-1 0 0 0,-1 1 1 0 0,0 0-1 0 0,0-1 0 0 0,-1 0 0 0 0,1 0 0 0 0,-1 0 1 0 0,-5 3-1 0 0,3-3-181 0 0,0 0 1 0 0,0-1 0 0 0,0 0-1 0 0,-1 0 1 0 0,1-1 0 0 0,-12 2-1 0 0,17-4-95 0 0,0 1 0 0 0,-1-1-1 0 0,1 0 1 0 0,-1 0 0 0 0,1 0-1 0 0,-1 0 1 0 0,1-1 0 0 0,-1 1-1 0 0,1-1 1 0 0,0 1-1 0 0,-3-2 1 0 0,4 2-53 0 0,0-1 0 0 0,-1 0-1 0 0,1 0 1 0 0,0 1 0 0 0,0-1 0 0 0,0 0-1 0 0,0 0 1 0 0,0 0 0 0 0,1 0 0 0 0,-1 0-1 0 0,0 0 1 0 0,0 0 0 0 0,1 0 0 0 0,-1-1-1 0 0,0 1 1 0 0,1 0 0 0 0,0 0 0 0 0,-1 0 0 0 0,1-1-1 0 0,-1 1 1 0 0,1-3 0 0 0,-9-33-4696 0 0,12 18 927 0 0</inkml:trace>
</inkml:ink>
</file>

<file path=ppt/ink/ink1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8:16.7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0 11138 0 0,'-1'3'598'0'0,"0"0"0"0"0,-1-1-1 0 0,1 1 1 0 0,0 0 0 0 0,0 0-1 0 0,0 0 1 0 0,1 0-1 0 0,-1 0 1 0 0,1 0 0 0 0,-1 0-1 0 0,1 0 1 0 0,0 0 0 0 0,1 6-1 0 0,8 44 784 0 0,-5-34-742 0 0,5 24-209 0 0,29 82 1 0 0,8-20-3412 0 0,-43-100 2104 0 0,-1 0 0 0 0,1-1 0 0 0,0 1 0 0 0,0-1 0 0 0,0 1 0 0 0,1-1 0 0 0,-1 0 0 0 0,1 0-1 0 0,7 5 1 0 0,3-2-5268 0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3:46.8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187 21 4697 0 0,'5'-5'102'0'0,"16"-10"14156"0"0,-22 31-11474 0 0,-2-6-2591 0 0,0 0 0 0 0,-1 0 0 0 0,0-1 0 0 0,-1 0-1 0 0,0 1 1 0 0,0-2 0 0 0,-1 1 0 0 0,0-1 0 0 0,-1 0 0 0 0,1 0 0 0 0,-16 13 0 0 0,12-12-374 0 0,0 0 0 0 0,-1-1 0 0 0,0-1 0 0 0,0 1 0 0 0,-1-2-1 0 0,0 0 1 0 0,0 0 0 0 0,-24 7 0 0 0,25-11 95 0 0,16-5 20 0 0,19-5-99 0 0,72-3-1052 0 0,-31 10-4433 0 0,-35-3-409 0 0,-20 2 2368 0 0,8 3-709 0 0</inkml:trace>
</inkml:ink>
</file>

<file path=ppt/ink/ink1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8:17.1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18 134 8570 0 0,'-1'1'279'0'0,"1"-1"1"0"0,0 1 0 0 0,-1-1-1 0 0,1 0 1 0 0,-1 1-1 0 0,1-1 1 0 0,-1 1-1 0 0,1-1 1 0 0,-1 0-1 0 0,1 1 1 0 0,-1-1 0 0 0,1 0-1 0 0,-1 0 1 0 0,1 1-1 0 0,-1-1 1 0 0,1 0-1 0 0,-1 0 1 0 0,0 0 0 0 0,1 0-1 0 0,-1 0 1 0 0,1 0-1 0 0,-1 0 1 0 0,0 0-1 0 0,-4-3 4174 0 0,15 0-4141 0 0,22 2-329 0 0,-16 1 23 0 0,0 0 0 0 0,1-2 0 0 0,-1 0 0 0 0,17-4 1 0 0,-30 5-20 0 0,0 0 1 0 0,0 1-1 0 0,0-1 0 0 0,0-1 1 0 0,0 1-1 0 0,0 0 1 0 0,-1-1-1 0 0,1 1 1 0 0,0-1-1 0 0,-1 0 1 0 0,0 0-1 0 0,1 0 1 0 0,-1 0-1 0 0,0 0 1 0 0,0-1-1 0 0,0 1 1 0 0,0-1-1 0 0,-1 1 1 0 0,1-1-1 0 0,0 0 1 0 0,-1 1-1 0 0,0-1 1 0 0,0 0-1 0 0,0 0 0 0 0,0 0 1 0 0,0 0-1 0 0,0-5 1 0 0,-1 6 3 0 0,0-1 0 0 0,0 1 1 0 0,0 0-1 0 0,0 0 0 0 0,0 0 0 0 0,0-1 0 0 0,-1 1 1 0 0,1 0-1 0 0,-1 0 0 0 0,1 0 0 0 0,-1 0 1 0 0,0 0-1 0 0,0 0 0 0 0,0 0 0 0 0,0 0 0 0 0,0 0 1 0 0,-1 0-1 0 0,1 0 0 0 0,0 0 0 0 0,-1 1 0 0 0,1-1 1 0 0,-1 1-1 0 0,0-1 0 0 0,0 1 0 0 0,1 0 1 0 0,-1 0-1 0 0,0-1 0 0 0,0 1 0 0 0,0 0 0 0 0,0 1 1 0 0,0-1-1 0 0,-1 0 0 0 0,1 1 0 0 0,0-1 1 0 0,0 1-1 0 0,0-1 0 0 0,-3 1 0 0 0,1 0 28 0 0,0 0-1 0 0,1 0 0 0 0,-1 0 1 0 0,0 0-1 0 0,1 1 1 0 0,-1-1-1 0 0,0 1 0 0 0,1 0 1 0 0,-1 0-1 0 0,1 0 1 0 0,-1 1-1 0 0,1-1 0 0 0,0 1 1 0 0,-1 0-1 0 0,1 0 1 0 0,0 0-1 0 0,0 0 0 0 0,0 0 1 0 0,1 1-1 0 0,-1 0 0 0 0,1-1 1 0 0,-4 5-1 0 0,3-1 24 0 0,1 1-1 0 0,-1-1 1 0 0,1 1-1 0 0,0 0 1 0 0,0 0-1 0 0,1 0 1 0 0,0 0 0 0 0,0 0-1 0 0,1 0 1 0 0,0 0-1 0 0,0 1 1 0 0,0-1-1 0 0,1 0 1 0 0,0 0-1 0 0,1 0 1 0 0,2 7-1 0 0,-2-6 7 0 0,1 1 0 0 0,-1-1 0 0 0,2 0 0 0 0,-1 0 0 0 0,1 0 0 0 0,0 0-1 0 0,1-1 1 0 0,0 0 0 0 0,0 0 0 0 0,1 0 0 0 0,-1 0 0 0 0,13 9 0 0 0,-14-13-334 0 0,0-1 1 0 0,0 0 0 0 0,0 0-1 0 0,0 0 1 0 0,0-1 0 0 0,1 0-1 0 0,-1 1 1 0 0,1-1 0 0 0,-1-1-1 0 0,1 1 1 0 0,-1-1 0 0 0,1 0-1 0 0,0 0 1 0 0,-1 0 0 0 0,1 0-1 0 0,-1-1 1 0 0,1 0 0 0 0,7-2-1 0 0,-2 0-642 0 0,-1-1-1 0 0,1 0 0 0 0,0 0 1 0 0,-1-1-1 0 0,0 0 0 0 0,0 0 0 0 0,9-9 1 0 0,1-2-4033 0 0</inkml:trace>
</inkml:ink>
</file>

<file path=ppt/ink/ink1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8:17.5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201 1 13739 0 0,'-26'6'2649'0'0,"10"-2"-1008"0"0,0 0 1 0 0,-25 11-1 0 0,37-14-1533 0 0,1 0 0 0 0,0 1-1 0 0,0 0 1 0 0,1-1 0 0 0,-1 1 0 0 0,0 0-1 0 0,0 0 1 0 0,1 1 0 0 0,-1-1 0 0 0,1 0 0 0 0,0 1-1 0 0,0 0 1 0 0,0-1 0 0 0,0 1 0 0 0,0 0-1 0 0,1 0 1 0 0,-1 0 0 0 0,-1 6 0 0 0,2-4-121 0 0,1 0 1 0 0,0 0-1 0 0,0 0 1 0 0,1 0-1 0 0,-1 0 1 0 0,1 0 0 0 0,0 0-1 0 0,1 0 1 0 0,-1 0-1 0 0,1 0 1 0 0,0 0-1 0 0,0-1 1 0 0,0 1-1 0 0,1-1 1 0 0,0 1 0 0 0,4 4-1 0 0,-5-5 4 0 0,0-1 0 0 0,1 0 0 0 0,-1 1-1 0 0,1-1 1 0 0,0 0 0 0 0,0 0 0 0 0,0-1 0 0 0,0 1 0 0 0,1-1-1 0 0,-1 1 1 0 0,1-1 0 0 0,-1 0 0 0 0,1-1 0 0 0,0 1 0 0 0,0 0-1 0 0,0-1 1 0 0,0 0 0 0 0,0 0 0 0 0,0 0 0 0 0,6 0 0 0 0,-7-2-4 0 0,1 0 0 0 0,-1 0 1 0 0,0 0-1 0 0,1-1 0 0 0,-1 1 1 0 0,0-1-1 0 0,0 0 0 0 0,0 0 1 0 0,0 0-1 0 0,0 0 0 0 0,-1 0 1 0 0,1-1-1 0 0,-1 1 0 0 0,1-1 1 0 0,-1 0-1 0 0,0 1 0 0 0,0-1 1 0 0,0 0-1 0 0,0-1 0 0 0,-1 1 1 0 0,1 0-1 0 0,-1 0 0 0 0,2-7 1 0 0,-1 3-88 0 0,0 1 1 0 0,0-1 0 0 0,0 1-1 0 0,-1-1 1 0 0,0 0 0 0 0,-1 1-1 0 0,1-1 1 0 0,-1 0-1 0 0,-1 0 1 0 0,1 0 0 0 0,-3-11-1 0 0,2 16 79 0 0,0 0 0 0 0,1 0-1 0 0,-1 0 1 0 0,0 0-1 0 0,0-1 1 0 0,0 1 0 0 0,-1 0-1 0 0,1 1 1 0 0,0-1 0 0 0,-1 0-1 0 0,1 0 1 0 0,-1 1 0 0 0,0-1-1 0 0,0 1 1 0 0,1-1-1 0 0,-1 1 1 0 0,0 0 0 0 0,0-1-1 0 0,0 1 1 0 0,0 0 0 0 0,-5-1-1 0 0,3 1 1 0 0,0 1-1 0 0,0-1 1 0 0,0 1-1 0 0,0 0 1 0 0,0 0-1 0 0,0 0 1 0 0,0 1-1 0 0,0 0 1 0 0,0 0-1 0 0,0 0 1 0 0,-7 2-1 0 0,1 1-64 0 0,0 0-1 0 0,1 1 1 0 0,-1 1-1 0 0,1-1 1 0 0,0 1-1 0 0,0 1 0 0 0,1 0 1 0 0,-13 13-1 0 0,16-14-30 0 0,1 0 0 0 0,0 1 0 0 0,0-1-1 0 0,0 1 1 0 0,1 0 0 0 0,0 0 0 0 0,1 0-1 0 0,-1 0 1 0 0,1 1 0 0 0,1-1-1 0 0,-1 1 1 0 0,1-1 0 0 0,1 1 0 0 0,-1 0-1 0 0,1-1 1 0 0,0 1 0 0 0,3 12 0 0 0,-2-16 132 0 0,0 0 0 0 0,0 0-1 0 0,0 0 1 0 0,1 0 0 0 0,-1 0 0 0 0,1 0 0 0 0,0 0 0 0 0,0 0 0 0 0,0-1 0 0 0,1 1 0 0 0,0-1-1 0 0,-1 0 1 0 0,1 0 0 0 0,0 0 0 0 0,0 0 0 0 0,1 0 0 0 0,-1-1 0 0 0,0 1 0 0 0,1-1 0 0 0,0 0 0 0 0,0 0-1 0 0,-1 0 1 0 0,1-1 0 0 0,0 1 0 0 0,0-1 0 0 0,0 0 0 0 0,1 0 0 0 0,-1 0 0 0 0,0-1 0 0 0,0 1-1 0 0,0-1 1 0 0,9-1 0 0 0,5-1 62 0 0,-1 0-1 0 0,0-2 1 0 0,32-9-1 0 0,8-3-1062 0 0,-32 9-457 0 0,-5 3-1049 0 0,-21 6 2524 0 0,1 0 1 0 0,-1-1-1 0 0,0 1 1 0 0,0-1-1 0 0,-1 0 1 0 0,1 1-1 0 0,0-1 1 0 0,0 0-1 0 0,-1 0 1 0 0,1 0-1 0 0,0 0 0 0 0,-1 0 1 0 0,-2 1-1 0 0,-1 3 337 0 0,1 0 0 0 0,-1 0-1 0 0,1 0 1 0 0,0 0-1 0 0,1 1 1 0 0,-1-1 0 0 0,1 1-1 0 0,0 0 1 0 0,0 0-1 0 0,1 0 1 0 0,0 0-1 0 0,0 1 1 0 0,0-1 0 0 0,1 1-1 0 0,0-1 1 0 0,0 1-1 0 0,1-1 1 0 0,0 1 0 0 0,1 11-1 0 0,-1-12-332 0 0,0 0 0 0 0,1 0-1 0 0,0 0 1 0 0,0 0 0 0 0,1 0 0 0 0,0 0-1 0 0,0 0 1 0 0,0-1 0 0 0,1 1-1 0 0,0-1 1 0 0,0 0 0 0 0,0 1 0 0 0,0-1-1 0 0,1-1 1 0 0,0 1 0 0 0,0-1-1 0 0,0 1 1 0 0,1-1 0 0 0,-1 0 0 0 0,1-1-1 0 0,10 7 1 0 0,-12-9-176 0 0,-1 0 0 0 0,1 0 0 0 0,0 0 0 0 0,-1-1 0 0 0,1 1 1 0 0,-1-1-1 0 0,1 0 0 0 0,0 1 0 0 0,-1-1 0 0 0,1-1 0 0 0,0 1 0 0 0,-1 0 0 0 0,1-1 0 0 0,0 1 0 0 0,3-2 0 0 0,-1 0-1047 0 0,0 0 0 0 0,0 0 0 0 0,1-1 0 0 0,-2 0 0 0 0,1 0-1 0 0,6-4 1 0 0,5-7-5705 0 0</inkml:trace>
</inkml:ink>
</file>

<file path=ppt/ink/ink1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8:18.3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 1 9746 0 0,'-3'1'353'0'0,"1"0"1"0"0,-1 1-1 0 0,1-1 0 0 0,0 1 1 0 0,-1 0-1 0 0,1 0 1 0 0,0 0-1 0 0,0 0 0 0 0,0 0 1 0 0,0 0-1 0 0,1 1 0 0 0,-1-1 1 0 0,0 0-1 0 0,1 1 0 0 0,0 0 1 0 0,0-1-1 0 0,-1 1 0 0 0,2 0 1 0 0,-2 3-1 0 0,1 0-43 0 0,0-1-1 0 0,1 1 1 0 0,0 0-1 0 0,0 0 1 0 0,0 0-1 0 0,1 0 1 0 0,0 0-1 0 0,3 11 1 0 0,3 3-119 0 0,1 1 0 0 0,0-1 0 0 0,2-1 0 0 0,13 20 0 0 0,-11-19-120 0 0,0-1 1 0 0,2-1-1 0 0,19 20 1 0 0,-28-32-50 0 0,0 0 1 0 0,1-1-1 0 0,0 0 1 0 0,0-1-1 0 0,0 1 1 0 0,1-1-1 0 0,0 0 1 0 0,0-1 0 0 0,0 0-1 0 0,0 0 1 0 0,0 0-1 0 0,0-1 1 0 0,11 2-1 0 0,-16-3-1 0 0,1-1-1 0 0,0 0 0 0 0,-1 0 1 0 0,1 0-1 0 0,0 0 0 0 0,-1 0 1 0 0,1-1-1 0 0,0 1 0 0 0,-1-1 1 0 0,1 0-1 0 0,-1 1 1 0 0,1-1-1 0 0,-1-1 0 0 0,1 1 1 0 0,-1 0-1 0 0,0 0 0 0 0,1-1 1 0 0,-1 1-1 0 0,0-1 1 0 0,2-2-1 0 0,0 0 14 0 0,-1 0 0 0 0,0-1 0 0 0,-1 1 0 0 0,1 0 1 0 0,-1-1-1 0 0,0 0 0 0 0,0 1 0 0 0,0-1 0 0 0,0 0 0 0 0,0-5 0 0 0,1-10 9 0 0,0-1-1 0 0,-1 0 0 0 0,-2 0 1 0 0,-1-22-1 0 0,1 32-364 0 0,-1 0-1 0 0,0-1 1 0 0,-1 1-1 0 0,0 0 1 0 0,-1 0-1 0 0,0 0 0 0 0,-1 1 1 0 0,-5-11-1 0 0,7 18-16 0 0,1 0-1 0 0,-1 0 1 0 0,0 0-1 0 0,0 0 1 0 0,0 1-1 0 0,-1-1 1 0 0,1 1-1 0 0,-1-1 0 0 0,1 1 1 0 0,-1 0-1 0 0,0 0 1 0 0,0 0-1 0 0,0 0 1 0 0,0 1-1 0 0,0-1 0 0 0,0 1 1 0 0,-1 0-1 0 0,1 0 1 0 0,0 0-1 0 0,-1 0 1 0 0,1 0-1 0 0,-1 1 1 0 0,1 0-1 0 0,-1-1 0 0 0,1 1 1 0 0,0 0-1 0 0,-1 1 1 0 0,1-1-1 0 0,-7 2 1 0 0,1 1-68 0 0,0-1 1 0 0,1 1 0 0 0,-1 1-1 0 0,1 0 1 0 0,0 0-1 0 0,0 0 1 0 0,0 1 0 0 0,1 1-1 0 0,-12 9 1 0 0,12-9 689 0 0,1 0 0 0 0,0 0 1 0 0,1 1-1 0 0,-1-1 0 0 0,1 1 0 0 0,0 0 1 0 0,1 1-1 0 0,0-1 0 0 0,0 1 0 0 0,-4 12 0 0 0,7-17-87 0 0,0-1-1 0 0,1 0 0 0 0,-1 1 0 0 0,1-1 0 0 0,0 0 1 0 0,-1 1-1 0 0,1-1 0 0 0,0 1 0 0 0,0-1 0 0 0,0 0 1 0 0,1 1-1 0 0,-1-1 0 0 0,1 1 0 0 0,-1-1 0 0 0,1 0 0 0 0,0 1 1 0 0,0-1-1 0 0,0 0 0 0 0,0 0 0 0 0,0 0 0 0 0,0 0 1 0 0,2 3-1 0 0,0-3 8 0 0,0 1 0 0 0,0-1-1 0 0,0 0 1 0 0,0 0 0 0 0,0 0 0 0 0,1 0 0 0 0,-1-1 0 0 0,0 1-1 0 0,1-1 1 0 0,-1 0 0 0 0,1 0 0 0 0,0 0 0 0 0,3 0-1 0 0,5 1-15 0 0,0-1 0 0 0,0-1 0 0 0,0 0 0 0 0,0-1 0 0 0,0 0 0 0 0,0 0 0 0 0,23-7 0 0 0,15-14-1988 0 0,-47 21 1244 0 0,-1-1 0 0 0,1 0 0 0 0,0 0 0 0 0,0-1 0 0 0,-1 1 0 0 0,1 0 0 0 0,-1-1 0 0 0,0 0 1 0 0,0 1-1 0 0,0-1 0 0 0,0 0 0 0 0,0 0 0 0 0,1-4 0 0 0,3-8-3993 0 0</inkml:trace>
</inkml:ink>
</file>

<file path=ppt/ink/ink1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8:18.7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0 8930 0 0,'-3'5'965'0'0,"1"-1"0"0"0,0 1 0 0 0,0 0-1 0 0,1 0 1 0 0,-1 0 0 0 0,0 10 0 0 0,1 35 2143 0 0,5-20-2510 0 0,12 41 0 0 0,-10-45-167 0 0,-4-17-532 0 0,20 72 498 0 0,-19-75-688 0 0,-1 0 0 0 0,1 0 0 0 0,-1 0 0 0 0,2-1 0 0 0,-1 1 0 0 0,1-1 0 0 0,-1 0 0 0 0,2 0 0 0 0,-1 0 0 0 0,7 6 0 0 0,-10-10 29 0 0,-1 0-1 0 0,1-1 0 0 0,0 1 0 0 0,-1-1 0 0 0,1 1 1 0 0,0-1-1 0 0,-1 1 0 0 0,1-1 0 0 0,0 1 0 0 0,0-1 1 0 0,-1 0-1 0 0,1 1 0 0 0,0-1 0 0 0,0 0 0 0 0,0 0 1 0 0,-1 0-1 0 0,1 0 0 0 0,0 0 0 0 0,0 0 0 0 0,0 0 1 0 0,0 0-1 0 0,-1 0 0 0 0,1 0 0 0 0,0 0 0 0 0,0 0 1 0 0,0 0-1 0 0,-1-1 0 0 0,1 1 0 0 0,0 0 0 0 0,0-1 0 0 0,0 1 1 0 0,1-1-1 0 0,5-8-5098 0 0</inkml:trace>
</inkml:ink>
</file>

<file path=ppt/ink/ink1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8:19.0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1 8466 0 0,'-6'16'7274'0'0,"7"19"-5144"0"0,-1-23-1197 0 0,-1 167 351 0 0,3-183-1408 0 0,-1 0 0 0 0,1 1 1 0 0,0-1-1 0 0,0 1 0 0 0,0 0 0 0 0,1-1 0 0 0,-1 1 0 0 0,1 0 1 0 0,0 0-1 0 0,4-3 0 0 0,-1-1 102 0 0,1 1 0 0 0,0 1 0 0 0,0-1 0 0 0,16-8 0 0 0,11 1-2253 0 0,4-1-6195 0 0,-29 10 3681 0 0</inkml:trace>
</inkml:ink>
</file>

<file path=ppt/ink/ink1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8:19.4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23 9978 0 0,'12'-6'4922'0'0,"-7"3"-4616"0"0,0 1 0 0 0,0-1 0 0 0,1 1 0 0 0,-1 0 0 0 0,9-1 0 0 0,-13 2-271 0 0,0 1 1 0 0,0 0 0 0 0,0 0 0 0 0,0 0 0 0 0,0 0 0 0 0,1 0 0 0 0,-1 0 0 0 0,0 0 0 0 0,0 0 0 0 0,0 1-1 0 0,0-1 1 0 0,0 0 0 0 0,1 1 0 0 0,-1-1 0 0 0,0 1 0 0 0,0-1 0 0 0,0 1 0 0 0,0-1 0 0 0,0 1 0 0 0,-1 0-1 0 0,1 0 1 0 0,0-1 0 0 0,0 1 0 0 0,0 0 0 0 0,0 0 0 0 0,-1 0 0 0 0,1 0 0 0 0,0 0 0 0 0,-1 0-1 0 0,1 0 1 0 0,-1 0 0 0 0,1 0 0 0 0,-1 0 0 0 0,0 0 0 0 0,1 2 0 0 0,1 9 129 0 0,0 0 0 0 0,-1 1 0 0 0,-1-1 0 0 0,1 1 0 0 0,-2-1 0 0 0,0 1 0 0 0,-1-1 1 0 0,0 0-1 0 0,-6 20 0 0 0,3-10-282 0 0,-3 38 0 0 0,7-57-36 0 0,1 0-1 0 0,0-1 0 0 0,1 1 1 0 0,-1 0-1 0 0,0 0 0 0 0,1 0 1 0 0,0-1-1 0 0,-1 1 0 0 0,1 0 1 0 0,0-1-1 0 0,0 1 0 0 0,1-1 0 0 0,-1 1 1 0 0,0-1-1 0 0,1 1 0 0 0,0-1 1 0 0,-1 0-1 0 0,1 0 0 0 0,0 0 1 0 0,0 0-1 0 0,0 0 0 0 0,3 2 0 0 0,-3-4 23 0 0,-1 1 0 0 0,1 0-1 0 0,0-1 1 0 0,-1 1-1 0 0,1-1 1 0 0,-1 1-1 0 0,1-1 1 0 0,0 0 0 0 0,0 0-1 0 0,-1 0 1 0 0,1 0-1 0 0,0 0 1 0 0,-1 0 0 0 0,1 0-1 0 0,0 0 1 0 0,0-1-1 0 0,-1 1 1 0 0,1-1-1 0 0,-1 1 1 0 0,1-1 0 0 0,0 0-1 0 0,-1 0 1 0 0,1 0-1 0 0,-1 0 1 0 0,0 0-1 0 0,1 0 1 0 0,-1 0 0 0 0,0 0-1 0 0,0 0 1 0 0,1 0-1 0 0,-1-1 1 0 0,0 1-1 0 0,0-1 1 0 0,0 1 0 0 0,-1 0-1 0 0,2-4 1 0 0,17-31-1026 0 0,-18 31 736 0 0,1 0 1 0 0,0 0-1 0 0,0 0 1 0 0,0 0 0 0 0,1 1-1 0 0,0-1 1 0 0,-1 1-1 0 0,2-1 1 0 0,-1 1-1 0 0,0 0 1 0 0,1 1-1 0 0,0-1 1 0 0,0 0 0 0 0,0 1-1 0 0,0 0 1 0 0,6-3-1 0 0,-6 3-1666 0 0</inkml:trace>
</inkml:ink>
</file>

<file path=ppt/ink/ink1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8:19.8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27 148 5953 0 0,'0'-1'7102'0'0,"17"-1"-5506"0"0,-10 1-1665 0 0,-1 0 1 0 0,1 1-1 0 0,0 0 1 0 0,12 2-1 0 0,-18-2-37 0 0,1 1 0 0 0,-1-1 0 0 0,1 0 0 0 0,-1 1 0 0 0,1-1 0 0 0,-1 1 0 0 0,1-1 0 0 0,-1 1 0 0 0,1 0 0 0 0,-1 0 0 0 0,0 0 0 0 0,1 0 0 0 0,-1 0 0 0 0,0 0 0 0 0,0 0 0 0 0,0 0 0 0 0,0 0 0 0 0,0 0 0 0 0,0 1 0 0 0,0-1 0 0 0,1 3 0 0 0,-2-3-145 0 0,0 0-1 0 0,0 1 1 0 0,0-1 0 0 0,0 1-1 0 0,-1-1 1 0 0,1 0 0 0 0,0 1 0 0 0,-1-1-1 0 0,1 0 1 0 0,-1 1 0 0 0,0-1 0 0 0,1 0-1 0 0,-1 0 1 0 0,0 0 0 0 0,0 0-1 0 0,1 1 1 0 0,-1-1 0 0 0,0 0 0 0 0,0 0-1 0 0,0 0 1 0 0,0-1 0 0 0,-1 1 0 0 0,-1 1-1 0 0,-57 51-796 0 0,26-14 4812 0 0,34-38-3604 0 0,-1 0 0 0 0,0 0 0 0 0,1-1 0 0 0,-1 1 0 0 0,0 0 0 0 0,1 0 0 0 0,-1 0 1 0 0,1 0-1 0 0,0-1 0 0 0,-1 1 0 0 0,1 0 0 0 0,0 0 0 0 0,-1 0 0 0 0,1 0 0 0 0,0 0 1 0 0,0 0-1 0 0,0 0 0 0 0,0 0 0 0 0,0 0 0 0 0,0 0 0 0 0,0 0 0 0 0,0 0 1 0 0,1 2-1 0 0,-1-3-93 0 0,1 1 0 0 0,0 0 0 0 0,-1-1 0 0 0,1 1 0 0 0,0-1 0 0 0,0 1 0 0 0,-1-1 1 0 0,1 1-1 0 0,0-1 0 0 0,0 0 0 0 0,0 1 0 0 0,0-1 0 0 0,0 0 0 0 0,-1 0 0 0 0,1 0 0 0 0,0 1 0 0 0,0-1 1 0 0,0 0-1 0 0,2-1 0 0 0,3 1-20 0 0,0 0 1 0 0,0-1 0 0 0,0 0-1 0 0,0 0 1 0 0,-1-1-1 0 0,9-3 1 0 0,1-1-15 0 0,18-9-1313 0 0,-3-5-3821 0 0,-20 10 423 0 0</inkml:trace>
  <inkml:trace contextRef="#ctx0" brushRef="#br0" timeOffset="1">163 1 10178 0 0,'-1'0'2297'0'0,"-2"1"-865"0"0,2 1-144 0 0,-1 4-384 0 0,1 2-343 0 0,0 4-281 0 0,-2 4-104 0 0,2 5-80 0 0,0 1-160 0 0,0 3-360 0 0,0 2-609 0 0,0-1-839 0 0,-3 1-817 0 0,0-1-183 0 0,-1 3-2441 0 0</inkml:trace>
</inkml:ink>
</file>

<file path=ppt/ink/ink1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8:20.1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78 37 7722 0 0,'-20'31'7190'0'0,"16"-22"-6720"0"0,-1-1 0 0 0,0 0 0 0 0,-1-1 0 0 0,0 1 0 0 0,0-1 0 0 0,-8 7 1 0 0,14-14-477 0 0,0 0 0 0 0,0 1 0 0 0,0-1 0 0 0,0 0 0 0 0,-1 0 0 0 0,1 0 0 0 0,0 1 0 0 0,0-1 1 0 0,0 0-1 0 0,-1 0 0 0 0,1 0 0 0 0,0 0 0 0 0,0 0 0 0 0,-1 1 0 0 0,1-1 0 0 0,0 0 0 0 0,0 0 0 0 0,-1 0 1 0 0,1 0-1 0 0,0 0 0 0 0,0 0 0 0 0,-1 0 0 0 0,1 0 0 0 0,0 0 0 0 0,-1 0 0 0 0,1 0 0 0 0,0 0 1 0 0,0 0-1 0 0,-1 0 0 0 0,1 0 0 0 0,0 0 0 0 0,0 0 0 0 0,-1 0 0 0 0,1-1 0 0 0,0 1 0 0 0,0 0 0 0 0,-1 0 1 0 0,1 0-1 0 0,0 0 0 0 0,0 0 0 0 0,0-1 0 0 0,-1 1 0 0 0,1 0 0 0 0,-1-15-335 0 0,9-18-539 0 0,-6 29 663 0 0,0 1 0 0 0,0 0 1 0 0,1 0-1 0 0,-1 0 0 0 0,1 0 0 0 0,0 1 0 0 0,0-1 0 0 0,0 1 0 0 0,0-1 0 0 0,0 1 0 0 0,0 0 0 0 0,5-2 0 0 0,47-14-3383 0 0,-44 15 3153 0 0,-1 0 0 0 0,1-1 0 0 0,14-7 0 0 0,-16 6 2518 0 0,-26 21 1872 0 0,7 0-3073 0 0,1-1 0 0 0,1 1 0 0 0,0 0 0 0 0,-9 31 0 0 0,-12 26-1944 0 0,33-80 943 0 0,-1 1 0 0 0,1 0 1 0 0,1 0-1 0 0,-1 0 0 0 0,1 1 1 0 0,0-1-1 0 0,0 1 0 0 0,1 0 0 0 0,-1 1 1 0 0,1-1-1 0 0,0 1 0 0 0,12-6 1 0 0,-5 4-608 0 0,0 1 1 0 0,21-7 0 0 0,9 2-4948 0 0,-27 6 774 0 0</inkml:trace>
</inkml:ink>
</file>

<file path=ppt/ink/ink1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8:20.7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54 12603 0 0,'0'0'45'0'0,"0"-1"0"0"0,-1 1 1 0 0,1 0-1 0 0,0 0 0 0 0,0 0 0 0 0,-1-1 1 0 0,1 1-1 0 0,0 0 0 0 0,0 0 0 0 0,-1 0 1 0 0,1-1-1 0 0,0 1 0 0 0,0 0 1 0 0,0-1-1 0 0,-1 1 0 0 0,1 0 0 0 0,0 0 1 0 0,0-1-1 0 0,0 1 0 0 0,0 0 1 0 0,0-1-1 0 0,0 1 0 0 0,0 0 0 0 0,-1-1 1 0 0,1 1-1 0 0,0 0 0 0 0,0-1 0 0 0,0 1 1 0 0,1-1-1 0 0,-1 1 0 0 0,0 0 1 0 0,0-1-1 0 0,0 1 0 0 0,0 0 0 0 0,0 0 1 0 0,0-1-1 0 0,0 1 0 0 0,1-1 0 0 0,13-10 599 0 0,19-4-73 0 0,-20 11-445 0 0,1 1 0 0 0,-1 0 0 0 0,1 0 0 0 0,0 2 0 0 0,-1 0-1 0 0,1 0 1 0 0,27 3 0 0 0,-85 19-2696 0 0,28-16 2656 0 0,1 1 0 0 0,1 0 0 0 0,-1 1 0 0 0,1 1 0 0 0,-22 15 0 0 0,33-20 40 0 0,-1-1 0 0 0,1 1 1 0 0,0 0-1 0 0,1 0 0 0 0,-1 0 0 0 0,0 0 0 0 0,1 1 1 0 0,0-1-1 0 0,0 1 0 0 0,0-1 0 0 0,0 1 1 0 0,0 0-1 0 0,1 0 0 0 0,0 0 0 0 0,-1 0 1 0 0,2 0-1 0 0,-1 0 0 0 0,0 0 0 0 0,1 0 1 0 0,0 0-1 0 0,0 0 0 0 0,0 0 0 0 0,0 0 1 0 0,0 0-1 0 0,1 0 0 0 0,0 0 0 0 0,2 6 1 0 0,-2-6-116 0 0,0 1 0 0 0,1-1 0 0 0,-1 1 0 0 0,1-1 0 0 0,1 0 0 0 0,-1 0 0 0 0,0 0 0 0 0,1 0 0 0 0,0 0 0 0 0,0 0 0 0 0,0-1 0 0 0,0 1 1 0 0,1-1-1 0 0,0 0 0 0 0,-1 0 0 0 0,1 0 0 0 0,0 0 0 0 0,0-1 0 0 0,7 3 0 0 0,-6-3-299 0 0,0-1 0 0 0,0 0 1 0 0,0 0-1 0 0,0-1 0 0 0,0 1 0 0 0,0-1 0 0 0,0 0 0 0 0,0-1 0 0 0,0 1 0 0 0,0-1 1 0 0,0 0-1 0 0,0 0 0 0 0,0-1 0 0 0,-1 0 0 0 0,1 1 0 0 0,0-1 0 0 0,-1-1 1 0 0,7-3-1 0 0,2-3-1042 0 0,0-1 0 0 0,-1 0 0 0 0,0-1 0 0 0,-1 0 0 0 0,0-1 0 0 0,16-22 0 0 0,-6 7-315 0 0,-20 26 1830 0 0,0-1-1 0 0,0 0 0 0 0,0 0 1 0 0,0 0-1 0 0,0 0 0 0 0,-1 0 1 0 0,1 0-1 0 0,-1 0 0 0 0,0 0 1 0 0,1 0-1 0 0,-1-1 1 0 0,0-1-1 0 0,0 3 10 0 0,0 1 1 0 0,0-1-1 0 0,0 0 1 0 0,0 1-1 0 0,0-1 1 0 0,0 1-1 0 0,0-1 1 0 0,0 1 0 0 0,0-1-1 0 0,-1 0 1 0 0,1 1-1 0 0,0-1 1 0 0,0 1-1 0 0,0-1 1 0 0,-1 1-1 0 0,1-1 1 0 0,0 1-1 0 0,-1-1 1 0 0,1 1-1 0 0,0 0 1 0 0,-1-1-1 0 0,1 1 1 0 0,-1-1-1 0 0,1 1 1 0 0,0 0-1 0 0,-1-1 1 0 0,1 1-1 0 0,-1 0 1 0 0,1-1-1 0 0,-1 1 1 0 0,1 0-1 0 0,-1 0 1 0 0,0 0-1 0 0,1-1 1 0 0,-1 1 0 0 0,1 0-1 0 0,-1 0 1 0 0,1 0-1 0 0,-1 0 1 0 0,0 0-1 0 0,1 0 1 0 0,-1 0-1 0 0,1 0 1 0 0,-1 0-1 0 0,1 1 1 0 0,-1-1-1 0 0,1 0 1 0 0,-2 0-1 0 0,0 1 113 0 0,1 0 1 0 0,-1 1-1 0 0,1-1 0 0 0,-1 0 0 0 0,1 0 0 0 0,-1 1 1 0 0,1-1-1 0 0,-1 1 0 0 0,1-1 0 0 0,0 1 1 0 0,0 0-1 0 0,0-1 0 0 0,0 1 0 0 0,0 0 0 0 0,1 0 1 0 0,-2 2-1 0 0,-10 35 669 0 0,11-33-703 0 0,-3 9-16 0 0,0-1-161 0 0,0 1 1 0 0,1 0-1 0 0,1 0 0 0 0,0 0 1 0 0,1 0-1 0 0,1 18 0 0 0,0-32-100 0 0,0-1 1 0 0,0 1-1 0 0,0-1 0 0 0,0 1 1 0 0,0-1-1 0 0,0 1 0 0 0,0-1 0 0 0,0 1 1 0 0,0-1-1 0 0,1 0 0 0 0,-1 1 1 0 0,0-1-1 0 0,0 1 0 0 0,1-1 1 0 0,-1 1-1 0 0,0-1 0 0 0,1 0 0 0 0,-1 1 1 0 0,0-1-1 0 0,1 0 0 0 0,-1 1 1 0 0,1-1-1 0 0,-1 0 0 0 0,0 0 0 0 0,1 1 1 0 0,-1-1-1 0 0,1 0 0 0 0,-1 0 1 0 0,1 0-1 0 0,-1 1 0 0 0,1-1 0 0 0,-1 0 1 0 0,1 0-1 0 0,20-7-92 0 0,18-21-686 0 0,-38 26 638 0 0,9-6-440 0 0,29-27-4305 0 0,-34 30 3440 0 0,-1 0 0 0 0,0 0 0 0 0,0 0 0 0 0,-1 0 0 0 0,6-12 0 0 0,1 2-2747 0 0</inkml:trace>
</inkml:ink>
</file>

<file path=ppt/ink/ink1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8:21.1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24 13523 0 0,'27'-9'1168'0'0,"-20"6"-910"0"0,-1 1 1 0 0,1-1-1 0 0,-1 2 1 0 0,1-1-1 0 0,0 1 0 0 0,9-1 1 0 0,-14 2-167 0 0,0 0 0 0 0,-1 0 0 0 0,1 1 0 0 0,0-1 1 0 0,-1 0-1 0 0,1 1 0 0 0,-1 0 0 0 0,1-1 0 0 0,-1 1 0 0 0,1 0 0 0 0,-1 0 0 0 0,1 0 1 0 0,-1 0-1 0 0,0 0 0 0 0,1 0 0 0 0,-1 0 0 0 0,0 0 0 0 0,0 0 0 0 0,0 1 1 0 0,0-1-1 0 0,0 0 0 0 0,0 1 0 0 0,0-1 0 0 0,0 1 0 0 0,-1-1 0 0 0,1 1 0 0 0,-1-1 1 0 0,1 1-1 0 0,-1 0 0 0 0,1-1 0 0 0,-1 4 0 0 0,3 11 327 0 0,-2 0 0 0 0,0 0 0 0 0,-1 0 0 0 0,-3 30 0 0 0,1-30-1187 0 0,1 1-1 0 0,1-1 1 0 0,0 1 0 0 0,4 22-1 0 0,0-27-2223 0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3:47.1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 43 15371 0 0,'2'12'668'0'0,"1"0"1"0"0,0 0-1 0 0,0 0 0 0 0,2-1 0 0 0,-1 1 0 0 0,2-1 0 0 0,7 12 0 0 0,-12-20-591 0 0,1 0 0 0 0,-1-1-1 0 0,1 1 1 0 0,0-1-1 0 0,0 1 1 0 0,0-1-1 0 0,0 0 1 0 0,0 0-1 0 0,0 0 1 0 0,1 0 0 0 0,-1 0-1 0 0,1-1 1 0 0,-1 1-1 0 0,1-1 1 0 0,0 1-1 0 0,0-1 1 0 0,-1 0-1 0 0,1 0 1 0 0,0 0-1 0 0,0 0 1 0 0,0-1 0 0 0,0 1-1 0 0,0-1 1 0 0,0 0-1 0 0,0 0 1 0 0,0 0-1 0 0,0 0 1 0 0,0-1-1 0 0,0 1 1 0 0,0-1-1 0 0,0 1 1 0 0,0-1 0 0 0,0 0-1 0 0,4-2 1 0 0,-4 1-6 0 0,0 1 1 0 0,0-1-1 0 0,0 0 1 0 0,-1 0-1 0 0,1-1 1 0 0,0 1 0 0 0,-1 0-1 0 0,1-1 1 0 0,-1 1-1 0 0,0-1 1 0 0,0 0-1 0 0,0 0 1 0 0,0 0 0 0 0,-1 0-1 0 0,1 0 1 0 0,-1 0-1 0 0,0-1 1 0 0,0 1-1 0 0,0 0 1 0 0,0-1 0 0 0,0 1-1 0 0,-1-1 1 0 0,1 1-1 0 0,-1-1 1 0 0,0 1-1 0 0,0 0 1 0 0,0-1 0 0 0,-2-6-1 0 0,1 5 9 0 0,0 1 0 0 0,0 0 0 0 0,0 0 0 0 0,-1-1 0 0 0,0 1 0 0 0,0 0 0 0 0,0 0 0 0 0,0 0 0 0 0,0 1 0 0 0,-1-1-1 0 0,0 0 1 0 0,1 1 0 0 0,-1 0 0 0 0,-1 0 0 0 0,1 0 0 0 0,0 0 0 0 0,-1 0 0 0 0,1 1 0 0 0,-1-1 0 0 0,0 1 0 0 0,0 0 0 0 0,-5-2 0 0 0,0 1 82 0 0,1 1-1 0 0,0 0 1 0 0,0 1 0 0 0,-1-1-1 0 0,1 2 1 0 0,-1-1 0 0 0,-16 2-1 0 0,21 0-413 0 0,0-1-1 0 0,1 1 1 0 0,-1 0-1 0 0,1 0 1 0 0,0 0-1 0 0,-1 1 1 0 0,1-1 0 0 0,0 1-1 0 0,-4 2 1 0 0,-7 11-4562 0 0,4 5-3416 0 0</inkml:trace>
  <inkml:trace contextRef="#ctx0" brushRef="#br0" timeOffset="1">477 89 22837 0 0,'0'-3'928'0'0,"2"2"-376"0"0,-2-1-176 0 0,0 1-40 0 0,-2-2-104 0 0,1 1-144 0 0,1 0-48 0 0,0 0-40 0 0,0 0-224 0 0</inkml:trace>
</inkml:ink>
</file>

<file path=ppt/ink/ink1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8:21.4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 7226 0 0,'3'-5'4260'0'0,"-2"5"-4066"0"0,-1 0-1 0 0,0 0 1 0 0,0 0 0 0 0,0 0-1 0 0,1 0 1 0 0,-1 0-1 0 0,0 0 1 0 0,0 0 0 0 0,1 0-1 0 0,-1 0 1 0 0,0 0 0 0 0,4 2 3098 0 0,-4-2-3098 0 0,5 19 3473 0 0,-4 37-3543 0 0,-1-46 678 0 0,0 17-572 0 0,-1-15-214 0 0,0-1-1 0 0,1 0 1 0 0,1 1 0 0 0,0-1-1 0 0,1 0 1 0 0,3 14 0 0 0,-4-24-25 0 0,-1 0 0 0 0,1 0 1 0 0,-1-1-1 0 0,1 1 0 0 0,0 0 1 0 0,-1 0-1 0 0,1-1 0 0 0,0 1 1 0 0,0 0-1 0 0,-1-1 0 0 0,1 1 1 0 0,0-1-1 0 0,0 1 0 0 0,0-1 1 0 0,0 1-1 0 0,0-1 0 0 0,0 0 1 0 0,0 1-1 0 0,0-1 0 0 0,0 0 1 0 0,0 0-1 0 0,0 0 0 0 0,0 0 1 0 0,0 1-1 0 0,0-2 0 0 0,0 1 1 0 0,0 0-1 0 0,0 0 0 0 0,0 0 0 0 0,0 0 1 0 0,-1-1-1 0 0,1 1 0 0 0,0 0 1 0 0,0-1-1 0 0,0 1 0 0 0,1-1 1 0 0,40-20-687 0 0,-33 17 140 0 0,3-3-521 0 0,19-8-1988 0 0,-10 11-3723 0 0</inkml:trace>
</inkml:ink>
</file>

<file path=ppt/ink/ink1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8:22.2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30 133 12659 0 0,'-2'0'119'0'0,"0"0"1"0"0,0 0 0 0 0,0 0-1 0 0,0 0 1 0 0,0-1-1 0 0,0 1 1 0 0,0-1 0 0 0,1 1-1 0 0,-1-1 1 0 0,0 0-1 0 0,0 1 1 0 0,0-1 0 0 0,-2-2-1 0 0,4 2-107 0 0,0 0 0 0 0,0 0 0 0 0,1 0 0 0 0,-1 0 0 0 0,0 0 0 0 0,1 0 0 0 0,-1 0 0 0 0,1 0 0 0 0,-1 0 0 0 0,1 0 0 0 0,-1 0 0 0 0,1 1 0 0 0,0-1 0 0 0,-1 0 0 0 0,1 0 0 0 0,0 1 0 0 0,0-1 0 0 0,-1 0 0 0 0,1 1 0 0 0,0-1 0 0 0,0 1 0 0 0,0-1 0 0 0,0 1 0 0 0,0-1 0 0 0,0 1-1 0 0,1-1 1 0 0,58-41 93 0 0,31-20 324 0 0,-91 62-422 0 0,0 0 0 0 0,0 1 0 0 0,0-1 0 0 0,0 0 0 0 0,0 0-1 0 0,0 0 1 0 0,0 0 0 0 0,0 0 0 0 0,0 0 0 0 0,0 0 0 0 0,0 0 0 0 0,0 0 0 0 0,0 0 0 0 0,1 0 0 0 0,-1 0 0 0 0,0 0 0 0 0,0 0 0 0 0,0 0 0 0 0,0 0 0 0 0,0 0-1 0 0,0 0 1 0 0,0 1 0 0 0,0-1 0 0 0,0 0 0 0 0,0 0 0 0 0,0 0 0 0 0,0 0 0 0 0,0 0 0 0 0,0 0 0 0 0,0 0 0 0 0,0 0 0 0 0,0 0 0 0 0,0 0 0 0 0,0 0-1 0 0,0 0 1 0 0,1 0 0 0 0,-1 0 0 0 0,0 0 0 0 0,0 0 0 0 0,0 0 0 0 0,0 0 0 0 0,0 0 0 0 0,0 0 0 0 0,0 0 0 0 0,0 0 0 0 0,0 0 0 0 0,0 0 0 0 0,0 0-1 0 0,0 0 1 0 0,0 0 0 0 0,0 0 0 0 0,0 0 0 0 0,-5 8-72 0 0,-11 12-281 0 0,15-19 358 0 0,-12 14-5 0 0,1 0 0 0 0,0 1 0 0 0,1 1 0 0 0,-17 34 0 0 0,26-47 77 0 0,0 1 0 0 0,0-1 0 0 0,1 1 0 0 0,0 0 0 0 0,0-1 0 0 0,0 1 0 0 0,0 0 0 0 0,1 0 0 0 0,0 0 0 0 0,0-1 0 0 0,0 1 0 0 0,1 0 0 0 0,-1 0 0 0 0,1 0-1 0 0,1-1 1 0 0,-1 1 0 0 0,0 0 0 0 0,1-1 0 0 0,0 1 0 0 0,0-1 0 0 0,0 0 0 0 0,1 0 0 0 0,0 0 0 0 0,-1 0 0 0 0,1 0 0 0 0,4 4 0 0 0,1-1-69 0 0,-1 0 0 0 0,1-1 0 0 0,0 0 0 0 0,1 0 0 0 0,0 0 1 0 0,0-1-1 0 0,0 0 0 0 0,0-1 0 0 0,1 0 0 0 0,-1-1 0 0 0,1 0 0 0 0,0 0 1 0 0,0-1-1 0 0,1 0 0 0 0,15 0 0 0 0,-17-2-237 0 0,-1 0 1 0 0,1 0 0 0 0,-1-1-1 0 0,1 0 1 0 0,-1-1-1 0 0,1 0 1 0 0,-1-1-1 0 0,11-4 1 0 0,-13 4-259 0 0,0 0 0 0 0,0 0 0 0 0,0-1 0 0 0,-1 0 0 0 0,1 0 0 0 0,-1 0 0 0 0,0-1 0 0 0,0 0 0 0 0,0 0 0 0 0,-1 0 0 0 0,5-7 0 0 0,5-13-1821 0 0,-3-2-2026 0 0</inkml:trace>
</inkml:ink>
</file>

<file path=ppt/ink/ink1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8:22.6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1 11755 0 0,'-2'1'198'0'0,"1"1"1"0"0,0-1 0 0 0,0 1 0 0 0,0-1 0 0 0,0 1 0 0 0,0-1 0 0 0,0 1 0 0 0,1 0 0 0 0,-1-1 0 0 0,1 1-1 0 0,-1 0 1 0 0,1 0 0 0 0,-1 0 0 0 0,1-1 0 0 0,0 1 0 0 0,0 0 0 0 0,0 0 0 0 0,0 0 0 0 0,0 0 0 0 0,1 2-1 0 0,9 42 515 0 0,-7-33-328 0 0,5 19-268 0 0,1 1 0 0 0,1-2-1 0 0,2 0 1 0 0,28 55 0 0 0,-28-73-2303 0 0,-10-25 1127 0 0,-10-37 664 0 0,5 37 292 0 0,3 8 116 0 0,-1-1 0 0 0,0 1 0 0 0,1-1 0 0 0,0 0 0 0 0,0 1 1 0 0,1-1-1 0 0,-1 1 0 0 0,1-1 0 0 0,0 1 0 0 0,0-1 0 0 0,1 1 1 0 0,-1-1-1 0 0,1 1 0 0 0,3-5 0 0 0,0 0-87 0 0,2 1 1 0 0,-1 0-1 0 0,1 1 0 0 0,14-13 1 0 0,3-3-1127 0 0,-2-2-2949 0 0,-11 13-640 0 0</inkml:trace>
</inkml:ink>
</file>

<file path=ppt/ink/ink1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8:23.0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1 10106 0 0,'-1'1'385'0'0,"0"0"0"0"0,0-1 0 0 0,1 1 0 0 0,-1 0 0 0 0,0 0 0 0 0,1 0 0 0 0,-1 0 0 0 0,0 0 0 0 0,1 0 0 0 0,0 0 0 0 0,-1 0 0 0 0,1 1 0 0 0,-1-1 0 0 0,1 0 0 0 0,0 0-1 0 0,0 0 1 0 0,0 0 0 0 0,0 0 0 0 0,0 3 0 0 0,1 28 53 0 0,0-24 56 0 0,8 86-283 0 0,26 110-1 0 0,-25-148-817 0 0,-1-27-1338 0 0,-4-26-6 0 0,-3-18 787 0 0,-3-19 668 0 0,0 26 542 0 0,0 1 0 0 0,1-1 0 0 0,0 1 0 0 0,0-1 1 0 0,1 1-1 0 0,0-1 0 0 0,0 1 0 0 0,1 0 0 0 0,3-10 0 0 0,-4 15-5 0 0,0 1 0 0 0,0-1 0 0 0,1 1 0 0 0,-1-1 0 0 0,1 1 0 0 0,-1 0 0 0 0,1-1 0 0 0,0 1 0 0 0,-1 0 0 0 0,1 0 0 0 0,0 0 0 0 0,0 1 0 0 0,0-1 0 0 0,0 0 0 0 0,0 1 0 0 0,0-1 0 0 0,0 1 0 0 0,0-1 0 0 0,0 1 0 0 0,0 0 0 0 0,0 0 0 0 0,0 0 0 0 0,0 0 0 0 0,0 0 0 0 0,0 1-1 0 0,0-1 1 0 0,0 1 0 0 0,3 0 0 0 0,8 3 406 0 0,1 0 0 0 0,25 11 0 0 0,-28-10-365 0 0,2 1-371 0 0,-9-4-111 0 0,1 1 0 0 0,0-1 0 0 0,0 0 0 0 0,0 0 1 0 0,0-1-1 0 0,0 0 0 0 0,0 0 0 0 0,0 0 0 0 0,0 0 0 0 0,1-1 1 0 0,8 0-1 0 0,-14 0 276 0 0,1 0 0 0 0,-1 0 0 0 0,1 0 0 0 0,-1-1 0 0 0,1 1 0 0 0,-1 0 0 0 0,1 0 0 0 0,-1-1 0 0 0,1 1 0 0 0,-1 0 0 0 0,0 0 0 0 0,1-1 0 0 0,-1 1 0 0 0,0 0 0 0 0,1-1 0 0 0,-1 1 0 0 0,0-1 0 0 0,1 1 0 0 0,-1-1 0 0 0,0 1 0 0 0,0 0 0 0 0,0-1 0 0 0,1 1 0 0 0,-1-1 0 0 0,0 1 0 0 0,0-1 0 0 0,0 1 0 0 0,0-1 0 0 0,1-2-601 0 0,3-5-3261 0 0</inkml:trace>
</inkml:ink>
</file>

<file path=ppt/ink/ink1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8:23.3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0 174 6513 0 0,'11'24'8125'0'0,"11"25"-5363"0"0,-3-9-4014 0 0,31 49 1 0 0,-49-87 1052 0 0,1 1-299 0 0,0 0 0 0 0,0 0 0 0 0,0 0 1 0 0,0 0-1 0 0,1 0 0 0 0,-1-1 1 0 0,1 1-1 0 0,0-1 0 0 0,0 1 1 0 0,0-1-1 0 0,0 0 0 0 0,0 0 0 0 0,6 2 1 0 0,7 0-4248 0 0</inkml:trace>
  <inkml:trace contextRef="#ctx0" brushRef="#br0" timeOffset="1">226 1 8538 0 0,'-2'1'398'0'0,"1"0"1"0"0,0 0-1 0 0,-1 0 1 0 0,1 0-1 0 0,0 0 1 0 0,0 0-1 0 0,0 1 1 0 0,0-1-1 0 0,0 0 1 0 0,0 1-1 0 0,0-1 1 0 0,0 0-1 0 0,1 1 1 0 0,-1-1-1 0 0,1 1 1 0 0,-2 1-1 0 0,2 1-78 0 0,-1-1-1 0 0,1 1 1 0 0,0-1 0 0 0,0 1-1 0 0,0-1 1 0 0,0 0 0 0 0,1 6-1 0 0,2 4-200 0 0,0 0 0 0 0,2 0 0 0 0,5 13 0 0 0,-6-16 320 0 0,0 1-383 0 0,1 0 0 0 0,1 0 0 0 0,0 0 0 0 0,0-1 0 0 0,1 0 0 0 0,0 0 0 0 0,11 11 1 0 0,-16-18-50 0 0,0-1 1 0 0,1 0 0 0 0,-1 0 0 0 0,1 0 0 0 0,-1 0-1 0 0,1 0 1 0 0,-1-1 0 0 0,1 1 0 0 0,0-1 0 0 0,0 0 0 0 0,0 1-1 0 0,0-1 1 0 0,0-1 0 0 0,0 1 0 0 0,0 0 0 0 0,0-1 0 0 0,0 1-1 0 0,0-1 1 0 0,1 0 0 0 0,-1 0 0 0 0,0 0 0 0 0,0-1 0 0 0,0 1-1 0 0,0-1 1 0 0,0 0 0 0 0,0 0 0 0 0,0 0 0 0 0,0 0 0 0 0,0 0-1 0 0,0 0 1 0 0,0-1 0 0 0,4-3 0 0 0,35-28-280 0 0,-22 11-1777 0 0,-10-1-3751 0 0,-8 12-553 0 0</inkml:trace>
</inkml:ink>
</file>

<file path=ppt/ink/ink1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8:23.7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1 142 11915 0 0,'0'0'82'0'0,"0"1"0"0"0,0-1 1 0 0,0 0-1 0 0,0 0 0 0 0,0 1 1 0 0,0-1-1 0 0,0 0 1 0 0,0 0-1 0 0,0 1 0 0 0,0-1 1 0 0,0 0-1 0 0,0 0 0 0 0,0 1 1 0 0,0-1-1 0 0,0 0 1 0 0,0 0-1 0 0,0 0 0 0 0,0 1 1 0 0,1-1-1 0 0,-1 0 0 0 0,0 0 1 0 0,0 0-1 0 0,0 1 1 0 0,0-1-1 0 0,0 0 0 0 0,1 0 1 0 0,-1 0-1 0 0,0 1 1 0 0,0-1-1 0 0,0 0 0 0 0,1 0 1 0 0,-1 0-1 0 0,0 0 0 0 0,0 0 1 0 0,0 0-1 0 0,1 0 1 0 0,-1 1-1 0 0,0-1 0 0 0,0 0 1 0 0,1 0-1 0 0,16 3 718 0 0,17-3-1667 0 0,-31-1 572 0 0,0 0-1 0 0,0-1 1 0 0,-1 1 0 0 0,1-1 0 0 0,0 1 0 0 0,-1-1 0 0 0,1 0 0 0 0,-1 0 0 0 0,0 0 0 0 0,1 0 0 0 0,-1-1 0 0 0,0 1 0 0 0,-1-1 0 0 0,1 1 0 0 0,0-1 0 0 0,-1 0 0 0 0,1 1 0 0 0,-1-1-1 0 0,0 0 1 0 0,0 0 0 0 0,0 0 0 0 0,0 0 0 0 0,0-6 0 0 0,1 3 201 0 0,-1 1 0 0 0,-1-1 0 0 0,1 0 0 0 0,-1 0 0 0 0,0 0 0 0 0,0 1 0 0 0,0-1 0 0 0,-1 0 0 0 0,0 0 0 0 0,0 1 0 0 0,-1-1 0 0 0,-2-6 0 0 0,4 11 217 0 0,0 1-1 0 0,0-1 0 0 0,0 1 1 0 0,0-1-1 0 0,0 1 1 0 0,-1-1-1 0 0,1 1 0 0 0,0-1 1 0 0,0 1-1 0 0,0-1 0 0 0,-1 1 1 0 0,1 0-1 0 0,0-1 0 0 0,-1 1 1 0 0,1-1-1 0 0,0 1 0 0 0,-1 0 1 0 0,1-1-1 0 0,0 1 0 0 0,-1 0 1 0 0,1 0-1 0 0,-1-1 0 0 0,1 1 1 0 0,0 0-1 0 0,-1 0 0 0 0,1-1 1 0 0,-1 1-1 0 0,1 0 0 0 0,-1 0 1 0 0,1 0-1 0 0,-1 0 0 0 0,1 0 1 0 0,-1 0-1 0 0,1 0 0 0 0,-1 0 1 0 0,0 0-1 0 0,-7 17 2535 0 0,3 28-933 0 0,7-3-1447 0 0,11 55 1 0 0,5-4-5496 0 0,-9-57-867 0 0</inkml:trace>
</inkml:ink>
</file>

<file path=ppt/ink/ink1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8:24.0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22 149 15403 0 0,'-6'-10'680'0'0,"-1"0"-207"0"0,2-2-41 0 0,2-2-72 0 0,6 5-216 0 0,3-4-88 0 0,2 0-32 0 0,2-1-40 0 0,3-1 16 0 0,1 4-192 0 0,2-1-376 0 0,0 5-361 0 0,0 1-271 0 0,-1 4-96 0 0,-1 4-192 0 0,-4 6-369 0 0,-3 2-167 0 0,-3 7-2929 0 0</inkml:trace>
</inkml:ink>
</file>

<file path=ppt/ink/ink1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8:24.3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25 113 14763 0 0,'-2'0'326'0'0,"0"0"-1"0"0,0 0 1 0 0,0 0 0 0 0,0 0-1 0 0,0 1 1 0 0,0-1 0 0 0,0 1-1 0 0,1-1 1 0 0,-1 1 0 0 0,0 0-1 0 0,-2 1 1 0 0,6 1 852 0 0,14-3-985 0 0,-10-1-184 0 0,0-1-1 0 0,0 1 1 0 0,0-1 0 0 0,0 0 0 0 0,8-3 0 0 0,44-32-37 0 0,-45 28-109 0 0,0 0 0 0 0,21-10 0 0 0,-33 18 126 0 0,-1 1-1 0 0,1-1 1 0 0,0 1 0 0 0,-1-1-1 0 0,1 1 1 0 0,0 0-1 0 0,0-1 1 0 0,0 1 0 0 0,0 0-1 0 0,-1 0 1 0 0,1 0 0 0 0,0-1-1 0 0,0 1 1 0 0,0 0-1 0 0,0 0 1 0 0,0 0 0 0 0,0 0-1 0 0,-1 0 1 0 0,1 1-1 0 0,0-1 1 0 0,0 0 0 0 0,0 0-1 0 0,0 0 1 0 0,-1 1-1 0 0,1-1 1 0 0,1 1 0 0 0,-1 0 8 0 0,-1 0 1 0 0,1 0 0 0 0,-1 1 0 0 0,0-1-1 0 0,1 0 1 0 0,-1 0 0 0 0,0 0-1 0 0,0 0 1 0 0,0 0 0 0 0,0 0 0 0 0,0 0-1 0 0,0 0 1 0 0,0 0 0 0 0,-1 0 0 0 0,1 1-1 0 0,0-1 1 0 0,-1 1 0 0 0,-21 47 65 0 0,16-37-67 0 0,0 1 0 0 0,0 0 0 0 0,2 0 0 0 0,-1 0 0 0 0,-2 17 1 0 0,6-25 20 0 0,0-1 0 0 0,1 1 1 0 0,0 0-1 0 0,0 0 1 0 0,0 0-1 0 0,0-1 1 0 0,1 1-1 0 0,2 7 1 0 0,-3-10-5 0 0,1 0 1 0 0,0 1-1 0 0,0-1 0 0 0,0 0 1 0 0,0 0-1 0 0,0-1 0 0 0,1 1 1 0 0,-1 0-1 0 0,0 0 1 0 0,1-1-1 0 0,-1 1 0 0 0,1 0 1 0 0,0-1-1 0 0,0 0 0 0 0,0 1 1 0 0,-1-1-1 0 0,1 0 1 0 0,4 2-1 0 0,-3-2-2 0 0,0-1-1 0 0,-1 1 1 0 0,1-1 0 0 0,0 1-1 0 0,0-1 1 0 0,0 0 0 0 0,-1 0-1 0 0,1 0 1 0 0,0 0 0 0 0,0-1-1 0 0,-1 1 1 0 0,1-1 0 0 0,0 1-1 0 0,0-1 1 0 0,-1 0 0 0 0,1 0-1 0 0,-1 0 1 0 0,1-1 0 0 0,-1 1-1 0 0,1-1 1 0 0,-1 1 0 0 0,0-1-1 0 0,0 0 1 0 0,0 0 0 0 0,0 0-1 0 0,0 0 1 0 0,0 0 0 0 0,0 0-1 0 0,-1 0 1 0 0,3-5 0 0 0,1-1 49 0 0,0 1 0 0 0,-1-1 0 0 0,0-1 0 0 0,0 1 0 0 0,-1 0 0 0 0,0-1 0 0 0,-1 0 0 0 0,3-11 0 0 0,-5 17-35 0 0,1 0 1 0 0,-1 0-1 0 0,0 0 1 0 0,1 0 0 0 0,-1 0-1 0 0,0 0 1 0 0,-1 0-1 0 0,1 0 1 0 0,-1 0-1 0 0,1 0 1 0 0,-1 0 0 0 0,0 1-1 0 0,0-1 1 0 0,0 0-1 0 0,0 0 1 0 0,-1 0-1 0 0,1 1 1 0 0,-1-1 0 0 0,1 1-1 0 0,-1-1 1 0 0,0 1-1 0 0,0 0 1 0 0,0 0-1 0 0,0 0 1 0 0,-1 0 0 0 0,-2-2-1 0 0,-3 0-106 0 0,-1 0 1 0 0,0 0-1 0 0,0 1 0 0 0,0 0 0 0 0,0 1 1 0 0,-16-2-1 0 0,-30-10-2341 0 0,53 14 1975 0 0,0-1 0 0 0,0 0 1 0 0,0-1-1 0 0,1 1 0 0 0,-1 0 0 0 0,1 0 0 0 0,-1-1 0 0 0,1 1 0 0 0,-1-1 0 0 0,1 1 1 0 0,0-1-1 0 0,-1 0 0 0 0,1 1 0 0 0,0-1 0 0 0,0 0 0 0 0,1 0 0 0 0,-1 0 0 0 0,0 0 0 0 0,0 0 1 0 0,1 0-1 0 0,-1-2 0 0 0,3-11-4790 0 0</inkml:trace>
</inkml:ink>
</file>

<file path=ppt/ink/ink1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8:24.7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42 153 8954 0 0,'-12'16'9878'0'0,"1"13"-7399"0"0,-4 32-2048 0 0,13-48-360 0 0,1 0-1 0 0,1 0 1 0 0,0 0 0 0 0,0 0 0 0 0,2 0-1 0 0,0 0 1 0 0,0-1 0 0 0,6 19-1 0 0,-7-26-52 0 0,1-1-1 0 0,0 0 0 0 0,-1 1 0 0 0,1-1 1 0 0,1 0-1 0 0,-1 0 0 0 0,1 0 0 0 0,-1-1 1 0 0,1 1-1 0 0,0-1 0 0 0,0 1 0 0 0,1-1 0 0 0,-1 0 1 0 0,1 0-1 0 0,0 0 0 0 0,-1-1 0 0 0,1 0 1 0 0,0 1-1 0 0,1-1 0 0 0,-1 0 0 0 0,0-1 0 0 0,0 1 1 0 0,1-1-1 0 0,-1 0 0 0 0,1 0 0 0 0,-1 0 1 0 0,7 0-1 0 0,-8-1-34 0 0,0 0 0 0 0,1 0 0 0 0,-1-1 1 0 0,0 1-1 0 0,0 0 0 0 0,0-1 0 0 0,1 0 0 0 0,-1 0 0 0 0,0 0 0 0 0,0 0 1 0 0,0 0-1 0 0,0-1 0 0 0,0 0 0 0 0,-1 1 0 0 0,1-1 0 0 0,0 0 1 0 0,3-4-1 0 0,-3 2-41 0 0,0 1 0 0 0,0-1 0 0 0,0 0-1 0 0,-1 0 1 0 0,0 0 0 0 0,0-1 0 0 0,0 1 0 0 0,0 0 0 0 0,-1-1 0 0 0,1 0 0 0 0,0-4 0 0 0,-1-2-72 0 0,1 0 0 0 0,-2 0 1 0 0,1-1-1 0 0,-2 1 0 0 0,0 0 0 0 0,0 0 0 0 0,0 0 1 0 0,-2 0-1 0 0,-4-17 0 0 0,3 21 47 0 0,1-1-1 0 0,-1 1 1 0 0,0 0 0 0 0,-1 0-1 0 0,0 0 1 0 0,0 0 0 0 0,0 1-1 0 0,-1 0 1 0 0,0 0 0 0 0,0 1 0 0 0,0-1-1 0 0,-1 1 1 0 0,0 1 0 0 0,0-1-1 0 0,0 1 1 0 0,-1 0 0 0 0,1 1-1 0 0,-1 0 1 0 0,0 0 0 0 0,-10-2-1 0 0,4 5 793 0 0,17 7-210 0 0,21 6-304 0 0,-18-12-198 0 0,0-1-1 0 0,1 1 0 0 0,-1-1 1 0 0,0-1-1 0 0,0 1 0 0 0,0-1 1 0 0,0 0-1 0 0,0 0 0 0 0,0 0 1 0 0,0-1-1 0 0,0 0 0 0 0,-1 0 0 0 0,1-1 1 0 0,0 0-1 0 0,-1 0 0 0 0,0 0 1 0 0,0 0-1 0 0,0-1 0 0 0,0 0 1 0 0,5-5-1 0 0,-5 4-120 0 0,0-1 0 0 0,0 0 0 0 0,-1 0 0 0 0,1 0-1 0 0,-1-1 1 0 0,-1 1 0 0 0,1-1 0 0 0,-1 0 0 0 0,0 0 0 0 0,-1 0 0 0 0,1 0 0 0 0,-1-1 0 0 0,-1 1 0 0 0,0-1-1 0 0,0 1 1 0 0,0-9 0 0 0,-2 8 338 0 0,-2 18 353 0 0,-1 18 538 0 0,4-5-709 0 0,1 0 1 0 0,1-1-1 0 0,2 1 0 0 0,0-1 0 0 0,11 33 1 0 0,-9-35-573 0 0,2 0 0 0 0,0-1 1 0 0,1 0-1 0 0,1 0 0 0 0,1-1 1 0 0,14 19-1 0 0,0-13-2134 0 0,-24-23 1998 0 0,1 0 0 0 0,-1 0 0 0 0,0-1 0 0 0,0 1 0 0 0,1 0 0 0 0,-1-1 0 0 0,0 1 0 0 0,1-1 0 0 0,-1 0 1 0 0,0 1-1 0 0,1-1 0 0 0,-1 0 0 0 0,1 0 0 0 0,-1 0 0 0 0,0 0 0 0 0,1 0 0 0 0,-1 0 0 0 0,1 0 0 0 0,-1 0 0 0 0,0-1 0 0 0,1 1 0 0 0,1-1 0 0 0,8-7-6305 0 0</inkml:trace>
</inkml:ink>
</file>

<file path=ppt/ink/ink1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8:25.0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 0 14635 0 0,'-3'5'551'0'0,"0"1"0"0"0,0-1 0 0 0,1 1 0 0 0,-1 0 0 0 0,1 0 1 0 0,1 0-1 0 0,-1 0 0 0 0,1 0 0 0 0,-1 11 0 0 0,2 60 325 0 0,0-53-476 0 0,1 5-388 0 0,5 126 166 0 0,-3-127-1943 0 0,11 44-1 0 0,-9-60-2442 0 0,-1-20 2346 0 0,1-36 2059 0 0,0 8 176 0 0,-3 30-291 0 0,0 1-1 0 0,1-1 0 0 0,0 0 0 0 0,0 1 1 0 0,0 0-1 0 0,0-1 0 0 0,1 1 1 0 0,0 1-1 0 0,0-1 0 0 0,1 1 0 0 0,-1-1 1 0 0,1 1-1 0 0,0 0 0 0 0,0 1 0 0 0,0-1 1 0 0,1 1-1 0 0,-1 0 0 0 0,1 1 1 0 0,9-4-1 0 0,-9 3-156 0 0,0 1-1 0 0,0 0 1 0 0,0 1 0 0 0,0 0-1 0 0,1 0 1 0 0,-1 0 0 0 0,0 0 0 0 0,1 1-1 0 0,-1 0 1 0 0,0 1 0 0 0,1-1 0 0 0,-1 1-1 0 0,0 0 1 0 0,1 1 0 0 0,-1-1-1 0 0,0 1 1 0 0,0 1 0 0 0,0-1 0 0 0,6 5-1 0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3:48.7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309 19 8202 0 0,'-7'-13'9181'0'0,"-4"7"-3429"0"0,8 6-5367 0 0,1 0 0 0 0,-1 0 0 0 0,1 0 0 0 0,-1 1-1 0 0,1-1 1 0 0,-1 1 0 0 0,1-1 0 0 0,-1 1 0 0 0,1 0 0 0 0,-3 1 0 0 0,-6 4-265 0 0,0 0 0 0 0,1 0 1 0 0,-12 10-1 0 0,3 1-93 0 0,1 0-1 0 0,0 2 1 0 0,2 0-1 0 0,0 1 1 0 0,1 0 0 0 0,1 1-1 0 0,1 1 1 0 0,1 0-1 0 0,1 1 1 0 0,1 0 0 0 0,0 1-1 0 0,2 0 1 0 0,1 0-1 0 0,1 1 1 0 0,1 0 0 0 0,2 0-1 0 0,-2 44 1 0 0,5-58-72 0 0,1 1 1 0 0,1-1 0 0 0,0 1 0 0 0,1-1-1 0 0,0 0 1 0 0,8 21 0 0 0,-7-23 18 0 0,1 0 1 0 0,0 0 0 0 0,0-1-1 0 0,1 0 1 0 0,0 0 0 0 0,1 0-1 0 0,-1 0 1 0 0,2-1-1 0 0,-1 0 1 0 0,1-1 0 0 0,0 0-1 0 0,10 6 1 0 0,-9-6-487 0 0,1-1-1 0 0,1-1 1 0 0,-1 0-1 0 0,1 0 1 0 0,-1-1-1 0 0,1 0 1 0 0,0-1-1 0 0,0 0 1 0 0,0-1 0 0 0,0 0-1 0 0,0-1 1 0 0,22-2-1 0 0,-27 2-473 0 0,-1-1 0 0 0,1 1 0 0 0,-1-1 0 0 0,0-1-1 0 0,1 1 1 0 0,-1-1 0 0 0,0 0 0 0 0,0 0 0 0 0,0 0 0 0 0,0-1-1 0 0,0 0 1 0 0,8-6 0 0 0,6-6-4572 0 0</inkml:trace>
</inkml:ink>
</file>

<file path=ppt/ink/ink1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8:25.4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0 171 15363 0 0,'3'0'240'0'0,"2"1"-168"0"0,2-2 8 0 0,3-1 8 0 0,-2-5-16 0 0,2 0-32 0 0,3-1-16 0 0,0-1-288 0 0,-1 0-648 0 0,2-4-936 0 0,-3 1-905 0 0,-5-5-23 0 0,2 2-2081 0 0</inkml:trace>
  <inkml:trace contextRef="#ctx0" brushRef="#br0" timeOffset="1">116 0 9578 0 0,'-1'1'334'0'0,"-1"0"0"0"0,0 1 0 0 0,1-1 0 0 0,-1 0-1 0 0,1 1 1 0 0,0-1 0 0 0,-1 1 0 0 0,1-1 0 0 0,0 1 0 0 0,0-1 0 0 0,0 1-1 0 0,0 0 1 0 0,0 0 0 0 0,0-1 0 0 0,1 1 0 0 0,-1 0 0 0 0,0 0 0 0 0,1 0 0 0 0,0 0-1 0 0,-1 0 1 0 0,1 0 0 0 0,0 0 0 0 0,0 0 0 0 0,0 4 0 0 0,7 54 923 0 0,-5-47-625 0 0,1 13-317 0 0,2 9 233 0 0,13 49-1 0 0,-16-75-768 0 0,1-1-1 0 0,-1 0 0 0 0,2 0 0 0 0,-1 0 0 0 0,1 0 0 0 0,1-1 0 0 0,-1 1 0 0 0,1-1 0 0 0,0 0 0 0 0,1 0 0 0 0,8 8 0 0 0,-13-14-71 0 0,1 0 0 0 0,-1 0 0 0 0,1 0 0 0 0,-1 0-1 0 0,1 0 1 0 0,-1 0 0 0 0,1 0 0 0 0,0 0 0 0 0,-1 0 0 0 0,1-1-1 0 0,0 1 1 0 0,0-1 0 0 0,-1 1 0 0 0,1-1 0 0 0,0 0 0 0 0,0 0-1 0 0,0 0 1 0 0,-1 0 0 0 0,1 0 0 0 0,0 0 0 0 0,0 0-1 0 0,0 0 1 0 0,-1-1 0 0 0,1 1 0 0 0,0-1 0 0 0,0 1 0 0 0,-1-1-1 0 0,1 0 1 0 0,2-1 0 0 0,12-13-5568 0 0</inkml:trace>
</inkml:ink>
</file>

<file path=ppt/ink/ink1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8:25.7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5 100 14987 0 0,'-1'0'44'0'0,"1"-1"0"0"0,0 1 0 0 0,-1-1 0 0 0,1 0 0 0 0,0 1 0 0 0,-1-1 0 0 0,1 1 0 0 0,0-1-1 0 0,0 0 1 0 0,-1 1 0 0 0,1-1 0 0 0,0 1 0 0 0,0-1 0 0 0,0 0 0 0 0,0 1 0 0 0,0-1 0 0 0,0 0 0 0 0,0 1 0 0 0,0-1 0 0 0,0 0-1 0 0,0 1 1 0 0,0-1 0 0 0,0 1 0 0 0,1-1 0 0 0,-1 0 0 0 0,0 1 0 0 0,0-1 0 0 0,1 1 0 0 0,-1-1 0 0 0,0 0 0 0 0,1 1 0 0 0,-1-1-1 0 0,1 1 1 0 0,-1-1 0 0 0,1 1 0 0 0,-1 0 0 0 0,1-1 0 0 0,-1 1 0 0 0,1-1 0 0 0,-1 1 0 0 0,1 0 0 0 0,-1-1 0 0 0,1 1 0 0 0,0 0-1 0 0,-1 0 1 0 0,2-1 0 0 0,39-16 454 0 0,-27 11-210 0 0,11-6 90 0 0,44-27-1 0 0,-116 68-1212 0 0,38-21 854 0 0,0 2 1 0 0,1-1-1 0 0,0 1 0 0 0,1 0 1 0 0,0 1-1 0 0,0-1 0 0 0,-7 18 1 0 0,13-25 23 0 0,0 1 0 0 0,-1 0 1 0 0,1-1-1 0 0,0 1 0 0 0,1 0 1 0 0,-1 0-1 0 0,1 0 0 0 0,0-1 1 0 0,0 1-1 0 0,0 0 0 0 0,0 0 1 0 0,1 6-1 0 0,0-8-32 0 0,0 1 0 0 0,0-1 0 0 0,1 1 0 0 0,-1-1 0 0 0,0 0 0 0 0,1 1 0 0 0,0-1 0 0 0,-1 0 0 0 0,1 0 0 0 0,0 0 1 0 0,0 0-1 0 0,0 0 0 0 0,0-1 0 0 0,0 1 0 0 0,1 0 0 0 0,-1-1 0 0 0,0 0 0 0 0,1 0 0 0 0,4 2 0 0 0,-4-2-28 0 0,0 0-1 0 0,0 0 1 0 0,0 0 0 0 0,0-1 0 0 0,0 0-1 0 0,1 1 1 0 0,-1-1 0 0 0,0 0-1 0 0,0 0 1 0 0,0-1 0 0 0,0 1 0 0 0,0-1-1 0 0,0 0 1 0 0,0 1 0 0 0,0-1-1 0 0,0 0 1 0 0,3-2 0 0 0,5-3-1294 0 0,0 0 0 0 0,-1-1 0 0 0,10-8 0 0 0,-5 4-3183 0 0</inkml:trace>
</inkml:ink>
</file>

<file path=ppt/ink/ink1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8:26.1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30 13107 0 0,'0'1'167'0'0,"-1"-1"1"0"0,1 0 0 0 0,-1 1 0 0 0,1-1-1 0 0,0 1 1 0 0,-1 0 0 0 0,1-1-1 0 0,-1 1 1 0 0,1-1 0 0 0,0 1-1 0 0,0-1 1 0 0,-1 1 0 0 0,1 0-1 0 0,0-1 1 0 0,0 1 0 0 0,0 0-1 0 0,0-1 1 0 0,0 1 0 0 0,0 0-1 0 0,0-1 1 0 0,0 1 0 0 0,0 0-1 0 0,0-1 1 0 0,0 1 0 0 0,0 0-1 0 0,0-1 1 0 0,0 1 0 0 0,1 0-1 0 0,-1-1 1 0 0,0 1 0 0 0,0-1-1 0 0,1 2 1 0 0,1-2-52 0 0,-1 1-1 0 0,0-1 1 0 0,1 0-1 0 0,-1 0 1 0 0,0 1-1 0 0,1-1 1 0 0,-1 0-1 0 0,1-1 1 0 0,-1 1 0 0 0,0 0-1 0 0,1 0 1 0 0,-1 0-1 0 0,0-1 1 0 0,2 0-1 0 0,48-20 307 0 0,-37 12-349 0 0,-9 6-46 0 0,0 0 0 0 0,-1 1 1 0 0,1-1-1 0 0,0 1 0 0 0,0 0 1 0 0,10-2-1 0 0,-14 3-19 0 0,0 1 0 0 0,0 0-1 0 0,0 0 1 0 0,0 1 0 0 0,0-1 0 0 0,1 0 0 0 0,-1 0-1 0 0,0 0 1 0 0,0 1 0 0 0,0-1 0 0 0,0 1 0 0 0,0-1-1 0 0,0 1 1 0 0,0-1 0 0 0,0 1 0 0 0,0 0 0 0 0,0-1-1 0 0,0 1 1 0 0,0 0 0 0 0,-1 0 0 0 0,1-1 0 0 0,0 1-1 0 0,0 0 1 0 0,-1 0 0 0 0,1 0 0 0 0,0 0 0 0 0,-1 0-1 0 0,1 0 1 0 0,-1 0 0 0 0,0 0 0 0 0,1 0-1 0 0,-1 1 1 0 0,0-1 0 0 0,0 0 0 0 0,1 0 0 0 0,-1 0-1 0 0,0 2 1 0 0,7 44-47 0 0,6 26 390 0 0,-11-67-822 0 0,0 1 0 0 0,0-1 0 0 0,0 0 0 0 0,1 0 0 0 0,0-1 0 0 0,0 1 0 0 0,0 0 0 0 0,7 8 0 0 0,-10-14 316 0 0,1 0 0 0 0,-1 0 0 0 0,0 1 0 0 0,0-1-1 0 0,0 0 1 0 0,0 1 0 0 0,0-1 0 0 0,1 0 0 0 0,-1 0 0 0 0,0 0 0 0 0,0 1 0 0 0,0-1 0 0 0,1 0 0 0 0,-1 0 0 0 0,0 0 0 0 0,0 1 0 0 0,1-1 0 0 0,-1 0 0 0 0,0 0 0 0 0,0 0 0 0 0,1 0 0 0 0,-1 0 0 0 0,0 0 0 0 0,1 0 0 0 0,-1 1 0 0 0,0-1-1 0 0,1 0 1 0 0,-1 0 0 0 0,0 0 0 0 0,0 0 0 0 0,1 0 0 0 0,-1 0 0 0 0,0-1 0 0 0,1 1 0 0 0,-1 0 0 0 0,0 0 0 0 0,0 0 0 0 0,1 0 0 0 0,-1 0 0 0 0,0 0 0 0 0,1 0 0 0 0,-1-1 0 0 0,0 1 0 0 0,0 0 0 0 0,1 0 0 0 0,-1 0 0 0 0,0 0 0 0 0,0-1 0 0 0,0 1-1 0 0,1 0 1 0 0,-1 0 0 0 0,0-1 0 0 0,0 1 0 0 0,5-8-5307 0 0</inkml:trace>
</inkml:ink>
</file>

<file path=ppt/ink/ink1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8:26.4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 26 9602 0 0,'-1'-2'231'0'0,"-11"-19"3783"0"0,8 19-1851 0 0,4 14-921 0 0,5 24-451 0 0,0 13-687 0 0,3-1-1 0 0,2-1 1 0 0,1 0 0 0 0,19 46-1 0 0,-19-73-1597 0 0,-11-19 1198 0 0,1 0 1 0 0,-1 0-1 0 0,1-1 0 0 0,-1 1 1 0 0,1 0-1 0 0,-1-1 0 0 0,1 1 0 0 0,0-1 1 0 0,-1 1-1 0 0,1 0 0 0 0,0-1 1 0 0,-1 1-1 0 0,1-1 0 0 0,0 0 0 0 0,0 1 1 0 0,-1-1-1 0 0,1 0 0 0 0,0 1 1 0 0,0-1-1 0 0,0 0 0 0 0,0 0 1 0 0,-1 0-1 0 0,2 1 0 0 0</inkml:trace>
</inkml:ink>
</file>

<file path=ppt/ink/ink1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8:26.8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 13531 0 0,'44'-2'3577'0'0,"-39"2"-3467"0"0,0 1 0 0 0,0-1 1 0 0,1 1-1 0 0,-1 0 0 0 0,0 1 0 0 0,0-1 1 0 0,0 1-1 0 0,9 5 0 0 0,-13-6-74 0 0,1 0 0 0 0,0 1 0 0 0,-1-1 0 0 0,1 1 0 0 0,-1 0 1 0 0,0 0-1 0 0,0-1 0 0 0,1 1 0 0 0,-1 0 0 0 0,0 0 0 0 0,0 0 0 0 0,-1 0 0 0 0,1 0 0 0 0,0 0 0 0 0,-1 1 0 0 0,1-1 0 0 0,-1 0 0 0 0,0 0 0 0 0,0 0 0 0 0,0 1 0 0 0,0-1 0 0 0,0 0 0 0 0,0 0 0 0 0,-1 3 0 0 0,0 4 19 0 0,-1-1-1 0 0,0 1 0 0 0,-1 0 1 0 0,0-1-1 0 0,-6 14 0 0 0,4-12-33 0 0,1 0-1 0 0,1 0 0 0 0,-4 14 0 0 0,7-23-25 0 0,-1 0 1 0 0,1 0-1 0 0,0 1 0 0 0,0-1 1 0 0,0 0-1 0 0,0 0 0 0 0,0 0 1 0 0,0 0-1 0 0,0 0 0 0 0,0 0 1 0 0,1 0-1 0 0,-1 0 0 0 0,0 0 1 0 0,1 0-1 0 0,-1 0 0 0 0,0 0 1 0 0,1 0-1 0 0,-1 0 0 0 0,1 0 1 0 0,0 0-1 0 0,-1 0 0 0 0,1 0 1 0 0,0-1-1 0 0,-1 1 0 0 0,1 0 1 0 0,2 1-1 0 0,-1-1-10 0 0,1 0-1 0 0,-1 0 1 0 0,1 0-1 0 0,-1 0 1 0 0,1 0-1 0 0,0 0 1 0 0,-1-1-1 0 0,1 0 1 0 0,0 1-1 0 0,4-1 1 0 0,3 0-545 0 0,0-1 1 0 0,0 0 0 0 0,0-1 0 0 0,18-4-1 0 0,1-7-1873 0 0,-18 9-1268 0 0,-27 22 2962 0 0,9-11 1500 0 0,1 1 1 0 0,-1 0-1 0 0,1 1 0 0 0,1-1 0 0 0,-1 1 1 0 0,2 0-1 0 0,-1 0 0 0 0,1 1 0 0 0,1-1 1 0 0,-1 1-1 0 0,2 0 0 0 0,-3 15 1 0 0,0 39-335 0 0,10-70-485 0 0,1 1 0 0 0,0-1 0 0 0,0 1 0 0 0,1 0 1 0 0,7-4-1 0 0,24-15-472 0 0,-7 5-1752 0 0,-2-2-3331 0 0,-14 9-804 0 0</inkml:trace>
</inkml:ink>
</file>

<file path=ppt/ink/ink1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8:27.2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40 16067 0 0,'-1'0'41'0'0,"1"0"0"0"0,0 0 0 0 0,0 0 0 0 0,0 0 0 0 0,0 0 0 0 0,-1 0 0 0 0,1 0 0 0 0,0 0 0 0 0,0-1 0 0 0,0 1 0 0 0,-1 0 0 0 0,1 0 0 0 0,0 0 0 0 0,0 0 0 0 0,0 0 0 0 0,0 0 0 0 0,0-1 0 0 0,-1 1 0 0 0,1 0 0 0 0,0 0 0 0 0,0 0 0 0 0,0 0-1 0 0,0-1 1 0 0,0 1 0 0 0,0 0 0 0 0,0 0 0 0 0,0 0 0 0 0,0 0 0 0 0,0-1 0 0 0,0 1 0 0 0,0 0 0 0 0,-1 0 0 0 0,1 0 0 0 0,0-1 0 0 0,0 1 0 0 0,1 0 0 0 0,-1 0 0 0 0,0 0 0 0 0,0-1 0 0 0,0 1 0 0 0,0 0 0 0 0,0 0 0 0 0,0 0 0 0 0,0 0 0 0 0,0-1-1 0 0,10-9 736 0 0,15-5-108 0 0,-23 14-641 0 0,1 0 0 0 0,-1 0 1 0 0,1 0-1 0 0,-1 0 0 0 0,1 0 0 0 0,-1 1 1 0 0,1-1-1 0 0,0 1 0 0 0,-1 0 0 0 0,1 0 1 0 0,0 0-1 0 0,-1 0 0 0 0,1 0 0 0 0,0 0 1 0 0,-1 1-1 0 0,1-1 0 0 0,0 1 1 0 0,-1 0-1 0 0,1 0 0 0 0,-1 0 0 0 0,1 0 1 0 0,-1 0-1 0 0,0 1 0 0 0,5 2 0 0 0,-4-1 1 0 0,0 1 0 0 0,0 0 0 0 0,0-1 0 0 0,-1 1 0 0 0,1 1 0 0 0,-1-1 0 0 0,0 0 0 0 0,0 0 0 0 0,-1 1 0 0 0,1-1 0 0 0,-1 1 0 0 0,0-1 0 0 0,1 8 0 0 0,5 54 48 0 0,0 7-4727 0 0,-6-63 2457 0 0,-1-4-2423 0 0</inkml:trace>
</inkml:ink>
</file>

<file path=ppt/ink/ink1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8:27.5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21 10098 0 0,'3'-21'5305'0'0,"3"31"-2356"0"0,5 34-1783 0 0,-8-25-1035 0 0,6 29 65 0 0,-9-45-182 0 0,1 0 0 0 0,0 0-1 0 0,0 0 1 0 0,0 0 0 0 0,1-1 0 0 0,-1 1 0 0 0,1 0-1 0 0,-1-1 1 0 0,1 0 0 0 0,0 1 0 0 0,0-1-1 0 0,4 4 1 0 0,-4-5-15 0 0,-1-1 0 0 0,1 1 0 0 0,0 0 0 0 0,0-1-1 0 0,0 0 1 0 0,0 1 0 0 0,0-1 0 0 0,0 0 0 0 0,0 0 0 0 0,-1 0-1 0 0,1 0 1 0 0,0-1 0 0 0,0 1 0 0 0,0 0 0 0 0,0-1 0 0 0,0 1-1 0 0,0-1 1 0 0,-1 0 0 0 0,1 0 0 0 0,0 0 0 0 0,0 0 0 0 0,1-1-1 0 0,38-26-1193 0 0,-40 28 1097 0 0,7-7-832 0 0,15-10-1664 0 0,-14 3-3871 0 0</inkml:trace>
</inkml:ink>
</file>

<file path=ppt/ink/ink1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8:27.9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31 17220 0 0,'1'41'1336'0'0,"2"-1"1"0"0,1 0 0 0 0,17 65-1 0 0,-13-176-2292 0 0,-7 57 913 0 0,1 0 0 0 0,0 0 1 0 0,1 0-1 0 0,1 1 0 0 0,0-1 1 0 0,11-21-1 0 0,-14 31 43 0 0,1 0 0 0 0,1 0 0 0 0,-1 0 0 0 0,0 0 0 0 0,1 0 0 0 0,0 0 0 0 0,0 1 0 0 0,0 0-1 0 0,0-1 1 0 0,1 1 0 0 0,-1 0 0 0 0,1 0 0 0 0,0 1 0 0 0,-1-1 0 0 0,1 1 0 0 0,1 0 0 0 0,-1 0 0 0 0,0 0 0 0 0,0 1 0 0 0,1-1 0 0 0,-1 1 0 0 0,1 0 0 0 0,-1 0 0 0 0,6 0 0 0 0,-9 1 32 0 0,1 0 0 0 0,-1 0 0 0 0,1 0 0 0 0,-1 0 0 0 0,0 0 0 0 0,1 0 0 0 0,-1 1 0 0 0,1-1 0 0 0,-1 0 1 0 0,0 1-1 0 0,1-1 0 0 0,-1 1 0 0 0,0-1 0 0 0,1 1 0 0 0,-1 0 0 0 0,0 0 0 0 0,0-1 0 0 0,0 1 0 0 0,0 0 0 0 0,0 0 0 0 0,0 0 0 0 0,0 0 0 0 0,0 0 0 0 0,0 0 1 0 0,0 1-1 0 0,0-1 0 0 0,-1 0 0 0 0,1 0 0 0 0,0 1 0 0 0,-1-1 0 0 0,1 0 0 0 0,-1 1 0 0 0,1-1 0 0 0,-1 0 0 0 0,0 1 0 0 0,0-1 0 0 0,0 1 0 0 0,0-1 0 0 0,0 1 1 0 0,0-1-1 0 0,0 0 0 0 0,0 1 0 0 0,0-1 0 0 0,-1 1 0 0 0,1-1 0 0 0,0 0 0 0 0,-2 3 0 0 0,0 2 83 0 0,0 1 1 0 0,0-1-1 0 0,0 0 0 0 0,-1 0 1 0 0,0 0-1 0 0,-1-1 0 0 0,1 1 1 0 0,-1-1-1 0 0,-5 6 0 0 0,2-5-35 0 0,0 0-1 0 0,0-1 1 0 0,-1 0-1 0 0,0 0 0 0 0,0-1 1 0 0,-15 6-1 0 0,-25 15 174 0 0,48-25-261 0 0,0 0 0 0 0,-1 0 0 0 0,1 0 1 0 0,0 0-1 0 0,0 0 0 0 0,0 0 0 0 0,0 0 0 0 0,0 0 1 0 0,0 0-1 0 0,0 0 0 0 0,0 1 0 0 0,0-1 0 0 0,0 0 1 0 0,-1 0-1 0 0,1 0 0 0 0,0 0 0 0 0,0 0 1 0 0,0 0-1 0 0,0 0 0 0 0,0 0 0 0 0,0 0 0 0 0,0 1 1 0 0,0-1-1 0 0,0 0 0 0 0,0 0 0 0 0,0 0 1 0 0,0 0-1 0 0,0 0 0 0 0,0 0 0 0 0,0 0 0 0 0,0 1 1 0 0,0-1-1 0 0,0 0 0 0 0,0 0 0 0 0,0 0 0 0 0,0 0 1 0 0,0 0-1 0 0,0 0 0 0 0,0 0 0 0 0,1 0 1 0 0,-1 1-1 0 0,0-1 0 0 0,0 0 0 0 0,0 0 0 0 0,0 0 1 0 0,0 0-1 0 0,0 0 0 0 0,0 0 0 0 0,0 0 0 0 0,0 0 1 0 0,0 0-1 0 0,0 0 0 0 0,1 0 0 0 0,9 5-1056 0 0,16 1-1816 0 0,-22-5 2252 0 0,-4-1 453 0 0,1 1 1 0 0,-1-1 0 0 0,1 0 0 0 0,-1 0-1 0 0,1 0 1 0 0,-1 0 0 0 0,1 0 0 0 0,0 0-1 0 0,-1 0 1 0 0,1 0 0 0 0,-1 0-1 0 0,1 0 1 0 0,0 0 0 0 0,-1 0 0 0 0,1 0-1 0 0,-1 0 1 0 0,1 0 0 0 0,-1 0 0 0 0,1-1-1 0 0,-1 1 1 0 0,1 0 0 0 0,-1 0 0 0 0,1-1-1 0 0,-1 1 1 0 0,1 0 0 0 0,-1-1 0 0 0,1 0-1 0 0,6-4-3546 0 0,10 3-3287 0 0</inkml:trace>
  <inkml:trace contextRef="#ctx0" brushRef="#br0" timeOffset="1">330 174 19820 0 0,'-9'-3'2449'0'0,"1"0"-1289"0"0,-1-1-160 0 0,1 1-448 0 0,2 1-328 0 0,1-2-176 0 0,3 1-176 0 0,2 0-344 0 0,0-1-728 0 0,4 1-1144 0 0,-9-16-7091 0 0</inkml:trace>
</inkml:ink>
</file>

<file path=ppt/ink/ink1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8:31.0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 42 10242 0 0,'-9'-4'409'0'0,"-10"-7"1706"0"0,20 10-2026 0 0,0 0 0 0 0,0 1 0 0 0,-1-1 0 0 0,1 0 0 0 0,0 0 0 0 0,0 1 0 0 0,0-1 0 0 0,0 0 0 0 0,0 1 0 0 0,0-1 0 0 0,1 1 1 0 0,-1-1-1 0 0,0 1 0 0 0,0 0 0 0 0,0-1 0 0 0,0 1 0 0 0,1 0 0 0 0,-1 0 0 0 0,1 0 0 0 0,17-5 99 0 0,-1 1 1 0 0,28-2-1 0 0,-42 5-163 0 0,-1 1 0 0 0,1-1 1 0 0,0 1-1 0 0,-1 0 0 0 0,1 0 0 0 0,-1 1 1 0 0,1-1-1 0 0,-1 1 0 0 0,1 0 0 0 0,-1 0 1 0 0,1 0-1 0 0,-1 0 0 0 0,0 1 0 0 0,1-1 1 0 0,-1 1-1 0 0,0 0 0 0 0,0 0 0 0 0,0 0 1 0 0,0 0-1 0 0,-1 0 0 0 0,4 3 0 0 0,-4 0 14 0 0,0-1 0 0 0,0 1 0 0 0,-1-1 0 0 0,1 1 0 0 0,-1-1 0 0 0,0 1 0 0 0,0 0 0 0 0,0 0 0 0 0,-1-1 0 0 0,0 1 0 0 0,0 0 0 0 0,0 0 0 0 0,0 0-1 0 0,-1 0 1 0 0,0-1 0 0 0,-3 10 0 0 0,3-8-36 0 0,-1-1 1 0 0,1 1-1 0 0,-1-1 0 0 0,-1 0 0 0 0,1 0 1 0 0,-1 0-1 0 0,0 0 0 0 0,0 0 0 0 0,-1 0 0 0 0,1-1 1 0 0,-1 0-1 0 0,0 0 0 0 0,-9 8 0 0 0,11-11-5 0 0,-1 0-1 0 0,1 0 1 0 0,-1 0-1 0 0,1 0 1 0 0,-1-1-1 0 0,0 1 1 0 0,1 0-1 0 0,-1-1 1 0 0,-5 0 0 0 0,7 0 1 0 0,0 0 0 0 0,0 0 0 0 0,0 0 0 0 0,0 0 0 0 0,0 0 1 0 0,0 0-1 0 0,0 0 0 0 0,0 0 0 0 0,0-1 0 0 0,0 1 1 0 0,0-1-1 0 0,0 1 0 0 0,0 0 0 0 0,0-1 0 0 0,0 1 1 0 0,0-1-1 0 0,0 0 0 0 0,0 1 0 0 0,1-1 0 0 0,-1 0 1 0 0,0 0-1 0 0,1 1 0 0 0,-1-1 0 0 0,0 0 0 0 0,1 0 1 0 0,-1 0-1 0 0,1 0 0 0 0,-1-1 0 0 0,1 2 5 0 0,0 0 0 0 0,-1-1 0 0 0,1 1 0 0 0,0 0 1 0 0,0-1-1 0 0,0 1 0 0 0,0-1 0 0 0,0 1 0 0 0,0 0 0 0 0,0-1 0 0 0,0 1 0 0 0,0 0 0 0 0,1-1 0 0 0,-1 1 0 0 0,0 0 0 0 0,0-1 0 0 0,0 1 0 0 0,0 0 1 0 0,0-1-1 0 0,1 1 0 0 0,-1 0 0 0 0,0-1 0 0 0,0 1 0 0 0,0 0 0 0 0,1 0 0 0 0,-1-1 0 0 0,0 1 0 0 0,1 0 0 0 0,-1 0 0 0 0,0 0 0 0 0,0-1 0 0 0,1 1 1 0 0,0 0-1 0 0,16-3 149 0 0,16 5 138 0 0,-16 1-121 0 0,1 1 0 0 0,-1 1 1 0 0,0 1-1 0 0,0 0 0 0 0,0 1 0 0 0,-1 1 0 0 0,22 13 1 0 0,-37-19-141 0 0,1 0 0 0 0,0-1 1 0 0,-1 1-1 0 0,0 0 1 0 0,0 0-1 0 0,1 0 0 0 0,-1 0 1 0 0,0 0-1 0 0,-1 1 1 0 0,1-1-1 0 0,0 0 0 0 0,-1 0 1 0 0,1 1-1 0 0,-1-1 0 0 0,1 0 1 0 0,-1 1-1 0 0,0-1 1 0 0,0 0-1 0 0,0 0 0 0 0,-1 1 1 0 0,1-1-1 0 0,0 0 1 0 0,-1 1-1 0 0,0-1 0 0 0,1 0 1 0 0,-1 0-1 0 0,0 0 1 0 0,0 1-1 0 0,-3 2 0 0 0,0 5 9 0 0,-1-2-1 0 0,-1 1 0 0 0,1-1 1 0 0,-2 1-1 0 0,-10 10 0 0 0,-24 14 128 0 0,39-31-289 0 0,0-1 0 0 0,0 0 0 0 0,0 0-1 0 0,0 0 1 0 0,0 0 0 0 0,0 0 0 0 0,0 0 0 0 0,0 0-1 0 0,0-1 1 0 0,-1 1 0 0 0,1-1 0 0 0,0 0 0 0 0,0 1-1 0 0,0-1 1 0 0,-1 0 0 0 0,1 0 0 0 0,0-1-1 0 0,0 1 1 0 0,-1 0 0 0 0,1-1 0 0 0,-3 0 0 0 0,5 0-152 0 0,-1 0 0 0 0,1 0-1 0 0,0 0 1 0 0,0 0 0 0 0,0 0 0 0 0,0 0 0 0 0,-1 0 0 0 0,1 0 0 0 0,1 0 0 0 0,-1 0 0 0 0,0 0 0 0 0,0 0 0 0 0,0 0 0 0 0,0 0 0 0 0,1 0 0 0 0,-1 1 0 0 0,0-1 0 0 0,1 0 0 0 0,-1 0 0 0 0,1 0 0 0 0,-1 0 0 0 0,1 0 0 0 0,-1 1 0 0 0,1-1-1 0 0,0 0 1 0 0,-1 1 0 0 0,2-2 0 0 0,0-1-708 0 0,8-11-3839 0 0</inkml:trace>
</inkml:ink>
</file>

<file path=ppt/ink/ink1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8:31.5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6 10914 0 0,'-12'-4'1163'0'0,"4"2"110"0"0,22 4 387 0 0,30-1 125 0 0,-37-1-1683 0 0,0 0 0 0 0,0 0 0 0 0,0 0 1 0 0,0 0-1 0 0,8 3 0 0 0,-13-3-53 0 0,0 1-1 0 0,0 0 1 0 0,0-1-1 0 0,-1 1 1 0 0,1 0-1 0 0,0 0 1 0 0,0 0-1 0 0,0 0 0 0 0,-1 1 1 0 0,1-1-1 0 0,-1 0 1 0 0,1 1-1 0 0,-1-1 1 0 0,0 1-1 0 0,1 0 1 0 0,-1-1-1 0 0,0 1 1 0 0,0 0-1 0 0,0 0 1 0 0,0 0-1 0 0,1 3 1 0 0,1 7 5 0 0,0 0 1 0 0,-1 0-1 0 0,0 1 1 0 0,-1-1-1 0 0,0 0 1 0 0,-1 0 0 0 0,-3 21-1 0 0,1-12-65 0 0,-2 1 0 0 0,-1-1 0 0 0,-10 30 0 0 0,14-47-6 0 0,-1 0 1 0 0,0-1 0 0 0,0 0-1 0 0,0 1 1 0 0,0-1 0 0 0,0 0-1 0 0,-1 0 1 0 0,1 0-1 0 0,-4 3 1 0 0,5-6 7 0 0,1 1 0 0 0,-1-1 0 0 0,1 1 0 0 0,-1-1 0 0 0,1 0 0 0 0,-1 1 0 0 0,1-1 0 0 0,-1 0 0 0 0,1 0 0 0 0,-1 0 0 0 0,0 1 0 0 0,1-1 0 0 0,-1 0 0 0 0,1 0 0 0 0,-1 0 0 0 0,0 0 0 0 0,1 0 0 0 0,-1 0 0 0 0,1 0 0 0 0,-1 0 0 0 0,0 0 0 0 0,1 0 0 0 0,-1 0 0 0 0,0-1 0 0 0,0 1-8 0 0,0-1 1 0 0,0 0 0 0 0,0 0 0 0 0,1 0 0 0 0,-1 0 0 0 0,0 0-1 0 0,1 0 1 0 0,-1 0 0 0 0,0 0 0 0 0,1 0 0 0 0,-1 0 0 0 0,1 0-1 0 0,-1 0 1 0 0,1 0 0 0 0,0 0 0 0 0,0-1 0 0 0,-1-1 0 0 0,1-1 2 0 0,-1 0 1 0 0,1 0 0 0 0,0 0 0 0 0,0 0 0 0 0,0 0 0 0 0,0 0-1 0 0,1-1 1 0 0,0 1 0 0 0,0 1 0 0 0,0-1 0 0 0,0 0 0 0 0,0 0-1 0 0,1 0 1 0 0,0 0 0 0 0,0 1 0 0 0,0-1 0 0 0,0 1 0 0 0,1 0-1 0 0,-1-1 1 0 0,1 1 0 0 0,-1 0 0 0 0,1 1 0 0 0,0-1 0 0 0,1 0-1 0 0,5-3 1 0 0,-3 2 8 0 0,1 0 0 0 0,-1 1 0 0 0,1-1 0 0 0,-1 2 0 0 0,1-1 0 0 0,0 1 0 0 0,0 0 0 0 0,0 0 0 0 0,0 1-1 0 0,0 0 1 0 0,0 0 0 0 0,1 1 0 0 0,11 0 0 0 0,3 4-305 0 0,-14-2-368 0 0,0 0 0 0 0,0-1 0 0 0,17 0 0 0 0,-23-1 424 0 0,0 0 0 0 0,0 0-1 0 0,-1-1 1 0 0,1 1 0 0 0,0 0 0 0 0,0-1-1 0 0,-1 1 1 0 0,1-1 0 0 0,0 0 0 0 0,-1 1-1 0 0,1-1 1 0 0,-1 0 0 0 0,1 0 0 0 0,-1 0 0 0 0,0 0-1 0 0,1 0 1 0 0,-1-1 0 0 0,0 1 0 0 0,1 0-1 0 0,-1 0 1 0 0,0-1 0 0 0,0 1 0 0 0,0-1-1 0 0,0-1 1 0 0,4-6-1526 0 0,1 0-1922 0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3:49.0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22 20092 0 0,'-2'0'272'0'0,"1"-1"0"0"0,-1 1 0 0 0,1-1-1 0 0,0 1 1 0 0,0-1 0 0 0,-1 0 0 0 0,1 1-1 0 0,0-1 1 0 0,0 0 0 0 0,0 0-1 0 0,0 0 1 0 0,0 0 0 0 0,0 0 0 0 0,-1-2-1 0 0,2 3-222 0 0,0 0 0 0 0,0-1 0 0 0,0 1-1 0 0,0 0 1 0 0,1-1 0 0 0,-1 1 0 0 0,0 0-1 0 0,0-1 1 0 0,0 1 0 0 0,1 0 0 0 0,-1-1-1 0 0,0 1 1 0 0,1 0 0 0 0,-1 0 0 0 0,0-1-1 0 0,0 1 1 0 0,1 0 0 0 0,-1 0 0 0 0,1 0-1 0 0,-1 0 1 0 0,0-1 0 0 0,1 1 0 0 0,-1 0-1 0 0,0 0 1 0 0,1 0 0 0 0,-1 0 0 0 0,0 0 0 0 0,1 0-1 0 0,-1 0 1 0 0,1 0 0 0 0,-1 0-1 0 0,47-3 172 0 0,-11 6-903 0 0,57 11 0 0 0,-54-7-3063 0 0,0-1-4077 0 0</inkml:trace>
</inkml:ink>
</file>

<file path=ppt/ink/ink1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8:31.9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 33 3353 0 0,'-27'-33'8514'0'0,"29"40"-4910"0"0,4 24-2035 0 0,17 99-422 0 0,-8-40-1194 0 0,-15-96 38 0 0,1 0 0 0 0,0-1-1 0 0,0 1 1 0 0,0 0 0 0 0,1 0 0 0 0,0 0 0 0 0,1 0 0 0 0,-1 0 0 0 0,1 0 0 0 0,0 1-1 0 0,0-1 1 0 0,9-9 0 0 0,-9 12-43 0 0,1-1 0 0 0,0 1 0 0 0,0 0-1 0 0,0 1 1 0 0,0-1 0 0 0,0 1 0 0 0,1 0 0 0 0,-1 0-1 0 0,1 0 1 0 0,0 0 0 0 0,5 0 0 0 0,22-11-2403 0 0,-29 12 1868 0 0,0-1 0 0 0,-1 1 0 0 0,1-1-1 0 0,0 0 1 0 0,-1 0 0 0 0,0 0 0 0 0,1-1 0 0 0,-1 1 0 0 0,2-4 0 0 0,2-3-4593 0 0</inkml:trace>
</inkml:ink>
</file>

<file path=ppt/ink/ink1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8:32.2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12899 0 0,'22'4'3624'0'0,"8"0"-2721"0"0,-27-3-871 0 0,-1 0 0 0 0,0 1 0 0 0,1-1 0 0 0,-1 0 0 0 0,0 1-1 0 0,0 0 1 0 0,0-1 0 0 0,0 1 0 0 0,0 0 0 0 0,-1 0 0 0 0,1 0-1 0 0,0 0 1 0 0,-1 0 0 0 0,0 1 0 0 0,1-1 0 0 0,-1 0 0 0 0,0 1-1 0 0,0-1 1 0 0,0 1 0 0 0,-1-1 0 0 0,1 1 0 0 0,0 4 0 0 0,0 4-8 0 0,-1 0 0 0 0,0 0 1 0 0,-1 0-1 0 0,-2 14 0 0 0,-1 13-13 0 0,5-37-15 0 0,-1 0 1 0 0,1 0 0 0 0,0 0 0 0 0,-1 0 0 0 0,1-1-1 0 0,-1 1 1 0 0,1 0 0 0 0,0 0 0 0 0,0 0 0 0 0,0-1-1 0 0,-1 1 1 0 0,1 0 0 0 0,0-1 0 0 0,0 1 0 0 0,0-1 0 0 0,0 1-1 0 0,0-1 1 0 0,0 0 0 0 0,0 1 0 0 0,0-1 0 0 0,2 1-1 0 0,29 8-87 0 0,-22-7 78 0 0,-8-1-247 0 0,1 0 0 0 0,0 0 1 0 0,0 0-1 0 0,0 0 0 0 0,0-1 0 0 0,0 0 1 0 0,-1 1-1 0 0,1-1 0 0 0,0 0 0 0 0,0 0 1 0 0,0-1-1 0 0,0 1 0 0 0,0-1 0 0 0,0 1 0 0 0,0-1 1 0 0,-1 0-1 0 0,1 0 0 0 0,0 0 0 0 0,0 0 1 0 0,-1-1-1 0 0,1 1 0 0 0,-1-1 0 0 0,1 0 1 0 0,-1 1-1 0 0,0-1 0 0 0,0 0 0 0 0,0 0 1 0 0,0-1-1 0 0,0 1 0 0 0,0 0 0 0 0,0-1 1 0 0,-1 1-1 0 0,1-1 0 0 0,-1 1 0 0 0,1-4 1 0 0,3-8-4889 0 0</inkml:trace>
</inkml:ink>
</file>

<file path=ppt/ink/ink1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8:32.6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1 12003 0 0,'-3'8'967'0'0,"0"0"0"0"0,0 1 0 0 0,1 0 0 0 0,0 0 0 0 0,-1 17 0 0 0,3-13-500 0 0,0 0 1 0 0,1 1-1 0 0,3 19 0 0 0,2-10-424 0 0,0 1 0 0 0,1-1 0 0 0,2-1-1 0 0,11 23 1 0 0,-17-39-70 0 0,0 0 1 0 0,1 0-1 0 0,0-1 0 0 0,0 1 0 0 0,1-1 0 0 0,5 5 0 0 0,-8-8-239 0 0,0-1 0 0 0,-1 1 0 0 0,1-1 0 0 0,0 1-1 0 0,1-1 1 0 0,-1 0 0 0 0,0 0 0 0 0,0 0 0 0 0,4 1 0 0 0,-5-2-118 0 0,0 0 1 0 0,0 0 0 0 0,0 0 0 0 0,0 1 0 0 0,0-1 0 0 0,0-1 0 0 0,1 1-1 0 0,-1 0 1 0 0,0 0 0 0 0,0 0 0 0 0,0-1 0 0 0,0 1 0 0 0,0 0 0 0 0,0-1-1 0 0,0 1 1 0 0,0-1 0 0 0,0 1 0 0 0,0-1 0 0 0,0 0 0 0 0,1-1 0 0 0</inkml:trace>
</inkml:ink>
</file>

<file path=ppt/ink/ink1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8:32.9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57 8234 0 0,'-7'0'3717'0'0,"7"-4"-1392"0"0,18-10-611 0 0,28-15-1356 0 0,-42 28-316 0 0,-1-1 1 0 0,0 1 0 0 0,0-1 0 0 0,1 1 0 0 0,-1 0 0 0 0,0 1-1 0 0,1-1 1 0 0,-1 1 0 0 0,1-1 0 0 0,-1 1 0 0 0,1 0 0 0 0,-1 0 0 0 0,1 1-1 0 0,-1-1 1 0 0,7 2 0 0 0,-8-1-15 0 0,0 0-1 0 0,0 0 0 0 0,0 1 1 0 0,0-1-1 0 0,-1 0 1 0 0,1 1-1 0 0,0 0 1 0 0,-1-1-1 0 0,1 1 1 0 0,-1 0-1 0 0,1 0 1 0 0,-1 0-1 0 0,0 0 1 0 0,0 0-1 0 0,0 0 1 0 0,0 0-1 0 0,0 0 1 0 0,0 0-1 0 0,0 0 0 0 0,-1 1 1 0 0,1-1-1 0 0,-1 0 1 0 0,0 0-1 0 0,0 5 1 0 0,1 4-38 0 0,-1 1 0 0 0,0-1 0 0 0,-1 1 1 0 0,-4 19-1 0 0,5-28-27 0 0,0 1 1 0 0,-1-1-1 0 0,0 0 1 0 0,0 0-1 0 0,0 0 0 0 0,0 0 1 0 0,0 0-1 0 0,-1 0 1 0 0,1 0-1 0 0,-1 0 1 0 0,0 0-1 0 0,0-1 0 0 0,0 1 1 0 0,0-1-1 0 0,0 1 1 0 0,-1-1-1 0 0,1 0 1 0 0,-1 0-1 0 0,1 0 0 0 0,-1 0 1 0 0,-4 2-1 0 0,7-4 25 0 0,-1 0 0 0 0,1 0 0 0 0,0 1 0 0 0,-1-1 0 0 0,1 0 0 0 0,-1 0 0 0 0,1 0 0 0 0,0 0 0 0 0,-1 1 0 0 0,1-1 0 0 0,-1 0-1 0 0,1 0 1 0 0,-1 0 0 0 0,1 0 0 0 0,-1 0 0 0 0,1 0 0 0 0,0 0 0 0 0,-1 0 0 0 0,1 0 0 0 0,-1 0 0 0 0,1 0 0 0 0,-1-1 0 0 0,1 1 0 0 0,0 0 0 0 0,-1 0 0 0 0,1 0-1 0 0,-1 0 1 0 0,1-1 0 0 0,-1 1 0 0 0,7-11-70 0 0,19-11 348 0 0,-11 15-261 0 0,0 1 0 0 0,0 1 0 0 0,1 0 0 0 0,-1 0 0 0 0,19-2 0 0 0,-5 1-1501 0 0,-27 6 997 0 0</inkml:trace>
</inkml:ink>
</file>

<file path=ppt/ink/ink1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8:33.4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71 9898 0 0,'-1'-1'166'0'0,"0"0"-1"0"0,0 0 1 0 0,0 0 0 0 0,0-1-1 0 0,0 1 1 0 0,1 0-1 0 0,-1 0 1 0 0,0-1 0 0 0,1 1-1 0 0,-1-1 1 0 0,1 1 0 0 0,-1 0-1 0 0,1-1 1 0 0,-1 1-1 0 0,1-1 1 0 0,0 1 0 0 0,0-1-1 0 0,0 1 1 0 0,0-1 0 0 0,0 0-1 0 0,0 1 1 0 0,0-1-1 0 0,1 1 1 0 0,-1 0 0 0 0,0-1-1 0 0,1 1 1 0 0,-1-1 0 0 0,1 1-1 0 0,0-1 1 0 0,-1 1-1 0 0,1 0 1 0 0,0 0 0 0 0,0-1-1 0 0,0 1 1 0 0,0 0-1 0 0,0 0 1 0 0,0 0 0 0 0,0 0-1 0 0,0 0 1 0 0,0 0 0 0 0,1 0-1 0 0,1-1 1 0 0,1 0-46 0 0,0 0 0 0 0,0 0 0 0 0,1 1 1 0 0,-1-1-1 0 0,0 1 0 0 0,1 0 0 0 0,-1 0 0 0 0,1 0 1 0 0,-1 1-1 0 0,1 0 0 0 0,-1 0 0 0 0,1 0 0 0 0,4 1 1 0 0,-6-1-104 0 0,0 1 1 0 0,0-1 0 0 0,1 1 0 0 0,-1 0 0 0 0,0 0-1 0 0,0 0 1 0 0,-1 0 0 0 0,1 0 0 0 0,0 1 0 0 0,0-1-1 0 0,-1 1 1 0 0,1 0 0 0 0,-1 0 0 0 0,1 0 0 0 0,-1 0-1 0 0,0 0 1 0 0,0 1 0 0 0,0-1 0 0 0,3 4-1 0 0,-3-1-420 0 0,-1-1 0 0 0,1 1 0 0 0,-1-1 0 0 0,0 1 0 0 0,0 0 0 0 0,0 0 0 0 0,-1-1 0 0 0,0 1 0 0 0,0 0 0 0 0,0 0 0 0 0,-1 8 0 0 0,1-10-6 0 0,-1 0 0 0 0,1 1 0 0 0,-1-1 0 0 0,1 0 0 0 0,-1 0 0 0 0,0 1 0 0 0,0-1 1 0 0,0 0-1 0 0,-1 0 0 0 0,-2 4 0 0 0,3-5 392 0 0,-1 0 1 0 0,0 0 0 0 0,0 0-1 0 0,0-1 1 0 0,0 1 0 0 0,0-1-1 0 0,0 1 1 0 0,-5 1 0 0 0,6-2 277 0 0,0-1 0 0 0,0 1 0 0 0,0 0 0 0 0,0-1 0 0 0,0 1 0 0 0,0 0 0 0 0,0-1 0 0 0,1 1 0 0 0,-1 0 0 0 0,0 0 0 0 0,0 0 0 0 0,1 0 0 0 0,-1 0 0 0 0,0 0 0 0 0,1 0 0 0 0,-1 0 0 0 0,1 0 0 0 0,0 0 0 0 0,-1 0 0 0 0,1 1 0 0 0,0-1 0 0 0,-1 0 0 0 0,1 2 0 0 0,0 0-79 0 0,0-1-1 0 0,1 0 0 0 0,-1 0 1 0 0,1 0-1 0 0,-1 1 1 0 0,1-1-1 0 0,0 0 0 0 0,-1 0 1 0 0,1 0-1 0 0,0 0 0 0 0,0 0 1 0 0,2 2-1 0 0,-1-2-156 0 0,-1 0-1 0 0,0 0 1 0 0,0 0-1 0 0,1-1 1 0 0,-1 1 0 0 0,1 0-1 0 0,0-1 1 0 0,-1 0-1 0 0,1 1 1 0 0,0-1 0 0 0,0 0-1 0 0,0 0 1 0 0,-1 0-1 0 0,1 0 1 0 0,1 0-1 0 0,-1 0 1 0 0,0-1 0 0 0,0 1-1 0 0,0-1 1 0 0,0 1-1 0 0,0-1 1 0 0,1 0 0 0 0,-1 0-1 0 0,0 0 1 0 0,0 0-1 0 0,0 0 1 0 0,0 0-1 0 0,4-2 1 0 0,-1-1 12 0 0,0 0 1 0 0,-1-1-1 0 0,0 0 0 0 0,0 0 1 0 0,0 0-1 0 0,0 0 0 0 0,-1-1 1 0 0,0 1-1 0 0,1-1 0 0 0,-2 0 1 0 0,1 0-1 0 0,0 0 0 0 0,-1-1 1 0 0,0 1-1 0 0,-1 0 1 0 0,1-1-1 0 0,-1 1 0 0 0,0-1 1 0 0,0 0-1 0 0,0 1 0 0 0,-1-1 1 0 0,0 0-1 0 0,0 0 0 0 0,-1 1 1 0 0,-1-10-1 0 0,2 14-20 0 0,-1 1-1 0 0,1-1 1 0 0,0 1 0 0 0,0-1 0 0 0,-1 0 0 0 0,1 1-1 0 0,0-1 1 0 0,-1 1 0 0 0,1-1 0 0 0,0 1 0 0 0,-1 0-1 0 0,1-1 1 0 0,-1 1 0 0 0,1-1 0 0 0,-1 1 0 0 0,1 0-1 0 0,-1-1 1 0 0,1 1 0 0 0,-1 0 0 0 0,1-1-1 0 0,-1 1 1 0 0,1 0 0 0 0,-1 0 0 0 0,1 0 0 0 0,-1 0-1 0 0,0-1 1 0 0,1 1 0 0 0,-1 0 0 0 0,0 0 0 0 0,-19 8 242 0 0,-14 23-122 0 0,33-30-134 0 0,-18 20 6 0 0,1 0-211 0 0,14-17-2166 0 0,13-18-5615 0 0,6 8 2526 0 0</inkml:trace>
</inkml:ink>
</file>

<file path=ppt/ink/ink1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8:33.8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27 12251 0 0,'0'0'53'0'0,"0"0"1"0"0,0 0 0 0 0,0 0 0 0 0,0 1-1 0 0,0-1 1 0 0,1 0 0 0 0,-1 0 0 0 0,0 0-1 0 0,0 1 1 0 0,0-1 0 0 0,0 0 0 0 0,0 0 0 0 0,0 0-1 0 0,1 0 1 0 0,-1 0 0 0 0,0 1 0 0 0,0-1-1 0 0,0 0 1 0 0,0 0 0 0 0,0 0 0 0 0,1 0-1 0 0,-1 0 1 0 0,0 0 0 0 0,0 0 0 0 0,0 0-1 0 0,1 1 1 0 0,-1-1 0 0 0,0 0 0 0 0,0 0-1 0 0,0 0 1 0 0,1 0 0 0 0,-1 0 0 0 0,0 0-1 0 0,0 0 1 0 0,0 0 0 0 0,1 0 0 0 0,-1 0 0 0 0,0-1-1 0 0,0 1 1 0 0,0 0 0 0 0,1 0 0 0 0,-1 0-1 0 0,0 0 1 0 0,0 0 0 0 0,0 0 0 0 0,0 0-1 0 0,1 0 1 0 0,-1 0 0 0 0,0-1 0 0 0,0 1-1 0 0,0 0 1 0 0,17-9 612 0 0,-6 2-344 0 0,-1 4-202 0 0,0 0-1 0 0,0 1 1 0 0,0 0 0 0 0,0 1-1 0 0,0 0 1 0 0,0 0-1 0 0,0 1 1 0 0,20 3 0 0 0,-26-3-57 0 0,0 1 0 0 0,-1 0 0 0 0,1 0 1 0 0,-1 0-1 0 0,1 1 0 0 0,-1-1 0 0 0,1 1 1 0 0,-1 0-1 0 0,0-1 0 0 0,0 2 0 0 0,0-1 1 0 0,0 0-1 0 0,0 0 0 0 0,-1 1 0 0 0,1 0 1 0 0,-1 0-1 0 0,1-1 0 0 0,-1 1 0 0 0,0 1 0 0 0,0-1 1 0 0,0 0-1 0 0,-1 0 0 0 0,1 1 0 0 0,-1-1 1 0 0,0 1-1 0 0,0-1 0 0 0,1 7 0 0 0,0 0-19 0 0,-1 0 0 0 0,-1 1 0 0 0,0-1-1 0 0,0 0 1 0 0,-1 0 0 0 0,0 1-1 0 0,-1-1 1 0 0,0 0 0 0 0,-1 0 0 0 0,0 0-1 0 0,0-1 1 0 0,-1 1 0 0 0,-1-1-1 0 0,1 0 1 0 0,-1 0 0 0 0,-1 0 0 0 0,0 0-1 0 0,0-1 1 0 0,-1 0 0 0 0,1-1-1 0 0,-2 1 1 0 0,-8 6 0 0 0,16-14-45 0 0,0 0 0 0 0,0 0 1 0 0,-1 1-1 0 0,1-1 0 0 0,0 0 1 0 0,0 0-1 0 0,0 0 0 0 0,0 0 0 0 0,0 0 1 0 0,0 1-1 0 0,0-1 0 0 0,0 0 1 0 0,0 0-1 0 0,0 0 0 0 0,0 0 0 0 0,-1 1 1 0 0,1-1-1 0 0,0 0 0 0 0,0 0 1 0 0,0 0-1 0 0,0 0 0 0 0,0 1 0 0 0,0-1 1 0 0,0 0-1 0 0,1 0 0 0 0,-1 0 1 0 0,0 0-1 0 0,0 1 0 0 0,0-1 0 0 0,0 0 1 0 0,0 0-1 0 0,0 0 0 0 0,0 0 1 0 0,0 0-1 0 0,0 1 0 0 0,0-1 0 0 0,0 0 1 0 0,1 0-1 0 0,-1 0 0 0 0,0 0 1 0 0,0 0-1 0 0,0 0 0 0 0,0 1 0 0 0,0-1 1 0 0,1 0-1 0 0,-1 0 0 0 0,0 0 1 0 0,14 6 28 0 0,13 1 73 0 0,-18-7-111 0 0,1 1 0 0 0,-1-2 0 0 0,1 1 1 0 0,-1-1-1 0 0,0-1 0 0 0,1 0 1 0 0,-1 0-1 0 0,0-1 0 0 0,14-5 1 0 0,-18 5-305 0 0,-1 0 1 0 0,1 1-1 0 0,0-1 1 0 0,-1-1 0 0 0,1 1-1 0 0,-1-1 1 0 0,6-6 0 0 0,-7 6-271 0 0,-1 1 1 0 0,1-1-1 0 0,-1 1 0 0 0,0-1 1 0 0,0 0-1 0 0,0 0 1 0 0,0 0-1 0 0,-1 0 0 0 0,0 0 1 0 0,2-8-1 0 0,-1-15-4177 0 0,1-3 236 0 0</inkml:trace>
</inkml:ink>
</file>

<file path=ppt/ink/ink1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8:34.2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 21 8458 0 0,'-1'-1'320'0'0,"0"1"-1"0"0,0 0 1 0 0,0 0 0 0 0,0-1 0 0 0,0 1-1 0 0,0-1 1 0 0,0 1 0 0 0,0-1 0 0 0,0 0-1 0 0,0 1 1 0 0,0-1 0 0 0,0 0 0 0 0,1 1-1 0 0,-1-1 1 0 0,0 0 0 0 0,0 0 0 0 0,0-1-1 0 0,1 2-211 0 0,0-1-1 0 0,1 1 1 0 0,-1-1-1 0 0,0 1 1 0 0,0 0-1 0 0,1-1 1 0 0,-1 1-1 0 0,0 0 1 0 0,1-1-1 0 0,-1 1 1 0 0,0 0-1 0 0,1 0 1 0 0,-1-1-1 0 0,0 1 1 0 0,1 0-1 0 0,-1 0 1 0 0,1-1-1 0 0,-1 1 1 0 0,0 0-1 0 0,1 0 0 0 0,-1 0 1 0 0,1 0-1 0 0,-1 0 1 0 0,1 0-1 0 0,-1 0 1 0 0,1 0-1 0 0,5-1 68 0 0,-1 0-1 0 0,0 1 0 0 0,1 0 0 0 0,-1 0 0 0 0,0 0 0 0 0,7 2 1 0 0,-9-1-151 0 0,0 0 1 0 0,1 0 0 0 0,-1 0 0 0 0,0 1 0 0 0,0 0 0 0 0,0-1 0 0 0,0 1 0 0 0,0 0 0 0 0,0 0 0 0 0,-1 1-1 0 0,1-1 1 0 0,-1 1 0 0 0,1-1 0 0 0,-1 1 0 0 0,0 0 0 0 0,3 5 0 0 0,-2-2 64 0 0,0 0 1 0 0,0 0 0 0 0,-1 1-1 0 0,0 0 1 0 0,0-1-1 0 0,-1 1 1 0 0,0 0 0 0 0,1 7-1 0 0,-2 5 100 0 0,0 0 0 0 0,-1 0 0 0 0,-1 0 0 0 0,-1 0 0 0 0,-6 23 0 0 0,-10 20-667 0 0,21-64 419 0 0,-1-1-1 0 0,1 1 0 0 0,0-1 0 0 0,-1 1 0 0 0,1 0 1 0 0,0 0-1 0 0,1 0 0 0 0,-1 0 0 0 0,0 0 1 0 0,1 0-1 0 0,-1 1 0 0 0,0-1 0 0 0,1 1 0 0 0,0-1 1 0 0,3 0-1 0 0,53-19-365 0 0,-36 13-345 0 0,-12 4-41 0 0,-1 0 0 0 0,1-1 0 0 0,13-8-1 0 0,-22 12 425 0 0,0-1 0 0 0,0 1-1 0 0,0-1 1 0 0,0 1 0 0 0,0-1-1 0 0,0 0 1 0 0,0 0 0 0 0,-1 0-1 0 0,1 0 1 0 0,-1 0 0 0 0,0 0-1 0 0,1 0 1 0 0,-1 0 0 0 0,0 0-1 0 0,0-1 1 0 0,0 1-1 0 0,-1 0 1 0 0,1-1 0 0 0,0 1-1 0 0,-1-1 1 0 0,0-2 0 0 0,2-6-3475 0 0</inkml:trace>
</inkml:ink>
</file>

<file path=ppt/ink/ink1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8:34.5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1 7226 0 0,'-2'1'305'0'0,"1"0"0"0"0,-1 0 0 0 0,1 1 0 0 0,-1-1 0 0 0,1 1 0 0 0,-1-1 0 0 0,1 1 0 0 0,0-1 0 0 0,0 1 0 0 0,0 0 0 0 0,0 0 0 0 0,0-1 1 0 0,0 1-1 0 0,0 0 0 0 0,1 0 0 0 0,-1 0 0 0 0,1 0 0 0 0,-1 0 0 0 0,1 0 0 0 0,0 0 0 0 0,0 0 0 0 0,0 0 0 0 0,0 0 0 0 0,0 3 0 0 0,6 50 1540 0 0,0-8-1345 0 0,-5-34-457 0 0,0 0 1 0 0,1-1-1 0 0,1 1 1 0 0,6 18-1 0 0,-7-32-55 0 0,0 0-1 0 0,0 0 1 0 0,0-1-1 0 0,0 1 0 0 0,0-1 1 0 0,0 1-1 0 0,0-1 1 0 0,-1 0-1 0 0,1 0 0 0 0,-1 1 1 0 0,1-1-1 0 0,1-4 1 0 0,-1 4-18 0 0,6-6-395 0 0,-1 1 1 0 0,1 0-1 0 0,0 0 0 0 0,14-8 1 0 0,14-11-3209 0 0,-35 25 3466 0 0,-1 1-1 0 0,1-1 1 0 0,0 0 0 0 0,0 0-1 0 0,-1 0 1 0 0,1 0 0 0 0,0 0-1 0 0,-1 0 1 0 0,1 0 0 0 0,-1 0-1 0 0,1 0 1 0 0,-1 0 0 0 0,0 0-1 0 0,1 0 1 0 0,-1-1-1 0 0,0 1 1 0 0,0 0 0 0 0,0 0-1 0 0,0 0 1 0 0,0 0 0 0 0,0-2-1 0 0,0-4-867 0 0,5-6-3160 0 0</inkml:trace>
</inkml:ink>
</file>

<file path=ppt/ink/ink1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8:34.9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23 13083 0 0,'6'-2'2199'0'0,"-1"1"-1932"0"0,0 0 0 0 0,0 0 0 0 0,0 0 0 0 0,0 0 0 0 0,7 0 0 0 0,-11 1-250 0 0,0 0-1 0 0,0 0 1 0 0,0 1 0 0 0,0-1 0 0 0,-1 0 0 0 0,1 0 0 0 0,0 0 0 0 0,0 1-1 0 0,0-1 1 0 0,-1 0 0 0 0,1 1 0 0 0,0-1 0 0 0,0 0 0 0 0,-1 1 0 0 0,1-1-1 0 0,0 1 1 0 0,-1 0 0 0 0,1-1 0 0 0,0 1 0 0 0,-1-1 0 0 0,1 1-1 0 0,-1 0 1 0 0,1-1 0 0 0,-1 1 0 0 0,0 0 0 0 0,1 0 0 0 0,-1-1 0 0 0,1 1-1 0 0,-1 0 1 0 0,0 0 0 0 0,0 0 0 0 0,0 0 0 0 0,1-1 0 0 0,-1 1-1 0 0,0 0 1 0 0,0 0 0 0 0,0 0 0 0 0,0 0 0 0 0,0 0 0 0 0,-1-1 0 0 0,1 1-1 0 0,0 0 1 0 0,-1 1 0 0 0,-8 37 148 0 0,6-29-135 0 0,0 1 0 0 0,1-1 0 0 0,0 1 0 0 0,1-1 0 0 0,0 1 0 0 0,1 15 0 0 0,0-23-14 0 0,1-1 0 0 0,-1 1 0 0 0,1-1 0 0 0,0 1 0 0 0,0-1 0 0 0,0 0 1 0 0,0 0-1 0 0,0 1 0 0 0,0-1 0 0 0,1 0 0 0 0,-1 0 0 0 0,1 0 0 0 0,0 0 0 0 0,-1-1 0 0 0,1 1 0 0 0,0 0 0 0 0,0-1 0 0 0,0 1 0 0 0,0-1 0 0 0,0 0 0 0 0,0 1 0 0 0,1-1 0 0 0,-1 0 0 0 0,0-1 0 0 0,1 1 0 0 0,-1 0 0 0 0,1 0 0 0 0,-1-1 0 0 0,0 0 0 0 0,1 1 0 0 0,-1-1 0 0 0,1 0 0 0 0,2-1 0 0 0,2 2-126 0 0,0-1 0 0 0,-1 0 0 0 0,1-1 0 0 0,-1 1 0 0 0,1-1 0 0 0,-1-1 0 0 0,0 1 0 0 0,1-1 0 0 0,-1 0 0 0 0,0-1 0 0 0,0 1 0 0 0,0-1 0 0 0,0 0 0 0 0,-1-1 0 0 0,1 0 0 0 0,-1 1-1 0 0,0-2 1 0 0,5-4 0 0 0,-7 5-533 0 0,1 0-1 0 0,-1 0 0 0 0,0 0 0 0 0,0-1 0 0 0,0 1 1 0 0,1-6-1 0 0,-2 5-519 0 0,0 0-1 0 0,0-1 1 0 0,-1 1 0 0 0,0 0-1 0 0,0 0 1 0 0,0-9 0 0 0,-2-1-1786 0 0</inkml:trace>
  <inkml:trace contextRef="#ctx0" brushRef="#br0" timeOffset="1">227 2 7666 0 0,'0'0'263'0'0,"-1"0"0"0"0,1 0 0 0 0,-1-1 0 0 0,1 1 0 0 0,-1 0 0 0 0,0 0 0 0 0,1 0 0 0 0,-1 0 0 0 0,0 0 0 0 0,1 0 0 0 0,-1-1 0 0 0,1 2 0 0 0,-1-1 0 0 0,0 0 1 0 0,1 0-1 0 0,-1 0 0 0 0,0 0 0 0 0,1 0 0 0 0,-1 0 0 0 0,1 1 0 0 0,-1-1 0 0 0,1 0 0 0 0,-1 0 0 0 0,0 1 0 0 0,1-1 0 0 0,-1 1 0 0 0,1-1 0 0 0,-1 0 0 0 0,1 1 0 0 0,0-1 1 0 0,-1 1-1 0 0,0 0 0 0 0,0 1 22 0 0,1 0 0 0 0,-1 0 0 0 0,1 0 0 0 0,-1 0 0 0 0,1 0 0 0 0,0-1 0 0 0,0 1 1 0 0,-1 0-1 0 0,1 0 0 0 0,1 4 0 0 0,13 59-233 0 0,-11-56 480 0 0,2 11-642 0 0,16 51 231 0 0,-19-66-564 0 0,0 0 1 0 0,1 0-1 0 0,-1 0 1 0 0,1-1-1 0 0,0 1 1 0 0,0-1-1 0 0,0 1 0 0 0,1-1 1 0 0,0 0-1 0 0,7 6 1 0 0,-10-9 152 0 0,-1-1 0 0 0,1 1 0 0 0,0-1 1 0 0,0 1-1 0 0,0-1 0 0 0,-1 0 0 0 0,1 1 0 0 0,0-1 0 0 0,0 0 1 0 0,0 0-1 0 0,0 1 0 0 0,0-1 0 0 0,0 0 0 0 0,0 0 0 0 0,0 0 0 0 0,0 0 1 0 0,-1 0-1 0 0,1 0 0 0 0,0-1 0 0 0,1 1 0 0 0,8-4-5232 0 0</inkml:trace>
</inkml:ink>
</file>

<file path=ppt/ink/ink1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8:35.3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90 11715 0 0,'-1'-1'74'0'0,"1"1"0"0"0,0-1 0 0 0,0 1 0 0 0,-1-1 0 0 0,1 1 0 0 0,0-1 0 0 0,0 1 0 0 0,0-1 0 0 0,0 1 0 0 0,-1-1 0 0 0,1 1 0 0 0,0-1 1 0 0,0 0-1 0 0,0 1 0 0 0,0-1 0 0 0,0 1 0 0 0,0-1 0 0 0,1 1 0 0 0,-1-1 0 0 0,0 1 0 0 0,0-1 0 0 0,0 1 0 0 0,0-1 0 0 0,1 1 1 0 0,-1-1-1 0 0,0 1 0 0 0,1-1 0 0 0,-1 1 0 0 0,0 0 0 0 0,1-1 0 0 0,-1 1 0 0 0,0-1 0 0 0,1 1 0 0 0,-1 0 0 0 0,1-1 0 0 0,-1 1 1 0 0,0 0-1 0 0,1-1 0 0 0,-1 1 0 0 0,1 0 0 0 0,-1 0 0 0 0,2-1 0 0 0,27-19 24 0 0,-22 16 189 0 0,21-11-107 0 0,-22 12-107 0 0,0 0-1 0 0,0-1 0 0 0,0 1 1 0 0,0-1-1 0 0,6-6 0 0 0,-12 10-78 0 0,0 0 1 0 0,-1-1-1 0 0,1 1 0 0 0,0 0 0 0 0,0-1 0 0 0,0 1 0 0 0,-1 0 0 0 0,1 0 0 0 0,0 0 0 0 0,-1-1 0 0 0,1 1 0 0 0,0 0 1 0 0,-1 0-1 0 0,1 0 0 0 0,0 0 0 0 0,0 0 0 0 0,-1-1 0 0 0,1 1 0 0 0,-1 0 0 0 0,1 0 0 0 0,0 0 0 0 0,-1 0 0 0 0,1 0 1 0 0,0 0-1 0 0,-1 0 0 0 0,1 0 0 0 0,0 0 0 0 0,-1 0 0 0 0,1 0 0 0 0,0 1 0 0 0,-1-1 0 0 0,1 0 0 0 0,0 0 0 0 0,-1 0 0 0 0,1 0 1 0 0,0 0-1 0 0,-1 1 0 0 0,-19 3-476 0 0,15-2 507 0 0,1 1 0 0 0,0-1 0 0 0,-1 1 0 0 0,1 0 0 0 0,0 1 0 0 0,0-1 0 0 0,1 1 0 0 0,-1 0 0 0 0,1-1 0 0 0,0 1 0 0 0,0 1 0 0 0,0-1 0 0 0,0 0 0 0 0,1 1 0 0 0,0 0 0 0 0,0-1 0 0 0,0 1 0 0 0,1 0 0 0 0,-2 8 0 0 0,2-9 63 0 0,1 0 0 0 0,0-1-1 0 0,0 1 1 0 0,0 0 0 0 0,1 0-1 0 0,-1 0 1 0 0,1 0 0 0 0,0 0-1 0 0,0 0 1 0 0,1 0-1 0 0,-1-1 1 0 0,1 1 0 0 0,0-1-1 0 0,0 1 1 0 0,0-1 0 0 0,0 0-1 0 0,0 1 1 0 0,1-1 0 0 0,-1 0-1 0 0,1-1 1 0 0,0 1 0 0 0,0 0-1 0 0,0-1 1 0 0,0 1 0 0 0,1-1-1 0 0,3 2 1 0 0,-5-3-91 0 0,0-1 0 0 0,0 1-1 0 0,-1 0 1 0 0,1-1 0 0 0,1 1 0 0 0,-1-1 0 0 0,0 1 0 0 0,0-1 0 0 0,0 0 0 0 0,0 0-1 0 0,0 0 1 0 0,0 0 0 0 0,0 0 0 0 0,0-1 0 0 0,0 1 0 0 0,0-1 0 0 0,0 1 0 0 0,0-1-1 0 0,3-1 1 0 0,-4 1-53 0 0,1 1 0 0 0,0-1-1 0 0,0 0 1 0 0,0 1-1 0 0,0-1 1 0 0,0 1-1 0 0,0 0 1 0 0,0 0 0 0 0,0-1-1 0 0,0 2 1 0 0,0-1-1 0 0,1 0 1 0 0,-1 0 0 0 0,0 1-1 0 0,0-1 1 0 0,3 2-1 0 0,-4-1 53 0 0,0-1 0 0 0,0 1-1 0 0,-1 0 1 0 0,1 0 0 0 0,0 0 0 0 0,0 0-1 0 0,-1 0 1 0 0,1 0 0 0 0,-1 0 0 0 0,1 0-1 0 0,-1 0 1 0 0,1 0 0 0 0,-1 0-1 0 0,0 1 1 0 0,0-1 0 0 0,1 0 0 0 0,-1 0-1 0 0,0 0 1 0 0,0 0 0 0 0,0 1 0 0 0,0-1-1 0 0,0 0 1 0 0,0 0 0 0 0,-1 0-1 0 0,1 0 1 0 0,0 1 0 0 0,-1-1 0 0 0,1 0-1 0 0,-1 0 1 0 0,1 0 0 0 0,-1 0 0 0 0,1 0-1 0 0,-1 0 1 0 0,-1 2 0 0 0,-23 34-156 0 0,-1-15 84 0 0,12-10 1092 0 0,16-11-948 0 0,0-1 0 0 0,-1 0 0 0 0,1 1 0 0 0,0-1-1 0 0,-1 0 1 0 0,1 0 0 0 0,0 0 0 0 0,-1 0 0 0 0,1 0-1 0 0,0-1 1 0 0,-1 1 0 0 0,1 0 0 0 0,2-2 0 0 0,3 1-172 0 0,-1 0 1 0 0,1-1-1 0 0,-1 0 1 0 0,1-1 0 0 0,-1 1-1 0 0,0-1 1 0 0,0 0-1 0 0,0-1 1 0 0,10-7 0 0 0,3-8-3627 0 0,-5-4-4092 0 0,-11 6 3173 0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3:49.4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56 1 9690 0 0,'-3'2'785'0'0,"-1"0"1"0"0,1 0-1 0 0,0 0 1 0 0,0 1-1 0 0,0-1 0 0 0,0 1 1 0 0,0 0-1 0 0,0 0 0 0 0,1 0 1 0 0,-1 0-1 0 0,1 1 1 0 0,0-1-1 0 0,0 0 0 0 0,-3 7 1 0 0,3-3-318 0 0,0 0 1 0 0,0 1 0 0 0,0-1 0 0 0,1 1 0 0 0,0-1 0 0 0,0 1 0 0 0,1 9 0 0 0,1 0-446 0 0,0 0 1 0 0,2 0 0 0 0,0 0 0 0 0,1 0 0 0 0,0-1-1 0 0,9 21 1 0 0,15 17-1439 0 0,-7-31-1792 0 0,-19-22 2681 0 0,-1 0-1 0 0,0 0 1 0 0,1 0-1 0 0,0 0 1 0 0,-1 0-1 0 0,1 0 1 0 0,-1-1-1 0 0,1 1 1 0 0,0-1-1 0 0,0 1 0 0 0,-1-1 1 0 0,1 1-1 0 0,2-1 1 0 0,8-4-3884 0 0,1-7-1422 0 0</inkml:trace>
  <inkml:trace contextRef="#ctx0" brushRef="#br0" timeOffset="1">167 58 6433 0 0,'8'7'7720'0'0,"-1"7"-4190"0"0,1 13-801 0 0,-8-26-2578 0 0,2 13 324 0 0,1 1-1 0 0,-2-1 1 0 0,0 1 0 0 0,-1-1 0 0 0,0 1-1 0 0,-4 21 1 0 0,3-29-593 0 0,0 1 1 0 0,-1-1-1 0 0,0 0 1 0 0,0 0-1 0 0,0 0 0 0 0,-1 0 1 0 0,0-1-1 0 0,0 1 1 0 0,-1-1-1 0 0,0 1 0 0 0,0-1 1 0 0,0-1-1 0 0,-1 1 1 0 0,-9 9-1 0 0,11-14-68 0 0,1 1 1 0 0,-1 0-1 0 0,0-1 0 0 0,0 0 0 0 0,1 1 1 0 0,-1-1-1 0 0,0-1 0 0 0,0 1 0 0 0,0 0 1 0 0,0-1-1 0 0,0 1 0 0 0,0-1 0 0 0,0 0 1 0 0,0 0-1 0 0,-6 0 0 0 0,6-1 296 0 0,1 1 0 0 0,0-1-1 0 0,-1 0 1 0 0,1 1 0 0 0,-1-1 0 0 0,1 0 0 0 0,0 0 0 0 0,0-1-1 0 0,0 1 1 0 0,0 0 0 0 0,0-1 0 0 0,-3-2 0 0 0,42 2 2702 0 0,-5 3-2575 0 0,34-3-1 0 0,-17-7-2103 0 0,-4-9-4296 0 0,-42 16 5399 0 0,0 0 0 0 0,-1 0 1 0 0,1 0-1 0 0,-1 0 0 0 0,0 0 1 0 0,1 0-1 0 0,-1-1 0 0 0,0 1 1 0 0,0-1-1 0 0,1-2 0 0 0,9-10-4332 0 0</inkml:trace>
</inkml:ink>
</file>

<file path=ppt/ink/ink1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8:35.7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 8 12491 0 0,'-3'4'231'0'0,"0"0"0"0"0,1 1 0 0 0,-1-1 0 0 0,1 0 0 0 0,-1 1 0 0 0,1-1 0 0 0,1 1 0 0 0,-1 0 0 0 0,1 0 0 0 0,0-1 0 0 0,0 1 0 0 0,0 0 0 0 0,0 0 0 0 0,1 0 0 0 0,0 0 0 0 0,0 0 1 0 0,1 8-1 0 0,1 4 617 0 0,1-1 1 0 0,1 1 0 0 0,10 31-1 0 0,-14-48-848 0 0,0 0-1 0 0,0 0 0 0 0,0 0 1 0 0,0 1-1 0 0,0-1 0 0 0,0 0 1 0 0,0 0-1 0 0,0 0 0 0 0,1 0 1 0 0,-1 1-1 0 0,0-1 0 0 0,0 0 1 0 0,0 0-1 0 0,0 0 0 0 0,0 0 1 0 0,0 0-1 0 0,1 1 0 0 0,-1-1 1 0 0,0 0-1 0 0,0 0 0 0 0,0 0 1 0 0,0 0-1 0 0,1 0 0 0 0,-1 0 1 0 0,0 0-1 0 0,0 0 0 0 0,0 0 1 0 0,1 0-1 0 0,-1 0 0 0 0,0 0 1 0 0,0 0-1 0 0,0 0 1 0 0,1 0-1 0 0,-1 0 0 0 0,0 0 1 0 0,0 0-1 0 0,0 0 0 0 0,1 0 1 0 0,8-7-65 0 0,13-19-107 0 0,-12 13 89 0 0,14-9 6 0 0,-17 16-874 0 0,-1 0 0 0 0,1 0 0 0 0,-1-1-1 0 0,0 0 1 0 0,-1 0 0 0 0,7-10 0 0 0,-11 15 847 0 0,0-1 1 0 0,0 1-1 0 0,-1 0 1 0 0,1-1 0 0 0,0 1-1 0 0,-1-1 1 0 0,0 1-1 0 0,1-1 1 0 0,-1 1-1 0 0,0-1 1 0 0,0 1-1 0 0,-1-1 1 0 0,1 1-1 0 0,0 0 1 0 0,-1-1-1 0 0,0 1 1 0 0,1-1 0 0 0,-1 1-1 0 0,0 0 1 0 0,0 0-1 0 0,0-1 1 0 0,-1 1-1 0 0,1 0 1 0 0,0 0-1 0 0,-1 0 1 0 0,0 0-1 0 0,1 0 1 0 0,-3-1-1 0 0,3 2 258 0 0,1 1-1 0 0,0-1 0 0 0,-1 0 0 0 0,1 1 0 0 0,0-1 0 0 0,-1 1 0 0 0,1 0 0 0 0,-1-1 0 0 0,1 1 1 0 0,-1-1-1 0 0,1 1 0 0 0,-1 0 0 0 0,1-1 0 0 0,-1 1 0 0 0,1 0 0 0 0,-1-1 0 0 0,0 1 0 0 0,1 0 1 0 0,-1 0-1 0 0,0 0 0 0 0,1-1 0 0 0,-1 1 0 0 0,1 0 0 0 0,-1 0 0 0 0,0 0 0 0 0,1 0 0 0 0,-1 0 1 0 0,0 0-1 0 0,1 0 0 0 0,-1 1 0 0 0,0-1 0 0 0,0 0 0 0 0,0 1-21 0 0,0 0 1 0 0,0 0-1 0 0,1 1 0 0 0,-1-1 1 0 0,0 0-1 0 0,0 0 0 0 0,1 1 0 0 0,-1-1 1 0 0,1 0-1 0 0,-1 1 0 0 0,1-1 1 0 0,0 0-1 0 0,-1 1 0 0 0,1 1 1 0 0,-3 58-266 0 0,3-55 142 0 0,1 44-2562 0 0,0 0-4041 0 0,-1-33 1809 0 0</inkml:trace>
</inkml:ink>
</file>

<file path=ppt/ink/ink1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8:36.2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1 10402 0 0,'0'35'3200'0'0,"1"-27"-2468"0"0,-1 1 0 0 0,0-1 0 0 0,-1 1 0 0 0,0-1 0 0 0,0 0 0 0 0,-1 1 0 0 0,0-1 0 0 0,0 0 0 0 0,-4 9 0 0 0,6-17-809 0 0,1-1 1 0 0,-1 1 0 0 0,1-1-1 0 0,0 1 1 0 0,-1-1-1 0 0,1 1 1 0 0,-1-1-1 0 0,1 1 1 0 0,0 0 0 0 0,-1-1-1 0 0,1 1 1 0 0,0 0-1 0 0,0 0 1 0 0,-1-1 0 0 0,1 1-1 0 0,0 0 1 0 0,0 0-1 0 0,-1 0 1 0 0,1 0-1 0 0,0 0 1 0 0,0 0 0 0 0,-1 0-1 0 0,1 0 1 0 0,0 0-1 0 0,0 0 1 0 0,-1 1-1 0 0,1-1 1 0 0,0 0 0 0 0,0 0-1 0 0,-1 1 1 0 0,1-1-1 0 0,0 0 1 0 0,-1 1 0 0 0,1-1-1 0 0,0 1 1 0 0,-1-1-1 0 0,1 1 1 0 0,-1-1-1 0 0,1 1 1 0 0,-1-1 0 0 0,1 1-1 0 0,-1 0 1 0 0,1-1-1 0 0,-1 1 1 0 0,0 0-1 0 0,1-1 1 0 0,-1 1 0 0 0,0 0-1 0 0,0-1 1 0 0,1 1-1 0 0,-1 0 1 0 0,0 0 0 0 0,0-1-1 0 0,0 1 1 0 0,0 0-1 0 0,0 0 1 0 0,0-1-1 0 0,0 1 1 0 0,0 0 0 0 0,0 0-1 0 0,0 0 1 0 0,-1-1-1 0 0,1 1 1 0 0,0 0 0 0 0,-1 1-1 0 0,36-52-1909 0 0,-30 41 1766 0 0,1-1 0 0 0,0 1 0 0 0,1 1-1 0 0,0-1 1 0 0,9-8 0 0 0,-2 4-122 0 0,-1 0 723 0 0,-21 25 1596 0 0,-4 4-1593 0 0,1 1 1 0 0,1 0-1 0 0,0 1 0 0 0,2 0 0 0 0,0 1 1 0 0,0 0-1 0 0,-4 23 0 0 0,13-45-372 0 0,1 0 1 0 0,0-1-1 0 0,1 1 0 0 0,-1 0 1 0 0,0 0-1 0 0,1 1 0 0 0,-1-1 0 0 0,1 0 1 0 0,0 1-1 0 0,0 0 0 0 0,0-1 1 0 0,0 1-1 0 0,1 0 0 0 0,2-1 0 0 0,55-25 68 0 0,-52 25-199 0 0,31-15-1852 0 0,-17 0-3715 0 0,-14 6-406 0 0</inkml:trace>
</inkml:ink>
</file>

<file path=ppt/ink/ink1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8:36.7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65 12843 0 0,'0'0'87'0'0,"0"-1"1"0"0,-1 1 0 0 0,1-1-1 0 0,0 0 1 0 0,0 1-1 0 0,0-1 1 0 0,0 0-1 0 0,-1 1 1 0 0,1-1 0 0 0,0 0-1 0 0,0 1 1 0 0,0-1-1 0 0,1 0 1 0 0,-1 1 0 0 0,0-1-1 0 0,0 0 1 0 0,0 1-1 0 0,0-1 1 0 0,1 1 0 0 0,-1-1-1 0 0,0 0 1 0 0,1 1-1 0 0,-1-1 1 0 0,0 1 0 0 0,1-1-1 0 0,-1 1 1 0 0,1-1-1 0 0,-1 1 1 0 0,0-1 0 0 0,1 1-1 0 0,0-1 1 0 0,-1 1-1 0 0,1 0 1 0 0,-1-1-1 0 0,1 1 1 0 0,-1 0 0 0 0,2-1-1 0 0,28-18-576 0 0,-25 16 782 0 0,9-11-247 0 0,-10 7-109 0 0,-9 7-304 0 0,2 1 362 0 0,0 1-1 0 0,1 0 1 0 0,-1 0-1 0 0,1 1 1 0 0,-1-1-1 0 0,1 1 0 0 0,0-1 1 0 0,0 1-1 0 0,0-1 1 0 0,0 1-1 0 0,1 0 1 0 0,-1 0-1 0 0,-1 4 1 0 0,-15 41 1823 0 0,17-40-1517 0 0,-1 1 0 0 0,2-1 0 0 0,-1 0 0 0 0,1 0 0 0 0,0 0 0 0 0,1 1 0 0 0,0-1 0 0 0,0 0 0 0 0,0 0 0 0 0,1 0 0 0 0,5 12 0 0 0,-6-17-343 0 0,0 0 0 0 0,0 0 0 0 0,0 0 0 0 0,1-1-1 0 0,-1 1 1 0 0,1 0 0 0 0,0-1 0 0 0,0 1 0 0 0,0-1 0 0 0,0 1 0 0 0,0-1 0 0 0,0 0 0 0 0,1 0 0 0 0,-1 0 0 0 0,1 0 0 0 0,-1-1 0 0 0,1 1 0 0 0,0-1 0 0 0,0 1-1 0 0,0-1 1 0 0,-1 0 0 0 0,1 0 0 0 0,0 0 0 0 0,1 0 0 0 0,-1-1 0 0 0,0 1 0 0 0,0-1 0 0 0,0 0 0 0 0,0 0 0 0 0,0 0 0 0 0,0 0 0 0 0,1-1 0 0 0,3 0-1 0 0,-5 0-208 0 0,1 0 0 0 0,0 0 0 0 0,0 0 0 0 0,-1 0 0 0 0,1-1 0 0 0,0 1-1 0 0,-1-1 1 0 0,0 0 0 0 0,1 0 0 0 0,-1 0 0 0 0,0 0 0 0 0,0 0-1 0 0,0 0 1 0 0,0-1 0 0 0,0 1 0 0 0,-1-1 0 0 0,1 1 0 0 0,-1-1-1 0 0,1 1 1 0 0,-1-1 0 0 0,0 0 0 0 0,0 0 0 0 0,0 0 0 0 0,0-3-1 0 0,0 1 239 0 0,0-1-1 0 0,0 1 0 0 0,-1 0 0 0 0,0 0 0 0 0,0-1 0 0 0,0 1 0 0 0,0 0 0 0 0,-1 0 1 0 0,0 0-1 0 0,0-1 0 0 0,0 1 0 0 0,-1 0 0 0 0,-2-5 0 0 0,5 14 575 0 0,0 1 1 0 0,0-1-1 0 0,0 1 1 0 0,-1 0-1 0 0,1 0 0 0 0,-1-1 1 0 0,0 1-1 0 0,-1 8 0 0 0,-7 41 267 0 0,8-52-723 0 0,3-2 1 0 0,1-1-1 0 0,-1 1 0 0 0,0 0 1 0 0,0-1-1 0 0,0 0 0 0 0,0 1 0 0 0,0-1 1 0 0,0 0-1 0 0,6-3 0 0 0,42-17-1871 0 0,-48 19 1165 0 0,0 0 0 0 0,-1 0 0 0 0,1 0 0 0 0,0 0 0 0 0,-1 0 0 0 0,1-1 0 0 0,-1 1 0 0 0,0-1 1 0 0,0 1-1 0 0,0-1 0 0 0,0 0 0 0 0,0 0 0 0 0,-1 0 0 0 0,1 0 0 0 0,-1 0 0 0 0,0 0 0 0 0,0-1 0 0 0,0 1 0 0 0,1-4 0 0 0,-1-10-3796 0 0</inkml:trace>
</inkml:ink>
</file>

<file path=ppt/ink/ink1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8:37.1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38 11554 0 0,'-1'0'99'0'0,"1"0"0"0"0,0-1-1 0 0,-1 1 1 0 0,1 0-1 0 0,0-1 1 0 0,-1 1-1 0 0,1-1 1 0 0,0 1-1 0 0,0 0 1 0 0,-1-1-1 0 0,1 1 1 0 0,0-1-1 0 0,0 1 1 0 0,0-1-1 0 0,0 1 1 0 0,0-1-1 0 0,-1 1 1 0 0,1-1-1 0 0,0 1 1 0 0,0-1 0 0 0,0 1-1 0 0,0 0 1 0 0,0-1-1 0 0,1 1 1 0 0,-1-1-1 0 0,0 1 1 0 0,0-1-1 0 0,0 1 1 0 0,0-1-1 0 0,0 1 1 0 0,1-1-1 0 0,-1 1 1 0 0,0 0-1 0 0,0-1 1 0 0,1 1-1 0 0,-1-1 1 0 0,21-12 1466 0 0,-18 11-1358 0 0,1 1 0 0 0,0 0-1 0 0,0 0 1 0 0,0 0-1 0 0,0 0 1 0 0,0 0-1 0 0,0 1 1 0 0,0 0-1 0 0,0 0 1 0 0,6 0-1 0 0,-8 1-86 0 0,0 0 1 0 0,-1 0-1 0 0,1 1 0 0 0,0-1 0 0 0,-1 0 0 0 0,1 1 0 0 0,-1-1 0 0 0,1 1 0 0 0,-1-1 0 0 0,1 1 0 0 0,-1 0 0 0 0,0 0 0 0 0,0-1 0 0 0,0 1 0 0 0,0 0 0 0 0,0 0 0 0 0,-1 0 1 0 0,1 0-1 0 0,-1 0 0 0 0,1 0 0 0 0,-1 0 0 0 0,1 3 0 0 0,1 54 214 0 0,-3-45-281 0 0,1 0-408 0 0,-1 22-823 0 0,1-35 809 0 0,0 0 1 0 0,0 0-1 0 0,0 0 0 0 0,0 1 1 0 0,0-1-1 0 0,1 0 0 0 0,-1 0 1 0 0,0 0-1 0 0,1 0 0 0 0,-1 0 1 0 0,1 1-1 0 0,-1-1 0 0 0,1 0 1 0 0,-1 0-1 0 0,1 0 1 0 0,0 0-1 0 0,0 0 0 0 0,-1 0 1 0 0,1-1-1 0 0,0 1 0 0 0,1 1 1 0 0</inkml:trace>
</inkml:ink>
</file>

<file path=ppt/ink/ink1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8:37.4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 9650 0 0,'0'0'185'0'0,"1"-1"0"0"0,-1 1 0 0 0,0 0 0 0 0,0 0 0 0 0,1-1 0 0 0,-1 1 0 0 0,0 0 0 0 0,1 0 0 0 0,-1-1 0 0 0,0 1 0 0 0,0 0 0 0 0,1 0 0 0 0,-1 0 0 0 0,1-1 0 0 0,-1 1 0 0 0,0 0 0 0 0,1 0 0 0 0,-1 0 0 0 0,0 0 0 0 0,1 0 0 0 0,-1 0 0 0 0,1 0 0 0 0,-1 0 0 0 0,0 0 0 0 0,1 0 0 0 0,-1 0 0 0 0,0 0 0 0 0,1 0 0 0 0,-1 0 0 0 0,1 0 0 0 0,-1 0 0 0 0,0 0 0 0 0,1 1 0 0 0,-1-1 0 0 0,1 0 0 0 0,7 15 2286 0 0,-3 21-1418 0 0,-5-36-1027 0 0,0 45 301 0 0,-1-36-330 0 0,0-1 0 0 0,1 0 0 0 0,0 1 0 0 0,1-1 0 0 0,0 1 0 0 0,0-1 0 0 0,0 1 0 0 0,1-1 1 0 0,4 9-1 0 0,-6-16-7 0 0,1 0 1 0 0,0 0 0 0 0,-1 0 0 0 0,1 0-1 0 0,0-1 1 0 0,0 1 0 0 0,0 0 0 0 0,0 0-1 0 0,0-1 1 0 0,0 1 0 0 0,0-1 0 0 0,0 1 0 0 0,0-1-1 0 0,0 1 1 0 0,0-1 0 0 0,0 0 0 0 0,0 1-1 0 0,0-1 1 0 0,0 0 0 0 0,0 0 0 0 0,1 0-1 0 0,-1 0 1 0 0,0 0 0 0 0,0 0 0 0 0,0 0-1 0 0,0 0 1 0 0,0 0 0 0 0,0-1 0 0 0,0 1 0 0 0,1 0-1 0 0,0-1 1 0 0,40-19-10 0 0,-27 13 22 0 0,67-26-410 0 0,-54 24-2439 0 0,1 1-3902 0 0,-21 6 704 0 0</inkml:trace>
</inkml:ink>
</file>

<file path=ppt/ink/ink1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8:39.1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71 7274 0 0,'12'-4'258'0'0,"-1"0"1"0"0,0-1-1 0 0,0 0 0 0 0,-1-1 1 0 0,19-12-1 0 0,18-11 573 0 0,-49 31-734 0 0,-1-1 0 0 0,0 1-1 0 0,1-1 1 0 0,0 1 0 0 0,-1 0 0 0 0,1 0-1 0 0,0 0 1 0 0,0 0 0 0 0,0 0-1 0 0,0 1 1 0 0,-3 4 0 0 0,0 3-227 0 0,-5 6 616 0 0,1 0 0 0 0,1 1 0 0 0,1 0 1 0 0,-7 23-1 0 0,13-35-370 0 0,0 0 0 0 0,0 0 0 0 0,0 0 1 0 0,1 0-1 0 0,-1 0 0 0 0,1 0 0 0 0,1 0 0 0 0,-1 0 0 0 0,1 0 1 0 0,0 0-1 0 0,0 0 0 0 0,0-1 0 0 0,1 1 0 0 0,-1 0 1 0 0,1 0-1 0 0,1-1 0 0 0,-1 1 0 0 0,0-1 0 0 0,1 0 0 0 0,6 8 1 0 0,-4-6-89 0 0,1-1 0 0 0,-1 1 1 0 0,1-1-1 0 0,0 0 0 0 0,1 0 0 0 0,-1 0 1 0 0,1-1-1 0 0,13 6 0 0 0,-18-9-89 0 0,0 0 1 0 0,0-1-1 0 0,0 1 0 0 0,0-1 0 0 0,0 1 1 0 0,0-1-1 0 0,0 0 0 0 0,0 0 0 0 0,0 0 1 0 0,0 0-1 0 0,0 0 0 0 0,0 0 0 0 0,0 0 1 0 0,0-1-1 0 0,0 1 0 0 0,0-1 0 0 0,0 0 1 0 0,0 1-1 0 0,0-1 0 0 0,-1 0 0 0 0,1 0 0 0 0,0 0 1 0 0,0 0-1 0 0,-1-1 0 0 0,1 1 0 0 0,-1 0 1 0 0,1-1-1 0 0,-1 1 0 0 0,0-1 0 0 0,1 1 1 0 0,-1-1-1 0 0,0 0 0 0 0,0 1 0 0 0,0-1 1 0 0,0 0-1 0 0,0 0 0 0 0,-1 0 0 0 0,2-4 1 0 0,2-4-1400 0 0,-1-1 1 0 0,0 1 0 0 0,2-18-1 0 0,-3 5-3039 0 0</inkml:trace>
</inkml:ink>
</file>

<file path=ppt/ink/ink1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8:39.5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0 8058 0 0,'-1'1'152'0'0,"1"0"0"0"0,-1 0 0 0 0,1-1 1 0 0,0 1-1 0 0,0 0 0 0 0,-1 0 0 0 0,1 0 1 0 0,0 0-1 0 0,0 0 0 0 0,0 0 0 0 0,0 0 0 0 0,0 0 1 0 0,0 0-1 0 0,0-1 0 0 0,1 1 0 0 0,-1 0 1 0 0,0 0-1 0 0,0 0 0 0 0,1 0 0 0 0,0 1 0 0 0,10 23 1283 0 0,-7-17-921 0 0,21 51-125 0 0,31 107 1 0 0,-58-173-691 0 0,1 0 1 0 0,0 0-1 0 0,0 0 1 0 0,0 0 0 0 0,1-1-1 0 0,0 1 1 0 0,1 0-1 0 0,1-9 1 0 0,-1 13 389 0 0,0-1 0 0 0,0 1 0 0 0,0 0 0 0 0,0 0 0 0 0,0 0 0 0 0,1 0 0 0 0,-1 0 0 0 0,1 0 0 0 0,0 0 1 0 0,0 1-1 0 0,0-1 0 0 0,0 0 0 0 0,1 1 0 0 0,-1 0 0 0 0,1-1 0 0 0,-1 1 0 0 0,1 0 0 0 0,0 1 0 0 0,-1-1 0 0 0,1 0 0 0 0,5-1 0 0 0,16-5 71 0 0,-18 7-519 0 0,-1-1 0 0 0,1 0 0 0 0,-1 0 0 0 0,1 0 1 0 0,-1-1-1 0 0,10-6 0 0 0,-14 9 232 0 0,-1-1 0 0 0,0 1-1 0 0,1-1 1 0 0,-1 1 0 0 0,0-1 0 0 0,1 1-1 0 0,-1-1 1 0 0,0 0 0 0 0,0 1 0 0 0,1-1-1 0 0,-1 1 1 0 0,0-1 0 0 0,0 0 0 0 0,0 1-1 0 0,0-1 1 0 0,0 1 0 0 0,0-1 0 0 0,0 0 0 0 0,0 1-1 0 0,0-1 1 0 0,0 0 0 0 0,0 1 0 0 0,0-1-1 0 0,0 1 1 0 0,-1-1 0 0 0,1 0 0 0 0,-1 0-1 0 0,0-4-1054 0 0,3-7-2766 0 0</inkml:trace>
</inkml:ink>
</file>

<file path=ppt/ink/ink1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8:39.9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7930 0 0,'1'2'528'0'0,"1"-1"0"0"0,-1 1 0 0 0,0 0 1 0 0,0 0-1 0 0,0 0 0 0 0,0 0 0 0 0,0 0 0 0 0,0 0 1 0 0,0 0-1 0 0,0 0 0 0 0,-1 0 0 0 0,1 4 0 0 0,8 36-245 0 0,-8-34 71 0 0,5 34-734 0 0,1 82-1 0 0,-7-127 285 0 0,0 1 0 0 0,0-1-1 0 0,0 0 1 0 0,0 0 0 0 0,1 1-1 0 0,0-1 1 0 0,-1 0 0 0 0,1 1-1 0 0,0-1 1 0 0,0 1 0 0 0,0-1 0 0 0,0 1-1 0 0,1-1 1 0 0,-1 1 0 0 0,1 0-1 0 0,-1-1 1 0 0,1 1 0 0 0,0 0-1 0 0,0 0 1 0 0,0 0 0 0 0,0 1-1 0 0,0-1 1 0 0,1 0 0 0 0,2-1-1 0 0,4-1 105 0 0,0 0-1 0 0,1 1 1 0 0,-1 0-1 0 0,1 1 0 0 0,14-2 1 0 0,25-7-4983 0 0</inkml:trace>
</inkml:ink>
</file>

<file path=ppt/ink/ink1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8:40.2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1 8274 0 0,'0'-1'79'0'0,"0"1"1"0"0,-1 0-1 0 0,1 0 1 0 0,0 0 0 0 0,0 0-1 0 0,0 0 1 0 0,-1 0-1 0 0,1 0 1 0 0,0 0-1 0 0,0 0 1 0 0,0 0 0 0 0,-1 0-1 0 0,1 0 1 0 0,0 0-1 0 0,0 0 1 0 0,0 0-1 0 0,-1 0 1 0 0,1 0 0 0 0,0 0-1 0 0,0 0 1 0 0,0 1-1 0 0,0-1 1 0 0,-1 0-1 0 0,1 0 1 0 0,0 0 0 0 0,0 0-1 0 0,0 0 1 0 0,0 0-1 0 0,-1 1 1 0 0,1-1-1 0 0,0 0 1 0 0,0 0-1 0 0,0 0 1 0 0,0 0 0 0 0,0 1-1 0 0,0-1 1 0 0,0 0-1 0 0,-1 0 1 0 0,1 0-1 0 0,0 1 1 0 0,0-1 0 0 0,0 0-1 0 0,2 14 1428 0 0,11 16-812 0 0,-12-26-384 0 0,14 33 148 0 0,-10-23-592 0 0,0 0 1 0 0,1 0-1 0 0,1-1 1 0 0,0 0-1 0 0,0 0 1 0 0,1-1-1 0 0,10 12 1 0 0,-1-14-4506 0 0,-9-9-594 0 0</inkml:trace>
</inkml:ink>
</file>

<file path=ppt/ink/ink1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8:40.6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40 10282 0 0,'0'0'57'0'0,"-1"0"1"0"0,1 0-1 0 0,0 0 0 0 0,-1 0 0 0 0,1 0 0 0 0,-1 0 0 0 0,1 0 0 0 0,-1-1 1 0 0,1 1-1 0 0,0 0 0 0 0,-1 0 0 0 0,1 0 0 0 0,0-1 0 0 0,-1 1 0 0 0,1 0 1 0 0,0 0-1 0 0,-1-1 0 0 0,1 1 0 0 0,0 0 0 0 0,-1-1 0 0 0,1 1 1 0 0,0 0-1 0 0,0-1 0 0 0,0 1 0 0 0,-1-1 0 0 0,1 1 0 0 0,0 0 0 0 0,0-1 1 0 0,0 1-1 0 0,0-1 0 0 0,0 1 0 0 0,0-1 0 0 0,0 1 0 0 0,-1 0 1 0 0,1-1-1 0 0,0 1 0 0 0,1-1 0 0 0,-1 1 0 0 0,0-1 0 0 0,0 1 0 0 0,0 0 1 0 0,0-1-1 0 0,0 1 0 0 0,0-1 0 0 0,0 1 0 0 0,1-1 0 0 0,1-1 69 0 0,0 1 0 0 0,0-1 0 0 0,0 1 0 0 0,1 0 0 0 0,-1-1 0 0 0,0 1 0 0 0,1 0 0 0 0,-1 0 0 0 0,3 0 0 0 0,6-2 85 0 0,-1 0 0 0 0,1 1 0 0 0,-1 1 0 0 0,14-1 0 0 0,-23 2-167 0 0,1 0 0 0 0,-1 0 0 0 0,0 0-1 0 0,0 0 1 0 0,1 1 0 0 0,-1-1 0 0 0,0 1 0 0 0,0-1-1 0 0,1 1 1 0 0,-1-1 0 0 0,0 1 0 0 0,0-1 0 0 0,0 1-1 0 0,0 0 1 0 0,0 0 0 0 0,0 0 0 0 0,0 0 0 0 0,0 0-1 0 0,0 0 1 0 0,0 0 0 0 0,-1 0 0 0 0,1 0 0 0 0,1 2-1 0 0,-1 0-3 0 0,0 1-1 0 0,0-1 1 0 0,0 0-1 0 0,0 1 1 0 0,-1-1-1 0 0,1 1 1 0 0,-1-1-1 0 0,0 0 1 0 0,0 5-1 0 0,-1 2-96 0 0,0 0 0 0 0,-1 0 0 0 0,0 0 0 0 0,-1 0 0 0 0,-5 14 0 0 0,8-22 17 0 0,-1 0-1 0 0,0 0 0 0 0,0 0 0 0 0,0 0 1 0 0,0-1-1 0 0,0 1 0 0 0,0 0 1 0 0,-1 0-1 0 0,1-1 0 0 0,0 1 0 0 0,-1 0 1 0 0,0-1-1 0 0,1 1 0 0 0,-1-1 0 0 0,0 0 1 0 0,1 0-1 0 0,-4 2 0 0 0,38-16-132 0 0,-28 11 262 0 0,0-1-1 0 0,1 0 1 0 0,-1 1 0 0 0,1 0 0 0 0,0 1 0 0 0,-1-1-1 0 0,1 1 1 0 0,0 0 0 0 0,0 0 0 0 0,0 1 0 0 0,0 0-1 0 0,0 0 1 0 0,0 0 0 0 0,6 2 0 0 0,-11-2-39 0 0,0 1 1 0 0,0 0-1 0 0,0 0 1 0 0,0 0-1 0 0,0 0 1 0 0,0 0-1 0 0,0 0 1 0 0,0 0 0 0 0,-1 0-1 0 0,1 0 1 0 0,0 0-1 0 0,-1 0 1 0 0,1 0-1 0 0,-1 0 1 0 0,1 1-1 0 0,-1-1 1 0 0,1 0-1 0 0,-1 0 1 0 0,0 1-1 0 0,0-1 1 0 0,0 0-1 0 0,0 1 1 0 0,0-1-1 0 0,0 0 1 0 0,0 0-1 0 0,0 1 1 0 0,0-1-1 0 0,-1 2 1 0 0,-9 43 168 0 0,9-39-179 0 0,-1-2-117 0 0,-9 32 354 0 0,10-34-420 0 0,0-1-1 0 0,1 0 1 0 0,-1 0 0 0 0,-1 0 0 0 0,1 0-1 0 0,0 0 1 0 0,0 0 0 0 0,-1 0 0 0 0,1 0 0 0 0,-1 0-1 0 0,0-1 1 0 0,1 1 0 0 0,-4 1 0 0 0,6-26-9207 0 0,3 14 4809 0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3:49.8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1 9450 0 0,'-5'2'8149'0'0,"4"8"-4938"0"0,3 9-1415 0 0,12 59 291 0 0,-8-33-1942 0 0,27 90 1 0 0,-25-120-498 0 0,-1-16-71 0 0,5-26-213 0 0,-6 10 684 0 0,-4 14-77 0 0,-1 0 1 0 0,0 0-1 0 0,1 0 0 0 0,0 0 0 0 0,0 1 0 0 0,-1-1 1 0 0,2 0-1 0 0,-1 1 0 0 0,0 0 0 0 0,0-1 1 0 0,1 1-1 0 0,-1 0 0 0 0,1 0 0 0 0,0 1 1 0 0,-1-1-1 0 0,1 0 0 0 0,0 1 0 0 0,0 0 1 0 0,0-1-1 0 0,4 0 0 0 0,16 2-4418 0 0,4 7-6149 0 0,-19-4 5215 0 0</inkml:trace>
</inkml:ink>
</file>

<file path=ppt/ink/ink1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8:40.9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27 8418 0 0,'-12'-13'2418'0'0,"13"6"443"0"0,1 6-2551 0 0,1 0 0 0 0,-1 0 0 0 0,0 0 0 0 0,1 0 0 0 0,-1 1 0 0 0,1-1 0 0 0,-1 1 0 0 0,1 0 0 0 0,4 0 0 0 0,-3 0-179 0 0,1 0 0 0 0,-1 1 0 0 0,0 0 0 0 0,1 0 0 0 0,-1 0-1 0 0,0 1 1 0 0,0-1 0 0 0,0 1 0 0 0,0 0 0 0 0,0 0 0 0 0,0 1 0 0 0,-1-1 0 0 0,1 1 0 0 0,-1-1 0 0 0,1 1 0 0 0,-1 0 0 0 0,0 1 0 0 0,0-1 0 0 0,-1 0-1 0 0,4 5 1 0 0,1 2-149 0 0,0 1 0 0 0,-1-1-1 0 0,0 1 1 0 0,0 1 0 0 0,7 22-1 0 0,7 36-2603 0 0,-20-70 2541 0 0,0 0 0 0 0,0-1 0 0 0,0 1 0 0 0,0 0 0 0 0,0 0 0 0 0,0 0-1 0 0,0 0 1 0 0,0 0 0 0 0,0 0 0 0 0,0-1 0 0 0,0 1 0 0 0,0 0 0 0 0,0 0 0 0 0,0 0 0 0 0,0 0-1 0 0,0 0 1 0 0,0 0 0 0 0,0 0 0 0 0,0 0 0 0 0,1-1-81 0 0,-1 1 81 0 0,0 0 0 0 0,0 0 0 0 0,0 0-1 0 0,0 0 1 0 0,0 0 0 0 0,0 0 0 0 0,1 0 0 0 0,-1 0 0 0 0,0 0 0 0 0,0 0 0 0 0,0 0 0 0 0,0 0-1 0 0,0 0 1 0 0,0 0 0 0 0,1 0 0 0 0,-1 0 0 0 0,0 0 0 0 0,0 0 0 0 0,0 0 0 0 0,0 0 0 0 0,0 0-1 0 0,0 0 1 0 0,1 0 0 0 0,-1 0 0 0 0,0 0 0 0 0,0 0 0 0 0,0 0 0 0 0,0 0 0 0 0,0 0 0 0 0,0 0-1 0 0,0 0 1 0 0,1 0 0 0 0,-1 0 0 0 0,0 1-81 0 0,0-1 81 0 0,0 0 0 0 0,0 0 0 0 0,0 0-1 0 0,0 0 1 0 0,0 0 0 0 0,0 0 0 0 0,0 1 0 0 0,4-14-2976 0 0,-4 12 2377 0 0,4-11-3843 0 0</inkml:trace>
</inkml:ink>
</file>

<file path=ppt/ink/ink1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8:41.4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9066 0 0,'7'26'4483'0'0,"18"13"-2883"0"0,-8-14-1060 0 0,-8-8-427 0 0,-1 1-1 0 0,0 1 1 0 0,4 18 0 0 0,7 16-1670 0 0,-22-77-1975 0 0,3 11 3553 0 0,2 0-1 0 0,-1 0 1 0 0,6-18-1 0 0,-5 27 95 0 0,0 0 1 0 0,0 1-1 0 0,0-1 1 0 0,1 1-1 0 0,-1 0 1 0 0,1 0-1 0 0,0 0 1 0 0,0 0-1 0 0,0 0 0 0 0,0 1 1 0 0,5-4-1 0 0,21-20-272 0 0,-28 25-36 0 0,0-1 0 0 0,0 1 0 0 0,0 0-1 0 0,0 0 1 0 0,-1-1 0 0 0,1 1 0 0 0,-1 0 0 0 0,1-1 0 0 0,-1 1 0 0 0,1-1 0 0 0,-1 1 0 0 0,0-1 0 0 0,1 1-1 0 0,-1-1 1 0 0,0 1 0 0 0,0-1 0 0 0,0 1 0 0 0,0-1 0 0 0,-1 1 0 0 0,0-3 0 0 0,-7-15 3399 0 0,9 28-1062 0 0,13 80 1208 0 0,-5-48-3053 0 0,17 51 0 0 0,-7-52-1071 0 0,-3-25-1698 0 0,-16-14 2244 0 0,1-1 0 0 0,0 0 0 0 0,-1 0 0 0 0,1 0-1 0 0,0 0 1 0 0,-1 0 0 0 0,1 1 0 0 0,0-1 0 0 0,-1 0 0 0 0,1 0 0 0 0,0-1 0 0 0,-1 1-1 0 0,1 0 1 0 0,0 0 0 0 0,-1 0 0 0 0,1 0 0 0 0,0-1 0 0 0,-1 1 0 0 0,1 0-1 0 0,-1 0 1 0 0,1-1 0 0 0,-1 1 0 0 0,1 0 0 0 0,-1-1 0 0 0,1 1 0 0 0,-1-1 0 0 0,2 0-1 0 0,4-7-4636 0 0</inkml:trace>
</inkml:ink>
</file>

<file path=ppt/ink/ink1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8:41.8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 11418 0 0,'1'0'87'0'0,"0"1"0"0"0,0-1-1 0 0,0 1 1 0 0,0-1 0 0 0,1 1-1 0 0,-1-1 1 0 0,0 1 0 0 0,0-1-1 0 0,0 0 1 0 0,0 0 0 0 0,0 0 0 0 0,1 0-1 0 0,-1 0 1 0 0,0 0 0 0 0,0 0-1 0 0,0 0 1 0 0,0 0 0 0 0,1 0-1 0 0,-1-1 1 0 0,0 1 0 0 0,0 0-1 0 0,2-2 1 0 0,-2 2-54 0 0,0-1 0 0 0,0 1 0 0 0,0-1 0 0 0,0 1 0 0 0,0 0 1 0 0,0-1-1 0 0,0 1 0 0 0,0 0 0 0 0,0 0 0 0 0,0 0 0 0 0,0 0 0 0 0,0 0 0 0 0,0 0 1 0 0,0 0-1 0 0,0 0 0 0 0,0 0 0 0 0,0 0 0 0 0,0 0 0 0 0,0 1 0 0 0,0-1 0 0 0,0 0 0 0 0,0 1 1 0 0,0-1-1 0 0,0 1 0 0 0,0-1 0 0 0,0 1 0 0 0,0-1 0 0 0,-1 1 0 0 0,1 0 0 0 0,0 0 0 0 0,0-1 1 0 0,-1 1-1 0 0,1 0 0 0 0,0 0 0 0 0,-1 0 0 0 0,1 0 0 0 0,-1-1 0 0 0,1 1 0 0 0,0 2 0 0 0,0 0-3 0 0,-1 0 0 0 0,1 0-1 0 0,0 0 1 0 0,-1 0 0 0 0,0 1-1 0 0,0-1 1 0 0,0 0 0 0 0,0 0-1 0 0,-1 0 1 0 0,1 0-1 0 0,-1 0 1 0 0,1 0 0 0 0,-1 0-1 0 0,0 0 1 0 0,0 0 0 0 0,-2 3-1 0 0,1-3-8 0 0,1 0-1 0 0,0 1 1 0 0,0-1 0 0 0,0 1-1 0 0,0-1 1 0 0,0 0-1 0 0,1 1 1 0 0,0-1-1 0 0,0 8 1 0 0,0-11-10 0 0,0 1 0 0 0,0-1-1 0 0,0 1 1 0 0,0-1 0 0 0,0 1 0 0 0,0-1-1 0 0,0 1 1 0 0,1-1 0 0 0,-1 0 0 0 0,0 1 0 0 0,0-1-1 0 0,0 1 1 0 0,1-1 0 0 0,-1 0 0 0 0,0 1 0 0 0,1-1-1 0 0,-1 0 1 0 0,0 1 0 0 0,1-1 0 0 0,-1 0 0 0 0,1 1-1 0 0,-1-1 1 0 0,0 0 0 0 0,1 0 0 0 0,-1 1-1 0 0,1-1 1 0 0,-1 0 0 0 0,1 0 0 0 0,-1 0 0 0 0,0 0-1 0 0,2 0 1 0 0,16-3 202 0 0,14-16-24 0 0,-24 11-297 0 0,0 0 1 0 0,0-1-1 0 0,0 1 1 0 0,7-14 0 0 0,-3-4-7458 0 0</inkml:trace>
</inkml:ink>
</file>

<file path=ppt/ink/ink1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8:42.2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30 11354 0 0,'-2'2'1097'0'0,"1"0"-497"0"0,0 1-24 0 0,2-3-64 0 0,4 1-240 0 0,0-1-136 0 0,2 0-72 0 0,0-1-32 0 0,0-3 0 0 0,1 1-40 0 0,0-2-176 0 0,0-1-192 0 0,0 2-240 0 0,-3-2-288 0 0,1 2-313 0 0,-1 1-327 0 0,-2 1-280 0 0</inkml:trace>
</inkml:ink>
</file>

<file path=ppt/ink/ink1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8:42.5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45 9218 0 0,'-1'0'113'0'0,"1"0"0"0"0,-1 0 0 0 0,1 0 0 0 0,-1-1 0 0 0,1 1 0 0 0,0 0 0 0 0,-1 0 0 0 0,1 0 0 0 0,-1 0 0 0 0,1-1 0 0 0,-1 1 0 0 0,1 0 0 0 0,0-1 0 0 0,-1 1 0 0 0,1 0 0 0 0,-1 0 0 0 0,1-1 0 0 0,0 1 0 0 0,-1-1 0 0 0,1 1-1 0 0,0 0 1 0 0,0-1 0 0 0,-1 1 0 0 0,1-1 0 0 0,0 1 0 0 0,0-1 0 0 0,0 1 0 0 0,0 0 0 0 0,-1-1 0 0 0,1 1 0 0 0,0-1 0 0 0,0 1 0 0 0,0-1 0 0 0,0 1 0 0 0,0-1 0 0 0,0 1 0 0 0,0-1 0 0 0,0 1 0 0 0,0-1 0 0 0,1 1 0 0 0,-1-1 0 0 0,0 1 0 0 0,0-1 0 0 0,0 0 0 0 0,2 0-10 0 0,-1-1 0 0 0,1 0 0 0 0,0 0 0 0 0,-1 1 0 0 0,1-1 0 0 0,0 1 0 0 0,0 0-1 0 0,0-1 1 0 0,0 1 0 0 0,4-1 0 0 0,-4 0-94 0 0,1 1 1 0 0,-1 0-1 0 0,1-1 0 0 0,0 1 0 0 0,0 0 0 0 0,0 0 1 0 0,0 1-1 0 0,0-1 0 0 0,0 1 0 0 0,0-1 0 0 0,0 1 0 0 0,0 0 1 0 0,0 0-1 0 0,0 0 0 0 0,0 1 0 0 0,0-1 0 0 0,0 1 1 0 0,5 1-1 0 0,-8-1 11 0 0,1-1 1 0 0,-1 1 0 0 0,1-1 0 0 0,-1 1 0 0 0,1 0-1 0 0,-1 0 1 0 0,0-1 0 0 0,1 1 0 0 0,-1 0 0 0 0,0 0-1 0 0,1-1 1 0 0,-1 1 0 0 0,0 0 0 0 0,0 0 0 0 0,0 0-1 0 0,0-1 1 0 0,0 1 0 0 0,0 0 0 0 0,0 0 0 0 0,0 0-1 0 0,0-1 1 0 0,0 1 0 0 0,0 0 0 0 0,-1 1 0 0 0,-11 21 191 0 0,-1 2-161 0 0,13-24-50 0 0,0 0 1 0 0,0 0 0 0 0,0-1 0 0 0,0 1-1 0 0,0 0 1 0 0,0 0 0 0 0,0 0-1 0 0,0 0 1 0 0,0-1 0 0 0,0 1-1 0 0,0 0 1 0 0,1 0 0 0 0,-1 0-1 0 0,0-1 1 0 0,1 1 0 0 0,-1 0 0 0 0,0 0-1 0 0,1-1 1 0 0,-1 1 0 0 0,1 0-1 0 0,-1-1 1 0 0,1 1 0 0 0,-1-1-1 0 0,1 1 1 0 0,0 0 0 0 0,-1-1-1 0 0,1 1 1 0 0,1 0 0 0 0,1 1-1 0 0,1 0 1 0 0,0-1-1 0 0,0 1 1 0 0,0-1-1 0 0,0 0 1 0 0,0 1-1 0 0,0-2 1 0 0,0 1-1 0 0,0 0 1 0 0,0-1-1 0 0,0 0 1 0 0,1 0-1 0 0,-1 0 0 0 0,0-1 1 0 0,0 1-1 0 0,0-1 1 0 0,0 0-1 0 0,0 0 1 0 0,7-3-1 0 0,-5 1-298 0 0,0 1-1 0 0,0-1 0 0 0,-1 0 1 0 0,1-1-1 0 0,6-5 0 0 0,-8 6-582 0 0,0 0-1 0 0,-1-1 1 0 0,1 0-1 0 0,-1 0 1 0 0,1 0-1 0 0,3-6 0 0 0,2-6-4286 0 0</inkml:trace>
</inkml:ink>
</file>

<file path=ppt/ink/ink1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8:42.9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64 11442 0 0,'-2'6'624'0'0,"1"-1"0"0"0,1 1 0 0 0,-1 0-1 0 0,1 0 1 0 0,-1-1 0 0 0,2 1 0 0 0,-1 0-1 0 0,1-1 1 0 0,0 1 0 0 0,1 7-1 0 0,1-5-262 0 0,0 1 0 0 0,0-1-1 0 0,1 0 1 0 0,0 0 0 0 0,0-1-1 0 0,8 12 1 0 0,-7-12-267 0 0,0-1 0 0 0,0 0 0 0 0,0-1 0 0 0,1 1 0 0 0,-1-1 0 0 0,1 0 1 0 0,1 0-1 0 0,-1-1 0 0 0,0 0 0 0 0,1 0 0 0 0,0-1 0 0 0,0 1 0 0 0,0-1 0 0 0,1-1 0 0 0,-1 0 0 0 0,15 3 0 0 0,-4-3-60 0 0,-12 0-53 0 0,0-1 1 0 0,0 0-1 0 0,0-1 1 0 0,0 1-1 0 0,0-1 0 0 0,0 0 1 0 0,0-1-1 0 0,0 1 1 0 0,0-1-1 0 0,0-1 1 0 0,11-3-1 0 0,-17 5-78 0 0,1-1-1 0 0,-1 0 1 0 0,1 0 0 0 0,-1 0-1 0 0,0 1 1 0 0,1-1 0 0 0,-1 0-1 0 0,0 0 1 0 0,1 0 0 0 0,-1 0-1 0 0,0 0 1 0 0,0 0 0 0 0,0 1-1 0 0,0-1 1 0 0,0 0 0 0 0,0 0-1 0 0,0 0 1 0 0,0 0 0 0 0,0 0-1 0 0,-1 0 1 0 0,1 0-1 0 0,0 0 1 0 0,0 1 0 0 0,-1-1-1 0 0,0-1 1 0 0,-12-26-2334 0 0,11 23 1709 0 0,-17-24-5124 0 0,5 15-357 0 0</inkml:trace>
  <inkml:trace contextRef="#ctx0" brushRef="#br0" timeOffset="0.02">136 174 8570 0 0,'11'-15'5168'0'0,"16"-4"-3691"0"0,19 0-218 0 0,-38 16-1693 0 0,0 1-1 0 0,0-1 0 0 0,0 0 0 0 0,-1-1 1 0 0,1 0-1 0 0,-1 0 0 0 0,7-6 0 0 0,-12 9 239 0 0,-1 0 0 0 0,0-1 0 0 0,0 1 0 0 0,0-1 0 0 0,0 1 0 0 0,0-1 0 0 0,0 1 0 0 0,0-1 0 0 0,0 1 1 0 0,-1-1-1 0 0,1 0 0 0 0,-1 1 0 0 0,1-1 0 0 0,-1 0 0 0 0,1-3 0 0 0,-1 2-95 0 0,0 0 0 0 0,-1 0 1 0 0,1 0-1 0 0,-1 0 1 0 0,0 0-1 0 0,1 0 0 0 0,-2 0 1 0 0,1 0-1 0 0,0 0 1 0 0,0 0-1 0 0,-4-4 0 0 0,-9-8-479 0 0,13 14 954 0 0,1 1 1 0 0,-1-1 0 0 0,0 1-1 0 0,0-1 1 0 0,0 1 0 0 0,0-1-1 0 0,0 1 1 0 0,0 0 0 0 0,0 0-1 0 0,0-1 1 0 0,0 1 0 0 0,0 0-1 0 0,0 0 1 0 0,0 0 0 0 0,0 0-1 0 0,0 0 1 0 0,0 0 0 0 0,0 1-1 0 0,-2-1 1 0 0,2 1 25 0 0,-1 0 0 0 0,1-1-1 0 0,0 1 1 0 0,0 0 0 0 0,0 0 0 0 0,0 0 0 0 0,0 0-1 0 0,0 0 1 0 0,0 0 0 0 0,1 0 0 0 0,-1 0 0 0 0,0 1-1 0 0,0-1 1 0 0,1 0 0 0 0,-1 0 0 0 0,1 1 0 0 0,-1-1-1 0 0,1 0 1 0 0,0 0 0 0 0,-1 1 0 0 0,1-1 0 0 0,0 1-1 0 0,0-1 1 0 0,0 0 0 0 0,0 1 0 0 0,0-1 0 0 0,0 0-1 0 0,0 1 1 0 0,1 1 0 0 0,4 19 138 0 0,1 0 0 0 0,15 39 0 0 0,-3-13-2285 0 0,-5 0-4220 0 0,-11-33 1026 0 0</inkml:trace>
</inkml:ink>
</file>

<file path=ppt/ink/ink1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8:43.3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9 107 9218 0 0,'0'-1'202'0'0,"-1"1"-1"0"0,0-1 1 0 0,1 1-1 0 0,-1 0 1 0 0,1-1-1 0 0,-1 1 1 0 0,1-1 0 0 0,-1 1-1 0 0,1-1 1 0 0,-1 1-1 0 0,1-1 1 0 0,0 0-1 0 0,-1 1 1 0 0,1-1 0 0 0,0 0-1 0 0,-1 1 1 0 0,1-1-1 0 0,0 0 1 0 0,0 1-1 0 0,0-1 1 0 0,0 0-1 0 0,0 1 1 0 0,-1-1 0 0 0,1 0-1 0 0,0 0 1 0 0,1 1-1 0 0,-1-1 1 0 0,0 0-1 0 0,0 0 1 0 0,12-28 1469 0 0,-5 19-2193 0 0,0-1 0 0 0,17-17 0 0 0,-10 20-2062 0 0,-4 7-2820 0 0</inkml:trace>
</inkml:ink>
</file>

<file path=ppt/ink/ink1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8:43.6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1 116 10474 0 0,'9'-6'3974'0'0,"9"-15"-3347"0"0,-8 8-391 0 0,-3 6-145 0 0,5-6-273 0 0,-12 13 172 0 0,0 0 0 0 0,0 0-1 0 0,0 0 1 0 0,0 1 0 0 0,0-1 0 0 0,0 0 0 0 0,0 0 0 0 0,0 0-1 0 0,0 0 1 0 0,0 0 0 0 0,1 0 0 0 0,-1 0 0 0 0,0 0-1 0 0,0 0 1 0 0,0 0 0 0 0,0 1 0 0 0,0-1 0 0 0,0 0 0 0 0,0 0-1 0 0,0 0 1 0 0,0 0 0 0 0,1 0 0 0 0,-1 0 0 0 0,0 0-1 0 0,0 0 1 0 0,0 0 0 0 0,0 0 0 0 0,0 0 0 0 0,0 0-1 0 0,0 0 1 0 0,0 0 0 0 0,1 0 0 0 0,-1 0 0 0 0,0 0 0 0 0,0 0-1 0 0,0 0 1 0 0,0 0 0 0 0,0 0 0 0 0,0 0 0 0 0,0 0-1 0 0,0 0 1 0 0,1 0 0 0 0,-1 0 0 0 0,0 0 0 0 0,0-1 0 0 0,0 1-1 0 0,0 0 1 0 0,0 4 11 0 0,-1-1 0 0 0,1 1 0 0 0,0 0 0 0 0,0-1 0 0 0,1 1-1 0 0,-1-1 1 0 0,1 1 0 0 0,0-1 0 0 0,0 1 0 0 0,0-1 0 0 0,0 1 0 0 0,0-1 0 0 0,1 0 0 0 0,0 1-1 0 0,-1-1 1 0 0,4 3 0 0 0,-4-4 39 0 0,0 0 0 0 0,0 0-1 0 0,1 0 1 0 0,-1 0 0 0 0,1 0 0 0 0,0 0-1 0 0,-1-1 1 0 0,1 1 0 0 0,0-1 0 0 0,0 1-1 0 0,0-1 1 0 0,0 0 0 0 0,0 1 0 0 0,0-1-1 0 0,0 0 1 0 0,0 0 0 0 0,1-1-1 0 0,-1 1 1 0 0,0 0 0 0 0,1-1 0 0 0,-1 0-1 0 0,0 1 1 0 0,1-1 0 0 0,-1 0 0 0 0,3 0-1 0 0,-3-1-3 0 0,0 1 0 0 0,-1-1-1 0 0,1 1 1 0 0,-1-1-1 0 0,1 0 1 0 0,-1 0 0 0 0,1 0-1 0 0,-1 0 1 0 0,1 0-1 0 0,-1 0 1 0 0,0 0-1 0 0,0 0 1 0 0,1 0 0 0 0,-1-1-1 0 0,0 1 1 0 0,0 0-1 0 0,0-1 1 0 0,0 1 0 0 0,1-4-1 0 0,-1 1 10 0 0,0 0-1 0 0,1 1 1 0 0,-2-1 0 0 0,1 0-1 0 0,0 0 1 0 0,-1 0 0 0 0,0 0-1 0 0,0-7 1 0 0,0 6 2 0 0,0 1 0 0 0,-1-1 0 0 0,0 0 0 0 0,0 1 0 0 0,0-1 0 0 0,0 1 1 0 0,-1-1-1 0 0,1 1 0 0 0,-1 0 0 0 0,0-1 0 0 0,-1 1 0 0 0,1 0 0 0 0,-1 0 0 0 0,0 1 0 0 0,-4-6 0 0 0,4 7-13 0 0,0 1 0 0 0,0 0 0 0 0,0 0 0 0 0,0 0 0 0 0,0 0 0 0 0,0 1 0 0 0,0-1-1 0 0,0 1 1 0 0,0 0 0 0 0,0 0 0 0 0,0 0 0 0 0,0 0 0 0 0,0 0 0 0 0,0 1-1 0 0,0-1 1 0 0,0 1 0 0 0,0 0 0 0 0,-5 2 0 0 0,3-1-95 0 0,1-1 0 0 0,0 1 0 0 0,0 0 1 0 0,-1 0-1 0 0,1 1 0 0 0,1-1 0 0 0,-1 1 0 0 0,0 0 0 0 0,1 0 0 0 0,-1 0 1 0 0,-5 7-1 0 0,9-3-2224 0 0,8-7-2059 0 0,-3 0 2659 0 0,9 1-3520 0 0</inkml:trace>
</inkml:ink>
</file>

<file path=ppt/ink/ink1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8:44.0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 1 10106 0 0,'-1'16'1100'0'0,"1"0"1"0"0,0 0-1 0 0,1-1 0 0 0,5 24 0 0 0,-4-32-903 0 0,-1 0 0 0 0,1-1 0 0 0,0 1-1 0 0,0-1 1 0 0,1 0 0 0 0,0 0 0 0 0,0 0-1 0 0,0 0 1 0 0,1 0 0 0 0,0-1 0 0 0,0 1-1 0 0,9 9 1 0 0,-12-15-176 0 0,0 1 0 0 0,-1 0 0 0 0,1 0 0 0 0,0-1 0 0 0,0 1 0 0 0,0 0 0 0 0,0-1 0 0 0,0 1 0 0 0,0-1 0 0 0,0 1 0 0 0,0-1 0 0 0,0 1 0 0 0,0-1 0 0 0,0 0 0 0 0,0 1 0 0 0,0-1 0 0 0,0 0 0 0 0,0 0 0 0 0,0 0 0 0 0,0 0-1 0 0,0 0 1 0 0,0 0 0 0 0,0 0 0 0 0,0 0 0 0 0,2-1 0 0 0,-2 0 14 0 0,0 0 0 0 0,0 0 1 0 0,0 0-1 0 0,0 0 0 0 0,0 0 0 0 0,0 0 0 0 0,-1 0 0 0 0,1-1 0 0 0,0 1 0 0 0,-1 0 0 0 0,1 0 0 0 0,-1-1 0 0 0,1 1 0 0 0,-1 0 0 0 0,0-1 1 0 0,1 1-1 0 0,-1-2 0 0 0,1-6 79 0 0,-1-1 0 0 0,0 1 0 0 0,0-1 0 0 0,-2-13 0 0 0,0 13-66 0 0,-1 1 0 0 0,0-1 0 0 0,0 1 0 0 0,0 0-1 0 0,-9-14 1 0 0,12 21-67 0 0,-1 1 0 0 0,0 0-1 0 0,0-1 1 0 0,0 1-1 0 0,0 0 1 0 0,0 0 0 0 0,0 0-1 0 0,0 0 1 0 0,0 0-1 0 0,0 0 1 0 0,-1 0 0 0 0,1 0-1 0 0,0 0 1 0 0,-1 0-1 0 0,1 1 1 0 0,0-1 0 0 0,-1 0-1 0 0,-1 1 1 0 0,1 0-37 0 0,1 0 0 0 0,0 0 0 0 0,-1 1 0 0 0,1-1 0 0 0,-1 0-1 0 0,1 1 1 0 0,0 0 0 0 0,-1-1 0 0 0,1 1 0 0 0,0 0 0 0 0,0 0 0 0 0,-1 0 0 0 0,1-1 0 0 0,0 1 0 0 0,0 0 0 0 0,0 1 0 0 0,0-1 0 0 0,0 0 0 0 0,0 0 0 0 0,1 0-1 0 0,-1 0 1 0 0,0 1 0 0 0,0 2 0 0 0,-4 6-73 0 0,0 0-1 0 0,1 1 1 0 0,1-1-1 0 0,0 1 1 0 0,0 0-1 0 0,1 0 0 0 0,0 1 1 0 0,1-1-1 0 0,1 0 1 0 0,-1 0-1 0 0,2 1 1 0 0,0-1-1 0 0,0 0 1 0 0,1 0-1 0 0,0 0 1 0 0,1 0-1 0 0,0 0 1 0 0,1 0-1 0 0,0-1 0 0 0,1 1 1 0 0,6 9-1 0 0,-10-17 221 0 0,1 0-1 0 0,0 0 1 0 0,0-1-1 0 0,1 1 0 0 0,-1 0 1 0 0,1-1-1 0 0,-1 0 1 0 0,1 1-1 0 0,0-1 0 0 0,0 0 1 0 0,0-1-1 0 0,0 1 1 0 0,0 0-1 0 0,0-1 0 0 0,0 0 1 0 0,1 1-1 0 0,-1-1 1 0 0,0-1-1 0 0,1 1 0 0 0,-1 0 1 0 0,1-1-1 0 0,-1 0 1 0 0,1 0-1 0 0,-1 0 1 0 0,1 0-1 0 0,4-1 0 0 0,5-3-332 0 0,0 0 0 0 0,-1 0 0 0 0,0-1 0 0 0,0-1 0 0 0,19-11 0 0 0,-23 12-276 0 0,-5 4-92 0 0,0-1 1 0 0,-1 0-1 0 0,1 0 0 0 0,-1 0 1 0 0,1 0-1 0 0,-1-1 0 0 0,0 1 1 0 0,0-1-1 0 0,0 1 0 0 0,0-1 1 0 0,0 0-1 0 0,2-4 0 0 0,4-10-4473 0 0</inkml:trace>
</inkml:ink>
</file>

<file path=ppt/ink/ink1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8:44.4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42 61 7290 0 0,'-2'0'524'0'0,"1"0"1"0"0,-1 0-1 0 0,0 0 1 0 0,1 0 0 0 0,-1 0-1 0 0,1 1 1 0 0,-1-1 0 0 0,1 0-1 0 0,-1 1 1 0 0,1 0-1 0 0,-1-1 1 0 0,1 1 0 0 0,0 0-1 0 0,-1-1 1 0 0,1 1 0 0 0,0 0-1 0 0,0 0 1 0 0,-1 0-1 0 0,1 0 1 0 0,0 0 0 0 0,0 0-1 0 0,0 1 1 0 0,0-1 0 0 0,0 0-1 0 0,0 2 1 0 0,-1 0-178 0 0,1 0 0 0 0,0 1 0 0 0,1-1 1 0 0,-1 0-1 0 0,0 1 0 0 0,1-1 0 0 0,0 0 1 0 0,0 1-1 0 0,0-1 0 0 0,0 1 0 0 0,1 3 0 0 0,1 4-248 0 0,1 1 0 0 0,0-1 0 0 0,0 0 0 0 0,1 0 0 0 0,1 0 0 0 0,6 10 1 0 0,-9-17-100 0 0,0-1 1 0 0,0 1 0 0 0,1-1 0 0 0,-1 0 0 0 0,1 0 0 0 0,0 0-1 0 0,0 0 1 0 0,0-1 0 0 0,0 1 0 0 0,0-1 0 0 0,1 0-1 0 0,-1 0 1 0 0,1 0 0 0 0,-1 0 0 0 0,1 0 0 0 0,0-1 0 0 0,0 0-1 0 0,0 1 1 0 0,0-2 0 0 0,0 1 0 0 0,0 0 0 0 0,0-1 0 0 0,0 0-1 0 0,0 0 1 0 0,0 0 0 0 0,0 0 0 0 0,7-2 0 0 0,-6 1-188 0 0,0-1-1 0 0,0 1 1 0 0,-1-1 0 0 0,1 0 0 0 0,0-1 0 0 0,-1 1 0 0 0,1-1 0 0 0,-1 0-1 0 0,0 0 1 0 0,0 0 0 0 0,0 0 0 0 0,-1-1 0 0 0,1 0 0 0 0,-1 0-1 0 0,1 0 1 0 0,-1 0 0 0 0,-1 0 0 0 0,1-1 0 0 0,0 1 0 0 0,-1-1-1 0 0,2-6 1 0 0,2-6-2140 0 0,-1 0 0 0 0,-1 1-1 0 0,-1-2 1 0 0,0 1 0 0 0,0-18-1 0 0,-3 27 1764 0 0,0 0-1 0 0,-1 0 0 0 0,0 0 0 0 0,-3-11 1 0 0,-9 8 10512 0 0,8 26-3717 0 0,5-3-6532 0 0,0 5 458 0 0,1 1 1 0 0,1-1 0 0 0,1-1-1 0 0,0 1 1 0 0,2 0 0 0 0,-1-1-1 0 0,2 0 1 0 0,0 0-1 0 0,14 24 1 0 0,-19-39-432 0 0,0 0 1 0 0,0 1-1 0 0,0-1 0 0 0,0 0 1 0 0,0 0-1 0 0,1 1 0 0 0,-1-1 1 0 0,1 0-1 0 0,-1 0 0 0 0,1 0 1 0 0,1 0-1 0 0,-2-1 36 0 0,-1 1-1 0 0,1-1 1 0 0,-1 0 0 0 0,1 0-1 0 0,-1 0 1 0 0,1 0 0 0 0,-1 0-1 0 0,1 0 1 0 0,0 0 0 0 0,-1 0-1 0 0,1 0 1 0 0,-1 0 0 0 0,1 0 0 0 0,-1 0-1 0 0,1 0 1 0 0,0-1 0 0 0,-1 1-1 0 0,1 0 1 0 0,-1 0 0 0 0,1-1-1 0 0,-1 1 1 0 0,1 0 0 0 0,-1-1-1 0 0,0 1 1 0 0,1 0 0 0 0,-1-1 0 0 0,1 1-1 0 0,-1-1 1 0 0,0 1 0 0 0,1-1-1 0 0,-1 1 1 0 0,0-1 0 0 0,1 1-1 0 0,-1-1 1 0 0,0 1 0 0 0,0-1-1 0 0,1 0 1 0 0,3-12-5895 0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3:50.1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45 91 11666 0 0,'-1'0'424'0'0,"0"-1"-1"0"0,-1 1 1 0 0,1 0-1 0 0,0 0 0 0 0,0 0 1 0 0,0-1-1 0 0,-1 1 1 0 0,1 0-1 0 0,0 1 0 0 0,0-1 1 0 0,-1 0-1 0 0,1 0 1 0 0,0 0-1 0 0,0 1 0 0 0,-1-1 1 0 0,1 1-1 0 0,0-1 1 0 0,0 1-1 0 0,0-1 0 0 0,0 1 1 0 0,0 0-1 0 0,0-1 1 0 0,0 1-1 0 0,0 0 0 0 0,0 0 1 0 0,-1 1-1 0 0,1 1-108 0 0,-1-1 0 0 0,1 1 0 0 0,-1 0 0 0 0,1 0 0 0 0,0 0 0 0 0,0-1 0 0 0,0 1 0 0 0,1 0 0 0 0,-1 0 0 0 0,0 6 0 0 0,1 1-176 0 0,0 0 0 0 0,0 1-1 0 0,1-1 1 0 0,0 0 0 0 0,5 19-1 0 0,-2-19-112 0 0,0-1-1 0 0,0 1 1 0 0,1-1-1 0 0,0 1 1 0 0,1-2 0 0 0,0 1-1 0 0,0 0 1 0 0,1-1-1 0 0,0 0 1 0 0,10 7-1 0 0,-15-12-25 0 0,1-1-1 0 0,0 1 1 0 0,-1-1-1 0 0,1 0 1 0 0,0 0 0 0 0,0 0-1 0 0,1-1 1 0 0,-1 1-1 0 0,0-1 1 0 0,0 1-1 0 0,1-1 1 0 0,-1 0-1 0 0,1-1 1 0 0,-1 1-1 0 0,1 0 1 0 0,-1-1-1 0 0,1 0 1 0 0,0 0-1 0 0,-1 0 1 0 0,1 0 0 0 0,-1-1-1 0 0,1 1 1 0 0,-1-1-1 0 0,1 0 1 0 0,-1 0-1 0 0,1 0 1 0 0,-1 0-1 0 0,0-1 1 0 0,0 1-1 0 0,0-1 1 0 0,1 0-1 0 0,-2 0 1 0 0,5-3 0 0 0,-3 0-9 0 0,1 0 0 0 0,-1 0 1 0 0,0 0-1 0 0,-1-1 1 0 0,0 1-1 0 0,1-1 1 0 0,-2 0-1 0 0,1 0 1 0 0,-1 0-1 0 0,0 0 0 0 0,0-1 1 0 0,0 1-1 0 0,-1-1 1 0 0,0 1-1 0 0,0-1 1 0 0,-1 1-1 0 0,0-1 0 0 0,0 1 1 0 0,-1-1-1 0 0,0-7 1 0 0,0 8-9 0 0,0-1 0 0 0,0 0 1 0 0,-1 1-1 0 0,0-1 0 0 0,0 0 0 0 0,0 1 1 0 0,-1 0-1 0 0,0 0 0 0 0,0 0 0 0 0,-1 0 1 0 0,1 0-1 0 0,-1 0 0 0 0,0 1 0 0 0,-1 0 1 0 0,0 0-1 0 0,1 0 0 0 0,-2 1 0 0 0,1-1 1 0 0,-7-4-1 0 0,3 6 21 0 0,1 0 0 0 0,-1 0 1 0 0,1 0-1 0 0,-1 1 0 0 0,0 0 1 0 0,0 1-1 0 0,0 0 0 0 0,-10 0 0 0 0,15 1-175 0 0,1 1-1 0 0,-1-1 0 0 0,0 0 0 0 0,1 1 1 0 0,-1 0-1 0 0,0 0 0 0 0,1 0 0 0 0,-1 0 1 0 0,1 1-1 0 0,-4 1 0 0 0,5-2-164 0 0,1 0 0 0 0,-1 0 0 0 0,1 0 0 0 0,0 1 1 0 0,0-1-1 0 0,-1 0 0 0 0,1 1 0 0 0,0-1 0 0 0,0 0 0 0 0,0 1 0 0 0,1-1 0 0 0,-1 1 0 0 0,0-1 0 0 0,1 1 0 0 0,-1 0 0 0 0,0-1 1 0 0,1 1-1 0 0,0 0 0 0 0,-1 0 0 0 0,1-1 0 0 0,0 1 0 0 0,0 2 0 0 0,1 6-5138 0 0,4-1-2092 0 0</inkml:trace>
  <inkml:trace contextRef="#ctx0" brushRef="#br0" timeOffset="1">235 0 15115 0 0,'7'1'7297'0'0,"-7"-1"-7114"0"0,6 10 2449 0 0,0 11-1277 0 0,2 17-835 0 0,14 83 135 0 0,-19-60-4101 0 0,-8-2-4886 0 0,-1-39 3015 0 0,-1-2-1608 0 0</inkml:trace>
</inkml:ink>
</file>

<file path=ppt/ink/ink1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8:44.8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64 16363 0 0,'21'-12'972'0'0,"-1"0"-1"0"0,2 1 1 0 0,0 1-1 0 0,24-8 1 0 0,-44 18-899 0 0,-1-1 0 0 0,1 1 0 0 0,0 0 0 0 0,0 0 0 0 0,-1 0 0 0 0,1 0 0 0 0,0 1 0 0 0,0-1 0 0 0,-1 0 0 0 0,1 1 0 0 0,0-1 0 0 0,-1 1 1 0 0,1-1-1 0 0,0 1 0 0 0,-1 0 0 0 0,1 0 0 0 0,-1 0 0 0 0,1 0 0 0 0,-1 0 0 0 0,0 0 0 0 0,1 0 0 0 0,-1 0 0 0 0,0 1 0 0 0,0-1 0 0 0,0 0 1 0 0,0 1-1 0 0,0-1 0 0 0,0 1 0 0 0,0-1 0 0 0,0 1 0 0 0,-1-1 0 0 0,1 1 0 0 0,0 0 0 0 0,-1-1 0 0 0,0 1 0 0 0,1 2 0 0 0,2 8-355 0 0,-1 0 0 0 0,-1 0-1 0 0,0 1 1 0 0,0 12 0 0 0,-1-11-658 0 0,0 17-3609 0 0</inkml:trace>
</inkml:ink>
</file>

<file path=ppt/ink/ink1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8:45.1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1 133 5329 0 0,'-1'-3'827'0'0,"1"0"0"0"0,1 0 0 0 0,-1 0 0 0 0,0 1-1 0 0,1-1 1 0 0,-1 0 0 0 0,1 0 0 0 0,0 1 0 0 0,0-1 0 0 0,1-2-1 0 0,0 0-200 0 0,0 1 0 0 0,1 0-1 0 0,-1-1 1 0 0,1 1 0 0 0,7-6-1 0 0,-9 7-521 0 0,1 1 0 0 0,0 0 0 0 0,0 1 1 0 0,0-1-1 0 0,0 0 0 0 0,0 0 0 0 0,0 1 0 0 0,1 0 0 0 0,-1-1 0 0 0,1 1 0 0 0,-1 0 0 0 0,1 0 0 0 0,-1 0 0 0 0,1 0 0 0 0,-1 1 0 0 0,1-1 0 0 0,0 1 0 0 0,-1-1 0 0 0,1 1 0 0 0,0 0 0 0 0,0 0 0 0 0,-1 0 0 0 0,1 1 0 0 0,4 0 0 0 0,-5 0-34 0 0,0 1-1 0 0,0-1 0 0 0,0 0 1 0 0,-1 1-1 0 0,1-1 1 0 0,0 1-1 0 0,0 0 0 0 0,-1 0 1 0 0,1 0-1 0 0,-1 0 1 0 0,0 0-1 0 0,0 0 1 0 0,1 0-1 0 0,-1 0 0 0 0,0 0 1 0 0,-1 0-1 0 0,2 5 1 0 0,9 45 156 0 0,-8-35-190 0 0,-1-6-225 0 0,5 26 104 0 0,-6-36-164 0 0,-1 1-1 0 0,0-1 1 0 0,1 0-1 0 0,-1 1 0 0 0,1-1 1 0 0,0 0-1 0 0,-1 1 1 0 0,1-1-1 0 0,0 0 1 0 0,0 0-1 0 0,0 0 1 0 0,0 0-1 0 0,0 0 1 0 0,0 0-1 0 0,0 0 1 0 0,0 0-1 0 0,0 0 1 0 0,0 0-1 0 0,0 0 0 0 0,2 0 1 0 0,-2-1-35 0 0,0 0 0 0 0,-1 0 0 0 0,1-1 0 0 0,0 1 0 0 0,0 0 0 0 0,-1 0 1 0 0,1-1-1 0 0,-1 1 0 0 0,1-1 0 0 0,0 1 0 0 0,-1 0 0 0 0,1-1 0 0 0,-1 1 0 0 0,1-1 0 0 0,-1 1 0 0 0,1-1 0 0 0,-1 0 1 0 0,1 1-1 0 0,-1-1 0 0 0,0 0 0 0 0,1 1 0 0 0,-1-1 0 0 0,0 0 0 0 0,1 1 0 0 0,-1-1 0 0 0,0 0 0 0 0,0 1 0 0 0,0-1 1 0 0,0 0-1 0 0,0 0 0 0 0,0 1 0 0 0,0-1 0 0 0,0 0 0 0 0,0 0 0 0 0,0-1 0 0 0,0 0-180 0 0,2-12-3484 0 0</inkml:trace>
  <inkml:trace contextRef="#ctx0" brushRef="#br0" timeOffset="1">191 53 7938 0 0,'-2'-8'1520'0'0,"0"2"-561"0"0,1 1 1 0 0,-1-1 0 0 0,2 1-1 0 0,-1-1 1 0 0,0-7-1 0 0,4 10 1083 0 0,2 9-899 0 0,2 8-127 0 0,-3 38 52 0 0,-4-45-1058 0 0,0-1 0 0 0,0 0 0 0 0,0 1 0 0 0,0-1-1 0 0,1 1 1 0 0,0-1 0 0 0,1 0 0 0 0,-1 1 0 0 0,1-1-1 0 0,1 0 1 0 0,-1 0 0 0 0,1 0 0 0 0,4 6 0 0 0,-6-11-11 0 0,-1 0 0 0 0,1-1 0 0 0,0 1 0 0 0,0-1 0 0 0,0 1 0 0 0,0-1 0 0 0,1 1 0 0 0,-1-1 0 0 0,0 0 0 0 0,0 0 0 0 0,0 1 0 0 0,0-1 0 0 0,0 0 0 0 0,0 0 0 0 0,0 0 0 0 0,1 0 0 0 0,-1 0 0 0 0,0 0 1 0 0,0 0-1 0 0,0-1 0 0 0,0 1 0 0 0,0 0 0 0 0,0-1 0 0 0,0 1 0 0 0,0-1 0 0 0,0 1 0 0 0,0-1 0 0 0,0 1 0 0 0,0-1 0 0 0,2-1 0 0 0,33-26 0 0 0,-26 18-12 0 0,1 3 132 0 0,-5 4-1721 0 0</inkml:trace>
</inkml:ink>
</file>

<file path=ppt/ink/ink1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8:46.1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47 54 7130 0 0,'-2'0'282'0'0,"1"0"0"0"0,-1 0 1 0 0,0 0-1 0 0,1 0 1 0 0,-1 0-1 0 0,1 1 0 0 0,-1-1 1 0 0,0 0-1 0 0,1 1 1 0 0,-1-1-1 0 0,1 1 0 0 0,-1 0 1 0 0,1-1-1 0 0,0 1 1 0 0,-1 0-1 0 0,1 0 0 0 0,0 0 1 0 0,-1 0-1 0 0,1 0 1 0 0,0 0-1 0 0,0 0 0 0 0,-2 2 1 0 0,2 1-66 0 0,-1-1-1 0 0,1 1 1 0 0,0-1 0 0 0,0 1 0 0 0,0 0 0 0 0,0 0-1 0 0,0-1 1 0 0,1 1 0 0 0,0 5 0 0 0,-2 68 521 0 0,2-69-662 0 0,1 0-1 0 0,-1-1 1 0 0,2 1 0 0 0,-1-1 0 0 0,1 1 0 0 0,0-1-1 0 0,0 1 1 0 0,4 6 0 0 0,-5-13-73 0 0,-1 0 1 0 0,0 0-1 0 0,1-1 0 0 0,-1 1 1 0 0,0 0-1 0 0,1 0 0 0 0,-1 0 1 0 0,1-1-1 0 0,-1 1 0 0 0,1 0 0 0 0,0-1 1 0 0,-1 1-1 0 0,1 0 0 0 0,0-1 1 0 0,0 1-1 0 0,-1-1 0 0 0,1 1 1 0 0,0-1-1 0 0,0 1 0 0 0,0-1 1 0 0,-1 0-1 0 0,1 1 0 0 0,0-1 0 0 0,0 0 1 0 0,0 0-1 0 0,0 1 0 0 0,0-1 1 0 0,0 0-1 0 0,0 0 0 0 0,-1 0 1 0 0,1 0-1 0 0,0 0 0 0 0,0 0 1 0 0,0-1-1 0 0,0 1 0 0 0,0 0 1 0 0,0 0-1 0 0,0-1 0 0 0,0 1 0 0 0,-1 0 1 0 0,1-1-1 0 0,0 1 0 0 0,0-1 1 0 0,-1 1-1 0 0,1-1 0 0 0,0 0 1 0 0,0 1-1 0 0,0-2 0 0 0,2-1 14 0 0,0-1-1 0 0,0 1 0 0 0,-1-1 0 0 0,1 1 1 0 0,-1-1-1 0 0,0 0 0 0 0,0 0 1 0 0,0 0-1 0 0,0-4 0 0 0,2-7-11 0 0,-1 1 0 0 0,-1-1 0 0 0,0 0 0 0 0,-1 0 0 0 0,-2-28-1 0 0,1 33-74 0 0,-2 0 1 0 0,1 1-1 0 0,-1-1 0 0 0,-1 0 0 0 0,1 1 0 0 0,-2 0 0 0 0,1-1 0 0 0,-1 1 0 0 0,-10-16 0 0 0,11 24 79 0 0,7 12 56 0 0,10 17 125 0 0,0-7-14 0 0,37 51 207 0 0,-46-66-382 0 0,0-1 0 0 0,0 0 0 0 0,0 0 0 0 0,0 0 0 0 0,1 0-1 0 0,0-1 1 0 0,0 0 0 0 0,0 0 0 0 0,9 4 0 0 0,-14-8-142 0 0,0 1 0 0 0,1 0 1 0 0,-1-1-1 0 0,0 1 0 0 0,0-1 0 0 0,1 1 1 0 0,-1-1-1 0 0,0 0 0 0 0,1 1 0 0 0,-1-1 1 0 0,1 0-1 0 0,-1 0 0 0 0,0 0 1 0 0,1 0-1 0 0,-1 0 0 0 0,1 0 0 0 0,-1-1 1 0 0,0 1-1 0 0,1 0 0 0 0,-1-1 0 0 0,0 1 1 0 0,0-1-1 0 0,2 0 0 0 0,-2 0-157 0 0,-1 0-1 0 0,1 0 1 0 0,-1 0 0 0 0,1-1-1 0 0,-1 1 1 0 0,0 0 0 0 0,1 0-1 0 0,-1 0 1 0 0,0 0-1 0 0,0-1 1 0 0,0 1 0 0 0,0 0-1 0 0,0 0 1 0 0,0 0 0 0 0,0-1-1 0 0,0 1 1 0 0,-1 0 0 0 0,1 0-1 0 0,0 0 1 0 0,-1-2-1 0 0,1-8-4700 0 0</inkml:trace>
</inkml:ink>
</file>

<file path=ppt/ink/ink1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8:46.6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13 8714 0 0,'0'1'239'0'0,"-1"1"-1"0"0,1-1 1 0 0,-1 1 0 0 0,1-1 0 0 0,0 1-1 0 0,-1-1 1 0 0,1 1 0 0 0,0-1-1 0 0,0 1 1 0 0,0 0 0 0 0,1-1 0 0 0,-1 1-1 0 0,0-1 1 0 0,0 1 0 0 0,1-1 0 0 0,-1 1-1 0 0,1-1 1 0 0,-1 0 0 0 0,1 1-1 0 0,1 1 1 0 0,18 31 286 0 0,-15-27-54 0 0,24 38 535 0 0,-10-19-823 0 0,-2 0 0 0 0,-1 1 0 0 0,-1 1 0 0 0,-2 0 0 0 0,16 47 1 0 0,-34-80-825 0 0,-1-1 1 0 0,1 0-1 0 0,0 1 1 0 0,-6-11 0 0 0,-1-6 270 0 0,1-1 0 0 0,0 0 1 0 0,-10-35-1 0 0,17 45 367 0 0,1 0 0 0 0,0 0 0 0 0,1 0-1 0 0,0 0 1 0 0,1-1 0 0 0,1 1 0 0 0,0-1 0 0 0,2-16 0 0 0,-1 27 20 0 0,0 1 0 0 0,0-1 0 0 0,0 1 0 0 0,0-1 0 0 0,1 1 0 0 0,-1 0 0 0 0,1 0 1 0 0,-1-1-1 0 0,1 1 0 0 0,0 0 0 0 0,0 0 0 0 0,0 1 0 0 0,0-1 0 0 0,3-2 0 0 0,-4 3 20 0 0,0 0-1 0 0,0 1 1 0 0,0-1-1 0 0,-1 1 0 0 0,1-1 1 0 0,0 1-1 0 0,0-1 1 0 0,0 1-1 0 0,0 0 0 0 0,0 0 1 0 0,0-1-1 0 0,0 1 1 0 0,0 0-1 0 0,0 0 0 0 0,0 0 1 0 0,0 0-1 0 0,0 0 1 0 0,0 0-1 0 0,0 0 0 0 0,0 0 1 0 0,0 0-1 0 0,-1 1 0 0 0,1-1 1 0 0,0 0-1 0 0,0 1 1 0 0,0-1-1 0 0,0 1 0 0 0,0-1 1 0 0,0 1-1 0 0,0-1 1 0 0,-1 1-1 0 0,1-1 0 0 0,0 1 1 0 0,-1 0-1 0 0,1-1 1 0 0,0 1-1 0 0,-1 0 0 0 0,1 0 1 0 0,0-1-1 0 0,-1 1 1 0 0,0 0-1 0 0,1 1 0 0 0,0 0 43 0 0,-1 0 0 0 0,1 0 0 0 0,-1 0 0 0 0,0 0 0 0 0,0 0 0 0 0,0 0 0 0 0,0 0-1 0 0,0 0 1 0 0,0 0 0 0 0,0 0 0 0 0,-1 0 0 0 0,1 0 0 0 0,-1 0 0 0 0,0 0 0 0 0,1 0 0 0 0,-1 0-1 0 0,-1 2 1 0 0,-21 34-23 0 0,17-28 22 0 0,5-10-86 0 0,-25 38-8 0 0,25-36-55 0 0,-1 0 1 0 0,1-1-1 0 0,-1 1 1 0 0,1 0-1 0 0,-1-1 1 0 0,0 1-1 0 0,0-1 1 0 0,0 1-1 0 0,0-1 1 0 0,0 0-1 0 0,0 0 1 0 0,0 0-1 0 0,0 0 1 0 0,-1 0-1 0 0,1 0 1 0 0,-4 0-1 0 0,24-20-7134 0 0,-10 11 3052 0 0</inkml:trace>
</inkml:ink>
</file>

<file path=ppt/ink/ink1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8:47.0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14 120 7026 0 0,'1'4'758'0'0,"-1"1"0"0"0,1-1 1 0 0,-1 1-1 0 0,1-1 1 0 0,1 0-1 0 0,1 7 1 0 0,26 44 2051 0 0,-14-28-2057 0 0,-2 1 33 0 0,12 40-1 0 0,4 7-568 0 0,-72-158-3045 0 0,21 43 2207 0 0,-23-61 0 0 0,40 88 617 0 0,0 0-1 0 0,2-1 1 0 0,0 1 0 0 0,0-1 0 0 0,1 0-1 0 0,1 1 1 0 0,0-1 0 0 0,1 0 0 0 0,2-17 0 0 0,-2 29 16 0 0,0 1 0 0 0,0 0 0 0 0,0 0 0 0 0,0-1 0 0 0,0 1 0 0 0,0 0 0 0 0,1 0 0 0 0,-1-1 0 0 0,0 1 0 0 0,1 0 0 0 0,-1 0 1 0 0,1 0-1 0 0,-1-1 0 0 0,1 1 0 0 0,0 0 0 0 0,-1 0 0 0 0,1 0 0 0 0,0 0 0 0 0,0 0 0 0 0,0 0 0 0 0,0 1 0 0 0,0-1 0 0 0,0 0 1 0 0,0 0-1 0 0,0 0 0 0 0,0 1 0 0 0,0-1 0 0 0,0 1 0 0 0,0-1 0 0 0,1 1 0 0 0,-1-1 0 0 0,0 1 0 0 0,0 0 0 0 0,0 0 0 0 0,1-1 1 0 0,-1 1-1 0 0,0 0 0 0 0,1 0 0 0 0,-1 0 0 0 0,0 0 0 0 0,0 0 0 0 0,1 1 0 0 0,-1-1 0 0 0,0 0 0 0 0,0 1 0 0 0,0-1 0 0 0,1 1 0 0 0,1 0 1 0 0,0 1 90 0 0,0 0 0 0 0,1 0 0 0 0,-1 0 1 0 0,0 0-1 0 0,0 0 0 0 0,-1 0 0 0 0,1 1 1 0 0,0 0-1 0 0,-1-1 0 0 0,0 1 0 0 0,0 0 1 0 0,1 0-1 0 0,-2 0 0 0 0,1 1 0 0 0,0-1 0 0 0,1 5 1 0 0,-1 2 132 0 0,0 0 0 0 0,0 0 0 0 0,-1 1 1 0 0,-1-1-1 0 0,0 0 0 0 0,-2 19 0 0 0,2-23-267 0 0,-1-1-1 0 0,0 0 1 0 0,0 0-1 0 0,-1 0 1 0 0,1-1-1 0 0,-1 1 1 0 0,0 0-1 0 0,0-1 1 0 0,-1 1-1 0 0,1-1 1 0 0,-1 1-1 0 0,0-1 1 0 0,0 0-1 0 0,-1 0 1 0 0,-6 6-1 0 0,10-10-136 0 0,0 0 0 0 0,-1 1 0 0 0,1-1 0 0 0,-1 0 0 0 0,1 1-1 0 0,0-1 1 0 0,-1 0 0 0 0,1 0 0 0 0,-1 1 0 0 0,1-1 0 0 0,-1 0-1 0 0,1 0 1 0 0,-1 0 0 0 0,1 0 0 0 0,-1 1 0 0 0,1-1 0 0 0,-1 0 0 0 0,1 0-1 0 0,-1 0 1 0 0,1 0 0 0 0,-1 0 0 0 0,1 0 0 0 0,-1 0 0 0 0,1-1 0 0 0,-1 1-1 0 0,1 0 1 0 0,-1 0 0 0 0,1 0 0 0 0,-1 0 0 0 0,1-1 0 0 0,-1 1-1 0 0,1 0 1 0 0,0 0 0 0 0,-1-1 0 0 0,1 1 0 0 0,-1 0 0 0 0,1-1 0 0 0,0 1-1 0 0,-1 0 1 0 0,1-1 0 0 0,0 1 0 0 0,-1-1 0 0 0,1 1 0 0 0,0-1-1 0 0,-1 0 1 0 0,0-6-5342 0 0</inkml:trace>
</inkml:ink>
</file>

<file path=ppt/ink/ink1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8:47.4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10882 0 0,'6'4'616'0'0,"-1"0"0"0"0,0 1-1 0 0,0 0 1 0 0,-1-1 0 0 0,1 2 0 0 0,-1-1-1 0 0,0 0 1 0 0,0 1 0 0 0,5 12-1 0 0,1 5 587 0 0,10 33-1 0 0,-3-7-884 0 0,-7-24-407 0 0,29 66 590 0 0,-35-84-864 0 0,0 0 1 0 0,0-1-1 0 0,0 1 1 0 0,1-1-1 0 0,0 0 0 0 0,0 0 1 0 0,0-1-1 0 0,1 1 0 0 0,12 8 1 0 0,-18-14 153 0 0,1 1 0 0 0,-1-1-1 0 0,1 1 1 0 0,-1-1 0 0 0,1 1 0 0 0,-1-1 0 0 0,1 0 0 0 0,0 1 0 0 0,-1-1-1 0 0,1 0 1 0 0,-1 0 0 0 0,1 0 0 0 0,0 1 0 0 0,-1-1 0 0 0,1 0-1 0 0,-1 0 1 0 0,1 0 0 0 0,0 0 0 0 0,-1 0 0 0 0,1 0 0 0 0,0 0 0 0 0,-1 0-1 0 0,1 0 1 0 0,0 0 0 0 0,-1 0 0 0 0,1-1 0 0 0,-1 1 0 0 0,1 0 0 0 0,0 0-1 0 0,-1-1 1 0 0,1 1 0 0 0,-1 0 0 0 0,1-1 0 0 0,-1 1 0 0 0,1 0-1 0 0,-1-1 1 0 0,2 0 0 0 0,-1-9-5000 0 0</inkml:trace>
</inkml:ink>
</file>

<file path=ppt/ink/ink1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8:47.8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15 143 6097 0 0,'-14'14'4882'0'0,"29"-18"-1931"0"0,28-18-1612 0 0,-38 19-1291 0 0,-1 0 1 0 0,-1 0 0 0 0,1 0-1 0 0,0 0 1 0 0,-1 0-1 0 0,1-1 1 0 0,-1 0 0 0 0,0 0-1 0 0,-1 0 1 0 0,1 0 0 0 0,-1 0-1 0 0,1 0 1 0 0,2-7 0 0 0,-5 9-55 0 0,1 0 1 0 0,0 0 0 0 0,-1-1 0 0 0,1 1-1 0 0,-1 0 1 0 0,0 0 0 0 0,0 0 0 0 0,0 0-1 0 0,0-1 1 0 0,0 1 0 0 0,0 0 0 0 0,0 0 0 0 0,-1 0-1 0 0,1 0 1 0 0,-1-1 0 0 0,0 1 0 0 0,0 0-1 0 0,1 0 1 0 0,-1 0 0 0 0,0 0 0 0 0,-1 1-1 0 0,1-1 1 0 0,0 0 0 0 0,-1 0 0 0 0,1 1-1 0 0,0-1 1 0 0,-1 1 0 0 0,0-1 0 0 0,1 1-1 0 0,-1 0 1 0 0,0-1 0 0 0,-3 0 0 0 0,4 1 2 0 0,-1 0 0 0 0,1 0 0 0 0,0 0 0 0 0,-1 0 0 0 0,1 0 0 0 0,-1 1 0 0 0,1-1 0 0 0,-1 0 0 0 0,0 1 0 0 0,1 0 0 0 0,-1-1 0 0 0,1 1 0 0 0,-1 0 0 0 0,0 0 0 0 0,1 0 0 0 0,-1 0 0 0 0,0 0 0 0 0,1 0 0 0 0,-1 0 0 0 0,0 0 0 0 0,1 1 0 0 0,-1-1 0 0 0,1 1 0 0 0,-1-1 0 0 0,1 1 0 0 0,-1 0 0 0 0,1 0 0 0 0,-1-1 0 0 0,1 1 0 0 0,0 0 0 0 0,-1 0 0 0 0,1 0 0 0 0,0 1 0 0 0,0-1 0 0 0,0 0 0 0 0,0 0 0 0 0,0 1 0 0 0,0-1 0 0 0,0 0 0 0 0,0 1 0 0 0,0-1 0 0 0,1 1 1 0 0,-2 1-1 0 0,0 3 46 0 0,0 0 0 0 0,1 0 0 0 0,-1 1 0 0 0,1-1 1 0 0,0 0-1 0 0,1 0 0 0 0,-1 1 0 0 0,1-1 0 0 0,1 0 1 0 0,0 7-1 0 0,1-2 66 0 0,1 0 0 0 0,0-1 0 0 0,1 0 1 0 0,0 1-1 0 0,1-1 0 0 0,10 16 0 0 0,-13-23-88 0 0,0 1 0 0 0,0-1 0 0 0,1 1-1 0 0,-1-1 1 0 0,1 0 0 0 0,0 0 0 0 0,0 0 0 0 0,0 0 0 0 0,0 0-1 0 0,1-1 1 0 0,-1 1 0 0 0,1-1 0 0 0,-1 0 0 0 0,1 0-1 0 0,0-1 1 0 0,0 1 0 0 0,0-1 0 0 0,0 0 0 0 0,0 0 0 0 0,6 1-1 0 0,-7-2-52 0 0,0 0 0 0 0,1-1 0 0 0,-1 0 1 0 0,0 1-1 0 0,0-1 0 0 0,0 0 0 0 0,0-1 0 0 0,0 1 0 0 0,0 0 0 0 0,0-1 0 0 0,-1 0 0 0 0,1 1 0 0 0,-1-1 0 0 0,1 0 0 0 0,-1 0 0 0 0,3-3 0 0 0,0-1-1174 0 0,0 0 0 0 0,0 0 0 0 0,0-1 0 0 0,-1 1 0 0 0,5-12 0 0 0,-1 2-4496 0 0</inkml:trace>
</inkml:ink>
</file>

<file path=ppt/ink/ink1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8:48.5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30 12635 0 0,'102'178'5661'0'0,"-85"-136"-5285"0"0,-9-21-501 0 0,-30-90-5394 0 0,17 56 5204 0 0,0-1-1 0 0,0 0 1 0 0,1 0 0 0 0,1 0-1 0 0,-2-19 1 0 0,4 32 353 0 0,1 0 0 0 0,0-1 0 0 0,0 1 0 0 0,0-1 1 0 0,0 1-1 0 0,1 0 0 0 0,-1-1 0 0 0,0 1 0 0 0,1 0 0 0 0,-1-1 1 0 0,1 1-1 0 0,-1 0 0 0 0,1 0 0 0 0,-1-1 0 0 0,1 1 0 0 0,0 0 0 0 0,0 0 1 0 0,-1 0-1 0 0,1 0 0 0 0,0 0 0 0 0,0 0 0 0 0,0 0 0 0 0,0 0 1 0 0,0 0-1 0 0,3-1 0 0 0,-1 1 18 0 0,-1 0 0 0 0,1 0 0 0 0,0 1 0 0 0,0-1 1 0 0,0 0-1 0 0,0 1 0 0 0,0 0 0 0 0,0 0 0 0 0,0 0 0 0 0,0 0 0 0 0,5 1 0 0 0,-2 0 14 0 0,-1 0 1 0 0,1 0-1 0 0,-1 1 0 0 0,0 0 0 0 0,1 0 0 0 0,-1 0 0 0 0,0 0 0 0 0,0 1 0 0 0,0 0 0 0 0,-1 0 1 0 0,1 0-1 0 0,-1 1 0 0 0,5 4 0 0 0,-7-4-6 0 0,0 0 0 0 0,0 0 1 0 0,-1 0-1 0 0,0 1 0 0 0,1-1 0 0 0,-2 0 0 0 0,1 1 0 0 0,0-1 1 0 0,-1 1-1 0 0,0-1 0 0 0,0 1 0 0 0,0-1 0 0 0,0 1 1 0 0,-1-1-1 0 0,0 0 0 0 0,0 1 0 0 0,-2 5 0 0 0,2-5-86 0 0,-1 1 0 0 0,0-1-1 0 0,0 0 1 0 0,0 0-1 0 0,-1 0 1 0 0,0 0-1 0 0,0 0 1 0 0,0 0 0 0 0,0-1-1 0 0,-1 1 1 0 0,1-1-1 0 0,-1 0 1 0 0,-6 4-1 0 0,9-7 8 0 0,0 0-1 0 0,0-1 0 0 0,0 1 1 0 0,0 0-1 0 0,0-1 0 0 0,0 1 1 0 0,0-1-1 0 0,0 0 0 0 0,0 1 0 0 0,0-1 1 0 0,0 0-1 0 0,0 0 0 0 0,0 1 1 0 0,0-1-1 0 0,0 0 0 0 0,0 0 1 0 0,-2 0-1 0 0,3-1 7 0 0,0 1 0 0 0,-1 0 1 0 0,1 0-1 0 0,0-1 0 0 0,-1 1 0 0 0,1 0 0 0 0,0 0 1 0 0,0-1-1 0 0,-1 1 0 0 0,1 0 0 0 0,0-1 1 0 0,0 1-1 0 0,-1-1 0 0 0,1 1 0 0 0,0 0 0 0 0,0-1 1 0 0,0 1-1 0 0,0-1 0 0 0,0 1 0 0 0,0 0 0 0 0,0-1 1 0 0,0 1-1 0 0,0-1 0 0 0,0 1 0 0 0,0 0 1 0 0,0-1-1 0 0,0 1 0 0 0,0-1 0 0 0,0 0 0 0 0,1-1 7 0 0,-1-1 0 0 0,1 1-1 0 0,0-1 1 0 0,0 0 0 0 0,0 1 0 0 0,0 0-1 0 0,1-1 1 0 0,-1 1 0 0 0,1 0-1 0 0,-1-1 1 0 0,1 1 0 0 0,3-3-1 0 0,8-6 289 0 0,1 1-847 0 0,-1-2-1 0 0,20-21 1 0 0,-29 27-70 0 0,0 1 1 0 0,0-1-1 0 0,0 0 1 0 0,-1 0-1 0 0,0 0 1 0 0,-1-1-1 0 0,1 1 1 0 0,-1-1-1 0 0,0 0 1 0 0,1-7 0 0 0,-1-14-554 0 0,-2 22 1396 0 0,0 1-1 0 0,0-1 1 0 0,0 1-1 0 0,1-1 1 0 0,0 1-1 0 0,3-8 1 0 0,0 23 5402 0 0,5 17-3649 0 0,-6-5-1082 0 0,-2-11-605 0 0,1 0 0 0 0,0-1 0 0 0,0 0 0 0 0,1 1 0 0 0,0-1 0 0 0,9 17 0 0 0,-11-26-275 0 0,0 0 0 0 0,0 0 0 0 0,0 0 0 0 0,0 0 0 0 0,0 0 0 0 0,0-1 0 0 0,0 1 0 0 0,0 0 0 0 0,0-1 0 0 0,1 1 1 0 0,-1-1-1 0 0,0 1 0 0 0,0-1 0 0 0,1 0 0 0 0,-1 1 0 0 0,0-1 0 0 0,1 0 0 0 0,-1 0 0 0 0,0 0 0 0 0,1 0 0 0 0,-1 0 1 0 0,0 0-1 0 0,1-1 0 0 0,-1 1 0 0 0,0 0 0 0 0,0-1 0 0 0,1 1 0 0 0,-1-1 0 0 0,0 1 0 0 0,0-1 0 0 0,0 1 1 0 0,1-1-1 0 0,-1 0 0 0 0,1-1 0 0 0,4-2-79 0 0,0 1 1 0 0,0-1-1 0 0,0-1 0 0 0,-1 1 1 0 0,6-7-1 0 0,-8 8-210 0 0,20-27-2196 0 0,-22 29 2066 0 0,-1 0 0 0 0,1-1 0 0 0,-1 1 0 0 0,1 0 1 0 0,-1-1-1 0 0,0 1 0 0 0,1 0 0 0 0,-1 0 0 0 0,0-1 0 0 0,0 1 0 0 0,0-1 0 0 0,0 1 0 0 0,0 0 0 0 0,0-3 0 0 0,-3-2-3962 0 0</inkml:trace>
</inkml:ink>
</file>

<file path=ppt/ink/ink1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8:48.9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1 10642 0 0,'-1'19'1295'0'0,"-1"1"-1"0"0,2-1 0 0 0,4 33 0 0 0,-4-46-1208 0 0,1-1 0 0 0,0 0-1 0 0,0 1 1 0 0,0-1 0 0 0,1 0 0 0 0,0 0-1 0 0,0 0 1 0 0,0 0 0 0 0,0-1-1 0 0,1 1 1 0 0,0 0 0 0 0,0-1-1 0 0,0 0 1 0 0,0 0 0 0 0,1 0 0 0 0,0 0-1 0 0,0 0 1 0 0,6 4 0 0 0,-8-7-130 0 0,0 0 0 0 0,0 0 1 0 0,0-1-1 0 0,0 1 0 0 0,0 0 1 0 0,0-1-1 0 0,0 1 0 0 0,0-1 1 0 0,0 0-1 0 0,0 0 0 0 0,1 0 1 0 0,-1 0-1 0 0,0 0 0 0 0,0 0 1 0 0,0 0-1 0 0,0-1 0 0 0,0 1 1 0 0,1-1-1 0 0,-1 0 0 0 0,0 1 1 0 0,0-1-1 0 0,0 0 0 0 0,-1 0 0 0 0,1 0 1 0 0,0-1-1 0 0,0 1 0 0 0,2-2 1 0 0,4-4-1137 0 0,-1-1 0 0 0,0 0 0 0 0,0 0 0 0 0,7-12 1 0 0,-9 13-145 0 0,12-15-4173 0 0</inkml:trace>
</inkml:ink>
</file>

<file path=ppt/ink/ink1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8:49.2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65 12131 0 0,'7'50'5578'0'0,"13"1"-3828"0"0,-18-46-1731 0 0,1 1 0 0 0,0-1 0 0 0,1 0 1 0 0,-1 0-1 0 0,1 0 0 0 0,0 0 0 0 0,0-1 0 0 0,1 0 0 0 0,-1 0 0 0 0,1 0 0 0 0,0 0 0 0 0,0-1 0 0 0,0 1 0 0 0,11 4 1 0 0,-15-8-13 0 0,1 1 0 0 0,-1-1 0 0 0,1 1 0 0 0,-1-1 0 0 0,1 0 0 0 0,-1 1 0 0 0,1-1 0 0 0,-1 0 0 0 0,1 0 0 0 0,0 0 0 0 0,-1 0 0 0 0,1-1 0 0 0,-1 1 0 0 0,1 0 0 0 0,-1-1 0 0 0,1 1 0 0 0,-1 0 0 0 0,1-1 0 0 0,-1 0 0 0 0,1 1 0 0 0,-1-1 0 0 0,2-2 0 0 0,0 1 7 0 0,-1 0 0 0 0,-1 0 0 0 0,1 0-1 0 0,0-1 1 0 0,0 1 0 0 0,-1-1 0 0 0,0 1-1 0 0,1-1 1 0 0,-1 0 0 0 0,0 1 0 0 0,1-5-1 0 0,1-5-37 0 0,-1 0-1 0 0,-1 0 1 0 0,1 0-1 0 0,-2-20 1 0 0,0 30-21 0 0,0-11-517 0 0,-1 1 0 0 0,0 0-1 0 0,-1-1 1 0 0,-3-13 0 0 0,4 24 263 0 0,1 0 1 0 0,-1 0-1 0 0,1 0 0 0 0,-1 0 1 0 0,0 0-1 0 0,1 0 0 0 0,-1 0 1 0 0,0 1-1 0 0,-1-1 0 0 0,1 0 0 0 0,0 0 1 0 0,0 1-1 0 0,-1-1 0 0 0,1 1 1 0 0,-1-1-1 0 0,1 1 0 0 0,-1 0 1 0 0,0 0-1 0 0,1 0 0 0 0,-1 0 1 0 0,0 0-1 0 0,0 0 0 0 0,0 0 1 0 0,0 0-1 0 0,0 1 0 0 0,0-1 1 0 0,0 1-1 0 0,0-1 0 0 0,0 1 1 0 0,0 0-1 0 0,0 0 0 0 0,0 0 0 0 0,-3 0 1 0 0,-8 3-3976 0 0</inkml:trace>
  <inkml:trace contextRef="#ctx0" brushRef="#br0" timeOffset="1">26 125 7722 0 0,'3'12'2536'0'0,"0"-1"-415"0"0,2 3-313 0 0,0-6-392 0 0,-2-3-415 0 0,-1-3-313 0 0,3-2-256 0 0,1-1-176 0 0,3-2-88 0 0,4 0-72 0 0,-2-2-48 0 0,4 0 0 0 0,1-2-288 0 0,0 0-464 0 0,1-1-713 0 0,-1 1-1215 0 0,-4-4-961 0 0,2 0-2648 0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3:50.5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51 8042 0 0,'14'-8'12574'0'0,"15"-1"-9510"0"0,-8 3-2280 0 0,-8 1-539 0 0,41-14 170 0 0,-51 18-392 0 0,0 0 1 0 0,0 1-1 0 0,0-1 1 0 0,0 1-1 0 0,0-1 1 0 0,0 1-1 0 0,0 0 1 0 0,0 0-1 0 0,0 0 1 0 0,0 1-1 0 0,0-1 1 0 0,0 1-1 0 0,0 0 1 0 0,5 1-1 0 0,-8-1-16 0 0,1 0 1 0 0,-1-1-1 0 0,1 1 0 0 0,-1-1 1 0 0,1 1-1 0 0,-1 0 0 0 0,0 0 1 0 0,1-1-1 0 0,-1 1 0 0 0,0 0 1 0 0,1 0-1 0 0,-1-1 1 0 0,0 1-1 0 0,0 0 0 0 0,0 0 1 0 0,0 0-1 0 0,0-1 0 0 0,0 1 1 0 0,0 0-1 0 0,0 0 0 0 0,0 0 1 0 0,0-1-1 0 0,0 1 0 0 0,-1 0 1 0 0,1 0-1 0 0,0-1 0 0 0,0 1 1 0 0,-1 0-1 0 0,1 0 0 0 0,-1-1 1 0 0,1 1-1 0 0,0 0 0 0 0,-1-1 1 0 0,1 1-1 0 0,-1-1 0 0 0,0 1 1 0 0,0 0-1 0 0,-25 28 62 0 0,22-25-33 0 0,0 1 16 0 0,0-1-1 0 0,0 1 0 0 0,0 0 1 0 0,0 0-1 0 0,1 1 1 0 0,-1-1-1 0 0,-3 11 1 0 0,6-14-42 0 0,1-1 0 0 0,0 1 0 0 0,-1 0 0 0 0,1-1 1 0 0,0 1-1 0 0,0-1 0 0 0,0 1 0 0 0,0-1 0 0 0,0 1 0 0 0,0-1 1 0 0,1 1-1 0 0,-1-1 0 0 0,0 1 0 0 0,1-1 0 0 0,0 1 1 0 0,-1-1-1 0 0,1 1 0 0 0,0-1 0 0 0,-1 1 0 0 0,1-1 0 0 0,0 0 1 0 0,0 0-1 0 0,0 1 0 0 0,0-1 0 0 0,0 0 0 0 0,0 0 1 0 0,1 0-1 0 0,-1 0 0 0 0,0 0 0 0 0,1-1 0 0 0,-1 1 0 0 0,0 0 1 0 0,1 0-1 0 0,-1-1 0 0 0,1 1 0 0 0,1 0 0 0 0,1 0-207 0 0,0 1 0 0 0,0-1-1 0 0,0 0 1 0 0,0-1 0 0 0,0 1-1 0 0,0-1 1 0 0,0 1 0 0 0,0-1 0 0 0,1 0-1 0 0,-1-1 1 0 0,0 1 0 0 0,0-1-1 0 0,0 1 1 0 0,4-3 0 0 0,21-11-5060 0 0,-6-9-3393 0 0,-10 7 2069 0 0</inkml:trace>
</inkml:ink>
</file>

<file path=ppt/ink/ink1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8:49.6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 1 13107 0 0,'-2'1'211'0'0,"0"-1"0"0"0,0 1 0 0 0,0 0-1 0 0,1 0 1 0 0,-1 0 0 0 0,0 0 0 0 0,1 1 0 0 0,-1-1 0 0 0,1 0 0 0 0,0 1 0 0 0,-1-1 0 0 0,1 1 0 0 0,0-1 0 0 0,0 1 0 0 0,0 0 0 0 0,0-1-1 0 0,0 1 1 0 0,0 0 0 0 0,0 0 0 0 0,1 0 0 0 0,-1 0 0 0 0,1 0 0 0 0,-1-1 0 0 0,1 5 0 0 0,0 0-61 0 0,1 1 1 0 0,0-1-1 0 0,0 0 0 0 0,1 0 1 0 0,0 0-1 0 0,4 8 1 0 0,0 5 243 0 0,7 19-153 0 0,11 33-3031 0 0</inkml:trace>
  <inkml:trace contextRef="#ctx0" brushRef="#br0" timeOffset="1">10 251 8074 0 0,'16'68'6462'0'0,"-14"-61"-5993"0"0,0-1 0 0 0,0 0 0 0 0,1 0 0 0 0,0 0 0 0 0,0 0 0 0 0,0 0 0 0 0,1 0 0 0 0,5 5 0 0 0,-8-9-427 0 0,0-1 0 0 0,1 0-1 0 0,-1 0 1 0 0,1 0-1 0 0,-1 0 1 0 0,1 0 0 0 0,-1 0-1 0 0,1-1 1 0 0,0 1-1 0 0,-1-1 1 0 0,1 1 0 0 0,0-1-1 0 0,-1 1 1 0 0,1-1-1 0 0,0 0 1 0 0,0 0 0 0 0,-1 0-1 0 0,1 0 1 0 0,0 0 0 0 0,2 0-1 0 0,0-1 2 0 0,0 0-1 0 0,1 0 1 0 0,-1-1-1 0 0,0 0 0 0 0,0 1 1 0 0,0-1-1 0 0,7-5 1 0 0,1-1-679 0 0,-1-1 0 0 0,0-1-1 0 0,0 0 1 0 0,9-11 0 0 0,7-18-5772 0 0,-12 22 275 0 0</inkml:trace>
</inkml:ink>
</file>

<file path=ppt/ink/ink1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8:49.9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 25 10138 0 0,'-27'-19'2948'0'0,"26"19"-2920"0"0,1 0 0 0 0,0 0 1 0 0,0 0-1 0 0,0 0 0 0 0,0 0 1 0 0,0-1-1 0 0,0 1 0 0 0,0 0 1 0 0,0 0-1 0 0,0 0 1 0 0,-1 0-1 0 0,1 0 0 0 0,0 0 1 0 0,0 0-1 0 0,0-1 0 0 0,0 1 1 0 0,0 0-1 0 0,0 0 1 0 0,0 0-1 0 0,0 0 0 0 0,0 0 1 0 0,0 0-1 0 0,0-1 0 0 0,0 1 1 0 0,0 0-1 0 0,0 0 0 0 0,0 0 1 0 0,0 0-1 0 0,0 0 1 0 0,0 0-1 0 0,0-1 0 0 0,0 1 1 0 0,0 0-1 0 0,0 0 0 0 0,0 0 1 0 0,0 0-1 0 0,0 0 1 0 0,1 0-1 0 0,-1 0 0 0 0,0-1 1 0 0,0 1-1 0 0,0 0 0 0 0,0 0 1 0 0,0 0-1 0 0,0 0 0 0 0,0 0 1 0 0,0 0-1 0 0,0 0 1 0 0,1 0-1 0 0,-1 0 0 0 0,0 0 1 0 0,0 0-1 0 0,0 0 0 0 0,0 0 1 0 0,1-1-1 0 0,18 2 1503 0 0,-12 1-1299 0 0,-1-1-1 0 0,0 1 1 0 0,0 0 0 0 0,0 0 0 0 0,0 0 0 0 0,0 1-1 0 0,-1 0 1 0 0,1 0 0 0 0,-1 1 0 0 0,1-1 0 0 0,-1 1-1 0 0,0 0 1 0 0,-1 1 0 0 0,1-1 0 0 0,4 7 0 0 0,-5-6-193 0 0,-1-1 1 0 0,0 1 0 0 0,-1 0 0 0 0,1-1 0 0 0,-1 1 0 0 0,0 0-1 0 0,0 1 1 0 0,0-1 0 0 0,-1 0 0 0 0,0 1 0 0 0,0-1-1 0 0,0 0 1 0 0,0 1 0 0 0,-1-1 0 0 0,0 1 0 0 0,0-1-1 0 0,-1 1 1 0 0,0-1 0 0 0,0 1 0 0 0,0-1 0 0 0,0 0 0 0 0,-1 1-1 0 0,0-1 1 0 0,0 0 0 0 0,0 0 0 0 0,-1 0 0 0 0,-5 8 0 0 0,-15 10-303 0 0,19-20-330 0 0,21-7 273 0 0,-15 3 322 0 0,13-4-210 0 0,-1-1 0 0 0,0 0 0 0 0,0-1 0 0 0,18-12 1 0 0,-25 15-342 0 0,0-1 1 0 0,0 0-1 0 0,-1-1 1 0 0,0 1-1 0 0,0-1 1 0 0,-1 0-1 0 0,0-1 1 0 0,0 1 0 0 0,0-1-1 0 0,3-8 1 0 0,-7 13 278 0 0,0 0-1 0 0,-1-1 1 0 0,1 1 0 0 0,-1-1 0 0 0,0 1 0 0 0,0-1 0 0 0,0 1-1 0 0,0-1 1 0 0,0 1 0 0 0,0-1 0 0 0,-1 1 0 0 0,1 0 0 0 0,-1-1 0 0 0,1 1-1 0 0,-1-1 1 0 0,0 1 0 0 0,0 0 0 0 0,-2-3 0 0 0,2 3 353 0 0,0 1 1 0 0,0-1-1 0 0,0 0 0 0 0,0 1 1 0 0,0-1-1 0 0,-1 0 0 0 0,1 1 1 0 0,-1 0-1 0 0,1-1 1 0 0,-1 1-1 0 0,0 0 0 0 0,1 0 1 0 0,-1 0-1 0 0,-2-1 1 0 0,4 2 109 0 0,-1 0 0 0 0,1 0 1 0 0,-1 0-1 0 0,1 0 1 0 0,-1 1-1 0 0,1-1 1 0 0,-1 0-1 0 0,1 0 0 0 0,-1 0 1 0 0,1 1-1 0 0,-1-1 1 0 0,1 0-1 0 0,-1 1 1 0 0,1-1-1 0 0,0 0 0 0 0,-1 1 1 0 0,1-1-1 0 0,0 0 1 0 0,-1 1-1 0 0,1-1 1 0 0,0 1-1 0 0,-1-1 0 0 0,1 1 1 0 0,0-1-1 0 0,0 1 1 0 0,-1-1-1 0 0,1 1 1 0 0,0-1-1 0 0,0 1 0 0 0,0-1 1 0 0,0 1-1 0 0,0-1 1 0 0,0 1-1 0 0,0-1 1 0 0,0 1-1 0 0,0-1 0 0 0,0 2 1 0 0,-2 26 2023 0 0,2-25-1830 0 0,-1 9-112 0 0,1 1-1 0 0,1-1 1 0 0,0 0 0 0 0,0 1 0 0 0,1-1 0 0 0,1 0 0 0 0,0 0-1 0 0,1 0 1 0 0,0 0 0 0 0,9 17 0 0 0,-12-28-281 0 0,-1-1-1 0 0,1 0 1 0 0,0 0-1 0 0,-1 0 1 0 0,1 0-1 0 0,-1 1 1 0 0,1-1-1 0 0,-1 0 1 0 0,1 0 0 0 0,0 0-1 0 0,-1 0 1 0 0,1-1-1 0 0,-1 1 1 0 0,1 0-1 0 0,-1 0 1 0 0,1 0-1 0 0,-1 0 1 0 0,1 0 0 0 0,0-1-1 0 0,-1 1 1 0 0,1 0-1 0 0,-1 0 1 0 0,1-1-1 0 0,-1 1 1 0 0,0-1-1 0 0,1 1 1 0 0,-1 0 0 0 0,1-1-1 0 0,-1 1 1 0 0,0-1-1 0 0,1 1 1 0 0,-1-1-1 0 0,0 1 1 0 0,1-1 0 0 0,23-26-170 0 0,-13 14-270 0 0,9-6-874 0 0,14-13-2038 0 0,-1 2-3330 0 0,-18 22 952 0 0</inkml:trace>
</inkml:ink>
</file>

<file path=ppt/ink/ink1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8:50.3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35 9218 0 0,'0'0'93'0'0,"-1"0"0"0"0,1-1 0 0 0,0 1 0 0 0,0 0 0 0 0,-1 0 0 0 0,1 0 0 0 0,0 0 0 0 0,0-1 0 0 0,0 1 0 0 0,-1 0-1 0 0,1 0 1 0 0,0 0 0 0 0,0-1 0 0 0,0 1 0 0 0,0 0 0 0 0,0 0 0 0 0,-1-1 0 0 0,1 1 0 0 0,0 0 0 0 0,0 0 0 0 0,0-1 0 0 0,0 1 0 0 0,0 0 0 0 0,0 0 0 0 0,0-1 0 0 0,0 1 0 0 0,0 0 0 0 0,0 0 0 0 0,0-1 0 0 0,0 1 0 0 0,0 0 0 0 0,0 0 0 0 0,0-1 0 0 0,0 1-1 0 0,0 0 1 0 0,1 0 0 0 0,-1-1 0 0 0,0 1 0 0 0,0 0 0 0 0,0 0 0 0 0,0-1 0 0 0,0 1 0 0 0,1 0 0 0 0,-1 0 0 0 0,0 0 0 0 0,0-1 0 0 0,0 1 0 0 0,1 0 0 0 0,19-11 1629 0 0,24-1-688 0 0,-43 11-1006 0 0,1 1 0 0 0,-1 0 0 0 0,0 0 0 0 0,0 0 0 0 0,0 0-1 0 0,0 0 1 0 0,0 0 0 0 0,0 1 0 0 0,1-1 0 0 0,-1 0 0 0 0,0 0 0 0 0,0 1 0 0 0,0-1 0 0 0,0 1 0 0 0,0-1 0 0 0,0 1 0 0 0,0-1 0 0 0,0 1-1 0 0,0 0 1 0 0,0-1 0 0 0,-1 1 0 0 0,1 0 0 0 0,0 0 0 0 0,0 0 0 0 0,-1-1 0 0 0,1 1 0 0 0,0 0 0 0 0,-1 0 0 0 0,1 0 0 0 0,-1 0 0 0 0,1 0 0 0 0,-1 0-1 0 0,1 1 1 0 0,-1-1 0 0 0,0 0 0 0 0,0 0 0 0 0,0 0 0 0 0,1 0 0 0 0,-1 0 0 0 0,0 0 0 0 0,0 0 0 0 0,-1 1 0 0 0,1 0 0 0 0,-1 10 44 0 0,0-1 0 0 0,-1 0 1 0 0,-6 20-1 0 0,2-6 110 0 0,6-19-95 0 0,-1 0-1 0 0,1 0 1 0 0,0 0-1 0 0,0 0 0 0 0,1 0 1 0 0,-1-1-1 0 0,2 1 1 0 0,-1 0-1 0 0,4 10 1 0 0,-4-14-70 0 0,-1-1 1 0 0,1 1 0 0 0,0-1-1 0 0,-1 1 1 0 0,1-1 0 0 0,0 0-1 0 0,0 1 1 0 0,0-1 0 0 0,0 0 0 0 0,0 0-1 0 0,1 0 1 0 0,-1 0 0 0 0,0 0-1 0 0,0 0 1 0 0,1 0 0 0 0,-1 0-1 0 0,1 0 1 0 0,-1 0 0 0 0,1-1-1 0 0,-1 1 1 0 0,1-1 0 0 0,-1 1-1 0 0,1-1 1 0 0,-1 0 0 0 0,1 1-1 0 0,-1-1 1 0 0,1 0 0 0 0,0 0-1 0 0,-1 0 1 0 0,1 0 0 0 0,-1-1-1 0 0,1 1 1 0 0,0 0 0 0 0,-1-1 0 0 0,1 1-1 0 0,-1-1 1 0 0,1 1 0 0 0,-1-1-1 0 0,1 0 1 0 0,-1 1 0 0 0,2-2-1 0 0,2-1-593 0 0,0 1 0 0 0,0-1-1 0 0,-1 0 1 0 0,1-1 0 0 0,-1 1 0 0 0,1-1-1 0 0,-1 0 1 0 0,0 0 0 0 0,-1 0 0 0 0,1 0-1 0 0,-1 0 1 0 0,0-1 0 0 0,0 0-1 0 0,0 0 1 0 0,0 0 0 0 0,-1 0 0 0 0,3-9-1 0 0,-1-4-5205 0 0</inkml:trace>
</inkml:ink>
</file>

<file path=ppt/ink/ink1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8:50.7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3 227 9762 0 0,'-1'27'7186'0'0,"12"18"-4209"0"0,-5-23-1860 0 0,-4-11-983 0 0,4 13 490 0 0,12 34 1 0 0,-16-52-966 0 0,-1-1-1 0 0,2 0 0 0 0,-1-1 1 0 0,1 1-1 0 0,-1 0 0 0 0,1-1 1 0 0,1 1-1 0 0,-1-1 1 0 0,1 0-1 0 0,-1 0 0 0 0,1 0 1 0 0,0-1-1 0 0,6 4 0 0 0,-10-6 62 0 0,1-1-1 0 0,-1 0 1 0 0,1 1-1 0 0,0-1 1 0 0,-1 0-1 0 0,1 1 0 0 0,0-1 1 0 0,-1 0-1 0 0,1 0 1 0 0,0 0-1 0 0,0 1 1 0 0,-1-1-1 0 0,1 0 0 0 0,0 0 1 0 0,0 0-1 0 0,-1 0 1 0 0,1 0-1 0 0,0-1 1 0 0,-1 1-1 0 0,1 0 0 0 0,0 0 1 0 0,-1 0-1 0 0,1-1 1 0 0,0 1-1 0 0,-1 0 1 0 0,1-1-1 0 0,0 1 0 0 0,-1 0 1 0 0,1-1-1 0 0,-1 1 1 0 0,1-1-1 0 0,0 1 1 0 0,0-1-1 0 0,5-9-4933 0 0</inkml:trace>
  <inkml:trace contextRef="#ctx0" brushRef="#br0" timeOffset="1">2 47 18052 0 0,'-2'-1'832'0'0,"6"-1"-528"0"0,2-2-32 0 0,4 1 24 0 0,6-3-120 0 0,2 2-56 0 0,4-3 24 0 0,0 1-24 0 0,0 2-16 0 0,1 0-152 0 0,-3 1-320 0 0,-3 1-384 0 0,-3 2-448 0 0,-4 1-537 0 0,-3 1-815 0 0</inkml:trace>
</inkml:ink>
</file>

<file path=ppt/ink/ink1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8:51.1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66 13907 0 0,'5'-4'1558'0'0,"38"-36"2983"0"0,-40 38-4479 0 0,0-1 0 0 0,0 1 0 0 0,0 0 0 0 0,0 0 0 0 0,0 1 0 0 0,0-1 0 0 0,0 1 0 0 0,1-1 0 0 0,-1 1 0 0 0,1 0 0 0 0,-1 1 0 0 0,1-1 0 0 0,4 0 0 0 0,-7 1-41 0 0,-1 0 1 0 0,1 0-1 0 0,0 0 0 0 0,0 1 1 0 0,0-1-1 0 0,0 0 0 0 0,0 1 1 0 0,0-1-1 0 0,0 0 1 0 0,0 1-1 0 0,0-1 0 0 0,-1 1 1 0 0,1 0-1 0 0,0-1 1 0 0,0 1-1 0 0,-1-1 0 0 0,1 1 1 0 0,0 0-1 0 0,-1 0 0 0 0,1-1 1 0 0,-1 1-1 0 0,1 0 1 0 0,-1 0-1 0 0,1 1 0 0 0,0 1 8 0 0,0 0-1 0 0,0 0 0 0 0,0 0 0 0 0,0 0 0 0 0,-1 0 0 0 0,1 1 1 0 0,-1 4-1 0 0,-1 3-240 0 0,0 0 1 0 0,0 0 0 0 0,-4 15-1 0 0,1-13-397 0 0,-1 1 0 0 0,0-1 0 0 0,-1-1-1 0 0,-1 1 1 0 0,-15 22 0 0 0,69-47 2799 0 0,38-22-621 0 0,-44 10-2872 0 0,-8-5-4308 0 0,-28 21 1566 0 0,-2 0-2039 0 0</inkml:trace>
</inkml:ink>
</file>

<file path=ppt/ink/ink1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8:51.4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11 10058 0 0,'-2'2'996'0'0,"1"0"-1"0"0,0 1 1 0 0,0 0-1 0 0,0-1 1 0 0,0 1-1 0 0,0 0 1 0 0,1-1-1 0 0,-1 1 1 0 0,0 4-1 0 0,5 49 631 0 0,-1-24-887 0 0,-3-7-580 0 0,-1-18-196 0 0,0 0 1 0 0,1 1-1 0 0,0-1 0 0 0,1 0 0 0 0,0 0 0 0 0,0 0 0 0 0,0 0 0 0 0,1 0 0 0 0,0 0 0 0 0,3 7 0 0 0,-4-13-12 0 0,0-1 0 0 0,1 1 0 0 0,-1 0-1 0 0,0-1 1 0 0,1 1 0 0 0,-1 0 0 0 0,1-1 0 0 0,-1 0-1 0 0,1 1 1 0 0,-1-1 0 0 0,1 0 0 0 0,-1 0-1 0 0,1 0 1 0 0,-1 0 0 0 0,1 0 0 0 0,0 0 0 0 0,-1 0-1 0 0,1-1 1 0 0,-1 1 0 0 0,1-1 0 0 0,-1 1-1 0 0,0-1 1 0 0,3 0 0 0 0,35-16-27 0 0,-35 15-201 0 0,-1 0 0 0 0,0 0 1 0 0,1-1-1 0 0,-1 0 0 0 0,0 0 1 0 0,0 0-1 0 0,-1 0 0 0 0,1 0 1 0 0,-1 0-1 0 0,1-1 0 0 0,1-3 1 0 0,-1 1-599 0 0,-1 1 0 0 0,0-1 0 0 0,-1 1 0 0 0,1-1 0 0 0,-1 0 0 0 0,0 1 0 0 0,0-1 0 0 0,-1 0 1 0 0,0 0-1 0 0,0 0 0 0 0,-1-11 0 0 0,-3-3-3579 0 0</inkml:trace>
  <inkml:trace contextRef="#ctx0" brushRef="#br0" timeOffset="1">120 0 8738 0 0,'-1'1'2768'0'0,"-1"3"-287"0"0,0 2-353 0 0,1 3-343 0 0,1 2-377 0 0,1 4-272 0 0,2 4-319 0 0,-1 3-313 0 0,1 1-184 0 0,2 2-200 0 0,1-3-112 0 0,0 0-272 0 0,1-1-448 0 0,1-4-721 0 0,0-5-751 0 0,-1-3-1089 0 0,-1-6-792 0 0</inkml:trace>
</inkml:ink>
</file>

<file path=ppt/ink/ink1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8:51.9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31 146 12547 0 0,'-1'1'202'0'0,"1"-1"1"0"0,-1 0-1 0 0,1 0 1 0 0,-1 1-1 0 0,1-1 0 0 0,-1 1 1 0 0,1-1-1 0 0,-1 0 1 0 0,1 1-1 0 0,-1-1 1 0 0,1 1-1 0 0,0-1 1 0 0,-1 1-1 0 0,1-1 1 0 0,0 1-1 0 0,0-1 0 0 0,-1 1 1 0 0,1-1-1 0 0,0 1 1 0 0,0-1-1 0 0,0 1 1 0 0,0 0-1 0 0,-1-1 1 0 0,1 1-1 0 0,0-1 1 0 0,0 1-1 0 0,0 0 1 0 0,0-1-1 0 0,1 1 0 0 0,11 13 1682 0 0,-9-12-1823 0 0,1 0 0 0 0,0 0 0 0 0,-1-1 0 0 0,1 1 0 0 0,0-1-1 0 0,0 0 1 0 0,8 1 0 0 0,-10-2-45 0 0,0 0-1 0 0,1 0 0 0 0,-1-1 1 0 0,0 1-1 0 0,0-1 1 0 0,1 1-1 0 0,-1-1 1 0 0,0 0-1 0 0,0 0 1 0 0,0 0-1 0 0,0 0 1 0 0,0 0-1 0 0,0 0 0 0 0,0 0 1 0 0,0-1-1 0 0,0 1 1 0 0,0-1-1 0 0,2-3 1 0 0,-1 1 8 0 0,0 0 0 0 0,-1 0 0 0 0,0 0 1 0 0,1-1-1 0 0,-2 1 0 0 0,1 0 1 0 0,0-1-1 0 0,-1 0 0 0 0,1-4 0 0 0,0 1-38 0 0,-1 0-1 0 0,0 0 1 0 0,-1 0-1 0 0,0 0 1 0 0,0 0-1 0 0,-1 0 0 0 0,0 0 1 0 0,0 0-1 0 0,-1 0 1 0 0,-4-15-1 0 0,5 22 11 0 0,1 0 0 0 0,-1 0 0 0 0,1 0-1 0 0,-1 0 1 0 0,1 0 0 0 0,-1 1 0 0 0,0-1 0 0 0,1 0-1 0 0,-1 0 1 0 0,0 0 0 0 0,0 1 0 0 0,1-1 0 0 0,-1 0 0 0 0,0 1-1 0 0,0-1 1 0 0,0 1 0 0 0,0-1 0 0 0,0 1 0 0 0,0-1-1 0 0,0 1 1 0 0,0 0 0 0 0,0-1 0 0 0,0 1 0 0 0,0 0-1 0 0,-1 0 1 0 0,-1 0-7 0 0,1 0 1 0 0,-1 1-1 0 0,1-1 0 0 0,0 1 0 0 0,0-1 1 0 0,-1 1-1 0 0,1 0 0 0 0,0 0 0 0 0,0 0 1 0 0,0 0-1 0 0,-2 2 0 0 0,-3 1-70 0 0,1 1 0 0 0,-1 0-1 0 0,1 1 1 0 0,1 0 0 0 0,-11 12 0 0 0,12-11 32 0 0,-1 2 1 0 0,2-1 0 0 0,-1 0 0 0 0,1 1-1 0 0,0 0 1 0 0,1 0 0 0 0,0 0-1 0 0,0 0 1 0 0,1 0 0 0 0,0 0-1 0 0,1 14 1 0 0,0-16 48 0 0,0 0 0 0 0,0 1 1 0 0,1-1-1 0 0,0 0 0 0 0,1 0 0 0 0,-1 0 0 0 0,2 0 0 0 0,-1 0 0 0 0,1 0 1 0 0,0 0-1 0 0,0-1 0 0 0,0 1 0 0 0,1-1 0 0 0,9 11 0 0 0,-11-15-7 0 0,0 0-1 0 0,0 0 1 0 0,0-1-1 0 0,1 1 1 0 0,-1-1-1 0 0,0 0 0 0 0,1 1 1 0 0,-1-1-1 0 0,1 0 1 0 0,0 0-1 0 0,-1-1 1 0 0,1 1-1 0 0,-1-1 1 0 0,1 1-1 0 0,0-1 1 0 0,0 0-1 0 0,-1 0 1 0 0,5 0-1 0 0,3-1 0 0 0,1-1 0 0 0,-1-1 1 0 0,16-4-1 0 0,-18 4 3 0 0,1 0 0 0 0,-1 1 0 0 0,0 0 0 0 0,14 0 1 0 0,-21 2 3 0 0,-1 0 0 0 0,1 0 0 0 0,-1 1 1 0 0,1-1-1 0 0,-1 1 0 0 0,1-1 0 0 0,-1 0 0 0 0,1 1 1 0 0,-1-1-1 0 0,1 1 0 0 0,-1-1 0 0 0,0 1 1 0 0,1-1-1 0 0,-1 1 0 0 0,0-1 0 0 0,0 1 1 0 0,1 0-1 0 0,-1-1 0 0 0,0 1 0 0 0,0-1 0 0 0,0 1 1 0 0,0 0-1 0 0,0-1 0 0 0,0 1 0 0 0,0-1 1 0 0,0 1-1 0 0,0 0 0 0 0,0-1 0 0 0,0 1 0 0 0,0-1 1 0 0,0 1-1 0 0,0 0 0 0 0,-1-1 0 0 0,1 1 1 0 0,0-1-1 0 0,0 1 0 0 0,-1 0 0 0 0,-8 27-103 0 0,9-27 102 0 0,-7 20-70 0 0,4-11 37 0 0,0 0 0 0 0,-1-1 0 0 0,0 1 1 0 0,0 0-1 0 0,-1-1 0 0 0,0 0 0 0 0,-1 0 0 0 0,-11 13 0 0 0,16-21 491 0 0,2-3-75 0 0,8-8 181 0 0,14-13-112 0 0,24-12-288 0 0,12-9-1860 0 0,-24 11-4828 0 0,-27 23 2608 0 0,-2 0-1830 0 0</inkml:trace>
</inkml:ink>
</file>

<file path=ppt/ink/ink1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8:52.3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1 12571 0 0,'-2'2'372'0'0,"1"-1"0"0"0,0 1 0 0 0,1 0 0 0 0,-1 0 0 0 0,0 0 0 0 0,1 0 0 0 0,-1 0 0 0 0,1 0 0 0 0,-1 0 0 0 0,1 0 1 0 0,0 0-1 0 0,0 0 0 0 0,0 0 0 0 0,0 0 0 0 0,0 0 0 0 0,0 0 0 0 0,0 0 0 0 0,2 3 0 0 0,12 44 735 0 0,-9-34-716 0 0,2 11-441 0 0,8 24-961 0 0,1-22-3480 0 0,-12-24 1979 0 0</inkml:trace>
</inkml:ink>
</file>

<file path=ppt/ink/ink1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8:52.6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8 15955 0 0,'0'0'215'0'0,"1"-1"0"0"0,-1 1 0 0 0,0 0 0 0 0,0-1 0 0 0,0 1 0 0 0,0-1 0 0 0,1 1 0 0 0,-1 0 0 0 0,0-1 0 0 0,1 1 0 0 0,-1 0 0 0 0,0-1 0 0 0,0 1 0 0 0,1 0 0 0 0,-1 0 0 0 0,1-1 0 0 0,-1 1 0 0 0,0 0 0 0 0,1 0 0 0 0,-1 0 0 0 0,0-1 0 0 0,1 1 0 0 0,-1 0 0 0 0,1 0 0 0 0,-1 0 0 0 0,1 0 0 0 0,-1 0 0 0 0,1 0 0 0 0,4 10 2725 0 0,-3 21-1591 0 0,-2-29-1244 0 0,-2 70-469 0 0,-23 130 0 0 0,25-202 317 0 0,0 1 0 0 0,0-1 0 0 0,-1 0-1 0 0,1 1 1 0 0,0-1 0 0 0,0 1 0 0 0,0-1 0 0 0,0 0-1 0 0,-1 1 1 0 0,1-1 0 0 0,0 0 0 0 0,0 1 0 0 0,0-1 0 0 0,0 1-1 0 0,0-1 1 0 0,0 0 0 0 0,0 1 0 0 0,0-1 0 0 0,0 1-1 0 0,1-1 1 0 0,-1 0 0 0 0,0 1 0 0 0,0-1 0 0 0,0 1-1 0 0,0-1 1 0 0,0 0 0 0 0,1 1 0 0 0,-1-1 0 0 0,0 0-1 0 0,0 1 1 0 0,1-1 0 0 0,-1 0 0 0 0,10-9-1271 0 0,4-5 1294 0 0,-1 8 22 0 0,-1 1 1 0 0,1 1 0 0 0,0 0-1 0 0,0 0 1 0 0,1 2-1 0 0,15-2 1 0 0,3-2-14 0 0,-17 5-223 0 0,28-8-1213 0 0,-28-1-2332 0 0,-14 10 3422 0 0,-1-1 0 0 0,0 0-1 0 0,1 1 1 0 0,-1-1 0 0 0,0 0 0 0 0,1 1-1 0 0,-1-1 1 0 0,0 0 0 0 0,0 0 0 0 0,0 1-1 0 0,0-1 1 0 0,1 0 0 0 0,-1 0 0 0 0,0 0 0 0 0,0 1-1 0 0,-1-1 1 0 0,1 0 0 0 0,0 0 0 0 0,0 1-1 0 0,-1-2 1 0 0,-3-10-5816 0 0</inkml:trace>
  <inkml:trace contextRef="#ctx0" brushRef="#br0" timeOffset="1">76 127 12115 0 0,'1'0'3968'0'0,"3"-2"-3335"0"0,2 1-369 0 0,3-3 0 0 0,3-2-80 0 0,0-1-88 0 0,2-1-40 0 0,-1 0-40 0 0,-1-1-16 0 0,1 0-192 0 0,-3 0-472 0 0,-1 1-705 0 0,-2-1-1127 0 0,-5-3-849 0 0,1 2-1864 0 0,-6-3 1744 0 0</inkml:trace>
</inkml:ink>
</file>

<file path=ppt/ink/ink1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8:53.0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1 7434 0 0,'-4'7'7752'0'0,"3"4"-3415"0"0,6 26-1164 0 0,-4-29-2056 0 0,33 154 1445 0 0,-21-108-5270 0 0,1 0-4249 0 0,-9-36-2343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8:54.8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138 44 15843 0 0,'-8'3'611'0'0,"0"1"-1"0"0,1 0 1 0 0,-1 1-1 0 0,1 0 1 0 0,0 0-1 0 0,0 0 0 0 0,0 1 1 0 0,1 0-1 0 0,0 0 1 0 0,0 1-1 0 0,1 0 1 0 0,-7 10-1 0 0,5-6-320 0 0,2 1 1 0 0,-1 0-1 0 0,1 0 0 0 0,1 0 0 0 0,0 0 1 0 0,1 1-1 0 0,-3 23 0 0 0,4-16-280 0 0,1 1 0 0 0,1 0 0 0 0,0-1 0 0 0,2 1 0 0 0,1-1 0 0 0,0 1 0 0 0,1-1 0 0 0,2 0 0 0 0,0 0 0 0 0,11 25 0 0 0,-13-36-18 0 0,1-1 1 0 0,0 1-1 0 0,0-1 0 0 0,0 0 0 0 0,1 0 1 0 0,0-1-1 0 0,1 0 0 0 0,10 10 1 0 0,-15-16 0 0 0,0 1 1 0 0,0-1-1 0 0,0 1 1 0 0,1-1-1 0 0,-1 0 1 0 0,0 0-1 0 0,0 0 1 0 0,1 0-1 0 0,-1 0 1 0 0,1-1-1 0 0,-1 1 1 0 0,1-1-1 0 0,-1 0 1 0 0,1 1-1 0 0,-1-1 1 0 0,1 0-1 0 0,-1 0 1 0 0,1-1-1 0 0,-1 1 1 0 0,1 0-1 0 0,-1-1 1 0 0,0 0-1 0 0,1 1 1 0 0,-1-1-1 0 0,0 0 1 0 0,1 0-1 0 0,-1-1 1 0 0,0 1-1 0 0,0 0 1 0 0,0-1 0 0 0,0 1-1 0 0,0-1 1 0 0,0 1-1 0 0,0-1 1 0 0,-1 0-1 0 0,4-4 1 0 0,4-6-2 0 0,0 0 1 0 0,-1-1-1 0 0,0 0 1 0 0,-1 0 0 0 0,0-1-1 0 0,-1 1 1 0 0,7-27-1 0 0,-4 6-52 0 0,-1 1 0 0 0,3-47-1 0 0,-9 63-58 0 0,-2-1-1 0 0,0 0 0 0 0,0 0 1 0 0,-2 0-1 0 0,0 0 0 0 0,-9-31 1 0 0,8 41-34 0 0,1 0 1 0 0,-1-1-1 0 0,-1 1 1 0 0,1 1 0 0 0,-1-1-1 0 0,-1 0 1 0 0,1 1-1 0 0,-1 0 1 0 0,-1 0 0 0 0,1 1-1 0 0,-1-1 1 0 0,0 1-1 0 0,-1 0 1 0 0,1 1 0 0 0,-1 0-1 0 0,-9-5 1 0 0,7 4-3797 0 0,17 8-3056 0 0,13 4 1798 0 0,-7-4 1351 0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3:50.9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52 85 22837 0 0,'-2'2'175'0'0,"-1"0"1"0"0,0 0-1 0 0,1 0 1 0 0,0 0-1 0 0,-1 1 1 0 0,1-1-1 0 0,0 1 1 0 0,0 0-1 0 0,1-1 1 0 0,-1 1-1 0 0,1 0 1 0 0,-1 0-1 0 0,1 0 1 0 0,0 0-1 0 0,0 0 1 0 0,0 0-1 0 0,0 0 1 0 0,1 1-1 0 0,-1-1 1 0 0,1 6-1 0 0,0-4-95 0 0,1 0 0 0 0,1 0 0 0 0,-1 0 0 0 0,1 0 0 0 0,0 0-1 0 0,0-1 1 0 0,0 1 0 0 0,0 0 0 0 0,1-1 0 0 0,0 1 0 0 0,0-1 0 0 0,5 5 0 0 0,-3-3-65 0 0,0 0 0 0 0,1-1 1 0 0,-1 0-1 0 0,1 0 0 0 0,0 0 1 0 0,0-1-1 0 0,0 0 0 0 0,1 0 1 0 0,0-1-1 0 0,-1 0 0 0 0,1 0 1 0 0,0 0-1 0 0,15 3 1 0 0,-18-6-21 0 0,0 1 0 0 0,0-1 0 0 0,0 0 0 0 0,-1 0 1 0 0,1 0-1 0 0,0 0 0 0 0,0-1 0 0 0,0 0 0 0 0,0 0 1 0 0,0 0-1 0 0,0 0 0 0 0,-1 0 0 0 0,1-1 0 0 0,-1 0 1 0 0,1 1-1 0 0,-1-2 0 0 0,1 1 0 0 0,-1 0 0 0 0,0 0 1 0 0,0-1-1 0 0,0 0 0 0 0,0 0 0 0 0,-1 1 1 0 0,1-2-1 0 0,-1 1 0 0 0,0 0 0 0 0,0 0 0 0 0,2-5 1 0 0,0 1-35 0 0,-1 0 0 0 0,-1-1 0 0 0,1 1 0 0 0,-1-1 0 0 0,0 0 0 0 0,-1 0 0 0 0,0 1 0 0 0,0-1 0 0 0,-1 0 0 0 0,0 0 0 0 0,0 0 0 0 0,-1 0 0 0 0,0 0 1 0 0,0 0-1 0 0,-1 0 0 0 0,0 0 0 0 0,0 1 0 0 0,-7-14 0 0 0,7 17 24 0 0,1 0 0 0 0,-2 0 0 0 0,1 0 1 0 0,0 0-1 0 0,-1 1 0 0 0,1-1 0 0 0,-1 1 0 0 0,0 0 1 0 0,-1-1-1 0 0,1 2 0 0 0,0-1 0 0 0,-1 0 0 0 0,0 0 1 0 0,1 1-1 0 0,-1 0 0 0 0,0 0 0 0 0,0 0 1 0 0,0 0-1 0 0,0 1 0 0 0,-1-1 0 0 0,1 1 0 0 0,0 0 1 0 0,-1 1-1 0 0,1-1 0 0 0,-1 1 0 0 0,1 0 0 0 0,-1 0 1 0 0,1 0-1 0 0,0 0 0 0 0,-1 1 0 0 0,1 0 0 0 0,-1 0 1 0 0,1 0-1 0 0,-6 2 0 0 0,2 1-93 0 0,1 0 0 0 0,0 0 0 0 0,0 0 0 0 0,0 1 1 0 0,1 0-1 0 0,0 0 0 0 0,0 1 0 0 0,0 0 0 0 0,0 0 0 0 0,1 0 0 0 0,0 0 0 0 0,1 1 0 0 0,-1 0 0 0 0,1 0 1 0 0,0 0-1 0 0,1 1 0 0 0,0-1 0 0 0,0 1 0 0 0,1 0 0 0 0,-1 0 0 0 0,2 0 0 0 0,-2 13 0 0 0,1-11 50 0 0,1 0 0 0 0,0 0-1 0 0,1 1 1 0 0,0-1 0 0 0,0 0-1 0 0,1 1 1 0 0,1-1 0 0 0,-1 0-1 0 0,2 0 1 0 0,0 0 0 0 0,0 0-1 0 0,0-1 1 0 0,1 1 0 0 0,1-1 0 0 0,0 0-1 0 0,0 0 1 0 0,10 14 0 0 0,-9-19 145 0 0,-1 0 0 0 0,0 0 1 0 0,1 0-1 0 0,0 0 0 0 0,0-1 1 0 0,0 0-1 0 0,0 0 1 0 0,0-1-1 0 0,1 0 0 0 0,-1 0 1 0 0,1 0-1 0 0,0-1 1 0 0,-1 0-1 0 0,1 0 0 0 0,0-1 1 0 0,0 0-1 0 0,12-1 0 0 0,6-1-1094 0 0,0-1 0 0 0,0-2-1 0 0,36-10 1 0 0,-58 14-83 0 0,1-1-1 0 0,0 1 1 0 0,0 0-1 0 0,0-1 1 0 0,-1 0 0 0 0,1 0-1 0 0,3-3 1 0 0,4-6-6209 0 0</inkml:trace>
</inkml:ink>
</file>

<file path=ppt/ink/ink1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8:54.0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 57 7586 0 0,'-10'-1'1347'0'0,"-12"0"2716"0"0,20 7-2320 0 0,10 6-479 0 0,17 22 494 0 0,32 55 0 0 0,-25-36-1317 0 0,-21-39-556 0 0,-11-21-1456 0 0,-13-24-789 0 0,-23-28 1122 0 0,25 43 1256 0 0,0 0 1 0 0,2-1-1 0 0,0 0 1 0 0,-9-27-1 0 0,17 42-2 0 0,0 1-1 0 0,1-1 0 0 0,-1 1 0 0 0,1-1 0 0 0,-1 0 0 0 0,1 1 0 0 0,0-1 0 0 0,0 0 0 0 0,0 1 0 0 0,0-1 0 0 0,0 0 0 0 0,0 0 0 0 0,1 1 0 0 0,-1-1 0 0 0,0 0 0 0 0,1 1 0 0 0,-1-1 0 0 0,1 1 1 0 0,0-1-1 0 0,-1 1 0 0 0,1-1 0 0 0,0 1 0 0 0,0-1 0 0 0,0 1 0 0 0,0 0 0 0 0,0-1 0 0 0,0 1 0 0 0,1 0 0 0 0,-1 0 0 0 0,0 0 0 0 0,1 0 0 0 0,-1 0 0 0 0,0 0 0 0 0,1 0 0 0 0,-1 0 0 0 0,1 1 1 0 0,0-1-1 0 0,-1 0 0 0 0,1 1 0 0 0,0 0 0 0 0,-1-1 0 0 0,1 1 0 0 0,0 0 0 0 0,-1 0 0 0 0,1 0 0 0 0,0 0 0 0 0,-1 0 0 0 0,3 0 0 0 0,1 0 66 0 0,0 0 0 0 0,-1 1 0 0 0,1-1-1 0 0,0 1 1 0 0,-1 0 0 0 0,1 0 0 0 0,-1 0 0 0 0,1 1-1 0 0,-1 0 1 0 0,1 0 0 0 0,-1 0 0 0 0,0 0-1 0 0,0 1 1 0 0,0-1 0 0 0,0 1 0 0 0,6 6 0 0 0,-6-3-75 0 0,-1-1 0 0 0,-1 1 1 0 0,1 0-1 0 0,-1 0 0 0 0,0 0 1 0 0,0 0-1 0 0,-1 0 0 0 0,1 0 0 0 0,-1 1 1 0 0,-1-1-1 0 0,1 0 0 0 0,-1 0 1 0 0,0 1-1 0 0,-1-1 0 0 0,-1 11 1 0 0,-2 1-396 0 0,0 1 1 0 0,-1-1 0 0 0,-14 34-1 0 0,7-28 182 0 0,4-9 182 0 0,7-11 179 0 0,2-5 172 0 0,33-31 241 0 0,-10 9-274 0 0,22-27 0 0 0,-38 40-1320 0 0,-1 0 1 0 0,0-1 0 0 0,8-15 0 0 0,-14 24 382 0 0,-1 0 0 0 0,1-1 0 0 0,0 1 0 0 0,-1 0 1 0 0,1 0-1 0 0,-1-1 0 0 0,0 1 0 0 0,0 0 0 0 0,0 0 0 0 0,0-3 0 0 0,0 4 382 0 0,0-11-3812 0 0</inkml:trace>
</inkml:ink>
</file>

<file path=ppt/ink/ink1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8:54.3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78 8034 0 0,'5'34'4092'0'0,"17"20"-2388"0"0,-8-20-1398 0 0,-13-33-308 0 0,-1 1 0 0 0,0-1-1 0 0,1 0 1 0 0,-1 0-1 0 0,1 0 1 0 0,-1 1 0 0 0,1-1-1 0 0,0 0 1 0 0,-1 0-1 0 0,1 0 1 0 0,0 0 0 0 0,0 0-1 0 0,0 0 1 0 0,0 0-1 0 0,0-1 1 0 0,0 1 0 0 0,0 0-1 0 0,0 0 1 0 0,0-1-1 0 0,0 1 1 0 0,0 0 0 0 0,0-1-1 0 0,1 1 1 0 0,-1-1-1 0 0,2 1 1 0 0,0-1-20 0 0,1-1 0 0 0,-1 1 0 0 0,0-1-1 0 0,1 0 1 0 0,-1 1 0 0 0,0-1 0 0 0,0-1 0 0 0,4-1 0 0 0,8-2 26 0 0,-14 4-9 0 0,8-1-672 0 0,0-2-1 0 0,0 1 1 0 0,0-1-1 0 0,-1-1 0 0 0,16-10 1 0 0,-23 15 530 0 0,0-1 0 0 0,0 0 0 0 0,-1 0 0 0 0,1 1 0 0 0,0-1 0 0 0,-1 0 0 0 0,1 0 0 0 0,-1 0 0 0 0,1 0 1 0 0,-1 0-1 0 0,0 0 0 0 0,1 0 0 0 0,-1 0 0 0 0,0 0 0 0 0,0 0 0 0 0,0 0 0 0 0,0 0 0 0 0,0 0 0 0 0,0 0 0 0 0,0-1 0 0 0,0 1 0 0 0,0 0 1 0 0,0 0-1 0 0,-1-1 0 0 0,0-4-596 0 0,2-10-2794 0 0</inkml:trace>
  <inkml:trace contextRef="#ctx0" brushRef="#br0" timeOffset="1">134 0 5713 0 0,'-3'7'1785'0'0,"3"2"-497"0"0,0 4-128 0 0,4 3-32 0 0,0 2-71 0 0,2 0-145 0 0,1 3-168 0 0,0-1-224 0 0,1 1-224 0 0,-1-2-160 0 0,-1-1-80 0 0,1-3-240 0 0,-1-1-416 0 0,-1-3-840 0 0,-2-3-1001 0 0</inkml:trace>
</inkml:ink>
</file>

<file path=ppt/ink/ink1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8:54.7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43 12771 0 0,'8'14'1424'0'0,"3"-2"-944"0"0,3 2-40 0 0,5-4 48 0 0,-3-3-144 0 0,2-5-144 0 0,1 1-56 0 0,1-3-31 0 0,1-4-33 0 0,1 2-32 0 0,1-4-24 0 0,-2-2-96 0 0,1-1-273 0 0,1-5-455 0 0,-2-2-904 0 0,-1-4-1289 0 0,-3-5-3520 0 0</inkml:trace>
</inkml:ink>
</file>

<file path=ppt/ink/ink1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8:55.0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14 107 12387 0 0,'0'0'48'0'0,"0"1"1"0"0,-1-1 0 0 0,1 0-1 0 0,0 0 1 0 0,0 0-1 0 0,-1 0 1 0 0,1 0 0 0 0,0 0-1 0 0,0 0 1 0 0,-1 0-1 0 0,1 0 1 0 0,0 0 0 0 0,0 0-1 0 0,-1 0 1 0 0,1 0 0 0 0,0 0-1 0 0,0-1 1 0 0,-1 1-1 0 0,1 0 1 0 0,0 0 0 0 0,0 0-1 0 0,-1 0 1 0 0,1 0 0 0 0,0 0-1 0 0,0-1 1 0 0,0 1-1 0 0,-1 0 1 0 0,1 0 0 0 0,0 0-1 0 0,0-1 1 0 0,0 1 0 0 0,0 0-1 0 0,0 0 1 0 0,-1 0-1 0 0,1-1 1 0 0,0 1 0 0 0,7-9 821 0 0,24-13-461 0 0,-21 15-165 0 0,-1 0-128 0 0,-1 1 0 0 0,1-2 0 0 0,-2 1 0 0 0,1-1 0 0 0,11-16 0 0 0,-19 24-100 0 0,0 0 0 0 0,0 0-1 0 0,0 0 1 0 0,0 0 0 0 0,0 0 0 0 0,1 0 0 0 0,-1 0 0 0 0,0-1 0 0 0,0 1-1 0 0,0 0 1 0 0,0 0 0 0 0,0 0 0 0 0,0 0 0 0 0,0 0 0 0 0,0-1-1 0 0,0 1 1 0 0,0 0 0 0 0,0 0 0 0 0,0 0 0 0 0,0 0 0 0 0,0 0 0 0 0,0-1-1 0 0,0 1 1 0 0,0 0 0 0 0,0 0 0 0 0,0 0 0 0 0,0 0 0 0 0,0-1 0 0 0,0 1-1 0 0,0 0 1 0 0,0 0 0 0 0,0 0 0 0 0,0 0 0 0 0,-1 0 0 0 0,1 0 0 0 0,0-1-1 0 0,0 1 1 0 0,0 0 0 0 0,0 0 0 0 0,0 0 0 0 0,0 0 0 0 0,0 0 0 0 0,-1 0-1 0 0,1 0 1 0 0,0 0 0 0 0,0 0 0 0 0,0-1 0 0 0,0 1 0 0 0,-1 0 0 0 0,-10 0 377 0 0,-12 6-70 0 0,18-4-201 0 0,-1 2 0 0 0,1-1 0 0 0,0 1 0 0 0,0-1 0 0 0,0 1 0 0 0,1 1 0 0 0,0-1 0 0 0,-1 1-1 0 0,2-1 1 0 0,-1 1 0 0 0,0 0 0 0 0,1 1 0 0 0,0-1 0 0 0,0 0 0 0 0,1 1 0 0 0,-1 0 0 0 0,1 0-1 0 0,-2 11 1 0 0,3-13-70 0 0,0-1-1 0 0,1 0 1 0 0,0 1 0 0 0,-1-1-1 0 0,1 0 1 0 0,0 1-1 0 0,1-1 1 0 0,-1 0 0 0 0,1 1-1 0 0,-1-1 1 0 0,1 0-1 0 0,0 0 1 0 0,0 1-1 0 0,1-1 1 0 0,-1 0 0 0 0,0 0-1 0 0,1 0 1 0 0,0 0-1 0 0,0-1 1 0 0,0 1 0 0 0,0 0-1 0 0,0-1 1 0 0,1 1-1 0 0,-1-1 1 0 0,1 0 0 0 0,-1 0-1 0 0,1 0 1 0 0,0 0-1 0 0,0 0 1 0 0,0-1-1 0 0,0 1 1 0 0,0-1 0 0 0,0 0-1 0 0,0 0 1 0 0,6 1-1 0 0,-6-1-39 0 0,0 0-1 0 0,1-1 1 0 0,-1 1-1 0 0,0-1 1 0 0,0 0-1 0 0,1 0 1 0 0,-1 0-1 0 0,0-1 0 0 0,0 1 1 0 0,1-1-1 0 0,-1 0 1 0 0,0 0-1 0 0,0 0 1 0 0,0 0-1 0 0,3-2 1 0 0,17-12-1146 0 0,-2-4-3473 0 0,-27 30-3496 0 0,0-1 2845 0 0</inkml:trace>
</inkml:ink>
</file>

<file path=ppt/ink/ink1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8:55.4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16 271 7474 0 0,'-15'-4'6892'0'0,"23"1"-2698"0"0,20-8-2432 0 0,6-13-1169 0 0,-27 19-542 0 0,0-1 0 0 0,0 1 0 0 0,0 1 0 0 0,1 0 0 0 0,0 0 0 0 0,-1 0 0 0 0,1 1 0 0 0,16-4 0 0 0,-23 6-23 0 0,0 1 1 0 0,0 0-1 0 0,1 0 1 0 0,-1 0-1 0 0,0 0 1 0 0,0 0-1 0 0,1 1 1 0 0,-1-1-1 0 0,0 0 1 0 0,0 1-1 0 0,0-1 1 0 0,1 1-1 0 0,-1-1 0 0 0,0 1 1 0 0,0-1-1 0 0,0 1 1 0 0,0 0-1 0 0,0-1 1 0 0,0 1-1 0 0,0 0 1 0 0,0 0-1 0 0,0 0 1 0 0,-1 0-1 0 0,1 0 1 0 0,0 0-1 0 0,0 0 1 0 0,-1 0-1 0 0,1 0 1 0 0,-1 0-1 0 0,1 0 0 0 0,-1 0 1 0 0,1 1-1 0 0,-1-1 1 0 0,0 0-1 0 0,0 0 1 0 0,1 2-1 0 0,0 8 21 0 0,1-1-1 0 0,-2 0 1 0 0,0 18-1 0 0,0-6-398 0 0,1-18-53 0 0,4 26-3435 0 0,-5-29 3319 0 0,1 0 1 0 0,-1 0 0 0 0,0 0 0 0 0,1 0 0 0 0,-1-1 0 0 0,1 1 0 0 0,-1 0 0 0 0,1 0 0 0 0,-1-1 0 0 0,1 1 0 0 0,0 0 0 0 0,-1-1 0 0 0,1 1 0 0 0,0-1 0 0 0,-1 1 0 0 0,1-1 0 0 0,0 1 0 0 0,1 0 0 0 0,4 0-4708 0 0</inkml:trace>
  <inkml:trace contextRef="#ctx0" brushRef="#br0" timeOffset="1">243 11 13131 0 0,'0'-1'170'0'0,"0"1"0"0"0,-1 0 0 0 0,1-1 0 0 0,0 1 0 0 0,0-1-1 0 0,0 1 1 0 0,0 0 0 0 0,0-1 0 0 0,0 1 0 0 0,1 0 0 0 0,-1-1 0 0 0,0 1 0 0 0,0 0 0 0 0,0-1 0 0 0,0 1 0 0 0,0-1 0 0 0,0 1 0 0 0,1 0 0 0 0,-1 0 0 0 0,0-1 0 0 0,0 1 0 0 0,1 0 0 0 0,-1-1 0 0 0,0 1 0 0 0,0 0-1 0 0,1 0 1 0 0,-1-1 0 0 0,0 1 0 0 0,1 0 0 0 0,-1 0 0 0 0,0 0 0 0 0,1-1 0 0 0,-1 1 0 0 0,1 0 0 0 0,5 12 2369 0 0,3 23-1613 0 0,-9-34-880 0 0,7 36 374 0 0,0 2-56 0 0,14 42 0 0 0,-18-72-379 0 0,0 1 0 0 0,0-1 1 0 0,2 0-1 0 0,-1 0 0 0 0,1 0 0 0 0,0-1 1 0 0,1 0-1 0 0,0 0 0 0 0,12 13 0 0 0,-15-18-330 0 0,0-1-1 0 0,0 0 0 0 0,0 0 1 0 0,0 0-1 0 0,0 0 0 0 0,1 0 1 0 0,5 1-1 0 0,-7-2-142 0 0,0 0 0 0 0,0-1 0 0 0,0 0 0 0 0,0 1 0 0 0,0-1 0 0 0,0 0 0 0 0,0 0-1 0 0,0 0 1 0 0,0-1 0 0 0,0 1 0 0 0,0 0 0 0 0,0-1 0 0 0,-1 1 0 0 0,1-1 0 0 0,4-1 0 0 0,-6 2 340 0 0,1-1 0 0 0,-1 0 0 0 0,1 1 1 0 0,-1-1-1 0 0,1 1 0 0 0,-1-1 0 0 0,0 0 0 0 0,1 1 0 0 0,-1-1 0 0 0,0 0 0 0 0,1 1 0 0 0,-1-1 0 0 0,0 0 1 0 0,0 0-1 0 0,0 1 0 0 0,0-1 0 0 0,1 0 0 0 0,-1 0 0 0 0,0 0 0 0 0,0 1 0 0 0,0-1 0 0 0,-1 0 0 0 0,1 0 1 0 0,0 1-1 0 0,0-1 0 0 0,0 0 0 0 0,-1 0 0 0 0,1 1 0 0 0,0-1 0 0 0,-1 0 0 0 0,1 1 0 0 0,0-1 0 0 0,-1 0 1 0 0,-1-5-1033 0 0,3-8-3283 0 0</inkml:trace>
</inkml:ink>
</file>

<file path=ppt/ink/ink1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8:56.0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 98 7290 0 0,'-1'-1'837'0'0,"0"1"-558"0"0,1 0 0 0 0,0 0 0 0 0,-1 0 0 0 0,1 0 0 0 0,0-1 0 0 0,-1 1 0 0 0,1 0 0 0 0,0 0 0 0 0,-1 0 0 0 0,-6 4 6418 0 0,6-3-6417 0 0,-3 19 3502 0 0,8 33-3835 0 0,-2-41 1216 0 0,-1 4-914 0 0,2 1-1 0 0,0-1 0 0 0,1 0 1 0 0,9 26-1 0 0,-11-37-245 0 0,-1-1 1 0 0,1 1-1 0 0,0-1 0 0 0,1 1 1 0 0,-1-1-1 0 0,1 0 1 0 0,0 0-1 0 0,0 0 0 0 0,0-1 1 0 0,0 1-1 0 0,1-1 0 0 0,0 0 1 0 0,-1 1-1 0 0,1-2 0 0 0,0 1 1 0 0,1 0-1 0 0,-1-1 0 0 0,0 0 1 0 0,1 0-1 0 0,6 2 0 0 0,-8-3 1 0 0,1-1-1 0 0,-1 1 0 0 0,1-1 0 0 0,-1 0 0 0 0,1 0 0 0 0,0 0 0 0 0,-1 0 0 0 0,1-1 0 0 0,-1 1 0 0 0,1-1 0 0 0,-1 0 0 0 0,1 0 0 0 0,-1 0 0 0 0,0-1 0 0 0,1 1 0 0 0,-1-1 0 0 0,0 0 0 0 0,0 0 0 0 0,0 0 0 0 0,0 0 0 0 0,-1 0 0 0 0,1-1 0 0 0,0 1 0 0 0,-1-1 0 0 0,0 0 0 0 0,0 1 0 0 0,0-1 0 0 0,0 0 0 0 0,0 0 1 0 0,0-1-1 0 0,-1 1 0 0 0,3-6 0 0 0,-2 2-11 0 0,0 1 1 0 0,0-1 0 0 0,0 1-1 0 0,-1-1 1 0 0,0 0 0 0 0,0 1 0 0 0,-1-1-1 0 0,0 0 1 0 0,0 1 0 0 0,-1-1-1 0 0,0 0 1 0 0,0 0 0 0 0,0 1-1 0 0,-1-1 1 0 0,0 1 0 0 0,-4-11-1 0 0,2 12 3 0 0,1-1 0 0 0,-1 1 0 0 0,0 0 0 0 0,-1 0 0 0 0,1 1 0 0 0,-1-1 0 0 0,0 1 0 0 0,0 0-1 0 0,0 0 1 0 0,-1 1 0 0 0,-10-6 0 0 0,14 8 6 0 0,0 0 0 0 0,0 0 0 0 0,0 0 0 0 0,0 0 0 0 0,0 1 0 0 0,0-1 0 0 0,0 1 0 0 0,0-1 0 0 0,0 1 0 0 0,0 0 0 0 0,0 0 0 0 0,0 0 1 0 0,0 0-1 0 0,0 0 0 0 0,-1 1 0 0 0,1-1 0 0 0,0 0 0 0 0,0 1 0 0 0,0 0 0 0 0,0-1 0 0 0,0 1 0 0 0,0 0 0 0 0,1 0 0 0 0,-1 0 0 0 0,0 0 0 0 0,0 0 0 0 0,1 1 0 0 0,-1-1 0 0 0,0 0 0 0 0,1 1 0 0 0,0 0 0 0 0,-1-1 0 0 0,1 1 0 0 0,0 0 0 0 0,0-1 0 0 0,0 1 0 0 0,0 0 0 0 0,0 0 0 0 0,-1 3 0 0 0,1-3-13 0 0,0 1 0 0 0,0-1 0 0 0,1 0 0 0 0,-1 1 0 0 0,1-1 0 0 0,0 0 0 0 0,0 1 0 0 0,-1-1-1 0 0,2 1 1 0 0,-1-1 0 0 0,0 0 0 0 0,0 1 0 0 0,1-1 0 0 0,-1 0 0 0 0,1 1 0 0 0,0-1 0 0 0,0 0-1 0 0,0 1 1 0 0,0-1 0 0 0,0 0 0 0 0,0 0 0 0 0,0 0 0 0 0,1 0 0 0 0,-1 0 0 0 0,1 0 0 0 0,2 2-1 0 0,-3-3 3 0 0,1 0-1 0 0,-1 0 1 0 0,1 0-1 0 0,-1 0 1 0 0,1 0-1 0 0,0 0 1 0 0,-1-1-1 0 0,1 1 1 0 0,0-1-1 0 0,0 1 1 0 0,-1-1-1 0 0,1 1 1 0 0,0-1-1 0 0,0 0 1 0 0,0 0-1 0 0,-1 0 1 0 0,1 0-1 0 0,0 0 1 0 0,0-1-1 0 0,-1 1 1 0 0,1 0-1 0 0,0-1 1 0 0,0 1-1 0 0,-1-1 1 0 0,1 0-1 0 0,0 1 1 0 0,-1-1-1 0 0,1 0 1 0 0,-1 0-1 0 0,1 0 1 0 0,-1 0-1 0 0,1 0 1 0 0,-1-1-1 0 0,0 1 1 0 0,2-3-1 0 0,11-10-107 0 0,0-1 0 0 0,-2-1-1 0 0,0 0 1 0 0,10-19 0 0 0,-19 30-110 0 0,0-1 1 0 0,0 0-1 0 0,-1 1 1 0 0,0-1-1 0 0,0 0 0 0 0,0 0 1 0 0,-1-1-1 0 0,0 1 1 0 0,0 0-1 0 0,-1 0 0 0 0,0-1 1 0 0,0 1-1 0 0,0 0 1 0 0,-1 0-1 0 0,1-1 1 0 0,-2 1-1 0 0,-1-6 0 0 0,13 67 4121 0 0,5-11-3802 0 0,-6-16 58 0 0,21 46 0 0 0,-25-65-795 0 0,0-1 0 0 0,0 1 0 0 0,1-1 0 0 0,0 0 0 0 0,8 8 0 0 0,-13-15 96 0 0,0 1-1 0 0,1-1 1 0 0,-1 0 0 0 0,0 0 0 0 0,1 0 0 0 0,-1 0 0 0 0,1 0 0 0 0,-1 0-1 0 0,1 0 1 0 0,-1-1 0 0 0,1 1 0 0 0,0 0 0 0 0,-1-1 0 0 0,1 0 0 0 0,0 1-1 0 0,0-1 1 0 0,-1 0 0 0 0,1 0 0 0 0,0 0 0 0 0,2 0 0 0 0,4-2-4267 0 0</inkml:trace>
</inkml:ink>
</file>

<file path=ppt/ink/ink1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8:56.3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 8650 0 0,'1'-1'1013'0'0,"0"1"-811"0"0,-1-1 1 0 0,0 1-1 0 0,0 0 1 0 0,1 0-1 0 0,-1 0 1 0 0,0 0 0 0 0,0 0-1 0 0,1 0 1 0 0,-1 0-1 0 0,0 0 1 0 0,0-1-1 0 0,1 1 1 0 0,-1 0 0 0 0,0 0-1 0 0,1 0 1 0 0,-1 0-1 0 0,0 1 1 0 0,0-1-1 0 0,1 0 1 0 0,-1 0 0 0 0,0 0-1 0 0,1 0 1 0 0,-1 0-1 0 0,0 0 1 0 0,0 0-1 0 0,1 0 1 0 0,-1 1 405 0 0,1-1-406 0 0,8 13 2634 0 0,4 18-1950 0 0,-12-28-424 0 0,4 9-403 0 0,38 95 636 0 0,-36-93-1485 0 0,1 1 1 0 0,0-2 0 0 0,1 1 0 0 0,0-1 0 0 0,13 13 0 0 0,-21-25 437 0 0,0 1 0 0 0,1-1 0 0 0,-1 0 0 0 0,0 1 0 0 0,1-1 1 0 0,0 0-1 0 0,-1 0 0 0 0,1 0 0 0 0,0 0 0 0 0,-1 0 0 0 0,1 0 0 0 0,0-1 1 0 0,0 1-1 0 0,0 0 0 0 0,0-1 0 0 0,0 0 0 0 0,0 1 0 0 0,-1-1 0 0 0,1 0 1 0 0,0 0-1 0 0,0 0 0 0 0,0 0 0 0 0,0 0 0 0 0,3-1 0 0 0,8-4-4147 0 0</inkml:trace>
</inkml:ink>
</file>

<file path=ppt/ink/ink1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8:56.7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84 12555 0 0,'-1'0'153'0'0,"0"0"1"0"0,0 1 0 0 0,0-1-1 0 0,0 0 1 0 0,0 0 0 0 0,0 0-1 0 0,0-1 1 0 0,0 1 0 0 0,0 0 0 0 0,0 0-1 0 0,0 0 1 0 0,0-1 0 0 0,0 1-1 0 0,1 0 1 0 0,-1-1 0 0 0,0 1-1 0 0,0-1 1 0 0,0 1 0 0 0,1-1-1 0 0,-1 1 1 0 0,0-1 0 0 0,0 0-1 0 0,0-1 1 0 0,0 1-48 0 0,1 1 1 0 0,0-1-1 0 0,0 0 0 0 0,0 0 0 0 0,0 0 1 0 0,0 0-1 0 0,0 0 0 0 0,1 0 0 0 0,-1 1 1 0 0,0-1-1 0 0,0 0 0 0 0,1 0 1 0 0,-1 0-1 0 0,0 1 0 0 0,1-1 0 0 0,-1 0 1 0 0,1 0-1 0 0,-1 1 0 0 0,1-1 0 0 0,0-1 1 0 0,2-1 129 0 0,0-1-1 0 0,0 1 1 0 0,1 0 0 0 0,-1 0 0 0 0,1 0 0 0 0,0 0 0 0 0,0 1 0 0 0,7-5 0 0 0,6 2-17 0 0,-12 4-176 0 0,0 0 0 0 0,-1 0-1 0 0,1-1 1 0 0,-1 0-1 0 0,1 0 1 0 0,-1 0-1 0 0,0-1 1 0 0,0 1 0 0 0,4-4-1 0 0,-43 9 34 0 0,30 0-28 0 0,0-1-1 0 0,0 1 0 0 0,1 0 0 0 0,-1 0 1 0 0,1 0-1 0 0,0 1 0 0 0,0-1 1 0 0,0 1-1 0 0,0 0 0 0 0,1 0 0 0 0,-1 1 1 0 0,1-1-1 0 0,0 1 0 0 0,1-1 1 0 0,-1 1-1 0 0,1 0 0 0 0,-4 10 0 0 0,5-12-2 0 0,0 0-1 0 0,0-1 0 0 0,1 1 1 0 0,-1 0-1 0 0,0 0 0 0 0,1 0 1 0 0,0 0-1 0 0,0 0 0 0 0,0 0 1 0 0,0 0-1 0 0,0 0 0 0 0,1 0 1 0 0,-1 0-1 0 0,1 0 0 0 0,0-1 0 0 0,0 1 1 0 0,0 0-1 0 0,0 0 0 0 0,0-1 1 0 0,0 1-1 0 0,1 0 0 0 0,0-1 1 0 0,-1 0-1 0 0,1 1 0 0 0,0-1 1 0 0,0 0-1 0 0,0 0 0 0 0,0 0 1 0 0,1 0-1 0 0,-1 0 0 0 0,0 0 0 0 0,1-1 1 0 0,5 3-1 0 0,-6-3-48 0 0,0 0 0 0 0,1 0 0 0 0,-1 0 0 0 0,0-1 0 0 0,1 1 0 0 0,-1-1-1 0 0,0 1 1 0 0,1-1 0 0 0,-1 0 0 0 0,1 0 0 0 0,-1 0 0 0 0,0 0 0 0 0,1-1 0 0 0,-1 1 0 0 0,1 0 0 0 0,-1-1-1 0 0,0 0 1 0 0,0 0 0 0 0,1 1 0 0 0,3-4 0 0 0,1 0 87 0 0,0-1 1 0 0,-1-1-1 0 0,1 1 1 0 0,9-12-1 0 0,-13 13-325 0 0,-1 0 0 0 0,2 0-1 0 0,-1 1 1 0 0,0 0 0 0 0,1-1 0 0 0,0 1 0 0 0,-1 1-1 0 0,1-1 1 0 0,0 0 0 0 0,1 1 0 0 0,-1 0 0 0 0,0 0 0 0 0,1 0-1 0 0,-1 1 1 0 0,1-1 0 0 0,6 0 0 0 0,-10 2 8 0 0,-1-1-1 0 0,0 1 1 0 0,1 0 0 0 0,-1 0 0 0 0,1 0-1 0 0,-1 0 1 0 0,0 0 0 0 0,1 0 0 0 0,-1 0 0 0 0,1 1-1 0 0,-1-1 1 0 0,0 0 0 0 0,1 0 0 0 0,-1 0-1 0 0,0 0 1 0 0,1 0 0 0 0,-1 1 0 0 0,0-1-1 0 0,1 0 1 0 0,-1 0 0 0 0,0 1 0 0 0,1-1-1 0 0,-1 0 1 0 0,0 0 0 0 0,1 1 0 0 0,-1-1-1 0 0,0 0 1 0 0,0 1 0 0 0,1-1 0 0 0,-1 0 0 0 0,0 1-1 0 0,0-1 1 0 0,0 0 0 0 0,0 1 0 0 0,0-1-1 0 0,1 1 1 0 0,-1-1 0 0 0,0 0 0 0 0,0 1-1 0 0,0-1 1 0 0,0 1 0 0 0,0-1 0 0 0,0 0-1 0 0,0 1 1 0 0,0-1 0 0 0,0 1 0 0 0,-1-1-1 0 0,1 0 1 0 0,0 1 0 0 0,0-1 0 0 0,0 1-1 0 0,-1-1 1 0 0,-2 8-4585 0 0</inkml:trace>
</inkml:ink>
</file>

<file path=ppt/ink/ink1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8:57.0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68 13979 0 0,'-1'1'119'0'0,"0"-1"0"0"0,1 0 0 0 0,-1 0 0 0 0,0 0 0 0 0,0 0 0 0 0,0 1 0 0 0,0-1 0 0 0,0 0 1 0 0,0 0-1 0 0,0-1 0 0 0,0 1 0 0 0,0 0 0 0 0,0 0 0 0 0,1 0 0 0 0,-1-1 0 0 0,0 1 0 0 0,0 0 0 0 0,0-1 0 0 0,0 1 0 0 0,1-1 0 0 0,-1 1 0 0 0,-1-2 0 0 0,2 2-47 0 0,0-1 0 0 0,1 0 0 0 0,-1 0 0 0 0,0 1 0 0 0,1-1 0 0 0,-1 0 0 0 0,0 1 0 0 0,1-1-1 0 0,-1 0 1 0 0,1 1 0 0 0,-1-1 0 0 0,1 1 0 0 0,-1-1 0 0 0,1 1 0 0 0,0-1 0 0 0,-1 1 0 0 0,1-1 0 0 0,0 1-1 0 0,-1 0 1 0 0,1-1 0 0 0,0 1 0 0 0,-1 0 0 0 0,1 0 0 0 0,0-1 0 0 0,0 1 0 0 0,1 0 0 0 0,54-17 1162 0 0,-1 0-1621 0 0,-21 0-3401 0 0,-39 29-5277 0 0,0-5 4797 0 0</inkml:trace>
</inkml:ink>
</file>

<file path=ppt/ink/ink1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8:57.4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58 5489 0 0,'6'-5'6711'0'0,"6"-5"-4202"0"0,12-11-464 0 0,15 3 86 0 0,-37 18-2039 0 0,0-1 0 0 0,1 0 0 0 0,-1 1 0 0 0,0 0 0 0 0,0-1 0 0 0,0 1 0 0 0,1 0 0 0 0,-1 0 0 0 0,0 0 0 0 0,0 0 0 0 0,1 1 0 0 0,-1-1 0 0 0,0 1-1 0 0,0-1 1 0 0,0 1 0 0 0,4 1 0 0 0,-6 0-63 0 0,0 0-1 0 0,0 0 1 0 0,0-1-1 0 0,0 1 1 0 0,-1 0 0 0 0,1 0-1 0 0,0-1 1 0 0,-1 1-1 0 0,1 0 1 0 0,-1 0-1 0 0,0-1 1 0 0,1 1-1 0 0,-1-1 1 0 0,0 1-1 0 0,0-1 1 0 0,0 1-1 0 0,-2 1 1 0 0,-2 6-24 0 0,3-5 78 0 0,1 0 0 0 0,-1 0 1 0 0,1 0-1 0 0,0 0 0 0 0,0 0 0 0 0,0 0 0 0 0,0 1 0 0 0,1-1 0 0 0,0 0 0 0 0,0 1 1 0 0,0-1-1 0 0,1 5 0 0 0,-1-8-42 0 0,0 0 1 0 0,1 1 0 0 0,-1-1-1 0 0,1 0 1 0 0,-1 0-1 0 0,1 0 1 0 0,0 0-1 0 0,-1 0 1 0 0,1 0 0 0 0,0 0-1 0 0,0 0 1 0 0,-1 0-1 0 0,1 0 1 0 0,0 0 0 0 0,0-1-1 0 0,0 1 1 0 0,0 0-1 0 0,2 0 1 0 0,-1 0-32 0 0,0 0 1 0 0,1-1-1 0 0,-1 1 1 0 0,1-1-1 0 0,-1 1 1 0 0,1-1-1 0 0,-1 0 1 0 0,1 0-1 0 0,-1 0 1 0 0,1 0-1 0 0,4-1 1 0 0,-3 0-144 0 0,0 1 1 0 0,0-1 0 0 0,0-1-1 0 0,-1 1 1 0 0,1-1 0 0 0,0 1 0 0 0,-1-1-1 0 0,1 0 1 0 0,-1 0 0 0 0,0 0-1 0 0,0-1 1 0 0,0 1 0 0 0,0-1 0 0 0,0 0-1 0 0,4-4 1 0 0,-4 2-1019 0 0,1-1-1 0 0,-1 1 1 0 0,0 0 0 0 0,0-1 0 0 0,-1 0-1 0 0,1 0 1 0 0,-1 0 0 0 0,-1 0-1 0 0,2-7 1 0 0,1-9-4774 0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3:51.3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0 11995 0 0,'-9'38'11150'0'0,"7"4"-7706"0"0,9 41-3094 0 0,-6-79-90 0 0,-1 1-425 0 0,13 67-88 0 0,-1-38-2482 0 0,8-8-4914 0 0,-11-20 2053 0 0,1-3-1532 0 0</inkml:trace>
</inkml:ink>
</file>

<file path=ppt/ink/ink1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8:57.8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62 118 8370 0 0,'-13'31'9853'0'0,"-12"10"-5281"0"0,22-37-4123 0 0,1-2-392 0 0,1 1 0 0 0,-1 0 1 0 0,1 0-1 0 0,-1-1 1 0 0,1 1-1 0 0,0 0 1 0 0,0 0-1 0 0,0 0 0 0 0,1 0 1 0 0,-1 1-1 0 0,1-1 1 0 0,-1 0-1 0 0,1 0 1 0 0,0 0-1 0 0,0 0 0 0 0,0 0 1 0 0,1 1-1 0 0,-1-1 1 0 0,1 0-1 0 0,0 0 1 0 0,0 0-1 0 0,0 0 0 0 0,0 0 1 0 0,0 0-1 0 0,1-1 1 0 0,-1 1-1 0 0,1 0 1 0 0,0-1-1 0 0,0 1 0 0 0,0-1 1 0 0,0 1-1 0 0,0-1 1 0 0,1 0-1 0 0,3 3 0 0 0,-1-1-75 0 0,0-1 0 0 0,0 1 0 0 0,0-2 0 0 0,0 1 0 0 0,0 0 0 0 0,1-1 0 0 0,-1 0 0 0 0,1 0-1 0 0,-1-1 1 0 0,1 0 0 0 0,0 0 0 0 0,0 0 0 0 0,-1 0 0 0 0,1-1 0 0 0,0 0 0 0 0,0 0 0 0 0,0-1-1 0 0,6-1 1 0 0,-10 2-66 0 0,0 0 0 0 0,0 0 0 0 0,-1-1 0 0 0,1 1 0 0 0,0-1 0 0 0,0 1 0 0 0,-1-1 0 0 0,1 0 0 0 0,0 1 0 0 0,-1-1-1 0 0,1 0 1 0 0,-1 0 0 0 0,1 0 0 0 0,-1-1 0 0 0,0 1 0 0 0,1 0 0 0 0,-1 0 0 0 0,0-1 0 0 0,0 1 0 0 0,0-1 0 0 0,0 1 0 0 0,0-1 0 0 0,0 1-1 0 0,0-1 1 0 0,0 0 0 0 0,-1 1 0 0 0,1-1 0 0 0,-1 0 0 0 0,1-3 0 0 0,-1 2-180 0 0,-1-1-1 0 0,1 1 1 0 0,-1 0 0 0 0,0-1 0 0 0,-1 1-1 0 0,1 0 1 0 0,0 0 0 0 0,-1 0 0 0 0,0 0-1 0 0,0 0 1 0 0,0 1 0 0 0,0-1-1 0 0,0 0 1 0 0,0 1 0 0 0,-5-4 0 0 0,-1-1-169 0 0,0 1 0 0 0,0 0 1 0 0,0 1-1 0 0,-1 0 1 0 0,0 0-1 0 0,0 1 1 0 0,0 0-1 0 0,-14-4 1 0 0,15 6 691 0 0,0 0 0 0 0,0 0 1 0 0,0 1-1 0 0,0 0 0 0 0,0 1 0 0 0,-12 0 1 0 0,53 0 5557 0 0,43-2-4450 0 0,-58 0-1313 0 0,-1-2 0 0 0,1 0 0 0 0,-1-1-1 0 0,0 0 1 0 0,0-2 0 0 0,0 0 0 0 0,27-16 0 0 0,-43 22-136 0 0,0 0 0 0 0,0 1 0 0 0,0-1 0 0 0,0 0 1 0 0,0 0-1 0 0,0 0 0 0 0,0 0 0 0 0,0 1 0 0 0,0-1 0 0 0,0 0 1 0 0,-1-1-1 0 0,1 1 0 0 0,0 0 0 0 0,-1 0 0 0 0,1 0 0 0 0,-1 0 1 0 0,1-1-1 0 0,-1 1 0 0 0,0 0 0 0 0,0 0 0 0 0,1-1 1 0 0,-1 1-1 0 0,0 0 0 0 0,0 0 0 0 0,0-1 0 0 0,0 1 0 0 0,0 0 1 0 0,0 0-1 0 0,-1-2 0 0 0,-1-2-340 0 0,0-1 0 0 0,0 1 0 0 0,-1 0 0 0 0,0 0 0 0 0,-5-7 0 0 0,5 8 380 0 0,1 1 1 0 0,-1 0 0 0 0,1-1 0 0 0,0 0-1 0 0,0 1 1 0 0,0-1 0 0 0,1 0-1 0 0,0 0 1 0 0,-1 0 0 0 0,0-5 0 0 0,9 54 6561 0 0,8 7-4514 0 0,26 45-1615 0 0,-37-88-667 0 0,18 33-77 0 0,-7-25-2054 0 0,-14-16 2064 0 0,0 0 0 0 0,-1-1 0 0 0,1 1 0 0 0,0-1 0 0 0,0 1 0 0 0,0-1 0 0 0,0 0 0 0 0,0 1 0 0 0,-1-1 0 0 0,1 0-1 0 0,0 1 1 0 0,0-1 0 0 0,0 0 0 0 0,0 0 0 0 0,0 0 0 0 0,2 0 0 0 0,-2 0-126 0 0,-1-1 0 0 0,1 1-1 0 0,0 0 1 0 0,0-1 0 0 0,-1 1 0 0 0,1-1 0 0 0,0 1 0 0 0,0-1-1 0 0,-1 0 1 0 0,1 1 0 0 0,-1-1 0 0 0,1 0 0 0 0,-1 1-1 0 0,1-1 1 0 0,-1 0 0 0 0,1 1 0 0 0,-1-1 0 0 0,1 0 0 0 0,-1 0-1 0 0,0 0 1 0 0,0 1 0 0 0,1-2 0 0 0,0 0-408 0 0,4-13-4391 0 0</inkml:trace>
</inkml:ink>
</file>

<file path=ppt/ink/ink1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8:58.1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88 13307 0 0,'-1'-2'288'0'0,"1"0"-1"0"0,0-1 1 0 0,0 1 0 0 0,0 0 0 0 0,0 0-1 0 0,0 0 1 0 0,1 0 0 0 0,-1 0 0 0 0,0 0-1 0 0,1 0 1 0 0,0-1 0 0 0,-1 1 0 0 0,1 1-1 0 0,0-1 1 0 0,0 0 0 0 0,0 0 0 0 0,0 0-1 0 0,1 0 1 0 0,-1 1 0 0 0,0-1 0 0 0,1 0-1 0 0,-1 1 1 0 0,3-2 0 0 0,1-2-132 0 0,-1 1-1 0 0,1 1 1 0 0,0-1 0 0 0,0 1 0 0 0,0 0-1 0 0,12-5 1 0 0,-14 6-40 0 0,0 1 0 0 0,0-1 0 0 0,1 1 0 0 0,-1 0 1 0 0,1 1-1 0 0,-1-1 0 0 0,1 0 0 0 0,-1 1 0 0 0,1 0 0 0 0,-1 0 0 0 0,1 0 0 0 0,-1 0 0 0 0,1 1 0 0 0,-1-1 0 0 0,1 1 0 0 0,-1 0 0 0 0,1 0 0 0 0,4 2 0 0 0,-5-1-11 0 0,-1 1-1 0 0,1-1 1 0 0,0 1 0 0 0,-1-1-1 0 0,0 1 1 0 0,0 0-1 0 0,1 0 1 0 0,-2 0-1 0 0,1 0 1 0 0,0 0-1 0 0,-1 1 1 0 0,1-1 0 0 0,-1 0-1 0 0,0 1 1 0 0,0-1-1 0 0,0 1 1 0 0,-1 0-1 0 0,1 3 1 0 0,3 36-120 0 0,4 18-1404 0 0,5-25-3641 0 0,-5-29 1636 0 0,-10-20-6333 0 0,3 3 5649 0 0</inkml:trace>
</inkml:ink>
</file>

<file path=ppt/ink/ink1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8:58.5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20 9274 0 0,'-11'2'10369'0'0,"10"-1"-10064"0"0,2 15 3560 0 0,19 29-4935 0 0,-12-28 2008 0 0,3 20-809 0 0,-10-30-123 0 0,1 0-1 0 0,0 0 1 0 0,0 0-1 0 0,1 0 1 0 0,0 0-1 0 0,0 0 1 0 0,6 7-1 0 0,-9-13-7 0 0,0-1-1 0 0,0 0 0 0 0,0 1 1 0 0,1-1-1 0 0,-1 0 0 0 0,0 0 1 0 0,0 1-1 0 0,0-1 0 0 0,1 0 0 0 0,-1 0 1 0 0,0 1-1 0 0,1-1 0 0 0,-1 0 1 0 0,0 0-1 0 0,1 0 0 0 0,-1 0 1 0 0,0 0-1 0 0,1 1 0 0 0,-1-1 0 0 0,0 0 1 0 0,1 0-1 0 0,-1 0 0 0 0,0 0 1 0 0,1 0-1 0 0,-1 0 0 0 0,0 0 1 0 0,1 0-1 0 0,-1 0 0 0 0,0 0 0 0 0,1 0 1 0 0,-1-1-1 0 0,0 1 0 0 0,1 0 1 0 0,-1 0-1 0 0,10-12-209 0 0,1-19-507 0 0,-11 29 646 0 0,12-54-2351 0 0,-10 42 1298 0 0,0 0 1 0 0,1 1 0 0 0,1 0 0 0 0,0 0-1 0 0,7-15 1 0 0,-3 20 529 0 0,-3 11-589 0 0,-1 19-4191 0 0,-5-9 1185 0 0</inkml:trace>
</inkml:ink>
</file>

<file path=ppt/ink/ink1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8:58.9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63 13307 0 0,'9'29'3247'0'0,"-8"-20"-2628"0"0,2 0 0 0 0,0 0-1 0 0,0 0 1 0 0,0 0 0 0 0,1-1 0 0 0,0 0 0 0 0,1 1 0 0 0,0-2-1 0 0,6 9 1 0 0,-10-15-600 0 0,-1 0-1 0 0,1-1 1 0 0,-1 1-1 0 0,1 0 0 0 0,0-1 1 0 0,-1 1-1 0 0,1 0 1 0 0,0-1-1 0 0,0 1 1 0 0,-1-1-1 0 0,1 1 1 0 0,0-1-1 0 0,0 1 1 0 0,0-1-1 0 0,-1 0 0 0 0,1 1 1 0 0,0-1-1 0 0,0 0 1 0 0,0 0-1 0 0,0 0 1 0 0,0 0-1 0 0,0 0 1 0 0,0 0-1 0 0,0 0 1 0 0,-1 0-1 0 0,1 0 0 0 0,0 0 1 0 0,0 0-1 0 0,0 0 1 0 0,0-1-1 0 0,0 1 1 0 0,0 0-1 0 0,0-1 1 0 0,-1 1-1 0 0,1-1 1 0 0,1 0-1 0 0,-1 0-7 0 0,0-1 0 0 0,0 1 0 0 0,0 0 0 0 0,0-1 0 0 0,-1 1 0 0 0,1-1-1 0 0,0 1 1 0 0,-1-1 0 0 0,1 1 0 0 0,-1-1 0 0 0,0 1 0 0 0,1-1 0 0 0,-1 1 0 0 0,0-1 0 0 0,0 0 0 0 0,0 1 0 0 0,0-1 0 0 0,0 1 0 0 0,0-1-1 0 0,-1-2 1 0 0,-1-5-248 0 0,0-1-1 0 0,1 0 0 0 0,1 0 0 0 0,0 0 1 0 0,0 0-1 0 0,3-17 0 0 0,-3 23 297 0 0,1 0-1 0 0,0 1 0 0 0,0-1 0 0 0,0 0 1 0 0,0 1-1 0 0,1-1 0 0 0,-1 0 1 0 0,1 1-1 0 0,0 0 0 0 0,0-1 0 0 0,1 1 1 0 0,-1 0-1 0 0,0 0 0 0 0,1 0 1 0 0,0 0-1 0 0,0 1 0 0 0,0-1 0 0 0,0 1 1 0 0,0 0-1 0 0,4-3 0 0 0,-6 5-6 0 0,0 0 0 0 0,0-1 0 0 0,0 1 0 0 0,0 0 0 0 0,0 0 0 0 0,0 0 0 0 0,0 0 0 0 0,0-1 0 0 0,0 1 0 0 0,0 1 0 0 0,0-1 0 0 0,-1 0 0 0 0,1 0 0 0 0,0 0 0 0 0,0 0 0 0 0,0 1 0 0 0,0-1 0 0 0,0 0 0 0 0,0 1 0 0 0,0-1 0 0 0,0 1 0 0 0,-1-1 0 0 0,1 1 0 0 0,0-1 0 0 0,0 1-1 0 0,-1 0 1 0 0,1-1 0 0 0,0 1 0 0 0,-1 0 0 0 0,1 0 0 0 0,-1 0 0 0 0,1-1 0 0 0,-1 1 0 0 0,1 0 0 0 0,0 2 0 0 0,13 36 200 0 0,-12-32-244 0 0,30 126-1159 0 0,-28-109-1156 0 0,1 43 0 0 0,-11-90-8878 0 0,7 9 6047 0 0</inkml:trace>
  <inkml:trace contextRef="#ctx0" brushRef="#br0" timeOffset="1">457 143 24621 0 0,'-3'6'1096'0'0,"2"-2"-527"0"0,0 0-241 0 0,2-4-168 0 0,-1-4-88 0 0,0 1-56 0 0,0-2-32 0 0,2 1 16 0 0,1-1-88 0 0,-1 2-312 0 0,1-1-513 0 0,1 1-775 0 0</inkml:trace>
</inkml:ink>
</file>

<file path=ppt/ink/ink1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9:11.5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90 0 7642 0 0,'-13'3'1049'0'0,"-36"11"2783"0"0,22 5 1721 0 0,56-15-3914 0 0,69 13-297 0 0,40 6-640 0 0,-117-20-992 0 0,1-2-1 0 0,-1-1 1 0 0,1 0-1 0 0,28-5 1 0 0,-47 4 21 0 0,29-7-3445 0 0,-16-5-3491 0 0</inkml:trace>
</inkml:ink>
</file>

<file path=ppt/ink/ink1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9:11.9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 1 9594 0 0,'-1'0'240'0'0,"0"0"0"0"0,0 0 0 0 0,0 0 0 0 0,0 0 0 0 0,1 0 0 0 0,-1 1 0 0 0,0-1 0 0 0,0 0 0 0 0,0 1 0 0 0,1-1 0 0 0,-1 1 0 0 0,0-1 0 0 0,1 0 0 0 0,-1 1 0 0 0,0 0 0 0 0,1-1 0 0 0,-1 1 0 0 0,0-1 0 0 0,1 1-1 0 0,-1 0 1 0 0,1-1 0 0 0,-1 1 0 0 0,1 0 0 0 0,0 0 0 0 0,-1-1 0 0 0,1 1 0 0 0,0 0 0 0 0,-1 1 0 0 0,1 0-20 0 0,0 0 0 0 0,0 0 0 0 0,1 0 0 0 0,-1-1 0 0 0,0 1 0 0 0,1 0 0 0 0,-1 0 0 0 0,1 0 0 0 0,0-1 0 0 0,0 1 0 0 0,-1 0 0 0 0,3 2 0 0 0,2 3 106 0 0,0 1 1 0 0,1-1 0 0 0,0-1 0 0 0,12 11 0 0 0,26 14 163 0 0,-35-25-366 0 0,0-1 0 0 0,-1 1 0 0 0,1 0 0 0 0,-1 1 1 0 0,0 0-1 0 0,-1 0 0 0 0,0 1 0 0 0,11 14 0 0 0,-16-16-8 0 0,0-1-1 0 0,0 1 1 0 0,-1 0 0 0 0,1-1-1 0 0,-1 1 1 0 0,-1 0 0 0 0,1 0-1 0 0,-1 0 1 0 0,0 0 0 0 0,0 0-1 0 0,-1-1 1 0 0,0 1 0 0 0,0 0-1 0 0,0 0 1 0 0,0-1 0 0 0,-5 10-1 0 0,2-3-72 0 0,-1 1 0 0 0,-1-1 0 0 0,-1 0 0 0 0,1 0 0 0 0,-2-1 0 0 0,-9 12 0 0 0,11-15-116 0 0,-1-1 0 0 0,0 0-1 0 0,0 0 1 0 0,-16 10 0 0 0,-1-7-3100 0 0,48-29-9350 0 0,-7 12 7185 0 0</inkml:trace>
</inkml:ink>
</file>

<file path=ppt/ink/ink1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9:12.3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48 73 9754 0 0,'-12'-7'2335'0'0,"8"5"-1622"0"0,-1-1-1 0 0,1 1 1 0 0,0-1-1 0 0,0 0 1 0 0,0-1-1 0 0,-7-6 1 0 0,11 9-632 0 0,0 1 0 0 0,0-1 0 0 0,0 0 0 0 0,0 1 0 0 0,1-1 0 0 0,-1 0 0 0 0,0 0 1 0 0,0 1-1 0 0,1-1 0 0 0,-1 0 0 0 0,0 1 0 0 0,1-1 0 0 0,-1 0 0 0 0,0 1 0 0 0,1-1 0 0 0,-1 1 0 0 0,1-1 0 0 0,-1 1 0 0 0,1-1 0 0 0,-1 1 1 0 0,1-1-1 0 0,0 1 0 0 0,-1-1 0 0 0,1 1 0 0 0,0 0 0 0 0,-1-1 0 0 0,1 1 0 0 0,0 0 0 0 0,1-1 0 0 0,21-10 616 0 0,-17 9-605 0 0,0 0 0 0 0,1 0 0 0 0,-1 0 0 0 0,1 1 0 0 0,0 0 0 0 0,-1 1 0 0 0,1-1 0 0 0,0 1 0 0 0,-1 0 0 0 0,1 1 0 0 0,0 0 0 0 0,6 1 0 0 0,-10-1-45 0 0,0 0-1 0 0,-1-1 1 0 0,1 1-1 0 0,-1 1 0 0 0,1-1 1 0 0,-1 0-1 0 0,1 0 1 0 0,-1 1-1 0 0,1 0 1 0 0,-1-1-1 0 0,0 1 1 0 0,0 0-1 0 0,0 0 1 0 0,0 0-1 0 0,0 0 0 0 0,-1 1 1 0 0,1-1-1 0 0,-1 0 1 0 0,1 1-1 0 0,-1-1 1 0 0,0 1-1 0 0,0-1 1 0 0,0 1-1 0 0,0 0 1 0 0,0-1-1 0 0,-1 1 0 0 0,1 0 1 0 0,-1 0-1 0 0,0 0 1 0 0,1 4-1 0 0,-2 1-18 0 0,0 1 0 0 0,0 0-1 0 0,-1 0 1 0 0,0 0 0 0 0,-1-1 0 0 0,0 1-1 0 0,0-1 1 0 0,0 0 0 0 0,-9 13-1 0 0,-3 11-153 0 0,14-32 118 0 0,1 1-1 0 0,0-1 1 0 0,0 1 0 0 0,0-1-1 0 0,0 1 1 0 0,0-1 0 0 0,0 0-1 0 0,0 1 1 0 0,-1-1 0 0 0,1 1-1 0 0,0-1 1 0 0,1 1 0 0 0,-1-1-1 0 0,0 1 1 0 0,0-1 0 0 0,0 0-1 0 0,0 1 1 0 0,0-1 0 0 0,0 1-1 0 0,0-1 1 0 0,1 0 0 0 0,-1 1-1 0 0,0-1 1 0 0,0 1 0 0 0,1-1-1 0 0,-1 0 1 0 0,0 1 0 0 0,0-1-1 0 0,1 0 1 0 0,-1 1 0 0 0,1-1-1 0 0,-1 0 1 0 0,1 1 0 0 0,19 6-95 0 0,20-4 55 0 0,-25-3 32 0 0,-12-1 30 0 0,1 1 0 0 0,0 0 0 0 0,-1 0 0 0 0,1 0 0 0 0,-1 0 0 0 0,1 1 0 0 0,3 0 0 0 0,-6 0 6 0 0,0-1 0 0 0,0 1 0 0 0,0-1-1 0 0,0 1 1 0 0,0 0 0 0 0,-1-1-1 0 0,1 1 1 0 0,0 0 0 0 0,0-1-1 0 0,-1 1 1 0 0,1 0 0 0 0,0 0-1 0 0,-1 0 1 0 0,1 0 0 0 0,-1 0-1 0 0,1 0 1 0 0,-1 0 0 0 0,0 0-1 0 0,1 0 1 0 0,-1 0 0 0 0,0 0 0 0 0,1 0-1 0 0,-1 0 1 0 0,0 0 0 0 0,0 0-1 0 0,0 0 1 0 0,0 0 0 0 0,0 2-1 0 0,-4 62 861 0 0,-4-31-3090 0 0,7-31 918 0 0,0 0 1 0 0,-1-1-1 0 0,1 1 0 0 0,-1 0 1 0 0,1-1-1 0 0,-1 1 0 0 0,-4 4 0 0 0</inkml:trace>
</inkml:ink>
</file>

<file path=ppt/ink/ink1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9:12.7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48 12435 0 0,'0'0'157'0'0,"-1"0"1"0"0,0 0 0 0 0,1 0-1 0 0,-1-1 1 0 0,1 1 0 0 0,-1 0-1 0 0,1-1 1 0 0,-1 1-1 0 0,0 0 1 0 0,1-1 0 0 0,-1 1-1 0 0,1-1 1 0 0,0 1 0 0 0,-1 0-1 0 0,1-1 1 0 0,-1 1 0 0 0,1-1-1 0 0,0 0 1 0 0,-1 1 0 0 0,1-1-1 0 0,0 1 1 0 0,0-1-1 0 0,-1 1 1 0 0,1-1 0 0 0,0 0-1 0 0,0 1 1 0 0,0-1 0 0 0,0 0-1 0 0,0 1 1 0 0,0-1 0 0 0,0 1-1 0 0,0-1 1 0 0,0 0 0 0 0,0 1-1 0 0,0-1 1 0 0,0 0 0 0 0,1 0-1 0 0,0-1 5 0 0,0 1 0 0 0,1-1 0 0 0,0 1 0 0 0,-1-1 0 0 0,1 1 0 0 0,0 0 0 0 0,0 0 0 0 0,-1 0-1 0 0,1 0 1 0 0,0 0 0 0 0,4-1 0 0 0,3-1-8 0 0,1 1-1 0 0,-1-1 0 0 0,1 2 1 0 0,-1-1-1 0 0,11 1 1 0 0,-17 1-62 0 0,-1 1 0 0 0,1-1 1 0 0,0 1-1 0 0,0 0 1 0 0,-1 0-1 0 0,1 0 1 0 0,-1 1-1 0 0,1-1 0 0 0,-1 1 1 0 0,1-1-1 0 0,-1 1 1 0 0,0 0-1 0 0,0 0 1 0 0,0-1-1 0 0,0 2 1 0 0,0-1-1 0 0,0 0 0 0 0,0 0 1 0 0,-1 1-1 0 0,1-1 1 0 0,-1 1-1 0 0,0-1 1 0 0,0 1-1 0 0,0-1 0 0 0,0 1 1 0 0,0 0-1 0 0,0 0 1 0 0,0 2-1 0 0,3 13 19 0 0,-1 0 0 0 0,-1 0 0 0 0,0 23 0 0 0,-1-23-104 0 0,0 14-567 0 0,3 33-2474 0 0,-3-60 1265 0 0,0 0 1 0 0,0 0-1 0 0,1 0 0 0 0,0 0 1 0 0,3 8-1 0 0</inkml:trace>
</inkml:ink>
</file>

<file path=ppt/ink/ink1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9:13.1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69 7754 0 0,'7'-30'5697'0'0,"-7"30"-5621"0"0,0 0-1 0 0,0 0 1 0 0,0-1 0 0 0,0 1-1 0 0,0 0 1 0 0,0 0-1 0 0,0 0 1 0 0,0 0-1 0 0,0-1 1 0 0,0 1 0 0 0,0 0-1 0 0,0 0 1 0 0,0 0-1 0 0,1 0 1 0 0,-1 0 0 0 0,0-1-1 0 0,0 1 1 0 0,0 0-1 0 0,0 0 1 0 0,0 0-1 0 0,0 0 1 0 0,1 0 0 0 0,-1 0-1 0 0,0 0 1 0 0,0-1-1 0 0,0 1 1 0 0,0 0 0 0 0,0 0-1 0 0,1 0 1 0 0,-1 0-1 0 0,0 0 1 0 0,0 0-1 0 0,0 0 1 0 0,0 0 0 0 0,1 0-1 0 0,-1 0 1 0 0,0 0-1 0 0,0 0 1 0 0,0 0 0 0 0,0 0-1 0 0,1 0 1 0 0,-1 0-1 0 0,0 0 1 0 0,7 17 1928 0 0,4 59-779 0 0,-10-56-1274 0 0,2-1 1 0 0,0 0 0 0 0,8 26-1 0 0,-11-44 26 0 0,0 0-1 0 0,1-1 1 0 0,-1 1-1 0 0,0 0 1 0 0,0-1 0 0 0,1 1-1 0 0,-1 0 1 0 0,0-1-1 0 0,1 1 1 0 0,-1-1-1 0 0,1 1 1 0 0,-1-1-1 0 0,1 1 1 0 0,-1-1-1 0 0,1 1 1 0 0,-1-1 0 0 0,1 1-1 0 0,-1-1 1 0 0,1 1-1 0 0,0-1 1 0 0,-1 0-1 0 0,1 1 1 0 0,-1-1-1 0 0,1 0 1 0 0,0 0 0 0 0,-1 1-1 0 0,1-1 1 0 0,0 0-1 0 0,1 0 1 0 0,-1 0 22 0 0,1-1 1 0 0,0 1 0 0 0,-1-1-1 0 0,1 1 1 0 0,0-1 0 0 0,-1 0-1 0 0,1 0 1 0 0,-1 1 0 0 0,1-1-1 0 0,-1 0 1 0 0,1-1 0 0 0,0 0-1 0 0,8-7-304 0 0,-1-1 0 0 0,13-17 0 0 0,-17 20-610 0 0,19-33-6769 0 0,-8-6 3352 0 0,-7-2 4059 0 0,-3 2 12626 0 0,-7 53-8666 0 0,-1 29-1519 0 0,16 103-482 0 0,-10-117-2295 0 0,1 0-1 0 0,0-1 1 0 0,2 0 0 0 0,12 28 0 0 0,-18-49 566 0 0,14 26-3518 0 0,3-10-2135 0 0,5 0-1244 0 0</inkml:trace>
</inkml:ink>
</file>

<file path=ppt/ink/ink1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9:15.4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 1 11642 0 0,'-8'2'1058'0'0,"10"2"-291"0"0,19 5 145 0 0,33 5 187 0 0,-37-11-845 0 0,0-1 1 0 0,22-1-1 0 0,-33-1-111 0 0,-1 0 0 0 0,1 0-1 0 0,-1-1 1 0 0,0 0 0 0 0,1 0 0 0 0,-1 0 0 0 0,0-1-1 0 0,0 0 1 0 0,0 0 0 0 0,0 0 0 0 0,7-4-1 0 0,-55 13 1435 0 0,29 0-1523 0 0,0 0 1 0 0,1 1-1 0 0,-1 0 0 0 0,1 1 1 0 0,1 1-1 0 0,0 0 1 0 0,0 1-1 0 0,1 0 0 0 0,1 1 1 0 0,0 0-1 0 0,0 0 1 0 0,1 1-1 0 0,-11 21 0 0 0,18-29-42 0 0,0-1-1 0 0,0 0 1 0 0,0 1-1 0 0,1 0 1 0 0,0-1-1 0 0,0 1 1 0 0,0 0-1 0 0,0 0 0 0 0,1-1 1 0 0,0 1-1 0 0,0 0 1 0 0,0 0-1 0 0,1 0 1 0 0,-1-1-1 0 0,1 1 1 0 0,0 0-1 0 0,1-1 1 0 0,-1 1-1 0 0,1-1 1 0 0,0 1-1 0 0,0-1 0 0 0,0 0 1 0 0,1 1-1 0 0,2 3 1 0 0,0-3-74 0 0,-1 0 0 0 0,1-1 0 0 0,0 1 0 0 0,0-1 0 0 0,1 0 0 0 0,-1-1 0 0 0,1 1 0 0 0,0-1-1 0 0,0 0 1 0 0,0 0 0 0 0,0-1 0 0 0,1 0 0 0 0,-1 0 0 0 0,0 0 0 0 0,1-1 0 0 0,12 1 0 0 0,-11-1-635 0 0,0-1 0 0 0,1 0-1 0 0,-1-1 1 0 0,0 0 0 0 0,0 0-1 0 0,0-1 1 0 0,0 0 0 0 0,0 0-1 0 0,-1-1 1 0 0,1 0 0 0 0,-1 0-1 0 0,0 0 1 0 0,1-1 0 0 0,-1-1-1 0 0,-1 1 1 0 0,1-1-1 0 0,7-7 1 0 0,6-9-3682 0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3:51.6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43 22517 0 0,'17'-8'1011'0'0,"6"3"-881"0"0,0 1 1 0 0,1 1 0 0 0,-1 1 0 0 0,0 1-1 0 0,42 4 1 0 0,-2-1-261 0 0,-62-5-593 0 0,-10-3 407 0 0,-12-4 103 0 0,15 9 308 0 0,0-1 0 0 0,0 1 0 0 0,0 0 0 0 0,-1 1-1 0 0,1 0 1 0 0,0 0 0 0 0,0 0 0 0 0,-1 0 0 0 0,1 1 0 0 0,0 0-1 0 0,0 1 1 0 0,0-1 0 0 0,0 1 0 0 0,0 0 0 0 0,0 1 0 0 0,0 0 0 0 0,0-1-1 0 0,1 2 1 0 0,0-1 0 0 0,0 1 0 0 0,0-1 0 0 0,0 1 0 0 0,0 1-1 0 0,1-1 1 0 0,-1 1 0 0 0,-6 9 0 0 0,6-6 20 0 0,1-1 0 0 0,-1 2 0 0 0,1-1 1 0 0,1 0-1 0 0,0 1 0 0 0,0 0 0 0 0,0 0 1 0 0,1-1-1 0 0,1 2 0 0 0,-1-1 0 0 0,1 0 0 0 0,1 0 1 0 0,0 0-1 0 0,0 0 0 0 0,1 1 0 0 0,0-1 0 0 0,4 17 1 0 0,-2-17-108 0 0,0-1 1 0 0,0 0 0 0 0,0 0 0 0 0,1 1 0 0 0,0-2 0 0 0,1 1 0 0 0,0-1 0 0 0,0 1 0 0 0,0-1-1 0 0,1-1 1 0 0,12 12 0 0 0,-14-15-194 0 0,0 0 0 0 0,0 0-1 0 0,0-1 1 0 0,0 1-1 0 0,0-1 1 0 0,1 0 0 0 0,-1 0-1 0 0,1-1 1 0 0,0 1 0 0 0,-1-1-1 0 0,1 0 1 0 0,0 0-1 0 0,0-1 1 0 0,0 1 0 0 0,0-1-1 0 0,-1 0 1 0 0,1 0 0 0 0,0-1-1 0 0,0 0 1 0 0,0 0-1 0 0,0 0 1 0 0,8-3 0 0 0,-8 2-864 0 0,1 0 0 0 0,0-1 0 0 0,-1 0 1 0 0,1 0-1 0 0,-1 0 0 0 0,0-1 0 0 0,0 0 0 0 0,0 0 1 0 0,-1 0-1 0 0,1 0 0 0 0,3-6 0 0 0,6-11-6036 0 0</inkml:trace>
  <inkml:trace contextRef="#ctx0" brushRef="#br0" timeOffset="1">227 152 21661 0 0,'2'5'3056'0'0,"1"-2"-2256"0"0,3 0-263 0 0,1 1-33 0 0,1-3-152 0 0,2 0-200 0 0,2 1-88 0 0,1 1-40 0 0,5-1-96 0 0,-1 0-344 0 0,2-2-585 0 0,0 0-919 0 0,-2-2-1137 0 0,-1-1-1288 0 0,-4-3-680 0 0,-2-1-2384 0 0</inkml:trace>
</inkml:ink>
</file>

<file path=ppt/ink/ink1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9:15.8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 0 7610 0 0,'-2'1'354'0'0,"1"-1"1"0"0,0 0-1 0 0,0 1 1 0 0,0-1-1 0 0,0 1 1 0 0,0 0-1 0 0,0-1 1 0 0,0 1-1 0 0,0 0 1 0 0,0-1-1 0 0,0 1 1 0 0,0 0-1 0 0,1 0 1 0 0,-1 0-1 0 0,0 0 1 0 0,-1 2-1 0 0,-5 20 2150 0 0,10 33-1869 0 0,-2-42-26 0 0,0-8-534 0 0,3 54 363 0 0,21 101 0 0 0,-24-168-494 0 0,1 1 1 0 0,0-1-1 0 0,0 0 1 0 0,1 1-1 0 0,0 0 1 0 0,0 0-1 0 0,1 0 1 0 0,0 0-1 0 0,0 0 1 0 0,0 1 0 0 0,6-6-1 0 0,-4 5-313 0 0,0 1 1 0 0,1 0-1 0 0,0 1 0 0 0,0 0 1 0 0,0 0-1 0 0,0 0 0 0 0,0 1 1 0 0,11-3-1 0 0,36-7-5319 0 0,-30 9 474 0 0</inkml:trace>
</inkml:ink>
</file>

<file path=ppt/ink/ink1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9:16.2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50 10242 0 0,'30'-3'7496'0'0,"15"-10"-7297"0"0,-9 3-91 0 0,-5 1-127 0 0,-22 6-81 0 0,0 0 1 0 0,1 1-1 0 0,-1-1 0 0 0,1 2 1 0 0,-1 0-1 0 0,1 0 0 0 0,-1 0 1 0 0,16 2-1 0 0,-23 0-77 0 0,-1-1-1 0 0,0 0 1 0 0,0 0-1 0 0,0 1 1 0 0,0-1 0 0 0,0 1-1 0 0,0-1 1 0 0,0 1-1 0 0,0-1 1 0 0,-1 1 0 0 0,1 0-1 0 0,0-1 1 0 0,0 1-1 0 0,0 0 1 0 0,-1 0 0 0 0,1 0-1 0 0,0 0 1 0 0,2 13-4850 0 0,-5-4-369 0 0</inkml:trace>
</inkml:ink>
</file>

<file path=ppt/ink/ink1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9:16.5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78 7026 0 0,'-9'0'6106'0'0,"18"-7"-4593"0"0,18-6-1180 0 0,15-9 856 0 0,-31 16-932 0 0,1 0 0 0 0,-1 1 0 0 0,1 0 0 0 0,0 0 0 0 0,17-3 0 0 0,-29 8-232 0 0,1-1 1 0 0,0 1-1 0 0,-1 0 0 0 0,1 0 0 0 0,0 0 0 0 0,0 0 0 0 0,-1 0 1 0 0,1 0-1 0 0,0 0 0 0 0,0 0 0 0 0,-1 0 0 0 0,1 1 1 0 0,0-1-1 0 0,-1 0 0 0 0,1 0 0 0 0,0 0 0 0 0,0 1 1 0 0,-1-1-1 0 0,1 0 0 0 0,-1 1 0 0 0,1-1 0 0 0,0 1 0 0 0,-1-1 1 0 0,1 1-1 0 0,-1-1 0 0 0,1 1 0 0 0,-1-1 0 0 0,1 1 1 0 0,-1 0-1 0 0,1 0 0 0 0,0 1-9 0 0,-1 0 0 0 0,1 0 0 0 0,-1 0 0 0 0,0 0 0 0 0,0 0 0 0 0,1 0 0 0 0,-1 0 0 0 0,-1 0 0 0 0,1 0 0 0 0,0 0 0 0 0,-1 2 0 0 0,-1 5-136 0 0,0 0 0 0 0,-1-1 0 0 0,0 1-1 0 0,-6 9 1 0 0,6-11 54 0 0,-1-1-1 0 0,0 0 1 0 0,0 0 0 0 0,-1-1-1 0 0,1 1 1 0 0,-1-1-1 0 0,0 0 1 0 0,-1 0-1 0 0,1-1 1 0 0,-1 1 0 0 0,0-1-1 0 0,0-1 1 0 0,0 1-1 0 0,-11 4 1 0 0,92-41 1234 0 0,-57 27-1145 0 0,37-12 272 0 0,-52 18-344 0 0,-1-1 1 0 0,1 1-1 0 0,0-1 0 0 0,0 1 1 0 0,0 0-1 0 0,-1 0 0 0 0,1 0 1 0 0,0 0-1 0 0,0 1 0 0 0,0-1 1 0 0,-1 1-1 0 0,1-1 0 0 0,0 1 1 0 0,-1 0-1 0 0,1 0 0 0 0,3 2 1 0 0,-5-1-326 0 0,0-1 1 0 0,0 1-1 0 0,1-1 1 0 0,-1 1-1 0 0,0 0 1 0 0,0-1-1 0 0,0 1 1 0 0,-1 0-1 0 0,1 0 0 0 0,0 0 1 0 0,-1 0-1 0 0,1 0 1 0 0,-1 0-1 0 0,0 0 1 0 0,0 0-1 0 0,1 0 1 0 0,-1 0-1 0 0,0 0 1 0 0,-1 0-1 0 0,1 0 1 0 0,-1 3-1 0 0,-1 11-5303 0 0</inkml:trace>
  <inkml:trace contextRef="#ctx0" brushRef="#br0" timeOffset="0.99">126 309 10562 0 0,'2'1'431'0'0,"1"0"0"0"0,-1 0 0 0 0,0-1 0 0 0,0 1 1 0 0,0-1-1 0 0,1 0 0 0 0,-1 0 0 0 0,0 1 0 0 0,5-2 0 0 0,39-8 1544 0 0,-16 2-890 0 0,-10 4-618 0 0,-8 1-272 0 0,0 0 0 0 0,0 1 1 0 0,22 1-1 0 0,-27 5-1975 0 0,-11 8-6010 0 0,0-4 1836 0 0</inkml:trace>
</inkml:ink>
</file>

<file path=ppt/ink/ink1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9:16.9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63 10410 0 0,'37'-26'5717'0'0,"-32"22"-5333"0"0,0 0-1 0 0,1 0 0 0 0,-1 0 0 0 0,1 1 1 0 0,0 0-1 0 0,-1 0 0 0 0,13-4 0 0 0,-12 6-257 0 0,-1-1-1 0 0,1 2 1 0 0,0-1-1 0 0,-1 0 0 0 0,1 1 1 0 0,0 0-1 0 0,-1 1 0 0 0,1-1 1 0 0,0 1-1 0 0,9 3 1 0 0,-14-4-107 0 0,1 1 1 0 0,-1-1-1 0 0,1 1 1 0 0,-1 0-1 0 0,1 0 1 0 0,-1 0-1 0 0,0-1 1 0 0,1 1-1 0 0,-1 0 1 0 0,0 1-1 0 0,0-1 1 0 0,0 0-1 0 0,0 0 1 0 0,0 0-1 0 0,0 1 1 0 0,0-1-1 0 0,0 0 1 0 0,-1 1-1 0 0,1-1 1 0 0,0 1-1 0 0,-1-1 1 0 0,1 1-1 0 0,-1-1 1 0 0,1 1-1 0 0,-1-1 1 0 0,0 1-1 0 0,0 0 1 0 0,0-1-1 0 0,0 1 1 0 0,0-1-1 0 0,0 1 1 0 0,0 0-1 0 0,-1-1 1 0 0,1 1-1 0 0,0-1 1 0 0,-1 1-1 0 0,1-1 1 0 0,-1 1-1 0 0,0-1 1 0 0,1 1-1 0 0,-1-1 1 0 0,-1 2-1 0 0,-2 3-57 0 0,1 1-1 0 0,-2-1 1 0 0,1 0-1 0 0,-1 0 1 0 0,-7 8-1 0 0,-8 9 122 0 0,20-23-77 0 0,0 0 0 0 0,0 0 0 0 0,0 0-1 0 0,-1 0 1 0 0,1 1 0 0 0,0-1 0 0 0,0 0 0 0 0,0 0-1 0 0,0 0 1 0 0,0 1 0 0 0,0-1 0 0 0,-1 0-1 0 0,1 0 1 0 0,0 1 0 0 0,0-1 0 0 0,0 0 0 0 0,0 0-1 0 0,0 0 1 0 0,0 1 0 0 0,0-1 0 0 0,0 0 0 0 0,0 0-1 0 0,0 1 1 0 0,0-1 0 0 0,0 0 0 0 0,0 0-1 0 0,0 1 1 0 0,0-1 0 0 0,0 0 0 0 0,1 0 0 0 0,-1 1-1 0 0,0-1 1 0 0,0 0 0 0 0,0 0 0 0 0,0 0 0 0 0,0 1-1 0 0,0-1 1 0 0,1 0 0 0 0,-1 0 0 0 0,12 3 122 0 0,14-4-20 0 0,-19 0-287 0 0,0-1-1 0 0,0 0 1 0 0,1-1 0 0 0,-2 1-1 0 0,1-1 1 0 0,0 0-1 0 0,0-1 1 0 0,-1 0 0 0 0,0 0-1 0 0,6-5 1 0 0,-7 5-929 0 0,-1 0 1 0 0,0 0 0 0 0,0 0 0 0 0,-1 0 0 0 0,1-1-1 0 0,-1 0 1 0 0,0 0 0 0 0,4-7 0 0 0,0-5-4925 0 0</inkml:trace>
</inkml:ink>
</file>

<file path=ppt/ink/ink1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9:17.2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47 14851 0 0,'0'-1'55'0'0,"0"0"0"0"0,-1 0 0 0 0,1 1-1 0 0,0-1 1 0 0,-1 0 0 0 0,1 0 0 0 0,0 0-1 0 0,0 0 1 0 0,0 0 0 0 0,0 0 0 0 0,0 1 0 0 0,0-1-1 0 0,0 0 1 0 0,0 0 0 0 0,1 0 0 0 0,-1 0 0 0 0,0 0-1 0 0,0 1 1 0 0,1-1 0 0 0,-1 0 0 0 0,0 0 0 0 0,1 0-1 0 0,-1 1 1 0 0,1-1 0 0 0,-1 0 0 0 0,1 1-1 0 0,-1-1 1 0 0,1 0 0 0 0,0 1 0 0 0,-1-1 0 0 0,1 1-1 0 0,0-1 1 0 0,-1 1 0 0 0,1-1 0 0 0,0 1 0 0 0,0-1-1 0 0,-1 1 1 0 0,1 0 0 0 0,0-1 0 0 0,0 1-1 0 0,0 0 1 0 0,1 0 0 0 0,42-13 850 0 0,-38 12-628 0 0,-3 0-205 0 0,0 0 0 0 0,0 1 1 0 0,1-1-1 0 0,-1 1 0 0 0,0-1 0 0 0,0 1 0 0 0,1 0 0 0 0,-1 1 0 0 0,0-1 0 0 0,0 0 0 0 0,0 1 0 0 0,0 0 0 0 0,5 1 0 0 0,-7-1-36 0 0,0 0 0 0 0,1 0 0 0 0,-1 0 0 0 0,0 1 0 0 0,0-1 0 0 0,0 0 0 0 0,0 0 0 0 0,0 1 0 0 0,0-1 0 0 0,0 1 0 0 0,0-1 0 0 0,-1 1 0 0 0,1-1 0 0 0,0 1 0 0 0,-1-1 0 0 0,0 1 0 0 0,1 0 0 0 0,-1-1 0 0 0,0 1 0 0 0,0 0 0 0 0,1-1 0 0 0,-1 1 0 0 0,-1-1 0 0 0,1 1 0 0 0,0 0 0 0 0,0-1 0 0 0,-1 3 0 0 0,-10 54 284 0 0,7-43-314 0 0,1 0-1 0 0,1 0 1 0 0,0 1-1 0 0,1-1 1 0 0,1 26-1 0 0,1-37-22 0 0,-1 0-1 0 0,1 0 1 0 0,0 0 0 0 0,1 0-1 0 0,-1 0 1 0 0,1 0-1 0 0,0 0 1 0 0,-1 0 0 0 0,2-1-1 0 0,-1 1 1 0 0,0-1-1 0 0,1 0 1 0 0,0 1 0 0 0,-1-1-1 0 0,1 0 1 0 0,0-1 0 0 0,1 1-1 0 0,-1 0 1 0 0,0-1-1 0 0,1 0 1 0 0,0 0 0 0 0,-1 0-1 0 0,1 0 1 0 0,0-1-1 0 0,7 3 1 0 0,-3-2-445 0 0,0 0 0 0 0,0-1 0 0 0,0 0 0 0 0,0 0 1 0 0,0-1-1 0 0,1 0 0 0 0,-1 0 0 0 0,0-1 0 0 0,0 0 0 0 0,0-1 0 0 0,0 1 0 0 0,0-1 1 0 0,-1-1-1 0 0,1 0 0 0 0,0 0 0 0 0,-1 0 0 0 0,0-1 0 0 0,0 0 0 0 0,0-1 0 0 0,0 1 1 0 0,-1-1-1 0 0,0-1 0 0 0,0 1 0 0 0,0-1 0 0 0,0 0 0 0 0,-1 0 0 0 0,0-1 0 0 0,-1 1 1 0 0,1-1-1 0 0,-1 0 0 0 0,-1-1 0 0 0,5-10 0 0 0,-1-7-2595 0 0</inkml:trace>
</inkml:ink>
</file>

<file path=ppt/ink/ink1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9:17.6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24 11570 0 0,'-1'0'217'0'0,"1"0"0"0"0,-1 0 0 0 0,1 0-1 0 0,-1 0 1 0 0,1 0 0 0 0,-1 0 0 0 0,1 0-1 0 0,-1 0 1 0 0,1 0 0 0 0,-1-1 0 0 0,1 1-1 0 0,-1 0 1 0 0,1 0 0 0 0,-1 0 0 0 0,1-1-1 0 0,-1 1 1 0 0,1 0 0 0 0,0 0 0 0 0,-1-1-1 0 0,1 1 1 0 0,-1 0 0 0 0,1-1 0 0 0,0 1-1 0 0,-1 0 1 0 0,1-1 0 0 0,0 1 0 0 0,-1-1-1 0 0,1 0 1 0 0,11-6 1909 0 0,25-2-1460 0 0,-25 9-678 0 0,1-1-1 0 0,-1 2 1 0 0,0-1-1 0 0,0 2 0 0 0,15 3 1 0 0,-23-5-204 0 0,-1 1 0 0 0,0 0 1 0 0,1 0-1 0 0,-1 0 1 0 0,0 0-1 0 0,1 0 0 0 0,-1 0 1 0 0,0 1-1 0 0,0-1 0 0 0,0 1 1 0 0,0-1-1 0 0,0 1 0 0 0,2 2 1 0 0,-4-2-86 0 0,1-1 0 0 0,0 1 1 0 0,-1-1-1 0 0,1 1 0 0 0,-1-1 0 0 0,1 1 1 0 0,-1-1-1 0 0,0 1 0 0 0,0-1 1 0 0,1 1-1 0 0,-1-1 0 0 0,0 1 1 0 0,-1-1-1 0 0,1 1 0 0 0,0 0 0 0 0,0-1 1 0 0,-1 1-1 0 0,1-1 0 0 0,0 1 1 0 0,-1-1-1 0 0,0 1 0 0 0,1-1 1 0 0,-2 3-1 0 0,0-2 122 0 0,0 1 0 0 0,-1-1 0 0 0,1 0 0 0 0,0 1 0 0 0,-1-1 0 0 0,1 0 0 0 0,-1 0 0 0 0,1-1 0 0 0,-1 1 0 0 0,0 0 0 0 0,0-1 0 0 0,0 0 0 0 0,0 0 0 0 0,0 0 0 0 0,0 0 0 0 0,-4 1 0 0 0,-19 8 3116 0 0,24-9-2356 0 0,0 0 0 0 0,0 0 0 0 0,0 0 1 0 0,0 0-1 0 0,1 1 0 0 0,-1-1 0 0 0,0 1 0 0 0,1-1 0 0 0,-1 1 0 0 0,0 1 1 0 0,1-2-446 0 0,1-1 0 0 0,0 1 1 0 0,-1-1-1 0 0,1 1 0 0 0,0-1 1 0 0,-1 1-1 0 0,1-1 0 0 0,0 1 1 0 0,0 0-1 0 0,-1-1 0 0 0,1 1 1 0 0,0-1-1 0 0,0 1 0 0 0,0-1 1 0 0,0 1-1 0 0,0 0 0 0 0,0-1 1 0 0,0 1-1 0 0,0-1 0 0 0,0 1 1 0 0,0 0-1 0 0,0-1 0 0 0,0 1 1 0 0,1-1-1 0 0,-1 1 0 0 0,0-1 1 0 0,0 1-1 0 0,0 0 0 0 0,1 0 1 0 0,17 8 1228 0 0,22-7-1151 0 0,-34-3-418 0 0,1 0 0 0 0,-1-1 0 0 0,0 0 0 0 0,-1 0 1 0 0,1 0-1 0 0,0-1 0 0 0,0 0 0 0 0,-1 0 0 0 0,0 0 0 0 0,7-5 1 0 0,-8 4-742 0 0,0 1 1 0 0,0-1 0 0 0,0 0 0 0 0,0 0-1 0 0,-1-1 1 0 0,0 1 0 0 0,1-1-1 0 0,-2 1 1 0 0,1-1 0 0 0,0 0-1 0 0,2-9 1 0 0,2-5-4614 0 0</inkml:trace>
</inkml:ink>
</file>

<file path=ppt/ink/ink1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9:17.9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1 11098 0 0,'-4'10'3217'0'0,"3"2"-2089"0"0,1 7-224 0 0,0 2-111 0 0,2 2-361 0 0,2 4-256 0 0,-2 3-104 0 0,2 1-48 0 0,-1 2-120 0 0,0 2-480 0 0,1 1-817 0 0,-1 3-1271 0 0,-2-1-1017 0 0,2 0-2448 0 0</inkml:trace>
  <inkml:trace contextRef="#ctx0" brushRef="#br0" timeOffset="1">7 590 12091 0 0,'7'-2'746'0'0,"-1"0"0"0"0,1 0 1 0 0,-1-1-1 0 0,0 0 0 0 0,0 0 0 0 0,0 0 1 0 0,0-1-1 0 0,0 0 0 0 0,6-6 1 0 0,-8 6-531 0 0,0 1 0 0 0,0-1 0 0 0,1 1 0 0 0,0 0-1 0 0,-1 0 1 0 0,1 1 0 0 0,0-1 0 0 0,0 1 0 0 0,1 0 0 0 0,-1 0 0 0 0,0 1 0 0 0,1-1 0 0 0,-1 1 0 0 0,9 0 0 0 0,-11 2-162 0 0,0-1 1 0 0,0 1-1 0 0,0 0 1 0 0,0 0-1 0 0,0 1 1 0 0,-1-1-1 0 0,1 1 1 0 0,0-1-1 0 0,-1 1 1 0 0,1 0-1 0 0,-1 0 1 0 0,1 0-1 0 0,-1 0 1 0 0,0 0-1 0 0,0 1 1 0 0,0-1-1 0 0,0 0 0 0 0,0 1 1 0 0,-1 0-1 0 0,1-1 1 0 0,1 5-1 0 0,13 30-1751 0 0,-6-4-4632 0 0,-9-25 1694 0 0</inkml:trace>
</inkml:ink>
</file>

<file path=ppt/ink/ink1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9:18.2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35 18164 0 0,'-3'-4'384'0'0,"3"-3"-336"0"0,2 0-16 0 0,5 0 8 0 0,6 3-16 0 0,2 1-16 0 0,0 1 16 0 0,-1 2 16 0 0,-2 2-224 0 0,0 2-416 0 0,-2 2-600 0 0,-2 1-881 0 0,-3 4-1024 0 0,5 11-3680 0 0</inkml:trace>
</inkml:ink>
</file>

<file path=ppt/ink/ink1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9:18.6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69 12659 0 0,'22'-3'793'0'0,"0"-1"1"0"0,26-8-1 0 0,-10 3-399 0 0,-25 10 299 0 0,-16 9-489 0 0,-22 19-307 0 0,16-19 270 0 0,4-3 149 0 0,0 1 0 0 0,0-1-1 0 0,0 1 1 0 0,1 0 0 0 0,1 0 0 0 0,-1 0-1 0 0,1 1 1 0 0,1-1 0 0 0,0 1-1 0 0,0 0 1 0 0,-1 13 0 0 0,2-16-189 0 0,1-1 1 0 0,0 1 0 0 0,1 0-1 0 0,-1 0 1 0 0,1-1-1 0 0,0 1 1 0 0,1-1-1 0 0,-1 1 1 0 0,1-1 0 0 0,0 0-1 0 0,1 1 1 0 0,-1-1-1 0 0,1 0 1 0 0,0 0-1 0 0,0-1 1 0 0,0 1 0 0 0,1-1-1 0 0,0 1 1 0 0,5 4-1 0 0,-8-8-103 0 0,0 0 0 0 0,0 0-1 0 0,0 0 1 0 0,0 0 0 0 0,0 0 0 0 0,0-1-1 0 0,0 1 1 0 0,1 0 0 0 0,-1-1 0 0 0,0 1-1 0 0,1 0 1 0 0,-1-1 0 0 0,0 0 0 0 0,1 1 0 0 0,-1-1-1 0 0,1 0 1 0 0,-1 1 0 0 0,0-1 0 0 0,1 0-1 0 0,-1 0 1 0 0,1 0 0 0 0,1-1 0 0 0,-1 1-6 0 0,-1-1 0 0 0,0 0-1 0 0,0 0 1 0 0,1 0 0 0 0,-1 0 0 0 0,0 0 0 0 0,0 0 0 0 0,0 0 0 0 0,0 0 0 0 0,0 0 0 0 0,0 0 0 0 0,0-1 0 0 0,0 1 0 0 0,-1 0 0 0 0,1-1 0 0 0,0 1 0 0 0,0-2 0 0 0,1-5 9 0 0,1 0-1 0 0,-2 0 0 0 0,1 0 1 0 0,-1 0-1 0 0,0-1 1 0 0,-1-9-1 0 0,-10-63-1286 0 0,0 9-3295 0 0,9 64 2970 0 0,1-1-1 0 0,0 1 0 0 0,1-1 1 0 0,0 0-1 0 0,0 1 0 0 0,3-11 1 0 0,0 9-2697 0 0</inkml:trace>
</inkml:ink>
</file>

<file path=ppt/ink/ink1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9:18.9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7690 0 0,'9'40'9943'0'0,"-2"21"-5548"0"0,2 11-3326 0 0,-8-64-1024 0 0,1 0 1 0 0,0 0-1 0 0,0 0 1 0 0,1 0-1 0 0,0 0 0 0 0,6 9 1 0 0,-8-15-60 0 0,0 0 1 0 0,0-1-1 0 0,1 1 0 0 0,-1-1 1 0 0,0 1-1 0 0,1-1 1 0 0,0 0-1 0 0,-1 0 0 0 0,1 0 1 0 0,0 0-1 0 0,-1 0 1 0 0,1 0-1 0 0,0 0 0 0 0,0 0 1 0 0,0-1-1 0 0,0 1 1 0 0,0-1-1 0 0,0 1 1 0 0,0-1-1 0 0,-1 0 0 0 0,1 0 1 0 0,0 0-1 0 0,0 0 1 0 0,0 0-1 0 0,0 0 0 0 0,0 0 1 0 0,0-1-1 0 0,0 1 1 0 0,0-1-1 0 0,0 1 0 0 0,0-1 1 0 0,2-1-1 0 0,-1 0-233 0 0,1 1 0 0 0,-1-1 0 0 0,0 1 0 0 0,0-1 0 0 0,0 0-1 0 0,0-1 1 0 0,0 1 0 0 0,-1 0 0 0 0,1-1 0 0 0,-1 0 0 0 0,1 1 0 0 0,-1-1-1 0 0,0 0 1 0 0,3-6 0 0 0,-1 2-774 0 0,-1-1 1 0 0,0 1-1 0 0,-1-1 0 0 0,0 0 1 0 0,0 0-1 0 0,1-8 1 0 0,-1-1-103 0 0,-1 0 0 0 0,-1-21 0 0 0,-2 5 13492 0 0,2 67-11173 0 0,3 0-1 0 0,8 51 1 0 0,-6-64-1884 0 0,12 34-1 0 0,-12-43-588 0 0,0 0-1 0 0,1 0 0 0 0,13 18 1 0 0,-18-28 685 0 0,9 10-2645 0 0,-2-8-3131 0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3:52.0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0 13691 0 0,'0'3'8930'0'0,"-2"12"-6576"0"0,-1 37 222 0 0,-1 4-2498 0 0,2 0 0 0 0,7 64 0 0 0,0-93-2264 0 0,2-14-1996 0 0</inkml:trace>
  <inkml:trace contextRef="#ctx0" brushRef="#br0" timeOffset="1">133 20 15003 0 0,'-5'20'7492'0'0,"1"13"-4622"0"0,-2 4-2125 0 0,-18 114 97 0 0,22-101-4277 0 0,3 1-5502 0 0,-1-45 3808 0 0</inkml:trace>
</inkml:ink>
</file>

<file path=ppt/ink/ink1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9:19.3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1 17036 0 0,'-1'22'1990'0'0,"0"0"1"0"0,4 38 0 0 0,0-39-1464 0 0,0 1 0 0 0,2-1-1 0 0,8 24 1 0 0,-9-34-492 0 0,-1 0-1 0 0,2-1 1 0 0,-1 0-1 0 0,2 0 1 0 0,-1 0-1 0 0,1 0 1 0 0,1-1-1 0 0,-1 0 1 0 0,2 0-1 0 0,-1-1 1 0 0,1 0-1 0 0,0 0 1 0 0,1-1-1 0 0,0 0 1 0 0,0 0-1 0 0,20 10 0 0 0,-24-15-31 0 0,0 0-1 0 0,0-1 0 0 0,0 1 0 0 0,0-1 0 0 0,0 0 0 0 0,0 0 0 0 0,0 0 0 0 0,0-1 0 0 0,0 0 0 0 0,1 0 0 0 0,-1 0 0 0 0,0 0 0 0 0,0-1 0 0 0,0 0 0 0 0,0 0 0 0 0,0 0 0 0 0,0-1 0 0 0,0 0 0 0 0,0 0 0 0 0,0 0 0 0 0,-1-1 0 0 0,1 1 0 0 0,-1-1 0 0 0,0 0 0 0 0,0 0 0 0 0,0-1 0 0 0,0 1 0 0 0,0-1 0 0 0,-1 0 0 0 0,6-7 0 0 0,-3 2-68 0 0,0 0 0 0 0,-1 0 0 0 0,0 0 0 0 0,-1 0 0 0 0,0-1 0 0 0,0 0 0 0 0,-1 0 0 0 0,0 0 0 0 0,-1 0 0 0 0,0 0 1 0 0,-1 0-1 0 0,0-1 0 0 0,0 1 0 0 0,-2-16 0 0 0,0 21-100 0 0,1 1 0 0 0,-1-1 0 0 0,0 1 0 0 0,0 0 1 0 0,0-1-1 0 0,0 1 0 0 0,-1 0 0 0 0,0 0 0 0 0,1 0 0 0 0,-2 0 1 0 0,1 0-1 0 0,0 1 0 0 0,-1-1 0 0 0,0 1 0 0 0,-5-6 0 0 0,6 7-70 0 0,-1 1 0 0 0,0-1-1 0 0,0 1 1 0 0,0-1 0 0 0,0 1-1 0 0,0 0 1 0 0,0 0-1 0 0,0 0 1 0 0,0 0 0 0 0,-1 1-1 0 0,1-1 1 0 0,0 1-1 0 0,-1 0 1 0 0,1 0 0 0 0,0 0-1 0 0,0 0 1 0 0,-1 1 0 0 0,1-1-1 0 0,0 1 1 0 0,0 0-1 0 0,-6 2 1 0 0,0 0-90 0 0,1 1 0 0 0,-1 1 0 0 0,0 0 1 0 0,1 0-1 0 0,0 0 0 0 0,0 1 0 0 0,1 0 0 0 0,-13 13 0 0 0,9-7 351 0 0,0 1-1 0 0,1 0 1 0 0,1 0 0 0 0,-12 21-1 0 0,20-32 128 0 0,0-1 1 0 0,0 1-1 0 0,0 0 0 0 0,0-1 0 0 0,0 1 1 0 0,1 0-1 0 0,-1 0 0 0 0,1-1 0 0 0,-1 1 1 0 0,1 0-1 0 0,0 0 0 0 0,0 0 0 0 0,0 0 1 0 0,0-1-1 0 0,0 1 0 0 0,0 0 0 0 0,0 0 1 0 0,1 0-1 0 0,-1 0 0 0 0,0-1 0 0 0,1 1 1 0 0,0 2-1 0 0,1-3 19 0 0,-1 1-1 0 0,0-1 1 0 0,1 1 0 0 0,-1-1-1 0 0,1 0 1 0 0,0 1 0 0 0,-1-1-1 0 0,1 0 1 0 0,0 0 0 0 0,0 0-1 0 0,0 0 1 0 0,-1-1 0 0 0,1 1-1 0 0,0 0 1 0 0,0-1 0 0 0,4 1 0 0 0,3 0 21 0 0,0 0 0 0 0,0-1 0 0 0,0 0 0 0 0,0 0 0 0 0,1-1 0 0 0,-1 0 0 0 0,13-4 0 0 0,-11 2-344 0 0,33-10-1249 0 0,-16 1-5936 0 0,-28 21 5214 0 0,3 25 3225 0 0,1 2 1702 0 0,-1 39 0 0 0,-3-56-2663 0 0,-1 0-1 0 0,-1 0 1 0 0,-1 0-1 0 0,-1 0 1 0 0,0-1-1 0 0,-12 30 1 0 0,25-50 155 0 0,0-1 0 0 0,0 0 0 0 0,16-8 0 0 0,-14 6-86 0 0,46-16 60 0 0,-28 11-1075 0 0,31-15 1 0 0,-52 21-713 0 0,1-1-1 0 0,-1 0 1 0 0,0-1 0 0 0,9-8 0 0 0,-2-2-5227 0 0</inkml:trace>
</inkml:ink>
</file>

<file path=ppt/ink/ink1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9:19.7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38 19868 0 0,'3'-3'161'0'0,"0"0"0"0"0,0 0 0 0 0,1 0 0 0 0,-1 0 0 0 0,1 0 0 0 0,-1 1 0 0 0,1 0 0 0 0,0 0 0 0 0,0 0 0 0 0,0 0 0 0 0,0 0 0 0 0,0 1 0 0 0,0-1 0 0 0,1 1 0 0 0,-1 1 0 0 0,0-1 0 0 0,7 0 0 0 0,5 0 148 0 0,1 0 0 0 0,-1 1 0 0 0,22 3 0 0 0,-35-2-278 0 0,0-1-1 0 0,1 1 1 0 0,-1 0-1 0 0,0 0 0 0 0,0 0 1 0 0,0 0-1 0 0,0 1 1 0 0,0-1-1 0 0,0 1 0 0 0,0-1 1 0 0,0 1-1 0 0,0 0 0 0 0,-1 1 1 0 0,1-1-1 0 0,-1 0 1 0 0,1 1-1 0 0,-1-1 0 0 0,0 1 1 0 0,0-1-1 0 0,0 1 1 0 0,0 0-1 0 0,-1 0 0 0 0,1 0 1 0 0,-1 0-1 0 0,0 0 0 0 0,0 1 1 0 0,0-1-1 0 0,0 0 1 0 0,0 0-1 0 0,0 6 0 0 0,0 10 41 0 0,0-1 1 0 0,-1 1-1 0 0,-1-1 0 0 0,-5 27 0 0 0,4-21-144 0 0,-4 17-481 0 0,-3 21-1722 0 0,11-23-7222 0 0</inkml:trace>
</inkml:ink>
</file>

<file path=ppt/ink/ink1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9:20.0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19628 0 0,'2'149'7385'0'0,"6"2"-7156"0"0,3-52-6123 0 0,6-1-6285 0 0,-13-76 6307 0 0</inkml:trace>
  <inkml:trace contextRef="#ctx0" brushRef="#br0" timeOffset="1.04">264 499 16388 0 0,'-1'0'582'0'0,"0"-1"1"0"0,0 1-1 0 0,-1-1 1 0 0,1 0-1 0 0,0 1 1 0 0,0-1-1 0 0,0 0 1 0 0,0 0-1 0 0,0 0 1 0 0,0 0-1 0 0,0 0 1 0 0,1 0 0 0 0,-3-2-1 0 0,3 2-466 0 0,0 0 0 0 0,-1 0 0 0 0,1 0 0 0 0,0 0 0 0 0,-1 0 0 0 0,1 0 0 0 0,0 0-1 0 0,0 1 1 0 0,0-1 0 0 0,0 0 0 0 0,0 0 0 0 0,0 0 0 0 0,0 0 0 0 0,0 0 0 0 0,1 0 0 0 0,-1 0 0 0 0,0 0 0 0 0,0 0-1 0 0,1 0 1 0 0,-1 0 0 0 0,1 0 0 0 0,-1 0 0 0 0,1 0 0 0 0,-1 1 0 0 0,1-1 0 0 0,-1 0 0 0 0,1 0 0 0 0,1-1 0 0 0</inkml:trace>
</inkml:ink>
</file>

<file path=ppt/ink/ink1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8:00.9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 0 8978 0 0,'-33'6'10927'0'0,"38"-6"-9551"0"0,9 0-1598 0 0,148-2 209 0 0,-127 0-3822 0 0,0 1-3898 0 0,-25 0 1880 0 0</inkml:trace>
</inkml:ink>
</file>

<file path=ppt/ink/ink1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8:01.2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11867 0 0,'6'2'7731'0'0,"20"16"-5243"0"0,5 6-1294 0 0,-22-18-976 0 0,0 0 0 0 0,0 1 0 0 0,-1 0 0 0 0,0 0 0 0 0,0 1 0 0 0,-1 0 0 0 0,0 0 0 0 0,0 1 0 0 0,10 17 0 0 0,-16-23-162 0 0,-1 1 1 0 0,1-1-1 0 0,-1 1 0 0 0,0 0 0 0 0,0-1 0 0 0,0 1 1 0 0,0-1-1 0 0,-1 1 0 0 0,1 0 0 0 0,-1-1 0 0 0,0 1 1 0 0,0-1-1 0 0,0 1 0 0 0,-1-1 0 0 0,1 0 0 0 0,-1 0 1 0 0,0 0-1 0 0,0 1 0 0 0,0-1 0 0 0,0-1 0 0 0,-1 1 1 0 0,-2 3-1 0 0,-8 8-106 0 0,-1-1 0 0 0,-26 22 0 0 0,21-24-314 0 0,15-9 39 0 0,0 0 0 0 0,0 0 1 0 0,0 1-1 0 0,1-1 0 0 0,-1 1 0 0 0,1 0 0 0 0,-1 0 1 0 0,1 0-1 0 0,0 0 0 0 0,-4 6 0 0 0,7-9-31 0 0,0 1 0 0 0,1-1-1 0 0,-1 1 1 0 0,0-1 0 0 0,0 1-1 0 0,0-1 1 0 0,0 1 0 0 0,1-1-1 0 0,-1 1 1 0 0,0-1 0 0 0,1 1-1 0 0,-1-1 1 0 0,0 1 0 0 0,1-1-1 0 0,1 2-1424 0 0,-2-2 1424 0 0,1 1 1 0 0,-1-1 0 0 0,1 0-1 0 0,-1 0 1 0 0,1 1 0 0 0,-1-1-1 0 0,1 0 1 0 0,-1 0 0 0 0,1 0-1 0 0,-1 0 1 0 0,1 0 0 0 0,-1 0-1 0 0,1 0 1 0 0,0 0 0 0 0,-1 0-1 0 0,1 0 1 0 0,9 1-5701 0 0</inkml:trace>
</inkml:ink>
</file>

<file path=ppt/ink/ink1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0:58.3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139 38 2457 0 0,'-3'0'656'0'0,"0"-1"0"0"0,0 1 0 0 0,1-1 0 0 0,-1 1 0 0 0,0-1 0 0 0,0 0 1 0 0,0 0-1 0 0,-4-3 0 0 0,6 3-144 0 0,-1 0-1 0 0,0 0 1 0 0,0 0 0 0 0,-1 0 0 0 0,1 1-1 0 0,0-1 1 0 0,0 1 0 0 0,0-1 0 0 0,0 1-1 0 0,-1 0 1 0 0,1 0 0 0 0,0-1 0 0 0,0 2-1 0 0,-1-1 1 0 0,1 0 0 0 0,0 0 0 0 0,0 1-1 0 0,-4 0 1 0 0,0 2 590 0 0,3-2-721 0 0,-1 1 0 0 0,0-1 0 0 0,0 1 0 0 0,1-1 0 0 0,-1 0 0 0 0,0 0 1 0 0,0-1-1 0 0,0 1 0 0 0,0-1 0 0 0,0 0 0 0 0,0 0 0 0 0,0 0 0 0 0,-4-1 1 0 0,45-5-174 0 0,-22 6-182 0 0,10 1 12 0 0,-1-1 1 0 0,1-1 0 0 0,-1-1-1 0 0,0-1 1 0 0,0-1-1 0 0,0-1 1 0 0,27-10-1 0 0,-90 32 1376 0 0,-31 12-1070 0 0,59-26-280 0 0,-1 1 0 0 0,0 1 0 0 0,1-1 0 0 0,0 2 0 0 0,0-1-1 0 0,1 2 1 0 0,-10 6 0 0 0,16-10-46 0 0,1 0 0 0 0,0 0 0 0 0,0 0 0 0 0,1 0 0 0 0,-1 1 0 0 0,1-1 0 0 0,-1 1 0 0 0,1-1 0 0 0,0 1 0 0 0,0 0-1 0 0,1 0 1 0 0,-1 0 0 0 0,1 0 0 0 0,0 0 0 0 0,0 0 0 0 0,0 0 0 0 0,1 1 0 0 0,-1-1 0 0 0,1 0 0 0 0,0 0 0 0 0,0 1 0 0 0,1-1 0 0 0,0 7 0 0 0,2 0 10 0 0,-1-1 0 0 0,1 1 0 0 0,1-1 0 0 0,0 0 0 0 0,0 0 0 0 0,1 0 0 0 0,0-1 0 0 0,1 0 0 0 0,0 0 0 0 0,0 0 0 0 0,15 15 0 0 0,-17-20-120 0 0,-1-1-1 0 0,1 0 1 0 0,0 0 0 0 0,0-1-1 0 0,0 1 1 0 0,1-1-1 0 0,-1 0 1 0 0,0 0 0 0 0,1 0-1 0 0,-1-1 1 0 0,1 1 0 0 0,7 0-1 0 0,-8-2-267 0 0,1 0-1 0 0,0 0 1 0 0,-1 0-1 0 0,1 0 1 0 0,0-1-1 0 0,-1 0 1 0 0,1 0-1 0 0,-1-1 1 0 0,1 1-1 0 0,-1-1 1 0 0,0 0-1 0 0,0 0 1 0 0,1 0-1 0 0,6-6 1 0 0,-5 4-663 0 0,0 0 0 0 0,0-1 1 0 0,-1 0-1 0 0,1 0 1 0 0,-1 0-1 0 0,0-1 1 0 0,-1 1-1 0 0,1-1 0 0 0,-1-1 1 0 0,0 1-1 0 0,-1 0 1 0 0,5-12-1 0 0,-5-9-1372 0 0,7 2-1241 0 0</inkml:trace>
</inkml:ink>
</file>

<file path=ppt/ink/ink1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0:58.7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4 7009 0 0,'-8'-4'11524'0'0,"7"5"-11338"0"0,-2 21 4245 0 0,2 49-4497 0 0,2-52 1208 0 0,-2 29-856 0 0,-1-25-283 0 0,2 1 1 0 0,1-1 0 0 0,1 1 0 0 0,0-1 0 0 0,7 26 0 0 0,-9-54-109 0 0,0 0 1 0 0,0 0 0 0 0,1 0 0 0 0,-1 1-1 0 0,1-1 1 0 0,0 0 0 0 0,1 0-1 0 0,-1 1 1 0 0,1-1 0 0 0,0 1 0 0 0,0-1-1 0 0,0 1 1 0 0,1 0 0 0 0,-1 0 0 0 0,1 0-1 0 0,5-5 1 0 0,-4 2 10 0 0,1 1 0 0 0,1-1 0 0 0,-1 2 0 0 0,1-1 0 0 0,0 0 0 0 0,0 1 0 0 0,1 0 0 0 0,0 1-1 0 0,0 0 1 0 0,13-7 0 0 0,-3 8-3525 0 0,-16 2 3195 0 0,0 1-1 0 0,0 0 0 0 0,-1 0 0 0 0,1 0 0 0 0,0 0 0 0 0,0 0 1 0 0,0 1-1 0 0,0-1 0 0 0,0 0 0 0 0,-1 0 0 0 0,1 1 1 0 0,0-1-1 0 0,0 0 0 0 0,0 1 0 0 0,-1-1 0 0 0,1 1 0 0 0,0-1 1 0 0,1 2-1 0 0,6 12-5483 0 0</inkml:trace>
</inkml:ink>
</file>

<file path=ppt/ink/ink1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0:59.3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47 11 8482 0 0,'-1'-1'573'0'0,"-3"-4"4008"0"0,3 4-4008 0 0,0 1 0 0 0,1-1-1 0 0,-1 1 1 0 0,0-1 0 0 0,0 1-1 0 0,1 0 1 0 0,-1-1 0 0 0,0 1 0 0 0,0 0-1 0 0,0 0 1 0 0,-1-1 0 0 0,2 2-367 0 0,-1-1 1 0 0,1 0-1 0 0,-1 0 0 0 0,1 1 1 0 0,0-1-1 0 0,-1 1 1 0 0,1-1-1 0 0,-1 0 1 0 0,1 1-1 0 0,0-1 0 0 0,-1 1 1 0 0,1-1-1 0 0,0 1 1 0 0,-1-1-1 0 0,1 1 1 0 0,0-1-1 0 0,0 1 0 0 0,-1-1 1 0 0,1 1-1 0 0,0-1 1 0 0,0 1-1 0 0,0-1 1 0 0,0 2-1 0 0,-3 46 113 0 0,3-30 605 0 0,-20 311-1240 0 0,35-409-3533 0 0,-13 70 3849 0 0,1 1 0 0 0,-1-1-1 0 0,1 1 1 0 0,1 0 0 0 0,0 0 0 0 0,0 0 0 0 0,1 1 0 0 0,0 0 0 0 0,1 0 0 0 0,6-8-1 0 0,-11 15 3 0 0,1 0 0 0 0,-1 0 0 0 0,1 1 0 0 0,-1-1 0 0 0,1 0 0 0 0,0 1 0 0 0,-1-1 0 0 0,1 1 0 0 0,0 0-1 0 0,-1-1 1 0 0,1 1 0 0 0,0 0 0 0 0,0 0 0 0 0,-1 0 0 0 0,1 0 0 0 0,0 1 0 0 0,-1-1 0 0 0,1 0 0 0 0,0 1-1 0 0,-1-1 1 0 0,1 1 0 0 0,0-1 0 0 0,-1 1 0 0 0,1 0 0 0 0,-1 0 0 0 0,1 0 0 0 0,-1 0 0 0 0,0 0 0 0 0,2 1-1 0 0,8 6-88 0 0,-1 1 0 0 0,17 17 0 0 0,-14-12-607 0 0,-11-12 331 0 0,0-1 1 0 0,-1 1-1 0 0,1-1 1 0 0,0 1 0 0 0,0-1-1 0 0,0 0 1 0 0,1 1 0 0 0,-1-1-1 0 0,3 1 1 0 0,-5-2 82 0 0,1 0 1 0 0,-1 0-1 0 0,1 0 1 0 0,0 0 0 0 0,-1 0-1 0 0,1 0 1 0 0,-1 0-1 0 0,1 0 1 0 0,-1 0-1 0 0,1 0 1 0 0,0 0-1 0 0,-1 0 1 0 0,1 0-1 0 0,-1-1 1 0 0,1 1-1 0 0,-1 0 1 0 0,1 0-1 0 0,-1-1 1 0 0,1 1-1 0 0,-1 0 1 0 0,1-1-1 0 0,-1 1 1 0 0,0 0 0 0 0,1-1-1 0 0,0 0 1 0 0,0 0-323 0 0,0-1 0 0 0,0 1 0 0 0,-1-1 0 0 0,1 0 0 0 0,0 0 0 0 0,-1 1 1 0 0,1-1-1 0 0,-1 0 0 0 0,1 0 0 0 0,-1-3 0 0 0,1-16 1385 0 0,-11-45-253 0 0,1-7 4293 0 0,8 67-3894 0 0,1 0 0 0 0,0 0 0 0 0,1 0 0 0 0,0 0 0 0 0,0 0 0 0 0,0 0 0 0 0,0 0 0 0 0,1 0 0 0 0,4-8 0 0 0,-3 21 2695 0 0,9 30-1875 0 0,8 100-319 0 0,-1-4-1166 0 0,-15-112-1054 0 0,2-1 0 0 0,0 1 1 0 0,1-1-1 0 0,13 25 0 0 0,-20-45 703 0 0,11 17-3260 0 0,-11-16 3122 0 0,0-1 0 0 0,1 1 0 0 0,-1-1 0 0 0,0 0 0 0 0,0 1 1 0 0,1-1-1 0 0,-1 0 0 0 0,0 0 0 0 0,1 1 0 0 0,-1-1 0 0 0,0 0 0 0 0,1 0 1 0 0,-1 1-1 0 0,1-1 0 0 0,-1 0 0 0 0,0 0 0 0 0,1 0 0 0 0,-1 0 1 0 0,1 0-1 0 0,-1 0 0 0 0,0 0 0 0 0,1 0 0 0 0,-1 1 0 0 0,1-1 1 0 0,-1-1-1 0 0,0 1 0 0 0,1 0 0 0 0,-1 0 0 0 0,1 0 0 0 0,-1 0 0 0 0,1 0 1 0 0,-1 0-1 0 0,0 0 0 0 0,1 0 0 0 0,-1-1 0 0 0,0 1 0 0 0,1 0 1 0 0,-1 0-1 0 0,0-1 0 0 0,1 1 0 0 0,-1 0 0 0 0,1-1 0 0 0,4-6-5689 0 0</inkml:trace>
</inkml:ink>
</file>

<file path=ppt/ink/ink1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0:59.9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47 1 6649 0 0,'-7'5'12137'0'0,"3"7"-7081"0"0,-1 16-4084 0 0,5-24-343 0 0,-13 70-134 0 0,6-41-924 0 0,2 1-1 0 0,-1 41 0 0 0,14-88-2262 0 0,33-27 2146 0 0,-34 35 244 0 0,1 1 1 0 0,0 1-1 0 0,-1-1 0 0 0,1 1 0 0 0,0 1 0 0 0,1-1 0 0 0,-1 2 1 0 0,0-1-1 0 0,1 1 0 0 0,9 0 0 0 0,28-6-7425 0 0,-43 7 7402 0 0,-1-1 1 0 0,0 1 0 0 0,0-1 0 0 0,0 0 0 0 0,0 0 0 0 0,0 0 0 0 0,0 0 0 0 0,0 0 0 0 0,0-1-1 0 0,0 1 1 0 0,0 0 0 0 0,-1-1 0 0 0,1 1 0 0 0,0-1 0 0 0,-1 0 0 0 0,2-2 0 0 0,-1 1 360 0 0,0-1 1 0 0,0 1 0 0 0,-1-1 0 0 0,1 0 0 0 0,-1 1-1 0 0,0-1 1 0 0,0 0 0 0 0,1-7 0 0 0,-3-35 4911 0 0,-9 7 3391 0 0,10 38-8235 0 0,0 1 1 0 0,0 0-1 0 0,0-1 0 0 0,0 1 1 0 0,0-1-1 0 0,0 1 1 0 0,-1 0-1 0 0,1-1 0 0 0,0 1 1 0 0,0 0-1 0 0,0-1 0 0 0,-1 1 1 0 0,1 0-1 0 0,0-1 0 0 0,0 1 1 0 0,-1 0-1 0 0,1 0 1 0 0,0-1-1 0 0,0 1 0 0 0,-1 0 1 0 0,1 0-1 0 0,0-1 0 0 0,-1 1 1 0 0,1 0-1 0 0,0 0 1 0 0,-1 0-1 0 0,1 0 0 0 0,-1-1 1 0 0,1 1-1 0 0,0 0 0 0 0,-1 0 1 0 0,1 0-1 0 0,0 0 1 0 0,-1 0-1 0 0,1 0 0 0 0,-1 0 1 0 0,1 0-1 0 0,-1 0 0 0 0,-11 14 1430 0 0,-4 22-989 0 0,12-24-491 0 0,-3 9-39 0 0,0-1 0 0 0,1 1 1 0 0,-4 29-1 0 0,10-49-23 0 0,1 0 0 0 0,-1-1 0 0 0,0 1 0 0 0,0 0 0 0 0,0-1 1 0 0,0 1-1 0 0,1 0 0 0 0,-1-1 0 0 0,0 1 0 0 0,1-1 0 0 0,-1 1 0 0 0,0-1 0 0 0,1 1 0 0 0,-1-1 0 0 0,1 1 1 0 0,-1-1-1 0 0,1 1 0 0 0,-1-1 0 0 0,1 1 0 0 0,-1-1 0 0 0,1 0 0 0 0,-1 1 0 0 0,1-1 0 0 0,0 0 0 0 0,-1 1 0 0 0,1-1 1 0 0,-1 0-1 0 0,1 0 0 0 0,0 0 0 0 0,-1 0 0 0 0,1 0 0 0 0,0 1 0 0 0,-1-1 0 0 0,1 0 0 0 0,0-1 0 0 0,-1 1 1 0 0,1 0-1 0 0,0 0 0 0 0,-1 0 0 0 0,1 0 0 0 0,0 0 0 0 0,0-1 0 0 0,39-8-226 0 0,-30 7 186 0 0,27-8-14 0 0,28-4-3679 0 0,-65 14 3538 0 0,0 0 0 0 0,1 0-1 0 0,-1 0 1 0 0,0 0 0 0 0,0 0 0 0 0,1 0-1 0 0,-1 0 1 0 0,0 0 0 0 0,0 0 0 0 0,1 0 0 0 0,-1 0-1 0 0,0 0 1 0 0</inkml:trace>
</inkml:ink>
</file>

<file path=ppt/ink/ink1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1:00.3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 21 11178 0 0,'-2'1'829'0'0,"0"0"0"0"0,-1 0 0 0 0,1 0 0 0 0,0 0 1 0 0,0 1-1 0 0,0-1 0 0 0,0 1 0 0 0,0-1 0 0 0,1 1 0 0 0,-1 0 0 0 0,0-1 0 0 0,-2 5 0 0 0,4-6-746 0 0,0 1 1 0 0,0-1-1 0 0,0 0 1 0 0,0 1 0 0 0,-1-1-1 0 0,1 0 1 0 0,0 0-1 0 0,0 1 1 0 0,0-1-1 0 0,0 0 1 0 0,0 0 0 0 0,0 1-1 0 0,0-1 1 0 0,0 0-1 0 0,1 1 1 0 0,-1-1-1 0 0,0 0 1 0 0,0 0 0 0 0,0 1-1 0 0,0-1 1 0 0,0 0-1 0 0,0 0 1 0 0,0 1-1 0 0,1-1 1 0 0,-1 0 0 0 0,0 0-1 0 0,0 1 1 0 0,0-1-1 0 0,1 0 1 0 0,-1 0-1 0 0,0 0 1 0 0,0 1 0 0 0,1-1-1 0 0,-1 0 1 0 0,0 0-1 0 0,22 3 788 0 0,-3-5-710 0 0,-1-1-1 0 0,1-1 1 0 0,-1-1 0 0 0,25-9-1 0 0,-23 7-1118 0 0,0 1 0 0 0,0 1-1 0 0,22-3 1 0 0,-41 8 543 0 0,13 0-3082 0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3:52.3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61 52 19908 0 0,'-3'0'306'0'0,"0"1"0"0"0,1-1-1 0 0,-1 1 1 0 0,0 0-1 0 0,0 0 1 0 0,1 0 0 0 0,-1 0-1 0 0,1 1 1 0 0,-1-1 0 0 0,1 1-1 0 0,-1 0 1 0 0,1-1 0 0 0,0 1-1 0 0,0 0 1 0 0,0 0-1 0 0,0 1 1 0 0,0-1 0 0 0,0 0-1 0 0,-1 4 1 0 0,1-2-89 0 0,0 1 0 0 0,0-1 0 0 0,1 1 0 0 0,0 0 0 0 0,0 0 0 0 0,0 0 0 0 0,0 0 0 0 0,1-1 0 0 0,0 1 0 0 0,0 8 0 0 0,2 1-113 0 0,0 1 1 0 0,1-1-1 0 0,0 1 1 0 0,1-1-1 0 0,1 0 1 0 0,11 23 0 0 0,-13-31-105 0 0,0-1 0 0 0,0 0 0 0 0,0 0 0 0 0,1 0 0 0 0,0 0 0 0 0,0-1 0 0 0,0 0 0 0 0,0 1 0 0 0,1-1 0 0 0,0-1 0 0 0,-1 1 0 0 0,7 2 0 0 0,-9-5-23 0 0,0 0 0 0 0,0 0 0 0 0,0 0 0 0 0,0-1 1 0 0,1 1-1 0 0,-1-1 0 0 0,0 0 0 0 0,0 1 1 0 0,1-1-1 0 0,-1 0 0 0 0,0-1 0 0 0,1 1 0 0 0,-1 0 1 0 0,0-1-1 0 0,0 1 0 0 0,1-1 0 0 0,-1 1 0 0 0,0-1 1 0 0,0 0-1 0 0,0 0 0 0 0,0 0 0 0 0,0 0 1 0 0,0-1-1 0 0,0 1 0 0 0,0 0 0 0 0,-1-1 0 0 0,1 1 1 0 0,0-1-1 0 0,-1 0 0 0 0,1 1 0 0 0,-1-1 0 0 0,0 0 1 0 0,0 0-1 0 0,2-3 0 0 0,2-3-89 0 0,-1-1 1 0 0,1 0-1 0 0,-1 0 0 0 0,-1 0 1 0 0,0-1-1 0 0,0 1 1 0 0,-1-1-1 0 0,0 1 0 0 0,-1-1 1 0 0,0 0-1 0 0,-1 0 0 0 0,0 0 1 0 0,0 1-1 0 0,-1-1 0 0 0,-2-12 1 0 0,2 15 120 0 0,-1-1 1 0 0,1 0-1 0 0,-2 0 0 0 0,1 1 1 0 0,-1 0-1 0 0,0-1 1 0 0,0 1-1 0 0,-1 0 1 0 0,0 0-1 0 0,-1 1 0 0 0,1-1 1 0 0,-1 1-1 0 0,0 0 1 0 0,-1 0-1 0 0,1 1 1 0 0,-1 0-1 0 0,0 0 1 0 0,-1 0-1 0 0,-7-4 0 0 0,12 8-39 0 0,1 0-1 0 0,-1 0 0 0 0,1 0 0 0 0,-1 1 0 0 0,0-1 0 0 0,1 1 0 0 0,-1-1 1 0 0,0 1-1 0 0,1 0 0 0 0,-1-1 0 0 0,0 1 0 0 0,0 0 0 0 0,1 0 1 0 0,-1 1-1 0 0,0-1 0 0 0,0 0 0 0 0,1 0 0 0 0,-1 1 0 0 0,0-1 0 0 0,1 1 1 0 0,-1-1-1 0 0,0 1 0 0 0,1 0 0 0 0,-1 0 0 0 0,1 0 0 0 0,-1 0 0 0 0,1 0 1 0 0,0 0-1 0 0,-1 0 0 0 0,1 0 0 0 0,0 0 0 0 0,0 1 0 0 0,0-1 1 0 0,0 0-1 0 0,0 1 0 0 0,-2 2 0 0 0,-9 30-4880 0 0,11 1-5994 0 0,4-20 4423 0 0</inkml:trace>
</inkml:ink>
</file>

<file path=ppt/ink/ink1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1:00.7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78 13659 0 0,'-7'31'7382'0'0,"6"7"-3703"0"0,1-36-3636 0 0,0 0-1 0 0,0 0 1 0 0,0 0 0 0 0,0-1-1 0 0,0 1 1 0 0,0 0 0 0 0,1 0-1 0 0,-1-1 1 0 0,1 1 0 0 0,0 0-1 0 0,-1 0 1 0 0,1-1-1 0 0,0 1 1 0 0,0-1 0 0 0,0 1-1 0 0,0-1 1 0 0,0 1 0 0 0,0-1-1 0 0,1 1 1 0 0,-1-1-1 0 0,0 0 1 0 0,1 0 0 0 0,-1 0-1 0 0,1 0 1 0 0,-1 0 0 0 0,1 0-1 0 0,-1 0 1 0 0,1 0 0 0 0,0-1-1 0 0,0 1 1 0 0,-1 0-1 0 0,1-1 1 0 0,0 0 0 0 0,0 1-1 0 0,2-1 1 0 0,-2 0-61 0 0,-1 0-1 0 0,0-1 1 0 0,0 1 0 0 0,1 0-1 0 0,-1-1 1 0 0,0 1 0 0 0,0-1-1 0 0,0 0 1 0 0,0 1-1 0 0,1-1 1 0 0,-1 0 0 0 0,0 0-1 0 0,0 1 1 0 0,0-1 0 0 0,-1 0-1 0 0,1 0 1 0 0,0 0 0 0 0,0 0-1 0 0,0 0 1 0 0,-1 0 0 0 0,1-1-1 0 0,0 1 1 0 0,-1 0 0 0 0,1 0-1 0 0,-1 0 1 0 0,0-1 0 0 0,1-1-1 0 0,7-41-300 0 0,-7 35 308 0 0,-1 4-1 0 0,1-6-10 0 0,1 0 0 0 0,0 0 1 0 0,0 0-1 0 0,1 0 0 0 0,7-18 0 0 0,-9 27 22 0 0,0 1 0 0 0,0-1 1 0 0,0 0-1 0 0,0 1 0 0 0,0-1 0 0 0,1 0 0 0 0,-1 1 0 0 0,1 0 1 0 0,-1-1-1 0 0,1 1 0 0 0,-1 0 0 0 0,1 0 0 0 0,0 0 0 0 0,-1 0 0 0 0,1 0 1 0 0,2-1-1 0 0,-1 1 5 0 0,-1 1 0 0 0,1 0 0 0 0,-1 0 0 0 0,1 0-1 0 0,-1 0 1 0 0,1 0 0 0 0,-1 0 0 0 0,1 1 0 0 0,-1-1 0 0 0,1 1 0 0 0,-1-1 0 0 0,1 1 0 0 0,-1 0 0 0 0,0 0 0 0 0,0 0 0 0 0,4 2 0 0 0,-1 0 55 0 0,0 1 0 0 0,-1-1 1 0 0,1 1-1 0 0,-1 0 0 0 0,1 0 0 0 0,-1 0 1 0 0,0 0-1 0 0,-1 1 0 0 0,1 0 0 0 0,-1-1 1 0 0,0 1-1 0 0,0 1 0 0 0,0-1 0 0 0,-1 0 1 0 0,0 1-1 0 0,0-1 0 0 0,0 1 0 0 0,-1 0 1 0 0,0-1-1 0 0,1 13 0 0 0,-1-14-29 0 0,-1 0 0 0 0,0-1 0 0 0,-1 1 0 0 0,1 0 0 0 0,-1 0 0 0 0,0 0 0 0 0,1-1 0 0 0,-2 1 0 0 0,1 0 0 0 0,0-1 0 0 0,-1 1 0 0 0,0-1 0 0 0,1 1 0 0 0,-1-1 0 0 0,-1 0 0 0 0,1 0 0 0 0,0 0 0 0 0,-1 0-1 0 0,0 0 1 0 0,1 0 0 0 0,-1-1 0 0 0,0 1 0 0 0,0-1 0 0 0,-1 0 0 0 0,1 0 0 0 0,0 0 0 0 0,-1 0 0 0 0,1-1 0 0 0,-1 1 0 0 0,0-1 0 0 0,1 0 0 0 0,-6 1 0 0 0,-31 1-58 0 0,32-4-1988 0 0,28 0-3397 0 0,8-2-3759 0 0,-11 1 2227 0 0</inkml:trace>
</inkml:ink>
</file>

<file path=ppt/ink/ink1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1:01.0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45 19892 0 0,'4'-17'5330'0'0,"6"-9"-1530"0"0,-10 26-3874 0 0,0 0 1 0 0,1-1-1 0 0,-1 1 0 0 0,0 0 1 0 0,0 0-1 0 0,1 0 0 0 0,-1 0 0 0 0,0 0 1 0 0,1 0-1 0 0,-1 0 0 0 0,0 0 0 0 0,0 0 1 0 0,1 0-1 0 0,-1 0 0 0 0,0 0 0 0 0,1 0 1 0 0,-1 0-1 0 0,0 0 0 0 0,0 0 1 0 0,1 0-1 0 0,-1 0 0 0 0,0 1 0 0 0,0-1 1 0 0,1 0-1 0 0,-1 0 0 0 0,0 0 0 0 0,0 0 1 0 0,1 0-1 0 0,-1 1 0 0 0,0-1 0 0 0,0 0 1 0 0,0 0-1 0 0,1 1 0 0 0</inkml:trace>
</inkml:ink>
</file>

<file path=ppt/ink/ink1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9:21.7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117 8 7009 0 0,'-32'-7'4650'0'0,"29"7"-4134"0"0,0 0 0 0 0,-1 0-1 0 0,1 0 1 0 0,0 0 0 0 0,0 1 0 0 0,0-1-1 0 0,0 1 1 0 0,0 0 0 0 0,0 0 0 0 0,0 0-1 0 0,-3 2 1 0 0,3-1-311 0 0,0 0 0 0 0,0 1 0 0 0,0-1 0 0 0,1 1 0 0 0,-1 0 0 0 0,1-1 0 0 0,-1 1 0 0 0,1 0 0 0 0,0 0 0 0 0,0 1-1 0 0,1-1 1 0 0,-1 0 0 0 0,1 1 0 0 0,-1-1 0 0 0,1 1 0 0 0,0-1 0 0 0,1 1 0 0 0,-2 5 0 0 0,-1 19-31 0 0,1-1-1 0 0,1 0 1 0 0,1 1 0 0 0,1-1 0 0 0,2 1-1 0 0,1-1 1 0 0,1 0 0 0 0,9 30-1 0 0,4-2-199 0 0,1-2-1 0 0,51 97 0 0 0,-70-150 20 0 0,11 22-123 0 0,1-1 0 0 0,1 0 0 0 0,21 24 0 0 0,-29-40-133 0 0,0 0 1 0 0,-1 0-1 0 0,2-1 0 0 0,-1 1 1 0 0,0-1-1 0 0,1-1 1 0 0,9 6-1 0 0,-12-8-65 0 0,0 0 0 0 0,0 0 0 0 0,1 0 0 0 0,-1 0 0 0 0,0 0 0 0 0,0-1-1 0 0,1 1 1 0 0,-1-1 0 0 0,1 0 0 0 0,-1 0 0 0 0,0 0 0 0 0,1-1 0 0 0,-1 1 0 0 0,0-1-1 0 0,7-2 1 0 0,-7 2-243 0 0,-1 0-1 0 0,1 0 0 0 0,0-1 1 0 0,-1 1-1 0 0,1-1 0 0 0,-1 0 1 0 0,1 0-1 0 0,-1 0 1 0 0,0 0-1 0 0,4-4 0 0 0,6-11-5030 0 0</inkml:trace>
</inkml:ink>
</file>

<file path=ppt/ink/ink1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9:22.1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 7 12043 0 0,'-1'-1'369'0'0,"0"0"0"0"0,0 1 1 0 0,0-1-1 0 0,0 0 1 0 0,0 1-1 0 0,-1-1 0 0 0,1 1 1 0 0,0 0-1 0 0,0-1 1 0 0,-1 1-1 0 0,1 0 0 0 0,0 0 1 0 0,-3-1-1 0 0,3 2-243 0 0,1-1-1 0 0,0 0 1 0 0,-1 0-1 0 0,1 0 1 0 0,-1 0-1 0 0,1 1 1 0 0,-1-1-1 0 0,1 0 1 0 0,-1 1 0 0 0,1-1-1 0 0,0 0 1 0 0,-1 1-1 0 0,1-1 1 0 0,0 0-1 0 0,-1 1 1 0 0,1-1-1 0 0,0 1 1 0 0,-1-1 0 0 0,1 0-1 0 0,0 1 1 0 0,0-1-1 0 0,0 1 1 0 0,-1-1-1 0 0,1 2 1 0 0,-1 3 216 0 0,1 0 0 0 0,-1 0 0 0 0,1 1 0 0 0,0-1 0 0 0,2 9 1 0 0,-1 5-460 0 0,-1 107 327 0 0,0-21-1332 0 0,1-36-2833 0 0,1-63-998 0 0,9-25 258 0 0,-9 14 5041 0 0,0-1 1 0 0,1 1-1 0 0,0 0 1 0 0,-1 0 0 0 0,2 0-1 0 0,-1 1 1 0 0,7-8-1 0 0,-6 9-46 0 0,1 0 0 0 0,-1 1 0 0 0,1 0 0 0 0,0 0 0 0 0,0 0 0 0 0,0 1 1 0 0,0-1-1 0 0,0 1 0 0 0,0 0 0 0 0,0 1 0 0 0,0-1 0 0 0,1 1 0 0 0,8 1 0 0 0,4 1 50 0 0,-1 1 0 0 0,30 9 1 0 0,-6-1-1539 0 0,-39-10 815 0 0,-1-1 0 0 0,0 0 0 0 0,0 0 0 0 0,1 0 0 0 0,-1 1 1 0 0,0-1-1 0 0,1-1 0 0 0,-1 1 0 0 0,0 0 0 0 0,0 0 0 0 0,1 0 0 0 0,-1-1 0 0 0,0 1 0 0 0,2-1 1 0 0</inkml:trace>
</inkml:ink>
</file>

<file path=ppt/ink/ink1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9:22.5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0 197 12771 0 0,'48'-13'609'0'0,"-34"10"-1261"0"0,0-1 0 0 0,0 0 0 0 0,16-8 0 0 0,-26 10 297 0 0,1-1 1 0 0,-1 1-1 0 0,1-1 1 0 0,-1 0-1 0 0,0-1 1 0 0,0 1-1 0 0,-1-1 0 0 0,1 0 1 0 0,-1 1-1 0 0,0-2 1 0 0,1 1-1 0 0,3-9 1 0 0,-5 8 381 0 0,0 1 1 0 0,0-1 0 0 0,-1 0 0 0 0,1 0 0 0 0,-1 0-1 0 0,-1 0 1 0 0,1 0 0 0 0,-1 0 0 0 0,1 0 0 0 0,-2 0-1 0 0,0-7 1 0 0,1 8 499 0 0,-1 1-1 0 0,1 0 1 0 0,-1-1-1 0 0,0 1 1 0 0,-1 0-1 0 0,1 0 1 0 0,0 0-1 0 0,-1-1 1 0 0,0 1-1 0 0,-3-5 1 0 0,5 8-461 0 0,0 0 1 0 0,-1 0-1 0 0,1 0 0 0 0,0 0 1 0 0,0 0-1 0 0,0 0 0 0 0,0 0 1 0 0,0 0-1 0 0,0 0 1 0 0,0 0-1 0 0,0 0 0 0 0,0 0 1 0 0,-1 0-1 0 0,1 0 0 0 0,0 0 1 0 0,0 0-1 0 0,0 0 0 0 0,0 0 1 0 0,0 0-1 0 0,0 0 0 0 0,0 0 1 0 0,0 0-1 0 0,-1 0 1 0 0,1 0-1 0 0,0 0 0 0 0,0 0 1 0 0,0 0-1 0 0,0 1 398 0 0,0-1-397 0 0,-1 0-1 0 0,1 0 0 0 0,0 0 1 0 0,0 0-1 0 0,0 0 1 0 0,0 0-1 0 0,0 0 0 0 0,0 0 1 0 0,0 1-1 0 0,0-1 0 0 0,0 0 1 0 0,0 0-1 0 0,0 0 0 0 0,0 0 1 0 0,0 0-1 0 0,0 0 0 0 0,0 0 1 0 0,0 0-1 0 0,0 1 1 0 0,0-1-1 0 0,0 0 0 0 0,0 0 1 0 0,0 0-1 0 0,0 0 0 0 0,0 0 1 0 0,0 0-1 0 0,-1 15 1447 0 0,1 13-605 0 0,3 13-316 0 0,2 0 0 0 0,15 61 1 0 0,18 18-3593 0 0,-19-67-3735 0 0,-10-25 167 0 0</inkml:trace>
</inkml:ink>
</file>

<file path=ppt/ink/ink1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9:22.8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 11 15459 0 0,'-1'1'119'0'0,"0"0"-1"0"0,0 0 1 0 0,0-1-1 0 0,0 1 1 0 0,0 0-1 0 0,0 1 0 0 0,0-1 1 0 0,0 0-1 0 0,0 0 1 0 0,0 0-1 0 0,1 0 1 0 0,-1 1-1 0 0,0-1 1 0 0,1 0-1 0 0,-1 1 0 0 0,1-1 1 0 0,-1 0-1 0 0,1 1 1 0 0,0-1-1 0 0,0 1 1 0 0,0-1-1 0 0,-1 1 1 0 0,1-1-1 0 0,1 0 0 0 0,-1 1 1 0 0,0-1-1 0 0,0 1 1 0 0,0-1-1 0 0,1 1 1 0 0,-1-1-1 0 0,1 0 1 0 0,-1 1-1 0 0,1-1 0 0 0,0 0 1 0 0,-1 0-1 0 0,1 1 1 0 0,0-1-1 0 0,0 0 1 0 0,0 0-1 0 0,0 0 1 0 0,0 0-1 0 0,0 0 0 0 0,0 0 1 0 0,0 0-1 0 0,0 0 1 0 0,0 0-1 0 0,1-1 1 0 0,2 2-1 0 0,1 1-112 0 0,0 0 1 0 0,1 0-1 0 0,-1 0 0 0 0,1-1 1 0 0,0 0-1 0 0,0 0 0 0 0,0 0 1 0 0,0-1-1 0 0,0 0 0 0 0,10 1 1 0 0,-12-3-220 0 0,0 1 1 0 0,0-1-1 0 0,0 1 1 0 0,-1-1-1 0 0,1-1 1 0 0,0 1-1 0 0,0 0 1 0 0,-1-1-1 0 0,1 0 1 0 0,-1 1-1 0 0,1-2 1 0 0,4-3-1 0 0,-4 3-716 0 0,0-1 0 0 0,0 0 0 0 0,0 0 0 0 0,-1 0 0 0 0,0 0 0 0 0,1-1 0 0 0,-2 1 0 0 0,5-10 0 0 0,4-12-5431 0 0</inkml:trace>
</inkml:ink>
</file>

<file path=ppt/ink/ink1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9:23.2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79 291 12643 0 0,'-5'3'673'0'0,"-1"-1"0"0"0,1 1 1 0 0,0 0-1 0 0,-1 1 1 0 0,1-1-1 0 0,1 1 0 0 0,-1 0 1 0 0,1 1-1 0 0,-1-1 0 0 0,1 1 1 0 0,0-1-1 0 0,-5 10 1 0 0,7-10-551 0 0,0 1 1 0 0,1-1-1 0 0,-1 1 1 0 0,1-1 0 0 0,0 1-1 0 0,0 0 1 0 0,0-1 0 0 0,1 1-1 0 0,-1 0 1 0 0,1 0 0 0 0,1-1-1 0 0,-1 1 1 0 0,0 0-1 0 0,1 0 1 0 0,0-1 0 0 0,3 10-1 0 0,0-3-101 0 0,1 0-1 0 0,0 0 0 0 0,1-1 0 0 0,0 1 0 0 0,0-1 1 0 0,1-1-1 0 0,0 1 0 0 0,1-1 0 0 0,0 0 0 0 0,16 12 1 0 0,-21-18-27 0 0,0-1 0 0 0,0 0 0 0 0,0 0 0 0 0,1 0 0 0 0,-1 0 0 0 0,0-1 0 0 0,1 1 0 0 0,0-1 0 0 0,-1 0 0 0 0,1 0 0 0 0,0 0 0 0 0,0-1 0 0 0,0 1 0 0 0,-1-1 0 0 0,6 0 0 0 0,-5-1-15 0 0,-1 1 1 0 0,1-1-1 0 0,-1-1 0 0 0,0 1 0 0 0,1 0 0 0 0,-1-1 0 0 0,0 0 1 0 0,0 0-1 0 0,0 0 0 0 0,0 0 0 0 0,0 0 0 0 0,-1-1 0 0 0,1 1 1 0 0,-1-1-1 0 0,1 1 0 0 0,-1-1 0 0 0,0 0 0 0 0,0 0 0 0 0,2-5 1 0 0,2-3-16 0 0,-1 0 0 0 0,-1 0 0 0 0,1 0 1 0 0,-2-1-1 0 0,0 1 0 0 0,0-1 0 0 0,-1 0 0 0 0,-1 0 1 0 0,0 0-1 0 0,0-15 0 0 0,-2 11-71 0 0,0 1 0 0 0,0-1 0 0 0,-1 1 0 0 0,-1 0 0 0 0,-1-1 0 0 0,0 1 0 0 0,-10-22 0 0 0,10 29-70 0 0,-1-1 0 0 0,0 1 0 0 0,0 0 0 0 0,-1 0 0 0 0,0 1 0 0 0,0 0 0 0 0,-14-12 0 0 0,16 16 35 0 0,1 0-1 0 0,-1 0 1 0 0,1 1-1 0 0,-1-1 0 0 0,0 1 1 0 0,0 0-1 0 0,0 0 1 0 0,0 1-1 0 0,0-1 1 0 0,0 1-1 0 0,-1 0 1 0 0,1 0-1 0 0,0 0 1 0 0,-1 1-1 0 0,1 0 1 0 0,0-1-1 0 0,-1 1 1 0 0,1 1-1 0 0,-6 0 0 0 0,9-1-69 0 0,1 0-1 0 0,-1 0 0 0 0,0 1 0 0 0,0-1 0 0 0,1 0 1 0 0,-1 1-1 0 0,0-1 0 0 0,0 0 0 0 0,1 1 0 0 0,-1-1 0 0 0,1 1 1 0 0,-1-1-1 0 0,0 1 0 0 0,1-1 0 0 0,-1 1 0 0 0,1-1 0 0 0,-1 1 1 0 0,1 0-1 0 0,-1-1 0 0 0,1 1 0 0 0,0 0 0 0 0,-1-1 1 0 0,1 1-1 0 0,0 0 0 0 0,0 0 0 0 0,-1-1 0 0 0,1 1 0 0 0,0 0 1 0 0,0 0-1 0 0,0-1 0 0 0,0 1 0 0 0,0 0 0 0 0,0 0 0 0 0,0 0 1 0 0,0 0-1 0 0,2 6-5684 0 0</inkml:trace>
  <inkml:trace contextRef="#ctx0" brushRef="#br0" timeOffset="1">219 9 11514 0 0,'0'-1'109'0'0,"0"1"0"0"0,0 0 0 0 0,1-1-1 0 0,-1 1 1 0 0,0 0 0 0 0,0-1-1 0 0,0 1 1 0 0,0 0 0 0 0,0-1-1 0 0,0 1 1 0 0,0 0 0 0 0,1-1 0 0 0,-1 1-1 0 0,0 0 1 0 0,0 0 0 0 0,1-1-1 0 0,-1 1 1 0 0,0 0 0 0 0,0 0-1 0 0,1-1 1 0 0,-1 1 0 0 0,0 0 0 0 0,0 0-1 0 0,1 0 1 0 0,-1 0 0 0 0,0-1-1 0 0,1 1 1 0 0,-1 0 0 0 0,0 0-1 0 0,1 0 1 0 0,-1 0 0 0 0,0 0-1 0 0,1 0 1 0 0,-1 0 0 0 0,0 0 0 0 0,1 0-1 0 0,-1 0 1 0 0,0 0 0 0 0,1 0-1 0 0,-1 0 1 0 0,0 0 0 0 0,1 0-1 0 0,-1 0 1 0 0,0 0 0 0 0,1 1 0 0 0,-1-1-1 0 0,0 0 1 0 0,1 0 0 0 0,-1 0-1 0 0,0 0 1 0 0,1 1 0 0 0,-1-1-1 0 0,0 0 1 0 0,0 0 0 0 0,1 1 0 0 0,-1-1-1 0 0,0 0 1 0 0,0 1 0 0 0,0-1-1 0 0,0 0 1 0 0,1 0 0 0 0,-1 1-1 0 0,0-1 1 0 0,0 0 0 0 0,0 1 0 0 0,0-1-1 0 0,0 0 1 0 0,0 1 0 0 0,0-1-1 0 0,10 30 2599 0 0,-9-27-2460 0 0,12 63 1066 0 0,-3 1 0 0 0,3 69 0 0 0,2 20-3362 0 0,-2-79-2530 0 0,6-1-3349 0 0,-15-64 861 0 0</inkml:trace>
</inkml:ink>
</file>

<file path=ppt/ink/ink1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9:23.6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 0 14731 0 0,'-1'13'761'0'0,"0"0"0"0"0,1 0 1 0 0,1-1-1 0 0,0 1 0 0 0,0 0 0 0 0,1-1 0 0 0,1 1 0 0 0,0-1 1 0 0,8 19-1 0 0,-3-11-418 0 0,1-1 0 0 0,0 0 0 0 0,2 0 0 0 0,23 32 0 0 0,-31-47-329 0 0,0-1 0 0 0,0 1 0 0 0,1 0 0 0 0,-1-1-1 0 0,1 0 1 0 0,0 0 0 0 0,0 0 0 0 0,0 0-1 0 0,0-1 1 0 0,0 1 0 0 0,1-1 0 0 0,-1 0-1 0 0,1 0 1 0 0,9 1 0 0 0,-12-2-22 0 0,0-1 0 0 0,1 0-1 0 0,-1 0 1 0 0,1-1 0 0 0,-1 1 0 0 0,1 0 0 0 0,-1-1 0 0 0,0 0 0 0 0,1 1 0 0 0,-1-1 0 0 0,0 0-1 0 0,0 0 1 0 0,1 0 0 0 0,-1 0 0 0 0,0-1 0 0 0,0 1 0 0 0,0-1 0 0 0,0 1 0 0 0,-1-1 0 0 0,1 0-1 0 0,0 1 1 0 0,-1-1 0 0 0,1 0 0 0 0,-1 0 0 0 0,1 0 0 0 0,-1 0 0 0 0,0-1 0 0 0,0 1 0 0 0,0 0-1 0 0,0 0 1 0 0,0-4 0 0 0,2-4-348 0 0,0-1 0 0 0,-1 0-1 0 0,0 1 1 0 0,-1-1 0 0 0,0 0 0 0 0,-1 0 0 0 0,0 0-1 0 0,-1 0 1 0 0,0 0 0 0 0,-1 1 0 0 0,0-1-1 0 0,-7-20 1 0 0,7 24-62 0 0,-1 1 0 0 0,0-1-1 0 0,0 0 1 0 0,-1 1 0 0 0,1 0 0 0 0,-2 0-1 0 0,1 0 1 0 0,-1 0 0 0 0,-5-5 0 0 0,7 8 244 0 0,-1 0 1 0 0,1 0 0 0 0,-1 1 0 0 0,0-1-1 0 0,0 1 1 0 0,0 0 0 0 0,0 0 0 0 0,0 0 0 0 0,0 1-1 0 0,0-1 1 0 0,-1 1 0 0 0,1 0 0 0 0,-1 1-1 0 0,1-1 1 0 0,-8 0 0 0 0,7 2 201 0 0,-1 0 0 0 0,0 0-1 0 0,1 0 1 0 0,-1 1 0 0 0,1 0 0 0 0,0 0 0 0 0,0 0 0 0 0,-1 0-1 0 0,1 1 1 0 0,1 0 0 0 0,-1 0 0 0 0,0 0 0 0 0,1 1 0 0 0,0 0-1 0 0,-1-1 1 0 0,1 2 0 0 0,1-1 0 0 0,-6 7 0 0 0,4-5 468 0 0,1 1 1 0 0,-1-1-1 0 0,1 1 1 0 0,0 0-1 0 0,1 1 1 0 0,0-1-1 0 0,0 1 0 0 0,0-1 1 0 0,1 1-1 0 0,0 0 1 0 0,1 0-1 0 0,-1 12 1 0 0,2-19-430 0 0,0 0 0 0 0,0 0 1 0 0,0 0-1 0 0,0 0 1 0 0,0 0-1 0 0,0 0 0 0 0,1 0 1 0 0,-1 0-1 0 0,0 0 0 0 0,1 0 1 0 0,-1 0-1 0 0,1 0 0 0 0,-1 0 1 0 0,1 0-1 0 0,-1 0 0 0 0,1-1 1 0 0,0 1-1 0 0,-1 0 0 0 0,1 0 1 0 0,0-1-1 0 0,0 1 0 0 0,-1 0 1 0 0,1-1-1 0 0,0 1 0 0 0,0-1 1 0 0,0 1-1 0 0,0-1 0 0 0,0 1 1 0 0,0-1-1 0 0,0 0 0 0 0,0 1 1 0 0,0-1-1 0 0,0 0 0 0 0,0 0 1 0 0,0 0-1 0 0,0 0 0 0 0,0 0 1 0 0,0 0-1 0 0,0 0 0 0 0,0 0 1 0 0,0 0-1 0 0,0 0 0 0 0,0-1 1 0 0,0 1-1 0 0,0 0 0 0 0,0-1 1 0 0,1 0-1 0 0,9-2 41 0 0,0-1 0 0 0,0 0 0 0 0,14-8 0 0 0,-15 8 42 0 0,-7 3-160 0 0,109-54-1629 0 0,-43 11-8413 0 0,-47 26 2873 0 0</inkml:trace>
</inkml:ink>
</file>

<file path=ppt/ink/ink1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9:23.9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 0 15115 0 0,'-1'0'409'0'0,"0"0"0"0"0,0 1 0 0 0,0-1 0 0 0,0 0-1 0 0,0 0 1 0 0,0 1 0 0 0,1-1 0 0 0,-1 1 0 0 0,0-1 0 0 0,0 1-1 0 0,0-1 1 0 0,0 1 0 0 0,1 0 0 0 0,-1-1 0 0 0,0 1 0 0 0,-1 1-1 0 0,-4 16 2319 0 0,7 27-2646 0 0,1-29 713 0 0,-1 103-53 0 0,2 22-2070 0 0,5-49-6360 0 0,-2-108 3313 0 0,-2 10 4478 0 0,1 0 0 0 0,1 0-1 0 0,-1 0 1 0 0,9-8 0 0 0,-4 9 198 0 0,0-1-1 0 0,0 1 1 0 0,0 1 0 0 0,0 0 0 0 0,1 1 0 0 0,0-1-1 0 0,0 2 1 0 0,0 0 0 0 0,12-1 0 0 0,-8 1-895 0 0,0-1-1 0 0,0-1 1 0 0,23-7 0 0 0,-38 10 295 0 0,1 1 0 0 0,0 0 0 0 0,0-1-1 0 0,0 1 1 0 0,-1-1 0 0 0,1 1-1 0 0,0-1 1 0 0,0 1 0 0 0,-1-1 0 0 0,1 0-1 0 0,0 1 1 0 0,-1-1 0 0 0,1 0 0 0 0,-1 1-1 0 0,1-1 1 0 0,-1 0 0 0 0,1 0-1 0 0,0 0 1 0 0</inkml:trace>
</inkml:ink>
</file>

<file path=ppt/ink/ink1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9:24.3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1 163 16780 0 0,'0'0'22'0'0,"0"1"1"0"0,0-1 0 0 0,0 1 0 0 0,0 0 0 0 0,0-1-1 0 0,0 1 1 0 0,0-1 0 0 0,0 1 0 0 0,0-1 0 0 0,0 1 0 0 0,0 0-1 0 0,0-1 1 0 0,1 1 0 0 0,-1-1 0 0 0,0 1 0 0 0,0-1-1 0 0,1 1 1 0 0,-1-1 0 0 0,0 1 0 0 0,1-1 0 0 0,-1 1-1 0 0,0-1 1 0 0,1 0 0 0 0,-1 1 0 0 0,0-1 0 0 0,1 1 0 0 0,-1-1-1 0 0,1 0 1 0 0,-1 1 0 0 0,1-1 0 0 0,-1 0 0 0 0,1 0-1 0 0,-1 1 1 0 0,1-1 0 0 0,-1 0 0 0 0,1 0 0 0 0,0 0-1 0 0,-1 0 1 0 0,1 0 0 0 0,-1 0 0 0 0,1 0 0 0 0,-1 0-1 0 0,1 0 1 0 0,-1 0 0 0 0,1 0 0 0 0,0 0 0 0 0,-1 0 0 0 0,1 0-1 0 0,-1 0 1 0 0,1 0 0 0 0,-1-1 0 0 0,1 1 0 0 0,-1 0-1 0 0,1-1 1 0 0,36-12-88 0 0,-33 12 60 0 0,5-3-1150 0 0,-1 0 1 0 0,1-1-1 0 0,-1 1 0 0 0,0-1 1 0 0,0-1-1 0 0,-1 0 0 0 0,0 0 1 0 0,11-11-1 0 0,-16 15 956 0 0,0-1 1 0 0,-1 1-1 0 0,1 0 0 0 0,-1-1 1 0 0,1 0-1 0 0,-1 1 1 0 0,0-1-1 0 0,0 0 0 0 0,0 0 1 0 0,0 0-1 0 0,0 0 0 0 0,-1 1 1 0 0,1-1-1 0 0,-1 0 1 0 0,0 0-1 0 0,0-5 0 0 0,-1 4 643 0 0,1 1-1 0 0,-1 0 1 0 0,0 0 0 0 0,0-1-1 0 0,-1 1 1 0 0,1 0-1 0 0,-1 0 1 0 0,1 0-1 0 0,-1 0 1 0 0,0 1-1 0 0,-3-4 1 0 0,5 5-118 0 0,-1 0 0 0 0,0 0 0 0 0,0 0 0 0 0,0 0 0 0 0,1 0 0 0 0,-1 0 0 0 0,0 0 0 0 0,-1 0 1 0 0,1 0-1 0 0,0 1 0 0 0,0-1 0 0 0,0 0 0 0 0,0 1 0 0 0,0-1 0 0 0,-1 1 0 0 0,1-1 0 0 0,0 1 0 0 0,-1 0 0 0 0,-1-1 0 0 0,2 1-114 0 0,1 0 1 0 0,-1 1-1 0 0,0-1 0 0 0,0 0 0 0 0,0 1 0 0 0,0-1 0 0 0,1 1 1 0 0,-1-1-1 0 0,0 1 0 0 0,0-1 0 0 0,1 1 0 0 0,-1-1 0 0 0,0 1 1 0 0,1 0-1 0 0,-1-1 0 0 0,1 1 0 0 0,-1 0 0 0 0,1-1 0 0 0,-1 1 0 0 0,1 0 1 0 0,-1 1-1 0 0,-1 4 233 0 0,-1 0 1 0 0,1 0-1 0 0,1 1 1 0 0,-1-1-1 0 0,1 1 1 0 0,0 7-1 0 0,-3 25-327 0 0,3 0 1 0 0,1 1-1 0 0,2-1 0 0 0,2 0 0 0 0,16 72 1 0 0,-8-80-3052 0 0,-3-11-3103 0 0,-7-16 4302 0 0,3 10-6689 0 0</inkml:trace>
  <inkml:trace contextRef="#ctx0" brushRef="#br0" timeOffset="1">110 536 18100 0 0,'3'8'1392'0'0,"5"-1"-840"0"0,3 2-136 0 0,4-2-24 0 0,-1-1-119 0 0,3-2-137 0 0,0 0-56 0 0,2-3-16 0 0,2-1-48 0 0,2-3-136 0 0,-1-1-433 0 0,1-3-511 0 0,0-3-568 0 0,-1-4-673 0 0,-3-2-927 0 0,-24-19-521 0 0,20 10-2088 0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3:52.7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16924 0 0,'1'0'376'0'0,"0"0"0"0"0,1 0 0 0 0,-1 0 0 0 0,1 0 0 0 0,-1 0 0 0 0,0 0 1 0 0,1 0-1 0 0,-1 0 0 0 0,0 1 0 0 0,1-1 0 0 0,-1 0 0 0 0,0 1 0 0 0,1-1 1 0 0,-1 1-1 0 0,0-1 0 0 0,0 1 0 0 0,0 0 0 0 0,2 1 0 0 0,-1 0-74 0 0,0-1 0 0 0,-1 1-1 0 0,1 0 1 0 0,-1 0 0 0 0,1 0-1 0 0,-1 0 1 0 0,0 0-1 0 0,0 0 1 0 0,0 1 0 0 0,1 1-1 0 0,1 8 5 0 0,0-1 0 0 0,-1 1 0 0 0,1 19 0 0 0,-1-13 147 0 0,1 14-625 0 0,1 1 57 0 0,12 50-1 0 0,-13-71-1297 0 0,1-1 0 0 0,0 0 0 0 0,1-1 0 0 0,9 18 0 0 0,-13-27 1008 0 0,-1-1 1 0 0,0 1 0 0 0,1 0 0 0 0,-1 0-1 0 0,1-1 1 0 0,-1 1 0 0 0,1 0-1 0 0,-1-1 1 0 0,1 1 0 0 0,-1 0 0 0 0,1-1-1 0 0,0 1 1 0 0,-1-1 0 0 0,1 1 0 0 0,0-1-1 0 0,-1 0 1 0 0,1 1 0 0 0,0-1-1 0 0,0 0 1 0 0,-1 1 0 0 0,1-1 0 0 0,0 0-1 0 0,0 0 1 0 0,0 1 0 0 0,-1-1 0 0 0,1 0-1 0 0,0 0 1 0 0,1 0 0 0 0,6 1-6532 0 0</inkml:trace>
</inkml:ink>
</file>

<file path=ppt/ink/ink1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9:24.6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 38 15675 0 0,'-7'-8'3849'0'0,"2"1"-2969"0"0,2-1-352 0 0,3 1-135 0 0,4 3-65 0 0,3 1-144 0 0,2 2-80 0 0,3 1-64 0 0,0 1-224 0 0,3 3-520 0 0,-1 1-697 0 0,-1 2-823 0 0,0 1-897 0 0,-5 1-856 0 0,-4 5-2672 0 0</inkml:trace>
</inkml:ink>
</file>

<file path=ppt/ink/ink1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9:25.0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41 18580 0 0,'0'1'53'0'0,"0"-1"0"0"0,-1 0 1 0 0,1 0-1 0 0,0 1 0 0 0,0-1 0 0 0,0 0 1 0 0,0 0-1 0 0,0 0 0 0 0,0 1 0 0 0,0-1 1 0 0,0 0-1 0 0,0 0 0 0 0,0 1 0 0 0,0-1 1 0 0,0 0-1 0 0,0 0 0 0 0,0 1 0 0 0,0-1 1 0 0,0 0-1 0 0,0 0 0 0 0,0 0 0 0 0,0 1 1 0 0,0-1-1 0 0,1 0 0 0 0,-1 0 0 0 0,0 0 1 0 0,0 1-1 0 0,0-1 0 0 0,0 0 0 0 0,0 0 1 0 0,1 0-1 0 0,-1 0 0 0 0,0 1 0 0 0,0-1 1 0 0,0 0-1 0 0,1 0 0 0 0,-1 0 0 0 0,0 0 1 0 0,0 0-1 0 0,1 1 0 0 0,12-2 832 0 0,21-11-715 0 0,-27 9 46 0 0,23-9-115 0 0,-23 9-107 0 0,0-1-1 0 0,1 1 1 0 0,-1 1-1 0 0,0-1 1 0 0,1 1 0 0 0,-1 0-1 0 0,1 1 1 0 0,0 0 0 0 0,0 0-1 0 0,15 1 1 0 0,-22 1-76 0 0,0-1 1 0 0,1 1 0 0 0,-1-1-1 0 0,0 1 1 0 0,0 0-1 0 0,0 0 1 0 0,1-1 0 0 0,-1 1-1 0 0,0 0 1 0 0,0 0-1 0 0,0 0 1 0 0,0 0 0 0 0,-1 0-1 0 0,1 1 1 0 0,0-1-1 0 0,0 0 1 0 0,-1 0 0 0 0,1 0-1 0 0,0 1 1 0 0,-1-1-1 0 0,0 0 1 0 0,1 1 0 0 0,-1-1-1 0 0,0 1 1 0 0,1-1-1 0 0,-1 0 1 0 0,0 1 0 0 0,0-1-1 0 0,0 1 1 0 0,0-1-1 0 0,-1 0 1 0 0,1 1 0 0 0,0-1-1 0 0,0 0 1 0 0,-1 1-1 0 0,0 0 1 0 0,-1 7-471 0 0,0-1 0 0 0,0 1 1 0 0,-1-1-1 0 0,-6 11 0 0 0,5-12 92 0 0,0 0 1 0 0,-1 0-1 0 0,0 0 0 0 0,0-1 0 0 0,-1 0 1 0 0,-10 10-1 0 0,12-13 511 0 0,1-1-1 0 0,0 0 1 0 0,-1 1 0 0 0,0-1-1 0 0,1 0 1 0 0,-9 2 0 0 0,10-3 293 0 0,0-1 0 0 0,0 1 1 0 0,0-1-1 0 0,0 0 0 0 0,-1 0 0 0 0,1 0 1 0 0,0 0-1 0 0,0 0 0 0 0,0 0 1 0 0,-1 0-1 0 0,1-1 0 0 0,0 1 0 0 0,-4-2 1 0 0,12-3 2825 0 0,25-11-2429 0 0,4-1-616 0 0,-25 11-292 0 0,0 1 0 0 0,1 0 1 0 0,-1 1-1 0 0,1 0 0 0 0,0 0 0 0 0,0 1 0 0 0,1 1 1 0 0,-1 0-1 0 0,18-1 0 0 0,-29 3 51 0 0,1 0 0 0 0,0 0 0 0 0,-1 0 0 0 0,1 0 0 0 0,0 0 0 0 0,-1 1 0 0 0,1-1-1 0 0,0 0 1 0 0,-1 0 0 0 0,1 1 0 0 0,0-1 0 0 0,-1 0 0 0 0,1 1 0 0 0,-1-1 0 0 0,1 0 0 0 0,-1 1 0 0 0,1-1 0 0 0,-1 1 0 0 0,1-1-1 0 0,-1 1 1 0 0,1-1 0 0 0,-1 1 0 0 0,0 0 0 0 0,1-1 0 0 0,-1 1 0 0 0,0-1 0 0 0,1 1 0 0 0,-1 0 0 0 0,0-1 0 0 0,0 1 0 0 0,0 0 0 0 0,1-1-1 0 0,-1 1 1 0 0,0 1 0 0 0,-4 24-5448 0 0,-4-7-939 0 0</inkml:trace>
</inkml:ink>
</file>

<file path=ppt/ink/ink1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9:25.3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55 16339 0 0,'44'-21'5975'0'0,"-33"15"-5689"0"0,0 0-1 0 0,0 1 0 0 0,0 0 0 0 0,18-5 0 0 0,-26 10-295 0 0,-1-1 1 0 0,1 1-1 0 0,0-1 0 0 0,-1 1 0 0 0,1 0 1 0 0,-1 0-1 0 0,1 0 0 0 0,-1 1 0 0 0,1-1 1 0 0,-1 0-1 0 0,1 1 0 0 0,-1 0 0 0 0,1-1 1 0 0,-1 1-1 0 0,1 0 0 0 0,-1 1 0 0 0,0-1 1 0 0,0 0-1 0 0,1 0 0 0 0,-1 1 0 0 0,0 0 1 0 0,0-1-1 0 0,0 1 0 0 0,-1 0 1 0 0,1 0-1 0 0,2 3 0 0 0,-2-2-347 0 0,-1 1 0 0 0,1-1 1 0 0,-1 1-1 0 0,0-1 0 0 0,0 1 0 0 0,0 0 0 0 0,0-1 1 0 0,-1 1-1 0 0,0 0 0 0 0,1 0 0 0 0,-1 0 0 0 0,-1-1 0 0 0,1 1 1 0 0,0 0-1 0 0,-1 0 0 0 0,0-1 0 0 0,0 1 0 0 0,0 0 1 0 0,0-1-1 0 0,-3 6 0 0 0,1-3-178 0 0,1 0 0 0 0,-1-1-1 0 0,-1 1 1 0 0,1-1 0 0 0,-1 0 0 0 0,-7 8 0 0 0,-14 5 986 0 0,25-18-350 0 0,-1 0-1 0 0,1 1 0 0 0,0-1 0 0 0,0 0 0 0 0,-1 0 1 0 0,1 0-1 0 0,0 0 0 0 0,0 0 0 0 0,0 1 1 0 0,-1-1-1 0 0,1 0 0 0 0,0 0 0 0 0,0 0 1 0 0,-1 0-1 0 0,1 0 0 0 0,0 0 0 0 0,-1 0 0 0 0,1 0 1 0 0,0 0-1 0 0,0 0 0 0 0,-1 0 0 0 0,1 0 1 0 0,0 0-1 0 0,0 0 0 0 0,-1 0 0 0 0,1 0 0 0 0,0 0 1 0 0,0-1-1 0 0,-1 1 0 0 0,1 0 0 0 0,0 0 1 0 0,0 0-1 0 0,-1 0 0 0 0,1 0 0 0 0,0-1 0 0 0,0 1 1 0 0,0 0-1 0 0,-1 0 0 0 0,1 0 0 0 0,0-1 1 0 0,3-12 2563 0 0,14-11-412 0 0,22 0-1027 0 0,-37 23-1189 0 0,0 0 1 0 0,0 0-1 0 0,0 0 0 0 0,0 0 1 0 0,0 1-1 0 0,0-1 0 0 0,0 1 1 0 0,0-1-1 0 0,0 1 0 0 0,1 0 1 0 0,-1 0-1 0 0,0 0 0 0 0,0 0 1 0 0,0 0-1 0 0,0 0 0 0 0,1 1 1 0 0,-1-1-1 0 0,2 2 0 0 0,-3-1-8 0 0,0 0-1 0 0,0 0 0 0 0,0 0 1 0 0,0 0-1 0 0,-1 0 0 0 0,1 0 1 0 0,0 0-1 0 0,-1 0 0 0 0,1 1 1 0 0,-1-1-1 0 0,1 0 0 0 0,-1 0 1 0 0,0 1-1 0 0,1-1 0 0 0,-1 0 0 0 0,0 1 1 0 0,0-1-1 0 0,0 0 0 0 0,0 1 1 0 0,0-1-1 0 0,0 0 0 0 0,0 1 1 0 0,-1 1-1 0 0,-9 37 122 0 0,7-29-116 0 0,1-4-12 0 0,1 0 0 0 0,-1 1 0 0 0,1-1 1 0 0,1 0-1 0 0,-1 1 0 0 0,2 12 0 0 0,-1-18-19 0 0,1-1 1 0 0,-1 0-1 0 0,0 0 0 0 0,1 1 1 0 0,-1-1-1 0 0,0 0 0 0 0,1 0 1 0 0,-1 0-1 0 0,1 0 0 0 0,0 0 0 0 0,-1 0 1 0 0,1 0-1 0 0,0 0 0 0 0,0 0 1 0 0,0 0-1 0 0,0 0 0 0 0,-1 0 1 0 0,1-1-1 0 0,2 2 0 0 0,-2-2-4 0 0,1 1-1 0 0,0-1 0 0 0,-1 1 1 0 0,1-1-1 0 0,0 0 1 0 0,0 0-1 0 0,-1 0 1 0 0,1 0-1 0 0,0 0 0 0 0,0 0 1 0 0,0 0-1 0 0,-1-1 1 0 0,1 1-1 0 0,0 0 1 0 0,-1-1-1 0 0,1 0 0 0 0,2-1 1 0 0,2 0-321 0 0,1-1-1 0 0,-1-1 1 0 0,-1 1-1 0 0,1-1 1 0 0,0 0 0 0 0,-1 0-1 0 0,0-1 1 0 0,0 1-1 0 0,7-10 1 0 0,-7 7-1149 0 0,1 0-1 0 0,-2-1 1 0 0,1 1 0 0 0,-1-1-1 0 0,0-1 1 0 0,5-16 0 0 0,-1-7-5403 0 0</inkml:trace>
</inkml:ink>
</file>

<file path=ppt/ink/ink1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9:25.7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19956 0 0,'58'40'4701'0'0,"-49"-35"-4450"0"0,1 1 1 0 0,-2 0-1 0 0,1 0 0 0 0,0 1 0 0 0,-1 0 1 0 0,-1 0-1 0 0,1 1 0 0 0,-1 0 1 0 0,0 0-1 0 0,-1 1 0 0 0,6 10 1 0 0,-4-3-127 0 0,-2 1 0 0 0,0 0 0 0 0,0 0 0 0 0,-2 1 0 0 0,0 0 0 0 0,-1-1 0 0 0,-1 1 0 0 0,0 0 0 0 0,-3 32 0 0 0,0-20-793 0 0,-11 48 0 0 0,-14 23-6404 0 0,25-100 6872 0 0,1-1 0 0 0,0 1 0 0 0,0 0 0 0 0,0-1 0 0 0,0 1 0 0 0,-1-1-1 0 0,1 1 1 0 0,0-1 0 0 0,-1 1 0 0 0,1 0 0 0 0,0-1 0 0 0,-1 1 0 0 0,1-1 0 0 0,-1 0 0 0 0,1 1 0 0 0,-1-1 0 0 0,1 1 0 0 0,-1-1 0 0 0,1 0-1 0 0,-1 1 1 0 0,1-1 0 0 0,-1 0 0 0 0,1 0 0 0 0,-1 1 0 0 0,0-1 0 0 0,1 0 0 0 0,-1 0 0 0 0,0 0 0 0 0,1 0 0 0 0,-1 0 0 0 0,1 0 0 0 0,-1 0-1 0 0,0 0 1 0 0,1 0 0 0 0,-1 0 0 0 0,0 0 0 0 0,-6 0-2064 0 0</inkml:trace>
</inkml:ink>
</file>

<file path=ppt/ink/ink1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9:26.0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22 25029 0 0,'0'-4'1761'0'0,"1"1"-913"0"0,1-2-320 0 0,0 1 24 0 0,0 3-112 0 0,0-2-168 0 0,1 2-48 0 0,-1 0-72 0 0,-1 1-72 0 0,1 0-128 0 0,2 0-272 0 0,0 1-480 0 0,0-1-736 0 0,-1 0-1385 0 0</inkml:trace>
</inkml:ink>
</file>

<file path=ppt/ink/ink1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1:19.1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90 93 4905 0 0,'-28'1'4191'0'0,"25"-1"-3361"0"0,-1 1 1 0 0,1-1 0 0 0,-1 1-1 0 0,1-1 1 0 0,-1 0 0 0 0,1 0-1 0 0,-1-1 1 0 0,1 1 0 0 0,-1-1-1 0 0,1 0 1 0 0,0 1-1 0 0,-1-2 1 0 0,1 1 0 0 0,0 0-1 0 0,-6-3 1 0 0,9 3-776 0 0,0 1 0 0 0,0 0-1 0 0,0 0 1 0 0,-1 0 0 0 0,1-1 0 0 0,0 1 0 0 0,0 0-1 0 0,0 0 1 0 0,0-1 0 0 0,0 1 0 0 0,-1 0 0 0 0,1 0-1 0 0,0-1 1 0 0,0 1 0 0 0,0 0 0 0 0,0 0 0 0 0,0-1-1 0 0,0 1 1 0 0,0 0 0 0 0,0-1 0 0 0,0 1 0 0 0,0 0-1 0 0,0 0 1 0 0,0-1 0 0 0,0 1 0 0 0,0 0 0 0 0,0 0-1 0 0,1-1 1 0 0,-1 1 0 0 0,0 0 0 0 0,0 0 0 0 0,0-1-1 0 0,0 1 1 0 0,0 0 0 0 0,1 0 0 0 0,-1-1-1 0 0,0 1 1 0 0,0 0 0 0 0,0 0 0 0 0,1 0 0 0 0,14-9 625 0 0,16-1-518 0 0,55 0 214 0 0,-7 1-2226 0 0,-28-6-5758 0 0,-28 0-781 0 0,-12 9 2962 0 0</inkml:trace>
</inkml:ink>
</file>

<file path=ppt/ink/ink1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1:19.4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 7 9146 0 0,'-31'-6'9615'0'0,"52"9"-4859"0"0,7 1-4545 0 0,0 1 0 0 0,0 1 0 0 0,-1 2 1 0 0,0 1-1 0 0,31 14 0 0 0,-56-22-170 0 0,0 0 1 0 0,0 0-1 0 0,0 0 1 0 0,0 1-1 0 0,0-1 0 0 0,0 1 1 0 0,0 0-1 0 0,0-1 0 0 0,-1 1 1 0 0,1 0-1 0 0,0 0 1 0 0,-1 0-1 0 0,0 0 0 0 0,1 0 1 0 0,-1 0-1 0 0,0 1 1 0 0,0-1-1 0 0,0 0 0 0 0,-1 1 1 0 0,2 2-1 0 0,-2-1 14 0 0,0 0-1 0 0,0 1 1 0 0,0-1 0 0 0,0 0 0 0 0,0 1-1 0 0,-1-1 1 0 0,0 1 0 0 0,0-1-1 0 0,0 0 1 0 0,-3 7 0 0 0,-2 1 5 0 0,0 1-1 0 0,-1-1 1 0 0,0 0-1 0 0,-1-1 1 0 0,0 0 0 0 0,-12 12-1 0 0,-12 15-873 0 0,28-31-4191 0 0</inkml:trace>
</inkml:ink>
</file>

<file path=ppt/ink/ink1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1:23.3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 3 6137 0 0,'-4'-2'9125'0'0,"5"12"-4007"0"0,-2 18-2038 0 0,-1-15-2752 0 0,-30 176 1420 0 0,29-162-1815 0 0,1 1 0 0 0,2-1 0 0 0,0 1 0 0 0,9 51 0 0 0,-3-60-1300 0 0,-6-19 1323 0 0,1 0-1 0 0,-1 0 0 0 0,0 0 0 0 0,0 0 1 0 0,0-1-1 0 0,1 1 0 0 0,-1 0 1 0 0,0 0-1 0 0,0 0 0 0 0,0 0 1 0 0,1 0-1 0 0,-1 0 0 0 0,0 0 1 0 0,0 0-1 0 0,0-1 0 0 0,1 1 0 0 0,-1 0 1 0 0,0 0-1 0 0,0 0 0 0 0,0 0 1 0 0,0-1-1 0 0,0 1 0 0 0,0 0 1 0 0,1 0-1 0 0,-1 0 0 0 0,0-1 1 0 0,0 1-1 0 0,0 0 0 0 0,0 0 0 0 0,0 0 1 0 0,0-1-1 0 0,0 1 0 0 0,0 0 1 0 0,0 0-1 0 0,0-1 0 0 0,0 1 1 0 0,0 0-1 0 0,0 0 0 0 0,0-1 1 0 0,6-42-2603 0 0,-4 29 2821 0 0,-1 10-196 0 0,-1-1 0 0 0,1 1 1 0 0,0 0-1 0 0,1-1 1 0 0,-1 1-1 0 0,1 0 0 0 0,0 0 1 0 0,0 0-1 0 0,0 0 1 0 0,0 0-1 0 0,1 1 0 0 0,0-1 1 0 0,0 1-1 0 0,0-1 1 0 0,0 1-1 0 0,4-4 0 0 0,-4 6 26 0 0,0-1 0 0 0,0 1 0 0 0,0 0 0 0 0,0 0 0 0 0,0 0-1 0 0,1 0 1 0 0,-1 1 0 0 0,0-1 0 0 0,0 1 0 0 0,0 0 0 0 0,1 0 0 0 0,-1 0-1 0 0,0 0 1 0 0,0 1 0 0 0,0-1 0 0 0,0 1 0 0 0,1 0 0 0 0,-1-1 0 0 0,0 1-1 0 0,0 1 1 0 0,0-1 0 0 0,0 0 0 0 0,3 3 0 0 0,44 31-1165 0 0,-31-19-3451 0 0,-15-14 1520 0 0,-6-6 908 0 0,1 2 701 0 0</inkml:trace>
</inkml:ink>
</file>

<file path=ppt/ink/ink1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1:24.0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139 1 8626 0 0,'3'15'8053'0'0,"-1"9"-3632"0"0,-2 77-3317 0 0,0-33-600 0 0,1-20-630 0 0,1 48-2672 0 0,-11-35-5984 0 0,3-45 5148 0 0,-1-1-1237 0 0</inkml:trace>
  <inkml:trace contextRef="#ctx0" brushRef="#br0" timeOffset="1">0 591 6945 0 0,'1'-8'7139'0'0,"-1"8"-6946"0"0,11-7 2949 0 0,11-2-1031 0 0,-6 6-1588 0 0,0 1 1 0 0,32-1 0 0 0,24-3-407 0 0,-72 6-113 0 0,1 0 0 0 0,-1 0-1 0 0,0-1 1 0 0,1 1 0 0 0,-1 0 0 0 0,1 0 0 0 0,-1 0 0 0 0,1 0 0 0 0,-1 0-1 0 0,1 0 1 0 0,-1 0 0 0 0,0 0 0 0 0,1 0 0 0 0,-1 0 0 0 0,1 0 0 0 0,-1 0-1 0 0,1 1 1 0 0,-1-1 0 0 0,0 0 0 0 0,1 0 0 0 0,-1 0 0 0 0,1 1 0 0 0,-1-1-1 0 0,0 0 1 0 0,1 0 0 0 0,-1 1 0 0 0,0-1 0 0 0,1 0 0 0 0,-1 1 0 0 0,0-1-1 0 0,1 0 1 0 0,-1 1 0 0 0,0-1 0 0 0,0 0 0 0 0,0 1 0 0 0,1-1 0 0 0,-1 1-1 0 0,-3 21 205 0 0,-22 28 108 0 0,22-44-307 0 0,-1 1 15 0 0,1 1 0 0 0,-1-1 0 0 0,1 1 0 0 0,1 0 1 0 0,0 0-1 0 0,0 0 0 0 0,-1 11 0 0 0,3-17-21 0 0,-1 0-1 0 0,1-1 1 0 0,0 1 0 0 0,0 0-1 0 0,0-1 1 0 0,1 1-1 0 0,-1 0 1 0 0,0-1 0 0 0,1 1-1 0 0,-1 0 1 0 0,1-1 0 0 0,-1 1-1 0 0,1 0 1 0 0,0-1 0 0 0,0 1-1 0 0,0-1 1 0 0,0 0-1 0 0,0 1 1 0 0,0-1 0 0 0,0 0-1 0 0,0 1 1 0 0,0-1 0 0 0,1 0-1 0 0,-1 0 1 0 0,0 0 0 0 0,1 0-1 0 0,-1 0 1 0 0,1 0-1 0 0,-1-1 1 0 0,1 1 0 0 0,0 0-1 0 0,-1-1 1 0 0,1 1 0 0 0,-1-1-1 0 0,1 0 1 0 0,0 0 0 0 0,0 1-1 0 0,-1-1 1 0 0,1 0-1 0 0,0 0 1 0 0,2-1 0 0 0,6 1-370 0 0,-1-1 0 0 0,1-1 0 0 0,-1 0 0 0 0,1 0 0 0 0,-1 0 0 0 0,0-1 0 0 0,0-1 0 0 0,9-4 0 0 0,38-26-9745 0 0,-39 21 4399 0 0</inkml:trace>
</inkml:ink>
</file>

<file path=ppt/ink/ink1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1:24.6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57 85 18428 0 0,'-8'-1'1568'0'0,"-21"0"1367"0"0,28 1-2790 0 0,0 0 0 0 0,0 0 0 0 0,0 0 0 0 0,0-1 0 0 0,0 1 0 0 0,0 0 0 0 0,0 0 0 0 0,0 0 0 0 0,0-1 0 0 0,0 1 0 0 0,0-1 0 0 0,1 1 0 0 0,-1-1 0 0 0,0 1 0 0 0,0-1 0 0 0,0 1 0 0 0,0-1 0 0 0,1 0 0 0 0,-2-1 0 0 0,2 2-134 0 0,0-1 1 0 0,0 1-1 0 0,0-1 1 0 0,1 1-1 0 0,-1 0 1 0 0,0-1-1 0 0,0 1 1 0 0,1-1-1 0 0,-1 1 1 0 0,0-1-1 0 0,1 1 1 0 0,-1 0-1 0 0,0-1 1 0 0,1 1-1 0 0,-1 0 1 0 0,1-1-1 0 0,-1 1 1 0 0,0 0-1 0 0,1-1 1 0 0,-1 1-1 0 0,1 0 1 0 0,-1 0-1 0 0,1 0 1 0 0,-1 0-1 0 0,1-1 1 0 0,-1 1-1 0 0,2 0 1 0 0,16-5 194 0 0,-16 5-197 0 0,191-33-8306 0 0,-178 25 3383 0 0,-15 8 4826 0 0,0-1-1 0 0,0 1 0 0 0,0 0 1 0 0,0-1-1 0 0,0 1 0 0 0,0 0 0 0 0,0-1 1 0 0,0 1-1 0 0,0 0 0 0 0,0 0 1 0 0,0-1-1 0 0,0 1 0 0 0,0 0 0 0 0,-1-1 1 0 0,1 1-1 0 0,0 0 0 0 0,0-1 0 0 0,0 1 1 0 0,0 0-1 0 0,-1 0 0 0 0,1-1 1 0 0,0 1-1 0 0,0 0 0 0 0,0 0 0 0 0,-1 0 1 0 0,1-1-1 0 0,0 1 0 0 0,0 0 1 0 0,-1 0-1 0 0,-1-2 170 0 0,-1 1-1 0 0,1 0 1 0 0,0 0 0 0 0,-1 0 0 0 0,1 0 0 0 0,-1 0-1 0 0,1 0 1 0 0,-1 1 0 0 0,-4-1 0 0 0,2 0 484 0 0,0 2 0 0 0,0-1 0 0 0,-1 0 1 0 0,1 1-1 0 0,1 0 0 0 0,-1 0 0 0 0,0 1 1 0 0,0-1-1 0 0,0 1 0 0 0,1 0 0 0 0,-1 1 1 0 0,1-1-1 0 0,-1 1 0 0 0,1-1 0 0 0,0 1 0 0 0,0 1 1 0 0,-4 3-1 0 0,5-4-368 0 0,1 0 0 0 0,0 0 1 0 0,0 0-1 0 0,0 0 0 0 0,0 0 1 0 0,0 0-1 0 0,0 1 0 0 0,1-1 1 0 0,0 1-1 0 0,0-1 0 0 0,0 1 0 0 0,0-1 1 0 0,0 1-1 0 0,1 0 0 0 0,-1 6 1 0 0,2 26 143 0 0,1 1 1 0 0,2-1-1 0 0,10 40 1 0 0,-9-54-1244 0 0,2 1 0 0 0,0-2 1 0 0,14 29-1 0 0,-20-48 459 0 0,11 18-3713 0 0,1-9-2517 0 0,1-5-256 0 0</inkml:trace>
  <inkml:trace contextRef="#ctx0" brushRef="#br0" timeOffset="1">239 111 6681 0 0,'10'-12'10886'0'0,"-9"28"-6526"0"0,-3 2-3881 0 0,-5 16 352 0 0,-20 61 0 0 0,22-83-1016 0 0,0 1 0 0 0,-1 0 1 0 0,0-1-1 0 0,-1 0 0 0 0,-1 0 1 0 0,0-1-1 0 0,-15 17 0 0 0,29-30 163 0 0,-1 0 0 0 0,0 0-1 0 0,0 1 1 0 0,1 0 0 0 0,-1 0 0 0 0,1 0 0 0 0,9 1-1 0 0,2-1 113 0 0,3-2-100 0 0,0 0 0 0 0,0-1-1 0 0,-1 0 1 0 0,27-11 0 0 0,-40 13-525 0 0,0-1 1 0 0,-1 0 0 0 0,1-1-1 0 0,-1 1 1 0 0,1-1-1 0 0,-1 0 1 0 0,7-7 0 0 0,-9 8-285 0 0,0 0 1 0 0,-1-1 0 0 0,0 1 0 0 0,1-1 0 0 0,-1 1 0 0 0,-1-1 0 0 0,1 0 0 0 0,0 1 0 0 0,-1-1 0 0 0,0 0 0 0 0,0 0 0 0 0,0 0 0 0 0,0-5 0 0 0,2-11-3745 0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3:53.0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42 16091 0 0,'0'-1'461'0'0,"0"0"0"0"0,0-1 0 0 0,1 1-1 0 0,-1 0 1 0 0,0 0 0 0 0,1 0-1 0 0,-1 0 1 0 0,0-1 0 0 0,1 1 0 0 0,-1 0-1 0 0,1 0 1 0 0,0 0 0 0 0,-1 0-1 0 0,1 0 1 0 0,0 0 0 0 0,-1 0 0 0 0,3-1-1 0 0,20-10 1518 0 0,-15 9-1928 0 0,1 2 0 0 0,-1-1 0 0 0,0 1-1 0 0,11 0 1 0 0,10 2 55 0 0,0 1 0 0 0,0 2 0 0 0,38 9 0 0 0,25 4-382 0 0,-92-17 268 0 0,0 0 0 0 0,0 0 0 0 0,0 0 0 0 0,0 0 0 0 0,0-1 0 0 0,0 1 0 0 0,0 0 0 0 0,0 0 0 0 0,0 0 0 0 0,0 0 0 0 0,0 0 0 0 0,0 0 0 0 0,0 0 1 0 0,0-1-1 0 0,0 1 0 0 0,0 0 0 0 0,0 0 0 0 0,0 0 0 0 0,0 0 0 0 0,0 0 0 0 0,0 0 0 0 0,0 0 0 0 0,0 0 0 0 0,0 0 0 0 0,0-1 0 0 0,0 1 0 0 0,0 0 0 0 0,0 0 0 0 0,1 0 0 0 0,-1 0 0 0 0,0 0 1 0 0,0 0-1 0 0,0 0 0 0 0,0 0 0 0 0,0 0 0 0 0,0 0 0 0 0,0 0 0 0 0,0 0 0 0 0,1 0 0 0 0,-1 0 0 0 0,0 0 0 0 0,0 0 0 0 0,0 0 0 0 0,0 0 0 0 0,0 0 0 0 0,0 0 0 0 0,0 0 0 0 0,0 0 1 0 0,1 0-1 0 0,-1 0 0 0 0,0 0 0 0 0,0 0 0 0 0,0 0 0 0 0,0 0 0 0 0,0 0 0 0 0,0 0 0 0 0,0 0 0 0 0,0 0 0 0 0,1 0 0 0 0,-1 0 0 0 0,0 0 0 0 0,0 0 0 0 0,0 1 0 0 0,0-1 0 0 0,0 0 0 0 0,0 0 1 0 0,0 0-1 0 0,0 0 0 0 0,-10-7-295 0 0,-16-5 39 0 0,15 8 311 0 0,0 1-1 0 0,-1 0 1 0 0,1 1 0 0 0,-1 1-1 0 0,1 0 1 0 0,-1 0 0 0 0,0 1-1 0 0,0 0 1 0 0,-13 3 0 0 0,20-2 50 0 0,1 0-1 0 0,-1 0 1 0 0,1 0 0 0 0,-1 0 0 0 0,1 1 0 0 0,0 0 0 0 0,0 0 0 0 0,0 0-1 0 0,0 1 1 0 0,0-1 0 0 0,0 1 0 0 0,1 0 0 0 0,-1 0 0 0 0,1 0 0 0 0,0 0-1 0 0,-1 1 1 0 0,2-1 0 0 0,-1 1 0 0 0,0 0 0 0 0,1 0 0 0 0,0 0 0 0 0,0 0-1 0 0,0 0 1 0 0,0 0 0 0 0,1 1 0 0 0,-2 4 0 0 0,0 6 9 0 0,1 0 1 0 0,1 1 0 0 0,0-1-1 0 0,2 0 1 0 0,-1 0 0 0 0,2 0-1 0 0,0 0 1 0 0,5 21 0 0 0,-4-25-102 0 0,0 1 0 0 0,1-1 1 0 0,0 1-1 0 0,1-1 0 0 0,0-1 1 0 0,0 1-1 0 0,2-1 0 0 0,-1 0 1 0 0,1 0-1 0 0,0 0 0 0 0,11 9 1 0 0,-14-16-54 0 0,0 0 0 0 0,0-1 1 0 0,1 1-1 0 0,-1-1 1 0 0,1 0-1 0 0,0 0 0 0 0,0 0 1 0 0,-1 0-1 0 0,1-1 0 0 0,0 0 1 0 0,1 0-1 0 0,-1 0 1 0 0,0-1-1 0 0,0 0 0 0 0,0 0 1 0 0,0 0-1 0 0,0 0 0 0 0,0-1 1 0 0,1 0-1 0 0,5-2 1 0 0,-6 2-347 0 0,0-1 0 0 0,-1 0 0 0 0,1 0 0 0 0,-1 0 0 0 0,0 0 0 0 0,0-1 0 0 0,0 1 0 0 0,0-1 0 0 0,6-6 0 0 0,-7 6-356 0 0,-1 1 0 0 0,1-1 0 0 0,-1 0 0 0 0,0 0 0 0 0,-1 0 0 0 0,1 0 0 0 0,0-1 0 0 0,-1 1 0 0 0,0 0 0 0 0,1-1 0 0 0,-1 1 0 0 0,-1-1 0 0 0,1 1 0 0 0,0-4 0 0 0,-1-14-7580 0 0</inkml:trace>
  <inkml:trace contextRef="#ctx0" brushRef="#br0" timeOffset="1">39 215 24053 0 0,'5'8'1184'0'0,"3"-1"-816"0"0,3 1-111 0 0,4-2 7 0 0,1-3-32 0 0,4-2-104 0 0,0 1-8 0 0,2-5-64 0 0,0 0-56 0 0,0-1-480 0 0,0 0-953 0 0,-2-1-1679 0 0,-2-1-2954 0 0,-6 0-3640 0 0</inkml:trace>
</inkml:ink>
</file>

<file path=ppt/ink/ink1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1:25.0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8482 0 0,'17'60'13958'0'0,"-7"14"-10335"0"0,0 87-5453 0 0,-9-135 2729 0 0,1-13-1355 0 0,2-10-336 0 0,10-19-807 0 0,0-2 1487 0 0,20-11 55 0 0,-23 21-478 0 0,0-1 1 0 0,-1 0 0 0 0,13-15 0 0 0,-6-6-4108 0 0,-16 26 3558 0 0,0 0-1 0 0,0 0 0 0 0,-1 1 0 0 0,1-1 0 0 0,-1 0 0 0 0,0 0 1 0 0,0-6-1 0 0,-6-38-1937 0 0,0 4 3340 0 0,7-2 13751 0 0,2 58-10143 0 0,2 20-1714 0 0,-4 41-1043 0 0,6 97-239 0 0,-3-143-2319 0 0,0 0 0 0 0,9 28 0 0 0,-13-54 913 0 0,8 19-3218 0 0,1-13-4220 0 0</inkml:trace>
</inkml:ink>
</file>

<file path=ppt/ink/ink1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1:25.5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9546 0 0,'4'7'7895'0'0,"1"4"-4586"0"0,8 20-1624 0 0,-4-1-1462 0 0,-3 1-1 0 0,0-1 0 0 0,-2 1 0 0 0,-1 1 0 0 0,-3 58 0 0 0,1-106-5274 0 0,3-41 2810 0 0,-4 37-2425 0 0,8 33-5324 0 0</inkml:trace>
</inkml:ink>
</file>

<file path=ppt/ink/ink1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1:27.0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1 9274 0 0,'0'0'268'0'0,"-1"0"0"0"0,1 0 0 0 0,0 0 0 0 0,-1 0 0 0 0,1 0 0 0 0,-5 3 4019 0 0,5-2-4019 0 0,-1-1 0 0 0,1 0 0 0 0,0 1 0 0 0,0-1 0 0 0,0 0 0 0 0,0 1 0 0 0,-1-1 0 0 0,1 1 0 0 0,0-1 0 0 0,0 0 0 0 0,0 1 0 0 0,0-1 0 0 0,0 0 0 0 0,0 1 0 0 0,0 0 0 0 0,-7 30 3236 0 0,-1 35-2020 0 0,8-30-1259 0 0,2-1-1 0 0,1 0 1 0 0,1 0-1 0 0,16 58 0 0 0,-8-39-104 0 0,-9-37-71 0 0,0 0 0 0 0,-1 0 0 0 0,-1 0 0 0 0,-1 0 0 0 0,0 0 0 0 0,-3 19 0 0 0,0-46-898 0 0,-3-13-3703 0 0,5 8-3914 0 0,2 3 2696 0 0,-1 6 1593 0 0</inkml:trace>
</inkml:ink>
</file>

<file path=ppt/ink/ink1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1:27.5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6 3561 0 0,'-12'-5'16506'0'0,"15"6"-16122"0"0,0-1-1 0 0,0 1 1 0 0,0 0-1 0 0,0 0 1 0 0,0 0 0 0 0,0 1-1 0 0,0-1 1 0 0,0 1-1 0 0,0-1 1 0 0,0 1 0 0 0,3 3-1 0 0,29 27 95 0 0,-31-28-241 0 0,49 49 290 0 0,-29-28-528 0 0,0-1 0 0 0,1-1-1 0 0,53 37 1 0 0,-70-56-2422 0 0,-26-21-12762 0 0,11 7 9735 0 0</inkml:trace>
</inkml:ink>
</file>

<file path=ppt/ink/ink1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1:28.0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13 8290 0 0,'-1'-1'161'0'0,"1"1"-1"0"0,0 0 1 0 0,0 0 0 0 0,-1 0 0 0 0,1 0-1 0 0,0 0 1 0 0,0 0 0 0 0,0-1 0 0 0,-1 1-1 0 0,1 0 1 0 0,0 0 0 0 0,0 0 0 0 0,0-1-1 0 0,-1 1 1 0 0,1 0 0 0 0,0 0 0 0 0,0 0 0 0 0,0-1-1 0 0,0 1 1 0 0,0 0 0 0 0,-1 0 0 0 0,1-1-1 0 0,0 1 1 0 0,0 0 0 0 0,0-1 0 0 0,0 1-1 0 0,0 0 1 0 0,0 0 0 0 0,0-1 0 0 0,0 1-1 0 0,0 0 1 0 0,0 0 0 0 0,0-1 0 0 0,0 1-1 0 0,0 0 1 0 0,0 0 0 0 0,0-1 0 0 0,1 1 0 0 0,-1 0-1 0 0,0-1 1 0 0,0 1 0 0 0,0 0 0 0 0,0 0-1 0 0,0 0 1 0 0,1-1 0 0 0,-1 1 0 0 0,0 0-1 0 0,0 0 1 0 0,0 0 0 0 0,1-1 0 0 0,-1 1-1 0 0,0 0 1 0 0,0 0 0 0 0,1 0 0 0 0,-1 0 0 0 0,0 0-1 0 0,0 0 1 0 0,1-1 0 0 0,-1 1 0 0 0,0 0-1 0 0,0 0 1 0 0,1 0 0 0 0,11 3 5587 0 0,-5 5-5969 0 0,7 20 648 0 0,-2 1 0 0 0,-1 0 0 0 0,-2 1 0 0 0,-1 0 1 0 0,8 53-1 0 0,-7-35-1019 0 0,17 53 0 0 0,-22-93-975 0 0,-1-9 241 0 0,0-15-672 0 0,-1-25 116 0 0,-2 25 1510 0 0,2-41-147 0 0,-2 52 598 0 0,1 1 1 0 0,0-1-1 0 0,0 1 0 0 0,0 0 1 0 0,0 0-1 0 0,1-1 1 0 0,0 1-1 0 0,0 0 0 0 0,0 0 1 0 0,3-4-1 0 0,-3 6-10 0 0,-1 1 1 0 0,1 0-1 0 0,0 0 0 0 0,-1 0 0 0 0,1 0 0 0 0,0 0 0 0 0,0 0 0 0 0,0 1 1 0 0,0-1-1 0 0,0 1 0 0 0,0-1 0 0 0,0 1 0 0 0,0-1 0 0 0,0 1 0 0 0,0 0 1 0 0,0 0-1 0 0,0 0 0 0 0,0 0 0 0 0,0 1 0 0 0,0-1 0 0 0,0 1 0 0 0,0-1 1 0 0,2 1-1 0 0,-2 0-147 0 0,0 0 0 0 0,-1-1 0 0 0,1 1 1 0 0,0-1-1 0 0,0 1 0 0 0,0-1 0 0 0,0 0 0 0 0,0 0 1 0 0,0 0-1 0 0,-1 0 0 0 0,1 0 0 0 0,0-1 0 0 0,0 1 1 0 0,0 0-1 0 0,0-1 0 0 0,0 1 0 0 0,-1-1 0 0 0,1 0 1 0 0,0 0-1 0 0,0 0 0 0 0,-1 1 0 0 0,1-2 1 0 0,-1 1-1 0 0,1 0 0 0 0,-1 0 0 0 0,1 0 0 0 0,0-2 1 0 0,-1 1-548 0 0,0 1 0 0 0,-1-1 0 0 0,0 1 0 0 0,1-1 1 0 0,-1 1-1 0 0,0-1 0 0 0,0 1 0 0 0,0-1 1 0 0,0 1-1 0 0,0-1 0 0 0,0 1 0 0 0,0-1 1 0 0,0 1-1 0 0,-1-3 0 0 0,1 3 425 0 0,-3-11-5378 0 0</inkml:trace>
</inkml:ink>
</file>

<file path=ppt/ink/ink1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1:28.4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31 13131 0 0,'0'-1'119'0'0,"0"1"-1"0"0,0-1 1 0 0,0 0 0 0 0,0 0 0 0 0,0 0-1 0 0,0 1 1 0 0,0-1 0 0 0,0 0-1 0 0,0 0 1 0 0,0 1 0 0 0,1-1 0 0 0,-1 0-1 0 0,0 0 1 0 0,0 1 0 0 0,1-1 0 0 0,-1 0-1 0 0,1 1 1 0 0,-1-1 0 0 0,0 0 0 0 0,1 1-1 0 0,-1-1 1 0 0,1 1 0 0 0,0-1 0 0 0,-1 0-1 0 0,2 0 1 0 0,22-8 590 0 0,-17 8-587 0 0,-1 0-1 0 0,1 0 0 0 0,-1 1 1 0 0,1 0-1 0 0,11 2 1 0 0,-13-1 78 0 0,0 0 1 0 0,-1 0-1 0 0,1 1 0 0 0,0 0 1 0 0,-1-1-1 0 0,1 2 0 0 0,-1-1 1 0 0,0 1-1 0 0,1-1 1 0 0,-1 1-1 0 0,0 0 0 0 0,-1 0 1 0 0,1 1-1 0 0,-1-1 1 0 0,1 1-1 0 0,-1 0 0 0 0,0 0 1 0 0,0 0-1 0 0,4 9 1 0 0,-5-7-84 0 0,0 1 0 0 0,0-1 0 0 0,0 1 0 0 0,-1-1 0 0 0,0 1 0 0 0,0 0 0 0 0,-1 0 0 0 0,0 0 0 0 0,0 0 0 0 0,-1-1 0 0 0,1 1 0 0 0,-1 0 0 0 0,-4 12 0 0 0,-10 24 51 0 0,8-26-24 0 0,-10 37 0 0 0,16-50-135 0 0,1 1 0 0 0,-1-1 0 0 0,1 0 1 0 0,-1 0-1 0 0,1 0 0 0 0,0 0 0 0 0,1 0 0 0 0,-1 0 0 0 0,1 0 0 0 0,-1 0 0 0 0,1 0 0 0 0,1 0 0 0 0,-1 0 0 0 0,3 6 0 0 0,-2-8-33 0 0,-1 1-1 0 0,1-1 0 0 0,-1 1 0 0 0,1-1 0 0 0,0 0 0 0 0,0 0 1 0 0,0 0-1 0 0,0 0 0 0 0,1 0 0 0 0,-1-1 0 0 0,0 1 0 0 0,1-1 1 0 0,-1 1-1 0 0,1-1 0 0 0,0 0 0 0 0,-1 0 0 0 0,1 0 1 0 0,0 0-1 0 0,0-1 0 0 0,-1 1 0 0 0,1-1 0 0 0,0 1 0 0 0,0-1 1 0 0,0 0-1 0 0,0 0 0 0 0,0-1 0 0 0,0 1 0 0 0,-1 0 0 0 0,1-1 1 0 0,0 0-1 0 0,3-1 0 0 0,-1 1-491 0 0,0-1 1 0 0,0 0-1 0 0,0-1 1 0 0,-1 1-1 0 0,1-1 1 0 0,0 0-1 0 0,-1 0 1 0 0,0-1-1 0 0,0 1 0 0 0,0-1 1 0 0,0 0-1 0 0,-1 0 1 0 0,1 0-1 0 0,-1-1 1 0 0,4-7-1 0 0,14-42-8039 0 0,-11 40 4620 0 0</inkml:trace>
</inkml:ink>
</file>

<file path=ppt/ink/ink1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1:28.7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56 10162 0 0,'0'0'218'0'0,"0"0"1"0"0,-1-1-1 0 0,1 1 0 0 0,0 0 0 0 0,0-1 0 0 0,-1 1 1 0 0,1 0-1 0 0,0-1 0 0 0,0 1 0 0 0,0 0 1 0 0,0-1-1 0 0,0 1 0 0 0,0 0 0 0 0,-1-1 0 0 0,1 1 1 0 0,0 0-1 0 0,0-1 0 0 0,0 1 0 0 0,0-1 0 0 0,0 1 1 0 0,0 0-1 0 0,0-1 0 0 0,1 1 0 0 0,-1 0 0 0 0,0-1 1 0 0,0 1-1 0 0,0-1 0 0 0,0 1 0 0 0,0 0 1 0 0,1-1-1 0 0,-1 1 0 0 0,0 0 0 0 0,0 0 0 0 0,1-1 1 0 0,15-12 2132 0 0,26-7-2607 0 0,-37 18 787 0 0,-1 0-512 0 0,0 0 1 0 0,1 1-1 0 0,0 0 1 0 0,-1 0-1 0 0,1 0 1 0 0,0 1-1 0 0,0-1 1 0 0,5 1 0 0 0,-10 0-113 0 0,1 0 0 0 0,0 0 0 0 0,-1 0 0 0 0,1 1 0 0 0,-1-1 0 0 0,1 0 0 0 0,0 0 0 0 0,-1 0 1 0 0,1 0-1 0 0,-1 1 0 0 0,1-1 0 0 0,-1 0 0 0 0,1 0 0 0 0,-1 1 0 0 0,1-1 0 0 0,-1 1 0 0 0,1-1 1 0 0,-1 0-1 0 0,1 1 0 0 0,-1-1 0 0 0,0 1 0 0 0,1-1 0 0 0,-1 1 0 0 0,1-1 0 0 0,-1 2 0 0 0,0-1-298 0 0,0 1 0 0 0,0-1-1 0 0,0 0 1 0 0,0 1 0 0 0,-1-1-1 0 0,1 0 1 0 0,0 0 0 0 0,-1 1-1 0 0,1-1 1 0 0,-1 0 0 0 0,1 0-1 0 0,-1 1 1 0 0,0-1 0 0 0,0 0-1 0 0,1 0 1 0 0,-1 0 0 0 0,-2 1-1 0 0,-7 10-3240 0 0,-4 0-1373 0 0</inkml:trace>
  <inkml:trace contextRef="#ctx0" brushRef="#br0" timeOffset="1">2 154 5713 0 0,'-1'1'288'0'0,"1"0"0"0"0,0 0 0 0 0,0-1-1 0 0,0 1 1 0 0,0 0 0 0 0,0 0 0 0 0,0 0 0 0 0,0 0 0 0 0,0-1-1 0 0,0 1 1 0 0,0 0 0 0 0,0 0 0 0 0,0 0 0 0 0,1 0-1 0 0,-1-1 1 0 0,0 1 0 0 0,0 0 0 0 0,1 0 0 0 0,-1-1 0 0 0,1 1-1 0 0,-1 0 1 0 0,1-1 0 0 0,-1 1 0 0 0,1 0 0 0 0,-1-1-1 0 0,1 1 1 0 0,0-1 0 0 0,-1 1 0 0 0,1-1 0 0 0,0 1-1 0 0,1 0 1 0 0,0 0 15 0 0,1-1 1 0 0,-1 1-1 0 0,1-1 0 0 0,-1 0 0 0 0,1 1 0 0 0,-1-1 1 0 0,1 0-1 0 0,0 0 0 0 0,-1-1 0 0 0,5 0 0 0 0,8-3-7 0 0,0 0-1 0 0,22-10 0 0 0,-35 14-124 0 0,36-12-315 0 0,-12 6-4699 0 0,-26 6 4701 0 0,0-1 0 0 0,1 1 0 0 0,-1 0 0 0 0,0 0-1 0 0,1-1 1 0 0,-1 1 0 0 0,0 0 0 0 0,0 0 0 0 0,1-1 0 0 0,-1 1-1 0 0,0 0 1 0 0,0-1 0 0 0,0 1 0 0 0,1-1 0 0 0,-1 1-1 0 0,0 0 1 0 0,0-1 0 0 0,0 1 0 0 0,0 0 0 0 0,0-1-1 0 0,0 1 1 0 0,0-1 0 0 0,0 1 0 0 0,0 0 0 0 0,0-1 0 0 0,0 1-1 0 0,0-1 1 0 0,0 1 0 0 0,0 0 0 0 0,0-1 0 0 0,0 1-1 0 0,0-1 1 0 0,-1 1 0 0 0,1 0 0 0 0,0-1 0 0 0,0 1-1 0 0,0 0 1 0 0,-1-1 0 0 0,1 1 0 0 0,-1-1 0 0 0,0-3-1245 0 0,2-5-3477 0 0</inkml:trace>
</inkml:ink>
</file>

<file path=ppt/ink/ink1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1:29.1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74 13155 0 0,'-1'2'1025'0'0,"0"1"1"0"0,1-1 0 0 0,-1 1-1 0 0,0-1 1 0 0,1 1 0 0 0,0-1-1 0 0,-1 1 1 0 0,1 4 0 0 0,7 43 210 0 0,-2-25-478 0 0,0 40-420 0 0,5 43 260 0 0,-8-97-1621 0 0,0 1 0 0 0,1-1 0 0 0,0 1 0 0 0,1-1 0 0 0,1 0 0 0 0,9 17 0 0 0,-13-26 397 0 0,-1-1 199 0 0,0 0-1 0 0,1-1 1 0 0,-1 1-1 0 0,1 0 1 0 0,-1 0 0 0 0,0-1-1 0 0,1 1 1 0 0,0 0-1 0 0,-1-1 1 0 0,1 1-1 0 0,-1-1 1 0 0,1 1-1 0 0,0 0 1 0 0,-1-1-1 0 0,1 1 1 0 0,0-1-1 0 0,0 0 1 0 0,-1 1 0 0 0,1-1-1 0 0,0 0 1 0 0,0 1-1 0 0,1-1 1 0 0</inkml:trace>
  <inkml:trace contextRef="#ctx0" brushRef="#br0" timeOffset="1">167 1 15307 0 0,'-4'15'6193'0'0,"6"16"-4986"0"0,-1-26-706 0 0,13 158 1963 0 0,-5-53-2008 0 0,25 117 0 0 0,-33-222-651 0 0,12 42-253 0 0,-13-45 111 0 0,1 0 1 0 0,-1 0-1 0 0,1-1 1 0 0,0 1-1 0 0,0 0 1 0 0,0 0-1 0 0,0 0 1 0 0,0-1-1 0 0,1 1 1 0 0,-1-1-1 0 0,0 1 1 0 0,1-1-1 0 0,-1 1 1 0 0,1-1-1 0 0,0 0 1 0 0,-1 1-1 0 0,1-1 1 0 0,0 0-1 0 0,2 1 1 0 0,3-4-4901 0 0</inkml:trace>
</inkml:ink>
</file>

<file path=ppt/ink/ink1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50:58.3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840 243 17828 0 0,'-26'26'2629'0'0,"22"-22"-2331"0"0,0 1 0 0 0,0-1 0 0 0,0 0-1 0 0,0 0 1 0 0,-1-1 0 0 0,1 1 0 0 0,-1-1 0 0 0,0 0-1 0 0,0 0 1 0 0,0 0 0 0 0,-1-1 0 0 0,1 0 0 0 0,-10 2 0 0 0,-27 7-115 0 0,0 1 0 0 0,0 2 0 0 0,-50 25 0 0 0,-12 4 469 0 0,-52 6 202 0 0,92-31-655 0 0,-86 36 0 0 0,150-54-210 0 0,0 0 0 0 0,-1 0-1 0 0,1 0 1 0 0,0 0 0 0 0,0 0 0 0 0,0 0 0 0 0,-1 0-1 0 0,1 0 1 0 0,0 0 0 0 0,0 0 0 0 0,0 0-1 0 0,-1 0 1 0 0,1 0 0 0 0,0 0 0 0 0,0 1 0 0 0,0-1-1 0 0,0 0 1 0 0,-1 0 0 0 0,1 0 0 0 0,0 0-1 0 0,0 0 1 0 0,0 0 0 0 0,0 1 0 0 0,-1-1-1 0 0,1 0 1 0 0,0 0 0 0 0,0 0 0 0 0,0 0 0 0 0,0 1-1 0 0,0-1 1 0 0,0 0 0 0 0,0 0 0 0 0,0 0-1 0 0,0 1 1 0 0,0-1 0 0 0,-1 0 0 0 0,1 0-1 0 0,0 0 1 0 0,0 1 0 0 0,0-1 0 0 0,0 0 0 0 0,0 0-1 0 0,0 0 1 0 0,0 1 0 0 0,1-1 0 0 0,-1 0-1 0 0,0 0 1 0 0,0 0 0 0 0,0 1 0 0 0,0-1 0 0 0,0 0-1 0 0,0 0 1 0 0,0 0 0 0 0,0 0 0 0 0,0 1-1 0 0,1-1 1 0 0,-1 0 0 0 0,0 0 0 0 0,0 0-1 0 0,0 0 1 0 0,0 1 0 0 0,22 6-447 0 0,46 3-6 0 0,-48-7 346 0 0,14 5 91 0 0,0 1-1 0 0,-1 3 1 0 0,0 0 0 0 0,-1 2-1 0 0,38 22 1 0 0,-24-12-44 0 0,72 26 0 0 0,-103-45 64 0 0,1 0-1 0 0,0-1 1 0 0,-1-1 0 0 0,1-1-1 0 0,0 0 1 0 0,0-1-1 0 0,1-1 1 0 0,30-3 0 0 0,-43 2 43 0 0,0 1 0 0 0,-1-1 1 0 0,1 0-1 0 0,0 0 1 0 0,-1 0-1 0 0,1-1 0 0 0,-1 1 1 0 0,1-1-1 0 0,-1 0 0 0 0,0 0 1 0 0,5-4-1 0 0,-8 6-20 0 0,1-1 0 0 0,0 0 0 0 0,-1 1 0 0 0,1-1-1 0 0,-1 0 1 0 0,1 1 0 0 0,-1-1 0 0 0,1 0 0 0 0,-1 0 0 0 0,0 0 0 0 0,1 0 0 0 0,-1 0-1 0 0,0 1 1 0 0,0-1 0 0 0,0 0 0 0 0,0 0 0 0 0,0 0 0 0 0,0 0 0 0 0,0 0 0 0 0,0-1-1 0 0,0 1 1 0 0,-1-1 0 0 0,0 0 0 0 0,1 0 0 0 0,-1 1-1 0 0,0-1 1 0 0,0 0 0 0 0,0 1 0 0 0,0-1 0 0 0,0 1-1 0 0,0-1 1 0 0,-1 1 0 0 0,1 0 0 0 0,-2-2 0 0 0,-39-30 115 0 0,-2 2-1 0 0,-1 1 1 0 0,-1 3 0 0 0,-61-26 0 0 0,35 16-159 0 0,17 8-13 0 0,18 8 107 0 0,-2 1 0 0 0,0 2 0 0 0,-1 2 0 0 0,-55-15-1 0 0,90 30-49 0 0,0 0 0 0 0,0 0 0 0 0,1 0 0 0 0,-1 1 0 0 0,0 0 0 0 0,0 0-1 0 0,0 0 1 0 0,0 1 0 0 0,0 0 0 0 0,0-1 0 0 0,1 2 0 0 0,-7 1 0 0 0,9-2-20 0 0,0 0-1 0 0,0 1 1 0 0,-1-1 0 0 0,1 1 0 0 0,0 0 0 0 0,0-1 0 0 0,0 1 0 0 0,1 0 0 0 0,-1 0 0 0 0,0 0 0 0 0,1 0 0 0 0,-1 1 0 0 0,1-1-1 0 0,0 0 1 0 0,0 1 0 0 0,0-1 0 0 0,0 1 0 0 0,0-1 0 0 0,0 1 0 0 0,1-1 0 0 0,-1 1 0 0 0,1-1 0 0 0,0 1 0 0 0,0 2-1 0 0,-1 18-27 0 0,1-1-1 0 0,2 0 1 0 0,0 1-1 0 0,1-1 1 0 0,11 37-1 0 0,0-13 15 0 0,32 70 1 0 0,-34-89 8 0 0,2-2-1 0 0,0 0 1 0 0,1 0 0 0 0,22 25 0 0 0,-32-43 2 0 0,1 0 0 0 0,-1-1 0 0 0,1 0 0 0 0,1 0 0 0 0,-1 0 1 0 0,1-1-1 0 0,0 0 0 0 0,0-1 0 0 0,0 1 0 0 0,1-1 0 0 0,-1-1 1 0 0,1 1-1 0 0,0-1 0 0 0,0-1 0 0 0,1 1 0 0 0,-1-1 0 0 0,0-1 1 0 0,14 1-1 0 0,-15-3 5 0 0,1 0 0 0 0,0 0 0 0 0,-1-1-1 0 0,0-1 1 0 0,1 1 0 0 0,-1-1 0 0 0,0 0 0 0 0,0-1 0 0 0,-1 0 0 0 0,1 0 0 0 0,-1 0 0 0 0,0-1 0 0 0,0 0 0 0 0,0 0 0 0 0,0 0 0 0 0,-1-1 0 0 0,0 0-1 0 0,5-8 1 0 0,10-14 15 0 0,-2 0 0 0 0,26-55-1 0 0,9-34-209 0 0,59-194-1 0 0,-57 121-5018 0 0,-32 87-5132 0 0,-17 54 3080 0 0</inkml:trace>
</inkml:ink>
</file>

<file path=ppt/ink/ink1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1:39.3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227 28 2641 0 0,'-7'-7'2519'0'0,"5"5"-1116"0"0,0 0 0 0 0,0 0-1 0 0,0 0 1 0 0,0 0 0 0 0,-1 0 0 0 0,1 0 0 0 0,-1 0 0 0 0,1 1-1 0 0,-5-2 1 0 0,-7 4 3431 0 0,-2 15-4587 0 0,5-1-76 0 0,1 1-1 0 0,1-1 1 0 0,1 2 0 0 0,-9 24-1 0 0,-21 74 24 0 0,29-82-110 0 0,6-23-93 0 0,-16 51-96 0 0,-19 116 0 0 0,38-172-1742 0 0,2-6 334 0 0,5-12-709 0 0,7-21-343 0 0,-1-44 164 0 0,-12 59 2332 0 0,1 1 1 0 0,2 0 0 0 0,-1 0-1 0 0,2 0 1 0 0,0 1-1 0 0,1-1 1 0 0,15-27 0 0 0,-20 43 144 0 0,0 0 0 0 0,0 0 0 0 0,0 0 0 0 0,0 1 0 0 0,0-1 0 0 0,1 0 0 0 0,-1 0 1 0 0,0 1-1 0 0,1-1 0 0 0,0 1 0 0 0,-1-1 0 0 0,1 1 0 0 0,0 0 0 0 0,0 0 0 0 0,0 0 1 0 0,0 0-1 0 0,0 0 0 0 0,0 0 0 0 0,0 0 0 0 0,0 0 0 0 0,0 1 0 0 0,0-1 0 0 0,0 1 0 0 0,0 0 1 0 0,1 0-1 0 0,-1 0 0 0 0,0 0 0 0 0,0 0 0 0 0,0 0 0 0 0,0 0 0 0 0,1 1 0 0 0,-1-1 0 0 0,0 1 1 0 0,0-1-1 0 0,0 1 0 0 0,0 0 0 0 0,0 0 0 0 0,0 0 0 0 0,2 1 0 0 0,7 7 233 0 0,0-1-1 0 0,-1 1 1 0 0,1 1-1 0 0,-2 0 1 0 0,12 15-1 0 0,7 6-144 0 0,-15-18-341 0 0,35 29-1627 0 0,-45-40 707 0 0,0 0-1 0 0,0 0 1 0 0,1 0-1 0 0,-1-1 1 0 0,0 1-1 0 0,1-1 1 0 0,0 0-1 0 0,4 1 1 0 0,1-2-3677 0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3:53.4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1 170 20484 0 0,'2'3'4833'0'0,"3"-2"-4032"0"0,2 1-377 0 0,1-1-32 0 0,0 1-88 0 0,0-1-112 0 0,1 0-88 0 0,-1-1-64 0 0,1-1-128 0 0,0 0-416 0 0,-1-2-648 0 0,1 1-1001 0 0,1-3-1432 0 0,-3 0-1640 0 0,-3-3 288 0 0,-2-2-1872 0 0</inkml:trace>
  <inkml:trace contextRef="#ctx0" brushRef="#br0" timeOffset="1">148 1 15187 0 0,'6'16'10634'0'0,"-7"19"-7977"0"0,0-15-1598 0 0,3 62 151 0 0,-2-51-1398 0 0,1-1 0 0 0,1 1 0 0 0,1-1 1 0 0,11 44-1 0 0,5-34-4393 0 0,0-18-7159 0 0</inkml:trace>
</inkml:ink>
</file>

<file path=ppt/ink/ink1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1:39.6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26 6049 0 0,'8'-26'12989'0'0,"-5"45"-11500"0"0,7 62-313 0 0,19 125 309 0 0,-22-170-2093 0 0,2-1-1 0 0,1 1 0 0 0,23 51 1 0 0,-33-87 554 0 0,13 23-2058 0 0,-13-22 1832 0 0,1 0 0 0 0,-1 0 0 0 0,1-1-1 0 0,-1 1 1 0 0,1 0 0 0 0,-1 0 0 0 0,1-1-1 0 0,0 1 1 0 0,-1-1 0 0 0,1 1 0 0 0,0-1 0 0 0,0 1-1 0 0,-1-1 1 0 0,1 1 0 0 0,0-1 0 0 0,0 1-1 0 0,-1-1 1 0 0,1 0 0 0 0,0 1 0 0 0,0-1 0 0 0,0 0-1 0 0,0 0 1 0 0,0 0 0 0 0,0 0 0 0 0,1 0-1 0 0,-2 0 91 0 0,0-1 0 0 0,1 0-1 0 0,-1 1 1 0 0,0-1 0 0 0,0 0-1 0 0,0 1 1 0 0,0-1 0 0 0,0 0-1 0 0,0 0 1 0 0,0 1 0 0 0,0-1-1 0 0,0 0 1 0 0,-1 1 0 0 0,1-1-1 0 0,0 0 1 0 0,0 1 0 0 0,0-1-1 0 0,-1 0 1 0 0,1 1 0 0 0,0-1-1 0 0,-1 1 1 0 0,1-1 0 0 0,-1 1-1 0 0,1-1 1 0 0,-1 1 0 0 0,1-1-1 0 0,-1 1 1 0 0,0-1 0 0 0,-1-3-971 0 0,0-12-2333 0 0</inkml:trace>
</inkml:ink>
</file>

<file path=ppt/ink/ink1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1:40.0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34 9706 0 0,'1'-2'556'0'0,"0"0"1"0"0,0 0-1 0 0,0 1 0 0 0,0-1 0 0 0,0 0 0 0 0,0 0 1 0 0,1 1-1 0 0,-1-1 0 0 0,0 1 0 0 0,1-1 1 0 0,0 1-1 0 0,-1 0 0 0 0,4-2 0 0 0,-2 1-202 0 0,1 1 0 0 0,-1-1-1 0 0,0 1 1 0 0,1 0 0 0 0,-1 0 0 0 0,1 1 0 0 0,5-2-1 0 0,5 2-517 0 0,0 0 0 0 0,0 1-1 0 0,19 4 1 0 0,-8-2 528 0 0,-16-2-797 0 0,28 4-2553 0 0,-19 4-3319 0 0,-16 0 1108 0 0,-5-2 1648 0 0</inkml:trace>
</inkml:ink>
</file>

<file path=ppt/ink/ink1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1:40.4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12 107 6265 0 0,'-12'-13'10232'0'0,"36"10"-4921"0"0,-4 1-5265 0 0,-2-2 250 0 0,0-1 1 0 0,0-1-1 0 0,29-13 0 0 0,-33 12-236 0 0,0 1-1 0 0,1 0 0 0 0,0 2 1 0 0,0-1-1 0 0,30-3 1 0 0,-44 8-55 0 0,-1 0 0 0 0,1-1 0 0 0,-1 1 1 0 0,1 0-1 0 0,-1 0 0 0 0,1 0 0 0 0,-1 0 1 0 0,1 0-1 0 0,-1 0 0 0 0,1 0 0 0 0,-1 1 1 0 0,1-1-1 0 0,-1 0 0 0 0,1 0 0 0 0,-1 0 1 0 0,1 0-1 0 0,-1 1 0 0 0,1-1 0 0 0,-1 0 1 0 0,1 0-1 0 0,-1 1 0 0 0,1-1 0 0 0,-1 0 1 0 0,0 1-1 0 0,1-1 0 0 0,-1 1 0 0 0,0-1 0 0 0,1 0 1 0 0,-1 1-1 0 0,0-1 0 0 0,1 1 0 0 0,-1 0 1 0 0,-4 18 87 0 0,-23 21-75 0 0,25-37-26 0 0,-59 64-43 0 0,44-50 80 0 0,1 1 0 0 0,0 0-1 0 0,-14 23 1 0 0,28-36 3 0 0,-1 0 1 0 0,1 1 0 0 0,0-1 0 0 0,1 1-1 0 0,-1-1 1 0 0,1 1 0 0 0,1 0 0 0 0,-1 0-1 0 0,1-1 1 0 0,0 1 0 0 0,0 0-1 0 0,0 0 1 0 0,1 0 0 0 0,0-1 0 0 0,0 1-1 0 0,0 0 1 0 0,1-1 0 0 0,0 1 0 0 0,0-1-1 0 0,0 0 1 0 0,1 0 0 0 0,0 0-1 0 0,0 0 1 0 0,0 0 0 0 0,6 6 0 0 0,-7-7-15 0 0,0-1 0 0 0,1-1 1 0 0,-1 1-1 0 0,1 0 0 0 0,0-1 1 0 0,0 1-1 0 0,0-1 1 0 0,0 0-1 0 0,0 0 0 0 0,1 0 1 0 0,-1 0-1 0 0,0 0 0 0 0,1-1 1 0 0,-1 0-1 0 0,1 0 0 0 0,0 0 1 0 0,-1 0-1 0 0,1 0 1 0 0,0-1-1 0 0,0 1 0 0 0,-1-1 1 0 0,1 0-1 0 0,0 0 0 0 0,0-1 1 0 0,-1 1-1 0 0,1-1 0 0 0,0 0 1 0 0,0 0-1 0 0,-1 0 0 0 0,1 0 1 0 0,-1-1-1 0 0,1 1 1 0 0,-1-1-1 0 0,0 0 0 0 0,0 0 1 0 0,1 0-1 0 0,-1 0 0 0 0,5-6 1 0 0,-3 3 49 0 0,-1 0 1 0 0,1 0-1 0 0,-1 0 1 0 0,0-1-1 0 0,-1 0 1 0 0,1 0-1 0 0,3-10 1 0 0,-4 9-575 0 0,0 0 1 0 0,-1-1-1 0 0,0 1 1 0 0,0-1-1 0 0,-1 0 0 0 0,1-12 1 0 0,-2 15 42 0 0,0 0 1 0 0,0-1 0 0 0,-1 1-1 0 0,1 0 1 0 0,-1 0-1 0 0,0 0 1 0 0,0 0 0 0 0,-1 0-1 0 0,0 1 1 0 0,0-1-1 0 0,0 0 1 0 0,0 1 0 0 0,0-1-1 0 0,-1 1 1 0 0,0 0 0 0 0,0-1-1 0 0,0 1 1 0 0,-1 1-1 0 0,1-1 1 0 0,-1 0 0 0 0,0 1-1 0 0,0 0 1 0 0,-7-5-1 0 0,4 7 2201 0 0,12 6 6 0 0,14 8 778 0 0,-12-12-2239 0 0,0-1 0 0 0,-1 1 0 0 0,1-1 0 0 0,0-1 0 0 0,0 0 0 0 0,-1 0 0 0 0,1 0 1 0 0,-1 0-1 0 0,1-1 0 0 0,-1 0 0 0 0,9-5 0 0 0,-2 2-946 0 0,-1-1 0 0 0,0-1 0 0 0,-1 0 0 0 0,19-14 0 0 0,-22 13-912 0 0,0 1 1 0 0,-1-1 0 0 0,0 0-1 0 0,11-18 1 0 0,-2-10 147 0 0,-16 34 1674 0 0,1-1-1 0 0,-1 1 0 0 0,0-1 0 0 0,1 1 0 0 0,-1-1 1 0 0,0 1-1 0 0,0-1 0 0 0,-1 1 0 0 0,1-1 0 0 0,0 1 0 0 0,-2-4 1 0 0,2 5-26 0 0,0 1 0 0 0,0-1 0 0 0,0 1 0 0 0,0 0 0 0 0,0-1 0 0 0,0 1 0 0 0,-1-1 0 0 0,1 1 0 0 0,0-1 0 0 0,0 1 0 0 0,0 0 0 0 0,-1-1 0 0 0,1 1 0 0 0,0 0 0 0 0,-1-1 0 0 0,1 1 0 0 0,0 0 0 0 0,0-1 0 0 0,-1 1 0 0 0,1 0 1 0 0,-1 0-1 0 0,1-1 0 0 0,0 1 0 0 0,-1 0 0 0 0,1 0 0 0 0,0 0 0 0 0,-1-1 0 0 0,1 1 0 0 0,-1 0 0 0 0,0 0 0 0 0,-8 9 3370 0 0,-2 21-1804 0 0,-28 184 1314 0 0,29-121-4517 0 0,6-27-4156 0 0,3 1-5576 0 0,1-60 5702 0 0</inkml:trace>
</inkml:ink>
</file>

<file path=ppt/ink/ink1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1:40.8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70 65 6073 0 0,'-14'17'5725'0'0,"-7"6"-346"0"0,20-22-5173 0 0,0 0 1 0 0,0-1-1 0 0,0 1 1 0 0,0 0-1 0 0,0-1 0 0 0,0 1 1 0 0,0-1-1 0 0,0 1 1 0 0,0-1-1 0 0,-1 1 0 0 0,1-1 1 0 0,0 0-1 0 0,0 1 1 0 0,0-1-1 0 0,0 0 1 0 0,-1 0-1 0 0,1 0 0 0 0,0 0 1 0 0,0 0-1 0 0,0 0 1 0 0,-2-1-1 0 0,2 1-181 0 0,1-1 0 0 0,-1 0 0 0 0,0 1 0 0 0,1-1 0 0 0,-1 0-1 0 0,0 0 1 0 0,1 1 0 0 0,-1-1 0 0 0,1 0 0 0 0,-1 0 0 0 0,1 0 0 0 0,0 0 0 0 0,-1 0 0 0 0,1 0 0 0 0,0 0 0 0 0,0 1-1 0 0,-1-1 1 0 0,1 0 0 0 0,0 0 0 0 0,0 0 0 0 0,0 0 0 0 0,0 0 0 0 0,0 0 0 0 0,0 0 0 0 0,1 0 0 0 0,-1 0 0 0 0,0 0-1 0 0,0 0 1 0 0,1 0 0 0 0,0-1 0 0 0,10-30-150 0 0,-9 28 130 0 0,0 1 0 0 0,1-1 1 0 0,0 0-1 0 0,0 1 0 0 0,0 0 0 0 0,0 0 1 0 0,0 0-1 0 0,1 0 0 0 0,-1 1 1 0 0,1-1-1 0 0,0 1 0 0 0,0 0 0 0 0,-1 0 1 0 0,2 0-1 0 0,-1 0 0 0 0,0 1 1 0 0,0 0-1 0 0,0 0 0 0 0,1 0 0 0 0,-1 0 1 0 0,8 0-1 0 0,-8 1 11 0 0,0-1 0 0 0,0 1 1 0 0,0 0-1 0 0,0 1 0 0 0,0-1 0 0 0,-1 1 1 0 0,1 0-1 0 0,0 0 0 0 0,0 0 0 0 0,0 0 0 0 0,0 0 1 0 0,-1 1-1 0 0,1 0 0 0 0,-1 0 0 0 0,1 0 0 0 0,-1 0 1 0 0,0 0-1 0 0,0 1 0 0 0,0 0 0 0 0,0-1 0 0 0,0 1 1 0 0,0 0-1 0 0,-1 0 0 0 0,4 5 0 0 0,-5-4 36 0 0,0 0 0 0 0,0 0 0 0 0,0-1-1 0 0,0 1 1 0 0,-1 0 0 0 0,1 0 0 0 0,-1 0-1 0 0,0 0 1 0 0,0 0 0 0 0,-1 0 0 0 0,1 0-1 0 0,-1-1 1 0 0,0 1 0 0 0,0 0 0 0 0,0 0 0 0 0,0 0-1 0 0,-1-1 1 0 0,1 1 0 0 0,-1-1 0 0 0,0 1-1 0 0,0-1 1 0 0,0 0 0 0 0,-1 0 0 0 0,1 0-1 0 0,-5 4 1 0 0,0 1 10 0 0,-1 0 0 0 0,0 0 0 0 0,0 0-1 0 0,-1-1 1 0 0,0-1 0 0 0,0 1 0 0 0,-18 8 0 0 0,24-13-58 0 0,-1 0 0 0 0,1-1 0 0 0,-1 1 0 0 0,0-1 0 0 0,1 0 0 0 0,-1 0 0 0 0,0 0 0 0 0,0-1 1 0 0,0 1-1 0 0,0-1 0 0 0,0 0 0 0 0,-6 0 0 0 0,10 0-9 0 0,0-1 0 0 0,0 1 0 0 0,0 0 0 0 0,0-1-1 0 0,0 1 1 0 0,0 0 0 0 0,0 0 0 0 0,0-1 0 0 0,0 1 0 0 0,0 0 0 0 0,0-1 0 0 0,0 1 0 0 0,0 0-1 0 0,0 0 1 0 0,0-1 0 0 0,0 1 0 0 0,0 0 0 0 0,0-1 0 0 0,0 1 0 0 0,0 0 0 0 0,0 0 0 0 0,0-1-1 0 0,1 1 1 0 0,-1 0 0 0 0,0 0 0 0 0,0-1 0 0 0,0 1 0 0 0,1 0 0 0 0,-1 0 0 0 0,0 0 0 0 0,0-1-1 0 0,0 1 1 0 0,1 0 0 0 0,-1 0 0 0 0,0 0 0 0 0,0 0 0 0 0,1 0 0 0 0,-1 0 0 0 0,0-1 0 0 0,1 1-1 0 0,-1 0 1 0 0,0 0 0 0 0,0 0 0 0 0,1 0 0 0 0,-1 0 0 0 0,0 0 0 0 0,0 0 0 0 0,1 0 0 0 0,-1 0-1 0 0,1 0 1 0 0,16-5-67 0 0,68-8-764 0 0,-23 4-3479 0 0,-1-6-5919 0 0,-38 8 4349 0 0</inkml:trace>
</inkml:ink>
</file>

<file path=ppt/ink/ink1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1:41.5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73 63 14987 0 0,'-2'-1'351'0'0,"-1"-1"-1"0"0,1 1 1 0 0,0 0 0 0 0,0 0-1 0 0,0 0 1 0 0,0 1-1 0 0,-1-1 1 0 0,1 1 0 0 0,0-1-1 0 0,-1 1 1 0 0,1 0 0 0 0,-1 0-1 0 0,1-1 1 0 0,0 2-1 0 0,-1-1 1 0 0,1 0 0 0 0,0 0-1 0 0,-1 1 1 0 0,-2 1-1 0 0,3-1-248 0 0,0 1 0 0 0,0 0 1 0 0,1 0-1 0 0,-1 0 0 0 0,1 0 0 0 0,-1 0 0 0 0,1 0 0 0 0,0 0 0 0 0,0 1 0 0 0,0-1 0 0 0,0 0 0 0 0,0 1 0 0 0,0-1 0 0 0,1 1 0 0 0,-1-1 0 0 0,1 1 0 0 0,-1-1 0 0 0,1 4 0 0 0,-1 7 35 0 0,0 0-1 0 0,1-1 1 0 0,0 1-1 0 0,1 0 0 0 0,1 0 1 0 0,0 0-1 0 0,0-1 1 0 0,6 17-1 0 0,-6-23-129 0 0,0-1 0 0 0,0 1 0 0 0,1-1 0 0 0,-1 0 0 0 0,1 1-1 0 0,0-1 1 0 0,1 0 0 0 0,-1-1 0 0 0,1 1 0 0 0,0-1 0 0 0,0 1 0 0 0,1-1 0 0 0,-1 0 0 0 0,1-1-1 0 0,0 1 1 0 0,0-1 0 0 0,0 0 0 0 0,0 0 0 0 0,0-1 0 0 0,7 3 0 0 0,-9-4-17 0 0,-1 0 0 0 0,1-1 0 0 0,0 1 1 0 0,-1-1-1 0 0,1 0 0 0 0,-1 0 0 0 0,1 0 0 0 0,0 0 0 0 0,-1 0 1 0 0,1 0-1 0 0,0-1 0 0 0,-1 1 0 0 0,1-1 0 0 0,-1 0 1 0 0,1 0-1 0 0,-1 0 0 0 0,1 0 0 0 0,-1 0 0 0 0,0 0 1 0 0,0-1-1 0 0,1 1 0 0 0,-1-1 0 0 0,0 0 0 0 0,0 1 1 0 0,0-1-1 0 0,-1 0 0 0 0,1 0 0 0 0,0 0 0 0 0,-1 0 0 0 0,1-1 1 0 0,-1 1-1 0 0,0 0 0 0 0,0-1 0 0 0,1-2 0 0 0,1-1-179 0 0,-1 0 0 0 0,-1 1 0 0 0,1-1 0 0 0,-1 0 0 0 0,0 0 0 0 0,0 0-1 0 0,-1 0 1 0 0,0 0 0 0 0,0 0 0 0 0,0 0 0 0 0,-1 0 0 0 0,1 0-1 0 0,-2 0 1 0 0,-1-7 0 0 0,-23-35-1438 0 0,21 39 1290 0 0,-1 0-1 0 0,1 0 0 0 0,-6-16 0 0 0,11 24 389 0 0,0 1 0 0 0,0-1 0 0 0,0 1 0 0 0,-1-1 1 0 0,1 1-1 0 0,0 0 0 0 0,0-1 0 0 0,0 1 0 0 0,0-1 0 0 0,0 1 0 0 0,0-1 0 0 0,0 1 0 0 0,0-1 0 0 0,0 1 0 0 0,0-1 0 0 0,0 1 0 0 0,0 0 1 0 0,0-1-1 0 0,0 1 0 0 0,1-1 0 0 0,-1 1 0 0 0,0-1 0 0 0,0 1 0 0 0,0 0 0 0 0,1-1 0 0 0,-1 1 0 0 0,0-1 0 0 0,0 1 0 0 0,1 0 1 0 0,-1-1-1 0 0,0 1 0 0 0,1 0 0 0 0,-1 0 0 0 0,1-1 0 0 0,19 0 1336 0 0,35 19 318 0 0,-41-13-1368 0 0,-9-3-286 0 0,0-1 0 0 0,-1 1-1 0 0,1-1 1 0 0,0-1 0 0 0,0 1 0 0 0,0-1-1 0 0,0 1 1 0 0,9-2 0 0 0,-13 1-70 0 0,1-1 1 0 0,0 1 0 0 0,-1-1-1 0 0,1 0 1 0 0,-1 0 0 0 0,1 1-1 0 0,-1-1 1 0 0,1 0 0 0 0,-1 0 0 0 0,0 0-1 0 0,1-1 1 0 0,-1 1 0 0 0,0 0-1 0 0,0 0 1 0 0,0-1 0 0 0,0 1-1 0 0,0-1 1 0 0,0 1 0 0 0,0-1-1 0 0,0 1 1 0 0,-1-1 0 0 0,1 1-1 0 0,0-1 1 0 0,-1 0 0 0 0,0 1-1 0 0,1-1 1 0 0,-1 0 0 0 0,0-2 0 0 0,9-20-1863 0 0,-8 22 1777 0 0,0-1-1 0 0,0 1 1 0 0,1-1 0 0 0,-2 0 0 0 0,1 1 0 0 0,0-1 0 0 0,0 0 0 0 0,-1 0 0 0 0,0 0 0 0 0,1 1 0 0 0,-1-1 0 0 0,0 0 0 0 0,-1-5-1 0 0,-11 47 3684 0 0,4 17-2351 0 0,0 64 1 0 0,7-94-1272 0 0,2 0 1 0 0,1 0-1 0 0,1 0 1 0 0,11 45-1 0 0,-13-69-233 0 0,-1 1-1 0 0,1-1 1 0 0,0 0-1 0 0,0 0 0 0 0,0 0 1 0 0,0 1-1 0 0,1-1 1 0 0,-1 0-1 0 0,1 0 1 0 0,-1-1-1 0 0,1 1 1 0 0,-1 0-1 0 0,4 2 1 0 0,-4-4 28 0 0,0 1-1 0 0,-1-1 1 0 0,1 0 0 0 0,0 0-1 0 0,0 0 1 0 0,0 1 0 0 0,0-1 0 0 0,0 0-1 0 0,-1 0 1 0 0,1 0 0 0 0,0 0-1 0 0,0-1 1 0 0,0 1 0 0 0,0 0 0 0 0,0 0-1 0 0,-1 0 1 0 0,1-1 0 0 0,0 1-1 0 0,0 0 1 0 0,0-1 0 0 0,-1 1 0 0 0,1-1-1 0 0,0 1 1 0 0,0-1 0 0 0,-1 1-1 0 0,1-1 1 0 0,0 0 0 0 0,-1 1 0 0 0,1-1-1 0 0,-1 0 1 0 0,1 1 0 0 0,-1-1-1 0 0,1 0 1 0 0,-1 0 0 0 0,0 1 0 0 0,1-1-1 0 0,-1 0 1 0 0,0 0 0 0 0,0 0-1 0 0,1-1 1 0 0,17-46-8244 0 0,-10 13 5000 0 0</inkml:trace>
</inkml:ink>
</file>

<file path=ppt/ink/ink1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1:41.8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7 9554 0 0,'4'-6'10981'0'0,"-4"6"-10792"0"0,5 13 3032 0 0,-1 22-2254 0 0,-16 122 1676 0 0,6-112-2641 0 0,2 0 1 0 0,4 73-1 0 0,0-114-403 0 0,1 0 1 0 0,-1 0 0 0 0,1-1-1 0 0,0 1 1 0 0,0 0-1 0 0,0-1 1 0 0,1 1 0 0 0,2 4-1 0 0,4 1-3996 0 0,4-3-3416 0 0,-2-4 194 0 0</inkml:trace>
</inkml:ink>
</file>

<file path=ppt/ink/ink1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1:42.4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62 17 5601 0 0,'-8'-6'2557'0'0,"-8"-4"4413"0"0,15 10-6885 0 0,1 0 0 0 0,-1 0-1 0 0,1 0 1 0 0,-1 0 0 0 0,0 0 0 0 0,1 0 0 0 0,-1 1 0 0 0,1-1 0 0 0,-1 0 0 0 0,1 0 0 0 0,-1 1 0 0 0,1-1 0 0 0,-1 0 0 0 0,1 1 0 0 0,-1-1 0 0 0,1 0 0 0 0,-1 1-1 0 0,1-1 1 0 0,0 1 0 0 0,-1-1 0 0 0,1 1 0 0 0,0-1 0 0 0,-1 1 0 0 0,1-1 0 0 0,0 1 0 0 0,0-1 0 0 0,-1 1 0 0 0,1 0 0 0 0,0-1 0 0 0,0 1 0 0 0,0-1 0 0 0,0 2-1 0 0,-7 24 89 0 0,2 0 0 0 0,1 1 0 0 0,-2 48 0 0 0,4-37-82 0 0,1-23-68 0 0,1 0-1 0 0,1 1 1 0 0,0-1 0 0 0,1 0-1 0 0,0 0 1 0 0,2-1-1 0 0,-1 1 1 0 0,2 0 0 0 0,0-1-1 0 0,14 26 1 0 0,-16-33-18 0 0,0-2 0 0 0,1 1 0 0 0,0 0 1 0 0,0-1-1 0 0,0 0 0 0 0,1 0 1 0 0,0 0-1 0 0,0 0 0 0 0,0-1 0 0 0,0 0 1 0 0,1 0-1 0 0,0 0 0 0 0,0-1 1 0 0,0 1-1 0 0,0-1 0 0 0,0-1 0 0 0,1 0 1 0 0,-1 1-1 0 0,1-2 0 0 0,-1 1 0 0 0,1-1 1 0 0,0 0-1 0 0,0-1 0 0 0,0 1 1 0 0,-1-1-1 0 0,10-1 0 0 0,12-3-1141 0 0,37-9-1 0 0,-56 11-162 0 0,1-1 0 0 0,0 0 0 0 0,-1-1 0 0 0,0 0 0 0 0,0-1 0 0 0,0 0 0 0 0,9-7 0 0 0,1-4-2820 0 0</inkml:trace>
</inkml:ink>
</file>

<file path=ppt/ink/ink1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1:42.9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 1 13787 0 0,'-2'0'252'0'0,"1"1"-1"0"0,-1 0 1 0 0,1 0-1 0 0,0-1 1 0 0,0 1 0 0 0,0 0-1 0 0,-1 0 1 0 0,1 0-1 0 0,0 1 1 0 0,0-1 0 0 0,0 0-1 0 0,1 0 1 0 0,-1 0 0 0 0,0 1-1 0 0,0-1 1 0 0,1 0-1 0 0,-1 1 1 0 0,0-1 0 0 0,1 1-1 0 0,0-1 1 0 0,-1 1-1 0 0,1 1 1 0 0,-7 41 800 0 0,6-36-654 0 0,-3 60 139 0 0,2 0 1 0 0,13 116-1 0 0,-10-174-822 0 0,0 1 0 0 0,0 0 0 0 0,1-1 0 0 0,0 1 0 0 0,1-1 1 0 0,0 0-1 0 0,1 0 0 0 0,6 11 0 0 0,4-77-2234 0 0,-11 51 2545 0 0,-1 0 0 0 0,1 0 0 0 0,0 0 0 0 0,1 0-1 0 0,-1 1 1 0 0,1-1 0 0 0,0 1 0 0 0,0 0 0 0 0,1 0 0 0 0,-1 0 0 0 0,1 1-1 0 0,7-5 1 0 0,4-1-165 0 0,1 1 0 0 0,28-9 0 0 0,16-8-4548 0 0,-58 23 4102 0 0,0 0 0 0 0,0 0-1 0 0,0 0 1 0 0,-1 0-1 0 0,1 0 1 0 0,-1-1 0 0 0,5-4-1 0 0,0-1-888 0 0,12-7-2858 0 0</inkml:trace>
</inkml:ink>
</file>

<file path=ppt/ink/ink1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1:43.3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95 0 15347 0 0,'-6'10'519'0'0,"0"0"-1"0"0,1 0 1 0 0,1 0 0 0 0,0 1-1 0 0,0 0 1 0 0,1 0-1 0 0,0 0 1 0 0,1 0 0 0 0,0 0-1 0 0,1 0 1 0 0,0 17-1 0 0,1-20-445 0 0,0 0 0 0 0,0 0 0 0 0,1 0-1 0 0,0 0 1 0 0,1 0 0 0 0,0 0 0 0 0,0 0 0 0 0,1-1-1 0 0,0 1 1 0 0,0-1 0 0 0,0 0 0 0 0,1 0-1 0 0,1 0 1 0 0,-1 0 0 0 0,1 0 0 0 0,10 10 0 0 0,-13-15-68 0 0,-1-1 0 0 0,0 1 1 0 0,1-1-1 0 0,-1 0 1 0 0,1 0-1 0 0,-1 0 1 0 0,1 0-1 0 0,0 0 1 0 0,-1 0-1 0 0,1 0 0 0 0,0 0 1 0 0,0-1-1 0 0,0 1 1 0 0,-1-1-1 0 0,1 1 1 0 0,0-1-1 0 0,0 0 1 0 0,0 0-1 0 0,0 1 0 0 0,0-1 1 0 0,0-1-1 0 0,0 1 1 0 0,0 0-1 0 0,0 0 1 0 0,0-1-1 0 0,-1 1 1 0 0,1-1-1 0 0,0 0 0 0 0,0 1 1 0 0,0-1-1 0 0,-1 0 1 0 0,1 0-1 0 0,0 0 1 0 0,-1 0-1 0 0,1 0 0 0 0,-1-1 1 0 0,0 1-1 0 0,1 0 1 0 0,-1-1-1 0 0,0 1 1 0 0,1-1-1 0 0,-1 1 1 0 0,1-4-1 0 0,3-2 6 0 0,-1-1 0 0 0,1 0-1 0 0,-2-1 1 0 0,1 1 0 0 0,-1-1-1 0 0,0 1 1 0 0,2-19 0 0 0,-3 19-60 0 0,-1 0 0 0 0,-1 0 0 0 0,1 0 1 0 0,-1 0-1 0 0,-1 0 0 0 0,0 0 0 0 0,0 0 0 0 0,0 0 0 0 0,-1 0 0 0 0,-3-8 1 0 0,4 13-17 0 0,-1-1 1 0 0,0 1-1 0 0,0 0 1 0 0,0 0-1 0 0,0 0 1 0 0,-1 0-1 0 0,1 0 1 0 0,-1 0-1 0 0,1 0 1 0 0,-1 1-1 0 0,0-1 1 0 0,0 1 0 0 0,-1 0-1 0 0,1 0 1 0 0,0 0-1 0 0,-1 1 1 0 0,1-1-1 0 0,-1 1 1 0 0,1-1-1 0 0,-1 1 1 0 0,0 0-1 0 0,1 1 1 0 0,-6-1 0 0 0,3 0 4 0 0,1 0 0 0 0,-1 1 1 0 0,1-1-1 0 0,-1 1 1 0 0,1 1-1 0 0,-1-1 0 0 0,0 1 1 0 0,1 0-1 0 0,-1 0 1 0 0,1 1-1 0 0,0 0 0 0 0,-1 0 1 0 0,1 0-1 0 0,0 0 1 0 0,-5 4-1 0 0,7-3 77 0 0,-1-1 0 0 0,1 1 0 0 0,0 0 0 0 0,0 0 1 0 0,1 1-1 0 0,-1-1 0 0 0,1 0 0 0 0,-1 1 0 0 0,1 0 0 0 0,0-1 0 0 0,1 1 0 0 0,-1 0 0 0 0,1 0 0 0 0,-1 0 0 0 0,1 0 0 0 0,0 0 0 0 0,1 0 1 0 0,-1 1-1 0 0,1-1 0 0 0,0 8 0 0 0,2 11 198 0 0,0-1 0 0 0,2 1 1 0 0,1-1-1 0 0,1 0 0 0 0,17 42 0 0 0,10 41 200 0 0,-31-94-345 0 0,1 1 1 0 0,-2 0 0 0 0,0 0-1 0 0,0 0 1 0 0,-1 0 0 0 0,-3 24-1 0 0,3-34-64 0 0,0-1 0 0 0,-1 0-1 0 0,1 1 1 0 0,0-1 0 0 0,0 1 0 0 0,-1-1-1 0 0,1 0 1 0 0,-1 1 0 0 0,1-1-1 0 0,-1 0 1 0 0,0 0 0 0 0,0 1 0 0 0,1-1-1 0 0,-1 0 1 0 0,0 0 0 0 0,0 0 0 0 0,0 0-1 0 0,0 0 1 0 0,0 0 0 0 0,0 0-1 0 0,-1 0 1 0 0,1 0 0 0 0,0-1 0 0 0,0 1-1 0 0,-1 0 1 0 0,1-1 0 0 0,0 1 0 0 0,-1-1-1 0 0,1 0 1 0 0,0 1 0 0 0,-1-1-1 0 0,1 0 1 0 0,-1 0 0 0 0,1 0 0 0 0,0 0-1 0 0,-1 0 1 0 0,1 0 0 0 0,-1 0 0 0 0,1 0-1 0 0,-1 0 1 0 0,1-1 0 0 0,0 1-1 0 0,-1-1 1 0 0,1 1 0 0 0,0-1 0 0 0,-1 0-1 0 0,1 1 1 0 0,0-1 0 0 0,0 0-1 0 0,-2-1 1 0 0,19 3 53 0 0,9 5 16 0 0,-11-2-91 0 0,1-1 0 0 0,0-1 0 0 0,1 0 0 0 0,-1 0 0 0 0,0-2 1 0 0,0 0-1 0 0,0 0 0 0 0,1-2 0 0 0,-1 0 0 0 0,0 0 0 0 0,0-2 1 0 0,22-7-1 0 0,-23 5-1147 0 0,-1 0 0 0 0,0 0 0 0 0,0-1-1 0 0,18-13 1 0 0,-29 18 796 0 0,0 0-1 0 0,0 1 0 0 0,-1-1 1 0 0,1 0-1 0 0,0 0 0 0 0,-1 0 1 0 0,1 0-1 0 0,-1 0 0 0 0,0-1 1 0 0,0 1-1 0 0,0 0 0 0 0,0-1 1 0 0,0 1-1 0 0,0 0 0 0 0,0-1 1 0 0,-1 1-1 0 0,0-1 0 0 0,1-3 0 0 0,2-9-1549 0 0,-2 12 1220 0 0,0 0-1 0 0,0 0 1 0 0,0 0 0 0 0,1 1-1 0 0,-1-1 1 0 0,1 0 0 0 0,3-3 0 0 0</inkml:trace>
</inkml:ink>
</file>

<file path=ppt/ink/ink1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1:43.7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1 14635 0 0,'0'0'282'0'0,"-1"0"-1"0"0,0 0 1 0 0,1 0-1 0 0,-1 0 0 0 0,0 0 1 0 0,0 0-1 0 0,1 0 1 0 0,-1 1-1 0 0,0-1 1 0 0,1 0-1 0 0,-1 1 1 0 0,0-1-1 0 0,1 0 1 0 0,-1 1-1 0 0,1-1 1 0 0,-1 1-1 0 0,1-1 1 0 0,-1 1-1 0 0,1-1 1 0 0,-2 2-1 0 0,-4 16 2070 0 0,4 27-1983 0 0,3-33 240 0 0,-1-2-557 0 0,0 0-1 0 0,1 0 1 0 0,0 0-1 0 0,0 0 1 0 0,1-1-1 0 0,1 1 1 0 0,0 0-1 0 0,0-1 1 0 0,5 10-1 0 0,-6-16-38 0 0,-1 0 1 0 0,1 0-1 0 0,0 0 0 0 0,1 0 0 0 0,-1 0 1 0 0,0-1-1 0 0,1 1 0 0 0,-1-1 0 0 0,1 0 1 0 0,0 0-1 0 0,0 0 0 0 0,0 0 0 0 0,0 0 1 0 0,0 0-1 0 0,0-1 0 0 0,1 0 0 0 0,-1 1 1 0 0,0-1-1 0 0,1-1 0 0 0,-1 1 0 0 0,1 0 1 0 0,-1-1-1 0 0,1 1 0 0 0,-1-1 0 0 0,1 0 1 0 0,0-1-1 0 0,-1 1 0 0 0,6-1 0 0 0,12-5-1621 0 0,0 0 0 0 0,0-1 0 0 0,-1-1 0 0 0,0-1 0 0 0,0-1 0 0 0,-1-1 0 0 0,27-20 0 0 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3:53.8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 12203 0 0,'6'-2'6262'0'0,"2"0"-3211"0"0,-1 0-5123 0 0</inkml:trace>
</inkml:ink>
</file>

<file path=ppt/ink/ink1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1:44.1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2 11402 0 0,'-1'0'241'0'0,"0"0"-1"0"0,1 1 0 0 0,-1-1 0 0 0,1 1 0 0 0,-1-1 1 0 0,1 1-1 0 0,0-1 0 0 0,-1 1 0 0 0,1-1 0 0 0,-1 1 1 0 0,1-1-1 0 0,0 1 0 0 0,-1-1 0 0 0,1 1 0 0 0,0 0 1 0 0,0-1-1 0 0,0 1 0 0 0,-1 0 0 0 0,1-1 0 0 0,0 1 1 0 0,0 0-1 0 0,0-1 0 0 0,0 1 0 0 0,0 0 0 0 0,0-1 1 0 0,0 1-1 0 0,0 0 0 0 0,1-1 0 0 0,-1 1 0 0 0,0-1 1 0 0,0 2-1 0 0,2-1-42 0 0,-1 0 0 0 0,0 0 0 0 0,0 0 0 0 0,0 0 0 0 0,1 0 0 0 0,-1 0 0 0 0,0-1-1 0 0,1 1 1 0 0,-1 0 0 0 0,0-1 0 0 0,1 1 0 0 0,-1-1 0 0 0,3 1 0 0 0,55 6 372 0 0,-54-7-234 0 0,28 2-388 0 0,0-2 0 0 0,60-8 0 0 0,-28-8-5865 0 0,-53 9 2074 0 0,-12 1 366 0 0,-1 5 3427 0 0,0 1 0 0 0,0-1 0 0 0,0 1 0 0 0,0 0 0 0 0,-1-1 1 0 0,1 1-1 0 0,0 0 0 0 0,0 0 0 0 0,-1 0 0 0 0,1 0 0 0 0,0 0 0 0 0,-1 0 0 0 0,1 0 0 0 0,0 0 0 0 0,0 0 0 0 0,-2 1 0 0 0,-2 0 688 0 0,1 0-1 0 0,-1 1 0 0 0,1-1 0 0 0,0 1 0 0 0,-1 0 1 0 0,1 1-1 0 0,0-1 0 0 0,0 1 0 0 0,1-1 0 0 0,-1 1 0 0 0,0 0 1 0 0,1 1-1 0 0,0-1 0 0 0,0 0 0 0 0,-6 8 0 0 0,6-5-133 0 0,0 0 0 0 0,0 0 0 0 0,0 0 0 0 0,1 0 0 0 0,0 1 0 0 0,0-1 0 0 0,0 0 0 0 0,1 1 0 0 0,0-1 0 0 0,0 12 0 0 0,0-11-402 0 0,1-1 0 0 0,1 1 0 0 0,-1-1 0 0 0,1 0 0 0 0,0 1 0 0 0,0-1 0 0 0,1 0 0 0 0,0 1 0 0 0,0-1 0 0 0,0 0 0 0 0,1 0 0 0 0,0-1 0 0 0,0 1 0 0 0,0 0 0 0 0,1-1 0 0 0,0 0 1 0 0,0 0-1 0 0,0 0 0 0 0,1 0 0 0 0,-1-1 0 0 0,1 0 0 0 0,0 0 0 0 0,1 0 0 0 0,6 4 0 0 0,-6-6-240 0 0,0 0 0 0 0,1-1 1 0 0,-1 1-1 0 0,0-1 0 0 0,0 0 0 0 0,1-1 1 0 0,-1 0-1 0 0,0 0 0 0 0,1 0 0 0 0,-1-1 1 0 0,0 0-1 0 0,13-3 0 0 0,11-6-3667 0 0,-3-4-3417 0 0,-9 2-1149 0 0</inkml:trace>
</inkml:ink>
</file>

<file path=ppt/ink/ink1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1:44.8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73 36 8802 0 0,'-5'3'538'0'0,"0"0"0"0"0,1 0-1 0 0,-1 1 1 0 0,1-1 0 0 0,0 1 0 0 0,0 0 0 0 0,0 0 0 0 0,0 0-1 0 0,1 1 1 0 0,0-1 0 0 0,0 1 0 0 0,0 0 0 0 0,-3 7 0 0 0,3-3-151 0 0,0 0 0 0 0,0 0 1 0 0,1 1-1 0 0,0-1 1 0 0,1 1-1 0 0,0-1 0 0 0,0 14 1 0 0,2-4-158 0 0,1 1 0 0 0,0-1 0 0 0,2 1 1 0 0,0-1-1 0 0,1 0 0 0 0,1-1 0 0 0,10 22 1 0 0,-12-32-211 0 0,0 0 0 0 0,0 0 0 0 0,1-1 0 0 0,-1 0 0 0 0,2 0 0 0 0,-1 0 0 0 0,11 9 0 0 0,-13-14-18 0 0,-1 0 0 0 0,0 0 0 0 0,0 0 0 0 0,1-1 0 0 0,-1 1-1 0 0,1-1 1 0 0,-1 0 0 0 0,1 0 0 0 0,-1 0 0 0 0,1 0 0 0 0,0 0 0 0 0,-1-1 0 0 0,1 1-1 0 0,0-1 1 0 0,0 0 0 0 0,0 1 0 0 0,0-1 0 0 0,-1-1 0 0 0,1 1 0 0 0,0 0 0 0 0,0-1 0 0 0,-1 1-1 0 0,1-1 1 0 0,0 0 0 0 0,0 0 0 0 0,-1 0 0 0 0,4-2 0 0 0,2-1-81 0 0,-1-2 0 0 0,0 1 0 0 0,0-1 0 0 0,0 0-1 0 0,0 0 1 0 0,-1-1 0 0 0,0 0 0 0 0,0 0 0 0 0,-1-1 0 0 0,0 1 0 0 0,-1-1 0 0 0,1 0 0 0 0,-1 0 0 0 0,-1-1 0 0 0,0 1-1 0 0,0-1 1 0 0,0 0 0 0 0,-1 0 0 0 0,-1 0 0 0 0,2-11 0 0 0,-2 14-23 0 0,-1-1 1 0 0,1 0-1 0 0,-2 0 0 0 0,1 0 1 0 0,0 0-1 0 0,-1 0 1 0 0,-1 0-1 0 0,1 1 0 0 0,-1-1 1 0 0,0 0-1 0 0,0 1 0 0 0,-1-1 1 0 0,0 1-1 0 0,0 0 1 0 0,-1 0-1 0 0,1 0 0 0 0,-1 1 1 0 0,-1-1-1 0 0,1 1 0 0 0,-1 0 1 0 0,0 0-1 0 0,0 0 1 0 0,0 1-1 0 0,-1-1 0 0 0,1 2 1 0 0,-12-7-1 0 0,6 5-22 0 0,-1 0 0 0 0,1 2 0 0 0,-1-1 0 0 0,1 1 1 0 0,-1 1-1 0 0,0 0 0 0 0,0 1 0 0 0,0 0 0 0 0,-14 1 0 0 0,25 0 125 0 0,1 0 0 0 0,-1 0 0 0 0,1 0 1 0 0,-1 0-1 0 0,1-1 0 0 0,-1 1 0 0 0,1 0 0 0 0,-1 0 0 0 0,1 0 0 0 0,-1 1 0 0 0,1-1 0 0 0,-1 0 1 0 0,1 0-1 0 0,-1 0 0 0 0,1 0 0 0 0,-1 0 0 0 0,1 1 0 0 0,-1-1 0 0 0,1 0 0 0 0,-1 0 0 0 0,1 1 1 0 0,0-1-1 0 0,-1 0 0 0 0,1 0 0 0 0,-1 1 0 0 0,1-1 0 0 0,0 1 0 0 0,-1-1 0 0 0,1 0 1 0 0,0 1-1 0 0,0-1 0 0 0,-1 1 0 0 0,1-1 0 0 0,0 1 0 0 0,0-1 0 0 0,0 1 0 0 0,-1-1 0 0 0,1 1 1 0 0,0-1-1 0 0,0 1 0 0 0,0-1 0 0 0,0 1 0 0 0,0-1 0 0 0,0 1 0 0 0,0-1 0 0 0,0 1 1 0 0,0-1-1 0 0,0 1 0 0 0,0-1 0 0 0,1 1 0 0 0,-1-1 0 0 0,0 0 0 0 0,0 1 0 0 0,0-1 0 0 0,1 1 1 0 0,-1-1-1 0 0,0 1 0 0 0,1 0 15 0 0,0 0 1 0 0,0 1-1 0 0,0-1 1 0 0,0 0-1 0 0,0-1 1 0 0,1 1-1 0 0,-1 0 0 0 0,0 0 1 0 0,0 0-1 0 0,1-1 1 0 0,-1 1-1 0 0,0-1 1 0 0,1 1-1 0 0,-1-1 1 0 0,0 1-1 0 0,1-1 1 0 0,-1 0-1 0 0,1 0 0 0 0,-1 1 1 0 0,1-1-1 0 0,1-1 1 0 0,14-2 351 0 0,-1-1-1 0 0,0-2 1 0 0,0 1 0 0 0,26-15 0 0 0,23-7 312 0 0,-56 24-658 0 0,100-31 546 0 0,-94 31-782 0 0,-1 0 0 0 0,0 1 0 0 0,1 0-1 0 0,-1 2 1 0 0,26 0 0 0 0,-36 1-232 0 0,0-1-1 0 0,-1 1 0 0 0,1 0 1 0 0,0 0-1 0 0,-1 0 1 0 0,1 0-1 0 0,4 3 1 0 0,-7-3 60 0 0,0 0 0 0 0,0-1 0 0 0,0 1 0 0 0,0 0 0 0 0,0 0 0 0 0,0 0 0 0 0,0 0 0 0 0,0 0 0 0 0,0 0 0 0 0,-1 0 0 0 0,1 0 1 0 0,0 0-1 0 0,-1 0 0 0 0,1 0 0 0 0,0 3 0 0 0,1 8-4799 0 0</inkml:trace>
</inkml:ink>
</file>

<file path=ppt/ink/ink1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1:45.1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55 8922 0 0,'-8'16'5600'0'0,"8"-15"-5511"0"0,0-1 0 0 0,0 0 0 0 0,0 0 0 0 0,1 1 0 0 0,-1-1 0 0 0,0 0 0 0 0,0 0-1 0 0,1 0 1 0 0,-1 1 0 0 0,0-1 0 0 0,0 0 0 0 0,1 0 0 0 0,-1 0 0 0 0,0 0 0 0 0,0 1 0 0 0,1-1 0 0 0,-1 0 0 0 0,0 0 0 0 0,1 0-1 0 0,-1 0 1 0 0,0 0 0 0 0,1 0 0 0 0,-1 0 0 0 0,0 0 0 0 0,1 0 0 0 0,-1 0 0 0 0,0 0 0 0 0,0 0 0 0 0,1 0 0 0 0,-1 0 0 0 0,1 0 0 0 0,37-12 1082 0 0,-26 8-1019 0 0,47-10-240 0 0,-1 1-2563 0 0,-2-7-4643 0 0,-36 9 1941 0 0</inkml:trace>
</inkml:ink>
</file>

<file path=ppt/ink/ink1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1:45.5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 17 14091 0 0,'-1'0'188'0'0,"-1"0"0"0"0,1 0 0 0 0,-1 0 0 0 0,1 1-1 0 0,-1-1 1 0 0,1 1 0 0 0,0-1 0 0 0,-1 1 0 0 0,1-1 0 0 0,0 1 0 0 0,-1 0 0 0 0,1-1 0 0 0,0 1 0 0 0,0 0-1 0 0,-1 0 1 0 0,1 0 0 0 0,0 0 0 0 0,0 0 0 0 0,0 0 0 0 0,0 1 0 0 0,0-1 0 0 0,1 0 0 0 0,-1 0 0 0 0,0 1-1 0 0,1-1 1 0 0,-1 0 0 0 0,0 1 0 0 0,1-1 0 0 0,0 1 0 0 0,-1-1 0 0 0,1 1 0 0 0,0-1 0 0 0,0 1-1 0 0,0 1 1 0 0,-1 9-77 0 0,1 0 0 0 0,0-1-1 0 0,3 20 1 0 0,-1-13 546 0 0,19 170 1165 0 0,-17-162-1832 0 0,2-1-1 0 0,0 0 1 0 0,2-1-1 0 0,1 0 1 0 0,15 31-1 0 0,-22-52-196 0 0,-1 0 1 0 0,1 0-1 0 0,0 0 0 0 0,0-1 0 0 0,0 1 0 0 0,0 0 0 0 0,0-1 0 0 0,1 0 1 0 0,-1 1-1 0 0,1-1 0 0 0,0 0 0 0 0,-1 0 0 0 0,1-1 0 0 0,0 1 0 0 0,5 2 0 0 0,-6-4-86 0 0,-1 0 0 0 0,1 0 0 0 0,0 0 0 0 0,-1 0 0 0 0,1 0-1 0 0,0 0 1 0 0,-1-1 0 0 0,1 1 0 0 0,-1 0 0 0 0,1-1 0 0 0,0 1 0 0 0,-1-1-1 0 0,1 0 1 0 0,-1 1 0 0 0,1-1 0 0 0,-1 0 0 0 0,0 0 0 0 0,1 0-1 0 0,-1 0 1 0 0,0 0 0 0 0,0 0 0 0 0,1-1 0 0 0,-1 1 0 0 0,0 0 0 0 0,0-1-1 0 0,0 1 1 0 0,-1 0 0 0 0,1-1 0 0 0,0 1 0 0 0,0-1 0 0 0,-1 1-1 0 0,1-4 1 0 0,9-20-2694 0 0,-2-7-1647 0 0</inkml:trace>
  <inkml:trace contextRef="#ctx0" brushRef="#br0" timeOffset="1">213 3 9538 0 0,'-1'0'266'0'0,"1"-1"-1"0"0,0 1 1 0 0,-1 0 0 0 0,1 0 0 0 0,-1-1-1 0 0,1 1 1 0 0,-1 0 0 0 0,1 0-1 0 0,-1 0 1 0 0,1 0 0 0 0,-1-1 0 0 0,1 1-1 0 0,-1 0 1 0 0,0 0 0 0 0,1 0-1 0 0,-1 0 1 0 0,1 0 0 0 0,-1 0-1 0 0,1 0 1 0 0,-1 1 0 0 0,1-1 0 0 0,-1 0-1 0 0,1 0 1 0 0,-1 0 0 0 0,1 0-1 0 0,-1 1 1 0 0,1-1 0 0 0,-1 0 0 0 0,1 1-1 0 0,-1-1 1 0 0,0 1 0 0 0,-8 19 2758 0 0,5 33-2554 0 0,4-47 128 0 0,-2 35-65 0 0,-2 82-143 0 0,11 124 0 0 0,-6-244-494 0 0,7 49-1495 0 0,4-22-2764 0 0,-12-30 4145 0 0,0 1 0 0 0,0-1 0 0 0,1 0 1 0 0,-1 1-1 0 0,0-1 0 0 0,0 0 0 0 0,1 1 1 0 0,-1-1-1 0 0,0 0 0 0 0,0 0 0 0 0,1 1 0 0 0,-1-1 1 0 0,0 0-1 0 0,1 0 0 0 0,-1 0 0 0 0,0 1 1 0 0,1-1-1 0 0,-1 0 0 0 0,0 0 0 0 0,1 0 1 0 0,-1 0-1 0 0,0 0 0 0 0,1 0 0 0 0,-1 0 0 0 0,1 0 1 0 0,-1 0-1 0 0,0 0 0 0 0,1 0 0 0 0,-1 0 1 0 0,1 0-1 0 0,-1 0 0 0 0,0 0 0 0 0,1 0 0 0 0</inkml:trace>
</inkml:ink>
</file>

<file path=ppt/ink/ink1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1:45.8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14403 0 0,'10'3'696'0'0,"0"1"0"0"0,-1 0 0 0 0,1 1-1 0 0,-1-1 1 0 0,0 2 0 0 0,0-1 0 0 0,14 14 0 0 0,-4-3-414 0 0,-2 1-1 0 0,20 23 1 0 0,-34-35-224 0 0,1-1 1 0 0,-1 1-1 0 0,-1 0 0 0 0,1-1 0 0 0,-1 1 1 0 0,1 1-1 0 0,-1-1 0 0 0,-1 0 0 0 0,1 0 1 0 0,-1 1-1 0 0,0-1 0 0 0,0 8 0 0 0,0-3-20 0 0,-1 0-1 0 0,-1 0 0 0 0,0 0 0 0 0,0-1 0 0 0,-1 1 1 0 0,-4 12-1 0 0,-5 9-401 0 0,-1-2 1 0 0,-2 0-1 0 0,-19 32 1 0 0,30-57 258 0 0,-2 5-102 0 0,4-5 94 0 0,-2 0-1 0 0,1 0 0 0 0,0 1 0 0 0,-1-2 1 0 0,0 1-1 0 0,0 0 0 0 0,0 0 0 0 0,-1-1 1 0 0,1 0-1 0 0,-7 5 0 0 0,15-10 243 0 0,-1 1-1 0 0,0-1 1 0 0,1 1 0 0 0,0 0 0 0 0,-1 0-1 0 0,1 0 1 0 0,0 0 0 0 0,0 1 0 0 0,-1 0-1 0 0,1 0 1 0 0,5 1 0 0 0,57 13 853 0 0,1 1-885 0 0,-62-14-208 0 0,0-1-1 0 0,-1 0 1 0 0,1 0-1 0 0,0 0 0 0 0,0-1 1 0 0,0 0-1 0 0,-1 0 1 0 0,1 0-1 0 0,9-4 0 0 0,-12 4-385 0 0,1-1 0 0 0,-1 0 0 0 0,0 0 0 0 0,1 0 0 0 0,-1-1 0 0 0,0 1-1 0 0,4-5 1 0 0,-5 4-423 0 0,1 0 1 0 0,-1 0-1 0 0,1 0 0 0 0,-1 0 0 0 0,0-1 0 0 0,0 1 0 0 0,1-5 1 0 0,2-8-4789 0 0</inkml:trace>
</inkml:ink>
</file>

<file path=ppt/ink/ink1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1:46.2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0 109 14955 0 0,'7'-2'769'0'0,"1"1"-1"0"0,-1 0 0 0 0,0 0 1 0 0,1 0-1 0 0,-1 1 0 0 0,13 2 1 0 0,-11-1-621 0 0,0-1-1 0 0,0 0 1 0 0,0 0 0 0 0,13-3 0 0 0,-6-1-590 0 0,0 0 0 0 0,-1-1 0 0 0,1 0 0 0 0,18-11 0 0 0,-29 14-136 0 0,0-1 0 0 0,0 0 0 0 0,0-1 0 0 0,-1 1 0 0 0,1-1 0 0 0,-1 0 0 0 0,0 0 0 0 0,0 0 0 0 0,0-1 0 0 0,0 1 0 0 0,-1-1 0 0 0,0 0 0 0 0,0 0 0 0 0,0 0 0 0 0,-2-4 5088 0 0,-11 31-1101 0 0,-20 125 1981 0 0,23-104-5316 0 0,2 1-1 0 0,2-1 0 0 0,3 51 1 0 0,4-59-1033 0 0,-4-34 715 0 0,1 1 0 0 0,-1 0 0 0 0,1 0 0 0 0,-1 0 0 0 0,1-1 0 0 0,0 1 0 0 0,-1 0 0 0 0,1-1 0 0 0,0 1 0 0 0,0-1 0 0 0,0 1 0 0 0,0-1 0 0 0,0 1 0 0 0,1-1 0 0 0,-1 0 0 0 0,2 2 0 0 0,-2-3 65 0 0,0 0-1 0 0,-1 1 1 0 0,1-1-1 0 0,0 0 1 0 0,-1 0-1 0 0,1 0 1 0 0,0 0-1 0 0,-1 0 1 0 0,1 0-1 0 0,0-1 1 0 0,0 1-1 0 0,-1 0 1 0 0,1 0-1 0 0,0 0 1 0 0,-1-1-1 0 0,1 1 0 0 0,0 0 1 0 0,-1-1-1 0 0,1 1 1 0 0,-1 0-1 0 0,1-1 1 0 0,-1 1-1 0 0,1-1 1 0 0,-1 1-1 0 0,1-1 1 0 0,-1 1-1 0 0,1-1 1 0 0,-1 1-1 0 0,1-1 1 0 0,-1 0-1 0 0,0 1 1 0 0,1-1-1 0 0,-1 0 1 0 0,0 0-1 0 0,13-28-3528 0 0,-12 26 2974 0 0,9-25-4133 0 0</inkml:trace>
</inkml:ink>
</file>

<file path=ppt/ink/ink1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1:46.6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 17 9114 0 0,'0'-16'11141'0'0,"-5"56"-6836"0"0,3-25-4715 0 0,-5 26 960 0 0,-16 162 1136 0 0,21-172-1976 0 0,2-1 1 0 0,1 0-1 0 0,1 0 0 0 0,11 50 0 0 0,-3-50-2105 0 0,-1-17-1342 0 0,-3-10-825 0 0,-6-3 4237 0 0,1 0-1 0 0,-1 0 0 0 0,0 0 0 0 0,1 0 0 0 0,-1 0 0 0 0,1 0 1 0 0,-1 0-1 0 0,1 0 0 0 0,-1 0 0 0 0,0 0 0 0 0,1 0 0 0 0,0-1 0 0 0</inkml:trace>
  <inkml:trace contextRef="#ctx0" brushRef="#br0" timeOffset="1">274 429 13067 0 0,'0'2'561'0'0,"0"0"1"0"0,1 0-1 0 0,-1 0 1 0 0,0 0-1 0 0,1 0 0 0 0,-1 0 1 0 0,1-1-1 0 0,0 1 1 0 0,-1 0-1 0 0,1 0 1 0 0,0-1-1 0 0,2 3 0 0 0,-2-4-332 0 0,0-1 0 0 0,0 1-1 0 0,0-1 1 0 0,0 1-1 0 0,0-1 1 0 0,0 1-1 0 0,0-1 1 0 0,0 1 0 0 0,0-1-1 0 0,0 0 1 0 0,0 0-1 0 0,0 0 1 0 0,-1 1-1 0 0,1-1 1 0 0,0 0 0 0 0,0 0-1 0 0,-1 0 1 0 0,1 0-1 0 0,-1 0 1 0 0,1-1-1 0 0,3-1-2839 0 0</inkml:trace>
</inkml:ink>
</file>

<file path=ppt/ink/ink1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1:49.2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179 0 13195 0 0,'-8'2'879'0'0,"1"0"1"0"0,0 0-1 0 0,0 1 1 0 0,0 0-1 0 0,0 0 1 0 0,0 0-1 0 0,1 1 1 0 0,-1 0-1 0 0,1 1 1 0 0,0-1-1 0 0,0 1 1 0 0,-7 8-1 0 0,5-4-643 0 0,1 1-1 0 0,0 0 1 0 0,0 0-1 0 0,1 0 1 0 0,0 1-1 0 0,1 0 1 0 0,-5 14 0 0 0,3-3-331 0 0,1 0 0 0 0,1 0 1 0 0,1 0-1 0 0,1 1 1 0 0,1 0-1 0 0,1-1 1 0 0,3 44-1 0 0,2-44 106 0 0,1 0-1 0 0,1 0 1 0 0,1-1-1 0 0,0 0 1 0 0,2 0-1 0 0,0-1 1 0 0,2 0-1 0 0,0 0 0 0 0,1-1 1 0 0,1-1-1 0 0,0 0 1 0 0,2-1-1 0 0,16 16 1 0 0,-27-29-295 0 0,1 0 0 0 0,0 0 1 0 0,0-1-1 0 0,0 1 0 0 0,0-1 1 0 0,0 0-1 0 0,1 0 0 0 0,0-1 1 0 0,-1 0-1 0 0,1 0 0 0 0,8 2 1 0 0,-10-3-573 0 0,-1-1 1 0 0,1 0 0 0 0,0 1 0 0 0,0-2 0 0 0,0 1 0 0 0,0 0 0 0 0,-1-1 0 0 0,1 1 0 0 0,0-1 0 0 0,0 0 0 0 0,-1 0 0 0 0,5-3-1 0 0,8-4-6077 0 0</inkml:trace>
</inkml:ink>
</file>

<file path=ppt/ink/ink1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1:49.8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119 123 13275 0 0,'-7'-3'1897'0'0,"-45"-18"4906"0"0,49 20-6627 0 0,0 0 0 0 0,0 1 0 0 0,0-1 0 0 0,1 0 0 0 0,-1 1 0 0 0,0 0 0 0 0,0 0 0 0 0,0 0 0 0 0,0 0 0 0 0,0 0 1 0 0,0 0-1 0 0,0 1 0 0 0,0-1 0 0 0,1 1 0 0 0,-6 2 0 0 0,8-3-169 0 0,-1 1 0 0 0,0-1-1 0 0,1 1 1 0 0,-1 0 0 0 0,0-1 0 0 0,1 1 0 0 0,-1 0 0 0 0,1 0-1 0 0,-1-1 1 0 0,1 1 0 0 0,0 0 0 0 0,-1 0 0 0 0,1 0 0 0 0,0-1 0 0 0,0 1-1 0 0,-1 0 1 0 0,1 0 0 0 0,0 0 0 0 0,0 0 0 0 0,0 0 0 0 0,0-1-1 0 0,0 1 1 0 0,0 0 0 0 0,0 0 0 0 0,0 0 0 0 0,0 0 0 0 0,1 0-1 0 0,-1-1 1 0 0,0 1 0 0 0,1 0 0 0 0,-1 0 0 0 0,0 0 0 0 0,1-1-1 0 0,-1 1 1 0 0,2 1 0 0 0,18 26-220 0 0,-13-20 177 0 0,0-1-1 0 0,0-1 1 0 0,1 1-1 0 0,0-1 1 0 0,0 0-1 0 0,0-1 1 0 0,1 0 0 0 0,-1 0-1 0 0,1-1 1 0 0,0 0-1 0 0,19 5 1 0 0,-24-9 37 0 0,0 1 1 0 0,0 0 0 0 0,1-1-1 0 0,-1 0 1 0 0,0 0 0 0 0,0 0-1 0 0,0-1 1 0 0,1 1 0 0 0,-1-1-1 0 0,0 0 1 0 0,0 0 0 0 0,0 0 0 0 0,0-1-1 0 0,0 0 1 0 0,-1 1 0 0 0,1-1-1 0 0,0-1 1 0 0,-1 1 0 0 0,1 0-1 0 0,-1-1 1 0 0,0 0 0 0 0,0 1-1 0 0,0-1 1 0 0,0-1 0 0 0,-1 1-1 0 0,1 0 1 0 0,-1-1 0 0 0,1 1 0 0 0,-1-1-1 0 0,1-4 1 0 0,1 0 4 0 0,0-1 1 0 0,-1 1-1 0 0,0-1 1 0 0,-1 0-1 0 0,0 0 0 0 0,0 0 1 0 0,-1 0-1 0 0,0 0 1 0 0,-1 0-1 0 0,0-13 1 0 0,0 19-26 0 0,-1 0 0 0 0,1 1 0 0 0,0-1 1 0 0,-1 1-1 0 0,1-1 0 0 0,-1 1 0 0 0,0-1 1 0 0,1 1-1 0 0,-1-1 0 0 0,-1 1 1 0 0,1 0-1 0 0,0-1 0 0 0,0 1 0 0 0,-1 0 1 0 0,0 0-1 0 0,1 0 0 0 0,-1 0 0 0 0,0 0 1 0 0,0 0-1 0 0,0 1 0 0 0,0-1 0 0 0,0 1 1 0 0,0-1-1 0 0,0 1 0 0 0,-1 0 0 0 0,1 0 1 0 0,0 0-1 0 0,-1 0 0 0 0,1 0 0 0 0,-1 0 1 0 0,1 1-1 0 0,-1-1 0 0 0,0 1 1 0 0,1 0-1 0 0,-1-1 0 0 0,1 1 0 0 0,-1 1 1 0 0,0-1-1 0 0,-4 1 0 0 0,-1 1 10 0 0,0 0 0 0 0,0 0 0 0 0,0 1 0 0 0,0 0 1 0 0,1 1-1 0 0,-1-1 0 0 0,1 2 0 0 0,0-1 0 0 0,0 1 0 0 0,0 0 0 0 0,1 0 0 0 0,0 1 0 0 0,0-1 1 0 0,-8 11-1 0 0,9-10-40 0 0,1-1 1 0 0,-1 1 0 0 0,1 0 0 0 0,1 1 0 0 0,-1-1 0 0 0,1 1-1 0 0,0-1 1 0 0,0 1 0 0 0,1 0 0 0 0,0 0 0 0 0,0 0 0 0 0,1 0 0 0 0,0 1-1 0 0,0-1 1 0 0,1 0 0 0 0,0 14 0 0 0,2-14 24 0 0,0 0 0 0 0,0-1 0 0 0,1 1 1 0 0,0-1-1 0 0,0 0 0 0 0,0 0 0 0 0,1 0 0 0 0,0 0 0 0 0,0 0 1 0 0,1-1-1 0 0,5 6 0 0 0,-4-4 41 0 0,0-1 0 0 0,0 2 1 0 0,-1-1-1 0 0,0 1 0 0 0,7 15 0 0 0,-12-20-17 0 0,1-1-1 0 0,-1 0 0 0 0,0 0 1 0 0,-1 0-1 0 0,1 1 1 0 0,0-1-1 0 0,-1 0 0 0 0,1 0 1 0 0,-1 0-1 0 0,1 0 0 0 0,-1 0 1 0 0,0 0-1 0 0,0 0 1 0 0,0 0-1 0 0,0 0 0 0 0,0 0 1 0 0,-1 0-1 0 0,1-1 1 0 0,-3 3-1 0 0,0 2-202 0 0,-1 0 1 0 0,-1-1-1 0 0,1 0 0 0 0,-9 7 1 0 0,-21 3-314 0 0,29-12 536 0 0,7-3 256 0 0,57-13 872 0 0,45-8 869 0 0,-51 19-4431 0 0,0 9-4487 0 0,-52-7 6820 0 0,1 0 0 0 0,-1 0-1 0 0,0 0 1 0 0,0 0 0 0 0,0 0 0 0 0,0 0-1 0 0,0 0 1 0 0,0 0 0 0 0,0 0 0 0 0,1 0-1 0 0,-1 0 1 0 0,0 0 0 0 0,0 0 0 0 0,0 0-1 0 0,0 0 1 0 0,0 0 0 0 0,-6-12-6552 0 0</inkml:trace>
</inkml:ink>
</file>

<file path=ppt/ink/ink1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1:50.2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0 10762 0 0,'-1'1'268'0'0,"0"-1"0"0"0,1 0 0 0 0,-1 1 0 0 0,1-1 0 0 0,-1 0 0 0 0,1 1 0 0 0,-1-1 0 0 0,1 0 0 0 0,-1 1 0 0 0,1-1 0 0 0,-1 1 0 0 0,1-1 0 0 0,0 1 0 0 0,-1-1 0 0 0,1 1 0 0 0,0-1 0 0 0,0 1 0 0 0,-1 0 0 0 0,1-1 0 0 0,0 1 0 0 0,0-1 0 0 0,0 1 0 0 0,-1 0 0 0 0,1-1 0 0 0,0 1 0 0 0,0 0 0 0 0,0 0 0 0 0,1-1-88 0 0,-1 1 0 0 0,1 0 0 0 0,0-1 0 0 0,-1 1 0 0 0,1-1 0 0 0,-1 1 0 0 0,1-1 0 0 0,0 1 1 0 0,0-1-1 0 0,-1 0 0 0 0,1 1 0 0 0,0-1 0 0 0,0 0 0 0 0,-1 0 0 0 0,1 1 0 0 0,0-1 0 0 0,1 0 0 0 0,46 3 474 0 0,-39-3-297 0 0,-8-1-348 0 0,1 2 0 0 0,-1-1-1 0 0,0 0 1 0 0,0 0 0 0 0,1 0-1 0 0,-1 0 1 0 0,0 1 0 0 0,1-1-1 0 0,-1 1 1 0 0,0-1 0 0 0,0 1-1 0 0,0-1 1 0 0,0 1 0 0 0,0 0-1 0 0,0 0 1 0 0,0-1 0 0 0,0 1-1 0 0,0 0 1 0 0,0 0 0 0 0,0 0-1 0 0,0 0 1 0 0,0 0 0 0 0,-1 0-1 0 0,1 0 1 0 0,0 0 0 0 0,-1 1-1 0 0,1-1 1 0 0,-1 0 0 0 0,1 0-1 0 0,-1 0 1 0 0,0 1 0 0 0,1-1-1 0 0,-1 0 1 0 0,0 0 0 0 0,0 1-1 0 0,0-1 1 0 0,0 0 0 0 0,0 1 0 0 0,0-1-1 0 0,0 0 1 0 0,-1 2 0 0 0,-1 9-82 0 0,0-1 0 0 0,-1 0 0 0 0,-1 0 0 0 0,-5 12 0 0 0,-2 10-138 0 0,11-31 208 0 0,-1 0-1 0 0,1 0 0 0 0,-1 0 0 0 0,1 1 0 0 0,0-1 0 0 0,0 0 1 0 0,0 0-1 0 0,0 1 0 0 0,1-1 0 0 0,-1 0 0 0 0,0 0 0 0 0,1 0 0 0 0,0 0 1 0 0,-1 0-1 0 0,1 1 0 0 0,0-1 0 0 0,0 0 0 0 0,0-1 0 0 0,0 1 1 0 0,1 0-1 0 0,-1 0 0 0 0,0 0 0 0 0,1-1 0 0 0,-1 1 0 0 0,1-1 0 0 0,0 1 1 0 0,-1-1-1 0 0,1 1 0 0 0,0-1 0 0 0,0 0 0 0 0,0 0 0 0 0,0 0 1 0 0,0 0-1 0 0,0 0 0 0 0,0-1 0 0 0,0 1 0 0 0,0-1 0 0 0,0 1 0 0 0,1-1 1 0 0,-1 0-1 0 0,4 0 0 0 0,0 1-361 0 0,1-1 0 0 0,-1 0 0 0 0,1-1 0 0 0,-1 1 0 0 0,0-1 0 0 0,1-1 0 0 0,-1 1 0 0 0,0-1 0 0 0,0 0 0 0 0,0-1 0 0 0,0 1 0 0 0,0-1 0 0 0,8-5 0 0 0,-9 4-947 0 0,0 0 0 0 0,0-1 0 0 0,-1 1 0 0 0,1-1 0 0 0,-1 0 0 0 0,6-10 0 0 0,1-3-3635 0 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3:54.2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 15 9274 0 0,'6'-13'13066'0'0,"-5"12"-12658"0"0,15 7 3874 0 0,11 20-2866 0 0,-19-12-1177 0 0,0 1 0 0 0,-1-1 0 0 0,-1 1 0 0 0,0 0-1 0 0,-1 1 1 0 0,-1-1 0 0 0,-1 1 0 0 0,0 0 0 0 0,2 21 0 0 0,-3 12 59 0 0,-5 87 0 0 0,0-96-140 0 0,-15 67 0 0 0,14-88-305 0 0,-2 1-1 0 0,0-1 0 0 0,-2-1 1 0 0,0 1-1 0 0,-14 23 0 0 0,12-30-20 0 0,9-12-200 0 0,0 1 0 0 0,1-1 0 0 0,-1 0 0 0 0,1 1 0 0 0,-1-1 1 0 0,0 0-1 0 0,1 0 0 0 0,-1 0 0 0 0,0 1 0 0 0,1-1 0 0 0,-1 0 0 0 0,0 0 0 0 0,1 0 0 0 0,-1 0 0 0 0,0 0 0 0 0,1 0 0 0 0,-1 0 1 0 0,0 0-1 0 0,1 0 0 0 0,-2-1 0 0 0,-11-8-9014 0 0,5 1 6272 0 0,6 6 3073 0 0</inkml:trace>
</inkml:ink>
</file>

<file path=ppt/ink/ink1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1:50.6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95 8138 0 0,'0'-1'403'0'0,"-1"0"0"0"0,1 0 0 0 0,0 0 1 0 0,0 0-1 0 0,0 0 0 0 0,-1 0 0 0 0,1 0 1 0 0,0 0-1 0 0,0 0 0 0 0,1 1 0 0 0,-1-1 0 0 0,0 0 1 0 0,0 0-1 0 0,0 0 0 0 0,0 0 0 0 0,1 0 1 0 0,-1 0-1 0 0,1 0 0 0 0,0-1 0 0 0,15-19 2646 0 0,23-11-1956 0 0,-32 28-1022 0 0,-1 1 0 0 0,1 0 0 0 0,0 0 0 0 0,11-3-1 0 0,7 4-1767 0 0,-23 2 1280 0 0,-1 0 0 0 0,0 0 0 0 0,0 0 0 0 0,0 1 0 0 0,1-1-1 0 0,-1 0 1 0 0,0 1 0 0 0,0-1 0 0 0,0 1 0 0 0,0-1 0 0 0,0 1 0 0 0,0 0 0 0 0,0-1 0 0 0,0 1 0 0 0,2 1 0 0 0,0 3-3379 0 0,-3 2-1663 0 0</inkml:trace>
</inkml:ink>
</file>

<file path=ppt/ink/ink1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1:50.9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78 10514 0 0,'0'0'143'0'0,"-1"1"-1"0"0,1-1 1 0 0,0 0-1 0 0,0 1 1 0 0,0-1-1 0 0,0 1 0 0 0,0-1 1 0 0,0 0-1 0 0,0 1 1 0 0,0-1-1 0 0,0 1 1 0 0,0-1-1 0 0,0 0 1 0 0,0 1-1 0 0,0-1 1 0 0,0 0-1 0 0,0 1 1 0 0,0-1-1 0 0,0 1 0 0 0,1-1 1 0 0,-1 0-1 0 0,0 1 1 0 0,0-1-1 0 0,0 0 1 0 0,1 1-1 0 0,-1-1 1 0 0,0 0-1 0 0,0 0 1 0 0,1 1-1 0 0,-1-1 1 0 0,0 0-1 0 0,1 0 0 0 0,-1 1 1 0 0,0-1-1 0 0,1 0 1 0 0,-1 0-1 0 0,0 0 1 0 0,1 1-1 0 0,-1-1 1 0 0,0 0-1 0 0,1 0 1 0 0,-1 0-1 0 0,1 0 1 0 0,-1 0-1 0 0,0 0 0 0 0,1 0 1 0 0,-1 0-1 0 0,1 0 1 0 0,-1 0-1 0 0,0 0 1 0 0,1 0-1 0 0,-1 0 1 0 0,0 0-1 0 0,1-1 1 0 0,-1 1-1 0 0,1 0 0 0 0,-1 0 1 0 0,0 0-1 0 0,1-1 1 0 0,32-14 728 0 0,-15 7-169 0 0,-11 5-574 0 0,39-11 155 0 0,-44 13-251 0 0,1 1 0 0 0,0-1 0 0 0,0 1 0 0 0,0 0 0 0 0,0-1 0 0 0,0 2 0 0 0,0-1-1 0 0,-1 0 1 0 0,1 0 0 0 0,0 1 0 0 0,0 0 0 0 0,0-1 0 0 0,4 3 0 0 0,-6-2-14 0 0,0 0 0 0 0,-1 0 0 0 0,1 0 1 0 0,0 0-1 0 0,-1 0 0 0 0,1 0 0 0 0,-1 0 1 0 0,1 0-1 0 0,-1 1 0 0 0,1-1 1 0 0,-1 0-1 0 0,0 0 0 0 0,1 0 0 0 0,-1 1 1 0 0,0-1-1 0 0,0 0 0 0 0,0 0 0 0 0,0 1 1 0 0,0-1-1 0 0,0 0 0 0 0,0 0 1 0 0,-1 0-1 0 0,0 3 0 0 0,-8 31 96 0 0,8-31-77 0 0,-3 8 3 0 0,1-1 0 0 0,0 1 1 0 0,1-1-1 0 0,-2 24 0 0 0,4-33-34 0 0,0 1 0 0 0,0-1 1 0 0,0 1-1 0 0,0-1 0 0 0,1 1 0 0 0,-1-1 1 0 0,1 1-1 0 0,0-1 0 0 0,0 1 0 0 0,-1-1 1 0 0,1 0-1 0 0,1 1 0 0 0,-1-1 0 0 0,0 0 1 0 0,1 0-1 0 0,-1 0 0 0 0,1 0 0 0 0,-1 0 1 0 0,1 0-1 0 0,0 0 0 0 0,0-1 1 0 0,0 1-1 0 0,0-1 0 0 0,0 1 0 0 0,0-1 1 0 0,0 0-1 0 0,1 1 0 0 0,-1-1 0 0 0,0-1 1 0 0,3 2-1 0 0,-3-2 15 0 0,0 1 0 0 0,0-1 0 0 0,-1 0-1 0 0,1 0 1 0 0,0 0 0 0 0,0 0 0 0 0,0 0 0 0 0,-1-1 0 0 0,1 1 0 0 0,0 0 0 0 0,-1-1 0 0 0,1 1 0 0 0,0-1 0 0 0,-1 0 0 0 0,1 0-1 0 0,0 1 1 0 0,-1-1 0 0 0,1 0 0 0 0,-1 0 0 0 0,0 0 0 0 0,1-1 0 0 0,-1 1 0 0 0,0 0 0 0 0,0 0 0 0 0,1-1 0 0 0,-1 1 0 0 0,0-1-1 0 0,0 1 1 0 0,-1-1 0 0 0,1 1 0 0 0,0-1 0 0 0,0 0 0 0 0,-1 1 0 0 0,1-1 0 0 0,0-2 0 0 0,2-6 71 0 0,-1 1 1 0 0,1-1-1 0 0,-2 0 0 0 0,2-19 1 0 0,-2 17 75 0 0,-1 0 0 0 0,0-1 0 0 0,-1 1 0 0 0,0 0 0 0 0,-1 0 0 0 0,-1 0 0 0 0,-4-14 0 0 0,6 23-121 0 0,0 0 1 0 0,0 1-1 0 0,0-1 1 0 0,-1 0-1 0 0,0 0 1 0 0,1 1-1 0 0,-1-1 1 0 0,0 1-1 0 0,0-1 1 0 0,-1 1-1 0 0,1 0 1 0 0,0 0-1 0 0,-1 0 1 0 0,1 0-1 0 0,-1 0 1 0 0,0 0-1 0 0,0 1 1 0 0,1-1-1 0 0,-1 1 1 0 0,0 0-1 0 0,0 0 1 0 0,0 0-1 0 0,0 0 1 0 0,-1 1-1 0 0,1-1 1 0 0,0 1-1 0 0,0 0 1 0 0,0 0-1 0 0,0 0 1 0 0,-1 0-1 0 0,1 0 1 0 0,-3 1-1 0 0,-48 12 67 0 0,52-12-293 0 0,1-1 0 0 0,-1 0 0 0 0,0 1 0 0 0,1-1 0 0 0,-1 1 0 0 0,1 0 0 0 0,-1 0 0 0 0,1-1 0 0 0,-1 1 0 0 0,1 0 0 0 0,-1 0-1 0 0,1 0 1 0 0,0 1 0 0 0,0-1 0 0 0,-1 0 0 0 0,1 0 0 0 0,0 1 0 0 0,0-1 0 0 0,0 0 0 0 0,0 1 0 0 0,1-1 0 0 0,-1 1 0 0 0,0 0 0 0 0,1-1 0 0 0,-1 1 0 0 0,1-1 0 0 0,-1 1 0 0 0,0 3 0 0 0,2-5-216 0 0,-1 1 1 0 0,0 0 0 0 0,0-1-1 0 0,0 1 1 0 0,0-1-1 0 0,1 1 1 0 0,-1 0 0 0 0,0-1-1 0 0,1 1 1 0 0,-1-1 0 0 0,0 1-1 0 0,1-1 1 0 0,-1 1 0 0 0,1-1-1 0 0,-1 1 1 0 0,1-1-1 0 0,-1 1 1 0 0,1-1 0 0 0,-1 1-1 0 0,1-1 1 0 0,0 0 0 0 0,-1 1-1 0 0,1-1 1 0 0,-1 0 0 0 0,1 0-1 0 0,0 0 1 0 0,-1 1-1 0 0,1-1 1 0 0,0 0 0 0 0,0 0-1 0 0,8 0-5615 0 0</inkml:trace>
</inkml:ink>
</file>

<file path=ppt/ink/ink1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1:51.4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136 117 10586 0 0,'-2'-1'841'0'0,"0"0"0"0"0,-1 1-1 0 0,1-1 1 0 0,0 0 0 0 0,0 0 0 0 0,0 1-1 0 0,0 0 1 0 0,-1-1 0 0 0,1 1 0 0 0,-4 0-1 0 0,5 0-657 0 0,0 0 0 0 0,0 0 0 0 0,0 0-1 0 0,0 1 1 0 0,0-1 0 0 0,0 0-1 0 0,1 1 1 0 0,-1-1 0 0 0,0 1 0 0 0,0-1-1 0 0,0 1 1 0 0,0-1 0 0 0,0 1-1 0 0,1-1 1 0 0,-1 1 0 0 0,0 0 0 0 0,-1 1-1 0 0,2-1-136 0 0,-1 1 0 0 0,0 0 0 0 0,1-1-1 0 0,-1 1 1 0 0,1 0 0 0 0,0-1 0 0 0,-1 1-1 0 0,1 0 1 0 0,0-1 0 0 0,0 1 0 0 0,0 0-1 0 0,0-1 1 0 0,0 1 0 0 0,1 0 0 0 0,-1-1-1 0 0,0 1 1 0 0,1 0 0 0 0,-1-1 0 0 0,1 1-1 0 0,0-1 1 0 0,0 1 0 0 0,-1-1 0 0 0,1 1-1 0 0,0-1 1 0 0,0 1 0 0 0,2 1 0 0 0,6 10 0 0 0,2-1 1 0 0,0 0 0 0 0,0 0 0 0 0,1-1 0 0 0,1 0 0 0 0,13 8 0 0 0,-21-15-48 0 0,-1-1 1 0 0,1 0 0 0 0,0 0-1 0 0,0 0 1 0 0,1-1 0 0 0,-1 0-1 0 0,0 0 1 0 0,1 0 0 0 0,-1 0-1 0 0,1-1 1 0 0,0 0 0 0 0,-1 0-1 0 0,1-1 1 0 0,0 0 0 0 0,0 0 0 0 0,-1 0-1 0 0,1 0 1 0 0,0-1 0 0 0,0 0-1 0 0,7-3 1 0 0,-9 2 19 0 0,0-1 0 0 0,0 1 0 0 0,0-1-1 0 0,0 0 1 0 0,-1-1 0 0 0,1 1 0 0 0,-1 0 0 0 0,0-1 0 0 0,0 0 0 0 0,0 0 0 0 0,0 0-1 0 0,-1 0 1 0 0,0 0 0 0 0,0-1 0 0 0,0 1 0 0 0,0-1 0 0 0,-1 1 0 0 0,1-1 0 0 0,-1 0-1 0 0,0 1 1 0 0,-1-1 0 0 0,1 0 0 0 0,-1 0 0 0 0,0-7 0 0 0,0 2 59 0 0,0 1 0 0 0,-1 0 0 0 0,0 0 0 0 0,0 0 0 0 0,-1 0 0 0 0,0 0 0 0 0,-1 0 0 0 0,0 0 1 0 0,0 1-1 0 0,-1-1 0 0 0,0 1 0 0 0,-8-11 0 0 0,9 15-96 0 0,0 0 0 0 0,0 1 0 0 0,0-1 0 0 0,-1 1 0 0 0,0 0 0 0 0,0 0 0 0 0,0 0-1 0 0,0 0 1 0 0,0 1 0 0 0,0 0 0 0 0,-1 0 0 0 0,1 0 0 0 0,-1 0 0 0 0,1 1 0 0 0,-10-2 0 0 0,6 2-74 0 0,1 0-1 0 0,-1 1 1 0 0,0 1-1 0 0,0-1 1 0 0,1 1-1 0 0,-1 0 1 0 0,0 1 0 0 0,1 0-1 0 0,-10 3 1 0 0,2 1-96 0 0,1 0 0 0 0,0 1 0 0 0,0 1 0 0 0,0 0 0 0 0,1 1 0 0 0,1 0 0 0 0,-1 1 0 0 0,2 1 0 0 0,-13 13 0 0 0,20-19 70 0 0,1-1 0 0 0,-1 1-1 0 0,1 0 1 0 0,0 0 0 0 0,1 0-1 0 0,0 0 1 0 0,-1 0 0 0 0,2 0-1 0 0,-1 1 1 0 0,0-1 0 0 0,1 1-1 0 0,0-1 1 0 0,1 1 0 0 0,-1 0-1 0 0,1-1 1 0 0,1 11 0 0 0,-1-12 89 0 0,1-1 1 0 0,-1 0-1 0 0,1 0 0 0 0,0 1 1 0 0,1-1-1 0 0,-1 0 1 0 0,0 0-1 0 0,1 0 1 0 0,0 0-1 0 0,-1-1 0 0 0,1 1 1 0 0,0 0-1 0 0,1-1 1 0 0,-1 1-1 0 0,0-1 1 0 0,1 0-1 0 0,-1 0 0 0 0,1 0 1 0 0,0 0-1 0 0,-1 0 1 0 0,1 0-1 0 0,0-1 1 0 0,0 0-1 0 0,0 1 0 0 0,1-1 1 0 0,-1 0-1 0 0,0 0 1 0 0,0-1-1 0 0,5 1 1 0 0,8 0 266 0 0,1 0 1 0 0,-1-2-1 0 0,0 0 1 0 0,1-1-1 0 0,-1 0 1 0 0,0-2-1 0 0,21-6 1 0 0,-18 4-394 0 0,-1 2 0 0 0,1 0 1 0 0,-1 1-1 0 0,36-1 1 0 0,-52 4-394 0 0,0 0 1 0 0,0 0 0 0 0,0 0 0 0 0,0 0 0 0 0,-1 1 0 0 0,1-1 0 0 0,0 0 0 0 0,0 1 0 0 0,0 0-1 0 0,-1-1 1 0 0,1 1 0 0 0,0 0 0 0 0,2 1 0 0 0,-3-1 407 0 0,-1-1 1 0 0,0 1-1 0 0,0-1 0 0 0,1 1 0 0 0,-1-1 1 0 0,0 1-1 0 0,0-1 0 0 0,0 1 1 0 0,0-1-1 0 0,0 1 0 0 0,0-1 0 0 0,1 1 1 0 0,-1-1-1 0 0,0 1 0 0 0,0-1 1 0 0,-1 1-1 0 0,1-1 0 0 0,0 1 0 0 0,0-1 1 0 0,0 1-1 0 0,0-1 0 0 0,0 1 1 0 0,-1-1-1 0 0,1 1 0 0 0,0-1 1 0 0,0 1-1 0 0,-1-1 0 0 0,1 0 0 0 0,0 1 1 0 0,0-1-1 0 0,-1 1 0 0 0,-6 6 75 0 0,0 0 0 0 0,0-1 0 0 0,0 0 0 0 0,-10 7 0 0 0,-5 4 4419 0 0,17-11-3454 0 0,-1 0 1 0 0,2 0-1 0 0,-1 0 1 0 0,1 1-1 0 0,0 0 1 0 0,0 0-1 0 0,1 0 1 0 0,-4 10-1 0 0,4-7-385 0 0,1-1-1 0 0,-1 1 1 0 0,2 0-1 0 0,-1 0 1 0 0,1 0-1 0 0,1 16 0 0 0,0-19-459 0 0,0-1 0 0 0,1 1-1 0 0,0 0 1 0 0,0 0-1 0 0,1-1 1 0 0,-1 1 0 0 0,2-1-1 0 0,-1 1 1 0 0,1-1-1 0 0,-1 0 1 0 0,2 0 0 0 0,-1 0-1 0 0,1 0 1 0 0,0-1-1 0 0,0 1 1 0 0,0-1 0 0 0,1 0-1 0 0,0 0 1 0 0,0-1-1 0 0,0 1 1 0 0,1-1 0 0 0,9 6-1 0 0,-9-8-166 0 0,-1 0 0 0 0,1 0 0 0 0,0 0 0 0 0,-1-1-1 0 0,1 0 1 0 0,0 0 0 0 0,0 0 0 0 0,0-1 0 0 0,0 0 0 0 0,9-1-1 0 0,0-1-2123 0 0,0 0-1 0 0,28-10 0 0 0,-42 12 1939 0 0,1 0-1 0 0,-1-1 1 0 0,0 1 0 0 0,0-1-1 0 0,1 1 1 0 0,-1-1 0 0 0,0 1-1 0 0,0-1 1 0 0,0 0 0 0 0,0 0-1 0 0,1 0 1 0 0,-1 0 0 0 0,0 0-1 0 0,-1 0 1 0 0,1 0 0 0 0,0 0-1 0 0,0 0 1 0 0,0 0 0 0 0,-1 0-1 0 0,1 0 1 0 0,0-1 0 0 0,0-1-1 0 0,6-10-3260 0 0,-5 11 2988 0 0,0 0-1 0 0,0 1 1 0 0,-1-1-1 0 0,1 1 1 0 0,0-1-1 0 0,0 1 1 0 0,1 0-1 0 0,-1 0 1 0 0,3-1-1 0 0</inkml:trace>
</inkml:ink>
</file>

<file path=ppt/ink/ink1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1:52.4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157 186 16347 0 0,'-8'-1'1366'0'0,"0"1"-1"0"0,1-1 0 0 0,-1 2 1 0 0,1-1-1 0 0,-9 2 0 0 0,10-1-1013 0 0,1 1-1 0 0,-1-1 1 0 0,1 1-1 0 0,0 0 1 0 0,-1 0-1 0 0,-7 6 0 0 0,8-5-298 0 0,1 0 1 0 0,0 0-1 0 0,0 1 0 0 0,0 0 0 0 0,1-1 0 0 0,-1 1 0 0 0,1 1 0 0 0,0-1 0 0 0,0 0 0 0 0,0 1 0 0 0,1 0 0 0 0,0-1 0 0 0,0 1 0 0 0,0 0 0 0 0,0 0 0 0 0,1 0 0 0 0,-2 9 0 0 0,2-6-43 0 0,0 1 0 0 0,1 0 0 0 0,0 0 0 0 0,0 0 0 0 0,1 0 0 0 0,0 0 0 0 0,0-1 0 0 0,1 1 0 0 0,0 0 0 0 0,1-1 0 0 0,0 1 0 0 0,0-1 0 0 0,1 0 0 0 0,5 8 0 0 0,-6-11-24 0 0,0 0 0 0 0,0 0-1 0 0,1-1 1 0 0,0 1 0 0 0,-1-1 0 0 0,2 0 0 0 0,-1 0 0 0 0,0 0 0 0 0,1-1 0 0 0,0 0 0 0 0,0 1-1 0 0,0-2 1 0 0,0 1 0 0 0,0-1 0 0 0,1 1 0 0 0,-1-2 0 0 0,1 1 0 0 0,-1 0 0 0 0,1-1 0 0 0,0 0-1 0 0,-1-1 1 0 0,12 1 0 0 0,-11-1-114 0 0,0-1 1 0 0,0 0-1 0 0,1 0 0 0 0,-1 0 0 0 0,0-1 0 0 0,0 0 0 0 0,0 0 1 0 0,0-1-1 0 0,0 1 0 0 0,-1-1 0 0 0,1 0 0 0 0,-1-1 0 0 0,0 1 1 0 0,0-1-1 0 0,0 0 0 0 0,0-1 0 0 0,-1 1 0 0 0,0-1 0 0 0,0 0 1 0 0,0 0-1 0 0,0 0 0 0 0,-1 0 0 0 0,0-1 0 0 0,0 0 0 0 0,0 1 0 0 0,2-10 1 0 0,-2 7-427 0 0,0 0 0 0 0,-1 0 1 0 0,-1-1-1 0 0,1 1 1 0 0,-1-1-1 0 0,-1 0 1 0 0,1 1-1 0 0,-2-1 0 0 0,1 1 1 0 0,-1-1-1 0 0,0 0 1 0 0,-1 1-1 0 0,0 0 1 0 0,0-1-1 0 0,-1 1 0 0 0,0 0 1 0 0,0 0-1 0 0,-9-14 1 0 0,-22-20-975 0 0,25 33 2976 0 0,1-1 0 0 0,0-1-1 0 0,-11-18 1 0 0,24 29-755 0 0,-1 0 1 0 0,1 0-1 0 0,0 1 0 0 0,-1 0 0 0 0,9 2 1 0 0,5 0-315 0 0,0 0 1 0 0,23 1-1 0 0,11-3-3198 0 0,-65 15-10319 0 0,-16 3 11599 0 0,24-15 775 0 0,-22 14 1006 0 0,3 6 4296 0 0,23-23-4271 0 0,0 0 0 0 0,0 0 0 0 0,1 0 0 0 0,-1 0 0 0 0,0 1 0 0 0,1-1 1 0 0,-1 0-1 0 0,1 0 0 0 0,-1 1 0 0 0,1-1 0 0 0,0 0 0 0 0,-1 1 1 0 0,1-1-1 0 0,0 0 0 0 0,0 1 0 0 0,0-1 0 0 0,0 1 0 0 0,0-1 1 0 0,0 0-1 0 0,1 1 0 0 0,-1-1 0 0 0,0 0 0 0 0,1 1 0 0 0,-1-1 1 0 0,1 0-1 0 0,-1 1 0 0 0,1-1 0 0 0,-1 0 0 0 0,1 0 0 0 0,0 0 0 0 0,0 0 1 0 0,0 0-1 0 0,0 0 0 0 0,0 0 0 0 0,0 0 0 0 0,0 0 0 0 0,0 0 1 0 0,0 0-1 0 0,0 0 0 0 0,0-1 0 0 0,0 1 0 0 0,1 0 0 0 0,-1-1 1 0 0,2 1-1 0 0,1 2-92 0 0,1-1-1 0 0,0 0 1 0 0,0 0 0 0 0,0 0 0 0 0,0 0 0 0 0,0-1 0 0 0,0 0-1 0 0,0 0 1 0 0,0 0 0 0 0,1-1 0 0 0,-1 0 0 0 0,0 0 0 0 0,6 0 0 0 0,-6-1-311 0 0,0 0 0 0 0,0 0 0 0 0,0 0 0 0 0,0-1 0 0 0,-1 0 1 0 0,1 1-1 0 0,-1-2 0 0 0,6-2 0 0 0,-7 3-456 0 0,1-1 0 0 0,0 0 0 0 0,-1 0 0 0 0,1 0 0 0 0,-1 0 0 0 0,0 0 0 0 0,0-1 0 0 0,-1 0 0 0 0,1 1 0 0 0,-1-1 0 0 0,1 0 0 0 0,-1 0 0 0 0,0 0-1 0 0,-1-1 1 0 0,1 1 0 0 0,-1 0 0 0 0,1-6 0 0 0,13-105-1569 0 0,-14 76 5587 0 0,-2 2 3731 0 0,-2 31-2326 0 0,-2 16-3332 0 0,-3 16-1013 0 0,-2 20-532 0 0,2 2 1 0 0,2-1-1 0 0,2 1 0 0 0,2 0 0 0 0,5 53 1 0 0,6-70-454 0 0,-8-29-109 0 0,1 1 1 0 0,-1 0-1 0 0,1-1 1 0 0,-1 1-1 0 0,1-1 0 0 0,0 0 1 0 0,0 1-1 0 0,1-1 1 0 0,-1 0-1 0 0,0 0 1 0 0,5 3-1 0 0,-5-4 254 0 0,0-1-1 0 0,0 1 1 0 0,-1 0-1 0 0,1-1 1 0 0,0 1-1 0 0,0-1 1 0 0,0 0-1 0 0,0 0 1 0 0,0 0-1 0 0,0 0 1 0 0,0 0-1 0 0,0 0 1 0 0,-1 0-1 0 0,1 0 1 0 0,0-1-1 0 0,0 1 1 0 0,0-1-1 0 0,0 0 1 0 0,-1 1-1 0 0,1-1 1 0 0,0 0-1 0 0,0 0 1 0 0,-1 0-1 0 0,1 0 1 0 0,-1 0-1 0 0,1-1 1 0 0,-1 1-1 0 0,1 0 1 0 0,-1-1-1 0 0,0 1 1 0 0,0-1-1 0 0,0 1 1 0 0,0-1-1 0 0,0 0 1 0 0,2-2-1 0 0,5-10-32 0 0,-1 1-1 0 0,0-1 0 0 0,-1-1 0 0 0,-1 1 0 0 0,0-1 0 0 0,5-25 0 0 0,9-97 10248 0 0,-14 85-2135 0 0,-2 36-3016 0 0,-5 43-3540 0 0,-2 20-1317 0 0,-1 12-304 0 0,1 0 1 0 0,8 87 0 0 0,4-111-2862 0 0,2-19-1357 0 0,5-8-4652 0 0,-8-7 3593 0 0</inkml:trace>
</inkml:ink>
</file>

<file path=ppt/ink/ink1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1:52.8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14563 0 0,'23'24'8716'0'0,"22"7"-6992"0"0,-14-11-760 0 0,-22-13-902 0 0,0 0 0 0 0,-1 1 0 0 0,0 0 0 0 0,0 0 0 0 0,-1 0 1 0 0,0 1-1 0 0,0 1 0 0 0,-1-1 0 0 0,0 1 0 0 0,-1 0 0 0 0,0 0 0 0 0,-1 0 0 0 0,0 1 0 0 0,0-1 1 0 0,-1 1-1 0 0,2 14 0 0 0,-4-16-64 0 0,-1 0 1 0 0,0 0 0 0 0,0-1-1 0 0,0 1 1 0 0,-1 0-1 0 0,-1 0 1 0 0,0 0 0 0 0,0-1-1 0 0,0 1 1 0 0,-1-1 0 0 0,0 0-1 0 0,-1 0 1 0 0,0 0-1 0 0,0 0 1 0 0,-1 0 0 0 0,0-1-1 0 0,0 0 1 0 0,-1 0 0 0 0,0-1-1 0 0,-13 13 1 0 0,-60 39 13 0 0,79-58-11 0 0,0 0 0 0 0,-1 0 1 0 0,1 1-1 0 0,0-1 0 0 0,0 0 1 0 0,-1 0-1 0 0,1 1 0 0 0,0-1 0 0 0,0 0 1 0 0,0 1-1 0 0,0-1 0 0 0,-1 0 1 0 0,1 1-1 0 0,0-1 0 0 0,0 0 0 0 0,0 1 1 0 0,0-1-1 0 0,0 0 0 0 0,0 1 1 0 0,0-1-1 0 0,0 0 0 0 0,0 1 0 0 0,0-1 1 0 0,0 0-1 0 0,0 1 0 0 0,0-1 1 0 0,0 0-1 0 0,0 1 0 0 0,0-1 0 0 0,0 0 1 0 0,1 1-1 0 0,-1-1 0 0 0,0 0 1 0 0,0 0-1 0 0,1 1 0 0 0,12 8 40 0 0,19-1 6 0 0,-16-6 9 0 0,-1-2 0 0 0,1 1 0 0 0,-1-2 0 0 0,1 0 0 0 0,-1-1 0 0 0,17-4 0 0 0,-24 4-654 0 0,0 0 0 0 0,-1-1 0 0 0,1 0 0 0 0,-1 0 0 0 0,14-9-1 0 0,-18 10-446 0 0,1-1-1 0 0,-1 1 1 0 0,0-1-1 0 0,0 1 1 0 0,-1-1-1 0 0,1 0 1 0 0,-1 0-1 0 0,1-1 1 0 0,-1 1-1 0 0,0 0 1 0 0,0-1-1 0 0,3-6 1 0 0,-2-4-5602 0 0</inkml:trace>
</inkml:ink>
</file>

<file path=ppt/ink/ink1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1:53.1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1 109 16780 0 0,'0'0'238'0'0,"0"0"1"0"0,0-1 0 0 0,0 1 0 0 0,0-1 0 0 0,0 1-1 0 0,0 0 1 0 0,0-1 0 0 0,0 1 0 0 0,0-1-1 0 0,0 1 1 0 0,0 0 0 0 0,1-1 0 0 0,-1 1 0 0 0,0 0-1 0 0,0-1 1 0 0,0 1 0 0 0,1 0 0 0 0,-1-1-1 0 0,0 1 1 0 0,0 0 0 0 0,1-1 0 0 0,-1 1 0 0 0,0 0-1 0 0,1 0 1 0 0,-1-1 0 0 0,1 1 0 0 0,15-7 2417 0 0,29 2-2667 0 0,-26 3 565 0 0,1-2-170 0 0,-10 3-1007 0 0,0 0-1 0 0,0-1 0 0 0,-1 0 1 0 0,1-1-1 0 0,14-6 1 0 0,-22 8 613 0 0,0-1 0 0 0,1 1-1 0 0,-1-1 1 0 0,0 0 0 0 0,0 1 0 0 0,0-1 0 0 0,0 0 0 0 0,0 0 0 0 0,0 0-1 0 0,-1-1 1 0 0,1 1 0 0 0,-1 0 0 0 0,1-1 0 0 0,-1 1 0 0 0,0-1 0 0 0,0 1 0 0 0,0-1-1 0 0,0 1 1 0 0,0-1 0 0 0,-1 0 0 0 0,1 0 0 0 0,-1 1 0 0 0,0-1 0 0 0,-1-8 3015 0 0,-3 20-2035 0 0,-2 12-725 0 0,1 14-59 0 0,2 0 1 0 0,2 1-1 0 0,1-1 1 0 0,2 1-1 0 0,9 50 1 0 0,-3-63-354 0 0,4-11-3775 0 0,-10-11 3594 0 0,-1-1 0 0 0,0 0 0 0 0,0 0 0 0 0,0 0 0 0 0,0 0 0 0 0,1 0 0 0 0,-1 0 0 0 0,0 0 0 0 0,0-1 0 0 0,0 1 0 0 0,0 0 0 0 0,1-1 0 0 0,-1 1 0 0 0,0-1 0 0 0,0 1 1 0 0,0-1-1 0 0,0 1 0 0 0,0-1 0 0 0,0 0 0 0 0,0 1 0 0 0,-1-1 0 0 0,1 0 0 0 0,0 0 0 0 0,0 0 0 0 0,0 0 0 0 0,-1 0 0 0 0,1 0 0 0 0,0 0 0 0 0,-1 0 0 0 0,1 0 0 0 0,-1 0 0 0 0,1-2 0 0 0,4-5-1557 0 0,-1-1-1 0 0,0 0 0 0 0,5-18 0 0 0,-4 6-1340 0 0</inkml:trace>
</inkml:ink>
</file>

<file path=ppt/ink/ink1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1:53.4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0 115 3793 0 0,'5'-36'7551'0'0,"-4"19"-2820"0"0,2 0 0 0 0,6-27 0 0 0,-8 53-1987 0 0,1 18-2682 0 0,-2-22-88 0 0,5 185 247 0 0,-2-160-502 0 0,0-1 0 0 0,2 0 0 0 0,2 0 1 0 0,13 39-1 0 0,-4-32-2073 0 0,-15-34 1732 0 0,1 0 1 0 0,-1 0-1 0 0,0 0 1 0 0,1 0-1 0 0,-1 0 1 0 0,1 0-1 0 0,-1-1 1 0 0,1 1 0 0 0,0-1-1 0 0,0 1 1 0 0,0-1-1 0 0,0 0 1 0 0,0 1-1 0 0,2 0 1 0 0,3-2-4341 0 0</inkml:trace>
</inkml:ink>
</file>

<file path=ppt/ink/ink1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1:53.8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14211 0 0,'0'2'973'0'0,"0"1"0"0"0,1-1 1 0 0,-1 0-1 0 0,1 1 0 0 0,-1-1 0 0 0,1 0 0 0 0,0 1 0 0 0,0-1 0 0 0,2 4 1 0 0,16 18 3135 0 0,35 17-3499 0 0,-31-25 348 0 0,-20-14-948 0 0,15 11-9 0 0,-1 0 1 0 0,20 21-1 0 0,-32-28 21 0 0,1 0 0 0 0,-1 1 0 0 0,0 0 0 0 0,-1 0 0 0 0,1 0 0 0 0,-2 0 0 0 0,1 1 0 0 0,-1 0 0 0 0,4 13 0 0 0,-1 8 21 0 0,-2-1-1 0 0,-1 1 0 0 0,-2 0 1 0 0,0 0-1 0 0,-2 0 0 0 0,-1 0 1 0 0,-2-1-1 0 0,0 1 0 0 0,-2-1 1 0 0,-1 0-1 0 0,-17 41 0 0 0,-4-13-1425 0 0,16-38-2262 0 0,0-4-4687 0 0</inkml:trace>
</inkml:ink>
</file>

<file path=ppt/ink/ink1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2:28.8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352 3 8570 0 0,'-7'-1'1321'0'0,"0"0"1"0"0,0 0 0 0 0,-1 1-1 0 0,1 0 1 0 0,0 1-1 0 0,0 0 1 0 0,0 0 0 0 0,0 0-1 0 0,-10 3 1 0 0,8 0-686 0 0,0-1 1 0 0,0 2-1 0 0,0-1 1 0 0,1 1-1 0 0,-1 0 0 0 0,-9 8 1 0 0,6-2-485 0 0,0 0 0 0 0,1 0 0 0 0,0 1 0 0 0,1 1 0 0 0,1 0 1 0 0,-1 0-1 0 0,2 0 0 0 0,-9 19 0 0 0,-2 12-77 0 0,2 2 0 0 0,2 0 0 0 0,2 1 1 0 0,2 0-1 0 0,2 1 0 0 0,-3 67 0 0 0,8-40-64 0 0,4-1 0 0 0,4 1 0 0 0,17 108-1 0 0,-9-121 50 0 0,23 80-1 0 0,-27-119-289 0 0,0 0 0 0 0,2-1 1 0 0,0 0-1 0 0,2 0 0 0 0,0-1 0 0 0,24 30 1 0 0,-17-35-1904 0 0,-9-10-1926 0 0</inkml:trace>
</inkml:ink>
</file>

<file path=ppt/ink/ink1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2:29.5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81 38 8066 0 0,'-11'-5'1578'0'0,"0"0"0"0"0,0 1 1 0 0,-23-6-1 0 0,34 10-1478 0 0,-1 0 0 0 0,1 0 0 0 0,-1 0 0 0 0,1 0 0 0 0,-1 0 0 0 0,0 0 0 0 0,1 0 0 0 0,-1 1 0 0 0,1-1 0 0 0,-1 0 0 0 0,1 0 0 0 0,-1 0 0 0 0,1 1 0 0 0,-1-1 0 0 0,1 0 0 0 0,-1 1 0 0 0,1-1 0 0 0,0 0 0 0 0,-1 1 0 0 0,1-1 0 0 0,-1 1 0 0 0,1-1 0 0 0,0 0 0 0 0,-1 1-1 0 0,1-1 1 0 0,0 1 0 0 0,0-1 0 0 0,-1 1 0 0 0,1-1 0 0 0,0 1 0 0 0,0 0 0 0 0,0-1 0 0 0,-1 1 0 0 0,1-1 0 0 0,0 1 0 0 0,0-1 0 0 0,0 1 0 0 0,0 0 0 0 0,0-1 0 0 0,0 1 0 0 0,0-1 0 0 0,1 1 0 0 0,-1-1 0 0 0,0 1 0 0 0,0-1 0 0 0,0 1 0 0 0,1 0 0 0 0,6 28 953 0 0,-7-28-1014 0 0,14 32 186 0 0,2 0 1 0 0,1-1 0 0 0,1-1 0 0 0,2 0 0 0 0,39 46 0 0 0,-50-67-207 0 0,0 0 0 0 0,0 0 0 0 0,1-1 0 0 0,17 13 0 0 0,-23-19 1 0 0,0 0 1 0 0,0-1-1 0 0,0 0 1 0 0,0 0-1 0 0,0 0 0 0 0,1 0 1 0 0,-1 0-1 0 0,1-1 1 0 0,-1 0-1 0 0,1 0 1 0 0,0 0-1 0 0,-1-1 1 0 0,1 1-1 0 0,0-1 1 0 0,0 0-1 0 0,6-2 0 0 0,-9 2-4 0 0,0 0 0 0 0,0-1 0 0 0,0 0 0 0 0,0 0 0 0 0,0 1 0 0 0,-1-1-1 0 0,1 0 1 0 0,0 0 0 0 0,-1 0 0 0 0,1-1 0 0 0,-1 1 0 0 0,1 0 0 0 0,-1-1-1 0 0,1 1 1 0 0,-1-1 0 0 0,0 1 0 0 0,0-1 0 0 0,2-2 0 0 0,-1-1 12 0 0,0 1 0 0 0,0-1 0 0 0,-1 1 0 0 0,1-1 0 0 0,-1 0 0 0 0,-1 0 0 0 0,2-7 0 0 0,-2-5 29 0 0,0-1-1 0 0,-1 0 1 0 0,-4-18 0 0 0,1 10-66 0 0,0 0 0 0 0,-2 1 0 0 0,-10-27 0 0 0,14 46-241 0 0,0 0 0 0 0,-1 0 0 0 0,1 0 0 0 0,-1 1 0 0 0,-1-1 0 0 0,1 1 0 0 0,-1 0 1 0 0,1 0-1 0 0,-1 0 0 0 0,-1 0 0 0 0,1 1 0 0 0,-1 0 0 0 0,0 0 0 0 0,0 0 0 0 0,0 0 1 0 0,0 1-1 0 0,-1 0 0 0 0,-9-5 0 0 0,11 8-127 0 0,0-1 1 0 0,0 1-1 0 0,0 0 1 0 0,-1 0-1 0 0,1 0 0 0 0,0 0 1 0 0,0 1-1 0 0,-1 0 1 0 0,1 0-1 0 0,0 0 0 0 0,0 0 1 0 0,0 0-1 0 0,0 1 1 0 0,0 0-1 0 0,1 0 1 0 0,-1 0-1 0 0,0 0 0 0 0,1 1 1 0 0,0-1-1 0 0,-1 1 1 0 0,1 0-1 0 0,0 0 0 0 0,-3 4 1 0 0,-4 4 168 0 0,0 1 0 0 0,0 0 0 0 0,1 1 0 0 0,1 0 0 0 0,-7 15 0 0 0,13-26 463 0 0,1 1 0 0 0,0-1 0 0 0,-1 1 0 0 0,1 0 0 0 0,0 0 0 0 0,1-1 0 0 0,-1 1 0 0 0,0 0 1 0 0,1 0-1 0 0,0 0 0 0 0,0 0 0 0 0,0 0 0 0 0,0 0 0 0 0,0 0 0 0 0,0 0 0 0 0,1 0 0 0 0,-1 0 1 0 0,1 0-1 0 0,1 3 0 0 0,-1-5-58 0 0,1 1 1 0 0,-1 0-1 0 0,0-1 1 0 0,1 1-1 0 0,-1-1 1 0 0,1 1-1 0 0,0-1 1 0 0,-1 0 0 0 0,1 0-1 0 0,0 0 1 0 0,0 0-1 0 0,0 0 1 0 0,0 0-1 0 0,0 0 1 0 0,0-1-1 0 0,0 1 1 0 0,0-1-1 0 0,0 1 1 0 0,0-1-1 0 0,0 0 1 0 0,0 0-1 0 0,0 0 1 0 0,0 0-1 0 0,0 0 1 0 0,0 0 0 0 0,0 0-1 0 0,3-2 1 0 0,6 0-1 0 0,1-1 1 0 0,-1 0-1 0 0,-1-1 1 0 0,1-1-1 0 0,0 0 1 0 0,-1 0 0 0 0,11-7-1 0 0,-10 5-537 0 0,0 0-1 0 0,1 2 1 0 0,-1-1 0 0 0,25-6-1 0 0,-14 12-3227 0 0,-22 0 3306 0 0,1 0 1 0 0,-1 1 0 0 0,1-1-1 0 0,-1 0 1 0 0,1 0-1 0 0,-1 1 1 0 0,1-1 0 0 0,-1 1-1 0 0,0-1 1 0 0,1 0-1 0 0,-1 1 1 0 0,1-1 0 0 0,-1 1-1 0 0,0-1 1 0 0,1 1-1 0 0,-1-1 1 0 0,0 1 0 0 0,0-1-1 0 0,1 1 1 0 0,-1-1-1 0 0,0 1 1 0 0,0 0 0 0 0,2 9-5067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8:55.2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17 5425 0 0,'1'-1'408'0'0,"0"-1"1"0"0,0 1-1 0 0,-1 0 0 0 0,1 0 1 0 0,0 0-1 0 0,0 0 0 0 0,0 0 0 0 0,0 0 1 0 0,0 0-1 0 0,0 1 0 0 0,0-1 0 0 0,1 0 1 0 0,-1 1-1 0 0,0-1 0 0 0,0 0 1 0 0,1 1-1 0 0,-1-1 0 0 0,0 1 0 0 0,1 0 1 0 0,-1 0-1 0 0,2-1 0 0 0,-2 2-117 0 0,0-1-1 0 0,0 1 1 0 0,0-1-1 0 0,-1 1 0 0 0,1 0 1 0 0,0-1-1 0 0,-1 1 1 0 0,1 0-1 0 0,-1 0 1 0 0,1 0-1 0 0,-1-1 1 0 0,1 1-1 0 0,-1 0 1 0 0,1 0-1 0 0,-1 0 0 0 0,0 0 1 0 0,0 0-1 0 0,1 0 1 0 0,-1 0-1 0 0,0 0 1 0 0,0 0-1 0 0,0 1 1 0 0,1 12 1327 0 0,-1 0 0 0 0,-2 27 0 0 0,1-38-1753 0 0,-18 149 1838 0 0,-5 74-1089 0 0,22-190-734 0 0,2 1 1 0 0,1 0-1 0 0,3-1 0 0 0,8 41 1 0 0,5-23-1396 0 0,-1-30-2280 0 0,-15-23 3172 0 0,0 0 1 0 0,0 0-1 0 0,0 0 1 0 0,0 0-1 0 0,0 0 1 0 0,0-1-1 0 0,1 1 1 0 0,-1 0-1 0 0,0-1 1 0 0,1 1-1 0 0,-1-1 1 0 0,0 1-1 0 0,1-1 1 0 0,-1 1-1 0 0,2-1 1 0 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4:21.4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75 13 6825 0 0,'-16'-4'1827'0'0,"-20"-5"1908"0"0,14 11 2498 0 0,29 0-3607 0 0,23 10-2037 0 0,243 43 524 0 0,-154-33-843 0 0,575 54 562 0 0,-322-36-399 0 0,59 2 400 0 0,183-58 741 0 0,-536 14-1248 0 0,78 9 1 0 0,-14 0-56 0 0,-95-8-218 0 0,0-3 1 0 0,0-2 0 0 0,48-12-1 0 0,-26 4 33 0 0,-37 10 93 0 0,-1 2 0 0 0,51 1 0 0 0,-47 2-42 0 0,65-6 0 0 0,-10-14-62 0 0,-71 13-47 0 0,1 1 0 0 0,-1 1 0 0 0,1 1 0 0 0,0 1 0 0 0,0 1 0 0 0,0 0 0 0 0,0 2 0 0 0,24 3 0 0 0,-27-1-1551 0 0</inkml:trace>
</inkml:ink>
</file>

<file path=ppt/ink/ink1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2:29.8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0 152 16428 0 0,'2'0'176'0'0,"0"1"0"0"0,-1 0 1 0 0,1 0-1 0 0,0-1 1 0 0,0 1-1 0 0,0-1 1 0 0,0 0-1 0 0,0 0 1 0 0,0 1-1 0 0,0-1 1 0 0,0-1-1 0 0,0 1 1 0 0,0 0-1 0 0,-1 0 1 0 0,1-1-1 0 0,0 1 1 0 0,0-1-1 0 0,0 1 1 0 0,3-2-1 0 0,39-22 1139 0 0,-23 12-848 0 0,-10 7-405 0 0,59-32 310 0 0,-64 33-446 0 0,0 0-1 0 0,1-1 1 0 0,-2 0 0 0 0,1 0 0 0 0,-1 0-1 0 0,1 0 1 0 0,-2-1 0 0 0,6-7 0 0 0,-9 13 56 0 0,-1-1 1 0 0,0 1-1 0 0,1 0 1 0 0,-1-1-1 0 0,1 1 1 0 0,-1-1-1 0 0,0 1 1 0 0,1-1 0 0 0,-1 1-1 0 0,0 0 1 0 0,0-1-1 0 0,1 1 1 0 0,-1-1-1 0 0,0 0 1 0 0,0 1-1 0 0,0-1 1 0 0,0 1 0 0 0,1-1-1 0 0,-1 1 1 0 0,0-1-1 0 0,0 1 1 0 0,0-1-1 0 0,0 1 1 0 0,0-1-1 0 0,-1 0 1 0 0,1 1 0 0 0,0-1-1 0 0,0 1 1 0 0,0-1-1 0 0,0 1 1 0 0,0-1-1 0 0,-1 1 1 0 0,1-1-1 0 0,0 1 1 0 0,-1-1 0 0 0,1 1-1 0 0,0-1 1 0 0,-1 1-1 0 0,1 0 1 0 0,0-1-1 0 0,-1 1 1 0 0,1 0-1 0 0,-1-1 1 0 0,1 1 0 0 0,-1-1-1 0 0,0 1 45 0 0,0 0 1 0 0,0 1-1 0 0,0-1 0 0 0,0 0 1 0 0,1 0-1 0 0,-1 0 0 0 0,0 1 0 0 0,0-1 1 0 0,0 1-1 0 0,1-1 0 0 0,-1 0 1 0 0,0 1-1 0 0,1 0 0 0 0,-1-1 0 0 0,0 1 1 0 0,1-1-1 0 0,-1 1 0 0 0,1 0 1 0 0,-1-1-1 0 0,1 1 0 0 0,-1 0 0 0 0,1-1 1 0 0,-1 1-1 0 0,1 0 0 0 0,0 0 1 0 0,-1 0-1 0 0,1-1 0 0 0,0 1 0 0 0,0 0 1 0 0,-1 0-1 0 0,1 1 0 0 0,-1 7 135 0 0,0-1-1 0 0,0 1 0 0 0,1 0 1 0 0,0 0-1 0 0,1 0 0 0 0,0-1 0 0 0,2 12 1 0 0,19 62 91 0 0,-18-70-203 0 0,-4-9-118 0 0,4 10 165 0 0,1 1-1 0 0,10 22 0 0 0,-14-34-245 0 0,0 0 0 0 0,0 0-1 0 0,0 0 1 0 0,0 0 0 0 0,0 0 0 0 0,0-1-1 0 0,1 1 1 0 0,-1 0 0 0 0,0-1 0 0 0,1 1-1 0 0,-1-1 1 0 0,1 1 0 0 0,0-1-1 0 0,0 0 1 0 0,-1 1 0 0 0,1-1 0 0 0,0 0-1 0 0,0 0 1 0 0,0-1 0 0 0,0 1 0 0 0,0 0-1 0 0,0-1 1 0 0,0 1 0 0 0,0-1 0 0 0,1 1-1 0 0,-1-1 1 0 0,3 0 0 0 0,-3 0-126 0 0,-1-1-1 0 0,0 1 1 0 0,1-1 0 0 0,-1 1-1 0 0,0-1 1 0 0,0 1 0 0 0,1-1 0 0 0,-1 0-1 0 0,0 0 1 0 0,0 1 0 0 0,0-1 0 0 0,0 0-1 0 0,0 0 1 0 0,0 0 0 0 0,0 0 0 0 0,0 0-1 0 0,0-1 1 0 0,-1 1 0 0 0,1 0-1 0 0,0 0 1 0 0,-1 0 0 0 0,1-1 0 0 0,-1 1-1 0 0,1-2 1 0 0,3-33-4238 0 0,-3 30 3924 0 0,1-25-4013 0 0</inkml:trace>
</inkml:ink>
</file>

<file path=ppt/ink/ink1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2:30.6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 26 14819 0 0,'-1'0'186'0'0,"-1"0"-1"0"0,1 0 1 0 0,0 0-1 0 0,-1 0 1 0 0,1 0-1 0 0,0 1 1 0 0,-1-1-1 0 0,1 1 0 0 0,0-1 1 0 0,0 1-1 0 0,-1-1 1 0 0,1 1-1 0 0,0 0 1 0 0,0 0-1 0 0,0-1 1 0 0,0 1-1 0 0,0 0 1 0 0,0 0-1 0 0,0 0 1 0 0,0 0-1 0 0,0 0 1 0 0,0 0-1 0 0,1 1 1 0 0,-1-1-1 0 0,0 0 1 0 0,1 0-1 0 0,-1 0 1 0 0,1 1-1 0 0,-1 1 0 0 0,1 1-31 0 0,0 0 0 0 0,0 1 0 0 0,1-1 0 0 0,0 0 0 0 0,0 1 0 0 0,0-1-1 0 0,3 8 1 0 0,-1-4-110 0 0,7 17 347 0 0,24 47 0 0 0,-20-45-227 0 0,13 32 0 0 0,-27-59-166 0 0,0 0 1 0 0,0 0 0 0 0,0 0 0 0 0,0 0 0 0 0,0 0 0 0 0,1 0 0 0 0,-1 0 0 0 0,0 0 0 0 0,0 1 0 0 0,0-1 0 0 0,0 0 0 0 0,0 0 0 0 0,0 0 0 0 0,0 0 0 0 0,0 0 0 0 0,0 0 0 0 0,0 1 0 0 0,1-1 0 0 0,-1 0 0 0 0,0 0 0 0 0,0 0 0 0 0,0 0 0 0 0,0 0 0 0 0,0 1 0 0 0,0-1 0 0 0,0 0 0 0 0,0 0 0 0 0,0 0 0 0 0,0 0 0 0 0,0 0 0 0 0,0 1-1 0 0,0-1 1 0 0,0 0 0 0 0,-1 0 0 0 0,1 0 0 0 0,0 0 0 0 0,0 0 0 0 0,0 1 0 0 0,0-1 0 0 0,0 0 0 0 0,0 0 0 0 0,0 0 0 0 0,0 0 0 0 0,0 0 0 0 0,0 0 0 0 0,-1 0 0 0 0,1 1 0 0 0,0-1 0 0 0,0 0 0 0 0,0 0 0 0 0,0 0 0 0 0,0 0 0 0 0,0 0 0 0 0,-1 0 0 0 0,1 0 0 0 0,0 0 0 0 0,0 0 0 0 0,0 0 0 0 0,-1 0 0 0 0,-9-7-298 0 0,-12-17-231 0 0,17 14 484 0 0,1 0 0 0 0,0 0 0 0 0,1 0 0 0 0,0 0 0 0 0,0-1 0 0 0,1 1 1 0 0,0-1-1 0 0,1 1 0 0 0,0-1 0 0 0,1 0 0 0 0,0 0 0 0 0,1 1 0 0 0,0-1 0 0 0,1 0 1 0 0,0 1-1 0 0,1-1 0 0 0,0 1 0 0 0,0 0 0 0 0,9-18 0 0 0,-11 26 46 0 0,0 0-1 0 0,0 0 0 0 0,0 0 1 0 0,0 1-1 0 0,0-1 1 0 0,0 0-1 0 0,1 0 0 0 0,-1 1 1 0 0,0-1-1 0 0,1 1 1 0 0,0 0-1 0 0,-1-1 0 0 0,1 1 1 0 0,0 0-1 0 0,-1 0 0 0 0,1 0 1 0 0,0 0-1 0 0,0 0 1 0 0,0 0-1 0 0,0 0 0 0 0,0 1 1 0 0,0-1-1 0 0,0 1 1 0 0,0 0-1 0 0,0-1 0 0 0,1 1 1 0 0,-1 0-1 0 0,0 0 1 0 0,0 0-1 0 0,0 1 0 0 0,0-1 1 0 0,0 0-1 0 0,0 1 1 0 0,0 0-1 0 0,0-1 0 0 0,0 1 1 0 0,0 0-1 0 0,0 0 1 0 0,0 0-1 0 0,0 0 0 0 0,-1 0 1 0 0,1 0-1 0 0,2 3 1 0 0,2 1 27 0 0,0 0 0 0 0,0 0 1 0 0,-1 0-1 0 0,0 1 1 0 0,0 0-1 0 0,-1 0 1 0 0,1 0-1 0 0,-1 0 1 0 0,-1 1-1 0 0,1 0 0 0 0,2 8 1 0 0,-3-5 21 0 0,0 0 0 0 0,-1 0 0 0 0,0 1 0 0 0,-1-1 0 0 0,0 0-1 0 0,-1 1 1 0 0,0-1 0 0 0,-1 1 0 0 0,0-1 0 0 0,0 0 0 0 0,-4 12 0 0 0,4-16-38 0 0,-1 0 0 0 0,0-1-1 0 0,-1 1 1 0 0,1-1 0 0 0,-1 1 0 0 0,0-1-1 0 0,-1 0 1 0 0,1 0 0 0 0,-1 0 0 0 0,0 0 0 0 0,0-1-1 0 0,0 1 1 0 0,-1-1 0 0 0,1 0 0 0 0,-1-1-1 0 0,0 1 1 0 0,-1-1 0 0 0,1 0 0 0 0,0 0 0 0 0,-7 2-1 0 0,37-12-63 0 0,-1 0-1 0 0,38-3 1 0 0,29-7-1719 0 0,-35-1-5125 0 0,-45 12-748 0 0,-23 10 6108 0 0,-24 10 3454 0 0,33-12-1380 0 0,-1 0-1 0 0,1 0 1 0 0,0 0-1 0 0,-1 0 0 0 0,1 0 1 0 0,0 1-1 0 0,1-1 1 0 0,-1 1-1 0 0,0 0 1 0 0,1 0-1 0 0,-1 0 1 0 0,1 0-1 0 0,0 0 0 0 0,0 1 1 0 0,0-1-1 0 0,0 0 1 0 0,-1 7-1 0 0,1 0 454 0 0,0 0-1 0 0,2 0 1 0 0,-1 0-1 0 0,1 0 1 0 0,2 17-1 0 0,-2-27-997 0 0,1 17 170 0 0,0-1 1 0 0,-2 0 0 0 0,0 0-1 0 0,-1 0 1 0 0,0 0-1 0 0,-1 0 1 0 0,-10 28-1 0 0,53-53-946 0 0,23-10 550 0 0,-39 11-435 0 0,43-9 0 0 0,-59 16-894 0 0,-1 0 1 0 0,1 1 0 0 0,0 0 0 0 0,-1 0 0 0 0,15 2 0 0 0,-4 4-5230 0 0</inkml:trace>
</inkml:ink>
</file>

<file path=ppt/ink/ink1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2:31.1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187 1 9802 0 0,'-16'1'9085'0'0,"-3"8"-4963"0"0,-12 14-1339 0 0,23-15-2613 0 0,0 1 1 0 0,1 0-1 0 0,0 0 0 0 0,0 0 0 0 0,1 1 1 0 0,1 0-1 0 0,-1 1 0 0 0,2-1 1 0 0,0 1-1 0 0,-4 11 0 0 0,-3 20-122 0 0,-8 53-1 0 0,18-87-9 0 0,-9 56 18 0 0,4 1-1 0 0,3 1 1 0 0,7 102 0 0 0,4-82-47 0 0,5 0 0 0 0,27 101 1 0 0,-28-144 50 0 0,1 0 0 0 0,3-1 0 0 0,29 57 0 0 0,-38-85-352 0 0,1 0 1 0 0,0 0-1 0 0,1-1 1 0 0,1 0 0 0 0,0-1-1 0 0,1 0 1 0 0,0-1 0 0 0,1 0-1 0 0,0 0 1 0 0,1-2-1 0 0,0 1 1 0 0,0-2 0 0 0,16 8-1 0 0,-10-9-2275 0 0,-11-7-737 0 0</inkml:trace>
</inkml:ink>
</file>

<file path=ppt/ink/ink1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2:31.8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 65 14851 0 0,'-10'5'1508'0'0,"6"-3"-975"0"0,1 0 0 0 0,-1-1-1 0 0,0 1 1 0 0,0-1 0 0 0,1 0 0 0 0,-9 2-1 0 0,39-32 351 0 0,-19 23-829 0 0,0 0-1 0 0,0 0 0 0 0,1 1 1 0 0,0 0-1 0 0,0 0 1 0 0,0 1-1 0 0,1 1 1 0 0,-1-1-1 0 0,18-3 0 0 0,-23 7 4 0 0,0-1 0 0 0,0 1-1 0 0,0-1 1 0 0,0 1-1 0 0,0 0 1 0 0,0 1-1 0 0,0-1 1 0 0,0 1 0 0 0,0 0-1 0 0,0 0 1 0 0,0 0-1 0 0,0 0 1 0 0,0 0-1 0 0,0 1 1 0 0,-1 0 0 0 0,1 0-1 0 0,-1 0 1 0 0,1 0-1 0 0,-1 1 1 0 0,0-1-1 0 0,0 1 1 0 0,0 0 0 0 0,0 0-1 0 0,0 0 1 0 0,-1 0-1 0 0,4 6 1 0 0,1 3-15 0 0,-1 0 0 0 0,-1 1 1 0 0,-1-1-1 0 0,1 1 0 0 0,-2 0 0 0 0,0 0 0 0 0,0 1 1 0 0,-2-1-1 0 0,1 1 0 0 0,-2-1 0 0 0,1 1 0 0 0,-5 25 1 0 0,3-29-55 0 0,0 0 0 0 0,-1 0 0 0 0,0 0 0 0 0,-1 0 0 0 0,0-1 0 0 0,-1 1 0 0 0,1-1 0 0 0,-2 0 0 0 0,0 0 0 0 0,0 0 0 0 0,0-1 0 0 0,-1 0 0 0 0,0 0 0 0 0,-1 0 0 0 0,0 0 0 0 0,0-1 0 0 0,-15 11 0 0 0,-8-5-108 0 0,30-13 109 0 0,-1 1 0 0 0,0-1 0 0 0,0 0 0 0 0,0 0 0 0 0,0 1 0 0 0,0-1 0 0 0,0 0-1 0 0,0 0 1 0 0,0 0 0 0 0,0 0 0 0 0,0 0 0 0 0,0 0 0 0 0,0 0 0 0 0,0 0 0 0 0,0 0 0 0 0,0-1-1 0 0,1 1 1 0 0,-1 0 0 0 0,0-1 0 0 0,0 1 0 0 0,0 0 0 0 0,0-1 0 0 0,0 1 0 0 0,1-1-1 0 0,-1 0 1 0 0,0 1 0 0 0,0-1 0 0 0,1 0 0 0 0,-2 0 0 0 0,2 0 6 0 0,1 0 0 0 0,-1 0 0 0 0,0 1 0 0 0,1-1 0 0 0,-1 0 0 0 0,0 1-1 0 0,1-1 1 0 0,-1 0 0 0 0,1 1 0 0 0,-1-1 0 0 0,1 0 0 0 0,-1 1 0 0 0,1-1 0 0 0,0 1 0 0 0,-1-1 0 0 0,1 1 0 0 0,0-1 0 0 0,-1 1 0 0 0,1 0 0 0 0,0-1 0 0 0,0 1 0 0 0,0-1 0 0 0,24-11-10 0 0,-21 10 7 0 0,59-25-523 0 0,-30 13 1037 0 0,54-31 1 0 0,-76 38-1114 0 0,-1-1 0 0 0,0 0 0 0 0,10-10 1 0 0,-14 12-553 0 0,0-1 0 0 0,0 0 0 0 0,-1 0 1 0 0,0 0-1 0 0,6-11 0 0 0,-3-10-5035 0 0,-7 15 1457 0 0</inkml:trace>
</inkml:ink>
</file>

<file path=ppt/ink/ink1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2:32.2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8122 0 0,'4'11'10314'0'0,"8"22"-8882"0"0,-4-13-706 0 0,100 294 334 0 0,-105-343-2782 0 0,-2 5 1672 0 0,1 1-1 0 0,1-1 0 0 0,8-25 1 0 0,-10 45-124 0 0,1 1 1 0 0,0-1 0 0 0,1 1 0 0 0,-1 0 0 0 0,0 0 0 0 0,1 0 0 0 0,0 0 0 0 0,0 0 0 0 0,0 1 0 0 0,0-1 0 0 0,0 1 0 0 0,6-4-1 0 0,-5 4-1240 0 0,0-1-1 0 0,0 0 1 0 0,0 0-1 0 0,0-1 1 0 0,0 1-1 0 0,5-8 1 0 0,-3 1-3219 0 0</inkml:trace>
</inkml:ink>
</file>

<file path=ppt/ink/ink1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2:32.8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1 10818 0 0,'-1'0'192'0'0,"1"0"0"0"0,-1 0 1 0 0,0 0-1 0 0,1 0 0 0 0,-1 0 0 0 0,1 1 0 0 0,-1-1 0 0 0,1 0 0 0 0,-1 1 0 0 0,0-1 0 0 0,1 0 0 0 0,-1 1 1 0 0,1-1-1 0 0,-1 0 0 0 0,1 1 0 0 0,0-1 0 0 0,-1 1 0 0 0,1-1 0 0 0,-1 1 0 0 0,1-1 0 0 0,0 1 0 0 0,-1-1 0 0 0,1 1 1 0 0,0 0-1 0 0,0-1 0 0 0,-1 1 0 0 0,1-1 0 0 0,0 1 0 0 0,0 0 0 0 0,0-1 0 0 0,0 1 0 0 0,0 0 0 0 0,0-1 0 0 0,0 1 1 0 0,0-1-1 0 0,0 1 0 0 0,0 0 0 0 0,0 0 0 0 0,5 32 214 0 0,-3-24 114 0 0,10 56 186 0 0,-5-26-603 0 0,0 1 0 0 0,-3-1 0 0 0,-1 65 0 0 0,-11-79-197 0 0,4-19-155 0 0,3-16-317 0 0,1 7 542 0 0,1-1 0 0 0,0 1 0 0 0,0-1 0 0 0,1 1 0 0 0,-1-1 0 0 0,0 1-1 0 0,1 0 1 0 0,0 0 0 0 0,0 0 0 0 0,0 0 0 0 0,0 0 0 0 0,0 0 0 0 0,1 1-1 0 0,-1-1 1 0 0,4-2 0 0 0,52-36-235 0 0,-21 16-1227 0 0,-28 17 1700 0 0,24-23-7068 0 0,-31 30 6553 0 0,-1-1 1 0 0,0 0-1 0 0,0 0 0 0 0,0 0 0 0 0,0 0 0 0 0,0 0 0 0 0,0 0 1 0 0,-1 0-1 0 0,1 0 0 0 0,-1 0 0 0 0,1 0 0 0 0,-1 0 0 0 0,0 0 1 0 0,0 0-1 0 0,0 0 0 0 0,0 0 0 0 0,0-1 0 0 0,-1-2 0 0 0,-3-16-1427 0 0,-2-18 7871 0 0,4 25 1341 0 0,6 42-3321 0 0,17 146-2918 0 0,-20-147-2372 0 0,-1 0 0 0 0,-2 0 0 0 0,0 0 0 0 0,-9 39 0 0 0,8-58 520 0 0,0 1 0 0 0,-1 0-1 0 0,0-1 1 0 0,0 0 0 0 0,-1 0-1 0 0,0 0 1 0 0,-1 0 0 0 0,-11 11 0 0 0,-7 11 2725 0 0,24-29-1937 0 0,-1 0 0 0 0,0 0 0 0 0,1-1 0 0 0,-1 1 0 0 0,1 0 0 0 0,-1 0 1 0 0,1 0-1 0 0,0 0 0 0 0,-1 0 0 0 0,1 0 0 0 0,0 0 0 0 0,0 0 0 0 0,-1 0 0 0 0,1 0 0 0 0,0 2 1 0 0,0-3-74 0 0,1 0 0 0 0,-1 1 0 0 0,0-1 0 0 0,0 0 0 0 0,0 1 0 0 0,0-1 0 0 0,1 1 0 0 0,-1-1 0 0 0,0 0 0 0 0,0 1 1 0 0,1-1-1 0 0,-1 0 0 0 0,0 0 0 0 0,1 1 0 0 0,-1-1 0 0 0,0 0 0 0 0,1 0 0 0 0,-1 1 0 0 0,0-1 0 0 0,1 0 0 0 0,-1 0 1 0 0,1 0-1 0 0,-1 0 0 0 0,0 0 0 0 0,1 1 0 0 0,1-1 93 0 0,0 0 1 0 0,0 0-1 0 0,0 0 1 0 0,0 0-1 0 0,0 0 1 0 0,0 0-1 0 0,0-1 1 0 0,-1 1-1 0 0,1-1 0 0 0,0 1 1 0 0,0-1-1 0 0,0 0 1 0 0,-1 0-1 0 0,4-1 1 0 0,21-20 749 0 0,-22 17-777 0 0,1 1-1 0 0,-1 0 1 0 0,1 0 0 0 0,0 1 0 0 0,0-1 0 0 0,0 1-1 0 0,0 0 1 0 0,10-3 0 0 0,-14 5-127 0 0,1 2 1 0 0,-1-1-1 0 0,1 0 1 0 0,-1 0-1 0 0,1 0 1 0 0,-1 1-1 0 0,1-1 1 0 0,-1 1-1 0 0,1-1 1 0 0,-1 1-1 0 0,1 0 1 0 0,-1-1-1 0 0,0 1 1 0 0,0 0-1 0 0,1 0 1 0 0,-1 0-1 0 0,0 0 1 0 0,0 0-1 0 0,0 0 1 0 0,0 0-1 0 0,0 1 1 0 0,0-1-1 0 0,0 0 1 0 0,0 0-1 0 0,0 1 1 0 0,-1-1-1 0 0,1 1 1 0 0,-1-1-1 0 0,1 1 1 0 0,0 2-1 0 0,2 4-72 0 0,0 1 0 0 0,0 0-1 0 0,2 16 1 0 0,-4 10-1199 0 0,1 14-1382 0 0,-2-46 1760 0 0,1 0 0 0 0,-1 0 0 0 0,1 0 0 0 0,0-1 0 0 0,0 1 0 0 0,-1 0 0 0 0,2 0 0 0 0,-1-1 0 0 0,0 1 0 0 0,1-1 1 0 0,-1 1-1 0 0,3 2 0 0 0</inkml:trace>
</inkml:ink>
</file>

<file path=ppt/ink/ink1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2:33.1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56 1 17276 0 0,'-4'3'4465'0'0,"-1"0"-3249"0"0,2 1-128 0 0,-3 0 64 0 0,4 0-431 0 0,-2 2-409 0 0,-1-1-112 0 0,0 1-112 0 0,-2 0-32 0 0,2 0-16 0 0,0-3-96 0 0,3-1-232 0 0,0-2-465 0 0</inkml:trace>
</inkml:ink>
</file>

<file path=ppt/ink/ink1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3:36.7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175 13 8226 0 0,'-2'-1'840'0'0,"0"-1"1"0"0,0 1 0 0 0,0 0-1 0 0,0-1 1 0 0,0 1 0 0 0,-1 0-1 0 0,1 0 1 0 0,0 1 0 0 0,0-1-1 0 0,-1 0 1 0 0,1 1 0 0 0,-4-1-1 0 0,4 1-493 0 0,0 0-1 0 0,1 1 0 0 0,-1-1 0 0 0,0 0 1 0 0,0 1-1 0 0,1-1 0 0 0,-1 1 0 0 0,0-1 0 0 0,0 1 1 0 0,1 0-1 0 0,-1 0 0 0 0,1 0 0 0 0,-3 1 1 0 0,-2 4-88 0 0,0 0 0 0 0,1 0 1 0 0,0 0-1 0 0,0 1 0 0 0,0 0 1 0 0,-4 8-1 0 0,7-10-97 0 0,-9 13-98 0 0,0 0 0 0 0,2 0-1 0 0,0 1 1 0 0,1 1 0 0 0,1-1 0 0 0,1 1 0 0 0,-4 22-1 0 0,9-32-111 0 0,0 0 1 0 0,0 0-1 0 0,1 0 0 0 0,1 0 0 0 0,-1 0 0 0 0,2 0 0 0 0,-1 0 0 0 0,1-1 0 0 0,1 1 0 0 0,0 0 0 0 0,0-1 0 0 0,1 0 0 0 0,0 1 1 0 0,0-2-1 0 0,1 1 0 0 0,10 13 0 0 0,36 38-5471 0 0,-41-51 2966 0 0,-1 0 0 0 0,1-1 0 0 0,1 0 0 0 0,11 6 0 0 0,-4-4-2333 0 0</inkml:trace>
</inkml:ink>
</file>

<file path=ppt/ink/ink1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3:37.2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26 8714 0 0,'-1'-1'305'0'0,"1"1"0"0"0,-1-1 0 0 0,1 1 1 0 0,0-1-1 0 0,-1 1 0 0 0,1 0 0 0 0,0-1 0 0 0,0 1 1 0 0,-1-1-1 0 0,1 0 0 0 0,0 1 0 0 0,0-1 0 0 0,0 1 1 0 0,-1-1-1 0 0,1 1 0 0 0,0-1 0 0 0,0 1 0 0 0,0-1 0 0 0,0 0 1 0 0,0 1-1 0 0,0-1 0 0 0,0 1 0 0 0,0-1 0 0 0,1 1 1 0 0,-1-1-1 0 0,0 0 0 0 0,0 1 0 0 0,0-1 0 0 0,1 1 1 0 0,-1-1-1 0 0,0 1 0 0 0,0-1 0 0 0,1 1 0 0 0,-1-1 1 0 0,1 0-1 0 0,1 0-73 0 0,-1 1 0 0 0,1-1 1 0 0,-1 0-1 0 0,1 1 0 0 0,0-1 0 0 0,-1 1 1 0 0,1-1-1 0 0,0 1 0 0 0,0 0 1 0 0,-1 0-1 0 0,1 0 0 0 0,2 0 0 0 0,0 0-168 0 0,0 0-1 0 0,0 0 1 0 0,0 1-1 0 0,0-1 1 0 0,-1 1-1 0 0,1 0 0 0 0,0 0 1 0 0,0 1-1 0 0,-1-1 1 0 0,1 1-1 0 0,-1 0 1 0 0,6 3-1 0 0,-6-1-15 0 0,0 1 0 0 0,0-1 0 0 0,-1 1 0 0 0,0 0 0 0 0,0 0 0 0 0,0 0 0 0 0,0 0 0 0 0,-1 0 0 0 0,0 0 0 0 0,0 0 0 0 0,0 1 0 0 0,-1-1 1 0 0,0 9-1 0 0,0 1-183 0 0,-1 1 0 0 0,0-1 0 0 0,-5 20 0 0 0,4-27 24 0 0,-1 1 0 0 0,1-1-1 0 0,-2 0 1 0 0,-7 16 0 0 0,11-23 75 0 0,-1 1 0 0 0,0-1 0 0 0,0 1 0 0 0,0-1-1 0 0,0 1 1 0 0,0-1 0 0 0,0 0 0 0 0,0 1 0 0 0,0-1 0 0 0,0 0 0 0 0,-1 0 0 0 0,1 0 0 0 0,-1 0 0 0 0,1 0 0 0 0,0 0 0 0 0,-1 0 0 0 0,0-1-1 0 0,1 1 1 0 0,-1 0 0 0 0,1-1 0 0 0,-1 1 0 0 0,0-1 0 0 0,1 0 0 0 0,-1 1 0 0 0,0-1 0 0 0,0 0 0 0 0,1 0 0 0 0,-1 0 0 0 0,0 0 0 0 0,0-1-1 0 0,-1 1 1 0 0,3 0 26 0 0,-1 0 0 0 0,1 0 0 0 0,0 0 0 0 0,0 0 0 0 0,-1-1 0 0 0,1 1 0 0 0,0 0 0 0 0,0 0 0 0 0,-1 0 0 0 0,1 0 0 0 0,0 0 0 0 0,0 0 0 0 0,-1 0 0 0 0,1-1 0 0 0,0 1 0 0 0,0 0 0 0 0,0 0 0 0 0,-1 0 0 0 0,1-1 0 0 0,0 1 0 0 0,0 0 0 0 0,0 0 0 0 0,0 0 0 0 0,-1-1 0 0 0,1 1 0 0 0,0 0 0 0 0,0 0 0 0 0,0-1 0 0 0,0 1 0 0 0,0 0 0 0 0,0 0 0 0 0,0-1 0 0 0,0 1 0 0 0,0 0 0 0 0,0-1 0 0 0,0 1 0 0 0,7-9-117 0 0,15-2 116 0 0,11 6-252 0 0,0 1-1 0 0,0 1 1 0 0,0 2-1 0 0,63 5 1 0 0,-89-3-494 0 0,5 0-5704 0 0</inkml:trace>
</inkml:ink>
</file>

<file path=ppt/ink/ink1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3:37.5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 11002 0 0,'36'2'9451'0'0,"-9"1"-8223"0"0,-1-2-3517 0 0,0-3-3453 0 0,-4-6-3394 0 0,-14 4 5526 0 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4:33.5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 0 5377 0 0,'-3'1'830'0'0,"1"1"-1"0"0,0-1 1 0 0,-1 1-1 0 0,1 0 1 0 0,0-1-1 0 0,0 1 1 0 0,0 0-1 0 0,0 0 1 0 0,1 0-1 0 0,-1 1 1 0 0,0-1-1 0 0,1 0 1 0 0,-3 5-1 0 0,2-1-204 0 0,1-1 0 0 0,-1 0 0 0 0,1 1-1 0 0,-1-1 1 0 0,2 1 0 0 0,-2 8-1 0 0,3 7-596 0 0,0 0-1 0 0,7 38 1 0 0,-5-35 768 0 0,69 333-477 0 0,-32-207-4344 0 0,-36-140 2600 0 0,2 11-2705 0 0,-7-9-1744 0 0</inkml:trace>
</inkml:ink>
</file>

<file path=ppt/ink/ink1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3:37.9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92 1 8306 0 0,'-16'22'8914'0'0,"6"4"-3329"0"0,9-19-4937 0 0,0 1 0 0 0,0 0 1 0 0,1 0-1 0 0,0 0 1 0 0,2 11-1 0 0,2 8-1437 0 0,2-1-1 0 0,13 39 0 0 0,-13-45 1709 0 0,9 23-1332 0 0,4 14-3185 0 0,-12-21-5978 0 0,-6-28 5328 0 0</inkml:trace>
  <inkml:trace contextRef="#ctx0" brushRef="#br0" timeOffset="1">1 356 13235 0 0,'0'7'1156'0'0,"0"1"0"0"0,1-1 0 0 0,0 0 0 0 0,1 0 0 0 0,0 0 0 0 0,0 0 0 0 0,6 13 0 0 0,-5-13-754 0 0,1-1 0 0 0,-1 1 0 0 0,1-1 0 0 0,1 0 0 0 0,-1 0 0 0 0,1-1 0 0 0,10 9 0 0 0,-11-10-609 0 0,0-1 1 0 0,1 1-1 0 0,-1-2 1 0 0,1 1-1 0 0,0 0 1 0 0,0-1-1 0 0,0 0 1 0 0,0 0-1 0 0,0 0 1 0 0,10 1-1 0 0,-10-2-348 0 0,0-1 1 0 0,0 0-1 0 0,0 0 0 0 0,0 0 0 0 0,0 0 0 0 0,0-1 0 0 0,0 0 0 0 0,0 0 1 0 0,-1 0-1 0 0,1-1 0 0 0,0 0 0 0 0,8-4 0 0 0,-11 5-61 0 0,0 0 0 0 0,0 0 0 0 0,0-1 0 0 0,0 1-1 0 0,0-1 1 0 0,-1 1 0 0 0,1-1 0 0 0,0 0 0 0 0,-1 1 0 0 0,1-1 0 0 0,-1 0 0 0 0,0 0-1 0 0,1 0 1 0 0,-1 0 0 0 0,1-4 0 0 0,5-6-3652 0 0</inkml:trace>
</inkml:ink>
</file>

<file path=ppt/ink/ink1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3:38.5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106 0 7738 0 0,'-24'16'12483'0'0,"2"8"-7853"0"0,-13 28-2258 0 0,32-45-2329 0 0,-1-1-1 0 0,1 0 0 0 0,1 1 1 0 0,-1 0-1 0 0,1-1 0 0 0,0 1 1 0 0,0 0-1 0 0,1 0 1 0 0,0 0-1 0 0,0 0 0 0 0,1 1 1 0 0,0-1-1 0 0,0 0 0 0 0,3 14 1 0 0,-2-15-42 0 0,2 0-1 0 0,-1 0 1 0 0,1 0-1 0 0,-1 0 1 0 0,2-1 0 0 0,-1 1-1 0 0,1-1 1 0 0,-1 0 0 0 0,1 1-1 0 0,1-2 1 0 0,-1 1 0 0 0,1 0-1 0 0,0-1 1 0 0,0 0 0 0 0,0 0-1 0 0,11 5 1 0 0,-13-7 2 0 0,0 0 0 0 0,0 0 1 0 0,0-1-1 0 0,0 0 0 0 0,1 1 0 0 0,-1-1 1 0 0,1 0-1 0 0,-1 0 0 0 0,1-1 0 0 0,-1 1 1 0 0,1-1-1 0 0,0 0 0 0 0,-1 0 0 0 0,1 0 0 0 0,-1 0 1 0 0,1-1-1 0 0,-1 1 0 0 0,1-1 0 0 0,-1 0 1 0 0,1 0-1 0 0,6-3 0 0 0,-8 2-66 0 0,1 1-1 0 0,-1-1 1 0 0,1 0 0 0 0,-1 0-1 0 0,0 0 1 0 0,0-1 0 0 0,0 1-1 0 0,0 0 1 0 0,0-1 0 0 0,-1 0-1 0 0,1 1 1 0 0,-1-1 0 0 0,1 0-1 0 0,-1 1 1 0 0,0-1 0 0 0,0 0-1 0 0,0 0 1 0 0,-1 0 0 0 0,1 0-1 0 0,-1 0 1 0 0,1 0 0 0 0,-1 0-1 0 0,0 0 1 0 0,0 0 0 0 0,-1-1-1 0 0,1-2 1 0 0,-2-2-272 0 0,0 1 0 0 0,0-1-1 0 0,-1 1 1 0 0,0-1 0 0 0,0 1 0 0 0,0 0 0 0 0,-1 0-1 0 0,0 0 1 0 0,-9-10 0 0 0,3 3 59 0 0,10 13 270 0 0,0 1 0 0 0,0-1-1 0 0,-1 0 1 0 0,1 1-1 0 0,0-1 1 0 0,0 1 0 0 0,0-1-1 0 0,0 1 1 0 0,0-1-1 0 0,0 0 1 0 0,0 1-1 0 0,0-1 1 0 0,1 1 0 0 0,-1-1-1 0 0,0 1 1 0 0,0-1-1 0 0,0 0 1 0 0,1 1-1 0 0,-1-1 1 0 0,0 1 0 0 0,0-1-1 0 0,1 1 1 0 0,-1 0-1 0 0,0-1 1 0 0,1 1 0 0 0,-1-1-1 0 0,1 1 1 0 0,-1-1-1 0 0,1 1 1 0 0,-1 0-1 0 0,0-1 1 0 0,1 1 0 0 0,-1 0-1 0 0,1 0 1 0 0,0-1-1 0 0,-1 1 1 0 0,1 0-1 0 0,0 0 1 0 0,31-13 135 0 0,-19 8-184 0 0,2-2-175 0 0,-1-1 0 0 0,-1 0 0 0 0,1-2 0 0 0,-2 1 0 0 0,1-1 0 0 0,16-18-1 0 0,-37 46 4806 0 0,3 25-3945 0 0,4-28-263 0 0,-2 13-336 0 0,1 0 0 0 0,4 52-1 0 0,0-70-220 0 0,-1 0-1 0 0,1 0 0 0 0,1 0 0 0 0,7 19 0 0 0,-8-25-224 0 0,1 1 0 0 0,-1 0 1 0 0,1-1-1 0 0,0 1 0 0 0,0-1 0 0 0,1 0 0 0 0,-1 0 1 0 0,1 0-1 0 0,0 0 0 0 0,7 4 0 0 0,-10-7 41 0 0,0 0 0 0 0,0 0-1 0 0,0-1 1 0 0,0 1 0 0 0,0 0 0 0 0,0-1 0 0 0,0 1-1 0 0,0-1 1 0 0,0 1 0 0 0,1-1 0 0 0,-1 0-1 0 0,0 0 1 0 0,0 1 0 0 0,0-1 0 0 0,1 0 0 0 0,-1 0-1 0 0,0 0 1 0 0,0 0 0 0 0,1 0 0 0 0,-1-1-1 0 0,0 1 1 0 0,0 0 0 0 0,0 0 0 0 0,1-1-1 0 0,-1 1 1 0 0,0-1 0 0 0,0 1 0 0 0,0-1 0 0 0,0 1-1 0 0,0-1 1 0 0,0 0 0 0 0,0 0 0 0 0,0 1-1 0 0,1-2 1 0 0,8-16-2774 0 0,-4 0 79 0 0</inkml:trace>
</inkml:ink>
</file>

<file path=ppt/ink/ink1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3:38.9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14 5673 0 0,'-4'-14'16832'0'0,"7"52"-14077"0"0,-2-23-2906 0 0,1 31-765 0 0,9 78 2713 0 0,4-65-5390 0 0,-12-51 1348 0 0,0 1 0 0 0,1 0 0 0 0,1-1 0 0 0,5 9 0 0 0</inkml:trace>
</inkml:ink>
</file>

<file path=ppt/ink/ink1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3:39.3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12611 0 0,'5'8'10010'0'0,"9"0"-6873"0"0,16 3-3770 0 0,-26-10 1611 0 0,14 5-885 0 0,-10-4 66 0 0,0 1 1 0 0,0 0-1 0 0,0 0 0 0 0,0 1 0 0 0,8 5 1 0 0,-13-7-134 0 0,-1 0 0 0 0,1 0 0 0 0,-1 1 0 0 0,0-1 0 0 0,1 1 1 0 0,-1 0-1 0 0,0-1 0 0 0,0 1 0 0 0,-1 0 0 0 0,1 0 1 0 0,-1 0-1 0 0,1 1 0 0 0,-1-1 0 0 0,0 0 0 0 0,0 0 0 0 0,0 6 1 0 0,0 0-39 0 0,0 0 1 0 0,-1 0-1 0 0,0 0 1 0 0,0 0 0 0 0,-1 0-1 0 0,0 0 1 0 0,-1-1-1 0 0,-3 12 1 0 0,-1 0-405 0 0,-1-1 1 0 0,-14 28-1 0 0,24-50 372 0 0,0 0-1 0 0,0 1 1 0 0,0-1-1 0 0,1 1 1 0 0,-1 0 0 0 0,1 0-1 0 0,-1 0 1 0 0,1 0-1 0 0,5-1 1 0 0,3-3 33 0 0,28-12 46 0 0,6-4-1323 0 0,-19 5-4372 0 0,-25 16 4728 0 0,0-1 0 0 0,0 0 0 0 0,0 0 0 0 0,-1 0 1 0 0,1 0-1 0 0,-1 0 0 0 0,1 0 0 0 0,-1-1 0 0 0,1 1 1 0 0,-1 0-1 0 0,1-4 0 0 0,-1 2 449 0 0,0 0-1 0 0,0 0 1 0 0,0 0 0 0 0,-1 0 0 0 0,0 0-1 0 0,0-7 1 0 0,-5-25 4493 0 0,-7 10 13768 0 0,10 73-17246 0 0,3-8-837 0 0,4 69 1054 0 0,-3-94-1629 0 0,0 0 0 0 0,1 0 1 0 0,0 0-1 0 0,1-1 0 0 0,9 20 0 0 0,-3-18-4526 0 0,0-10-1842 0 0</inkml:trace>
</inkml:ink>
</file>

<file path=ppt/ink/ink1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3:39.6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0 13011 0 0,'-2'9'7826'0'0,"1"1"-3521"0"0,5 26-2397 0 0,-2-21-740 0 0,-2-9-991 0 0,14 90 1081 0 0,-13-86-1280 0 0,2-1-1 0 0,-1 1 1 0 0,2-1-1 0 0,-1 0 1 0 0,1 0-1 0 0,0 0 1 0 0,10 13-1 0 0,-12-19 24 0 0,1-1 0 0 0,0 1 0 0 0,0-1 0 0 0,0 0 0 0 0,0 0 0 0 0,0 0 0 0 0,0 0 0 0 0,0-1 0 0 0,1 0 0 0 0,-1 1 0 0 0,1-1 0 0 0,-1 0 0 0 0,1 0 0 0 0,-1-1-1 0 0,1 1 1 0 0,-1-1 0 0 0,1 0 0 0 0,0 0 0 0 0,-1 0 0 0 0,1 0 0 0 0,4-2 0 0 0,5 1-24 0 0,1-2 0 0 0,-1 0 0 0 0,0 0-1 0 0,15-7 1 0 0,-17 6-375 0 0,20-9 72 0 0,-15 1-5770 0 0</inkml:trace>
</inkml:ink>
</file>

<file path=ppt/ink/ink1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3:40.0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1 11474 0 0,'-1'7'1804'0'0,"0"0"-841"0"0,0 0 0 0 0,0 1-1 0 0,1-1 1 0 0,-1 0 0 0 0,2 0-1 0 0,-1 0 1 0 0,1 0 0 0 0,0 1 0 0 0,0-1-1 0 0,1 0 1 0 0,3 9 0 0 0,-3-14-875 0 0,0 0 0 0 0,-1 0 1 0 0,1 0-1 0 0,0-1 0 0 0,0 1 1 0 0,0 0-1 0 0,1-1 0 0 0,-1 1 1 0 0,0-1-1 0 0,1 0 0 0 0,-1 0 1 0 0,0 0-1 0 0,1 0 0 0 0,-1 0 1 0 0,1-1-1 0 0,0 1 0 0 0,-1-1 1 0 0,1 1-1 0 0,-1-1 0 0 0,1 0 1 0 0,0 0-1 0 0,4-1 0 0 0,8 0-68 0 0,-1-1 0 0 0,25-6-1 0 0,-35 7 23 0 0,15-3-69 0 0,-11 3-254 0 0,-1 0 0 0 0,0 0 1 0 0,1-1-1 0 0,-1 0 0 0 0,0-1 1 0 0,0 0-1 0 0,0 0 0 0 0,-1 0 0 0 0,1-1 1 0 0,11-8-1 0 0,-12 1-1120 0 0,-14 9 1090 0 0,-15 11 1223 0 0,19-5-700 0 0,0 0 0 0 0,1 0 0 0 0,-1 0 0 0 0,1 0 1 0 0,0 1-1 0 0,0 0 0 0 0,1 0 0 0 0,-1-1 1 0 0,1 1-1 0 0,0 1 0 0 0,0-1 0 0 0,1 0 0 0 0,0 0 1 0 0,0 1-1 0 0,0-1 0 0 0,0 1 0 0 0,1-1 1 0 0,0 1-1 0 0,0-1 0 0 0,0 0 0 0 0,1 1 0 0 0,0-1 1 0 0,0 1-1 0 0,0-1 0 0 0,1 0 0 0 0,3 8 1 0 0,-3-8-256 0 0,-1 0 1 0 0,2 0 0 0 0,-1 0 0 0 0,0 0 0 0 0,1-1 0 0 0,0 1-1 0 0,0 0 1 0 0,1-1 0 0 0,-1 0 0 0 0,1 0 0 0 0,0 0 0 0 0,0-1-1 0 0,0 1 1 0 0,0-1 0 0 0,1 0 0 0 0,-1 0 0 0 0,1 0 0 0 0,0-1 0 0 0,0 1-1 0 0,0-1 1 0 0,0 0 0 0 0,0-1 0 0 0,0 1 0 0 0,1-1 0 0 0,-1 0-1 0 0,9 0 1 0 0,25-7-4424 0 0,16-17-8581 0 0,-34 12 6306 0 0</inkml:trace>
</inkml:ink>
</file>

<file path=ppt/ink/ink1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3:40.5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 24 6657 0 0,'-9'-4'4396'0'0,"-29"-15"11222"0"0,58 24-15138 0 0,-11-2-489 0 0,1 0-1 0 0,0-1 1 0 0,0-1-1 0 0,0 1 1 0 0,0-2 0 0 0,0 1-1 0 0,0-1 1 0 0,0-1-1 0 0,-1 0 1 0 0,1 0-1 0 0,0-1 1 0 0,0 0 0 0 0,0-1-1 0 0,10-4 1 0 0,-55 23-726 0 0,16-8 678 0 0,0 0 1 0 0,1 2-1 0 0,-26 17 1 0 0,40-24 60 0 0,0 0 1 0 0,1 0-1 0 0,-1 0 0 0 0,1 0 1 0 0,-1 1-1 0 0,1 0 1 0 0,0-1-1 0 0,0 1 0 0 0,1 0 1 0 0,-1 0-1 0 0,1 1 1 0 0,0-1-1 0 0,0 0 1 0 0,0 1-1 0 0,1-1 0 0 0,0 1 1 0 0,0 0-1 0 0,0-1 1 0 0,0 1-1 0 0,0 8 1 0 0,2-3-28 0 0,0-1 0 0 0,1 0 0 0 0,0 1 0 0 0,1-1 0 0 0,0 0 1 0 0,0 0-1 0 0,1-1 0 0 0,0 1 0 0 0,0-1 0 0 0,1 1 0 0 0,0-1 0 0 0,1-1 1 0 0,0 1-1 0 0,0-1 0 0 0,0 0 0 0 0,1 0 0 0 0,0-1 0 0 0,11 8 1 0 0,-11-9-20 0 0,-1-1 0 0 0,1 0 0 0 0,0 0 0 0 0,0 0 1 0 0,0-1-1 0 0,0 0 0 0 0,1-1 0 0 0,-1 1 1 0 0,1-2-1 0 0,0 1 0 0 0,-1-1 0 0 0,1 0 1 0 0,0 0-1 0 0,0-1 0 0 0,0 0 0 0 0,0-1 1 0 0,0 1-1 0 0,-1-2 0 0 0,1 1 0 0 0,0-1 1 0 0,-1 0-1 0 0,1 0 0 0 0,7-5 0 0 0,-13 6-283 0 0,1 0 1 0 0,0-1-1 0 0,-1 1 0 0 0,0-1 0 0 0,1 0 0 0 0,-1 0 0 0 0,0 0 0 0 0,0 0 1 0 0,0-1-1 0 0,0 1 0 0 0,0 0 0 0 0,0-1 0 0 0,2-4 0 0 0,-3 4-437 0 0,0 1 1 0 0,0-1-1 0 0,-1 1 0 0 0,1-1 0 0 0,-1 1 0 0 0,1-1 0 0 0,-1 1 0 0 0,0-1 0 0 0,0 0 0 0 0,0 1 0 0 0,0-1 1 0 0,0 0-1 0 0,-1 1 0 0 0,1-1 0 0 0,-2-4 0 0 0,-2-4-4580 0 0</inkml:trace>
</inkml:ink>
</file>

<file path=ppt/ink/ink1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3:40.9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11074 0 0,'9'1'8219'0'0,"1"1"-5266"0"0,22 3-2137 0 0,12-8-981 0 0,59 1 1792 0 0,-52 7-5095 0 0,-5 9-6460 0 0,-35-8 2865 0 0</inkml:trace>
</inkml:ink>
</file>

<file path=ppt/ink/ink1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3:41.2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40 17596 0 0,'3'2'376'0'0,"0"0"1"0"0,-1 1-1 0 0,1-1 0 0 0,0-1 1 0 0,0 1-1 0 0,0 0 1 0 0,0-1-1 0 0,1 1 0 0 0,-1-1 1 0 0,0 0-1 0 0,1 0 1 0 0,-1 0-1 0 0,0-1 1 0 0,1 1-1 0 0,-1-1 0 0 0,1 0 1 0 0,-1 0-1 0 0,7-1 1 0 0,8 0-74 0 0,1-1 1 0 0,20-6 0 0 0,-30 7 5 0 0,68-19 210 0 0,-55 13-609 0 0,1 1 1 0 0,0 1-1 0 0,1 1 1 0 0,-1 1-1 0 0,25-1 1 0 0,-46 5-303 0 0,0-1 1 0 0,0 0 0 0 0,0 0-1 0 0,0 1 1 0 0,0-1 0 0 0,0 1 0 0 0,0 0-1 0 0,-1-1 1 0 0,1 1 0 0 0,0 0-1 0 0,1 1 1 0 0</inkml:trace>
</inkml:ink>
</file>

<file path=ppt/ink/ink1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3:41.6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58 14451 0 0,'63'-6'10593'0'0,"35"-16"-9153"0"0,-17 3-1104 0 0,-64 16-288 0 0,-12 1-17 0 0,1 0 0 0 0,-1 1 0 0 0,1 0 0 0 0,-1 0 0 0 0,0 1 0 0 0,1-1 0 0 0,0 1 0 0 0,-1 0 0 0 0,1 1 0 0 0,-1-1 0 0 0,1 1 0 0 0,8 3 0 0 0,-13-4-14 0 0,-1 1-1 0 0,1-1 0 0 0,0 1 1 0 0,-1 0-1 0 0,1-1 1 0 0,-1 1-1 0 0,1 0 1 0 0,-1 0-1 0 0,1 0 0 0 0,-1-1 1 0 0,1 1-1 0 0,-1 0 1 0 0,0 0-1 0 0,1 0 1 0 0,-1 0-1 0 0,0 0 0 0 0,0 0 1 0 0,0-1-1 0 0,0 1 1 0 0,0 0-1 0 0,0 0 1 0 0,0 0-1 0 0,0 0 0 0 0,0 0 1 0 0,0 0-1 0 0,0 0 1 0 0,-1 0-1 0 0,1 0 0 0 0,0 0 1 0 0,-1-1-1 0 0,1 1 1 0 0,-1 0-1 0 0,1 0 1 0 0,-1 0-1 0 0,1-1 0 0 0,-1 2 1 0 0,-25 34 29 0 0,19-27-32 0 0,5-6-26 0 0,-1 0 0 0 0,1 0 0 0 0,1 0 0 0 0,-1 0 0 0 0,0 0 0 0 0,1 1 0 0 0,0-1 0 0 0,-1 1 0 0 0,1-1 0 0 0,1 1 0 0 0,-1-1 0 0 0,0 1 0 0 0,1 4 0 0 0,0-6 6 0 0,0 0-1 0 0,1-1 1 0 0,-1 1 0 0 0,1-1 0 0 0,0 1-1 0 0,-1-1 1 0 0,1 0 0 0 0,0 1 0 0 0,0-1-1 0 0,0 0 1 0 0,0 1 0 0 0,0-1 0 0 0,0 0-1 0 0,0 0 1 0 0,1 0 0 0 0,-1 0 0 0 0,0 0-1 0 0,0 0 1 0 0,1 0 0 0 0,-1 0 0 0 0,1-1-1 0 0,-1 1 1 0 0,1 0 0 0 0,-1-1 0 0 0,1 0-1 0 0,-1 1 1 0 0,1-1 0 0 0,0 0 0 0 0,-1 1-1 0 0,1-1 1 0 0,-1 0 0 0 0,3-1 0 0 0,2 1-333 0 0,-1 0 0 0 0,0 0 0 0 0,1-1 0 0 0,-1 0 0 0 0,0 0 1 0 0,0 0-1 0 0,0-1 0 0 0,0 0 0 0 0,0 0 0 0 0,0 0 0 0 0,0-1 1 0 0,0 1-1 0 0,-1-1 0 0 0,0 0 0 0 0,5-4 0 0 0,4-4-3140 0 0,-1 0 0 0 0,0-1 0 0 0,15-20 0 0 0,-10 10-1955 0 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4:33.9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8 10146 0 0,'0'0'231'0'0,"-1"-1"0"0"0,1 1 0 0 0,0-1 0 0 0,-1 1 0 0 0,1-1 0 0 0,-1 1 0 0 0,1-1 0 0 0,-1 1 0 0 0,0-1 0 0 0,1 1 1 0 0,-1 0-1 0 0,1-1 0 0 0,-1 1 0 0 0,0 0 0 0 0,1-1 0 0 0,-1 1 0 0 0,0 0 0 0 0,1 0 0 0 0,-1 0 0 0 0,0 0 0 0 0,1 0 0 0 0,-1-1 0 0 0,0 1 0 0 0,0 0 0 0 0,1 1 0 0 0,-1-1 0 0 0,0 0 0 0 0,1 0 0 0 0,-1 0 0 0 0,-1 1 0 0 0,2 0-53 0 0,0 0 0 0 0,-1 0-1 0 0,1 0 1 0 0,0 0 0 0 0,0 0-1 0 0,-1 1 1 0 0,1-1 0 0 0,0 0-1 0 0,0 0 1 0 0,0 0 0 0 0,1 0 0 0 0,-1 1-1 0 0,0-1 1 0 0,0 0 0 0 0,1 2-1 0 0,16 46 682 0 0,-7-27-704 0 0,4 9-10 0 0,32 52-1 0 0,-42-76-136 0 0,0-1 0 0 0,1 0 0 0 0,0 0 0 0 0,0 0 0 0 0,0 0 0 0 0,1-1 0 0 0,0 0 0 0 0,0 0 0 0 0,0 0 0 0 0,0-1 0 0 0,1 0 0 0 0,0 0 0 0 0,13 4 0 0 0,-16-7-3 0 0,0 0-1 0 0,0-1 1 0 0,0 1-1 0 0,1-1 1 0 0,-1 0-1 0 0,0 0 1 0 0,0-1 0 0 0,0 1-1 0 0,0-1 1 0 0,0 0-1 0 0,0 0 1 0 0,0-1 0 0 0,0 1-1 0 0,0-1 1 0 0,0 0-1 0 0,0 0 1 0 0,-1 0 0 0 0,1 0-1 0 0,-1 0 1 0 0,1-1-1 0 0,-1 0 1 0 0,0 0 0 0 0,0 0-1 0 0,2-3 1 0 0,9-10 15 0 0,-1-1 0 0 0,-1 0 1 0 0,16-29-1 0 0,-18 29-24 0 0,9-19-118 0 0,9-14-440 0 0,-7 23-6194 0 0</inkml:trace>
</inkml:ink>
</file>

<file path=ppt/ink/ink1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3:41.9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17 18388 0 0,'0'0'157'0'0,"0"0"-1"0"0,0 1 1 0 0,-1-1 0 0 0,1 0 0 0 0,0 0 0 0 0,0 1-1 0 0,-1-1 1 0 0,1 0 0 0 0,0 0 0 0 0,0 1-1 0 0,0-1 1 0 0,0 0 0 0 0,0 0 0 0 0,0 1 0 0 0,-1-1-1 0 0,1 0 1 0 0,0 1 0 0 0,0-1 0 0 0,0 0-1 0 0,0 1 1 0 0,0-1 0 0 0,0 0 0 0 0,0 1 0 0 0,0-1-1 0 0,0 0 1 0 0,0 1 0 0 0,0-1 0 0 0,1 0 0 0 0,-1 0-1 0 0,0 1 1 0 0,0-1 0 0 0,0 0 0 0 0,0 1-1 0 0,0-1 1 0 0,1 0 0 0 0,-1 0 0 0 0,0 1 0 0 0,0-1-1 0 0,16 9 1609 0 0,21 0-1534 0 0,-36-8-43 0 0,26 2 158 0 0,29 6 68 0 0,-53-8-353 0 0,0 0 0 0 0,-1-1 0 0 0,1 1 0 0 0,-1 0 0 0 0,1 0 1 0 0,-1 1-1 0 0,1-1 0 0 0,-1 0 0 0 0,1 1 0 0 0,-1 0 0 0 0,0-1 0 0 0,0 1 0 0 0,0 0 0 0 0,0 0 0 0 0,2 4 0 0 0,-3-4-31 0 0,0 0-1 0 0,0 1 1 0 0,-1-1-1 0 0,1 1 1 0 0,-1-1-1 0 0,0 0 1 0 0,0 1 0 0 0,0-1-1 0 0,0 1 1 0 0,0-1-1 0 0,0 1 1 0 0,-1-1-1 0 0,1 1 1 0 0,-1-1-1 0 0,0 0 1 0 0,1 1-1 0 0,-1-1 1 0 0,0 0-1 0 0,-1 0 1 0 0,0 3-1 0 0,-29 41-253 0 0,27-40 197 0 0,-3 2 22 0 0,1 0 0 0 0,0 0 0 0 0,1 0 0 0 0,-1 1 1 0 0,2 0-1 0 0,-5 11 0 0 0,8-19 6 0 0,1 1 0 0 0,0 0 0 0 0,-1-1 0 0 0,1 1 0 0 0,0-1 0 0 0,0 1 0 0 0,0 0 1 0 0,0-1-1 0 0,0 1 0 0 0,0 0 0 0 0,1-1 0 0 0,-1 1 0 0 0,0-1 0 0 0,1 1 0 0 0,-1-1 0 0 0,1 1 0 0 0,0-1 0 0 0,0 3 0 0 0,1-2-4 0 0,0-1-1 0 0,0 1 1 0 0,0 0-1 0 0,0 0 0 0 0,0-1 1 0 0,0 1-1 0 0,0-1 1 0 0,0 0-1 0 0,1 0 0 0 0,-1 1 1 0 0,1-2-1 0 0,-1 1 1 0 0,0 0-1 0 0,1 0 0 0 0,3 0 1 0 0,-1 0-53 0 0,0 0-1 0 0,1-1 1 0 0,-1 0 0 0 0,1 0 0 0 0,0 0-1 0 0,-1 0 1 0 0,1-1 0 0 0,8-2 0 0 0,-7 1-589 0 0,0 0 0 0 0,1-1 0 0 0,-1 0 0 0 0,-1 0 0 0 0,1-1 0 0 0,6-4 0 0 0,17-18-5720 0 0,-9-4-3472 0 0,-16 18 4684 0 0</inkml:trace>
  <inkml:trace contextRef="#ctx0" brushRef="#br0" timeOffset="1">338 6 8002 0 0,'-10'-5'17122'0'0,"4"18"-12890"0"0,3 20-4147 0 0,6 99 511 0 0,-1-66-2138 0 0,-2 1-4690 0 0,0-64 5508 0 0,-2 11-4611 0 0</inkml:trace>
</inkml:ink>
</file>

<file path=ppt/ink/ink1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3:42.3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 1 9402 0 0,'-5'14'3400'0'0,"0"1"0"0"0,1-1 1 0 0,-3 19-1 0 0,6-23-2614 0 0,0 0 1 0 0,0 0-1 0 0,1-1 1 0 0,0 1-1 0 0,3 18 1 0 0,-2-23-823 0 0,1 1 0 0 0,-1-1 1 0 0,1 0-1 0 0,0 0 0 0 0,0 1 1 0 0,1-1-1 0 0,-1-1 0 0 0,1 1 1 0 0,0 0-1 0 0,0-1 0 0 0,1 1 1 0 0,-1-1-1 0 0,1 0 0 0 0,0 0 0 0 0,0 0 1 0 0,1-1-1 0 0,-1 1 0 0 0,1-1 1 0 0,0 0-1 0 0,-1-1 0 0 0,1 1 1 0 0,0-1-1 0 0,1 0 0 0 0,-1 0 0 0 0,9 2 1 0 0,-5-2-836 0 0,0-1 0 0 0,0 0 0 0 0,0 0 1 0 0,-1 0-1 0 0,12-2 0 0 0,-8 0-1280 0 0,0 0 0 0 0,-1-2-1 0 0,1 1 1 0 0,-1-1 0 0 0,0-1 0 0 0,15-6 0 0 0,-2 0-2368 0 0</inkml:trace>
</inkml:ink>
</file>

<file path=ppt/ink/ink1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3:42.7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128 40 13875 0 0,'-6'-1'1550'0'0,"1"0"1"0"0,-1 0-1 0 0,0 1 0 0 0,0 0 1 0 0,0 0-1 0 0,-8 2 0 0 0,10-1-1150 0 0,0 0 0 0 0,1 0-1 0 0,-1 0 1 0 0,0 1 0 0 0,1-1 0 0 0,0 1-1 0 0,-1 0 1 0 0,1 0 0 0 0,-3 2-1 0 0,2 0-346 0 0,0-1-1 0 0,1 1 0 0 0,0 0 1 0 0,0 0-1 0 0,0 0 0 0 0,0 0 0 0 0,1 0 1 0 0,-1 1-1 0 0,1-1 0 0 0,0 1 0 0 0,1 0 1 0 0,-1 0-1 0 0,1-1 0 0 0,0 1 0 0 0,0 0 1 0 0,0 7-1 0 0,0 1 10 0 0,1 1 1 0 0,0-1-1 0 0,1 1 0 0 0,1-1 1 0 0,0 1-1 0 0,1-1 0 0 0,7 22 1 0 0,-8-29-60 0 0,-1 0 0 0 0,2-1 1 0 0,-1 1-1 0 0,1 0 1 0 0,0-1-1 0 0,0 0 1 0 0,0 1-1 0 0,1-1 1 0 0,0 0-1 0 0,0-1 1 0 0,0 1-1 0 0,1-1 0 0 0,-1 0 1 0 0,1 0-1 0 0,0 0 1 0 0,0 0-1 0 0,0-1 1 0 0,11 5-1 0 0,-14-8-11 0 0,0 1 0 0 0,0 0 0 0 0,1-1-1 0 0,-1 1 1 0 0,0-1 0 0 0,1 1 0 0 0,-1-1 0 0 0,1 0 0 0 0,-1 0-1 0 0,0 0 1 0 0,1-1 0 0 0,-1 1 0 0 0,0-1 0 0 0,1 1-1 0 0,-1-1 1 0 0,0 0 0 0 0,1 1 0 0 0,-1-1 0 0 0,0 0 0 0 0,0-1-1 0 0,0 1 1 0 0,2-2 0 0 0,-1 1-59 0 0,0-1 0 0 0,-1 0 0 0 0,1-1 0 0 0,-1 1 0 0 0,0 0 0 0 0,0-1 0 0 0,0 1 0 0 0,0-1 0 0 0,0 0 0 0 0,-1 0 0 0 0,0 0 1 0 0,1-3-1 0 0,1-6-338 0 0,-1 0 1 0 0,0 0 0 0 0,-1 0-1 0 0,-1 0 1 0 0,0 0 0 0 0,-1 0-1 0 0,-2-16 1 0 0,-1 13-114 0 0,0 1-1 0 0,-2 0 1 0 0,1 0 0 0 0,-2 1-1 0 0,-15-27 1 0 0,-26-28 2023 0 0,50 71-1360 0 0,1 0 0 0 0,0-1 0 0 0,0 1 1 0 0,-1-1-1 0 0,1 0 0 0 0,0 0 1 0 0,0 0-1 0 0,0 0 0 0 0,1-1 1 0 0,5 1-1 0 0,37 3 32 0 0,88-13-636 0 0,-178 46-19887 0 0,37-33 19602 0 0,-48 28 3253 0 0,52-30-1882 0 0,0-1 1 0 0,0 1-1 0 0,0 0 0 0 0,1 1 0 0 0,-1-1 0 0 0,1 0 1 0 0,-1 1-1 0 0,1-1 0 0 0,0 1 0 0 0,0 0 0 0 0,0 0 1 0 0,1 0-1 0 0,-1 0 0 0 0,-2 5 0 0 0,4-7-431 0 0,0 0 0 0 0,1 0-1 0 0,-1 0 1 0 0,0 0 0 0 0,0 0-1 0 0,0-1 1 0 0,1 1 0 0 0,-1 0-1 0 0,0 0 1 0 0,1 0 0 0 0,-1-1-1 0 0,0 1 1 0 0,1 0 0 0 0,-1 0-1 0 0,1-1 1 0 0,0 1 0 0 0,-1 0-1 0 0,1-1 1 0 0,-1 1 0 0 0,1-1-1 0 0,0 1 1 0 0,0 0 0 0 0,-1-1-1 0 0,1 0 1 0 0,0 1 0 0 0,0-1-1 0 0,-1 1 1 0 0,1-1 0 0 0,0 0-1 0 0,0 0 1 0 0,0 0 0 0 0,0 1-1 0 0,0-1 1 0 0,0 0 0 0 0,-1 0-1 0 0,2 0 1 0 0,39 2 1525 0 0,-35-2-1381 0 0,5-1-186 0 0,-1 1 0 0 0,1-1 1 0 0,-1-1-1 0 0,14-4 0 0 0,9-7-4508 0 0,-8-8-10196 0 0,-19 12 9393 0 0</inkml:trace>
</inkml:ink>
</file>

<file path=ppt/ink/ink1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3:43.0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8178 0 0,'3'1'16316'0'0,"0"13"-12250"0"0,1 16-3641 0 0,-3 59 530 0 0,-2-40-1523 0 0,3-1-1 0 0,1 0 1 0 0,13 58 0 0 0,-12-90 1138 0 0,4-4-10271 0 0,-1-36-4771 0 0,-6 7 11720 0 0</inkml:trace>
  <inkml:trace contextRef="#ctx0" brushRef="#br0" timeOffset="1">89 138 3817 0 0,'1'-12'5917'0'0,"4"-22"8027"0"0,-2 40-10358 0 0,4 25-2421 0 0,1 38-1344 0 0,8 56-748 0 0,4-46-8108 0 0,-20-79 8901 0 0,0 0 0 0 0,0 0-1 0 0,0 0 1 0 0,-1 0 0 0 0,1 0 0 0 0,0-1 0 0 0,0 1-1 0 0,-1 0 1 0 0,1 0 0 0 0,0 0 0 0 0,0 0 0 0 0,-1 0-1 0 0,1 0 1 0 0,0 0 0 0 0,0 0 0 0 0,-1 0 0 0 0,1 0-1 0 0,0 0 1 0 0,0 0 0 0 0,-1 0 0 0 0,1 1 0 0 0,0-1 0 0 0,0 0-1 0 0,0 0 1 0 0,-1 0 0 0 0,1 0 0 0 0,0 0 0 0 0,0 0-1 0 0,0 1 1 0 0,-1-1 0 0 0,1 0 0 0 0,0 0 0 0 0,0 0-1 0 0,0 0 1 0 0,0 1 0 0 0,-1-1 0 0 0,1 0 0 0 0,0 0-1 0 0,0 0 1 0 0,0 1 0 0 0,0-1 0 0 0,0 0 0 0 0,0 0-1 0 0,0 1 1 0 0,0-1 0 0 0,0 0 0 0 0,0 0 0 0 0,0 1 0 0 0,0-1-1 0 0,0 0 1 0 0,0 0 0 0 0,0 1 0 0 0,0-1 0 0 0,0 0-1 0 0,0 0 1 0 0,0 1 0 0 0,0-1 0 0 0,0 0 0 0 0,0 0-1 0 0,0 0 1 0 0,0 1 0 0 0,0-1 0 0 0,1 0 0 0 0,-1 0-1 0 0,0 0 1 0 0,0 1 0 0 0,0-1 0 0 0,1 0 0 0 0,-3 0-945 0 0</inkml:trace>
</inkml:ink>
</file>

<file path=ppt/ink/ink1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3:43.4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18500 0 0,'51'19'6709'0'0,"-39"-14"-6344"0"0,0 2 0 0 0,0 0-1 0 0,0 0 1 0 0,-1 1 0 0 0,0 1 0 0 0,-1 0 0 0 0,15 16-1 0 0,-21-21-306 0 0,-1 1 0 0 0,0-1 0 0 0,0 1 0 0 0,-1 0-1 0 0,1 0 1 0 0,-1 0 0 0 0,0 1 0 0 0,0-1 0 0 0,-1 0-1 0 0,0 1 1 0 0,0-1 0 0 0,0 1 0 0 0,0 8 0 0 0,-1-5-49 0 0,-1 1 1 0 0,0-1 0 0 0,-1 0 0 0 0,1 1 0 0 0,-2-1 0 0 0,0 0 0 0 0,-5 12 0 0 0,-2 0-116 0 0,-1 0 0 0 0,-1-1 0 0 0,0 0 0 0 0,-2-1 0 0 0,-26 28-1 0 0,40-47 96 0 0,-1 1 0 0 0,1-1-1 0 0,0 0 1 0 0,-1 0 0 0 0,1 0-1 0 0,0 0 1 0 0,-1 0 0 0 0,1 1 0 0 0,0-1-1 0 0,0 0 1 0 0,-1 0 0 0 0,1 0-1 0 0,0 1 1 0 0,0-1 0 0 0,0 0-1 0 0,-1 0 1 0 0,1 1 0 0 0,0-1-1 0 0,0 0 1 0 0,0 0 0 0 0,0 1-1 0 0,-1-1 1 0 0,1 0 0 0 0,0 1-1 0 0,0-1 1 0 0,0 0 0 0 0,0 1-1 0 0,0-1 1 0 0,0 0 0 0 0,0 1-1 0 0,0-1 1 0 0,0 0 0 0 0,0 1 0 0 0,0-1-1 0 0,0 0 1 0 0,0 1 0 0 0,0-1-1 0 0,0 0 1 0 0,1 0 0 0 0,-1 1-1 0 0,0-1 1 0 0,0 0 0 0 0,0 1-1 0 0,17-2-351 0 0,-3 0 448 0 0,32-1-372 0 0,93-4 878 0 0,-48-6-4856 0 0,-79 8-596 0 0,-3-13-9807 0 0</inkml:trace>
</inkml:ink>
</file>

<file path=ppt/ink/ink1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3:43.8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0 180 18972 0 0,'4'1'3161'0'0,"-2"-1"-2017"0"0,4 0-312 0 0,0 0-80 0 0,3 0-248 0 0,0-1-184 0 0,2 1-159 0 0,0-2-105 0 0,3 2 0 0 0,0-1-96 0 0,-1 0-249 0 0,1 0-623 0 0,-1-2-992 0 0,-2 1-1545 0 0,-1-3-1624 0 0,-2 1 208 0 0</inkml:trace>
  <inkml:trace contextRef="#ctx0" brushRef="#br0" timeOffset="1">179 0 11915 0 0,'-1'20'12866'0'0,"-1"-1"-9198"0"0,-2 30-3371 0 0,3-8-504 0 0,2-1 0 0 0,2 1 0 0 0,2-1 0 0 0,2 0 0 0 0,12 41 1 0 0,-14-69 87 0 0,3 0-3629 0 0</inkml:trace>
</inkml:ink>
</file>

<file path=ppt/ink/ink1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3:44.1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14539 0 0,'1'4'12158'0'0,"3"18"-9954"0"0,14 122-513 0 0,2 20-2848 0 0,5-52-6069 0 0,-25-112 7122 0 0,1 8-3875 0 0</inkml:trace>
</inkml:ink>
</file>

<file path=ppt/ink/ink1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3:44.5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52 0 17324 0 0,'17'53'9280'0'0,"2"28"-6771"0"0,-5-21-1111 0 0,-6-26-1304 0 0,-1 0 0 0 0,-1 1 0 0 0,-2 0 1 0 0,-2 0-1 0 0,-1 0 0 0 0,-1 0 1 0 0,-2 0-1 0 0,-2 0 0 0 0,-16 66 0 0 0,17-92-395 0 0,0 0 0 0 0,-1 0-1 0 0,0-1 1 0 0,0 0-1 0 0,-10 14 1 0 0,-11 2-4397 0 0,23-22 3434 0 0,-1 0-1 0 0,0 0 1 0 0,1-1 0 0 0,-1 1-1 0 0,0-1 1 0 0,0 0 0 0 0,0 0 0 0 0,-4 1-1 0 0,-10 2-7534 0 0</inkml:trace>
</inkml:ink>
</file>

<file path=ppt/ink/ink1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2:16.5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96 45 8378 0 0,'-15'-4'1617'0'0,"-32"-10"3398"0"0,16 2 1682 0 0,31 13-6669 0 0,0-1 0 0 0,0 0-1 0 0,0 0 1 0 0,0 0-1 0 0,0 0 1 0 0,-1 0 0 0 0,1 0-1 0 0,0 0 1 0 0,0-1 0 0 0,0 1-1 0 0,0 0 1 0 0,0 0 0 0 0,0 0-1 0 0,0 0 1 0 0,0 0-1 0 0,-1 0 1 0 0,1 0 0 0 0,0 0-1 0 0,0 0 1 0 0,0 0 0 0 0,0 0-1 0 0,0 0 1 0 0,0 0 0 0 0,0 0-1 0 0,0 0 1 0 0,0 0-1 0 0,0-1 1 0 0,0 1 0 0 0,0 0-1 0 0,0 0 1 0 0,-1 0 0 0 0,1 0-1 0 0,0 0 1 0 0,0 0 0 0 0,0 0-1 0 0,0 0 1 0 0,0 0-1 0 0,0-1 1 0 0,0 1 0 0 0,0 0-1 0 0,0 0 1 0 0,0 0 0 0 0,0 0-1 0 0,0 0 1 0 0,0 0-1 0 0,0 0 1 0 0,0 0 0 0 0,0-1-1 0 0,0 1 1 0 0,1 0 0 0 0,-1 0-1 0 0,0 0 1 0 0,0 0 0 0 0,0 0-1 0 0,0 0 1 0 0,0 0-1 0 0,0 0 1 0 0,0 0 0 0 0,0-1-1 0 0,0 1 1 0 0,0 0 0 0 0,0 0-1 0 0,0 0 1 0 0,0 0 0 0 0,1 0-1 0 0,-1 0 1 0 0,0 0-1 0 0,0 0 1 0 0,0 0 0 0 0,13-4 384 0 0,14 0-425 0 0,173 5 608 0 0,-109 1-1478 0 0,0-3-3481 0 0,-72-3-4243 0 0</inkml:trace>
</inkml:ink>
</file>

<file path=ppt/ink/ink1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2:16.9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14083 0 0,'12'6'5438'0'0,"8"14"-3913"0"0,-14-15-836 0 0,159 162 3382 0 0,-161-163-3985 0 0,-1 0 0 0 0,1 0 0 0 0,-1 1 0 0 0,0-1 0 0 0,-1 1 0 0 0,1 0 0 0 0,-1 0 0 0 0,0 0 0 0 0,0 0 0 0 0,0 0 0 0 0,-1 0 0 0 0,0 0 0 0 0,0 1 0 0 0,0-1 0 0 0,-1 1 0 0 0,1-1 0 0 0,-1 0 0 0 0,-1 1 0 0 0,1-1 0 0 0,-1 0 0 0 0,0 1 0 0 0,-3 9 0 0 0,2-7-55 0 0,-2 0 0 0 0,1 0 0 0 0,-1-1 0 0 0,0 0-1 0 0,-1 1 1 0 0,0-2 0 0 0,0 1 0 0 0,-1 0 0 0 0,1-1 0 0 0,-1 0 0 0 0,-1 0 0 0 0,1-1 0 0 0,-1 0-1 0 0,-7 5 1 0 0,4-4-108 0 0,4-3-224 0 0,-1 1 1 0 0,1 1 0 0 0,0-1 0 0 0,0 1 0 0 0,-6 6-1 0 0,12-11 208 0 0,0 0 0 0 0,-1 1-372 0 0,1-1 372 0 0,0 0 0 0 0,0 0 0 0 0,0 0 0 0 0,0 1 0 0 0,0-1 0 0 0,0 0 0 0 0,0 0 0 0 0,0 0 0 0 0,0 0 0 0 0,-1 0 0 0 0,1 1-1 0 0,0-1 1 0 0,0 0 0 0 0,0 0 0 0 0,0 0 0 0 0,0 0 0 0 0,1 0 0 0 0,-1 1 0 0 0,0-1 0 0 0,0 0 0 0 0,0 0 0 0 0,0 0 0 0 0,0 0 0 0 0,0 0 0 0 0,0 0 0 0 0,0 1 0 0 0,0-1 0 0 0,0 0 0 0 0,0 0 0 0 0,0 0 0 0 0,1 1-373 0 0,-1-1 373 0 0,0 0 0 0 0,0 0 0 0 0,0 0 0 0 0,0 0 0 0 0,1 0 0 0 0,-1 0 0 0 0,0 0 0 0 0,0 0 0 0 0,0 0 0 0 0,0 0 0 0 0,0 0 0 0 0,1 0 0 0 0,-1 0 0 0 0,0 0 0 0 0,0 0 0 0 0,0 0 0 0 0,0 0 0 0 0,0 0 0 0 0,1 0 0 0 0,-1 0-1 0 0,0 0 1 0 0,0 0 0 0 0,0 0 0 0 0,12-1-7006 0 0,-2-2-831 0 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4:34.4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52 6737 0 0,'-19'-2'9558'0'0,"34"-4"-7026"0"0,37-5-2833 0 0,-51 11 564 0 0,231-32-2414 0 0,-293 50 498 0 0,55-16 1744 0 0,1 0 0 0 0,0 0 1 0 0,0 1-1 0 0,0-1 1 0 0,0 1-1 0 0,1 0 1 0 0,-1 0-1 0 0,1 1 0 0 0,0-1 1 0 0,0 1-1 0 0,0 0 1 0 0,0 0-1 0 0,1 1 1 0 0,-1-1-1 0 0,1 1 1 0 0,0-1-1 0 0,1 1 0 0 0,-1 0 1 0 0,1 0-1 0 0,0 0 1 0 0,0 0-1 0 0,-1 9 1 0 0,0-5-235 0 0,2 0 0 0 0,-1 1 0 0 0,1-1 0 0 0,1 0 0 0 0,-1 1 0 0 0,2-1 0 0 0,-1 0 0 0 0,1 0 1 0 0,1 1-1 0 0,0-1 0 0 0,0 0 0 0 0,7 16 0 0 0,7-2-3614 0 0,-5-15 755 0 0,-11-8 2936 0 0,0 0 1 0 0,1 0-1 0 0,-1 0 0 0 0,0 0 1 0 0,0 0-1 0 0,1 1 1 0 0,-1-2-1 0 0,0 1 0 0 0,0 0 1 0 0,1 0-1 0 0,-1 0 0 0 0,0 0 1 0 0,0 0-1 0 0,1 0 1 0 0,-1 0-1 0 0,0 0 0 0 0,0 0 1 0 0,1 0-1 0 0,-1 0 1 0 0,0-1-1 0 0,0 1 0 0 0,1 0 1 0 0,-1 0-1 0 0,0 0 1 0 0,0-1-1 0 0,0 1 0 0 0,0 0 1 0 0,1 0-1 0 0,-1 0 0 0 0,0-1 1 0 0,0 1-1 0 0,0 0 1 0 0,0 0-1 0 0,0-1 0 0 0,0 1 1 0 0,1 0-1 0 0,-1 0 1 0 0,0-1-1 0 0,2-14-1414 0 0,6 3-1152 0 0</inkml:trace>
</inkml:ink>
</file>

<file path=ppt/ink/ink1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2:17.3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55 57 12659 0 0,'-2'0'434'0'0,"0"0"-1"0"0,0 1 1 0 0,1-1 0 0 0,-1 0 0 0 0,0 1 0 0 0,1-1 0 0 0,-1 1 0 0 0,0 0 0 0 0,1 0 0 0 0,-1-1-1 0 0,1 1 1 0 0,-1 0 0 0 0,1 0 0 0 0,-1 0 0 0 0,1 1 0 0 0,0-1 0 0 0,-1 0 0 0 0,1 0-1 0 0,0 1 1 0 0,0-1 0 0 0,0 1 0 0 0,-1 2 0 0 0,1-2-197 0 0,0 1 1 0 0,1 0-1 0 0,-1-1 0 0 0,1 1 1 0 0,0 0-1 0 0,-1-1 0 0 0,1 1 1 0 0,1 0-1 0 0,-1-1 0 0 0,0 1 1 0 0,1 0-1 0 0,-1 0 0 0 0,2 3 1 0 0,1 2-179 0 0,0 0 0 0 0,0-1 0 0 0,1 1 0 0 0,0-1 0 0 0,0 0 0 0 0,1 0 0 0 0,0 0 0 0 0,10 11 0 0 0,-10-14-66 0 0,0 0-1 0 0,-1-1 0 0 0,1 1 0 0 0,0-1 0 0 0,1 0 1 0 0,-1-1-1 0 0,0 1 0 0 0,1-1 0 0 0,0 0 0 0 0,-1 0 1 0 0,1-1-1 0 0,0 0 0 0 0,0 0 0 0 0,0 0 1 0 0,0-1-1 0 0,0 0 0 0 0,0 0 0 0 0,0 0 0 0 0,6-2 1 0 0,-8 2-6 0 0,0-1 0 0 0,0 0 0 0 0,-1-1 0 0 0,1 1 0 0 0,0-1 0 0 0,-1 1 0 0 0,1-1 0 0 0,-1 0 0 0 0,1-1 0 0 0,-1 1 0 0 0,0 0 0 0 0,0-1 0 0 0,0 0 1 0 0,0 0-1 0 0,0 0 0 0 0,-1 0 0 0 0,0 0 0 0 0,1 0 0 0 0,-1-1 0 0 0,0 1 0 0 0,0-1 0 0 0,-1 0 0 0 0,1 1 0 0 0,-1-1 0 0 0,0 0 0 0 0,0 0 0 0 0,0 0 1 0 0,0-7-1 0 0,0 6 18 0 0,-1 0 0 0 0,1-1 1 0 0,-1 1-1 0 0,0 0 0 0 0,-1 0 1 0 0,1 0-1 0 0,-1 0 0 0 0,0 0 1 0 0,-1 0-1 0 0,1 0 0 0 0,-1 0 1 0 0,0 0-1 0 0,0 1 0 0 0,0-1 1 0 0,-1 1-1 0 0,1-1 0 0 0,-1 1 1 0 0,0 0-1 0 0,0 0 0 0 0,-6-5 1 0 0,3 4 33 0 0,-1 1 1 0 0,1-1-1 0 0,-1 1 1 0 0,0 1-1 0 0,0-1 1 0 0,0 1-1 0 0,0 1 1 0 0,-1-1-1 0 0,1 1 1 0 0,-1 0-1 0 0,0 1 1 0 0,-14-1-1 0 0,14 1-2 0 0,0 0 0 0 0,0 1 1 0 0,0 0-1 0 0,0 1 0 0 0,0 0 0 0 0,1 0 0 0 0,-1 1 1 0 0,-12 3-1 0 0,18-4-46 0 0,0 0 1 0 0,0 0-1 0 0,0 0 0 0 0,0 1 1 0 0,0-1-1 0 0,0 0 0 0 0,0 1 1 0 0,1 0-1 0 0,-1-1 0 0 0,0 1 1 0 0,1 0-1 0 0,0 0 0 0 0,-1 0 1 0 0,1 0-1 0 0,0 0 0 0 0,0 0 1 0 0,0 0-1 0 0,0 0 0 0 0,0 0 1 0 0,0 1-1 0 0,1-1 1 0 0,-1 0-1 0 0,1 1 0 0 0,0-1 1 0 0,-1 0-1 0 0,1 1 0 0 0,0-1 1 0 0,0 0-1 0 0,1 1 0 0 0,-1-1 1 0 0,0 0-1 0 0,2 4 0 0 0,1 11-647 0 0,2-2 0 0 0,-1 1-1 0 0,2 0 1 0 0,0-1-1 0 0,1 0 1 0 0,11 18 0 0 0,-13-24-963 0 0,1-1 0 0 0,0 0 1 0 0,1 0-1 0 0,0 0 1 0 0,0-1-1 0 0,15 11 1 0 0,-2-4-5109 0 0</inkml:trace>
</inkml:ink>
</file>

<file path=ppt/ink/ink1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2:17.6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12 7418 0 0,'19'-11'7540'0'0,"-18"10"-7282"0"0,-1 1 1 0 0,1 0-1 0 0,-1 0 1 0 0,1 0-1 0 0,-1 0 0 0 0,1 0 1 0 0,-1 0-1 0 0,1 0 0 0 0,-1 0 1 0 0,1 1-1 0 0,-1-1 0 0 0,1 0 1 0 0,-1 0-1 0 0,0 0 0 0 0,1 0 1 0 0,-1 1-1 0 0,1-1 1 0 0,-1 0-1 0 0,1 0 0 0 0,-1 1 1 0 0,0-1-1 0 0,1 0 0 0 0,0 1 1 0 0,6 14 3618 0 0,-3 7-3305 0 0,17 131 279 0 0,-17-102-3445 0 0,-4 0-3430 0 0,-2-34 1114 0 0,1-1-2788 0 0</inkml:trace>
</inkml:ink>
</file>

<file path=ppt/ink/ink1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2:18.0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0 150 11442 0 0,'4'-5'6865'0'0,"15"-1"-5008"0"0,21-6-1189 0 0,-6 3-77 0 0,-22 5-429 0 0,1 1 0 0 0,0 0 1 0 0,0 1-1 0 0,0 0 0 0 0,17 0 1 0 0,-29 2-128 0 0,-1 0 1 0 0,1 0-1 0 0,0 0 1 0 0,-1 0-1 0 0,1 0 0 0 0,0 1 1 0 0,0-1-1 0 0,-1 0 1 0 0,1 0-1 0 0,0 0 1 0 0,-1 1-1 0 0,1-1 1 0 0,-1 0-1 0 0,1 1 1 0 0,0-1-1 0 0,-1 1 0 0 0,1-1 1 0 0,-1 1-1 0 0,1-1 1 0 0,-1 1-1 0 0,1-1 1 0 0,-1 1-1 0 0,0-1 1 0 0,1 1-1 0 0,-1-1 0 0 0,0 1 1 0 0,1 0-1 0 0,-1 0 1 0 0,-1 23 666 0 0,-19 22-33 0 0,19-44-648 0 0,-2 2 3 0 0,-1 3 27 0 0,1 0 0 0 0,-1 0 0 0 0,1 0 0 0 0,0 1 0 0 0,-2 9 0 0 0,5-16-54 0 0,0 1-1 0 0,0-1 0 0 0,0 0 1 0 0,0 0-1 0 0,0 0 0 0 0,0 0 1 0 0,0 0-1 0 0,0 1 0 0 0,0-1 0 0 0,0 0 1 0 0,1 0-1 0 0,-1 0 0 0 0,0 0 1 0 0,1 0-1 0 0,-1 0 0 0 0,1 0 1 0 0,-1 0-1 0 0,2 2 0 0 0,-1-2-19 0 0,1 0 0 0 0,-1-1-1 0 0,0 1 1 0 0,0 0-1 0 0,1 0 1 0 0,-1-1 0 0 0,1 1-1 0 0,-1-1 1 0 0,0 1 0 0 0,1-1-1 0 0,-1 0 1 0 0,1 1-1 0 0,-1-1 1 0 0,1 0 0 0 0,-1 0-1 0 0,1 0 1 0 0,-1 0 0 0 0,3-1-1 0 0,-1 1-331 0 0,0 0-1 0 0,0-1 0 0 0,0 1 0 0 0,-1-1 0 0 0,1 0 1 0 0,0 0-1 0 0,0 0 0 0 0,0 0 0 0 0,-1-1 0 0 0,1 1 1 0 0,-1-1-1 0 0,4-1 0 0 0,-2-1-1266 0 0,1 0 0 0 0,-1-1 0 0 0,0 1 0 0 0,-1-1 0 0 0,5-5 0 0 0,2-5-4781 0 0</inkml:trace>
  <inkml:trace contextRef="#ctx0" brushRef="#br0" timeOffset="1">234 68 10338 0 0,'8'-4'9994'0'0,"9"-10"-5342"0"0,34-23-4640 0 0,-49 35 12 0 0,1 1-1 0 0,-1-1 1 0 0,1 1-1 0 0,-1 0 1 0 0,1 0 0 0 0,-1 0-1 0 0,1 0 1 0 0,0 0-1 0 0,-1 1 1 0 0,1-1-1 0 0,0 1 1 0 0,0-1 0 0 0,-1 1-1 0 0,1 0 1 0 0,0 0-1 0 0,0 1 1 0 0,-1-1 0 0 0,4 1-1 0 0,-4 0 51 0 0,1 1-1 0 0,-1-1 0 0 0,0 1 1 0 0,0-1-1 0 0,0 1 1 0 0,0 0-1 0 0,0 0 1 0 0,-1 0-1 0 0,1 0 0 0 0,-1 0 1 0 0,1 0-1 0 0,-1 1 1 0 0,1-1-1 0 0,-1 0 1 0 0,0 1-1 0 0,0-1 0 0 0,-1 1 1 0 0,1-1-1 0 0,1 6 1 0 0,4 55 407 0 0,-5-45-461 0 0,1 6-319 0 0,1 22-842 0 0,3-16-5374 0 0</inkml:trace>
</inkml:ink>
</file>

<file path=ppt/ink/ink1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2:18.3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17348 0 0,'3'1'5823'0'0,"14"2"-4559"0"0,13 1-205 0 0,-11-2-682 0 0,-1 1 1 0 0,0 1 0 0 0,36 12-1 0 0,-50-14-308 0 0,1 0 0 0 0,-1 0 0 0 0,0 1 0 0 0,1-1 0 0 0,-1 1 0 0 0,0 0 0 0 0,-1 0 0 0 0,1 0 0 0 0,0 1-1 0 0,-1-1 1 0 0,0 1 0 0 0,0 0 0 0 0,0 0 0 0 0,0 0 0 0 0,-1 0 0 0 0,0 0 0 0 0,1 1 0 0 0,-2-1 0 0 0,1 1 0 0 0,1 5-1 0 0,1 10 51 0 0,-1 1 0 0 0,-2-1 0 0 0,0 1 0 0 0,-3 40 0 0 0,0-34-953 0 0,2-1-1 0 0,3 32 1 0 0,-3-54 289 0 0,6 24-3264 0 0,5-14-5029 0 0,3-8 920 0 0</inkml:trace>
</inkml:ink>
</file>

<file path=ppt/ink/ink1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2:18.7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12763 0 0,'2'1'975'0'0,"-1"0"1"0"0,1 0-1 0 0,-1 0 1 0 0,1 0-1 0 0,-1 1 1 0 0,0-1-1 0 0,0 1 1 0 0,1-1 0 0 0,-1 1-1 0 0,1 2 1 0 0,6 21 3731 0 0,-3 35-4219 0 0,-4-29 337 0 0,23 133-397 0 0,-20-145-1167 0 0,1 1-1 0 0,1-1 1 0 0,0 0-1 0 0,2 0 0 0 0,0-1 1 0 0,13 21-1 0 0,-2-14-4270 0 0,-4-11-2776 0 0,-6-8 242 0 0</inkml:trace>
</inkml:ink>
</file>

<file path=ppt/ink/ink1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2:19.0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17244 0 0,'6'0'7321'0'0,"11"1"-6667"0"0,-11 0-35 0 0,81 1 725 0 0,-53-2-1195 0 0,57 6-1 0 0,-89-6-125 0 0,0 0 0 0 0,0 0 0 0 0,0 1 1 0 0,0-1-1 0 0,0 0 0 0 0,0 1 0 0 0,0-1 0 0 0,0 1 0 0 0,-1 0 0 0 0,1 0 0 0 0,0 0 0 0 0,0 0 0 0 0,-1 0 0 0 0,1 0 1 0 0,0 0-1 0 0,-1 0 0 0 0,1 1 0 0 0,-1-1 0 0 0,0 1 0 0 0,1-1 0 0 0,-1 1 0 0 0,0-1 0 0 0,0 1 0 0 0,1 2 0 0 0,-1-2-12 0 0,-1 1 0 0 0,-1-1 1 0 0,1 0-1 0 0,0 0 0 0 0,0 1 0 0 0,-1-1 0 0 0,0 0 0 0 0,1 0 0 0 0,-1 0 0 0 0,0 0 0 0 0,0 0 0 0 0,0 0 0 0 0,0 0 0 0 0,0 0 0 0 0,0 0 0 0 0,-1 0 0 0 0,1-1 0 0 0,-1 1 0 0 0,1 0 0 0 0,-1-1 0 0 0,-2 3 0 0 0,-33 26-71 0 0,30-26 64 0 0,0 1 0 0 0,0 0 0 0 0,0 1 0 0 0,1 0 0 0 0,-1 0 0 0 0,1 0 0 0 0,1 1-1 0 0,0 0 1 0 0,0 0 0 0 0,0 0 0 0 0,-5 12 0 0 0,9-18-3 0 0,1 0 0 0 0,0 0 0 0 0,0 0 0 0 0,-1-1 0 0 0,1 1 0 0 0,0 0 0 0 0,0 0 0 0 0,0 0 0 0 0,0 0 0 0 0,0-1 0 0 0,0 1 0 0 0,1 0 0 0 0,-1 0 0 0 0,0 0 0 0 0,0 0 0 0 0,1-1 0 0 0,-1 1 0 0 0,0 0 0 0 0,1 0 0 0 0,-1-1 0 0 0,0 1 0 0 0,1 0 0 0 0,-1-1 0 0 0,1 1 0 0 0,0 0 0 0 0,0 0 0 0 0,1 0-2 0 0,0 0 0 0 0,-1 1 0 0 0,1-1 0 0 0,0 0 0 0 0,1-1 0 0 0,-1 1-1 0 0,0 0 1 0 0,0 0 0 0 0,4 0 0 0 0,6 0-11 0 0,-1 0 0 0 0,23-2 0 0 0,-31 1 13 0 0,18-2-74 0 0,0-2 0 0 0,0 0 0 0 0,-1-1 0 0 0,0-1-1 0 0,24-11 1 0 0,6-1-3031 0 0,-45 16-388 0 0</inkml:trace>
</inkml:ink>
</file>

<file path=ppt/ink/ink1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2:19.4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1 12123 0 0,'0'0'257'0'0,"-1"0"0"0"0,1 0 1 0 0,0 1-1 0 0,-1-1 0 0 0,1 0 1 0 0,-1 0-1 0 0,1 1 0 0 0,0-1 1 0 0,-1 1-1 0 0,1-1 0 0 0,0 0 1 0 0,-1 1-1 0 0,1-1 0 0 0,0 0 1 0 0,0 1-1 0 0,-1-1 0 0 0,1 1 1 0 0,0-1-1 0 0,0 1 0 0 0,0-1 1 0 0,0 1-1 0 0,-1-1 0 0 0,1 1 1 0 0,0-1-1 0 0,0 1 0 0 0,0-1 1 0 0,0 1-1 0 0,0-1 0 0 0,0 1 1 0 0,0-1-1 0 0,1 1 0 0 0,-1-1 1 0 0,0 1-1 0 0,0-1 0 0 0,0 0 1 0 0,0 1-1 0 0,1-1 0 0 0,-1 1 1 0 0,0-1-1 0 0,1 1 0 0 0,0 0 53 0 0,1 0 0 0 0,0 0 0 0 0,0-1 0 0 0,-1 1 0 0 0,1-1-1 0 0,0 1 1 0 0,0-1 0 0 0,0 0 0 0 0,0 1 0 0 0,4-1-1 0 0,55-5 81 0 0,-58 5 13 0 0,31-6-488 0 0,-14 3 307 0 0,40-2 1 0 0,-54 5-981 0 0,0 0 0 0 0,0 1-1 0 0,1-1 1 0 0,-1 2 0 0 0,0-1-1 0 0,7 3 1 0 0</inkml:trace>
  <inkml:trace contextRef="#ctx0" brushRef="#br0" timeOffset="1">101 129 15523 0 0,'9'-2'1816'0'0,"17"-4"1217"0"0,34-3 0 0 0,-54 9-2900 0 0,0-1 0 0 0,-1 1 0 0 0,1 0-1 0 0,0 0 1 0 0,-1 1 0 0 0,1-1 0 0 0,-1 1 0 0 0,1 1 0 0 0,-1-1 0 0 0,1 1-1 0 0,-1 0 1 0 0,9 4 0 0 0,-13-5-89 0 0,1 1-1 0 0,-1-1 1 0 0,0 0-1 0 0,1 1 1 0 0,-1-1 0 0 0,0 1-1 0 0,0 0 1 0 0,0-1-1 0 0,0 1 1 0 0,0 0 0 0 0,0 0-1 0 0,-1-1 1 0 0,1 1-1 0 0,0 0 1 0 0,-1 0 0 0 0,0 0-1 0 0,1 0 1 0 0,-1 0-1 0 0,0 0 1 0 0,0 0-1 0 0,0 0 1 0 0,0 0 0 0 0,0 0-1 0 0,-1 0 1 0 0,1 0-1 0 0,-1 0 1 0 0,1 0 0 0 0,-1-1-1 0 0,0 1 1 0 0,1 0-1 0 0,-1 0 1 0 0,0 0 0 0 0,-2 1-1 0 0,-3 9 59 0 0,-1 0-1 0 0,0-1 1 0 0,-14 16-1 0 0,18-24-78 0 0,1 0 38 0 0,-1 0 1 0 0,1-1-1 0 0,0 1 0 0 0,0 0 1 0 0,1 0-1 0 0,-1 1 0 0 0,1-1 1 0 0,-1 0-1 0 0,-1 7 0 0 0,3-9-41 0 0,0 0-1 0 0,0 0 0 0 0,0 0 0 0 0,1 0 1 0 0,-1 1-1 0 0,0-1 0 0 0,0 0 1 0 0,1 0-1 0 0,-1 0 0 0 0,1 0 1 0 0,-1 0-1 0 0,1 0 0 0 0,-1 0 1 0 0,1-1-1 0 0,-1 1 0 0 0,1 0 1 0 0,0 0-1 0 0,0 0 0 0 0,-1-1 0 0 0,1 1 1 0 0,0 0-1 0 0,0-1 0 0 0,0 1 1 0 0,0 0-1 0 0,0-1 0 0 0,0 1 1 0 0,0-1-1 0 0,0 0 0 0 0,0 1 1 0 0,0-1-1 0 0,0 0 0 0 0,0 1 0 0 0,0-1 1 0 0,0 0-1 0 0,2 0 0 0 0,7 2-74 0 0,1-1 0 0 0,0 0 0 0 0,0 0-1 0 0,0-1 1 0 0,0 0 0 0 0,-1-1 0 0 0,15-3-1 0 0,8-4-4131 0 0,-3-4-5785 0 0,-16 5 1351 0 0</inkml:trace>
</inkml:ink>
</file>

<file path=ppt/ink/ink1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2:19.9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27 12043 0 0,'10'-1'9634'0'0,"8"-1"-6740"0"0,26-2-2104 0 0,-16-1-205 0 0,-9 1-375 0 0,0 0 1 0 0,0 1-1 0 0,1 1 1 0 0,-1 1-1 0 0,1 1 1 0 0,-1 0-1 0 0,33 6 1 0 0,-49-5-176 0 0,0 0 1 0 0,-1 0 0 0 0,1 0-1 0 0,-1 0 1 0 0,1 0-1 0 0,-1 1 1 0 0,1-1-1 0 0,-1 1 1 0 0,0 0-1 0 0,0-1 1 0 0,0 1-1 0 0,0 0 1 0 0,0 0 0 0 0,0 1-1 0 0,-1-1 1 0 0,1 0-1 0 0,1 3 1 0 0,-1 0-17 0 0,1 0 0 0 0,-2 0 0 0 0,1 1 0 0 0,0-1 0 0 0,-1 0 0 0 0,0 1 0 0 0,0-1 0 0 0,-1 8 0 0 0,0 3-656 0 0,-1 1-1 0 0,0-1 1 0 0,-1 0 0 0 0,-9 30 0 0 0,10-41 225 0 0,-12 33-3171 0 0,12-36 3227 0 0,1 0 0 0 0,-1-1 0 0 0,0 1 0 0 0,0 0 0 0 0,0-1 0 0 0,0 1 0 0 0,0-1 0 0 0,-1 1 0 0 0,1-1 0 0 0,0 1 0 0 0,-1-1 0 0 0,1 0 0 0 0,-1 1 0 0 0,1-1 0 0 0,-1 0 1 0 0,-3 1-1 0 0,-26 0-4864 0 0,7 9-1304 0 0</inkml:trace>
</inkml:ink>
</file>

<file path=ppt/ink/ink1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2:20.2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69 7690 0 0,'0'0'281'0'0,"-1"0"1"0"0,1-1 0 0 0,-1 1 0 0 0,1 0-1 0 0,0 0 1 0 0,-1 0 0 0 0,-1-2 1690 0 0,2 1-1690 0 0,0 1 0 0 0,-1 0-1 0 0,1-1 1 0 0,0 1 0 0 0,0 0-1 0 0,-1-1 1 0 0,1 1 0 0 0,0 0 0 0 0,0-1-1 0 0,0 1 1 0 0,0-1 0 0 0,0 1 0 0 0,0-1-1 0 0,0 1 1 0 0,0 0 0 0 0,0-1 0 0 0,0 1-1 0 0,0-1 1 0 0,0 1 0 0 0,0 0 0 0 0,0-1-1 0 0,0 1 1 0 0,0-1 0 0 0,17-11 4067 0 0,34-5-2865 0 0,-43 15-445 0 0,16-5-487 0 0,0 1 0 0 0,0 2-1 0 0,49-3 1 0 0,-60 6-1100 0 0,0 2 1 0 0,0 0-1 0 0,23 5 1 0 0,-29-5-660 0 0,0 1 1 0 0,-1 1-1 0 0,1-1 1 0 0,-1 1 0 0 0,1 0-1 0 0,-1 0 1 0 0,0 1-1 0 0,5 4 1 0 0,-4-1-3462 0 0</inkml:trace>
</inkml:ink>
</file>

<file path=ppt/ink/ink1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2:20.6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 1 10026 0 0,'-2'0'623'0'0,"0"1"0"0"0,0-1 0 0 0,0 1 0 0 0,0 0 0 0 0,0 0 0 0 0,0 0 0 0 0,0 0 0 0 0,0 0 0 0 0,0 0 0 0 0,1 1 0 0 0,-1-1 0 0 0,0 1 0 0 0,1-1 0 0 0,-1 1 0 0 0,1-1 0 0 0,-1 1 0 0 0,1 0 0 0 0,0 0 0 0 0,0 0 0 0 0,0 0 0 0 0,-2 3 0 0 0,3 1-210 0 0,0-1-1 0 0,0 1 1 0 0,0-1-1 0 0,0 0 1 0 0,1 1-1 0 0,0-1 1 0 0,3 10-1 0 0,-4-13-413 0 0,5 23-293 0 0,0-2 0 0 0,2 1 1 0 0,1-1-1 0 0,17 36 1 0 0,-25-59 211 0 0,-1 1-1 0 0,1-1 1 0 0,0 0 0 0 0,0 0-1 0 0,0 0 1 0 0,0 0 0 0 0,0 0 0 0 0,0 1-1 0 0,1-1 1 0 0,-1 0 0 0 0,0 0 0 0 0,0 0-1 0 0,0 0 1 0 0,0 0 0 0 0,0 1 0 0 0,0-1-1 0 0,0 0 1 0 0,0 0 0 0 0,0 0-1 0 0,0 0 1 0 0,0 0 0 0 0,0 0 0 0 0,1 1-1 0 0,-1-1 1 0 0,0 0 0 0 0,0 0 0 0 0,0 0-1 0 0,0 0 1 0 0,0 0 0 0 0,0 0 0 0 0,1 0-1 0 0,-1 0 1 0 0,0 0 0 0 0,0 0 0 0 0,0 0-1 0 0,0 0 1 0 0,0 0 0 0 0,1 0-1 0 0,-1 0 1 0 0,0 0 0 0 0,0 0 0 0 0,0 0-1 0 0,0 0 1 0 0,0 0 0 0 0,1 0 0 0 0,-1 0-1 0 0,0 0 1 0 0,0 0 0 0 0,0 0 0 0 0,0 0-1 0 0,0 0 1 0 0,1 0 0 0 0,-1 0-1 0 0,0 0 1 0 0,0 0 0 0 0,0 0 0 0 0,0 0-1 0 0,0-1 1 0 0,0 1 0 0 0,0 0 0 0 0,1 0-1 0 0,-1 0 1 0 0,2-16-2161 0 0,-2-28 1521 0 0,0 38 413 0 0,-1-6 238 0 0,2 0 0 0 0,0 0 0 0 0,0 1-1 0 0,1-1 1 0 0,0 0 0 0 0,8-21 0 0 0,-8 29 178 0 0,-1-1 1 0 0,1 1 0 0 0,0 0 0 0 0,0 1-1 0 0,0-1 1 0 0,1 0 0 0 0,0 1-1 0 0,-1-1 1 0 0,1 1 0 0 0,0 0 0 0 0,0 0-1 0 0,1 0 1 0 0,-1 0 0 0 0,1 0-1 0 0,0 1 1 0 0,-1 0 0 0 0,1 0 0 0 0,0 0-1 0 0,0 0 1 0 0,0 0 0 0 0,8-1-1 0 0,-10 2 37 0 0,0 1 0 0 0,0 0-1 0 0,0 0 1 0 0,0 0 0 0 0,-1 0-1 0 0,1 0 1 0 0,0 0 0 0 0,0 0 0 0 0,0 0-1 0 0,0 1 1 0 0,0-1 0 0 0,-1 1-1 0 0,1 0 1 0 0,0-1 0 0 0,0 1-1 0 0,-1 0 1 0 0,1 0 0 0 0,0 0-1 0 0,-1 0 1 0 0,1 0 0 0 0,-1 0-1 0 0,0 1 1 0 0,1-1 0 0 0,-1 0-1 0 0,0 1 1 0 0,0-1 0 0 0,0 1-1 0 0,0-1 1 0 0,0 1 0 0 0,0 0 0 0 0,0-1-1 0 0,0 1 1 0 0,-1 0 0 0 0,1 0-1 0 0,0 0 1 0 0,-1-1 0 0 0,0 1-1 0 0,1 0 1 0 0,-1 0 0 0 0,0 4-1 0 0,0 2 16 0 0,1 0-1 0 0,-1 0 0 0 0,-1 0 1 0 0,1 0-1 0 0,-1 0 1 0 0,-1 0-1 0 0,0 0 0 0 0,-3 10 1 0 0,1-8-154 0 0,-1 0 0 0 0,-1 0 1 0 0,1 0-1 0 0,-2-1 0 0 0,1 0 1 0 0,-1 0-1 0 0,-1 0 0 0 0,0-1 1 0 0,0 0-1 0 0,0-1 0 0 0,-1 0 1 0 0,-19 12-1 0 0,59-17-41 0 0,-10-5-277 0 0,0 0 0 0 0,0-2 0 0 0,0 0 0 0 0,34-15 0 0 0,-11-2-3808 0 0,-7-5-4068 0 0,-16 8 466 0 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4:34.7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1 5033 0 0,'-2'0'5728'0'0,"0"13"-3504"0"0,0 17-675 0 0,2 20-422 0 0,-3 91-534 0 0,2-126-1363 0 0,-1 1 0 0 0,-1-1 0 0 0,-1 1 0 0 0,0-1 0 0 0,-1 0 0 0 0,-11 25 0 0 0,0-21-535 0 0,16-19 1297 0 0,-1 1 0 0 0,0 0 0 0 0,1-1 0 0 0,-1 0 1 0 0,0 1-1 0 0,1-1 0 0 0,-1 1 0 0 0,0-1 1 0 0,0 0-1 0 0,1 0 0 0 0,-1 1 0 0 0,0-1 0 0 0,0 0 1 0 0,0 0-1 0 0,1 0 0 0 0,-1 0 0 0 0,0 0 0 0 0,0 0 1 0 0,0 0-1 0 0,1 0 0 0 0,-1 0 0 0 0,0 0 1 0 0,0 0-1 0 0,0-1 0 0 0,1 1 0 0 0,-1 0 0 0 0,-1-1 1 0 0,3 1 155 0 0,-1-1 0 0 0,0 1 1 0 0,1-1-1 0 0,-1 0 0 0 0,0 1 0 0 0,1 0 1 0 0,-1-1-1 0 0,1 1 0 0 0,-1-1 1 0 0,1 1-1 0 0,-1-1 0 0 0,1 1 0 0 0,-1 0 1 0 0,1-1-1 0 0,-1 1 0 0 0,1 0 0 0 0,0 0 1 0 0,-1-1-1 0 0,1 1 0 0 0,-1 0 1 0 0,1 0-1 0 0,0 0 0 0 0,-1 0 0 0 0,1 0 1 0 0,0 0-1 0 0,0 0 0 0 0,22-6 1006 0 0,37 3-6 0 0,-45 3-1821 0 0,0 0-1 0 0,26-4 0 0 0,-37 4-81 0 0,0-1-1 0 0,0 0 0 0 0,-1-1 1 0 0,1 1-1 0 0,0-1 0 0 0,0 0 0 0 0,-1 0 1 0 0,6-3-1 0 0,4-5-3595 0 0</inkml:trace>
</inkml:ink>
</file>

<file path=ppt/ink/ink1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2:20.9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19 17820 0 0,'4'-3'765'0'0,"1"1"0"0"0,-1 0-1 0 0,0 0 1 0 0,1 0 0 0 0,-1 0 0 0 0,1 1 0 0 0,0 0 0 0 0,6-1 0 0 0,-5 1-422 0 0,-1 1 1 0 0,1 0 0 0 0,0 0 0 0 0,-1 0-1 0 0,1 1 1 0 0,10 2 0 0 0,-11-2-289 0 0,-1 0 0 0 0,0 1 1 0 0,0-1-1 0 0,0 1 0 0 0,0 0 0 0 0,-1 0 1 0 0,1 0-1 0 0,0 1 0 0 0,-1-1 0 0 0,1 1 1 0 0,-1 0-1 0 0,0 0 0 0 0,0 0 0 0 0,0 0 1 0 0,0 1-1 0 0,-1-1 0 0 0,0 1 0 0 0,1 0 1 0 0,-1-1-1 0 0,3 8 0 0 0,-1 7-46 0 0,-1-1-1 0 0,0 1 1 0 0,-2 0 0 0 0,0 0-1 0 0,-1 0 1 0 0,0 0 0 0 0,-1 0-1 0 0,-2 0 1 0 0,0 0 0 0 0,0 0-1 0 0,-2-1 1 0 0,0 0 0 0 0,-1 0-1 0 0,-1 0 1 0 0,-12 22 0 0 0,9-25-69 0 0,29-29 54 0 0,0 7-49 0 0,1 0-1 0 0,0 1 0 0 0,0 1 1 0 0,0 1-1 0 0,27-3 0 0 0,29-8-5574 0 0,-73 15 4484 0 0,0 0-1 0 0,0 0 0 0 0,0 0 0 0 0,0-1 0 0 0,0 1 0 0 0,0-1 0 0 0,5-4 0 0 0,4-5-6840 0 0</inkml:trace>
</inkml:ink>
</file>

<file path=ppt/ink/ink1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2:21.3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15499 0 0,'4'11'9014'0'0,"1"8"-4003"0"0,1 12-2845 0 0,4 23-3120 0 0,3 13 1237 0 0,25 80-1113 0 0,-19-100-4101 0 0,3-1-6647 0 0,-16-34 3139 0 0</inkml:trace>
</inkml:ink>
</file>

<file path=ppt/ink/ink1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2:22.5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186 45 3777 0 0,'-2'-6'2247'0'0,"-2"-16"2360"0"0,4 21-4285 0 0,-1 1 0 0 0,1-1 0 0 0,0 1-1 0 0,0-1 1 0 0,0 0 0 0 0,0 1 0 0 0,0-1 0 0 0,0 1 0 0 0,0-1-1 0 0,1 0 1 0 0,-1 1 0 0 0,0-1 0 0 0,0 1 0 0 0,0-1 0 0 0,1 0-1 0 0,-1 1 1 0 0,0-1 0 0 0,0 1 0 0 0,1-1 0 0 0,-1 1 0 0 0,0-1-1 0 0,1 1 1 0 0,-1-1 0 0 0,1 1 0 0 0,-1 0 0 0 0,1-1 0 0 0,-1 1-1 0 0,2-1 1 0 0,0 11 5417 0 0,-4 12-4482 0 0,-9 20-708 0 0,-1 0 0 0 0,-35 77 0 0 0,-50 70-957 0 0,96-187 402 0 0,-18 40-598 0 0,28-67-104 0 0,-4 8 562 0 0,1 1-1 0 0,1 0 0 0 0,17-29 1 0 0,-23 42 152 0 0,1 1 0 0 0,-1-1 0 0 0,1 1 0 0 0,0-1 0 0 0,0 1 0 0 0,0 0 0 0 0,0 0 0 0 0,0 0 0 0 0,1 0 0 0 0,-1 0 0 0 0,1 0 0 0 0,-1 1 0 0 0,1-1 0 0 0,-1 1 1 0 0,1 0-1 0 0,0-1 0 0 0,0 1 0 0 0,0 0 0 0 0,0 1 0 0 0,-1-1 0 0 0,1 1 0 0 0,0-1 0 0 0,0 1 0 0 0,0 0 0 0 0,0 0 0 0 0,0 0 0 0 0,0 0 0 0 0,0 1 0 0 0,5 1 0 0 0,-3 0 39 0 0,0 0 0 0 0,0 0 0 0 0,0 1 0 0 0,0 0 0 0 0,0 0 0 0 0,-1 0 0 0 0,0 1-1 0 0,1-1 1 0 0,-1 1 0 0 0,-1 0 0 0 0,1 0 0 0 0,4 6 0 0 0,5 10-127 0 0,18 35 0 0 0,1-1-2804 0 0,-18-35-1320 0 0,-3-8-3114 0 0</inkml:trace>
</inkml:ink>
</file>

<file path=ppt/ink/ink1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2:22.8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40 12467 0 0,'0'-4'589'0'0,"4"-31"11230"0"0,1 51-9836 0 0,14 110-91 0 0,2 9-1776 0 0,-16-115-851 0 0,0 0 0 0 0,1 0 0 0 0,1-1 0 0 0,14 27 0 0 0,-6-23-2696 0 0,-5-14-497 0 0,1-8-3767 0 0</inkml:trace>
</inkml:ink>
</file>

<file path=ppt/ink/ink1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2:23.2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59 1 13043 0 0,'8'-1'9798'0'0,"28"1"-6895"0"0,-24 2-2652 0 0,-1 0 0 0 0,1 1-1 0 0,-1 1 1 0 0,1 0 0 0 0,-1 0-1 0 0,0 1 1 0 0,-1 0 0 0 0,19 13-1 0 0,-23-14-201 0 0,-1 1 0 0 0,0-1 0 0 0,0 1-1 0 0,-1 0 1 0 0,1 0 0 0 0,-1 1 0 0 0,0-1-1 0 0,-1 1 1 0 0,1 0 0 0 0,-1 0 0 0 0,0 0 0 0 0,-1 0-1 0 0,1 0 1 0 0,-1 1 0 0 0,0-1 0 0 0,-1 1-1 0 0,1 8 1 0 0,0 0-181 0 0,-2 1-1 0 0,1 0 0 0 0,-5 28 1 0 0,-8 2-2693 0 0,10-43 2088 0 0,1 1-1 0 0,-1-1 0 0 0,0 0 1 0 0,0 0-1 0 0,0 0 0 0 0,-1 0 1 0 0,1 0-1 0 0,0-1 0 0 0,-5 5 1 0 0,-7-1-4598 0 0,0-3-2444 0 0</inkml:trace>
  <inkml:trace contextRef="#ctx0" brushRef="#br0" timeOffset="1">5 196 13539 0 0,'-1'-1'341'0'0,"1"0"0"0"0,-1 0 0 0 0,1 0 0 0 0,-1 1 0 0 0,1-1 0 0 0,-1 0 0 0 0,1 0 0 0 0,0 0 0 0 0,0 0 0 0 0,0 0 0 0 0,-1 0 0 0 0,1 0 0 0 0,0 0 0 0 0,0 0 0 0 0,0 0 0 0 0,0 0 0 0 0,1 0 0 0 0,-1 0 0 0 0,0 0 0 0 0,0 0 0 0 0,1 0 0 0 0,-1 0 0 0 0,1-1 0 0 0,0 0-70 0 0,0 1-1 0 0,1-1 1 0 0,-1 1 0 0 0,0 0 0 0 0,1-1-1 0 0,-1 1 1 0 0,1 0 0 0 0,-1 0 0 0 0,1 0-1 0 0,0 0 1 0 0,3-1 0 0 0,6-2-88 0 0,1 1 1 0 0,0 0 0 0 0,16-2-1 0 0,-15 3 621 0 0,8-1-795 0 0,1 1 0 0 0,-1 1 0 0 0,37 3 1 0 0,-2 0-8816 0 0,-45-2 3094 0 0,-1-1-1900 0 0</inkml:trace>
</inkml:ink>
</file>

<file path=ppt/ink/ink1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2:23.5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15219 0 0,'1'4'5113'0'0,"0"1"-3168"0"0,1 3-273 0 0,2 1-400 0 0,-2 0-535 0 0,1 5-233 0 0,2 3-144 0 0,-1 3-160 0 0,2 4-80 0 0,0 1-96 0 0,0 3-256 0 0,0 1-472 0 0,0 2-697 0 0,0 2-751 0 0,-2-1-1033 0 0,0-1-1384 0 0,-21-27-136 0 0,17 21-2120 0 0</inkml:trace>
</inkml:ink>
</file>

<file path=ppt/ink/ink1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2:23.9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40 109 14923 0 0,'-16'59'11249'0'0,"15"-59"-11210"0"0,1 0 0 0 0,-1 0-1 0 0,1 0 1 0 0,-1 0 0 0 0,1 0-1 0 0,-1-1 1 0 0,1 1 0 0 0,-1 0-1 0 0,1 0 1 0 0,0-1 0 0 0,-1 1 0 0 0,1 0-1 0 0,-1-1 1 0 0,1 1 0 0 0,0 0-1 0 0,-1-1 1 0 0,1 1 0 0 0,0 0-1 0 0,0-1 1 0 0,-1 1 0 0 0,1-1-1 0 0,0 1 1 0 0,0-1 0 0 0,-1 1 0 0 0,1 0-1 0 0,0-1 1 0 0,0 1 0 0 0,0-1-1 0 0,0 0 1 0 0,-10-18-49 0 0,9 13 9 0 0,0 1 0 0 0,0 0 0 0 0,1 0 0 0 0,0-1 0 0 0,0 1 0 0 0,0 0 0 0 0,1 0 0 0 0,0 0 0 0 0,0-1 0 0 0,0 1 0 0 0,1 0 0 0 0,-1 0 0 0 0,1 0 0 0 0,1 1 0 0 0,4-9 0 0 0,-6 9 8 0 0,1 1 0 0 0,0 0 1 0 0,1 0-1 0 0,-1 0 0 0 0,0 0 1 0 0,1 0-1 0 0,-1 0 1 0 0,1 1-1 0 0,0-1 0 0 0,0 1 1 0 0,0 0-1 0 0,0 0 1 0 0,1 0-1 0 0,-1 0 0 0 0,0 1 1 0 0,1-1-1 0 0,-1 1 1 0 0,1 0-1 0 0,0 0 0 0 0,-1 0 1 0 0,1 0-1 0 0,6 1 1 0 0,-8-1 23 0 0,-1 2 1 0 0,1-1-1 0 0,-1 0 1 0 0,1 0-1 0 0,-1 0 1 0 0,1 1-1 0 0,-1-1 1 0 0,1 1-1 0 0,-1-1 1 0 0,1 1-1 0 0,-1-1 1 0 0,0 1-1 0 0,1 0 1 0 0,-1 0-1 0 0,0 0 1 0 0,1 0-1 0 0,-1 0 1 0 0,0 0-1 0 0,0 0 1 0 0,0 0-1 0 0,0 0 1 0 0,1 3-1 0 0,-1-1 37 0 0,0-1 1 0 0,0 1-1 0 0,0 0 0 0 0,0-1 1 0 0,-1 1-1 0 0,1 0 0 0 0,-1 0 0 0 0,0-1 1 0 0,0 1-1 0 0,0 0 0 0 0,-1 5 0 0 0,-1 0 27 0 0,1 1-1 0 0,-2-1 1 0 0,1 1-1 0 0,-1-1 0 0 0,-1 0 1 0 0,1 0-1 0 0,-6 9 1 0 0,4-12-71 0 0,1 1 0 0 0,-1-1 1 0 0,0 0-1 0 0,-1 0 0 0 0,-9 7 0 0 0,-18 18-127 0 0,33-30 33 0 0,1 1-1 0 0,-1-1 1 0 0,1 1 0 0 0,-1-1-1 0 0,0 1 1 0 0,1-1-1 0 0,-1 0 1 0 0,1 1-1 0 0,-1-1 1 0 0,1 0 0 0 0,-1 0-1 0 0,1 1 1 0 0,0-1-1 0 0,-1 0 1 0 0,1 0-1 0 0,-1 0 1 0 0,1 0 0 0 0,-1 0-1 0 0,1 1 1 0 0,0-1-1 0 0,-1 0 1 0 0,1 0-1 0 0,-1-1 1 0 0,1 1-1 0 0,0 0 1 0 0,0 0 0 0 0,22 1-3850 0 0,11-5-6892 0 0,-13 0 2436 0 0</inkml:trace>
  <inkml:trace contextRef="#ctx0" brushRef="#br0" timeOffset="1">419 126 20052 0 0,'6'1'3145'0'0,"-2"-1"-1305"0"0,3 0-391 0 0,-2 2-457 0 0,-3-4-528 0 0,-1 2-208 0 0,0 0 8 0 0,-2 0-984 0 0</inkml:trace>
</inkml:ink>
</file>

<file path=ppt/ink/ink1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2:34.7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26 4489 0 0,'1'-9'13753'0'0,"0"8"-13440"0"0,16-7 3947 0 0,18 1-3695 0 0,3 6-174 0 0,-1 3 1 0 0,57 8-1 0 0,-54-4-2046 0 0,76 0 1 0 0,-114-5 1001 0 0,1-2 1 0 0,-1 1-1 0 0,0 0 1 0 0,0 0-1 0 0,0-1 1 0 0,1 1-1 0 0,-1-1 1 0 0,0 1-1 0 0,0-1 1 0 0,0 0 0 0 0,0 0-1 0 0,0 0 1 0 0,0 0-1 0 0,0 0 1 0 0,0-1-1 0 0,2-1 1 0 0,4-6-5780 0 0</inkml:trace>
</inkml:ink>
</file>

<file path=ppt/ink/ink1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2:35.1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2 9242 0 0,'-1'0'353'0'0,"0"0"1"0"0,0-1-1 0 0,0 1 0 0 0,1 0 1 0 0,-1 0-1 0 0,0 0 0 0 0,0 0 0 0 0,0 0 1 0 0,0 0-1 0 0,0 0 0 0 0,0 0 1 0 0,0 0-1 0 0,0 0 0 0 0,0 0 1 0 0,1 0-1 0 0,-1 1 0 0 0,0-1 0 0 0,0 0 1 0 0,0 1-1 0 0,0-1 0 0 0,1 1 1 0 0,-2 0-1 0 0,2 0-192 0 0,0-1-1 0 0,0 1 1 0 0,0 0 0 0 0,0 0 0 0 0,0-1-1 0 0,0 1 1 0 0,1 0 0 0 0,-1-1 0 0 0,0 1-1 0 0,0 0 1 0 0,1-1 0 0 0,-1 1-1 0 0,1-1 1 0 0,-1 1 0 0 0,0 0 0 0 0,1-1-1 0 0,-1 1 1 0 0,1-1 0 0 0,-1 1 0 0 0,2 0-1 0 0,36 29 1592 0 0,35 7-438 0 0,-56-30-1006 0 0,0 1 1 0 0,-1 1-1 0 0,25 17 1 0 0,-40-25-247 0 0,0 0 1 0 0,0 0 0 0 0,0 0 0 0 0,0 0-1 0 0,0 0 1 0 0,0 1 0 0 0,0-1 0 0 0,0 0-1 0 0,0 1 1 0 0,0-1 0 0 0,-1 1 0 0 0,1-1-1 0 0,-1 1 1 0 0,1-1 0 0 0,-1 1 0 0 0,0-1-1 0 0,1 1 1 0 0,-1-1 0 0 0,0 4-1 0 0,0-1 21 0 0,-1 0-1 0 0,1 0 0 0 0,-1 0 1 0 0,0 0-1 0 0,0 0 0 0 0,-1-1 1 0 0,-2 8-1 0 0,-4 3 54 0 0,-1 1 1 0 0,-19 25-1 0 0,23-34-99 0 0,-51 55-31 0 0,46-51-262 0 0,9-10 188 0 0,1 0-1 0 0,0 1 1 0 0,0-1-1 0 0,0 0 1 0 0,0 0-1 0 0,0 0 0 0 0,-1 0 1 0 0,1 0-1 0 0,0 0 1 0 0,0 0-1 0 0,0 0 0 0 0,0 0 1 0 0,0 0-1 0 0,0 0 1 0 0,-1 0-1 0 0,1 1 1 0 0,0-1-1 0 0,0 0 0 0 0,0 0 1 0 0,0 0-1 0 0,0 0 1 0 0,0 0-1 0 0,0 0 0 0 0,0 0 1 0 0,0 1-1 0 0,0-1 1 0 0,0 0-1 0 0,0 0 1 0 0,0 0-1 0 0,-1 0 0 0 0,1 0 1 0 0,0 1-1 0 0,0-1 1 0 0,0 0-1 0 0,0 0 1 0 0,0 0-1 0 0,1 0 0 0 0,-1 1 1 0 0,0-1-1 0 0,0 0 1 0 0,0 0-1 0 0,0 0 0 0 0,0 0 1 0 0,0 0-1 0 0,0 0 1 0 0,0 1-1 0 0,0-1 1 0 0,0 0-1 0 0,0 0 0 0 0,0 0 1 0 0,0 0-1 0 0,1 0 1 0 0,-1 1-1 0 0,11-3-4339 0 0,14-7-4165 0 0,-11 0 2034 0 0</inkml:trace>
</inkml:ink>
</file>

<file path=ppt/ink/ink1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2:35.5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198 61 10330 0 0,'0'-6'1472'0'0,"-1"1"-1"0"0,1-1 1 0 0,-1 1-1 0 0,0-1 0 0 0,-1 1 1 0 0,1 0-1 0 0,-3-6 1 0 0,4 10-1290 0 0,-1 0 1 0 0,1 1-1 0 0,0-1 1 0 0,-1 1-1 0 0,1-1 1 0 0,0 0-1 0 0,-1 1 1 0 0,1-1-1 0 0,-1 1 1 0 0,1-1-1 0 0,-1 1 1 0 0,1-1-1 0 0,-1 1 1 0 0,1 0-1 0 0,-1-1 1 0 0,0 1-1 0 0,1-1 1 0 0,-1 1-1 0 0,1 0 1 0 0,-1 0-1 0 0,0-1 1 0 0,1 1-1 0 0,-1 0 1 0 0,-1 0-1 0 0,1 0-79 0 0,0 1 0 0 0,0-1-1 0 0,-1 1 1 0 0,1-1 0 0 0,0 1-1 0 0,0 0 1 0 0,0-1 0 0 0,0 1 0 0 0,0 0-1 0 0,0 0 1 0 0,0 0 0 0 0,0 0-1 0 0,0 0 1 0 0,0 0 0 0 0,0 0-1 0 0,0 0 1 0 0,1 0 0 0 0,-2 2-1 0 0,-11 21 53 0 0,1 1-1 0 0,1 1 0 0 0,0 0 0 0 0,3 0 0 0 0,-7 29 0 0 0,8-28-481 0 0,0 0-1 0 0,-2-1 0 0 0,-1 0 0 0 0,-1-1 1 0 0,-15 26-1 0 0,15-40-513 0 0,9-20 105 0 0,9-22 154 0 0,-3 24 560 0 0,0 1 0 0 0,0 0 0 0 0,1 0 0 0 0,0 0 0 0 0,0 1 0 0 0,1-1 0 0 0,-1 1 1 0 0,1 0-1 0 0,0 1 0 0 0,0-1 0 0 0,1 1 0 0 0,-1 0 0 0 0,1 1 0 0 0,0 0 0 0 0,0 0 0 0 0,9-3 0 0 0,54-9-2405 0 0,-1 7-5518 0 0,-45 6 3109 0 0,-2 0-1381 0 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4:35.1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1 10434 0 0,'-1'0'429'0'0,"0"1"-1"0"0,1-1 1 0 0,-1 1 0 0 0,1 0-1 0 0,-1 0 1 0 0,1-1-1 0 0,0 1 1 0 0,-1 0-1 0 0,1 0 1 0 0,0 0 0 0 0,-1-1-1 0 0,1 1 1 0 0,0 0-1 0 0,0 0 1 0 0,0 0 0 0 0,-1 0-1 0 0,1 1 1 0 0,0 34 1161 0 0,0-28-970 0 0,9 174-94 0 0,6-61-4301 0 0,-15-125 3702 0 0,0 0-1 0 0,1 0 1 0 0,0-1-1 0 0,0 1 1 0 0,0 0-1 0 0,0 0 1 0 0,1 0-1 0 0,-1 0 1 0 0,1 0 0 0 0,0 0-1 0 0,0 0 1 0 0,0 1-1 0 0,1-1 1 0 0,0 1-1 0 0,5-6 1 0 0,-5 5 82 0 0,1 0 1 0 0,-1 0 0 0 0,1 1 0 0 0,0 0-1 0 0,0 0 1 0 0,0 0 0 0 0,0 0 0 0 0,1 1 0 0 0,-1-1-1 0 0,1 1 1 0 0,0 0 0 0 0,0 0 0 0 0,0 1-1 0 0,-1 0 1 0 0,1 0 0 0 0,6-1 0 0 0,53 8-5861 0 0,-56-5 4290 0 0,13 2-3759 0 0</inkml:trace>
</inkml:ink>
</file>

<file path=ppt/ink/ink1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2:35.8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104 1 15099 0 0,'-2'0'534'0'0,"0"1"-1"0"0,0-1 1 0 0,0 1 0 0 0,0-1-1 0 0,0 1 1 0 0,0 0 0 0 0,1 0-1 0 0,-1 0 1 0 0,0 0-1 0 0,1 0 1 0 0,-1 0 0 0 0,0 1-1 0 0,-1 1 1 0 0,-16 27 2406 0 0,13-14-2840 0 0,0 0 0 0 0,-4 23 0 0 0,6-22 394 0 0,-4 12-433 0 0,1-5-35 0 0,1 1 0 0 0,-4 34 0 0 0,10-59-34 0 0,0 1 1 0 0,0-1-1 0 0,0 0 0 0 0,0 1 1 0 0,0-1-1 0 0,0 1 0 0 0,0-1 1 0 0,0 1-1 0 0,0-1 1 0 0,0 0-1 0 0,0 1 0 0 0,0-1 1 0 0,0 1-1 0 0,1-1 0 0 0,-1 0 1 0 0,0 1-1 0 0,0-1 0 0 0,0 1 1 0 0,0-1-1 0 0,1 0 0 0 0,-1 1 1 0 0,0-1-1 0 0,1 0 1 0 0,-1 1-1 0 0,0-1 0 0 0,0 0 1 0 0,1 0-1 0 0,-1 1 0 0 0,0-1 1 0 0,1 0-1 0 0,0 1 0 0 0,14-4-203 0 0,14-14-24 0 0,-25 14 89 0 0,8-5 57 0 0,-1 0 1 0 0,1 1-1 0 0,22-11 0 0 0,-30 17-196 0 0,-1 0 0 0 0,1 0 0 0 0,0 0 0 0 0,-1 0 0 0 0,1 0 0 0 0,0 1-1 0 0,0 0 1 0 0,4 0 0 0 0,-6 0-176 0 0,0 0-1 0 0,1 1 0 0 0,-1-1 1 0 0,0 1-1 0 0,0 0 0 0 0,0-1 1 0 0,0 1-1 0 0,0 0 0 0 0,0 0 1 0 0,0 1-1 0 0,0-1 1 0 0,0 0-1 0 0,0 1 0 0 0,2 2 1 0 0,1 1-1850 0 0,-7 10-8546 0 0</inkml:trace>
</inkml:ink>
</file>

<file path=ppt/ink/ink1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2:36.2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14 405 15803 0 0,'-2'3'744'0'0,"0"1"-1"0"0,0-1 0 0 0,1 0 0 0 0,0 0 0 0 0,-1 1 0 0 0,1-1 1 0 0,0 0-1 0 0,1 1 0 0 0,-1-1 0 0 0,0 5 0 0 0,1-7-655 0 0,0-1 0 0 0,0 1 0 0 0,0-1-1 0 0,1 1 1 0 0,-1-1 0 0 0,0 0 0 0 0,0 1 0 0 0,0-1-1 0 0,0 1 1 0 0,1-1 0 0 0,-1 0 0 0 0,0 1 0 0 0,1-1-1 0 0,-1 1 1 0 0,0-1 0 0 0,0 0 0 0 0,1 0 0 0 0,-1 1 0 0 0,0-1-1 0 0,1 0 1 0 0,-1 1 0 0 0,1-1 0 0 0,-1 0 0 0 0,0 0-1 0 0,1 0 1 0 0,-1 0 0 0 0,1 1 0 0 0,0-1 0 0 0,23-4 618 0 0,30-16-487 0 0,39-13-162 0 0,-80 30-1029 0 0,0 1 0 0 0,0 0 1 0 0,14 0-1 0 0,10-1-8298 0 0,-19-1 753 0 0</inkml:trace>
  <inkml:trace contextRef="#ctx0" brushRef="#br0" timeOffset="1">192 30 15771 0 0,'0'0'164'0'0,"0"0"-1"0"0,-1-1 1 0 0,1 1-1 0 0,-1 0 1 0 0,1 0-1 0 0,-1 0 0 0 0,1-1 1 0 0,-1 1-1 0 0,1 0 1 0 0,0 0-1 0 0,-1-1 1 0 0,1 1-1 0 0,-1 0 0 0 0,1-1 1 0 0,0 1-1 0 0,-1 0 1 0 0,1-1-1 0 0,0 1 1 0 0,0-1-1 0 0,-1 1 0 0 0,1-1 1 0 0,0 1-1 0 0,0 0 1 0 0,0-1-1 0 0,0 1 1 0 0,-1-1-1 0 0,1 1 0 0 0,0-1 1 0 0,0 1-1 0 0,0-1 1 0 0,0 1-1 0 0,0-1 1 0 0,0 1-1 0 0,0-1 1 0 0,0 1-1 0 0,0-1 0 0 0,1 1 1 0 0,-1-1-1 0 0,0 1 1 0 0,0-1-1 0 0,2 0 27 0 0,-1 0 0 0 0,1 0-1 0 0,-1 0 1 0 0,1 0 0 0 0,0 0 0 0 0,-1 0 0 0 0,1 1-1 0 0,0-1 1 0 0,-1 1 0 0 0,1-1 0 0 0,2 1 0 0 0,53-4 887 0 0,-51 4-989 0 0,1 0 1 0 0,-1 1-1 0 0,0 0 1 0 0,0 1 0 0 0,0-1-1 0 0,0 1 1 0 0,0 0-1 0 0,0 1 1 0 0,-1-1-1 0 0,1 1 1 0 0,-1 0-1 0 0,0 0 1 0 0,1 1-1 0 0,-1 0 1 0 0,-1 0-1 0 0,1 0 1 0 0,-1 0-1 0 0,8 10 1 0 0,-6-4-21 0 0,0 0 1 0 0,0 1-1 0 0,-1-1 1 0 0,-1 1-1 0 0,1 0 1 0 0,-2 0-1 0 0,0 1 1 0 0,0-1 0 0 0,1 14-1 0 0,1 33-99 0 0,4 21-1209 0 0,-8-71-74 0 0,1-1 0 0 0,0 1 1 0 0,1 0-1 0 0,4 8 0 0 0,-7-16 775 0 0,0 1 1 0 0,1 0-1 0 0,-1 0 0 0 0,1 0 1 0 0,-1-1-1 0 0,1 1 1 0 0,-1 0-1 0 0,1-1 1 0 0,-1 1-1 0 0,1 0-538 0 0,0 0 539 0 0,0-1-1 0 0,0 1 0 0 0,-1-1 1 0 0,2 1-1 0 0</inkml:trace>
</inkml:ink>
</file>

<file path=ppt/ink/ink1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2:36.5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72 9826 0 0,'1'-17'2391'0'0,"-1"8"-819"0"0,0 1 1 0 0,1-1-1 0 0,0 0 1 0 0,3-11-1 0 0,-1 45 3570 0 0,0-8-4500 0 0,6 80 682 0 0,15 132-1017 0 0,-24-226-376 0 0,3 13-125 0 0,-1 1 0 0 0,8 21 0 0 0,-9-35-122 0 0,0 0 0 0 0,0 0 0 0 0,0 0 0 0 0,0 0 1 0 0,1-1-1 0 0,-1 1 0 0 0,0 0 0 0 0,1-1 0 0 0,0 1 1 0 0,0-1-1 0 0,0 0 0 0 0,0 0 0 0 0,0 1 1 0 0,0-1-1 0 0,1 0 0 0 0,-1-1 0 0 0,1 1 0 0 0,-1 0 1 0 0,1-1-1 0 0,5 3 0 0 0,-7-4-53 0 0,0 0 0 0 0,1 0 0 0 0,-1 0 0 0 0,0 0 0 0 0,1 0 0 0 0,-1 0 0 0 0,0 0-1 0 0,1-1 1 0 0,-1 1 0 0 0,0 0 0 0 0,0-1 0 0 0,1 1 0 0 0,-1-1 0 0 0,0 1 0 0 0,0-1 0 0 0,0 0 0 0 0,0 1 0 0 0,0-1 0 0 0,0 0 0 0 0,0 0 0 0 0,0 0 0 0 0,2-2 0 0 0,14-26-6617 0 0,-10 1 3217 0 0</inkml:trace>
</inkml:ink>
</file>

<file path=ppt/ink/ink1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2:36.9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0 10466 0 0,'-2'1'804'0'0,"0"-1"0"0"0,0 1-1 0 0,1-1 1 0 0,-1 1-1 0 0,0 0 1 0 0,1 0 0 0 0,-1 0-1 0 0,0 0 1 0 0,1 0 0 0 0,-1 0-1 0 0,0 1 1 0 0,1-2-658 0 0,1 1 1 0 0,0-1-1 0 0,0 0 1 0 0,-1 1-1 0 0,1-1 1 0 0,0 1-1 0 0,0-1 0 0 0,0 0 1 0 0,0 1-1 0 0,0-1 1 0 0,0 0-1 0 0,-1 1 0 0 0,1-1 1 0 0,0 1-1 0 0,0-1 1 0 0,0 0-1 0 0,0 1 0 0 0,0-1 1 0 0,0 1-1 0 0,0-1 1 0 0,1 0-1 0 0,-1 1 0 0 0,0-1 1 0 0,0 1-1 0 0,0-1 1 0 0,0 0-1 0 0,0 1 1 0 0,1-1-1 0 0,-1 0 0 0 0,0 1 1 0 0,2 1-43 0 0,0 0 1 0 0,0-1 0 0 0,0 1-1 0 0,0-1 1 0 0,1 1 0 0 0,-1-1-1 0 0,0 0 1 0 0,1 0-1 0 0,-1 0 1 0 0,1 0 0 0 0,-1 0-1 0 0,1 0 1 0 0,3 0 0 0 0,10 1-41 0 0,1-1 0 0 0,-1-1 0 0 0,20-1 0 0 0,-23 0-56 0 0,0 0 0 0 0,1 1-1 0 0,-1 1 1 0 0,0 0 0 0 0,23 5-1 0 0,-36-6-5 0 0,1 1-1 0 0,0-1 0 0 0,0 0 0 0 0,-1 1 0 0 0,1-1 0 0 0,0 1 1 0 0,-1-1-1 0 0,1 1 0 0 0,-1-1 0 0 0,1 1 0 0 0,-1-1 1 0 0,1 1-1 0 0,-1 0 0 0 0,1-1 0 0 0,-1 1 0 0 0,1 0 1 0 0,-1-1-1 0 0,0 1 0 0 0,1 0 0 0 0,-1-1 0 0 0,0 1 1 0 0,0 0-1 0 0,0 0 0 0 0,1-1 0 0 0,-1 1 0 0 0,0 0 0 0 0,0 0 1 0 0,0 0-1 0 0,0-1 0 0 0,0 1 0 0 0,-1 0 0 0 0,1 0 1 0 0,0-1-1 0 0,0 1 0 0 0,0 0 0 0 0,-1 0 0 0 0,1-1 1 0 0,0 1-1 0 0,-1 0 0 0 0,1-1 0 0 0,-1 2 0 0 0,-21 33 2 0 0,18-28 15 0 0,-23 28 31 0 0,20-27-12 0 0,0 0 0 0 0,1 1 0 0 0,-1 0 1 0 0,2 0-1 0 0,-8 17 0 0 0,12-25-34 0 0,1 0 1 0 0,0 0-1 0 0,-1 0 1 0 0,1 0-1 0 0,0 0 1 0 0,0-1-1 0 0,0 1 0 0 0,0 0 1 0 0,0 0-1 0 0,0 0 1 0 0,0 0-1 0 0,0 0 0 0 0,0 0 1 0 0,0 0-1 0 0,1 0 1 0 0,-1 0-1 0 0,0 0 1 0 0,1-1-1 0 0,-1 1 0 0 0,0 0 1 0 0,1 0-1 0 0,-1 0 1 0 0,1-1-1 0 0,-1 1 1 0 0,2 1-1 0 0,0 0 11 0 0,0-1 0 0 0,0 0 0 0 0,0 1 0 0 0,0-1 0 0 0,0 0 0 0 0,0 0 1 0 0,1 0-1 0 0,-1 0 0 0 0,5 1 0 0 0,2-1 23 0 0,1 1 1 0 0,-1-1-1 0 0,1-1 1 0 0,10 0-1 0 0,4-3-1624 0 0,-1-1 0 0 0,0-1 0 0 0,0-1 0 0 0,-1-1 0 0 0,0 0-1 0 0,23-13 1 0 0,-38 36-10326 0 0</inkml:trace>
</inkml:ink>
</file>

<file path=ppt/ink/ink1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2:37.2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 19 14171 0 0,'-32'20'10326'0'0,"32"-20"-10276"0"0,0 0-1 0 0,0 0 1 0 0,0 0 0 0 0,-1 0 0 0 0,1 0-1 0 0,0 0 1 0 0,0 1 0 0 0,0-1 0 0 0,0 0-1 0 0,0 0 1 0 0,0 0 0 0 0,-1 0-1 0 0,1 0 1 0 0,0 1 0 0 0,0-1 0 0 0,0 0-1 0 0,0 0 1 0 0,0 0 0 0 0,0 0 0 0 0,0 1-1 0 0,0-1 1 0 0,0 0 0 0 0,0 0-1 0 0,0 0 1 0 0,0 1 0 0 0,0-1 0 0 0,0 0-1 0 0,0 0 1 0 0,0 0 0 0 0,0 0-1 0 0,0 1 1 0 0,0-1 0 0 0,0 0 0 0 0,0 0-1 0 0,0 0 1 0 0,0 0 0 0 0,0 1 0 0 0,1-1-1 0 0,-1 0 1 0 0,0 0 0 0 0,0 0-1 0 0,0 0 1 0 0,0 0 0 0 0,0 0 0 0 0,0 1-1 0 0,1-1 1 0 0,-1 0 0 0 0,0 0 0 0 0,0 0-1 0 0,23 2 494 0 0,-6-4-349 0 0,0 0-1 0 0,0-2 1 0 0,0 0 0 0 0,19-8-1 0 0,19-4-2052 0 0,-45 14-581 0 0,1 0 0 0 0,-1 0-1 0 0,15 1 1 0 0</inkml:trace>
  <inkml:trace contextRef="#ctx0" brushRef="#br0" timeOffset="1">125 118 14867 0 0,'0'0'173'0'0,"0"0"0"0"0,0 0-1 0 0,0 1 1 0 0,0-1 0 0 0,0 0 0 0 0,0 0-1 0 0,0 1 1 0 0,0-1 0 0 0,0 0 0 0 0,0 1-1 0 0,0-1 1 0 0,0 0 0 0 0,0 0 0 0 0,0 1-1 0 0,0-1 1 0 0,0 0 0 0 0,0 0 0 0 0,0 1-1 0 0,0-1 1 0 0,0 0 0 0 0,0 0 0 0 0,0 1-1 0 0,0-1 1 0 0,2 1 1209 0 0,-2 0-1209 0 0,0-1-1 0 0,0 0 1 0 0,1 0 0 0 0,11 1 2097 0 0,18-8-1877 0 0,-27 6 210 0 0,0 0-509 0 0,1 0 0 0 0,-1 0 0 0 0,0 0 0 0 0,1 0 0 0 0,-1 1 0 0 0,1 0 0 0 0,6 0 0 0 0,-10 0-74 0 0,1 0 0 0 0,-1 0 1 0 0,0 0-1 0 0,1 0 0 0 0,-1 1 0 0 0,1-1 1 0 0,-1 0-1 0 0,0 0 0 0 0,0 0 0 0 0,1 1 1 0 0,-1-1-1 0 0,0 0 0 0 0,1 0 0 0 0,-1 1 1 0 0,0-1-1 0 0,0 0 0 0 0,1 1 0 0 0,-1-1 1 0 0,0 0-1 0 0,0 1 0 0 0,0-1 0 0 0,0 0 0 0 0,1 1 1 0 0,-1-1-1 0 0,0 0 0 0 0,0 1 0 0 0,0 0 1 0 0,-5 18 500 0 0,3-14-449 0 0,0-1-1 0 0,0 1 1 0 0,1 0-1 0 0,-1 0 0 0 0,1 0 1 0 0,0 0-1 0 0,0 0 1 0 0,1 0-1 0 0,-1 0 1 0 0,1 1-1 0 0,1-1 1 0 0,-1 0-1 0 0,1 0 0 0 0,1 6 1 0 0,-1-8-54 0 0,0 1 0 0 0,1-1 0 0 0,-1 0 0 0 0,1-1 0 0 0,0 1 1 0 0,0 0-1 0 0,0 0 0 0 0,1-1 0 0 0,-1 1 0 0 0,0-1 0 0 0,1 0 0 0 0,0 0 0 0 0,-1 0 1 0 0,1 0-1 0 0,0 0 0 0 0,0 0 0 0 0,0-1 0 0 0,0 0 0 0 0,0 1 0 0 0,1-1 0 0 0,-1 0 0 0 0,6 0 1 0 0,3 1-143 0 0,-1 0 0 0 0,0-2 0 0 0,1 1 1 0 0,-1-1-1 0 0,0-1 0 0 0,1 0 1 0 0,-1-1-1 0 0,17-4 0 0 0,-20 4-1645 0 0,-1-1-1 0 0,0 1 1 0 0,0-1-1 0 0,10-6 1 0 0,-3-3-7669 0 0</inkml:trace>
</inkml:ink>
</file>

<file path=ppt/ink/ink1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2:37.8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56 13707 0 0,'0'0'114'0'0,"0"0"0"0"0,-1 0 0 0 0,1 0 0 0 0,0 0 0 0 0,0 0 0 0 0,0 0 0 0 0,0 0 0 0 0,-2-2 1369 0 0,2 2-1369 0 0,0 0 0 0 0,0 0 0 0 0,0 0 0 0 0,-1 0 0 0 0,1-1 0 0 0,0 1 0 0 0,0 0 0 0 0,0 0 0 0 0,0 0 0 0 0,0 0 0 0 0,0-1 0 0 0,0 1 0 0 0,0 0 0 0 0,0 0 0 0 0,0 0 0 0 0,0 0 0 0 0,0-1 0 0 0,0 1 0 0 0,0 0 0 0 0,0 0 0 0 0,0 0 0 0 0,0 0 0 0 0,2-2 1369 0 0,-2 2-1369 0 0,0 0 0 0 0,0 0 0 0 0,0 0 0 0 0,0 0 0 0 0,0-1 0 0 0,1 1 0 0 0,-1 0 0 0 0,0 0 0 0 0,0 0 0 0 0,0 0 0 0 0,1 0 0 0 0,21-9 2070 0 0,35-4-1847 0 0,-55 12-82 0 0,40-8 229 0 0,66-5 0 0 0,-94 13-417 0 0,0 0 1 0 0,0 2-1 0 0,0 0 0 0 0,1 0 1 0 0,-1 1-1 0 0,0 1 1 0 0,0 0-1 0 0,21 9 1 0 0,-31-11-130 0 0,-1 0 1 0 0,0 1 0 0 0,0-1-1 0 0,-1 1 1 0 0,1 0-1 0 0,0 0 1 0 0,0 0 0 0 0,-1 0-1 0 0,0 1 1 0 0,1-1 0 0 0,-1 0-1 0 0,0 1 1 0 0,0 0 0 0 0,0-1-1 0 0,0 1 1 0 0,-1 0 0 0 0,1 0-1 0 0,-1 0 1 0 0,1 0 0 0 0,-1 0-1 0 0,0 1 1 0 0,-1-1 0 0 0,1 0-1 0 0,0 0 1 0 0,-1 1 0 0 0,0-1-1 0 0,0 0 1 0 0,0 1 0 0 0,0-1-1 0 0,0 0 1 0 0,-1 1 0 0 0,-1 5-1 0 0,0-3-780 0 0,0 1 0 0 0,0 0-1 0 0,-1-1 1 0 0,0 0 0 0 0,0 1-1 0 0,-1-1 1 0 0,0 0 0 0 0,0-1-1 0 0,0 1 1 0 0,-1-1 0 0 0,1 0-1 0 0,-1 0 1 0 0,-1 0 0 0 0,-9 6-1 0 0,-11 4-2531 0 0,-3-1-1509 0 0</inkml:trace>
</inkml:ink>
</file>

<file path=ppt/ink/ink1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2:38.2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 64 8546 0 0,'-18'-4'6121'0'0,"25"0"-1851"0"0,33-1-609 0 0,-35 4-3611 0 0,132-17 3197 0 0,-1-4-4593 0 0,-112 16-1379 0 0,-14 3-1829 0 0</inkml:trace>
</inkml:ink>
</file>

<file path=ppt/ink/ink1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2:38.5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 11 11723 0 0,'-3'8'1634'0'0,"0"-1"0"0"0,1 1 0 0 0,-1-1 0 0 0,0 13 0 0 0,1 36 2437 0 0,3-48-3944 0 0,0-1-1 0 0,0 1 1 0 0,0-1-1 0 0,1 1 1 0 0,0-1-1 0 0,1 0 1 0 0,0 0-1 0 0,0 0 0 0 0,0 0 1 0 0,1 0-1 0 0,0-1 1 0 0,5 8-1 0 0,-8-14-176 0 0,-1 1 1 0 0,0-1-1 0 0,1 0 0 0 0,-1 1 1 0 0,0-1-1 0 0,1 0 0 0 0,-1 0 0 0 0,1 1 1 0 0,-1-1-1 0 0,1 0 0 0 0,-1 0 0 0 0,0 0 1 0 0,1 0-1 0 0,-1 0 0 0 0,1 1 1 0 0,-1-1-1 0 0,1 0 0 0 0,-1 0 0 0 0,1 0 1 0 0,-1 0-1 0 0,1 0 0 0 0,-1 0 1 0 0,1-1-1 0 0,-1 1 0 0 0,1 0 0 0 0,-1 0 1 0 0,1 0-1 0 0,-1 0 0 0 0,1 0 0 0 0,-1-1 1 0 0,0 1-1 0 0,1 0 0 0 0,-1 0 1 0 0,1-1-1 0 0,-1 1 0 0 0,0 0 0 0 0,1-1 1 0 0,-1 1-1 0 0,0 0 0 0 0,1-1 0 0 0,-1 1 1 0 0,0-1-1 0 0,0 1 0 0 0,1-1 1 0 0,-1 1-1 0 0,0 0 0 0 0,0-1 0 0 0,0 1 1 0 0,0-1-1 0 0,1 1 0 0 0,-1-1 1 0 0,0 1-1 0 0,0-2 0 0 0,9-28-2331 0 0,-8 28 2229 0 0,5-28-1265 0 0,14-47 82 0 0,-18 71 1374 0 0,1 1 0 0 0,-1-1-1 0 0,1 0 1 0 0,0 1-1 0 0,0 0 1 0 0,1 0-1 0 0,-1 0 1 0 0,1 0-1 0 0,0 0 1 0 0,6-5 0 0 0,-10 10 33 0 0,1-1 1 0 0,0 1 0 0 0,-1-1 0 0 0,1 1-1 0 0,-1-1 1 0 0,1 1 0 0 0,-1-1 0 0 0,1 1-1 0 0,0 0 1 0 0,-1-1 0 0 0,1 1 0 0 0,0 0-1 0 0,0-1 1 0 0,-1 1 0 0 0,1 0 0 0 0,0 0-1 0 0,-1 0 1 0 0,1 0 0 0 0,0 0 0 0 0,0 0-1 0 0,0 0 1 0 0,-1 0 0 0 0,1 0 0 0 0,0 0-1 0 0,0 0 1 0 0,-1 0 0 0 0,1 0 0 0 0,0 1-1 0 0,-1-1 1 0 0,2 1 0 0 0,-1 0 42 0 0,0 0 0 0 0,0 0 0 0 0,0 1 0 0 0,0-1 0 0 0,0 0 0 0 0,0 1 1 0 0,-1-1-1 0 0,1 1 0 0 0,0-1 0 0 0,-1 1 0 0 0,0-1 0 0 0,1 1 0 0 0,-1 2 0 0 0,1 3 95 0 0,0 1 0 0 0,0-1 1 0 0,-1 1-1 0 0,-1-1 0 0 0,-1 11 0 0 0,0-10-164 0 0,0 0-1 0 0,-1 0 0 0 0,-1 0 1 0 0,0-1-1 0 0,0 1 0 0 0,0-1 1 0 0,-1 0-1 0 0,1 0 0 0 0,-2 0 1 0 0,1-1-1 0 0,-1 0 0 0 0,0 0 1 0 0,0 0-1 0 0,-1-1 0 0 0,0 0 1 0 0,0 0-1 0 0,-13 7 0 0 0,53-23 3 0 0,4-1-977 0 0,34-16 0 0 0,-19-1-3166 0 0,-42 22 1533 0 0,0-1-1 0 0,16-17 0 0 0,-4 2-3889 0 0</inkml:trace>
</inkml:ink>
</file>

<file path=ppt/ink/ink1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2:38.9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 6 17868 0 0,'-26'-3'5086'0'0,"22"1"-3263"0"0,18 1-1231 0 0,-2 1-464 0 0,-1 1-1 0 0,1 0 0 0 0,0 0 0 0 0,-1 1 0 0 0,0 1 0 0 0,1 0 0 0 0,-1 0 1 0 0,0 1-1 0 0,-1 1 0 0 0,13 6 0 0 0,-19-9-109 0 0,0 1 0 0 0,1 0-1 0 0,-1 0 1 0 0,-1 1 0 0 0,1-1 0 0 0,0 1 0 0 0,-1 0-1 0 0,0 0 1 0 0,1 0 0 0 0,-2 0 0 0 0,1 0 0 0 0,0 1 0 0 0,-1-1-1 0 0,0 1 1 0 0,0 0 0 0 0,0 0 0 0 0,-1 0 0 0 0,0 0-1 0 0,1 0 1 0 0,-2 0 0 0 0,1 0 0 0 0,-1 0 0 0 0,0 0-1 0 0,0 0 1 0 0,-1 8 0 0 0,0-4-45 0 0,-2 0 0 0 0,1 1 0 0 0,-1-1 0 0 0,-1 0 0 0 0,1-1 0 0 0,-2 1 0 0 0,1-1 1 0 0,-1 1-1 0 0,0-1 0 0 0,-1-1 0 0 0,0 1 0 0 0,0-1 0 0 0,-13 12 0 0 0,-15 19-25 0 0,73-40 114 0 0,106-24-158 0 0,-84 12-3692 0 0,-27 1-4849 0 0,-18 4 271 0 0</inkml:trace>
</inkml:ink>
</file>

<file path=ppt/ink/ink1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2:39.3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78 10634 0 0,'-9'5'11675'0'0,"9"-4"-11188"0"0,-4 13 3832 0 0,6 23-4847 0 0,-1-28 1764 0 0,5 61-1050 0 0,2 0 0 0 0,23 89 0 0 0,-29-152-689 0 0,0 1 1 0 0,0-1-1 0 0,1 0 0 0 0,0 0 1 0 0,7 11-1 0 0,-7-15-993 0 0,0 1-1 0 0,0-1 1 0 0,0 1-1 0 0,0-1 1 0 0,1 0-1 0 0,6 5 1 0 0,6 3-6881 0 0</inkml:trace>
  <inkml:trace contextRef="#ctx0" brushRef="#br0" timeOffset="1">339 0 20068 0 0,'-6'5'5316'0'0,"2"8"-3429"0"0,0 19-1776 0 0,3-27 374 0 0,-9 79 315 0 0,-34 222-961 0 0,40-296-950 0 0,4-20 562 0 0,4-21 246 0 0,-1 25 305 0 0,0 1 0 0 0,0-1 0 0 0,1 1 0 0 0,0-1 0 0 0,0 1 0 0 0,1 0 0 0 0,-1 0 0 0 0,1 1 0 0 0,0 0 0 0 0,0-1 0 0 0,0 2 0 0 0,1-1 0 0 0,0 0 0 0 0,-1 1 0 0 0,1 0 0 0 0,0 1 0 0 0,0-1-1 0 0,1 1 1 0 0,-1 1 0 0 0,0-1 0 0 0,12-1 0 0 0,-4 1-409 0 0,0 1-1 0 0,0 1 0 0 0,0 0 1 0 0,25 3-1 0 0,20 9-5547 0 0,-32-7-2965 0 0,-17-6 2672 0 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4:35.5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 42 8650 0 0,'-2'1'486'0'0,"0"0"1"0"0,-1 0-1 0 0,1 0 0 0 0,0 1 1 0 0,0-1-1 0 0,0 0 1 0 0,0 1-1 0 0,0 0 0 0 0,0 0 1 0 0,1-1-1 0 0,-1 1 0 0 0,0 0 1 0 0,1 0-1 0 0,0 1 1 0 0,-3 3-1 0 0,2-1-62 0 0,0-1 0 0 0,1 1 0 0 0,-1 0 0 0 0,1 0 0 0 0,0 1 0 0 0,1-1 0 0 0,-1 7 0 0 0,1-1-165 0 0,0 1 0 0 0,1-1 0 0 0,1 0 0 0 0,-1 0 1 0 0,2 0-1 0 0,5 17 0 0 0,-3-17-228 0 0,1 0-1 0 0,0 0 1 0 0,0-1 0 0 0,1 0-1 0 0,1 0 1 0 0,-1-1-1 0 0,14 13 1 0 0,-17-18-28 0 0,0-1 0 0 0,1 1 0 0 0,-1-1 0 0 0,1 0 0 0 0,0 0 0 0 0,0-1 0 0 0,0 1 0 0 0,8 2 0 0 0,-11-4 6 0 0,1-1 0 0 0,-1 1 0 0 0,1-1 0 0 0,-1 0 1 0 0,1 1-1 0 0,0-1 0 0 0,-1-1 0 0 0,1 1 0 0 0,-1 0 0 0 0,1 0 0 0 0,-1-1 0 0 0,1 0 1 0 0,-1 1-1 0 0,1-1 0 0 0,-1 0 0 0 0,1 0 0 0 0,-1 0 0 0 0,4-3 0 0 0,-3 1 11 0 0,0 0 0 0 0,0 0-1 0 0,0 0 1 0 0,0-1-1 0 0,0 0 1 0 0,-1 1 0 0 0,0-1-1 0 0,0 0 1 0 0,0 0 0 0 0,0 0-1 0 0,-1 0 1 0 0,1 0-1 0 0,-1 0 1 0 0,0-1 0 0 0,0 1-1 0 0,0 0 1 0 0,-1-1-1 0 0,0 1 1 0 0,0-8 0 0 0,0-5 26 0 0,-1-1 0 0 0,-1 1 1 0 0,-6-27-1 0 0,5 34-9 0 0,1 1 0 0 0,-1 0 0 0 0,-1 0 0 0 0,0 1 1 0 0,0-1-1 0 0,-1 1 0 0 0,1 0 0 0 0,-2 0 0 0 0,1 0 0 0 0,-9-8 0 0 0,10 12-75 0 0,1 1-1 0 0,0 0 0 0 0,0 1 0 0 0,-1-1 1 0 0,0 0-1 0 0,1 1 0 0 0,-1 0 0 0 0,0 0 1 0 0,0 0-1 0 0,0 0 0 0 0,-1 1 0 0 0,1 0 1 0 0,0-1-1 0 0,0 2 0 0 0,-1-1 0 0 0,1 0 1 0 0,-1 1-1 0 0,1 0 0 0 0,0 0 0 0 0,-1 0 1 0 0,1 1-1 0 0,-1-1 0 0 0,1 1 0 0 0,-6 1 1 0 0,8-1-142 0 0,1 0 0 0 0,-1-1 0 0 0,1 1 0 0 0,-1 0 1 0 0,0 0-1 0 0,1 0 0 0 0,-1 0 0 0 0,1 0 0 0 0,0 0 0 0 0,-1 0 1 0 0,1 0-1 0 0,0 0 0 0 0,-1 1 0 0 0,1-1 0 0 0,0 1 0 0 0,0-1 1 0 0,0 1-1 0 0,-1 2 0 0 0,2-2-374 0 0,-1 0 0 0 0,0 0 0 0 0,1 0 0 0 0,0 0 0 0 0,-1 0 0 0 0,1 1 0 0 0,0-1 0 0 0,0 0 0 0 0,0 0 0 0 0,0 0 1 0 0,1 0-1 0 0,-1 0 0 0 0,1 0 0 0 0,-1 0 0 0 0,2 3 0 0 0,5 10-5482 0 0</inkml:trace>
  <inkml:trace contextRef="#ctx0" brushRef="#br0" timeOffset="1">264 0 10650 0 0,'11'11'8091'0'0,"-6"7"-4586"0"0,-2 23-2453 0 0,-3-31-330 0 0,1 10-731 0 0,1 26 786 0 0,9 59-1 0 0,-8-89-1438 0 0,1-1-1 0 0,10 27 1 0 0,-11-34-492 0 0,1 0-1 0 0,0 0 1 0 0,1 0 0 0 0,0-1 0 0 0,11 14 0 0 0,-5-11-3729 0 0,-2-4-2253 0 0</inkml:trace>
</inkml:ink>
</file>

<file path=ppt/ink/ink1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2:39.6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 2 13699 0 0,'-2'-1'1840'0'0,"1"1"-1577"0"0,1 0 0 0 0,0-1 0 0 0,-10 5 8411 0 0,10-4-8411 0 0,-1 1 0 0 0,-1 22 3266 0 0,12 39-4644 0 0,-9-54 2046 0 0,5 21-1001 0 0,22 98 227 0 0,-23-112-1023 0 0,1 0 1 0 0,0 0-1 0 0,10 18 0 0 0,-4-18-2701 0 0,-12-15 3345 0 0,0 1-1 0 0,1-1 1 0 0,-1 0 0 0 0,0 1 0 0 0,2 0-1779 0 0,-1 0 1779 0 0,-1-1 0 0 0,0 0 0 0 0,1 0-1 0 0,-1 0 1 0 0,0 0 0 0 0,1 0 0 0 0,-1 0 0 0 0,0 0-1 0 0,1 0 1 0 0,-1 0 0 0 0,0 0 0 0 0,1 0-1 0 0,-1 0 1 0 0,0 0 0 0 0,1 0 0 0 0,-1 0-1 0 0,0 0 1 0 0,0 0 0 0 0,1 0 0 0 0,-1 0-1 0 0,0-1 1 0 0,1 1 0 0 0,-1 0 0 0 0,0 0-1 0 0,1 0 1 0 0,-1-1 0 0 0,2-1-1778 0 0,-2 1 1778 0 0,3-8-6533 0 0</inkml:trace>
</inkml:ink>
</file>

<file path=ppt/ink/ink1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2:39.9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122 18 15323 0 0,'-1'0'284'0'0,"1"0"0"0"0,0-1 0 0 0,-1 1 0 0 0,1-1 0 0 0,0 1 0 0 0,0-1 0 0 0,-1 0 0 0 0,1 1 0 0 0,0-1 1 0 0,0 1-1 0 0,0-1 0 0 0,0 1 0 0 0,0-1 0 0 0,0 0 0 0 0,0 1 0 0 0,0-1 0 0 0,0 1 0 0 0,0-1 0 0 0,0 1 0 0 0,0-1 0 0 0,0 0 0 0 0,0 1 0 0 0,0-1 0 0 0,1 1 0 0 0,-1-1 0 0 0,0 1 0 0 0,0-1 0 0 0,1 1 0 0 0,-1-1 0 0 0,0 1 0 0 0,1-1 0 0 0,16 7 2502 0 0,20 25-2026 0 0,-27-20-626 0 0,-1 0-1 0 0,0 1 1 0 0,0 0-1 0 0,-1 1 1 0 0,0 0 0 0 0,-1 0-1 0 0,10 28 1 0 0,-13-30-335 0 0,-1 0 0 0 0,0 0-1 0 0,0 0 1 0 0,-2 0 0 0 0,1 1 0 0 0,-1-1 0 0 0,-1 1-1 0 0,0-1 1 0 0,0 1 0 0 0,-5 21 0 0 0,-3-14-3537 0 0,7-18 3246 0 0,0 0 0 0 0,0-1 0 0 0,1 1 0 0 0,-1 0 0 0 0,0-1 0 0 0,0 1 0 0 0,0-1-1 0 0,0 1 1 0 0,0-1 0 0 0,0 0 0 0 0,1 1 0 0 0,-1-1 0 0 0,0 0 0 0 0,0 0 0 0 0,0 1 0 0 0,0-1 0 0 0,0 0 0 0 0,-2 0 0 0 0,-14-1-7402 0 0</inkml:trace>
  <inkml:trace contextRef="#ctx0" brushRef="#br0" timeOffset="1">2 246 17244 0 0,'-2'0'5457'0'0,"9"-1"-4513"0"0,4 0-160 0 0,5 0-16 0 0,5-2-79 0 0,1 0-129 0 0,3-3-200 0 0,-1 0-160 0 0,-1-2-96 0 0,0-2-88 0 0,0 1-248 0 0,-2 1-576 0 0,1 2-625 0 0,-2-1-1351 0 0,1-1-2097 0 0,-2 1-5122 0 0</inkml:trace>
</inkml:ink>
</file>

<file path=ppt/ink/ink1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2:40.3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1 22133 0 0,'-2'2'250'0'0,"0"1"1"0"0,0 0-1 0 0,0-1 1 0 0,0 1-1 0 0,1 0 1 0 0,-1 0-1 0 0,1 0 0 0 0,0 0 1 0 0,0 0-1 0 0,0 0 1 0 0,0 0-1 0 0,0 1 1 0 0,1-1-1 0 0,-1 0 1 0 0,1 0-1 0 0,0 1 1 0 0,0 2-1 0 0,7 66-730 0 0,-4-49 447 0 0,7 57-4270 0 0,11 41-11574 0 0,-16-97 11945 0 0</inkml:trace>
  <inkml:trace contextRef="#ctx0" brushRef="#br0" timeOffset="1">59 422 4521 0 0,'4'12'1155'0'0,"10"26"871"0"0,-10-19 2515 0 0,-6-4 4818 0 0,-3-21-4885 0 0,-2-12-3624 0 0,4 7-765 0 0,1 0 0 0 0,1 0 0 0 0,0 0 1 0 0,0 0-1 0 0,1-1 0 0 0,1 1 0 0 0,0 0 0 0 0,0 0 1 0 0,6-20-1 0 0,-7 28-78 0 0,1-1-1 0 0,0 1 1 0 0,0 0 0 0 0,0 0-1 0 0,1 0 1 0 0,-1 1 0 0 0,1-1 0 0 0,-1 0-1 0 0,1 0 1 0 0,0 1 0 0 0,0-1-1 0 0,0 1 1 0 0,1 0 0 0 0,-1-1-1 0 0,0 1 1 0 0,1 0 0 0 0,-1 0 0 0 0,1 1-1 0 0,0-1 1 0 0,0 1 0 0 0,0-1-1 0 0,0 1 1 0 0,0 0 0 0 0,0 0-1 0 0,0 0 1 0 0,0 0 0 0 0,0 1 0 0 0,0-1-1 0 0,0 1 1 0 0,1 0 0 0 0,-1 0-1 0 0,0 0 1 0 0,0 0 0 0 0,0 0 0 0 0,0 1-1 0 0,1-1 1 0 0,-1 1 0 0 0,3 1-1 0 0,-3-1 23 0 0,0 0 0 0 0,0-1 0 0 0,-1 1 0 0 0,1 0 0 0 0,-1 0 0 0 0,1 0 0 0 0,-1 1-1 0 0,1-1 1 0 0,-1 1 0 0 0,1-1 0 0 0,-1 1 0 0 0,0 0 0 0 0,0 0 0 0 0,0 0 0 0 0,0 0 0 0 0,0 0 0 0 0,-1 0-1 0 0,1 0 1 0 0,-1 1 0 0 0,1-1 0 0 0,-1 1 0 0 0,0-1 0 0 0,0 1 0 0 0,0-1 0 0 0,0 1 0 0 0,0 0 0 0 0,-1 0-1 0 0,1-1 1 0 0,-1 1 0 0 0,0 0 0 0 0,0 0 0 0 0,0-1 0 0 0,0 1 0 0 0,0 0 0 0 0,0 0 0 0 0,-2 3-1 0 0,1-1-2 0 0,0 0-1 0 0,-1-1 1 0 0,0 1-1 0 0,0-1 0 0 0,-1 1 1 0 0,1-1-1 0 0,-1 0 0 0 0,0 0 1 0 0,0 0-1 0 0,0 0 0 0 0,0 0 1 0 0,-1-1-1 0 0,0 1 1 0 0,1-1-1 0 0,-1 0 0 0 0,0 0 1 0 0,-1-1-1 0 0,1 1 0 0 0,-8 3 1 0 0,-10-2-77 0 0,19-4-146 0 0,0 1 0 0 0,0-1 0 0 0,0 1 0 0 0,-1-1 0 0 0,1 1 1 0 0,0 0-1 0 0,0 0 0 0 0,0 0 0 0 0,1 1 0 0 0,-1-1 0 0 0,0 1 1 0 0,-4 2-1 0 0,7-3-219 0 0,0-1 0 0 0,0 1 1 0 0,0 0-1 0 0,0-1 0 0 0,0 1 0 0 0,0-1 0 0 0,0 1 1 0 0,0-1-1 0 0,0 1 0 0 0,0-1 0 0 0,1 1 1 0 0,-1-1-1 0 0,0 1 0 0 0,0-1 0 0 0</inkml:trace>
</inkml:ink>
</file>

<file path=ppt/ink/ink1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2:40.6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27 28478 0 0,'-2'-2'816'0'0,"0"-1"-288"0"0,2 0 24 0 0,-1 0-207 0 0,2 3-145 0 0,0-1-96 0 0,0 0 8 0 0,0 0-16 0 0,0-2-64 0 0,1 1 0 0 0,0 0-176 0 0,1 0-272 0 0,0-1-417 0 0,-1 2-663 0 0</inkml:trace>
</inkml:ink>
</file>

<file path=ppt/ink/ink1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2:42.3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 0 11699 0 0,'-21'10'1869'0'0,"20"-9"-1700"0"0,0-1 0 0 0,0 0 0 0 0,0 0 0 0 0,1 1 0 0 0,-1-1 0 0 0,0 1 0 0 0,1-1 1 0 0,-1 1-1 0 0,0-1 0 0 0,1 1 0 0 0,-1-1 0 0 0,0 1 0 0 0,1-1 0 0 0,-1 1 0 0 0,1 0 1 0 0,-1-1-1 0 0,1 1 0 0 0,-1 0 0 0 0,1 0 0 0 0,0-1 0 0 0,-1 1 0 0 0,1 0 1 0 0,0 0-1 0 0,-1 0 0 0 0,4 1 38 0 0,-1 0 1 0 0,1-1-1 0 0,-1 1 1 0 0,1-1-1 0 0,-1 0 1 0 0,1 0-1 0 0,0 0 1 0 0,-1 0 0 0 0,1-1-1 0 0,0 1 1 0 0,4 0-1 0 0,7 2 254 0 0,1 3-187 0 0,-1 1-1 0 0,0 0 0 0 0,0 1 1 0 0,-1 1-1 0 0,0 0 1 0 0,-1 1-1 0 0,1 0 0 0 0,-2 1 1 0 0,0 0-1 0 0,0 1 1 0 0,10 14-1 0 0,9 16 123 0 0,-1 2 1 0 0,23 48-1 0 0,-24-35-163 0 0,-3 2-1 0 0,-2 1 0 0 0,-3 1 0 0 0,-3 0 0 0 0,-2 1 1 0 0,-3 1-1 0 0,7 113 0 0 0,-16-54-3 0 0,-4 0 0 0 0,-6 0 0 0 0,-25 133 0 0 0,20-182-68 0 0,-4-1-1 0 0,-3-1 0 0 0,-3-1 0 0 0,-2 0 0 0 0,-4-2 1 0 0,-67 118-1 0 0,72-156-114 0 0,-9 15 18 0 0,30-43-99 0 0,0 1-1 0 0,1-1 1 0 0,0 1-1 0 0,0-1 1 0 0,0 1 0 0 0,0 0-1 0 0,0 0 1 0 0,0 0-1 0 0,1-1 1 0 0,-1 1-1 0 0,1 0 1 0 0,0 0-1 0 0,0 0 1 0 0,0 3-1 0 0,9 9-2276 0 0,-2-10-1992 0 0</inkml:trace>
</inkml:ink>
</file>

<file path=ppt/ink/ink1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2:43.3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 1 8058 0 0,'-26'17'6043'0'0,"25"-17"-5904"0"0,1 0 0 0 0,0 0 0 0 0,0 0 0 0 0,0 1 1 0 0,-1-1-1 0 0,1 0 0 0 0,0 0 0 0 0,0 0 0 0 0,0 1 1 0 0,0-1-1 0 0,-1 0 0 0 0,1 0 0 0 0,0 1 0 0 0,0-1 0 0 0,0 0 1 0 0,0 0-1 0 0,0 1 0 0 0,0-1 0 0 0,0 0 0 0 0,0 0 0 0 0,0 1 1 0 0,0-1-1 0 0,0 0 0 0 0,0 0 0 0 0,0 1 0 0 0,0-1 1 0 0,0 0-1 0 0,0 0 0 0 0,0 1 0 0 0,0-1 0 0 0,0 0 0 0 0,1 1 1 0 0,15 5 1245 0 0,183 36 597 0 0,3 0-1613 0 0,21-8-1849 0 0,-220-34 1045 0 0,14 1-2657 0 0,-7-6-3106 0 0</inkml:trace>
</inkml:ink>
</file>

<file path=ppt/ink/ink1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2:43.7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0 14515 0 0,'0'7'451'0'0,"0"1"0"0"0,1-1 0 0 0,0 1 0 0 0,0-1 0 0 0,1 0 0 0 0,0 0 0 0 0,0 1 0 0 0,1-1 0 0 0,0-1 0 0 0,0 1 0 0 0,1 0 0 0 0,-1-1 0 0 0,2 0 0 0 0,-1 0 0 0 0,0 0 0 0 0,9 8 0 0 0,5 2-6 0 0,0-1 1 0 0,1-1-1 0 0,38 21 0 0 0,-46-28-339 0 0,-8-6-1 0 0,-1 1-1 0 0,1 0 0 0 0,0 0 1 0 0,-1 0-1 0 0,1 0 0 0 0,-1 0 1 0 0,0 1-1 0 0,1-1 0 0 0,-1 0 1 0 0,0 1-1 0 0,-1 0 1 0 0,1 0-1 0 0,0-1 0 0 0,-1 1 1 0 0,0 0-1 0 0,1 0 0 0 0,-1 0 1 0 0,0 1-1 0 0,0 4 1 0 0,0-2-8 0 0,-1-1 0 0 0,-1 0 0 0 0,1 1 0 0 0,-1-1 1 0 0,0 0-1 0 0,0 0 0 0 0,0 1 0 0 0,-1-1 0 0 0,0 0 1 0 0,0 0-1 0 0,-3 5 0 0 0,-5 8 31 0 0,-2 0 0 0 0,0-1 0 0 0,-1 0 0 0 0,0-1 0 0 0,-17 15 0 0 0,-19 10 4 0 0,-6 6-1027 0 0,49-35-1705 0 0,7-12 2238 0 0,-1 1 0 0 0,0-1 0 0 0,0 1-1 0 0,0-1 1 0 0,0 1 0 0 0,1-1 0 0 0,-1 1-1 0 0,0-1 1 0 0,0 1 0 0 0,1-1 0 0 0,4 4-4348 0 0</inkml:trace>
</inkml:ink>
</file>

<file path=ppt/ink/ink1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2:45.6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60 31 2328 0 0,'-2'0'463'0'0,"0"0"0"0"0,0 0-1 0 0,0 0 1 0 0,1 1 0 0 0,-1-1-1 0 0,0 0 1 0 0,1 1-1 0 0,-1-1 1 0 0,0 1 0 0 0,1 0-1 0 0,-1 0 1 0 0,0-1-1 0 0,1 1 1 0 0,0 0 0 0 0,-1 0-1 0 0,1 0 1 0 0,-1 1-1 0 0,1-1 1 0 0,-2 2 0 0 0,1 0-70 0 0,1 0 0 0 0,-1 0 0 0 0,0-1 0 0 0,1 1 0 0 0,0 0 0 0 0,0 1 0 0 0,0-1 0 0 0,0 0 0 0 0,0 0 0 0 0,0 4 0 0 0,0 1-161 0 0,1-1 1 0 0,0 1-1 0 0,0 0 0 0 0,1 0 0 0 0,0 0 1 0 0,0 0-1 0 0,1-1 0 0 0,2 10 1 0 0,0-8-178 0 0,0-1 0 0 0,1 1 1 0 0,0-1-1 0 0,0 0 1 0 0,1 0-1 0 0,0-1 1 0 0,1 0-1 0 0,-1 0 0 0 0,10 7 1 0 0,-13-11-35 0 0,0 0-1 0 0,0-1 1 0 0,0 1 0 0 0,0-1-1 0 0,0 0 1 0 0,0 0 0 0 0,1-1-1 0 0,-1 1 1 0 0,1-1 0 0 0,0 1-1 0 0,-1-1 1 0 0,1 0 0 0 0,0 0-1 0 0,-1-1 1 0 0,1 1 0 0 0,0-1 0 0 0,0 0-1 0 0,0 0 1 0 0,0 0 0 0 0,-1 0-1 0 0,1-1 1 0 0,0 0 0 0 0,0 1-1 0 0,-1-1 1 0 0,8-3 0 0 0,-8 2 5 0 0,0-1 0 0 0,0 1 1 0 0,0-1-1 0 0,-1 0 1 0 0,1 0-1 0 0,0 0 0 0 0,-1 0 1 0 0,0 0-1 0 0,0-1 0 0 0,0 1 1 0 0,0-1-1 0 0,0 1 0 0 0,-1-1 1 0 0,0 0-1 0 0,1 1 0 0 0,-1-1 1 0 0,-1 0-1 0 0,1 0 1 0 0,-1 0-1 0 0,1 0 0 0 0,-1 0 1 0 0,0-5-1 0 0,-1-3 52 0 0,1-1 0 0 0,-2 0 0 0 0,0 1 0 0 0,0-1-1 0 0,-7-20 1 0 0,7 28 7 0 0,0-1-1 0 0,-1 1 0 0 0,1-1 1 0 0,-1 1-1 0 0,0 0 0 0 0,-1 0 1 0 0,1 0-1 0 0,-1 1 0 0 0,0-1 1 0 0,0 1-1 0 0,0 0 0 0 0,-1 0 1 0 0,1 0-1 0 0,-1 0 0 0 0,0 1 1 0 0,-7-3-1 0 0,9 4-27 0 0,-1 1 0 0 0,1 0 0 0 0,-1 0 0 0 0,0 0 0 0 0,1 0 0 0 0,-1 1 0 0 0,0-1 0 0 0,0 1 0 0 0,0 0 0 0 0,1 0 1 0 0,-1 1-1 0 0,0-1 0 0 0,0 1 0 0 0,1 0 0 0 0,-1-1 0 0 0,0 2 0 0 0,1-1 0 0 0,-1 0 0 0 0,1 1 0 0 0,-1 0 0 0 0,1 0 0 0 0,0 0 0 0 0,0 0 0 0 0,0 0 0 0 0,0 0 0 0 0,-4 5 0 0 0,3-3-59 0 0,1 0 1 0 0,-1 0-1 0 0,1 1 0 0 0,0-1 0 0 0,0 1 0 0 0,0 0 1 0 0,0 0-1 0 0,1 0 0 0 0,0 0 0 0 0,0 1 0 0 0,1-1 1 0 0,-1 1-1 0 0,1-1 0 0 0,0 1 0 0 0,1-1 0 0 0,-1 1 1 0 0,1-1-1 0 0,0 7 0 0 0,1-5-375 0 0,0 0-1 0 0,0 0 1 0 0,0-1-1 0 0,1 1 1 0 0,0 0-1 0 0,3 7 1 0 0,-3-9-569 0 0,1 1 1 0 0,0-1-1 0 0,0 0 0 0 0,1 0 1 0 0,-1 0-1 0 0,1 0 1 0 0,5 4-1 0 0,9 6-6514 0 0</inkml:trace>
</inkml:ink>
</file>

<file path=ppt/ink/ink1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2:46.1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130 11 4585 0 0,'-1'-1'203'0'0,"1"1"0"0"0,0-1 0 0 0,-1 0 0 0 0,1 1 1 0 0,0-1-1 0 0,-1 1 0 0 0,1-1 0 0 0,-1 1 0 0 0,1-1 0 0 0,-1 1 0 0 0,1-1 0 0 0,-1 1 0 0 0,1-1 1 0 0,-1 1-1 0 0,0-1 0 0 0,1 1 0 0 0,-1 0 0 0 0,1-1 0 0 0,-1 1 0 0 0,0 0 0 0 0,1 0 0 0 0,-1 0 1 0 0,0-1-1 0 0,0 1 0 0 0,1 0 0 0 0,-1 0 0 0 0,-1 0 0 0 0,1 1 53 0 0,0-1-1 0 0,1 1 0 0 0,-1-1 1 0 0,0 1-1 0 0,0 0 0 0 0,1-1 1 0 0,-1 1-1 0 0,0 0 0 0 0,1 0 1 0 0,-1 0-1 0 0,0-1 0 0 0,1 1 1 0 0,-1 0-1 0 0,1 0 0 0 0,0 0 1 0 0,-1 1-1 0 0,-2 5 521 0 0,2-1 0 0 0,-1 0-1 0 0,0 1 1 0 0,0 11 0 0 0,0 64 955 0 0,-8 111-4664 0 0,7-173 1888 0 0,0-1 1 0 0,-1 0-1 0 0,-1-1 0 0 0,-1 1 1 0 0,-1-1-1 0 0,0 0 0 0 0,-18 29 1 0 0,12-33 2377 0 0,12-14-1227 0 0,1 0 0 0 0,0 0 0 0 0,0 0 0 0 0,0 0 0 0 0,-1 0 0 0 0,1 0 0 0 0,0 0 0 0 0,0 0 0 0 0,-1 0 0 0 0,1 0 0 0 0,0 0-1 0 0,0 0 1 0 0,0 0 0 0 0,-1 0 0 0 0,1-1 0 0 0,0 1 0 0 0,0 0 0 0 0,0 0 0 0 0,-1 0 0 0 0,1 0 0 0 0,0 0 0 0 0,0-1 0 0 0,0 1 0 0 0,0 0 0 0 0,0 0-1 0 0,-1 0 1 0 0,1 0 0 0 0,0-1 0 0 0,0 1 0 0 0,0 0 0 0 0,0 0 0 0 0,0 0 0 0 0,0-1 0 0 0,0 1 0 0 0,0 0 0 0 0,0 0 0 0 0,0 0 0 0 0,0-1 0 0 0,0 1-1 0 0,0-1 1 0 0,-1 0 201 0 0,2 0 0 0 0,-1 0-1 0 0,0 0 1 0 0,0-1-1 0 0,0 1 1 0 0,0 0 0 0 0,1 0-1 0 0,-1 0 1 0 0,0 0-1 0 0,1-1 1 0 0,-1 1-1 0 0,1 0 1 0 0,0 0 0 0 0,0-1-1 0 0,12-10-217 0 0,-3 8 136 0 0,-1-1-1 0 0,0 2 0 0 0,1-1 0 0 0,0 2 1 0 0,17-4-1 0 0,-22 5-188 0 0,-1 0 0 0 0,1 1 0 0 0,-1-1 0 0 0,1 1 0 0 0,-1 0 0 0 0,1 1 1 0 0,-1-1-1 0 0,1 1 0 0 0,-1 0 0 0 0,1 0 0 0 0,-1 0 0 0 0,0 0 0 0 0,1 1 0 0 0,-1 0 0 0 0,5 3 1 0 0,-7-4-11 0 0,-1 1 0 0 0,0-1 0 0 0,0 1 0 0 0,1-1 0 0 0,-1 1 1 0 0,0 0-1 0 0,0-1 0 0 0,-1 1 0 0 0,1 0 0 0 0,0 0 1 0 0,0 0-1 0 0,-1 0 0 0 0,1 0 0 0 0,-1-1 0 0 0,0 1 0 0 0,0 0 1 0 0,0 0-1 0 0,0 0 0 0 0,0 0 0 0 0,0 0 0 0 0,0 0 0 0 0,0 0 1 0 0,-1 0-1 0 0,1 0 0 0 0,-1 0 0 0 0,1 0 0 0 0,-1 0 1 0 0,0-1-1 0 0,0 1 0 0 0,-2 3 0 0 0,-3 7-23 0 0,-1 0 0 0 0,-1 0 1 0 0,-9 12-1 0 0,11-16 38 0 0,1-3-22 0 0,1 1 0 0 0,0-1 0 0 0,1 1 0 0 0,0 0 0 0 0,-1 0 0 0 0,2 0 0 0 0,-4 8 0 0 0,6-12-5 0 0,0-1 0 0 0,0 1 0 0 0,0 0 1 0 0,0 0-1 0 0,0 0 0 0 0,0-1 0 0 0,0 1 1 0 0,1 0-1 0 0,-1 0 0 0 0,1 0 0 0 0,-1-1 1 0 0,1 1-1 0 0,0 0 0 0 0,-1-1 1 0 0,1 1-1 0 0,0-1 0 0 0,0 1 0 0 0,0-1 1 0 0,0 1-1 0 0,1-1 0 0 0,-1 1 0 0 0,0-1 1 0 0,1 0-1 0 0,-1 0 0 0 0,0 0 1 0 0,1 0-1 0 0,0 0 0 0 0,-1 0 0 0 0,1 0 1 0 0,-1 0-1 0 0,4 0 0 0 0,0 1-46 0 0,-1 0 0 0 0,1 0 0 0 0,0-1 0 0 0,0 0 0 0 0,0 0 0 0 0,0 0 0 0 0,0 0 0 0 0,0-1 0 0 0,0 0-1 0 0,0 0 1 0 0,0 0 0 0 0,0-1 0 0 0,0 0 0 0 0,0 0 0 0 0,0 0 0 0 0,0 0 0 0 0,0-1 0 0 0,4-2 0 0 0,0 0-797 0 0,0-1 0 0 0,0 0 0 0 0,0 0 0 0 0,-1-1 0 0 0,0 0 0 0 0,0 0 0 0 0,-1-1 0 0 0,8-8 0 0 0,-13 13 506 0 0,-1 0 0 0 0,1 0-1 0 0,-1-1 1 0 0,0 1 0 0 0,1 0-1 0 0,-1 0 1 0 0,0-1-1 0 0,-1 1 1 0 0,1 0 0 0 0,0-1-1 0 0,-1 1 1 0 0,1-1-1 0 0,-1 1 1 0 0,0-1 0 0 0,1 1-1 0 0,-2-5 1 0 0,2-7-1138 0 0,7-17-3428 0 0</inkml:trace>
</inkml:ink>
</file>

<file path=ppt/ink/ink1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2:46.5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67 3 9746 0 0,'-2'0'441'0'0,"0"-1"0"0"0,0 1-1 0 0,0-1 1 0 0,0 1 0 0 0,0 0 0 0 0,-1 0 0 0 0,1 0-1 0 0,0 0 1 0 0,0 0 0 0 0,0 0 0 0 0,0 0 0 0 0,0 1-1 0 0,0-1 1 0 0,0 1 0 0 0,0 0 0 0 0,0-1 0 0 0,1 1-1 0 0,-1 0 1 0 0,0 0 0 0 0,0 0 0 0 0,-2 2 0 0 0,2-1-181 0 0,0 1 1 0 0,0-1 0 0 0,1 0 0 0 0,-1 1-1 0 0,1-1 1 0 0,-1 1 0 0 0,1 0 0 0 0,0-1-1 0 0,0 1 1 0 0,0 0 0 0 0,0 0 0 0 0,0 0 0 0 0,0 4-1 0 0,0 5-36 0 0,1 0-1 0 0,0 1 0 0 0,0-1 0 0 0,1 0 1 0 0,1 0-1 0 0,3 15 0 0 0,0-8-37 0 0,1-1 0 0 0,1 1 0 0 0,0-1 0 0 0,16 26 0 0 0,-18-34-152 0 0,1 0 0 0 0,1-1 1 0 0,0 0-1 0 0,0 0 1 0 0,1 0-1 0 0,0-1 1 0 0,0 0-1 0 0,1-1 0 0 0,10 7 1 0 0,-17-13-24 0 0,-1 0 0 0 0,1 0-1 0 0,-1 0 1 0 0,1 0 0 0 0,-1 0 0 0 0,1-1 0 0 0,0 1 0 0 0,-1 0-1 0 0,1-1 1 0 0,0 0 0 0 0,0 1 0 0 0,-1-1 0 0 0,1 0 0 0 0,0 0-1 0 0,0 0 1 0 0,-1 0 0 0 0,1 0 0 0 0,0 0 0 0 0,0-1 0 0 0,-1 1-1 0 0,1-1 1 0 0,0 1 0 0 0,-1-1 0 0 0,1 0 0 0 0,0 1 0 0 0,-1-1-1 0 0,1 0 1 0 0,-1 0 0 0 0,1 0 0 0 0,-1 0 0 0 0,0 0 0 0 0,1-1 0 0 0,-1 1-1 0 0,0 0 1 0 0,0 0 0 0 0,0-1 0 0 0,0 1 0 0 0,0-1 0 0 0,0 1-1 0 0,0-1 1 0 0,0 0 0 0 0,-1 1 0 0 0,1-1 0 0 0,0-1 0 0 0,3-8-30 0 0,-1 1 1 0 0,0-1 0 0 0,-1 1 0 0 0,0-1 0 0 0,1-19 0 0 0,-1 8-751 0 0,-2 0 0 0 0,0 0 0 0 0,-2-1 1 0 0,-5-25-1 0 0,6 41 215 0 0,-1 1 0 0 0,0-1-1 0 0,0 1 1 0 0,0 0 0 0 0,-1 0 0 0 0,0 0 0 0 0,-1 0 0 0 0,-4-6 0 0 0,6 9 142 0 0,-1 0 0 0 0,1 1 0 0 0,-1-1 1 0 0,0 1-1 0 0,1 0 0 0 0,-1 0 1 0 0,0 0-1 0 0,0 0 0 0 0,-1 0 1 0 0,1 1-1 0 0,0 0 0 0 0,0-1 0 0 0,-1 1 1 0 0,1 0-1 0 0,-1 0 0 0 0,-4 0 1 0 0,5 1 364 0 0,0 0 0 0 0,1 0 0 0 0,-1 0 0 0 0,0 0 0 0 0,1 0 0 0 0,-1 1 0 0 0,0-1 0 0 0,1 1 0 0 0,-1-1 0 0 0,0 1 0 0 0,1 0-1 0 0,-1 0 1 0 0,1 1 0 0 0,0-1 0 0 0,-1 0 0 0 0,1 1 0 0 0,0-1 0 0 0,0 1 0 0 0,0 0 0 0 0,0 0 0 0 0,0 0 0 0 0,-1 2 0 0 0,0 0 314 0 0,0-1 0 0 0,1 1 0 0 0,0 0 0 0 0,0 0-1 0 0,0 0 1 0 0,0 1 0 0 0,1-1 0 0 0,0 0 0 0 0,0 1-1 0 0,0-1 1 0 0,0 1 0 0 0,0 6 0 0 0,1-7 10 0 0,0 0 0 0 0,0 0 0 0 0,1-1 0 0 0,-1 1 1 0 0,1 0-1 0 0,0-1 0 0 0,0 1 0 0 0,0-1 0 0 0,0 1 0 0 0,0-1 0 0 0,1 1 1 0 0,0-1-1 0 0,0 0 0 0 0,0 0 0 0 0,2 4 0 0 0,-2-5-198 0 0,0-1 0 0 0,0 1 0 0 0,0 0 0 0 0,1-1 0 0 0,-1 1 0 0 0,0-1 0 0 0,1 1 0 0 0,-1-1 0 0 0,1 0 0 0 0,-1 0 0 0 0,1 0 0 0 0,-1-1 0 0 0,1 1 0 0 0,0-1 0 0 0,0 1 0 0 0,-1-1 0 0 0,1 0 0 0 0,0 0 0 0 0,0 0-1 0 0,-1 0 1 0 0,1 0 0 0 0,5-2 0 0 0,51-13-2049 0 0,-48 12 299 0 0,0-1 1 0 0,0-1 0 0 0,0 0-1 0 0,-1 0 1 0 0,17-12-1 0 0,-8 3-2700 0 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4:36.0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71 10314 0 0,'5'2'7790'0'0,"23"7"-5968"0"0,-10-8-1615 0 0,0 0 1 0 0,0-2 0 0 0,34-4-1 0 0,-43 3-537 0 0,-1 0-1 0 0,0 0 0 0 0,0-1 0 0 0,11-5 1 0 0,-15 6-184 0 0,0 0 1 0 0,0 0-1 0 0,0-1 1 0 0,-1 1 0 0 0,1-1-1 0 0,-1 0 1 0 0,0 0-1 0 0,0-1 1 0 0,4-4-1 0 0,-7 8 316 0 0,1-1 0 0 0,-1 1 0 0 0,0-1 0 0 0,1 1 0 0 0,-1-1-1 0 0,0 1 1 0 0,1-1 0 0 0,-1 0 0 0 0,0 1 0 0 0,0-1 0 0 0,1 1 0 0 0,-1-1-1 0 0,0 0 1 0 0,0 1 0 0 0,0-1 0 0 0,0 1 0 0 0,0-1 0 0 0,0 0-1 0 0,0 1 1 0 0,0-1 0 0 0,0 0 0 0 0,0 1 0 0 0,0-1 0 0 0,-1 1 0 0 0,1-1-1 0 0,0 0 1 0 0,0 1 0 0 0,-1-2 0 0 0,0 1 57 0 0,0 0 1 0 0,0 1-1 0 0,0-1 1 0 0,0 0 0 0 0,0 0-1 0 0,0 1 1 0 0,0-1-1 0 0,0 1 1 0 0,-1-1-1 0 0,1 1 1 0 0,0-1-1 0 0,0 1 1 0 0,-2 0-1 0 0,-3-1 320 0 0,1 0-1 0 0,-1 1 1 0 0,1-1 0 0 0,-1 1-1 0 0,-8 2 1 0 0,9-1 297 0 0,1 0 0 0 0,-1 0 0 0 0,0 1 0 0 0,1-1 0 0 0,-1 1 1 0 0,1 0-1 0 0,0 1 0 0 0,0-1 0 0 0,0 1 0 0 0,0-1 0 0 0,0 1 0 0 0,0 1 0 0 0,1-1 1 0 0,0 0-1 0 0,-4 6 0 0 0,3-4-61 0 0,0 1 0 0 0,1 0 1 0 0,0 0-1 0 0,0 0 1 0 0,1 1-1 0 0,0-1 0 0 0,0 1 1 0 0,0-1-1 0 0,-1 13 0 0 0,2 0-162 0 0,1 0-1 0 0,0 0 1 0 0,1-1-1 0 0,1 1 1 0 0,1 0-1 0 0,10 34 1 0 0,-10-43-461 0 0,1-1 0 0 0,0 0 0 0 0,0 0 0 0 0,1 0 0 0 0,0 0 0 0 0,9 12 0 0 0,-13-20 20 0 0,-1 0 0 0 0,1 0 1 0 0,0 1-1 0 0,0-1 0 0 0,0 0 1 0 0,0 0-1 0 0,0 0 0 0 0,0 0 0 0 0,1 0 1 0 0,-1 0-1 0 0,0 0 0 0 0,0 0 1 0 0,1 0-1 0 0,-1-1 0 0 0,1 1 0 0 0,-1-1 1 0 0,0 1-1 0 0,1-1 0 0 0,-1 1 1 0 0,1-1-1 0 0,-1 0 0 0 0,1 1 1 0 0,0-1-1 0 0,-1 0 0 0 0,1 0 0 0 0,-1 0 1 0 0,1-1-1 0 0,-1 1 0 0 0,1 0 1 0 0,-1 0-1 0 0,1-1 0 0 0,-1 1 0 0 0,1-1 1 0 0,-1 0-1 0 0,0 1 0 0 0,1-1 1 0 0,-1 0-1 0 0,0 0 0 0 0,1 1 1 0 0,-1-1-1 0 0,0 0 0 0 0,0 0 0 0 0,0-1 1 0 0,0 1-1 0 0,0 0 0 0 0,0 0 1 0 0,0 0-1 0 0,0-1 0 0 0,-1 1 0 0 0,2-3 1 0 0,2-2-100 0 0,-1 0-1 0 0,0-1 1 0 0,0 1 0 0 0,0-1 0 0 0,-1 0-1 0 0,0 0 1 0 0,0 0 0 0 0,-1 0 0 0 0,0 0-1 0 0,0-1 1 0 0,0-9 0 0 0,-2-9 949 0 0,-9-49 1 0 0,6 50 3144 0 0,-2-39 1 0 0,9 73 608 0 0,9 41-3454 0 0,-12-48-948 0 0,5 34 43 0 0,0 47 1 0 0,-5-74-181 0 0,0 0 1 0 0,-1 0-1 0 0,0 0 1 0 0,0 0-1 0 0,-1 0 1 0 0,0 0-1 0 0,0-1 1 0 0,-1 1-1 0 0,0-1 1 0 0,-1 1-1 0 0,-5 8 1 0 0,7-15 30 0 0,0 0 0 0 0,0 0 0 0 0,0 0 0 0 0,0 0 0 0 0,-1 0 0 0 0,1-1 0 0 0,0 1 0 0 0,-1-1 0 0 0,0 0 0 0 0,-4 2 0 0 0,-7 2 126 0 0,131-31 1517 0 0,-58 15-2958 0 0,-1-3-6301 0 0,-53 13 4313 0 0</inkml:trace>
</inkml:ink>
</file>

<file path=ppt/ink/ink1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2:46.9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 0 8162 0 0,'-2'8'11703'0'0,"-3"13"-9722"0"0,-1 3-1550 0 0,1-1 1 0 0,2 1-1 0 0,0-1 1 0 0,1 1-1 0 0,2 0 1 0 0,0 0-1 0 0,7 40 0 0 0,-7-62-431 0 0,0 0 0 0 0,0 0-1 0 0,1 0 1 0 0,-1-1-1 0 0,1 1 1 0 0,-1 0 0 0 0,1 0-1 0 0,0-1 1 0 0,-1 1-1 0 0,1 0 1 0 0,0-1-1 0 0,0 1 1 0 0,0-1 0 0 0,0 1-1 0 0,1-1 1 0 0,-1 1-1 0 0,0-1 1 0 0,1 0 0 0 0,-1 0-1 0 0,1 0 1 0 0,-1 0-1 0 0,1 0 1 0 0,-1 0-1 0 0,1 0 1 0 0,3 1 0 0 0,-1-2-72 0 0,0 0 1 0 0,0 0 0 0 0,-1 0-1 0 0,1-1 1 0 0,0 0 0 0 0,0 0-1 0 0,0 0 1 0 0,-1 0 0 0 0,1 0-1 0 0,0-1 1 0 0,3-2 0 0 0,45-15-4621 0 0,-17 13-6156 0 0,-28 7 5222 0 0</inkml:trace>
</inkml:ink>
</file>

<file path=ppt/ink/ink1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2:47.2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63 327 13147 0 0,'-3'16'1391'0'0,"1"0"0"0"0,0-1 0 0 0,1 1 0 0 0,3 28 1 0 0,-2-39-1179 0 0,1 0 0 0 0,0 0 0 0 0,0 0 1 0 0,1 0-1 0 0,-1 0 0 0 0,1-1 0 0 0,0 1 1 0 0,5 6-1 0 0,-6-9-133 0 0,1 1-1 0 0,-1-1 1 0 0,1 0-1 0 0,0-1 1 0 0,0 1-1 0 0,0 0 1 0 0,0 0 0 0 0,0-1-1 0 0,0 1 1 0 0,1-1-1 0 0,-1 0 1 0 0,1 0-1 0 0,-1 0 1 0 0,0 0 0 0 0,1 0-1 0 0,0 0 1 0 0,2 0-1 0 0,-3-1-43 0 0,0 0-1 0 0,-1 1 1 0 0,1-1 0 0 0,0 0-1 0 0,-1 0 1 0 0,1-1-1 0 0,0 1 1 0 0,-1 0-1 0 0,1 0 1 0 0,0-1-1 0 0,-1 1 1 0 0,1-1-1 0 0,0 0 1 0 0,-1 1 0 0 0,1-1-1 0 0,-1 0 1 0 0,1 0-1 0 0,-1 0 1 0 0,3-2-1 0 0,-1 0 17 0 0,-1 0 0 0 0,0 0 0 0 0,1 0 0 0 0,-1 0 0 0 0,0 0 0 0 0,0-1 0 0 0,-1 1 0 0 0,3-6 0 0 0,0-4 51 0 0,-1 1-1 0 0,0-1 1 0 0,-1 1-1 0 0,1-17 0 0 0,-2 22-50 0 0,-1 1 0 0 0,0-1 0 0 0,0 0 0 0 0,-1 1 0 0 0,0-1-1 0 0,0 1 1 0 0,-1-1 0 0 0,0 1 0 0 0,-5-12 0 0 0,7 16-21 0 0,-1 0 1 0 0,-1 0 0 0 0,1 0-1 0 0,0 0 1 0 0,0 1 0 0 0,-1-1-1 0 0,1 0 1 0 0,-1 1 0 0 0,1-1-1 0 0,-1 1 1 0 0,0 0 0 0 0,0-1-1 0 0,0 1 1 0 0,1 0 0 0 0,-1 0-1 0 0,0 0 1 0 0,0 1 0 0 0,-1-1-1 0 0,1 0 1 0 0,0 1-1 0 0,0-1 1 0 0,0 1 0 0 0,0-1-1 0 0,0 1 1 0 0,-1 0 0 0 0,1 0-1 0 0,0 0 1 0 0,0 1 0 0 0,0-1-1 0 0,0 0 1 0 0,-1 1 0 0 0,-2 1-1 0 0,-3 0-5 0 0,1 1-1 0 0,0 0 1 0 0,0 1 0 0 0,0 0-1 0 0,1 0 1 0 0,0 0-1 0 0,-1 1 1 0 0,1 0-1 0 0,1 0 1 0 0,-1 0-1 0 0,-6 9 1 0 0,9-10-346 0 0,0 0 0 0 0,0 0-1 0 0,0 1 1 0 0,1-1 0 0 0,0 1 0 0 0,0 0-1 0 0,-3 9 1 0 0,4-11-294 0 0,0 0-1 0 0,1 0 0 0 0,0 0 1 0 0,0 0-1 0 0,-1 0 1 0 0,2 0-1 0 0,-1 1 0 0 0,0-1 1 0 0,1 0-1 0 0,-1 0 1 0 0,1 0-1 0 0,0 0 0 0 0,2 5 1 0 0,2 0-4293 0 0</inkml:trace>
  <inkml:trace contextRef="#ctx0" brushRef="#br0" timeOffset="1">200 20 13771 0 0,'-1'0'139'0'0,"1"-1"1"0"0,0 1-1 0 0,0 0 0 0 0,0 0 0 0 0,-1-1 1 0 0,1 1-1 0 0,0 0 0 0 0,0-1 1 0 0,0 1-1 0 0,0 0 0 0 0,0 0 0 0 0,0-1 1 0 0,0 1-1 0 0,0 0 0 0 0,0-1 1 0 0,0 1-1 0 0,0 0 0 0 0,0-1 0 0 0,0 1 1 0 0,0 0-1 0 0,0-1 0 0 0,0 1 1 0 0,0 0-1 0 0,0-1 0 0 0,0 1 1 0 0,0 0-1 0 0,0-1 0 0 0,0 1 0 0 0,1 0 1 0 0,-1 0-1 0 0,0-1 0 0 0,0 1 1 0 0,0 0-1 0 0,1 0 0 0 0,-1-1 0 0 0,0 1 1 0 0,0 0-1 0 0,1-1 0 0 0,16-4 1687 0 0,18 3-1121 0 0,-18 2-905 0 0,33 1 803 0 0,-28 6-2868 0 0,-21-7 1859 0 0,0 1 1 0 0,0-1-1 0 0,0 1 0 0 0,0-1 0 0 0,0 1 1 0 0,0 0-1 0 0,0 0 0 0 0,-1 0 0 0 0,1-1 0 0 0,0 1 1 0 0,0 0-1 0 0,-1 0 0 0 0,1 0 0 0 0,0 1 1 0 0,0 4-3579 0 0</inkml:trace>
</inkml:ink>
</file>

<file path=ppt/ink/ink1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2:47.8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1 237 11803 0 0,'0'1'115'0'0,"0"0"1"0"0,0-1 0 0 0,0 1-1 0 0,0 0 1 0 0,0-1 0 0 0,0 1-1 0 0,0 0 1 0 0,0-1 0 0 0,0 1-1 0 0,0 0 1 0 0,1-1 0 0 0,-1 1-1 0 0,0-1 1 0 0,1 1 0 0 0,-1 0-1 0 0,0-1 1 0 0,1 1 0 0 0,-1-1-1 0 0,1 1 1 0 0,-1-1 0 0 0,1 1-1 0 0,-1-1 1 0 0,1 1 0 0 0,-1-1-1 0 0,1 0 1 0 0,-1 1 0 0 0,1-1-1 0 0,-1 0 1 0 0,2 1 0 0 0,0-1 26 0 0,0 1 1 0 0,0-1 0 0 0,0 0-1 0 0,0 0 1 0 0,-1 0 0 0 0,1 0-1 0 0,0 0 1 0 0,0-1 0 0 0,0 1-1 0 0,3-1 1 0 0,39-18 1016 0 0,-33 13-995 0 0,24-10 456 0 0,-50 50 1745 0 0,9-22-2227 0 0,0 0 1 0 0,1 1-1 0 0,1 0 0 0 0,0 0 1 0 0,1 0-1 0 0,0 0 1 0 0,-1 22-1 0 0,4-29-55 0 0,-1 0 0 0 0,1 0 1 0 0,1 0-1 0 0,-1 0 0 0 0,1-1 0 0 0,0 1 0 0 0,0 0 0 0 0,1 0 1 0 0,0-1-1 0 0,0 1 0 0 0,0-1 0 0 0,0 1 0 0 0,1-1 1 0 0,0 0-1 0 0,0 0 0 0 0,0 0 0 0 0,1-1 0 0 0,0 1 0 0 0,0-1 1 0 0,4 4-1 0 0,-6-6-51 0 0,-1-1 1 0 0,0 0-1 0 0,1 0 1 0 0,0 0-1 0 0,-1 0 0 0 0,1 0 1 0 0,-1 0-1 0 0,1 0 1 0 0,0 0-1 0 0,0-1 1 0 0,0 1-1 0 0,-1-1 1 0 0,1 1-1 0 0,0-1 0 0 0,0 0 1 0 0,0 1-1 0 0,0-1 1 0 0,0 0-1 0 0,0 0 1 0 0,-1-1-1 0 0,1 1 1 0 0,0 0-1 0 0,3-1 0 0 0,-3-1-4 0 0,1 1-1 0 0,-1-1 0 0 0,1 0 1 0 0,-1 1-1 0 0,0-1 0 0 0,0 0 1 0 0,0 0-1 0 0,0-1 0 0 0,0 1 1 0 0,0 0-1 0 0,-1-1 0 0 0,1 1 1 0 0,1-5-1 0 0,3-5-4 0 0,-2 0 1 0 0,0-1-1 0 0,0 1 1 0 0,-1-1-1 0 0,2-21 0 0 0,-3 11-778 0 0,-2-1-1 0 0,0 1 0 0 0,-7-41 0 0 0,-21-68-12229 0 0,27 127 12574 0 0,0 0 0 0 0,0 0 0 0 0,0 0 0 0 0,1 0 0 0 0,0 0 0 0 0,0 0 0 0 0,0 0 1 0 0,1 0-1 0 0,-1 0 0 0 0,1 0 0 0 0,3-7 0 0 0,-3 9 758 0 0,0 1 1 0 0,0-1-1 0 0,1 0 0 0 0,-1 0 0 0 0,1 1 1 0 0,0-1-1 0 0,0 1 0 0 0,0-1 0 0 0,0 1 1 0 0,0 0-1 0 0,0 0 0 0 0,5-3 1 0 0,1 6 6801 0 0,0 10-3769 0 0,3 14-1064 0 0,-10-23-1895 0 0,69 252 2905 0 0,-73-268-3537 0 0,1 0-1 0 0,1 1 0 0 0,0-1 0 0 0,0 0 0 0 0,2 0 0 0 0,2-16 0 0 0,-3 25 196 0 0,1 0-1 0 0,0 0 1 0 0,0 0-1 0 0,0 0 1 0 0,1 0-1 0 0,-1 0 1 0 0,1 1-1 0 0,1-1 1 0 0,-1 0 0 0 0,1 1-1 0 0,-1 0 1 0 0,1 0-1 0 0,0 0 1 0 0,1 0-1 0 0,-1 0 1 0 0,1 1-1 0 0,-1-1 1 0 0,1 1 0 0 0,0 0-1 0 0,1 0 1 0 0,-1 0-1 0 0,5-2 1 0 0,-7 5-118 0 0,-1-1 1 0 0,1 1-1 0 0,0-1 1 0 0,-1 1 0 0 0,1 0-1 0 0,-1-1 1 0 0,1 1-1 0 0,0 0 1 0 0,-1 0-1 0 0,1 0 1 0 0,0 0-1 0 0,-1 1 1 0 0,1-1 0 0 0,0 0-1 0 0,-1 1 1 0 0,1-1-1 0 0,-1 1 1 0 0,1-1-1 0 0,-1 1 1 0 0,1 0-1 0 0,-1 0 1 0 0,3 1 0 0 0,-3-1-300 0 0,0 0 1 0 0,0 0 0 0 0,0 0 0 0 0,0 0 0 0 0,-1 0 0 0 0,1 0 0 0 0,0 1 0 0 0,0-1 0 0 0,-1 0 0 0 0,1 0 0 0 0,-1 1 0 0 0,1-1 0 0 0,-1 0 0 0 0,1 0-1 0 0,-1 1 1 0 0,0-1 0 0 0,0 1 0 0 0,1-1 0 0 0,-1 0 0 0 0,0 1 0 0 0,0-1 0 0 0,-1 1 0 0 0,1-1 0 0 0,0 0 0 0 0,0 1 0 0 0,-1 1 0 0 0,-2 11-5324 0 0</inkml:trace>
</inkml:ink>
</file>

<file path=ppt/ink/ink1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2:48.1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39 15571 0 0,'-2'5'3313'0'0,"0"-1"-1585"0"0,2 2-471 0 0,1-4-425 0 0,4 0-336 0 0,1-4-128 0 0,3 0-16 0 0,3-2-72 0 0,0-1-104 0 0,3-2-64 0 0,1 0-104 0 0,2 2-224 0 0,0-2-480 0 0,1 1-864 0 0,-1 2-1097 0 0,-2 0-1488 0 0,-3 1-416 0 0,1 2-2408 0 0</inkml:trace>
</inkml:ink>
</file>

<file path=ppt/ink/ink1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2:48.5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 51 16956 0 0,'-2'11'833'0'0,"1"1"1"0"0,0-1-1 0 0,1 0 1 0 0,1 1-1 0 0,0-1 1 0 0,0 0-1 0 0,5 20 1 0 0,-5-27-785 0 0,1 0 0 0 0,-1 0-1 0 0,1-1 1 0 0,-1 1 0 0 0,1 0 0 0 0,0-1 0 0 0,0 1-1 0 0,1-1 1 0 0,-1 0 0 0 0,1 0 0 0 0,3 4 0 0 0,-4-6-10 0 0,0 1 0 0 0,0-1-1 0 0,0 0 1 0 0,0 0 0 0 0,0 0 0 0 0,1 0 0 0 0,-1 0 0 0 0,0 0 0 0 0,1-1 0 0 0,-1 1 0 0 0,0-1 0 0 0,1 1-1 0 0,-1-1 1 0 0,1 0 0 0 0,-1 0 0 0 0,1 0 0 0 0,-1 0 0 0 0,0 0 0 0 0,1-1 0 0 0,2 0 0 0 0,-2 0-17 0 0,1-1 0 0 0,-1 1 1 0 0,0-1-1 0 0,0 0 0 0 0,0 0 0 0 0,0 0 1 0 0,0 0-1 0 0,0-1 0 0 0,-1 1 1 0 0,1-1-1 0 0,-1 1 0 0 0,1-1 1 0 0,-1 0-1 0 0,0 0 0 0 0,0 0 0 0 0,-1 0 1 0 0,1-1-1 0 0,-1 1 0 0 0,1 0 1 0 0,-1-1-1 0 0,0 1 0 0 0,0-1 1 0 0,0 1-1 0 0,-1-1 0 0 0,1-6 0 0 0,0 1 21 0 0,0 0 0 0 0,-1 0 0 0 0,0 0-1 0 0,0 0 1 0 0,-1 0 0 0 0,0 0-1 0 0,-1 0 1 0 0,0 0 0 0 0,-4-12 0 0 0,5 19-15 0 0,0-1 1 0 0,0 1-1 0 0,0 0 1 0 0,-1 0-1 0 0,1-1 1 0 0,-1 1-1 0 0,1 0 1 0 0,-1 0-1 0 0,0 1 1 0 0,0-1-1 0 0,0 0 1 0 0,0 1 0 0 0,0-1-1 0 0,0 1 1 0 0,0-1-1 0 0,-1 1 1 0 0,1 0-1 0 0,0 0 1 0 0,-1 0-1 0 0,1 1 1 0 0,-1-1-1 0 0,1 0 1 0 0,-1 1-1 0 0,1-1 1 0 0,-1 1 0 0 0,1 0-1 0 0,-1 0 1 0 0,0 0-1 0 0,1 0 1 0 0,-1 1-1 0 0,1-1 1 0 0,-1 1-1 0 0,1-1 1 0 0,-1 1-1 0 0,1 0 1 0 0,-1 0-1 0 0,1 0 1 0 0,-4 3 0 0 0,1-2-195 0 0,0 1 1 0 0,0 0-1 0 0,0 0 1 0 0,0 1 0 0 0,1-1-1 0 0,-1 1 1 0 0,-6 8 0 0 0,9-9-341 0 0,-1 0 0 0 0,1 0 1 0 0,0 0-1 0 0,0 0 1 0 0,0 1-1 0 0,0-1 0 0 0,1 1 1 0 0,-1 0-1 0 0,1-1 0 0 0,0 1 1 0 0,-1 5-1 0 0,4 6-8352 0 0</inkml:trace>
</inkml:ink>
</file>

<file path=ppt/ink/ink1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2:48.9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208 41 12795 0 0,'-53'12'7729'0'0,"43"-9"-6729"0"0,1 1-1 0 0,-1 0 1 0 0,-16 9-1 0 0,23-11-905 0 0,0 0 0 0 0,0-1-1 0 0,0 1 1 0 0,0 0-1 0 0,0 0 1 0 0,1 1-1 0 0,-1-1 1 0 0,1 1 0 0 0,0-1-1 0 0,-1 1 1 0 0,1 0-1 0 0,1 0 1 0 0,-1 0-1 0 0,0 0 1 0 0,0 0 0 0 0,1 0-1 0 0,0 0 1 0 0,0 0-1 0 0,0 1 1 0 0,0-1-1 0 0,0 0 1 0 0,1 1 0 0 0,-1-1-1 0 0,1 1 1 0 0,0-1-1 0 0,0 1 1 0 0,0-1-1 0 0,1 1 1 0 0,-1-1 0 0 0,2 6-1 0 0,-1-5-88 0 0,0-1-1 0 0,1 1 1 0 0,-1-1-1 0 0,1 1 0 0 0,0-1 1 0 0,0 0-1 0 0,0 1 1 0 0,0-1-1 0 0,0 0 1 0 0,1 0-1 0 0,-1-1 0 0 0,1 1 1 0 0,0 0-1 0 0,0-1 1 0 0,0 0-1 0 0,0 1 1 0 0,0-1-1 0 0,1 0 0 0 0,-1-1 1 0 0,1 1-1 0 0,-1-1 1 0 0,1 1-1 0 0,-1-1 1 0 0,1 0-1 0 0,0-1 0 0 0,0 1 1 0 0,-1-1-1 0 0,8 1 1 0 0,-6-1-4 0 0,0-1 0 0 0,0 1 0 0 0,0-1-1 0 0,0 0 1 0 0,0-1 0 0 0,-1 1 0 0 0,1-1 0 0 0,0 0 0 0 0,-1 0 0 0 0,0 0 0 0 0,1 0 0 0 0,-1-1 0 0 0,0 0 0 0 0,0 0 0 0 0,0 0 0 0 0,-1 0 0 0 0,1-1 0 0 0,-1 0 0 0 0,1 1 0 0 0,-1-1 0 0 0,4-7 0 0 0,-4 4-19 0 0,0 0 1 0 0,0 0 0 0 0,-1 0 0 0 0,0-1-1 0 0,0 1 1 0 0,-1 0 0 0 0,0-1 0 0 0,0 0-1 0 0,0 1 1 0 0,-1-1 0 0 0,-1 1 0 0 0,1-1-1 0 0,-3-12 1 0 0,2 17-115 0 0,1 0 0 0 0,-1 0-1 0 0,0 0 1 0 0,0 0 0 0 0,0 0 0 0 0,0 0 0 0 0,-1 0-1 0 0,1 0 1 0 0,-1 0 0 0 0,1 1 0 0 0,-1-1 0 0 0,0 0-1 0 0,0 1 1 0 0,-1 0 0 0 0,1-1 0 0 0,0 1-1 0 0,-1 0 1 0 0,1 0 0 0 0,-1 0 0 0 0,0 1 0 0 0,1-1-1 0 0,-1 1 1 0 0,0-1 0 0 0,0 1 0 0 0,0 0 0 0 0,0 0-1 0 0,0 0 1 0 0,0 1 0 0 0,-1-1 0 0 0,1 1-1 0 0,0 0 1 0 0,0-1 0 0 0,0 2 0 0 0,-5-1 0 0 0,1 1-443 0 0,0 1 0 0 0,0 0 0 0 0,0 0 0 0 0,0 0 0 0 0,1 1 0 0 0,-1 0 0 0 0,1 0 0 0 0,0 0 0 0 0,0 1 0 0 0,0 0 0 0 0,0 0 0 0 0,1 1 0 0 0,0 0 0 0 0,0 0 0 0 0,0 0 0 0 0,0 0 0 0 0,1 1 1 0 0,0 0-1 0 0,-7 11 0 0 0,3-2 422 0 0,1 1 0 0 0,0 0 0 0 0,1 0 0 0 0,0 0 1 0 0,1 1-1 0 0,1 0 0 0 0,-1 17 0 0 0,4-27 855 0 0,0 0-1 0 0,0 0 1 0 0,1 0-1 0 0,0 0 1 0 0,1 0-1 0 0,-1-1 1 0 0,2 1-1 0 0,-1 0 1 0 0,0 0 0 0 0,1-1-1 0 0,3 7 1 0 0,-3-9-380 0 0,0-1 1 0 0,0 0 0 0 0,0 0 0 0 0,1 1 0 0 0,-1-2 0 0 0,1 1-1 0 0,-1 0 1 0 0,1 0 0 0 0,0-1 0 0 0,0 1 0 0 0,0-1 0 0 0,1 0-1 0 0,-1 0 1 0 0,0-1 0 0 0,1 1 0 0 0,-1 0 0 0 0,1-1 0 0 0,0 0-1 0 0,-1 0 1 0 0,1 0 0 0 0,4 0 0 0 0,21 1-357 0 0,0-1 1 0 0,1-1-1 0 0,-1-2 1 0 0,0-1 0 0 0,33-7-1 0 0,-35 5-1143 0 0,17-4-3004 0 0,-38 7 2497 0 0,0 0 0 0 0,0 0 0 0 0,0-1 0 0 0,10-6 0 0 0,5-6-5687 0 0</inkml:trace>
</inkml:ink>
</file>

<file path=ppt/ink/ink1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2:49.2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20 22533 0 0,'0'0'11'0'0,"0"-1"1"0"0,0 0-1 0 0,0 0 1 0 0,0 1-1 0 0,0-1 1 0 0,0 0-1 0 0,1 1 0 0 0,-1-1 1 0 0,0 0-1 0 0,0 0 1 0 0,1 1-1 0 0,-1-1 1 0 0,1 1-1 0 0,-1-1 1 0 0,0 0-1 0 0,1 1 1 0 0,-1-1-1 0 0,1 1 1 0 0,-1-1-1 0 0,1 1 0 0 0,0-1 1 0 0,-1 1-1 0 0,1-1 1 0 0,-1 1-1 0 0,1 0 1 0 0,0-1-1 0 0,25-3 142 0 0,23 11 173 0 0,-44-6-269 0 0,1 0-1 0 0,-1 1 1 0 0,0-1-1 0 0,0 1 1 0 0,0 0 0 0 0,0 1-1 0 0,0-1 1 0 0,0 1-1 0 0,-1 0 1 0 0,1 0 0 0 0,-1 0-1 0 0,6 6 1 0 0,-9-7-22 0 0,0 0 0 0 0,1 0 0 0 0,-1 0 0 0 0,0 1-1 0 0,0-1 1 0 0,0 0 0 0 0,0 1 0 0 0,0-1 0 0 0,-1 1 0 0 0,1-1 0 0 0,-1 1 0 0 0,0-1 0 0 0,0 1 0 0 0,1 0 0 0 0,-2-1-1 0 0,1 1 1 0 0,0-1 0 0 0,0 1 0 0 0,-1-1 0 0 0,0 1 0 0 0,1-1 0 0 0,-1 1 0 0 0,0-1 0 0 0,0 0 0 0 0,0 1 0 0 0,0-1 0 0 0,-1 0-1 0 0,-1 3 1 0 0,-3 3-2 0 0,1-1 1 0 0,-1 1-1 0 0,-1-1 0 0 0,-9 9 0 0 0,10-11-24 0 0,0 0 0 0 0,1 1 0 0 0,0-1 0 0 0,0 1 0 0 0,0 0 0 0 0,1 1 0 0 0,-6 9 0 0 0,10-15-14 0 0,0 0 1 0 0,-1 0-1 0 0,1 0 1 0 0,0 0-1 0 0,0-1 0 0 0,-1 1 1 0 0,1 0-1 0 0,0 0 1 0 0,0 0-1 0 0,0 0 1 0 0,0 0-1 0 0,0 0 1 0 0,0 0-1 0 0,0 0 0 0 0,1 0 1 0 0,-1 0-1 0 0,0 0 1 0 0,0 0-1 0 0,1 0 1 0 0,-1 0-1 0 0,1 0 1 0 0,-1-1-1 0 0,1 1 1 0 0,-1 0-1 0 0,2 1 0 0 0,-1-1-6 0 0,1 1-1 0 0,0-1 1 0 0,0 1-1 0 0,0-1 0 0 0,0 0 1 0 0,0 1-1 0 0,0-1 1 0 0,0 0-1 0 0,1 0 0 0 0,1 0 1 0 0,6 2-64 0 0,0-1 0 0 0,0-1 0 0 0,19 2 0 0 0,121-9-8597 0 0,-150 6 8659 0 0,-1 0 0 0 0,1 0-1 0 0,0 0 1 0 0,0 0 0 0 0,-1 1 0 0 0,1-1 0 0 0,0 0 0 0 0,-1 0 0 0 0,1 1 0 0 0,0-1-1 0 0,0 0 1 0 0,0 1 0 0 0,-1-1 0 0 0,1 0 0 0 0,0 0 0 0 0,0 1 0 0 0,0-1 0 0 0,0 0 0 0 0,-1 1-1 0 0,1-1 1 0 0,0 0 0 0 0,0 1 0 0 0,0-1 0 0 0,0 1 0 0 0,0-1 0 0 0,0 0 0 0 0,0 1 0 0 0,0-1-1 0 0,0 0 1 0 0,0 1 0 0 0,0-1 0 0 0,0 0 0 0 0,1 1 0 0 0,-1-1 0 0 0,0 0 0 0 0,0 1-1 0 0,0-1 1 0 0,0 0 0 0 0,1 1 0 0 0,-1-1 0 0 0,0 0 0 0 0,0 1 0 0 0,0-1 0 0 0,1 0 0 0 0,-1 0-1 0 0,0 1 1 0 0,1-1 0 0 0,-1 0 0 0 0,0 0 0 0 0,0 0 0 0 0,1 1 0 0 0,-1-1 0 0 0,0 0 0 0 0,1 0-1 0 0,-1 0 1 0 0,0 0 0 0 0,1 0 0 0 0,-1 0 0 0 0,1 0 0 0 0,-1 0 0 0 0,0 0 0 0 0,1 0-1 0 0,-1 0 1 0 0,0 0 0 0 0,1 0 0 0 0,-1 0 0 0 0,1 0 0 0 0,-30 26 3159 0 0,22-21-2260 0 0,-16 15 441 0 0,1 2-1 0 0,0 0 1 0 0,2 1-1 0 0,-21 31 1 0 0,41-54-1321 0 0,0 0 0 0 0,0 0 0 0 0,0 0 1 0 0,0 1-1 0 0,0-1 0 0 0,0 0 0 0 0,0 0 1 0 0,0 0-1 0 0,0 0 0 0 0,0 1 1 0 0,0-1-1 0 0,0 0 0 0 0,0 0 0 0 0,0 0 1 0 0,0 1-1 0 0,0-1 0 0 0,0 0 0 0 0,0 0 1 0 0,0 0-1 0 0,1 0 0 0 0,-1 1 1 0 0,0-1-1 0 0,0 0 0 0 0,0 0 0 0 0,0 0 1 0 0,0 0-1 0 0,1 0 0 0 0,-1 0 0 0 0,0 0 1 0 0,0 1-1 0 0,0-1 0 0 0,0 0 1 0 0,1 0-1 0 0,-1 0 0 0 0,0 0 0 0 0,0 0 1 0 0,0 0-1 0 0,0 0 0 0 0,1 0 0 0 0,-1 0 1 0 0,0 0-1 0 0,1 0 0 0 0,15 3 116 0 0,23-1-45 0 0,-34-2-51 0 0,19 1-498 0 0,64 0 157 0 0,-59-1-3469 0 0,0-2-3977 0 0,-14 1-894 0 0</inkml:trace>
</inkml:ink>
</file>

<file path=ppt/ink/ink1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2:49.9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37 109 12259 0 0,'-1'0'157'0'0,"-28"-4"6769"0"0,22 10-3591 0 0,10 10-2083 0 0,13 19-862 0 0,-5-9-324 0 0,0 0 0 0 0,2-1 1 0 0,23 33-1 0 0,-36-58-74 0 0,0 1-1 0 0,0-1 1 0 0,0 0-1 0 0,0 0 1 0 0,0 0 0 0 0,1 0-1 0 0,-1 0 1 0 0,0 0-1 0 0,0 0 1 0 0,0 0 0 0 0,0 0-1 0 0,0 0 1 0 0,0 1 0 0 0,0-1-1 0 0,0 0 1 0 0,0 0-1 0 0,0 0 1 0 0,0 0 0 0 0,0 0-1 0 0,0 0 1 0 0,0 0 0 0 0,0 0-1 0 0,0 0 1 0 0,0 0-1 0 0,1 0 1 0 0,-1 0 0 0 0,0 0-1 0 0,0 0 1 0 0,0 0-1 0 0,0 0 1 0 0,0 0 0 0 0,0 1-1 0 0,0-1 1 0 0,0 0 0 0 0,0 0-1 0 0,1 0 1 0 0,-1 0-1 0 0,0 0 1 0 0,0 0 0 0 0,0 0-1 0 0,0-1 1 0 0,0 1 0 0 0,0 0-1 0 0,0 0 1 0 0,0 0-1 0 0,0 0 1 0 0,1 0 0 0 0,-1 0-1 0 0,0 0 1 0 0,0 0 0 0 0,0 0-1 0 0,0 0 1 0 0,0 0-1 0 0,0 0 1 0 0,0 0 0 0 0,0 0-1 0 0,0 0 1 0 0,0 0-1 0 0,0 0 1 0 0,0-1 0 0 0,0 1-1 0 0,0 0 1 0 0,1 0 0 0 0,-1 0-1 0 0,0 0 1 0 0,0 0-1 0 0,0 0 1 0 0,0-11-393 0 0,-3-14-112 0 0,-3 0 71 0 0,-1-8-3 0 0,-4-42 0 0 0,10 66 424 0 0,1 1 0 0 0,0-1 0 0 0,0 1-1 0 0,0-1 1 0 0,1 1 0 0 0,1 0 0 0 0,0-1 0 0 0,0 1 0 0 0,0 0-1 0 0,5-11 1 0 0,-5 17 25 0 0,-1 0-1 0 0,0 0 1 0 0,0 0-1 0 0,1 1 0 0 0,-1-1 1 0 0,1 1-1 0 0,0-1 1 0 0,-1 1-1 0 0,1-1 0 0 0,0 1 1 0 0,0 0-1 0 0,0 0 1 0 0,0 0-1 0 0,0 0 0 0 0,0 0 1 0 0,0 0-1 0 0,0 1 1 0 0,0-1-1 0 0,0 1 0 0 0,0 0 1 0 0,1-1-1 0 0,-1 1 1 0 0,0 0-1 0 0,0 0 0 0 0,0 0 1 0 0,1 0-1 0 0,-1 1 1 0 0,0-1-1 0 0,0 1 0 0 0,0-1 1 0 0,0 1-1 0 0,0 0 1 0 0,4 1-1 0 0,1 1 60 0 0,0 0 0 0 0,0 1-1 0 0,0 0 1 0 0,0 0 0 0 0,-1 0-1 0 0,1 1 1 0 0,-1 0 0 0 0,7 7-1 0 0,-8-6 9 0 0,0 1 0 0 0,0-1 0 0 0,0 1 0 0 0,-1 0 0 0 0,0 0 0 0 0,0 0 0 0 0,-1 1-1 0 0,0-1 1 0 0,0 1 0 0 0,-1 0 0 0 0,0-1 0 0 0,0 1 0 0 0,-1 0 0 0 0,0 0-1 0 0,0 11 1 0 0,-1-13-38 0 0,-1-1 0 0 0,1 0-1 0 0,-1 1 1 0 0,0-1 0 0 0,-1 0 0 0 0,1 0-1 0 0,-1 0 1 0 0,0 0 0 0 0,0 0-1 0 0,-1 0 1 0 0,0 0 0 0 0,1-1 0 0 0,-2 1-1 0 0,1-1 1 0 0,0 0 0 0 0,-1 0-1 0 0,0 0 1 0 0,0 0 0 0 0,0-1 0 0 0,0 1-1 0 0,-1-1 1 0 0,1 0 0 0 0,-9 4-1 0 0,-1-2 6 0 0,3 0-282 0 0,24-4-130 0 0,0-3 226 0 0,1 0 0 0 0,-1 0-1 0 0,0-2 1 0 0,0 1 0 0 0,0-2 0 0 0,-1 0-1 0 0,13-6 1 0 0,31-20-3414 0 0,-7-3-4842 0 0,-27 17 1931 0 0</inkml:trace>
</inkml:ink>
</file>

<file path=ppt/ink/ink1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2:50.3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1 12171 0 0,'-1'1'606'0'0,"0"1"0"0"0,-1-1 0 0 0,1 1 0 0 0,0 0 0 0 0,0-1 0 0 0,0 1 1 0 0,0 0-1 0 0,1 0 0 0 0,-1 0 0 0 0,0 3 0 0 0,-2 26 2081 0 0,11 28-1684 0 0,-7-53-697 0 0,2 13-164 0 0,2-1 0 0 0,10 30-1 0 0,-14-44-138 0 0,1 0 0 0 0,-1 0-1 0 0,1 0 1 0 0,0-1-1 0 0,0 1 1 0 0,0 0 0 0 0,1-1-1 0 0,-1 0 1 0 0,1 1-1 0 0,0-1 1 0 0,0 0 0 0 0,0 0-1 0 0,0-1 1 0 0,0 1 0 0 0,1 0-1 0 0,-1-1 1 0 0,1 0-1 0 0,5 2 1 0 0,-7-3-138 0 0,1-1 0 0 0,-1 0 1 0 0,1 0-1 0 0,-1 0 0 0 0,1 0 0 0 0,-1 0 0 0 0,1 0 1 0 0,-1-1-1 0 0,1 1 0 0 0,-1-1 0 0 0,0 0 0 0 0,1 1 0 0 0,-1-1 1 0 0,0 0-1 0 0,0-1 0 0 0,4-1 0 0 0,-5 2-612 0 0,1 0 0 0 0,-1 0 1 0 0,1-1-1 0 0,-1 1 0 0 0,1 0 0 0 0,-1-1 0 0 0,0 1 0 0 0,1-1 0 0 0,-1 0 0 0 0,0 1 1 0 0,0-1-1 0 0,1-3 0 0 0</inkml:trace>
</inkml:ink>
</file>

<file path=ppt/ink/ink1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2:50.6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0 13667 0 0,'-2'10'1090'0'0,"0"-1"-1"0"0,1 0 1 0 0,0 1 0 0 0,1-1 0 0 0,0 14 0 0 0,1-16-754 0 0,0 0 0 0 0,1 0 1 0 0,-1 0-1 0 0,1-1 0 0 0,0 1 1 0 0,1 0-1 0 0,3 7 0 0 0,-3-9-284 0 0,1 0 0 0 0,-1 0 0 0 0,1 0-1 0 0,0 0 1 0 0,0 0 0 0 0,1-1 0 0 0,-1 0 0 0 0,1 0-1 0 0,0 0 1 0 0,0 0 0 0 0,1-1 0 0 0,-1 0-1 0 0,1 0 1 0 0,-1 0 0 0 0,1-1 0 0 0,0 0-1 0 0,0 0 1 0 0,0 0 0 0 0,10 1 0 0 0,-8-2-230 0 0,0-1-1 0 0,1 1 1 0 0,-1-2 0 0 0,1 1 0 0 0,-1-1 0 0 0,0 0 0 0 0,0 0 0 0 0,1-1-1 0 0,-1-1 1 0 0,0 1 0 0 0,-1-1 0 0 0,1 0 0 0 0,0-1 0 0 0,-1 0-1 0 0,9-6 1 0 0,-1-1-1463 0 0,-1 0 0 0 0,0-1 0 0 0,0 0-1 0 0,-2-1 1 0 0,0 0 0 0 0,12-17 0 0 0,3-9-4447 0 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4:36.4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68 12851 0 0,'1'5'1920'0'0,"2"-2"-632"0"0,4 1-7 0 0,5-2-73 0 0,3-1-312 0 0,5-2-200 0 0,3-2-152 0 0,5-2-167 0 0,3-1-177 0 0,2 1-80 0 0,1-2-112 0 0,1 1-224 0 0,-1-1-673 0 0,1-1-1175 0 0,-2-2-1873 0 0,-2-2-88 0 0,0 0-2664 0 0</inkml:trace>
</inkml:ink>
</file>

<file path=ppt/ink/ink1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2:51.0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79 22 16828 0 0,'-1'1'53'0'0,"1"-1"1"0"0,0 1-1 0 0,0 0 1 0 0,0-1-1 0 0,0 1 1 0 0,-1-1-1 0 0,1 1 1 0 0,0-1 0 0 0,0 1-1 0 0,0 0 1 0 0,0-1-1 0 0,0 1 1 0 0,0-1-1 0 0,0 1 1 0 0,1 0 0 0 0,-1-1-1 0 0,0 1 1 0 0,0-1-1 0 0,0 1 1 0 0,1-1-1 0 0,-1 1 1 0 0,0-1-1 0 0,0 1 1 0 0,1-1 0 0 0,-1 1-1 0 0,0-1 1 0 0,1 1-1 0 0,-1-1 1 0 0,1 1-1 0 0,-1-1 1 0 0,1 0-1 0 0,-1 1 1 0 0,1-1 0 0 0,-1 0-1 0 0,1 1 1 0 0,-1-1-1 0 0,1 0 1 0 0,-1 0-1 0 0,1 1 1 0 0,-1-1-1 0 0,1 0 1 0 0,0 0 0 0 0,-1 0-1 0 0,1 0 1 0 0,-1 0-1 0 0,1 0 1 0 0,0 0-1 0 0,0 0 1 0 0,30 4 714 0 0,-22-4-650 0 0,0-1-1 0 0,0 0 0 0 0,-1-1 0 0 0,1 0 1 0 0,-1 0-1 0 0,1-1 0 0 0,-1 0 0 0 0,0-1 1 0 0,0 1-1 0 0,0-1 0 0 0,7-6 0 0 0,-15 10-112 0 0,0 0 0 0 0,1 0-1 0 0,-1 0 1 0 0,0 0 0 0 0,0 0 0 0 0,0 0-1 0 0,1-1 1 0 0,-1 1 0 0 0,0 0-1 0 0,0 0 1 0 0,0 0 0 0 0,1 0-1 0 0,-1 0 1 0 0,0-1 0 0 0,0 1 0 0 0,0 0-1 0 0,0 0 1 0 0,0 0 0 0 0,0-1-1 0 0,1 1 1 0 0,-1 0 0 0 0,0 0 0 0 0,0 0-1 0 0,0-1 1 0 0,0 1 0 0 0,0 0-1 0 0,0 0 1 0 0,0 0 0 0 0,0-1-1 0 0,0 1 1 0 0,0 0 0 0 0,0 0 0 0 0,0-1-1 0 0,0 1 1 0 0,0 0 0 0 0,0 0-1 0 0,0 0 1 0 0,0-1 0 0 0,0 1 0 0 0,0 0-1 0 0,-1 0 1 0 0,1-1 0 0 0,0 1-1 0 0,-12-2-354 0 0,-17 6-531 0 0,13 2 761 0 0,0 1 1 0 0,0 1-1 0 0,0 0 1 0 0,1 1-1 0 0,-24 19 0 0 0,32-23 254 0 0,1 0 0 0 0,0 1 0 0 0,0 0-1 0 0,1 0 1 0 0,-1 0 0 0 0,1 0-1 0 0,1 1 1 0 0,-1 0 0 0 0,1 0 0 0 0,0 0-1 0 0,1 0 1 0 0,0 1 0 0 0,0 0 0 0 0,-3 11-1 0 0,5-15-89 0 0,1-1 0 0 0,-1 0 0 0 0,1 1 0 0 0,0-1 0 0 0,0 1 0 0 0,0-1-1 0 0,0 1 1 0 0,1-1 0 0 0,-1 0 0 0 0,1 1 0 0 0,0-1 0 0 0,0 0 0 0 0,0 0-1 0 0,1 1 1 0 0,-1-1 0 0 0,1 0 0 0 0,-1 0 0 0 0,1 0 0 0 0,0-1 0 0 0,0 1-1 0 0,1 0 1 0 0,-1-1 0 0 0,0 1 0 0 0,1-1 0 0 0,0 0 0 0 0,-1 0 0 0 0,1 0 0 0 0,0 0-1 0 0,0 0 1 0 0,0-1 0 0 0,0 1 0 0 0,0-1 0 0 0,1 0 0 0 0,-1 0 0 0 0,0 0-1 0 0,5 0 1 0 0,2 1-32 0 0,0-1-1 0 0,0 0 0 0 0,0 0 0 0 0,0-1 0 0 0,0-1 1 0 0,-1 0-1 0 0,1 0 0 0 0,0-1 0 0 0,0 0 1 0 0,-1-1-1 0 0,14-5 0 0 0,-2-1-313 0 0,-1-1-1 0 0,23-16 1 0 0,5-13-6199 0 0,-66 45-6923 0 0</inkml:trace>
  <inkml:trace contextRef="#ctx0" brushRef="#br0" timeOffset="1">64 405 14931 0 0,'0'1'165'0'0,"-1"0"-1"0"0,1 0 0 0 0,0 0 1 0 0,0 0-1 0 0,0 0 1 0 0,0 0-1 0 0,0 0 1 0 0,0 1-1 0 0,0-1 1 0 0,0 0-1 0 0,1 0 0 0 0,-1 0 1 0 0,0 0-1 0 0,1 0 1 0 0,-1 0-1 0 0,1 0 1 0 0,-1 0-1 0 0,1 0 0 0 0,-1 0 1 0 0,1 0-1 0 0,-1-1 1 0 0,1 1-1 0 0,0 0 1 0 0,0 0-1 0 0,-1-1 0 0 0,1 1 1 0 0,0 0-1 0 0,2 0 1 0 0,-1 0 11 0 0,1 0 1 0 0,0 0 0 0 0,0 0 0 0 0,-1-1-1 0 0,1 1 1 0 0,0-1 0 0 0,0 0 0 0 0,0 0-1 0 0,0 0 1 0 0,5-1 0 0 0,7-1 71 0 0,1-2 0 0 0,28-9 0 0 0,-43 12-214 0 0,25-9-136 0 0,34-11 219 0 0,-56 20-771 0 0,1 0-1 0 0,0 1 0 0 0,0-1 1 0 0,0 1-1 0 0,9 1 0 0 0,-13-1 339 0 0,-1 0 1 0 0,1 0-1 0 0,-1 0 0 0 0,1 0 0 0 0,-1 0 0 0 0,0 0 1 0 0,1 0-1 0 0,-1 0 0 0 0,1 0 0 0 0,-1 0 0 0 0,0 0 1 0 0,1 1-1 0 0</inkml:trace>
</inkml:ink>
</file>

<file path=ppt/ink/ink1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2:51.4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12939 0 0,'0'1'154'0'0,"0"0"1"0"0,0-1-1 0 0,1 1 1 0 0,-1 0-1 0 0,0 0 1 0 0,1 0-1 0 0,-1 0 1 0 0,1 0-1 0 0,-1 0 1 0 0,1-1-1 0 0,-1 1 1 0 0,1 0-1 0 0,0 0 1 0 0,-1-1-1 0 0,1 1 1 0 0,0 0 0 0 0,0-1-1 0 0,-1 1 1 0 0,1-1-1 0 0,0 1 1 0 0,0-1-1 0 0,0 1 1 0 0,0-1-1 0 0,0 0 1 0 0,0 1-1 0 0,0-1 1 0 0,0 0-1 0 0,0 0 1 0 0,0 1-1 0 0,1-1 1 0 0,39-3 1548 0 0,-37 2-1497 0 0,1 0 0 0 0,-1 1 0 0 0,1-1 0 0 0,-1 1 0 0 0,0 0 0 0 0,1 1 0 0 0,-1-1 0 0 0,8 2 0 0 0,-12-2-123 0 0,1 1 0 0 0,-1-1 0 0 0,1 0 0 0 0,-1 1 0 0 0,0-1 0 0 0,1 1 0 0 0,-1-1 0 0 0,0 0 0 0 0,1 1 0 0 0,-1-1 0 0 0,0 1 1 0 0,0-1-1 0 0,1 1 0 0 0,-1-1 0 0 0,0 1 0 0 0,0-1 0 0 0,0 1 0 0 0,0 0 0 0 0,0-1 0 0 0,0 1 0 0 0,0-1 0 0 0,0 1 0 0 0,0-1 0 0 0,0 1 0 0 0,0-1 0 0 0,0 1 0 0 0,0-1 0 0 0,0 1 1 0 0,0-1-1 0 0,0 1 0 0 0,-1 0 0 0 0,1-1 0 0 0,0 1 0 0 0,0-1 0 0 0,-1 0 0 0 0,1 1 0 0 0,-1 0 0 0 0,-15 24 1255 0 0,9-16-671 0 0,6-7-616 0 0,-1 1 0 0 0,1-1 1 0 0,0 0-1 0 0,0 1 0 0 0,0-1 0 0 0,0 1 0 0 0,0 0 1 0 0,0-1-1 0 0,1 1 0 0 0,-1 0 0 0 0,1-1 0 0 0,0 1 0 0 0,0 0 1 0 0,0-1-1 0 0,0 1 0 0 0,0 0 0 0 0,0-1 0 0 0,1 1 1 0 0,0 0-1 0 0,-1-1 0 0 0,2 4 0 0 0,0-4-11 0 0,0 1-1 0 0,-1-1 0 0 0,1 1 1 0 0,0-1-1 0 0,1 0 1 0 0,-1 0-1 0 0,0 0 0 0 0,1 0 1 0 0,-1-1-1 0 0,1 1 1 0 0,-1 0-1 0 0,1-1 0 0 0,0 0 1 0 0,0 0-1 0 0,5 2 1 0 0,1-1-266 0 0,0 0 1 0 0,0 0-1 0 0,0-1 1 0 0,0 0 0 0 0,11-1-1 0 0,-11 0-738 0 0,0 0-1 0 0,0-1 1 0 0,-1-1-1 0 0,16-3 1 0 0,-18 2-1000 0 0,1 0 0 0 0,-1 0 0 0 0,1 0 0 0 0,10-8 0 0 0,4-6-5732 0 0</inkml:trace>
</inkml:ink>
</file>

<file path=ppt/ink/ink1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2:51.7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 17 15915 0 0,'-2'0'478'0'0,"1"1"0"0"0,-1 0 0 0 0,1 0 0 0 0,-1 1 0 0 0,1-1 0 0 0,-1 0 0 0 0,1 0 0 0 0,0 1 0 0 0,0-1 0 0 0,0 1 0 0 0,0-1 0 0 0,0 1 0 0 0,-2 2 0 0 0,-4 28 2557 0 0,7-15-2731 0 0,1-1-1 0 0,3 24 0 0 0,0-12 421 0 0,-3 10-629 0 0,-4-34-355 0 0,-4-24-181 0 0,5 11 366 0 0,0-1 0 0 0,1 1 0 0 0,0-1 0 0 0,0 0 1 0 0,1 1-1 0 0,0-1 0 0 0,1 0 0 0 0,0 0 0 0 0,2-10 0 0 0,-2 15 64 0 0,1 0 0 0 0,-1 1-1 0 0,0 0 1 0 0,1-1-1 0 0,0 1 1 0 0,0 0 0 0 0,0 0-1 0 0,1 0 1 0 0,-1 0 0 0 0,1 1-1 0 0,0-1 1 0 0,0 0-1 0 0,1 1 1 0 0,-1 0 0 0 0,0 0-1 0 0,1 0 1 0 0,0 0-1 0 0,0 1 1 0 0,0 0 0 0 0,0-1-1 0 0,6-1 1 0 0,-9 3 27 0 0,1 0-1 0 0,-1 1 1 0 0,0-1 0 0 0,1 1-1 0 0,-1-1 1 0 0,0 1 0 0 0,1 0 0 0 0,-1 0-1 0 0,0-1 1 0 0,1 1 0 0 0,-1 0 0 0 0,1 0-1 0 0,-1 0 1 0 0,0 0 0 0 0,1 1 0 0 0,-1-1-1 0 0,1 0 1 0 0,-1 1 0 0 0,0-1-1 0 0,1 0 1 0 0,-1 1 0 0 0,0 0 0 0 0,0-1-1 0 0,1 1 1 0 0,-1 0 0 0 0,0-1 0 0 0,0 1-1 0 0,0 0 1 0 0,0 0 0 0 0,0 0 0 0 0,0 0-1 0 0,0 0 1 0 0,0 0 0 0 0,0 1-1 0 0,-1-1 1 0 0,1 0 0 0 0,0 0 0 0 0,-1 0-1 0 0,1 1 1 0 0,-1-1 0 0 0,1 0 0 0 0,-1 1-1 0 0,0-1 1 0 0,1 3 0 0 0,-1 1 41 0 0,1-1 1 0 0,-1 1 0 0 0,0 0 0 0 0,0 0-1 0 0,-1 0 1 0 0,1-1 0 0 0,-1 1-1 0 0,0 0 1 0 0,0-1 0 0 0,-1 1-1 0 0,-3 8 1 0 0,-1-4-22 0 0,0 0 1 0 0,0-1-1 0 0,-1 0 0 0 0,0 0 1 0 0,-11 10-1 0 0,-20 22-86 0 0,38-39 47 0 0,-1-1 0 0 0,1 0-1 0 0,-1 1 1 0 0,1-1 0 0 0,0 0-1 0 0,0 1 1 0 0,-1-1 0 0 0,1 0 0 0 0,0 1-1 0 0,0-1 1 0 0,-1 1 0 0 0,1-1-1 0 0,0 1 1 0 0,0-1 0 0 0,0 1-1 0 0,0-1 1 0 0,0 1 0 0 0,0-1 0 0 0,-1 1-1 0 0,1-1 1 0 0,0 0 0 0 0,1 1-1 0 0,-1-1 1 0 0,0 1 0 0 0,0-1-1 0 0,0 1 1 0 0,0-1 0 0 0,0 1 0 0 0,0-1-1 0 0,0 1 1 0 0,1-1 0 0 0,-1 1-1 0 0,0-1 1 0 0,0 0 0 0 0,1 1 0 0 0,-1-1-1 0 0,0 1 1 0 0,1-1 0 0 0,22 6-253 0 0,-16-5-456 0 0,1-1 0 0 0,0-1 1 0 0,0 0-1 0 0,10-2 0 0 0,-13 2-645 0 0,-1-1 0 0 0,0 0 1 0 0,1 0-1 0 0,-1-1 1 0 0,0 1-1 0 0,0-1 1 0 0,-1 0-1 0 0,7-5 0 0 0,3-3-5760 0 0</inkml:trace>
</inkml:ink>
</file>

<file path=ppt/ink/ink1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2:52.4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46 44 9858 0 0,'-2'-2'753'0'0,"-1"1"-1"0"0,1-1 1 0 0,-1 1-1 0 0,1 0 1 0 0,-1 0 0 0 0,0 0-1 0 0,0 0 1 0 0,1 0-1 0 0,-1 1 1 0 0,0-1-1 0 0,-3 1 1 0 0,6 0-610 0 0,-1 0-1 0 0,1 0 1 0 0,-1 0-1 0 0,1 1 1 0 0,-1-1-1 0 0,1 0 1 0 0,-1 0 0 0 0,1 0-1 0 0,-1 1 1 0 0,1-1-1 0 0,0 0 1 0 0,-1 1-1 0 0,1-1 1 0 0,-1 0-1 0 0,1 1 1 0 0,0-1 0 0 0,-1 1-1 0 0,1-1 1 0 0,0 0-1 0 0,0 1 1 0 0,-1-1-1 0 0,1 1 1 0 0,0 0-1 0 0,-2 22 708 0 0,6-1-751 0 0,1 0 0 0 0,1 0 0 0 0,1-1 0 0 0,0 1 0 0 0,2-2 1 0 0,0 1-1 0 0,2-1 0 0 0,0-1 0 0 0,1 0 0 0 0,1-1 0 0 0,0 0 1 0 0,2-1-1 0 0,27 27 0 0 0,-37-40-90 0 0,0 0 0 0 0,1 0-1 0 0,-1 0 1 0 0,1 0 0 0 0,0-1 0 0 0,0 0 0 0 0,0 0-1 0 0,12 3 1 0 0,-16-5-5 0 0,0-1-1 0 0,0 0 0 0 0,1 0 1 0 0,-1 1-1 0 0,0-1 1 0 0,0 0-1 0 0,0-1 1 0 0,1 1-1 0 0,-1 0 1 0 0,0-1-1 0 0,0 1 1 0 0,0-1-1 0 0,0 0 0 0 0,1 1 1 0 0,-1-1-1 0 0,0 0 1 0 0,-1 0-1 0 0,1 0 1 0 0,0-1-1 0 0,0 1 1 0 0,0 0-1 0 0,-1-1 0 0 0,1 1 1 0 0,0-1-1 0 0,-1 0 1 0 0,0 1-1 0 0,1-1 1 0 0,-1 0-1 0 0,2-4 1 0 0,1-3-5 0 0,0-1 0 0 0,0 0 0 0 0,-1 0 0 0 0,0 0 0 0 0,-1-1 0 0 0,0 1 0 0 0,-1 0 0 0 0,0-1 0 0 0,0 1 1 0 0,-2-12-1 0 0,0-5-336 0 0,-2 0 0 0 0,-10-45 0 0 0,10 62-121 0 0,1 0-1 0 0,-2 1 0 0 0,1-1 1 0 0,-1 1-1 0 0,-1 0 0 0 0,1 0 0 0 0,-2 0 1 0 0,-7-10-1 0 0,11 16 116 0 0,-1 0 0 0 0,1 1-1 0 0,0 0 1 0 0,-1-1 0 0 0,1 1-1 0 0,-1 0 1 0 0,0 0 0 0 0,0 0 0 0 0,1 1-1 0 0,-1-1 1 0 0,0 1 0 0 0,-1 0 0 0 0,1-1-1 0 0,0 1 1 0 0,0 1 0 0 0,0-1 0 0 0,-1 0-1 0 0,1 1 1 0 0,0 0 0 0 0,-1 0 0 0 0,1 0-1 0 0,0 0 1 0 0,-1 0 0 0 0,1 0-1 0 0,0 1 1 0 0,-1 0 0 0 0,1 0 0 0 0,-5 1-1 0 0,-1 3-199 0 0,-1-1-1 0 0,1 2 1 0 0,0-1-1 0 0,0 1 0 0 0,1 0 1 0 0,-11 10-1 0 0,11-8 560 0 0,0 0-1 0 0,0 0 0 0 0,1 0 1 0 0,0 1-1 0 0,0 0 0 0 0,1 1 0 0 0,1-1 1 0 0,-1 1-1 0 0,1 0 0 0 0,-3 12 1 0 0,7-19 169 0 0,0-1 1 0 0,0 0 0 0 0,1 1-1 0 0,-1-1 1 0 0,1 1-1 0 0,0-1 1 0 0,-1 1 0 0 0,1-1-1 0 0,0 1 1 0 0,1-1 0 0 0,-1 1-1 0 0,0-1 1 0 0,1 1 0 0 0,-1-1-1 0 0,1 0 1 0 0,0 1 0 0 0,0-1-1 0 0,0 0 1 0 0,0 1 0 0 0,0-1-1 0 0,0 0 1 0 0,3 4-1 0 0,-1-4 78 0 0,0 0-1 0 0,0 0 0 0 0,0 0 0 0 0,0 0 1 0 0,0-1-1 0 0,0 1 0 0 0,0-1 0 0 0,1 0 1 0 0,-1 0-1 0 0,1 0 0 0 0,-1 0 0 0 0,1 0 1 0 0,-1-1-1 0 0,4 0 0 0 0,13 1 259 0 0,0-2 0 0 0,0-1 0 0 0,0 0 0 0 0,26-7 1 0 0,-40 7-600 0 0,56-8-975 0 0,-57 10 199 0 0,0 0 1 0 0,0 0-1 0 0,0 0 0 0 0,0 1 0 0 0,-1 0 1 0 0,7 1-1 0 0,2 4-4966 0 0</inkml:trace>
</inkml:ink>
</file>

<file path=ppt/ink/ink1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2:52.8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14 13155 0 0,'-1'0'191'0'0,"1"0"0"0"0,0 1 0 0 0,0-1 0 0 0,0 1 1 0 0,0-1-1 0 0,0 1 0 0 0,0-1 0 0 0,0 0 0 0 0,-1 1 0 0 0,1-1 0 0 0,0 1 0 0 0,1-1 1 0 0,-1 1-1 0 0,0-1 0 0 0,0 0 0 0 0,0 1 0 0 0,0-1 0 0 0,0 1 0 0 0,0-1 1 0 0,0 1-1 0 0,1-1 0 0 0,-1 0 0 0 0,0 1 0 0 0,0-1 0 0 0,1 0 0 0 0,-1 1 1 0 0,0-1-1 0 0,0 0 0 0 0,1 1 0 0 0,0-1 0 0 0,16 10 1852 0 0,20-2-976 0 0,-13-5-776 0 0,0-1 0 0 0,0-1 0 0 0,29-2 0 0 0,-43 0-398 0 0,0 0 0 0 0,0 0 0 0 0,0-1 0 0 0,0 0 0 0 0,0-1 0 0 0,-1 0 0 0 0,1-1 0 0 0,-1 0 0 0 0,0-1 0 0 0,10-5 0 0 0,-10 0-199 0 0,-17 7 326 0 0,-19 11 370 0 0,23-4-316 0 0,1-1 0 0 0,-1 0-1 0 0,1 1 1 0 0,0 0 0 0 0,0 0 0 0 0,1 0 0 0 0,-1 0 0 0 0,1 0 0 0 0,0 0 0 0 0,0 0 0 0 0,0 1-1 0 0,1-1 1 0 0,0 1 0 0 0,-1 0 0 0 0,1-1 0 0 0,1 1 0 0 0,-1 0 0 0 0,1 0 0 0 0,0-1 0 0 0,0 1 0 0 0,1 7-1 0 0,0-7-164 0 0,-1 0 1 0 0,1 0-1 0 0,0 1 0 0 0,0-1 0 0 0,1 0 0 0 0,-1 0 0 0 0,1 0 0 0 0,1 0 0 0 0,-1-1 0 0 0,0 1 0 0 0,1-1 0 0 0,0 1 0 0 0,0-1 0 0 0,1 0 0 0 0,-1 0 0 0 0,1 0 0 0 0,0 0 0 0 0,0-1 0 0 0,4 4 0 0 0,-6-6-320 0 0,-1 0-1 0 0,1-1 1 0 0,-1 1-1 0 0,1 0 0 0 0,0-1 1 0 0,-1 1-1 0 0,1-1 0 0 0,0 0 1 0 0,-1 1-1 0 0,1-1 0 0 0,0 0 1 0 0,-1 0-1 0 0,1 0 1 0 0,0 0-1 0 0,-1 0 0 0 0,1-1 1 0 0,0 1-1 0 0,-1 0 0 0 0,1-1 1 0 0,0 1-1 0 0,-1-1 1 0 0,1 0-1 0 0,-1 1 0 0 0,1-1 1 0 0,1-1-1 0 0,12-9-6660 0 0</inkml:trace>
</inkml:ink>
</file>

<file path=ppt/ink/ink1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2:53.4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29 20020 0 0,'-1'2'158'0'0,"0"0"-1"0"0,0 0 1 0 0,0-1 0 0 0,1 1-1 0 0,-1 0 1 0 0,0 0-1 0 0,1 0 1 0 0,-1 0-1 0 0,1 0 1 0 0,0 0 0 0 0,0 0-1 0 0,-1 0 1 0 0,2 0-1 0 0,-1 0 1 0 0,0 0-1 0 0,0 0 1 0 0,0 0 0 0 0,1 0-1 0 0,-1 0 1 0 0,2 3-1 0 0,21 43 430 0 0,-11-27-58 0 0,5 11-119 0 0,-12-24-367 0 0,-1 0 0 0 0,1 0 0 0 0,-1 0 1 0 0,-1 0-1 0 0,1 1 0 0 0,-2-1 1 0 0,1 1-1 0 0,1 11 0 0 0,-19-58-2609 0 0,6 6 1866 0 0,-10-47 62 0 0,17 72 610 0 0,1 0-1 0 0,1 0 1 0 0,-1 0 0 0 0,1 0 0 0 0,0-1 0 0 0,1 1-1 0 0,0 0 1 0 0,3-11 0 0 0,-4 16 50 0 0,1 0 0 0 0,-1 0 0 0 0,1 0 0 0 0,0 0 0 0 0,0 1 0 0 0,0-1 0 0 0,0 0 0 0 0,0 1 0 0 0,0-1 0 0 0,0 0 0 0 0,1 1 0 0 0,-1 0 0 0 0,1-1 0 0 0,-1 1 0 0 0,1 0 0 0 0,-1 0 0 0 0,1-1 0 0 0,0 1 0 0 0,0 1 0 0 0,-1-1 0 0 0,1 0 0 0 0,0 0 0 0 0,0 1 0 0 0,0-1-1 0 0,0 1 1 0 0,0-1 0 0 0,0 1 0 0 0,0 0 0 0 0,0 0 0 0 0,0 0 0 0 0,0 0 0 0 0,0 0 0 0 0,0 0 0 0 0,0 1 0 0 0,0-1 0 0 0,-1 1 0 0 0,1-1 0 0 0,0 1 0 0 0,0 0 0 0 0,3 1 0 0 0,1 1 86 0 0,0-1 0 0 0,-1 1 0 0 0,1 0 0 0 0,-1 1-1 0 0,0 0 1 0 0,0-1 0 0 0,0 2 0 0 0,-1-1 0 0 0,1 0-1 0 0,-1 1 1 0 0,7 9 0 0 0,-9-10-63 0 0,0-1-1 0 0,-1 1 1 0 0,1 0 0 0 0,0 0-1 0 0,-1 0 1 0 0,0 0 0 0 0,0 0-1 0 0,0 0 1 0 0,-1 0 0 0 0,1 0-1 0 0,-1 1 1 0 0,0-1 0 0 0,0 0-1 0 0,-1 0 1 0 0,1 0 0 0 0,-1 0-1 0 0,0 0 1 0 0,0 0 0 0 0,0 0-1 0 0,-1 0 1 0 0,1 0-1 0 0,-1 0 1 0 0,0 0 0 0 0,0-1-1 0 0,-3 5 1 0 0,1-2-21 0 0,-1-1 1 0 0,0 1-1 0 0,0-1 0 0 0,-1 0 0 0 0,0 0 0 0 0,1-1 1 0 0,-1 1-1 0 0,-1-1 0 0 0,1-1 0 0 0,-1 1 1 0 0,1-1-1 0 0,-1 0 0 0 0,-9 2 0 0 0,42-10-78 0 0,44-4-1 0 0,3 0-1587 0 0,-59 7 437 0 0,11-1-2103 0 0,-12-2-3688 0 0,-20-1 1638 0 0,-9 5 6613 0 0,10 4-522 0 0,1-1 0 0 0,0 1-1 0 0,0-1 1 0 0,0 2 0 0 0,0-1 0 0 0,0 0 0 0 0,1 1 0 0 0,0 0 0 0 0,-1 0 0 0 0,1 0 0 0 0,1 1 0 0 0,-7 7 0 0 0,2 3 1382 0 0,-1 1 0 0 0,-10 30-1 0 0,13-32-1488 0 0,0 1-1 0 0,0-1 1 0 0,-18 25-1 0 0,29-40-659 0 0,0 0 0 0 0,0 0 0 0 0,0 0 0 0 0,0 1 0 0 0,-1-1 0 0 0,1 1 0 0 0,9 1 0 0 0,-6-1 15 0 0,58 5-265 0 0,7-1-3605 0 0,-26-9-4328 0 0,-23-1 291 0 0</inkml:trace>
</inkml:ink>
</file>

<file path=ppt/ink/ink1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2:53.8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 21469 0 0,'24'-1'5091'0'0,"43"13"-3803"0"0,10 1-1206 0 0,455-2-239 0 0,-503-11-838 0 0,42 6 1 0 0,-49-4-1158 0 0,-22-2 1897 0 0,1 0 1 0 0,-1 0-1 0 0,0-1 0 0 0,1 1 1 0 0,-1 0-1 0 0,0 0 0 0 0,1 0 1 0 0,-1-1-1 0 0,0 1 1 0 0,1 0-1 0 0,0-1-763 0 0,-1 0 763 0 0,0 1 0 0 0,0 0 1 0 0,0-1-1 0 0,1 1 0 0 0,-1 0 1 0 0,0-1-1 0 0,0 1 1 0 0,0-1-1 0 0,0 1 0 0 0,0 0 1 0 0,0-1-1 0 0,0 1 1 0 0,0 0-1 0 0,0-1 0 0 0,0 1 1 0 0,0-1-1 0 0,0 1 0 0 0,0 0 1 0 0,0-1-1 0 0,0 1 1 0 0,0-1-1 0 0,0 1 0 0 0,0 0 1 0 0,-1-1-1 0 0,1 1 1 0 0,0 0-1 0 0,0-1 0 0 0,0 1 1 0 0,-1 0-1 0 0,1-1 0 0 0,0 1 1 0 0,-2-1-765 0 0,1-1 180 0 0,-3-9-5527 0 0</inkml:trace>
</inkml:ink>
</file>

<file path=ppt/ink/ink1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2:54.1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 18 10466 0 0,'-21'-15'9525'0'0,"14"13"-5610"0"0,14 11-1582 0 0,5 2-2179 0 0,0 0-1 0 0,1-2 1 0 0,0 1-1 0 0,0-2 1 0 0,1 0-1 0 0,15 7 1 0 0,38 24-167 0 0,-62-37 8 0 0,3 4 21 0 0,0 0-1 0 0,0 0 0 0 0,0 1 1 0 0,-1-1-1 0 0,12 15 1 0 0,-18-20-4 0 0,0 1 0 0 0,0-1 0 0 0,0 1 0 0 0,0 0 0 0 0,0-1 0 0 0,-1 1 0 0 0,1 0 0 0 0,-1 0 0 0 0,1-1 0 0 0,-1 1 0 0 0,1 0 0 0 0,-1 0 0 0 0,0 0 0 0 0,0 0 0 0 0,0-1 0 0 0,0 1 0 0 0,0 0 0 0 0,-1 0 0 0 0,1 0 0 0 0,0 0 0 0 0,-1-1 0 0 0,1 1 0 0 0,-1 0 0 0 0,0-1 0 0 0,0 1 0 0 0,1 0 0 0 0,-1-1 0 0 0,0 1 0 0 0,0-1 0 0 0,-1 1 0 0 0,1-1 0 0 0,0 1 0 0 0,0-1 0 0 0,-1 0 0 0 0,1 0 0 0 0,-1 0 0 0 0,1 0 0 0 0,-3 2 0 0 0,-11 6 76 0 0,0 0 1 0 0,0-1-1 0 0,-1 0 1 0 0,-23 7 0 0 0,24-10-184 0 0,0 1 1 0 0,1 0 0 0 0,0 1-1 0 0,0 1 1 0 0,-19 13 0 0 0,33-20-39 0 0,-1-1 0 0 0,1 1 0 0 0,-1-1 0 0 0,1 1 0 0 0,-1-1 0 0 0,1 1 0 0 0,-1-1 0 0 0,1 1 0 0 0,0-1 0 0 0,-1 1 0 0 0,1-1 0 0 0,0 1 0 0 0,0 0 0 0 0,-1-1 0 0 0,1 1 0 0 0,0 0 0 0 0,0-1 0 0 0,0 1 0 0 0,0 0 0 0 0,0-1 0 0 0,-1 1 0 0 0,1 0 0 0 0,1-1 0 0 0,-1 1 0 0 0,0 0 0 0 0,0-1 0 0 0,0 1 0 0 0,0 0 0 0 0,0-1 0 0 0,1 1 0 0 0,-1-1 0 0 0,1 2 0 0 0,0 0-795 0 0,0-1 1 0 0,0 0-1 0 0,0 1 0 0 0,0-1 0 0 0,0 0 0 0 0,0 0 1 0 0,1 0-1 0 0,-1 0 0 0 0,0 0 0 0 0,1 0 0 0 0,-1 0 1 0 0,3 1-1 0 0,5 1-6379 0 0</inkml:trace>
</inkml:ink>
</file>

<file path=ppt/ink/ink1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2:55.0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92 0 10730 0 0,'-32'1'6937'0'0,"31"-1"-6688"0"0,0-1 0 0 0,0 1-1 0 0,0 0 1 0 0,0 0 0 0 0,0 1 0 0 0,-1-1 0 0 0,1 0-1 0 0,0 0 1 0 0,0 0 0 0 0,0 1 0 0 0,0-1 0 0 0,0 1-1 0 0,0-1 1 0 0,0 1 0 0 0,0-1 0 0 0,0 1 0 0 0,0-1-1 0 0,1 1 1 0 0,-1 0 0 0 0,0-1 0 0 0,0 1 0 0 0,0 0-1 0 0,1 0 1 0 0,-1 0 0 0 0,0 1 0 0 0,1-1-188 0 0,1 0 0 0 0,-1 0 0 0 0,1 0-1 0 0,0 0 1 0 0,-1 0 0 0 0,1 0 0 0 0,0 0 0 0 0,0 0 0 0 0,0 0 0 0 0,0 0 0 0 0,0 0 0 0 0,0 0 0 0 0,0-1-1 0 0,0 1 1 0 0,0 0 0 0 0,0-1 0 0 0,0 1 0 0 0,2 0 0 0 0,27 12-9 0 0,-24-10 58 0 0,20 6-37 0 0,-16-6-37 0 0,-1 0-1 0 0,0 1 1 0 0,0 0-1 0 0,13 8 1 0 0,-21-11-15 0 0,1 0 1 0 0,0 1-1 0 0,-1-1 1 0 0,1 0 0 0 0,-1 0-1 0 0,0 1 1 0 0,1-1-1 0 0,-1 1 1 0 0,0 0 0 0 0,0-1-1 0 0,0 1 1 0 0,0 0 0 0 0,0-1-1 0 0,0 1 1 0 0,-1 0-1 0 0,1 0 1 0 0,-1 0 0 0 0,1 0-1 0 0,-1 0 1 0 0,0 0 0 0 0,1 0-1 0 0,-1 0 1 0 0,0 0-1 0 0,0 0 1 0 0,0 0 0 0 0,-1-1-1 0 0,0 5 1 0 0,-3 7-63 0 0,0-1 1 0 0,-2 1 0 0 0,1-1-1 0 0,-2 0 1 0 0,1 0-1 0 0,-2-1 1 0 0,-16 21-1 0 0,12-17-211 0 0,-1-1 0 0 0,-1 0 0 0 0,-1-1 0 0 0,-29 21 0 0 0,16-24-220 0 0,25-9 50 0 0,13-1 134 0 0,-6 0 261 0 0,21 0 131 0 0,0 2 1 0 0,1 1-1 0 0,-1 1 0 0 0,40 12 0 0 0,3-1-1998 0 0,0-6-4568 0 0,-44-10 1357 0 0,-2-2-1720 0 0</inkml:trace>
</inkml:ink>
</file>

<file path=ppt/ink/ink1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2:55.4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83 0 14467 0 0,'-10'20'4424'0'0,"-12"34"0"0"0,-12 64-3207 0 0,19-62-969 0 0,13-40-862 0 0,11-23-343 0 0,9-9 740 0 0,-7 10 209 0 0,0 1 0 0 0,1 0 1 0 0,0 0-1 0 0,0 1 0 0 0,0 1 1 0 0,0 0-1 0 0,20-2 0 0 0,31 1-2294 0 0,-2 8-5827 0 0,-30 2 975 0 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4:36.7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83 63 11610 0 0,'-2'0'326'0'0,"0"0"-1"0"0,0-1 1 0 0,0 1-1 0 0,0 0 1 0 0,0 0-1 0 0,0 0 0 0 0,0 0 1 0 0,1 1-1 0 0,-1-1 1 0 0,0 0-1 0 0,0 1 0 0 0,0 0 1 0 0,0-1-1 0 0,0 1 1 0 0,1 0-1 0 0,-1 0 0 0 0,0 0 1 0 0,1 0-1 0 0,-1 0 1 0 0,1 0-1 0 0,-1 0 0 0 0,1 1 1 0 0,-1-1-1 0 0,1 1 1 0 0,0-1-1 0 0,-2 3 0 0 0,2-1-158 0 0,0 0 0 0 0,0 0 0 0 0,0 1 0 0 0,1-1 0 0 0,-1 0 0 0 0,1 1 0 0 0,0-1-1 0 0,0 1 1 0 0,0-1 0 0 0,0 0 0 0 0,0 1 0 0 0,1-1 0 0 0,0 0 0 0 0,1 6 0 0 0,1-2-115 0 0,0 1 0 0 0,0-1 0 0 0,1 0 0 0 0,0 0 0 0 0,0-1 0 0 0,1 1 0 0 0,0-1 0 0 0,0 0 0 0 0,0 0 0 0 0,1 0 0 0 0,0-1 0 0 0,8 6 0 0 0,-6-4-63 0 0,1-1-1 0 0,0-1 0 0 0,0 1 1 0 0,0-2-1 0 0,1 1 1 0 0,-1-1-1 0 0,1 0 0 0 0,19 4 1 0 0,-24-8 5 0 0,0 0 1 0 0,0 0 0 0 0,-1 0-1 0 0,1-1 1 0 0,0 1-1 0 0,0-1 1 0 0,-1 0 0 0 0,1-1-1 0 0,-1 1 1 0 0,1-1 0 0 0,-1 0-1 0 0,1 0 1 0 0,-1 0-1 0 0,0-1 1 0 0,0 1 0 0 0,0-1-1 0 0,0 0 1 0 0,-1 0-1 0 0,1 0 1 0 0,-1-1 0 0 0,0 1-1 0 0,0-1 1 0 0,0 0 0 0 0,0 0-1 0 0,-1 0 1 0 0,3-5-1 0 0,-1 2 10 0 0,0 1 0 0 0,-1-1-1 0 0,-1 1 1 0 0,1-1 0 0 0,-1 0 0 0 0,0 0-1 0 0,0 0 1 0 0,-1 0 0 0 0,0 0-1 0 0,0 0 1 0 0,-1-1 0 0 0,0 1-1 0 0,0 0 1 0 0,-1 0 0 0 0,0 0-1 0 0,-3-13 1 0 0,3 15-15 0 0,-1 0-1 0 0,0 1 1 0 0,-1-1-1 0 0,1 0 1 0 0,-1 1-1 0 0,0 0 1 0 0,0-1-1 0 0,0 1 1 0 0,-1 1-1 0 0,0-1 1 0 0,1 0-1 0 0,-1 1 1 0 0,0 0-1 0 0,-1 0 1 0 0,1 0 0 0 0,-1 0-1 0 0,1 1 1 0 0,-1 0-1 0 0,0-1 1 0 0,1 2-1 0 0,-1-1 1 0 0,0 1-1 0 0,0-1 1 0 0,-1 2-1 0 0,1-1 1 0 0,0 0-1 0 0,-9 1 1 0 0,6 0-30 0 0,0 1-1 0 0,0 0 1 0 0,0 0 0 0 0,0 1-1 0 0,1 0 1 0 0,-1 0-1 0 0,1 1 1 0 0,-1 0 0 0 0,1 0-1 0 0,0 1 1 0 0,0 0 0 0 0,0 0-1 0 0,1 1 1 0 0,-1 0 0 0 0,1 0-1 0 0,0 0 1 0 0,-7 9-1 0 0,4-1-94 0 0,0 0 0 0 0,0 0-1 0 0,2 1 1 0 0,0 0-1 0 0,0 0 1 0 0,2 1 0 0 0,-1 0-1 0 0,2 0 1 0 0,-3 15-1 0 0,4-17 46 0 0,1-1-1 0 0,1 0 0 0 0,0 1 0 0 0,1-1 0 0 0,0 0 0 0 0,1 1 1 0 0,0-1-1 0 0,1 0 0 0 0,0 1 0 0 0,1-1 0 0 0,8 22 1 0 0,-8-29 114 0 0,0 0-1 0 0,-1 0 1 0 0,2 0 0 0 0,-1 0 0 0 0,1 0 0 0 0,-1-1 0 0 0,1 0 0 0 0,1 0 0 0 0,-1 0 0 0 0,0 0 0 0 0,1 0 0 0 0,0-1 0 0 0,9 5 0 0 0,-6-4 206 0 0,1-1 1 0 0,1 1 0 0 0,-1-2 0 0 0,0 1 0 0 0,1-1 0 0 0,-1-1 0 0 0,16 2 0 0 0,7-4-456 0 0,-1-1 0 0 0,1-1 0 0 0,59-14 0 0 0,-57 6-7829 0 0,-19 3 237 0 0</inkml:trace>
</inkml:ink>
</file>

<file path=ppt/ink/ink1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2:55.7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131 1 18476 0 0,'-4'3'416'0'0,"-1"0"1"0"0,1 0-1 0 0,0 0 1 0 0,1 1-1 0 0,-1 0 1 0 0,1 0-1 0 0,-1 0 1 0 0,1 0-1 0 0,0 0 1 0 0,-3 8-1 0 0,-10 10-37 0 0,-6 4-142 0 0,12-16-254 0 0,2 0 0 0 0,-1 1 0 0 0,2-1 0 0 0,-9 15 0 0 0,16-24 9 0 0,0-1 1 0 0,0 1 0 0 0,0 0-1 0 0,1-1 1 0 0,-1 1-1 0 0,0-1 1 0 0,0 1 0 0 0,0 0-1 0 0,0-1 1 0 0,1 1 0 0 0,-1-1-1 0 0,0 1 1 0 0,1-1 0 0 0,-1 1-1 0 0,0-1 1 0 0,1 1-1 0 0,-1-1 1 0 0,1 1 0 0 0,-1-1-1 0 0,1 1 1 0 0,-1-1 0 0 0,1 0-1 0 0,-1 1 1 0 0,1-1-1 0 0,-1 0 1 0 0,1 1 0 0 0,-1-1-1 0 0,1 0 1 0 0,-1 0 0 0 0,1 0-1 0 0,0 1 1 0 0,-1-1 0 0 0,1 0-1 0 0,-1 0 1 0 0,1 0-1 0 0,0 0 1 0 0,0 0 0 0 0,30 6 26 0 0,-27-6-21 0 0,20 4 1 0 0,44 0 0 0 0,-21-10-3064 0 0,-43 5 1809 0 0,1 0 0 0 0,0-1 0 0 0,-1 0 0 0 0,0 0 0 0 0,1 0 0 0 0,-1 0 0 0 0,5-4 0 0 0,1-3-5249 0 0</inkml:trace>
  <inkml:trace contextRef="#ctx0" brushRef="#br0" timeOffset="1">286 12 16339 0 0,'-3'12'5943'0'0,"4"13"-3633"0"0,-1-3-1518 0 0,-3 9-483 0 0,-11 43 1 0 0,-4-23-3615 0 0,15-43 997 0 0,-1 0 1 0 0,-1 0 0 0 0,-9 13-1 0 0,12-20 1866 0 0,1 1-1 0 0,0-1 1 0 0,-1 0 0 0 0,0 1-1 0 0,1-1 1 0 0,-1 0 0 0 0,0 0-1 0 0,1 0 1 0 0,-1 0 0 0 0,0 0-1 0 0,0-1 1 0 0,-3 2-1 0 0,-5 2-1167 0 0,-6 7-2569 0 0</inkml:trace>
</inkml:ink>
</file>

<file path=ppt/ink/ink1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2:56.1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16 8650 0 0,'3'2'12482'0'0,"17"2"-9147"0"0,29 0-2626 0 0,-35-6-405 0 0,1 0 0 0 0,21-7 0 0 0,-27 6-217 0 0,1 1 1 0 0,-1-1-1 0 0,0 2 1 0 0,1-1-1 0 0,0 1 1 0 0,-1 1-1 0 0,1 0 1 0 0,15 1-1 0 0,-24-1-48 0 0,1 1 0 0 0,-1-1 0 0 0,0 0 0 0 0,0 1 0 0 0,0-1 1 0 0,0 1-1 0 0,0-1 0 0 0,0 1 0 0 0,0 0 0 0 0,0 0 0 0 0,0-1 0 0 0,0 1 0 0 0,0 0 0 0 0,0 0 0 0 0,0 0 0 0 0,0 0 0 0 0,-1 0 1 0 0,1 0-1 0 0,0 0 0 0 0,-1 0 0 0 0,1 0 0 0 0,-1 0 0 0 0,2 3 0 0 0,-2-1 12 0 0,1 0 1 0 0,-1 0-1 0 0,0 0 0 0 0,0 0 0 0 0,0 0 0 0 0,0 0 1 0 0,0 1-1 0 0,-1-1 0 0 0,-1 4 0 0 0,-2 7-109 0 0,-1 0-1 0 0,0 0 0 0 0,-9 13 0 0 0,13-23-37 0 0,-13 24-1642 0 0,10-19-1802 0 0,0 0-4305 0 0</inkml:trace>
</inkml:ink>
</file>

<file path=ppt/ink/ink1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2:56.5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41 21301 0 0,'7'-7'2512'0'0,"-2"1"-1240"0"0,3-2-303 0 0,-3 1-105 0 0,-2 4-392 0 0,-2 0-200 0 0,-1 1-104 0 0,0 1-64 0 0,0-1-64 0 0,-1 2-336 0 0,1-1-664 0 0</inkml:trace>
</inkml:ink>
</file>

<file path=ppt/ink/ink1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2:56.9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215 3 7450 0 0,'-7'-1'1679'0'0,"-1"0"0"0"0,1 1-1 0 0,0 0 1 0 0,0 0 0 0 0,-1 0 0 0 0,-7 2 0 0 0,9-1-1128 0 0,1 1-1 0 0,-1 0 1 0 0,0 0 0 0 0,1 0-1 0 0,0 0 1 0 0,-10 6-1 0 0,7-1-516 0 0,-1-1 0 0 0,2 1 0 0 0,-1 0 0 0 0,1 1 0 0 0,0 0 0 0 0,0 0 0 0 0,1 1 0 0 0,-9 15 0 0 0,10-14-14 0 0,0 0 0 0 0,1 1 0 0 0,0-1 0 0 0,0 1 0 0 0,1 0 0 0 0,0 0 0 0 0,1 0 0 0 0,1 0 0 0 0,0 0 0 0 0,0 0-1 0 0,1 0 1 0 0,2 17 0 0 0,-2-20-220 0 0,1-1 0 0 0,1 0-1 0 0,-1 0 1 0 0,1 0-1 0 0,0-1 1 0 0,1 1 0 0 0,0 0-1 0 0,0-1 1 0 0,0 0 0 0 0,1 0-1 0 0,0 0 1 0 0,0 0-1 0 0,0 0 1 0 0,1-1 0 0 0,0 1-1 0 0,0-1 1 0 0,0-1 0 0 0,1 1-1 0 0,-1-1 1 0 0,11 6-1 0 0,-13-8-433 0 0,-1-1 0 0 0,1 0 0 0 0,-1 0 0 0 0,0 0 0 0 0,1-1 0 0 0,-1 1 0 0 0,1-1 0 0 0,0 1 0 0 0,-1-1 0 0 0,1 0 0 0 0,-1 0 0 0 0,1 0 0 0 0,0 0 0 0 0,2-1 0 0 0,7-3-5292 0 0</inkml:trace>
</inkml:ink>
</file>

<file path=ppt/ink/ink1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2:57.3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106 0 13691 0 0,'-2'0'379'0'0,"0"0"0"0"0,0 1 0 0 0,-1-1 0 0 0,1 0 0 0 0,0 1 0 0 0,0 0 0 0 0,0-1 1 0 0,0 1-1 0 0,0 0 0 0 0,0 0 0 0 0,0 0 0 0 0,0 0 0 0 0,1 0 0 0 0,-1 0 0 0 0,0 1 0 0 0,0-1 0 0 0,-1 3 0 0 0,0 0-150 0 0,0 0-1 0 0,0 0 0 0 0,0 0 1 0 0,1 0-1 0 0,0 0 0 0 0,-1 1 1 0 0,-1 6-1 0 0,-1 6-268 0 0,1 0 1 0 0,1 0-1 0 0,-2 21 0 0 0,2 5-89 0 0,3-28-227 0 0,-1 0 1 0 0,-1-1 0 0 0,0 1-1 0 0,0-1 1 0 0,-2 1 0 0 0,-5 15 0 0 0,9-30 336 0 0,0 0-1 0 0,0 0 1 0 0,0 0 0 0 0,0 0 0 0 0,-1 0 0 0 0,1 0 0 0 0,0-1 0 0 0,0 1 0 0 0,0 0 0 0 0,0 0 0 0 0,0 0 0 0 0,0 0 0 0 0,0 0 0 0 0,0 0 0 0 0,0 0 0 0 0,0 0 0 0 0,0 0 0 0 0,0 0 0 0 0,-1 0 0 0 0,1 0 0 0 0,0 0 0 0 0,0 0 0 0 0,0 0 0 0 0,0 0 0 0 0,0 0 0 0 0,0 0 0 0 0,0 0 0 0 0,0 0 0 0 0,0 0 0 0 0,0 0 0 0 0,-1 0 0 0 0,1 0 0 0 0,0 0 0 0 0,0 0 0 0 0,0 0 0 0 0,0 0 0 0 0,0 0 0 0 0,0 0 0 0 0,0 0 0 0 0,0 0 0 0 0,0 0 0 0 0,0 0 0 0 0,0 0 0 0 0,-1 0 0 0 0,1 1 0 0 0,0-1 0 0 0,0 0 0 0 0,0 0 0 0 0,0 0 0 0 0,0 0 0 0 0,0 0 0 0 0,0 0 0 0 0,0 0 0 0 0,0 0 0 0 0,0 0 0 0 0,0 0 0 0 0,0 0 0 0 0,0 1 0 0 0,0-1 0 0 0,0 0 0 0 0,0 0 0 0 0,0 0 0 0 0,0 0 0 0 0,0 0 0 0 0,0 0 0 0 0,-2-11-592 0 0,3-15 213 0 0,0 21 365 0 0,0 1 0 0 0,0-1 0 0 0,1 0 0 0 0,0 1 0 0 0,0-1 0 0 0,0 1 0 0 0,0-1 0 0 0,1 1 0 0 0,0 0 0 0 0,0 0 0 0 0,0 0 0 0 0,0 0 1 0 0,1 1-1 0 0,-1 0 0 0 0,1-1 0 0 0,0 1 0 0 0,0 0 0 0 0,0 1 0 0 0,0-1 0 0 0,1 1 0 0 0,-1 0 0 0 0,7-3 0 0 0,3 1-175 0 0,1 1 1 0 0,0 0-1 0 0,1 1 1 0 0,-1 0 0 0 0,29 2-1 0 0,-17-3-6453 0 0</inkml:trace>
</inkml:ink>
</file>

<file path=ppt/ink/ink1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2:57.7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46 1 10042 0 0,'-2'24'7797'0'0,"-7"18"-6332"0"0,1 0-1410 0 0,-4 16 64 0 0,-2 20-7 0 0,66-111-283 0 0,-48 32 185 0 0,0 0 0 0 0,1 0 0 0 0,-1 0 0 0 0,1 0 0 0 0,-1 1 0 0 0,0 0 0 0 0,1 0 0 0 0,-1 0 1 0 0,1 0-1 0 0,-1 1 0 0 0,1-1 0 0 0,-1 1 0 0 0,0 0 0 0 0,7 3 0 0 0,-8-3-429 0 0,-1 1 1 0 0,0-1-1 0 0,0 0 0 0 0,1 1 1 0 0,-1-1-1 0 0,0 1 0 0 0,-1 0 1 0 0,1 0-1 0 0,0-1 0 0 0,2 4 1 0 0,-3 1-3795 0 0,-2-3 1688 0 0,2 7-2761 0 0</inkml:trace>
</inkml:ink>
</file>

<file path=ppt/ink/ink1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2:58.0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 97 14611 0 0,'-15'3'2890'0'0,"19"3"-1139"0"0,23 6-1063 0 0,-18-10-620 0 0,0-1 0 0 0,0 0 0 0 0,0-1 0 0 0,0 0-1 0 0,0 0 1 0 0,0-1 0 0 0,0 0 0 0 0,0-1 0 0 0,16-5-1 0 0,6-4-229 0 0,42-20 0 0 0,-25 9-2140 0 0,-47 21 2078 0 0,0 1 0 0 0,0 0 1 0 0,0 0-1 0 0,-1 0 0 0 0,1-1 0 0 0,0 1 0 0 0,0 0 1 0 0,0-1-1 0 0,-1 1 0 0 0,1-1 0 0 0,0 1 1 0 0,0-1-1 0 0,-1 1 0 0 0,1-1 0 0 0,0 1 0 0 0,-1-1 1 0 0,1 0-1 0 0,-1 1 0 0 0,1-1 0 0 0,-1 0 1 0 0,1 1-1 0 0,-1-1 0 0 0,1 0 0 0 0,-1 0 1 0 0,0 0-1 0 0,1 1 0 0 0,-1-1 0 0 0,0 0 0 0 0,0 0 1 0 0,0 0-1 0 0,0 0 0 0 0,0 0 0 0 0,0 1 1 0 0,0-1-1 0 0,0 0 0 0 0,0 0 0 0 0,0 0 0 0 0,0 0 1 0 0,0 0-1 0 0,0 0 0 0 0,-1 1 0 0 0,1-1 1 0 0,0 0-1 0 0,-1 0 0 0 0,1 0 0 0 0,-1 1 0 0 0,0-2 1 0 0,0-1-12 0 0,0-7-4324 0 0</inkml:trace>
</inkml:ink>
</file>

<file path=ppt/ink/ink1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2:58.4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77 8786 0 0,'-16'10'8145'0'0,"23"-15"-5859"0"0,-2 3-2160 0 0,0-1-1 0 0,0 1 0 0 0,0 0 0 0 0,0 0 1 0 0,0 0-1 0 0,0 1 0 0 0,1 0 0 0 0,-1 0 1 0 0,0 0-1 0 0,1 1 0 0 0,-1 0 0 0 0,1 0 0 0 0,-1 0 1 0 0,1 1-1 0 0,-1-1 0 0 0,8 3 0 0 0,-9-2-83 0 0,0 0 1 0 0,0 0-1 0 0,-1 0 0 0 0,1 1 0 0 0,-1-1 0 0 0,1 1 0 0 0,-1 0 0 0 0,0 0 0 0 0,0 0 0 0 0,0 0 0 0 0,0 1 1 0 0,0-1-1 0 0,0 1 0 0 0,0 0 0 0 0,-1 0 0 0 0,0 0 0 0 0,1 0 0 0 0,-1 0 0 0 0,0 0 0 0 0,-1 1 0 0 0,1-1 1 0 0,0 1-1 0 0,1 6 0 0 0,-1 3 94 0 0,-1 0 0 0 0,0 0 0 0 0,-1 0 0 0 0,-1 0-1 0 0,-2 15 1 0 0,1-15-958 0 0,1 0 0 0 0,1 0 0 0 0,0 1 0 0 0,0-1 0 0 0,3 13 0 0 0,-2-15-5430 0 0,-7-21 2026 0 0,6 9 3932 0 0,1-7-4725 0 0</inkml:trace>
  <inkml:trace contextRef="#ctx0" brushRef="#br0" timeOffset="1">276 0 10378 0 0,'-5'6'6411'0'0,"5"9"-3792"0"0,5 16-1919 0 0,-4-27-226 0 0,11 94 626 0 0,-3-14-1739 0 0,3-30-3040 0 0,-2-33-3195 0 0,-1-9 641 0 0</inkml:trace>
</inkml:ink>
</file>

<file path=ppt/ink/ink1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2:59.7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 11 11258 0 0,'-1'0'388'0'0,"-1"-1"-1"0"0,1 1 0 0 0,0 0 1 0 0,0 0-1 0 0,0-1 0 0 0,-1 1 0 0 0,1 0 1 0 0,0 0-1 0 0,0 0 0 0 0,0 1 1 0 0,-1-1-1 0 0,1 0 0 0 0,0 0 0 0 0,0 1 1 0 0,0-1-1 0 0,0 0 0 0 0,0 1 1 0 0,-1-1-1 0 0,1 1 0 0 0,0 0 0 0 0,0-1 1 0 0,-1 2-1 0 0,1-1-253 0 0,1 0-1 0 0,-1 0 1 0 0,1 0-1 0 0,-1 0 1 0 0,1 0 0 0 0,-1 1-1 0 0,1-1 1 0 0,0 0-1 0 0,-1 0 1 0 0,1 0 0 0 0,0 1-1 0 0,0-1 1 0 0,0 0-1 0 0,0 0 1 0 0,0 1 0 0 0,0-1-1 0 0,1 2 1 0 0,0 3-153 0 0,1 0 0 0 0,0 0 0 0 0,0 0 1 0 0,1 0-1 0 0,-1-1 0 0 0,1 1 1 0 0,5 6-1 0 0,-2-4 28 0 0,1-1 0 0 0,-1 1 0 0 0,1-1 0 0 0,1-1 0 0 0,-1 0 0 0 0,1 0 1 0 0,0 0-1 0 0,1-1 0 0 0,-1 0 0 0 0,11 4 0 0 0,-16-7 8 0 0,0-1-1 0 0,-1 0 1 0 0,1 0-1 0 0,0-1 1 0 0,0 1 0 0 0,0-1-1 0 0,0 1 1 0 0,0-1 0 0 0,0 0-1 0 0,0 0 1 0 0,0 0-1 0 0,0 0 1 0 0,0-1 0 0 0,0 1-1 0 0,0-1 1 0 0,0 0-1 0 0,0 1 1 0 0,-1-2 0 0 0,1 1-1 0 0,0 0 1 0 0,0 0-1 0 0,-1-1 1 0 0,1 1 0 0 0,-1-1-1 0 0,1 0 1 0 0,-1 0 0 0 0,0 0-1 0 0,0 0 1 0 0,0 0-1 0 0,0-1 1 0 0,0 1 0 0 0,0-1-1 0 0,-1 1 1 0 0,1-1-1 0 0,-1 1 1 0 0,2-6 0 0 0,0 2 26 0 0,-1 1 1 0 0,-1-1 0 0 0,1 1-1 0 0,-1-1 1 0 0,0 0-1 0 0,0 0 1 0 0,-1 1 0 0 0,1-1-1 0 0,-1 0 1 0 0,-1 0 0 0 0,1 0-1 0 0,-1 0 1 0 0,-1-5 0 0 0,1 9-24 0 0,1 0 0 0 0,-1 0 1 0 0,0 0-1 0 0,1 0 1 0 0,-1 0-1 0 0,0 0 0 0 0,0 0 1 0 0,0 0-1 0 0,-1 1 0 0 0,1-1 1 0 0,0 0-1 0 0,-1 1 1 0 0,1-1-1 0 0,-1 1 0 0 0,1-1 1 0 0,-1 1-1 0 0,0 0 0 0 0,1 0 1 0 0,-1 0-1 0 0,0 0 1 0 0,0 0-1 0 0,0 0 0 0 0,0 0 1 0 0,0 0-1 0 0,0 1 0 0 0,0-1 1 0 0,0 1-1 0 0,0 0 1 0 0,0 0-1 0 0,0-1 0 0 0,-1 1 1 0 0,1 0-1 0 0,0 1 0 0 0,0-1 1 0 0,0 0-1 0 0,0 1 1 0 0,0-1-1 0 0,-3 2 0 0 0,-4 0 93 0 0,0 1 0 0 0,0 0-1 0 0,0 1 1 0 0,0 0 0 0 0,-9 6-1 0 0,15-9-274 0 0,1 1-1 0 0,-1 0 0 0 0,1 1 0 0 0,-1-1 1 0 0,1 0-1 0 0,0 1 0 0 0,0-1 0 0 0,-3 4 0 0 0,4-4-321 0 0,1-1-1 0 0,-1 1 0 0 0,0 0 1 0 0,0 0-1 0 0,1 0 0 0 0,-1 0 1 0 0,1 0-1 0 0,-1-1 0 0 0,1 1 1 0 0,0 0-1 0 0,0 0 0 0 0,0 0 1 0 0,0 0-1 0 0,0 4 0 0 0</inkml:trace>
</inkml:ink>
</file>

<file path=ppt/ink/ink1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3:00.0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11867 0 0,'17'15'2978'0'0,"0"0"1"0"0,15 18 0 0 0,-21-20-2193 0 0,0 0 0 0 0,-2 1 0 0 0,10 17 0 0 0,-12-18-655 0 0,-1 1 1 0 0,0 0 0 0 0,-1 1-1 0 0,0-1 1 0 0,-2 1-1 0 0,1 0 1 0 0,-2 0 0 0 0,0 0-1 0 0,0 25 1 0 0,-2-27-120 0 0,0 0 1 0 0,-1 0 0 0 0,-1 0-1 0 0,0 0 1 0 0,-1 0-1 0 0,0 0 1 0 0,-8 20 0 0 0,8-26-934 0 0,-1-1 1 0 0,0 1 0 0 0,0-1-1 0 0,0 0 1 0 0,-7 8 0 0 0,-4-5-8233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8:55.6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94 25 8498 0 0,'-9'-7'1095'0'0,"6"4"-362"0"0,1 1-1 0 0,0 0 0 0 0,-1 1 0 0 0,1-1 0 0 0,-1 0 1 0 0,1 1-1 0 0,-1-1 0 0 0,-5-1 0 0 0,7 3-606 0 0,1 0 0 0 0,-1 0-1 0 0,1 0 1 0 0,-1 0 0 0 0,1 0 0 0 0,-1 0-1 0 0,1 0 1 0 0,-1 0 0 0 0,1 1 0 0 0,-1-1-1 0 0,1 0 1 0 0,-1 0 0 0 0,1 0-1 0 0,0 1 1 0 0,-1-1 0 0 0,1 0 0 0 0,-1 0-1 0 0,1 1 1 0 0,0-1 0 0 0,-1 0 0 0 0,1 1-1 0 0,-1 0 1 0 0,-7 18 1011 0 0,-8 94-27 0 0,-5 196-1 0 0,20-252-1106 0 0,2 0-1 0 0,13 82 1 0 0,-11-119-10 0 0,1-1-1 0 0,0 1 1 0 0,2-1 0 0 0,0-1 0 0 0,2 1-1 0 0,0-1 1 0 0,1 0 0 0 0,0-1 0 0 0,2 0 0 0 0,21 27-1 0 0,-28-39 1 0 0,0-1 0 0 0,1 1 0 0 0,-1-1-1 0 0,1 0 1 0 0,0 0 0 0 0,1-1 0 0 0,-1 1-1 0 0,0-1 1 0 0,1 0 0 0 0,0-1 0 0 0,0 1-1 0 0,0-1 1 0 0,0 0 0 0 0,0-1 0 0 0,0 1-1 0 0,1-1 1 0 0,6 0 0 0 0,-1-1-34 0 0,0-1-1 0 0,0 0 1 0 0,-1-1 0 0 0,1-1 0 0 0,-1 0 0 0 0,1 0-1 0 0,-1-1 1 0 0,15-7 0 0 0,-5 1-698 0 0,-1 0 1 0 0,0-1-1 0 0,30-22 0 0 0,-41 26-309 0 0,-1-1 1 0 0,1 0-1 0 0,-1 0 0 0 0,-1 0 0 0 0,1-1 1 0 0,-1 0-1 0 0,-1-1 0 0 0,0 0 1 0 0,6-12-1 0 0,1-8-4153 0 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4:37.1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0 19412 0 0,'-3'5'1945'0'0,"0"0"-745"0"0,1 6-152 0 0,-1 5-224 0 0,0 3-352 0 0,2 7-192 0 0,-1 5-112 0 0,2 3-72 0 0,0 4-56 0 0,1 0-64 0 0,3 0-104 0 0,0 1-224 0 0,3 1-328 0 0,1-1-608 0 0,1-1-961 0 0,2-4-1711 0 0,-3-5-905 0 0,1-5-2817 0 0</inkml:trace>
</inkml:ink>
</file>

<file path=ppt/ink/ink1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3:00.7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169 1 7114 0 0,'-5'1'1091'0'0,"-1"1"1"0"0,0 0 0 0 0,1 0-1 0 0,0 1 1 0 0,0 0 0 0 0,-1 0-1 0 0,2 0 1 0 0,-9 7 0 0 0,5-3-218 0 0,1 0 1 0 0,1 0-1 0 0,0 1 1 0 0,-9 13-1 0 0,1 3-52 0 0,2 0 0 0 0,-17 47 0 0 0,25-59-747 0 0,1 0-1 0 0,0 0 1 0 0,0 0-1 0 0,2 0 1 0 0,-1 1 0 0 0,2-1-1 0 0,0 1 1 0 0,0-1-1 0 0,1 0 1 0 0,0 1 0 0 0,6 18-1 0 0,-5-21-253 0 0,1 0-1 0 0,1 0 1 0 0,-1 0 0 0 0,2-1-1 0 0,-1 1 1 0 0,1-1 0 0 0,1-1-1 0 0,0 1 1 0 0,0-1 0 0 0,1 0-1 0 0,-1 0 1 0 0,2-1 0 0 0,-1 1-1 0 0,12 7 1 0 0,-13-12-659 0 0,-1 0 0 0 0,1 0 0 0 0,0 0 0 0 0,0-1 0 0 0,0 0 0 0 0,0 0 0 0 0,0-1 0 0 0,1 0-1 0 0,11 1 1 0 0,3 1-2561 0 0,5 4-2722 0 0</inkml:trace>
</inkml:ink>
</file>

<file path=ppt/ink/ink1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3:01.1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118 26 13611 0 0,'-12'6'926'0'0,"1"0"-1"0"0,1 2 1 0 0,-1-1 0 0 0,1 1 0 0 0,-16 17-1 0 0,24-22-880 0 0,0-1 1 0 0,0 1-1 0 0,0 0 0 0 0,0 0 0 0 0,0 1 0 0 0,1-1 0 0 0,0 0 0 0 0,-1 0 1 0 0,1 1-1 0 0,1-1 0 0 0,-1 1 0 0 0,0-1 0 0 0,1 1 0 0 0,-1-1 0 0 0,1 1 1 0 0,0-1-1 0 0,1 1 0 0 0,-1-1 0 0 0,0 1 0 0 0,1-1 0 0 0,0 1 0 0 0,0-1 1 0 0,0 0-1 0 0,0 1 0 0 0,3 4 0 0 0,-2-3-54 0 0,1-1 1 0 0,-1 1-1 0 0,1-1 0 0 0,0 0 1 0 0,1 1-1 0 0,-1-1 0 0 0,1-1 1 0 0,-1 1-1 0 0,1 0 0 0 0,0-1 1 0 0,7 4-1 0 0,-10-6 2 0 0,0-1-1 0 0,0 1 0 0 0,0-1 1 0 0,0 1-1 0 0,0-1 1 0 0,1 1-1 0 0,-1-1 0 0 0,0 0 1 0 0,0 0-1 0 0,1 0 1 0 0,-1 1-1 0 0,0-1 0 0 0,0 0 1 0 0,0 0-1 0 0,1-1 1 0 0,-1 1-1 0 0,0 0 0 0 0,0 0 1 0 0,1-1-1 0 0,1 0 1 0 0,-2 0 2 0 0,1 0 1 0 0,-1 0 0 0 0,1-1-1 0 0,-1 1 1 0 0,0-1 0 0 0,1 1-1 0 0,-1-1 1 0 0,0 1 0 0 0,0-1-1 0 0,0 0 1 0 0,0 1 0 0 0,-1-1-1 0 0,1 0 1 0 0,0 0 0 0 0,-1 0-1 0 0,1 0 1 0 0,0-3 0 0 0,1-5 12 0 0,-1 0 1 0 0,0 0 0 0 0,0 0 0 0 0,-1 0 0 0 0,-1 0 0 0 0,1 0 0 0 0,-1 0-1 0 0,-1 0 1 0 0,-3-12 0 0 0,4 17-20 0 0,-1 0 0 0 0,1 0 1 0 0,-1 0-1 0 0,0 0 0 0 0,0 1 0 0 0,-1-1 0 0 0,0 1 0 0 0,1-1 1 0 0,-1 1-1 0 0,-1 0 0 0 0,1 0 0 0 0,-1 0 0 0 0,1 0 1 0 0,-1 1-1 0 0,0 0 0 0 0,0 0 0 0 0,-1 0 0 0 0,1 0 0 0 0,-8-3 1 0 0,11 5-78 0 0,-1 1 1 0 0,1-1-1 0 0,-1 1 1 0 0,0 0-1 0 0,1-1 1 0 0,-1 1-1 0 0,1 0 1 0 0,-1 0-1 0 0,0 0 1 0 0,1 0-1 0 0,-1 1 1 0 0,1-1-1 0 0,-1 0 1 0 0,-3 2-1 0 0,5-2-106 0 0,-1 0-1 0 0,0 1 1 0 0,1-1-1 0 0,-1 1 0 0 0,0-1 1 0 0,1 1-1 0 0,-1-1 0 0 0,1 1 1 0 0,-1-1-1 0 0,1 1 0 0 0,-1 0 1 0 0,1-1-1 0 0,-1 1 0 0 0,1 0 1 0 0,0-1-1 0 0,-1 1 0 0 0,1 0 1 0 0,0-1-1 0 0,0 1 0 0 0,-1 0 1 0 0,1 0-1 0 0,0 0 0 0 0,0-1 112 0 0,0 1-1 0 0,0-1 0 0 0,0 0 1 0 0,0 0-1 0 0,0 1 0 0 0,0-1 0 0 0,0 0 1 0 0,0 0-1 0 0,0 0 0 0 0,0 1 1 0 0,0-1-1 0 0,0 0 0 0 0,0 0 1 0 0,0 0-1 0 0,0 1 0 0 0,0-1 0 0 0,0 0 1 0 0,0 0-1 0 0,0 0 0 0 0,0 1 1 0 0,0-1-1 0 0,-1 0 0 0 0,1 0 0 0 0,0 0 1 0 0,0 0-1 0 0,0 1 0 0 0,0-1 1 0 0,0 0-1 0 0,-1 0 0 0 0,1 0 1 0 0,0 0-1 0 0,0 0 0 0 0,0 0 0 0 0,0 1 1 0 0,-1-1-1 0 0,1 0 0 0 0,0 0 1 0 0,0 0-1 0 0,-1 0 0 0 0,1 0 1 0 0,0 0-1 0 0,0 0 0 0 0,0 0 0 0 0,-1 0 1 0 0,1 0-1 0 0,0 0 0 0 0,0 0 1 0 0,0 0-1 0 0,-1 0 0 0 0,1 0 1 0 0,-5 0-2154 0 0,8 9-2609 0 0</inkml:trace>
</inkml:ink>
</file>

<file path=ppt/ink/ink1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3:01.5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89 1 7570 0 0,'0'5'2528'0'0,"0"4"-863"0"0,0 5 23 0 0,1 0-160 0 0,-1 2-496 0 0,-1 0-383 0 0,0 1-193 0 0,-2 1-104 0 0,-1 1-120 0 0,1 1-152 0 0,-3 0-216 0 0,0 1-480 0 0,-3-1-689 0 0,-1-2-703 0 0,-4-2-809 0 0,-3-1 137 0 0,1-3-2585 0 0</inkml:trace>
</inkml:ink>
</file>

<file path=ppt/ink/ink1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3:01.8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71 6281 0 0,'7'-6'933'0'0,"0"0"0"0"0,1 0-1 0 0,0 1 1 0 0,0 0 0 0 0,0 1-1 0 0,0 0 1 0 0,1 0-1 0 0,-1 1 1 0 0,13-3 0 0 0,3-3-500 0 0,-22 8-361 0 0,0 0-1 0 0,-1 0 1 0 0,1 0 0 0 0,0 1 0 0 0,0-1 0 0 0,0 1 0 0 0,0-1-1 0 0,0 1 1 0 0,0 0 0 0 0,0 0 0 0 0,0 0 0 0 0,0 0 0 0 0,0 0-1 0 0,1 0 1 0 0,2 1 0 0 0,-5 0-20 0 0,1 0 1 0 0,0 0-1 0 0,-1 0 0 0 0,1 0 1 0 0,0 0-1 0 0,-1 0 0 0 0,1 0 1 0 0,-1 0-1 0 0,0 0 0 0 0,1 0 1 0 0,-1 0-1 0 0,0 0 1 0 0,0 0-1 0 0,1 0 0 0 0,-1 0 1 0 0,0 0-1 0 0,0 0 0 0 0,0 1 1 0 0,0-1-1 0 0,-1 0 0 0 0,1 0 1 0 0,0 0-1 0 0,0 0 0 0 0,-1 0 1 0 0,1 0-1 0 0,0 0 0 0 0,-1 0 1 0 0,0 2-1 0 0,-14 31 339 0 0,-4 14-202 0 0,18-45-196 0 0,0 0 1 0 0,1 0 0 0 0,-1 0 0 0 0,0-1-1 0 0,1 1 1 0 0,0 0 0 0 0,0 0 0 0 0,0 0-1 0 0,0 0 1 0 0,0 0 0 0 0,1 0 0 0 0,-1 0-1 0 0,2 3 1 0 0,-1-5-16 0 0,-1 0 1 0 0,1 0-1 0 0,0 0 0 0 0,-1 0 0 0 0,1 0 1 0 0,0 0-1 0 0,0 0 0 0 0,0 0 0 0 0,0-1 1 0 0,0 1-1 0 0,0 0 0 0 0,0-1 0 0 0,0 1 0 0 0,0-1 1 0 0,0 1-1 0 0,1-1 0 0 0,-1 1 0 0 0,0-1 1 0 0,0 0-1 0 0,0 1 0 0 0,1-1 0 0 0,-1 0 1 0 0,0 0-1 0 0,0 0 0 0 0,1 0 0 0 0,-1 0 1 0 0,0 0-1 0 0,0 0 0 0 0,1-1 0 0 0,-1 1 1 0 0,0 0-1 0 0,0-1 0 0 0,0 1 0 0 0,0-1 1 0 0,1 1-1 0 0,-1-1 0 0 0,0 0 0 0 0,0 1 0 0 0,1-2 1 0 0,4-1-856 0 0,1-1-1 0 0,-1 0 1 0 0,0 0 0 0 0,0-1 0 0 0,6-6 0 0 0,13-14-6577 0 0,-15 11 3329 0 0</inkml:trace>
  <inkml:trace contextRef="#ctx0" brushRef="#br0" timeOffset="1">215 10 6785 0 0,'4'1'4756'0'0,"16"-2"-1915"0"0,-16-1-2453 0 0,0 1-1 0 0,-1-1 1 0 0,1 1 0 0 0,0 0 0 0 0,0 0 0 0 0,0 0-1 0 0,0 1 1 0 0,0 0 0 0 0,7-1 0 0 0,-9 2-311 0 0,-1 0 1 0 0,0-1-1 0 0,0 1 1 0 0,1 0-1 0 0,-1 0 1 0 0,0 0-1 0 0,0-1 1 0 0,0 1-1 0 0,0 1 1 0 0,0-1 0 0 0,0 0-1 0 0,0 0 1 0 0,0 0-1 0 0,0 0 1 0 0,0 1-1 0 0,-1-1 1 0 0,1 0-1 0 0,0 1 1 0 0,-1-1-1 0 0,0 1 1 0 0,1-1-1 0 0,-1 0 1 0 0,0 1-1 0 0,1-1 1 0 0,-1 1-1 0 0,0-1 1 0 0,0 1-1 0 0,0-1 1 0 0,0 1 0 0 0,-1 1-1 0 0,0 41 518 0 0,0-4-2030 0 0,3-15-3178 0 0</inkml:trace>
</inkml:ink>
</file>

<file path=ppt/ink/ink1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3:02.6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42 18 3769 0 0,'-15'-5'2154'0'0,"-12"-7"13817"0"0,49 14-16990 0 0,9 3 1048 0 0,-22-5-14 0 0,0 1 0 0 0,1 0-1 0 0,-1 1 1 0 0,0 0 0 0 0,0 1-1 0 0,0 0 1 0 0,0 0 0 0 0,15 8-1 0 0,-23-10 16 0 0,0 0 0 0 0,0 1 0 0 0,0-1 0 0 0,0 1 0 0 0,0-1-1 0 0,0 1 1 0 0,0-1 0 0 0,-1 1 0 0 0,1 0 0 0 0,0-1-1 0 0,-1 1 1 0 0,1 0 0 0 0,-1-1 0 0 0,0 1 0 0 0,0 0-1 0 0,0 0 1 0 0,1-1 0 0 0,-2 1 0 0 0,1 3 0 0 0,-8 40-414 0 0,4-22-1938 0 0,4-18 975 0 0,-1 7-2293 0 0</inkml:trace>
</inkml:ink>
</file>

<file path=ppt/ink/ink1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3:02.9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57 6761 0 0,'-4'-57'12770'0'0,"3"87"-7551"0"0,-2 2-3637 0 0,-2 44-1366 0 0,5-66-362 0 0,1 25 517 0 0,6 40 0 0 0,6-20-1292 0 0,-10-48 74 0 0,0 0-1 0 0,0 0 1 0 0,1 0-1 0 0,8 12 1 0 0,-2-8-3948 0 0</inkml:trace>
</inkml:ink>
</file>

<file path=ppt/ink/ink1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3:03.6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56 20 8194 0 0,'-2'1'709'0'0,"-1"-1"1"0"0,0 1 0 0 0,1 0-1 0 0,-1 0 1 0 0,0 1 0 0 0,1-1-1 0 0,-1 0 1 0 0,1 1-1 0 0,0-1 1 0 0,-1 1 0 0 0,1 0-1 0 0,0 0 1 0 0,0 0 0 0 0,0 0-1 0 0,-3 5 1 0 0,3-4-438 0 0,0 0 0 0 0,0 0 0 0 0,1 1 0 0 0,-1-1 0 0 0,1 0 0 0 0,0 1-1 0 0,0 0 1 0 0,0-1 0 0 0,1 1 0 0 0,-1-1 0 0 0,1 7 0 0 0,0-8-275 0 0,0 1 0 0 0,0 0-1 0 0,0 0 1 0 0,0-1 0 0 0,1 1-1 0 0,-1 0 1 0 0,1-1-1 0 0,-1 1 1 0 0,1-1 0 0 0,0 1-1 0 0,0-1 1 0 0,1 1 0 0 0,-1-1-1 0 0,0 0 1 0 0,1 1 0 0 0,0-1-1 0 0,-1 0 1 0 0,1 0 0 0 0,0 0-1 0 0,0 0 1 0 0,0 0 0 0 0,0-1-1 0 0,0 1 1 0 0,0-1 0 0 0,1 1-1 0 0,-1-1 1 0 0,1 0 0 0 0,-1 0-1 0 0,1 0 1 0 0,-1 0 0 0 0,1 0-1 0 0,-1 0 1 0 0,1-1 0 0 0,5 1-1 0 0,-6-1 9 0 0,0 0 0 0 0,0 0 0 0 0,0 0 0 0 0,0-1 0 0 0,0 1 0 0 0,0 0 0 0 0,0-1 0 0 0,0 1 0 0 0,0-1 0 0 0,0 0 0 0 0,0 0 0 0 0,-1 0 0 0 0,1 0 0 0 0,0 0 0 0 0,0 0 0 0 0,-1 0 0 0 0,1-1 0 0 0,-1 1 0 0 0,1 0 0 0 0,1-3 0 0 0,-1 1 8 0 0,1-1 1 0 0,-1 1-1 0 0,0-1 1 0 0,0 0-1 0 0,-1 1 0 0 0,1-1 1 0 0,-1 0-1 0 0,0 0 1 0 0,0 0-1 0 0,0-5 1 0 0,0 5 13 0 0,0-1 0 0 0,-1 1 0 0 0,1-1 0 0 0,-1 1 0 0 0,-1-1 0 0 0,1 1 0 0 0,0-1 1 0 0,-1 1-1 0 0,0-1 0 0 0,0 1 0 0 0,-1-1 0 0 0,1 1 0 0 0,-1 0 0 0 0,0 0 0 0 0,0 0 1 0 0,0 0-1 0 0,0 0 0 0 0,-1 0 0 0 0,-4-5 0 0 0,5 8-102 0 0,0 0 1 0 0,1 0-1 0 0,-1 0 0 0 0,1 1 0 0 0,-1-1 1 0 0,0 1-1 0 0,0-1 0 0 0,1 1 1 0 0,-1 0-1 0 0,0 0 0 0 0,0-1 0 0 0,1 1 1 0 0,-1 0-1 0 0,0 1 0 0 0,0-1 1 0 0,0 0-1 0 0,1 0 0 0 0,-1 1 0 0 0,0-1 1 0 0,1 1-1 0 0,-4 1 0 0 0,-7 6-3589 0 0,6 5-3693 0 0</inkml:trace>
</inkml:ink>
</file>

<file path=ppt/ink/ink1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3:04.0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9682 0 0,'8'3'1191'0'0,"-1"1"0"0"0,1 1-1 0 0,-1-1 1 0 0,1 1 0 0 0,-1 1 0 0 0,-1-1 0 0 0,1 1-1 0 0,-1 0 1 0 0,0 1 0 0 0,9 12 0 0 0,-8-9-644 0 0,-1 1 1 0 0,0 1 0 0 0,0-1 0 0 0,-1 1-1 0 0,-1 0 1 0 0,6 24 0 0 0,-6-19-753 0 0,-1 0 0 0 0,-1 0 0 0 0,-1 0 0 0 0,-1 1 0 0 0,0-1 0 0 0,-1 1 0 0 0,-1-1 1 0 0,0 0-1 0 0,-2 0 0 0 0,0 0 0 0 0,-6 18 0 0 0,-4-9-2805 0 0,-1 3-4237 0 0,11-5-579 0 0</inkml:trace>
</inkml:ink>
</file>

<file path=ppt/ink/ink1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3:04.8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199 0 8138 0 0,'-6'2'1246'0'0,"-1"0"-1"0"0,1 0 1 0 0,-1 1 0 0 0,1 0 0 0 0,0 0-1 0 0,0 0 1 0 0,-7 6 0 0 0,3-1 101 0 0,1 0 1 0 0,0 1 0 0 0,-13 13-1 0 0,8-3-440 0 0,0 0 0 0 0,2 0 0 0 0,-19 37 0 0 0,27-48-861 0 0,1-1 0 0 0,0 1 0 0 0,1 0-1 0 0,-1 0 1 0 0,1 0 0 0 0,1 0 0 0 0,0 1 0 0 0,0-1 0 0 0,0 0 0 0 0,1 0 0 0 0,1 1 0 0 0,-1-1 0 0 0,1 0 0 0 0,3 13 0 0 0,-2-15-84 0 0,1 0 0 0 0,-1 0 1 0 0,1 0-1 0 0,0 0 1 0 0,0 0-1 0 0,1-1 1 0 0,0 1-1 0 0,0-1 0 0 0,0 0 1 0 0,0 0-1 0 0,1-1 1 0 0,0 1-1 0 0,0-1 1 0 0,0 0-1 0 0,0 0 0 0 0,1-1 1 0 0,-1 0-1 0 0,1 0 1 0 0,7 3-1 0 0,-10-5-281 0 0,1 0 0 0 0,0 0-1 0 0,0 0 1 0 0,0 0 0 0 0,1 0-1 0 0,-1-1 1 0 0,0 0 0 0 0,0 0 0 0 0,0 0-1 0 0,0 0 1 0 0,0-1 0 0 0,8-1-1 0 0,-7 0-1303 0 0,1 1-1 0 0,-1-1 0 0 0,0 0 0 0 0,0-1 0 0 0,7-4 0 0 0,0-2-6132 0 0</inkml:trace>
</inkml:ink>
</file>

<file path=ppt/ink/ink1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3:11.2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263 32 9042 0 0,'2'-31'14338'0'0,"-1"45"-12379"0"0,0 3-2274 0 0,11 114 1623 0 0,-3-89-5664 0 0,5-1-5980 0 0,-10-30 2881 0 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4:37.9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0 8378 0 0,'-2'4'745'0'0,"-1"-1"0"0"0,1 1 0 0 0,0 0-1 0 0,1 0 1 0 0,-1-1 0 0 0,1 1 0 0 0,-1 1 0 0 0,1-1 0 0 0,0 5 0 0 0,0 0-197 0 0,0-1 0 0 0,1 1-1 0 0,0-1 1 0 0,2 10 0 0 0,1 1-236 0 0,0-1-1 0 0,2 0 1 0 0,9 25-1 0 0,-9-31-253 0 0,1 0-1 0 0,0 0 1 0 0,1 0 0 0 0,0-1-1 0 0,11 14 1 0 0,-15-21-35 0 0,0 0 0 0 0,1 0 0 0 0,-1 0 0 0 0,1-1 0 0 0,0 1 0 0 0,0-1 0 0 0,1 0 0 0 0,-1 0 0 0 0,1-1 0 0 0,-1 1 0 0 0,1-1 0 0 0,0 0-1 0 0,0 0 1 0 0,0 0 0 0 0,0-1 0 0 0,6 1 0 0 0,-9-2 2 0 0,1 1 0 0 0,-1-1 0 0 0,0-1 0 0 0,0 1 0 0 0,0 0 0 0 0,1-1 0 0 0,-1 1-1 0 0,0-1 1 0 0,0 1 0 0 0,0-1 0 0 0,0 0 0 0 0,0 0 0 0 0,0 0 0 0 0,0 0 0 0 0,0 0 0 0 0,0-1-1 0 0,-1 1 1 0 0,4-3 0 0 0,-2 0 8 0 0,0 1 0 0 0,-1-1-1 0 0,1 1 1 0 0,-1-1 0 0 0,0 0-1 0 0,0 0 1 0 0,0 0-1 0 0,2-9 1 0 0,-1 1-13 0 0,0 0 0 0 0,-1-1 0 0 0,-1 1-1 0 0,0 0 1 0 0,-2-24 0 0 0,1 30-60 0 0,-1 0-1 0 0,0-1 1 0 0,0 1-1 0 0,0 0 1 0 0,-1 0 0 0 0,0 0-1 0 0,0 0 1 0 0,-1 1 0 0 0,0-1-1 0 0,0 0 1 0 0,0 1-1 0 0,-6-8 1 0 0,7 11-157 0 0,0 0 1 0 0,-1 0-1 0 0,1 0 0 0 0,-1 0 1 0 0,1 0-1 0 0,-1 1 0 0 0,1-1 1 0 0,-1 1-1 0 0,0-1 0 0 0,0 1 1 0 0,0 0-1 0 0,0 0 0 0 0,0 1 1 0 0,0-1-1 0 0,0 1 1 0 0,0-1-1 0 0,0 1 0 0 0,0 0 1 0 0,0 0-1 0 0,0 0 0 0 0,-1 0 1 0 0,1 1-1 0 0,0-1 0 0 0,0 1 1 0 0,0 0-1 0 0,-5 2 0 0 0,-2 1-1593 0 0,0 0-1 0 0,0 0 1 0 0,1 1-1 0 0,-17 11 0 0 0,0 10 2270 0 0,25-24 238 0 0,-1 1 1 0 0,0 0-1 0 0,1-1 0 0 0,0 1 0 0 0,-1 0 1 0 0,1 0-1 0 0,0 0 0 0 0,1 0 0 0 0,-2 4 1 0 0,2-6-588 0 0,1-1 0 0 0,-1 1 1 0 0,0-1-1 0 0,0 1 0 0 0,1-1 0 0 0,-1 1 1 0 0,0-1-1 0 0,1 1 0 0 0,-1-1 0 0 0,1 0 1 0 0,-1 1-1 0 0,0-1 0 0 0,1 0 0 0 0,-1 1 1 0 0,1-1-1 0 0,-1 0 0 0 0,1 0 1 0 0,-1 0-1 0 0,1 1 0 0 0,-1-1 0 0 0,1 0 1 0 0,-1 0-1 0 0,1 0 0 0 0,-1 0 0 0 0,1 0 1 0 0,0 0-1 0 0,-1 0 0 0 0,1 0 0 0 0,-1 0 1 0 0,1 0-1 0 0,-1 0 0 0 0,1 0 1 0 0,-1 0-1 0 0,1 0 0 0 0,-1-1 0 0 0,1 1 1 0 0,-1 0-1 0 0,1 0 0 0 0,0-1 0 0 0,27-6 481 0 0,-26 6-454 0 0,9-2-166 0 0,80-23 259 0 0,-28 17-2999 0 0,-5 3-6977 0 0,-43 6 4597 0 0</inkml:trace>
</inkml:ink>
</file>

<file path=ppt/ink/ink1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3:11.6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133 2 12267 0 0,'5'-1'9102'0'0,"-5"1"-8951"0"0,-1 10 3507 0 0,-5 11-1965 0 0,-8 12-761 0 0,-31 54-1 0 0,37-75-1880 0 0,0 0 0 0 0,-1-1-1 0 0,-1 0 1 0 0,-11 11 0 0 0,21-21 378 0 0,-1 0 1 0 0,0-1 0 0 0,0 1 0 0 0,0 0-1 0 0,1-1 1 0 0,-1 1 0 0 0,0-1-1 0 0,0 1 1 0 0,0-1 0 0 0,0 0-1 0 0,0 1 1 0 0,0-1 0 0 0,0 0-1 0 0,0 1 1 0 0,0-1 0 0 0,-1 0-1 0 0</inkml:trace>
</inkml:ink>
</file>

<file path=ppt/ink/ink1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3:11.9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14323 0 0,'6'2'10296'0'0,"11"12"-7793"0"0,18 18-2299 0 0,21 36 660 0 0,-9-10-2875 0 0,-13-23-6640 0 0</inkml:trace>
</inkml:ink>
</file>

<file path=ppt/ink/ink1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3:12.3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14075 0 0,'5'3'7411'0'0,"10"6"-5500"0"0,-7-1-1538 0 0,-1 0 0 0 0,0 1 0 0 0,-1 1 0 0 0,0-1 0 0 0,-1 1 0 0 0,0 0 0 0 0,0 0 0 0 0,-1 0 0 0 0,0 1 0 0 0,-1-1 0 0 0,-1 1 1 0 0,1 0-1 0 0,-1 0 0 0 0,-1 0 0 0 0,0 14 0 0 0,0-3-291 0 0,-1 1 0 0 0,-2-1 0 0 0,0 1 0 0 0,-1-1 1 0 0,-1 0-1 0 0,-12 35 0 0 0,-3-15-1107 0 0,3-7-6696 0 0,16-35 7446 0 0,0 0 1 0 0,0 1-1 0 0,-10 2-8243 0 0,10-3 8243 0 0,-1 0 0 0 0,1 0 0 0 0,-1 0 1 0 0,-2-1-2360 0 0</inkml:trace>
</inkml:ink>
</file>

<file path=ppt/ink/ink1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3:13.0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110 1 5385 0 0,'-17'0'8139'0'0,"3"3"-3323"0"0,12-2-4481 0 0,-1 0 0 0 0,0 0 0 0 0,1 0 0 0 0,0 1 0 0 0,-1-1 0 0 0,1 1 0 0 0,0 0 0 0 0,-1 0 0 0 0,1 0 0 0 0,0 0 0 0 0,0 0 0 0 0,1 0 0 0 0,-4 5 0 0 0,-1 2-174 0 0,0 1-1 0 0,1 0 0 0 0,0 0 1 0 0,1 0-1 0 0,0 0 0 0 0,0 1 1 0 0,1 0-1 0 0,1 0 0 0 0,0 0 1 0 0,0 0-1 0 0,1 0 0 0 0,1 0 1 0 0,0 0-1 0 0,0 0 0 0 0,1 1 1 0 0,4 18-1 0 0,-1-12-116 0 0,0-1 0 0 0,1 0-1 0 0,1 0 1 0 0,1 0 0 0 0,0-1 0 0 0,1 0-1 0 0,1 0 1 0 0,1-1 0 0 0,20 26 0 0 0,-29-40-114 0 0,0 0 1 0 0,0 0 0 0 0,0 0 0 0 0,0 0 0 0 0,0 0-1 0 0,0 0 1 0 0,0 0 0 0 0,0 0 0 0 0,0 0 0 0 0,1 0-1 0 0,-1-1 1 0 0,0 1 0 0 0,1 0 0 0 0,-1-1-1 0 0,0 1 1 0 0,1-1 0 0 0,-1 0 0 0 0,1 1 0 0 0,1-1-1 0 0,8-6-4832 0 0,-3-10-4456 0 0</inkml:trace>
</inkml:ink>
</file>

<file path=ppt/ink/ink1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3:17.7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92 1 8034 0 0,'-7'5'1427'0'0,"-1"0"-1"0"0,1 1 1 0 0,-1 1 0 0 0,2-1 0 0 0,-10 12 0 0 0,11-12-859 0 0,0 1-1 0 0,1 0 1 0 0,-1-1-1 0 0,2 2 1 0 0,-1-1-1 0 0,-4 14 1 0 0,7-17-527 0 0,-1-1-1 0 0,2 1 1 0 0,-1 0 0 0 0,0 0-1 0 0,1 0 1 0 0,-1 0 0 0 0,1 0-1 0 0,0-1 1 0 0,1 1 0 0 0,-1 0-1 0 0,1 0 1 0 0,-1 0-1 0 0,1 0 1 0 0,0 0 0 0 0,1-1-1 0 0,-1 1 1 0 0,1 0 0 0 0,-1-1-1 0 0,1 0 1 0 0,0 1 0 0 0,0-1-1 0 0,1 0 1 0 0,-1 0 0 0 0,1 0-1 0 0,-1 0 1 0 0,1 0 0 0 0,0-1-1 0 0,0 1 1 0 0,0-1-1 0 0,1 0 1 0 0,-1 0 0 0 0,0 0-1 0 0,6 2 1 0 0,-7-3-42 0 0,-1 0 0 0 0,0 0 0 0 0,1 0 0 0 0,0 0 1 0 0,-1 0-1 0 0,1-1 0 0 0,-1 1 0 0 0,1-1 0 0 0,0 1 0 0 0,-1-1 0 0 0,1 0 0 0 0,0 1 0 0 0,0-1 1 0 0,-1 0-1 0 0,1 0 0 0 0,0 0 0 0 0,0-1 0 0 0,-1 1 0 0 0,1 0 0 0 0,0-1 0 0 0,-1 1 0 0 0,1-1 1 0 0,0 1-1 0 0,-1-1 0 0 0,1 0 0 0 0,-1 0 0 0 0,1 1 0 0 0,-1-1 0 0 0,1 0 0 0 0,-1-1 0 0 0,0 1 1 0 0,0 0-1 0 0,1 0 0 0 0,-1 0 0 0 0,0-1 0 0 0,0 1 0 0 0,0-1 0 0 0,0 1 0 0 0,0-1 0 0 0,-1 1 0 0 0,1-1 1 0 0,0 1-1 0 0,-1-1 0 0 0,1 0 0 0 0,0-2 0 0 0,0-3 9 0 0,1 1-1 0 0,-1-1 1 0 0,-1 0-1 0 0,1 0 1 0 0,-1 1 0 0 0,0-1-1 0 0,-1 0 1 0 0,1 0-1 0 0,-1 1 1 0 0,-3-11 0 0 0,0 7 10 0 0,0 1 0 0 0,0 1 0 0 0,-1-1 1 0 0,0 1-1 0 0,-10-14 0 0 0,14 20-57 0 0,-1-1-1 0 0,0 1 1 0 0,0-1 0 0 0,0 1-1 0 0,0 0 1 0 0,0 0 0 0 0,-1 0-1 0 0,1 1 1 0 0,0-1-1 0 0,-1 0 1 0 0,0 1 0 0 0,1-1-1 0 0,-1 1 1 0 0,0 0 0 0 0,0 0-1 0 0,1 0 1 0 0,-1 1-1 0 0,0-1 1 0 0,0 0 0 0 0,0 1-1 0 0,0 0 1 0 0,-5 0 0 0 0,8 0-112 0 0,-1 0 0 0 0,0 0 1 0 0,1 1-1 0 0,-1-1 1 0 0,1 0-1 0 0,-1 1 1 0 0,1-1-1 0 0,-1 0 1 0 0,1 1-1 0 0,-1-1 1 0 0,1 1-1 0 0,-1-1 1 0 0,1 0-1 0 0,-1 1 1 0 0,1-1-1 0 0,0 1 1 0 0,-1-1-1 0 0,1 1 1 0 0,0 0-1 0 0,-1-1 1 0 0,1 1-1 0 0,0-1 1 0 0,0 1-1 0 0,0-1 1 0 0,0 1-1 0 0,-1 0 1 0 0,1-1-1 0 0,0 1 0 0 0,0 0 1 0 0,0-1-1 0 0,0 1 1 0 0,0-1-1 0 0,1 2 1 0 0,6 19-8837 0 0,-2-14 4368 0 0</inkml:trace>
</inkml:ink>
</file>

<file path=ppt/ink/ink1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3:18.1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 0 9402 0 0,'-12'21'6911'0'0,"7"8"-3566"0"0,5 34-2047 0 0,1-38-681 0 0,0 17-714 0 0,-2 41-2894 0 0,-7-31-7402 0 0,5-40 5078 0 0</inkml:trace>
</inkml:ink>
</file>

<file path=ppt/ink/ink1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3:18.4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16 9274 0 0,'8'-2'6611'0'0,"0"-3"-4295"0"0,-6 4-2329 0 0,-1 0-1 0 0,0 0 1 0 0,0 0 0 0 0,1 0 0 0 0,-1 1 0 0 0,0-1 0 0 0,1 0 0 0 0,-1 1 0 0 0,0-1 0 0 0,1 1 0 0 0,-1 0 0 0 0,1-1 0 0 0,-1 1 0 0 0,1 0 0 0 0,-1 0 0 0 0,1 0 0 0 0,-1 0 0 0 0,1 0 0 0 0,-1 0 0 0 0,3 1-1 0 0,-2-1 40 0 0,-1 1 0 0 0,1-1 0 0 0,-1 0 0 0 0,1 1 0 0 0,-1-1 0 0 0,1 1 0 0 0,-1 0-1 0 0,0-1 1 0 0,1 1 0 0 0,-1 0 0 0 0,0 0 0 0 0,1 0 0 0 0,-1 0 0 0 0,0 0-1 0 0,0 0 1 0 0,0 0 0 0 0,0 0 0 0 0,0 0 0 0 0,0 1 0 0 0,0-1 0 0 0,0 0-1 0 0,-1 1 1 0 0,1-1 0 0 0,0 0 0 0 0,-1 1 0 0 0,1-1 0 0 0,-1 1 0 0 0,0-1-1 0 0,1 1 1 0 0,-1-1 0 0 0,0 1 0 0 0,0-1 0 0 0,0 1 0 0 0,0-1 0 0 0,0 1-1 0 0,0 0 1 0 0,-1-1 0 0 0,0 3 0 0 0,-2 5 132 0 0,-1 0 0 0 0,0 0-1 0 0,-1-1 1 0 0,0 1 0 0 0,-8 10 0 0 0,-11 22 1603 0 0,24-41-1749 0 0,0 1 0 0 0,0-1 0 0 0,-1 1 0 0 0,1-1 0 0 0,0 0-1 0 0,0 1 1 0 0,0-1 0 0 0,0 1 0 0 0,0-1 0 0 0,0 0 0 0 0,0 1-1 0 0,0-1 1 0 0,0 1 0 0 0,0-1 0 0 0,0 1 0 0 0,0-1 0 0 0,0 0 0 0 0,0 1-1 0 0,0-1 1 0 0,0 1 0 0 0,0-1 0 0 0,0 0 0 0 0,1 1 0 0 0,-1-1-1 0 0,0 0 1 0 0,0 1 0 0 0,1-1 0 0 0,-1 1 0 0 0,0-1 0 0 0,0 0 0 0 0,1 0-1 0 0,-1 1 1 0 0,0-1 0 0 0,1 0 0 0 0,-1 0 0 0 0,0 1 0 0 0,1-1-1 0 0,19-1 142 0 0,17-16-3748 0 0,-19 0-4039 0 0,-10 5 826 0 0</inkml:trace>
</inkml:ink>
</file>

<file path=ppt/ink/ink1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3:18.8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28 8410 0 0,'1'-3'9306'0'0,"8"-5"-6876"0"0,12-4-2142 0 0,-19 11-216 0 0,0 0 1 0 0,0 1-1 0 0,0-1 0 0 0,0 1 1 0 0,0-1-1 0 0,0 1 1 0 0,0 0-1 0 0,0-1 1 0 0,0 1-1 0 0,0 0 0 0 0,0 0 1 0 0,0 1-1 0 0,-1-1 1 0 0,1 0-1 0 0,0 1 1 0 0,0-1-1 0 0,0 1 0 0 0,0-1 1 0 0,0 1-1 0 0,0 0 1 0 0,0 0-1 0 0,-1 0 0 0 0,1 0 1 0 0,0 0-1 0 0,-1 0 1 0 0,1 1-1 0 0,1 1 1 0 0,0 1 68 0 0,-1 0 1 0 0,0 1 0 0 0,0-1 0 0 0,-1 1-1 0 0,1 0 1 0 0,-1-1 0 0 0,0 1 0 0 0,0 0 0 0 0,-1 0-1 0 0,1 5 1 0 0,0 12-483 0 0,2 13-1410 0 0,1-11-9630 0 0</inkml:trace>
</inkml:ink>
</file>

<file path=ppt/ink/ink1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3:19.2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6 9034 0 0,'-1'-5'10050'0'0,"1"5"-9871"0"0,12 1 4210 0 0,27 12-4101 0 0,-20-7 561 0 0,3-1-739 0 0,-17-4 24 0 0,1 1 0 0 0,0-1 0 0 0,-1 1 0 0 0,1 0 0 0 0,-1 0 0 0 0,9 5 0 0 0,-12-5-80 0 0,0 0-1 0 0,-1-1 1 0 0,1 1-1 0 0,0 0 1 0 0,-1 0-1 0 0,1 0 1 0 0,-1 0-1 0 0,0 0 1 0 0,0 0-1 0 0,0 0 1 0 0,0 0-1 0 0,0 1 1 0 0,0-1-1 0 0,0 0 1 0 0,-1 1-1 0 0,1-1 1 0 0,-1 0-1 0 0,0 1 0 0 0,1-1 1 0 0,-1 4-1 0 0,-1 9 50 0 0,0 1-1 0 0,-1 0 0 0 0,-5 22 0 0 0,1-8-2057 0 0,2 1-3367 0 0</inkml:trace>
</inkml:ink>
</file>

<file path=ppt/ink/ink1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3:21.2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 1 7330 0 0,'-1'-1'256'0'0,"0"1"1"0"0,0 0-1 0 0,0 0 1 0 0,0 0-1 0 0,-1 0 1 0 0,1 1-1 0 0,0-1 1 0 0,0 0-1 0 0,0 0 1 0 0,0 1 0 0 0,0-1-1 0 0,0 0 1 0 0,0 1-1 0 0,0-1 1 0 0,0 1-1 0 0,1-1 1 0 0,-1 1-1 0 0,0 0 1 0 0,0-1-1 0 0,0 1 1 0 0,1 0-1 0 0,-1 0 1 0 0,0-1 0 0 0,1 1-1 0 0,-1 0 1 0 0,-1 2-1 0 0,2-1-52 0 0,-1 0 1 0 0,1 0-1 0 0,0 0 0 0 0,-1 0 1 0 0,1 0-1 0 0,0 0 0 0 0,0 1 1 0 0,1-1-1 0 0,-1 0 0 0 0,0 0 0 0 0,1 0 1 0 0,0 3-1 0 0,2 5-22 0 0,1-1 0 0 0,0 0 0 0 0,1 0 0 0 0,8 14 0 0 0,-8-16-100 0 0,29 37 251 0 0,-32-42-321 0 0,-1 0 1 0 0,1 0-1 0 0,0 0 1 0 0,0 0 0 0 0,0-1-1 0 0,0 1 1 0 0,0-1-1 0 0,1 1 1 0 0,-1-1-1 0 0,0 0 1 0 0,1 0-1 0 0,-1 0 1 0 0,0 0-1 0 0,1 0 1 0 0,-1-1 0 0 0,1 1-1 0 0,4 0 1 0 0,-6-1-4 0 0,-1 0 0 0 0,1 0 1 0 0,0 0-1 0 0,-1-1 1 0 0,1 1-1 0 0,-1 0 0 0 0,1 0 1 0 0,-1 0-1 0 0,1-1 0 0 0,-1 1 1 0 0,1 0-1 0 0,-1 0 1 0 0,1-1-1 0 0,-1 1 0 0 0,1 0 1 0 0,-1-1-1 0 0,1 1 1 0 0,-1-1-1 0 0,0 1 0 0 0,1-1 1 0 0,-1 1-1 0 0,0 0 0 0 0,1-1 1 0 0,-1 1-1 0 0,0-1 1 0 0,0 0-1 0 0,1 1 0 0 0,-1-1 1 0 0,0 0-1 0 0,-2-20 301 0 0,1 17-258 0 0,0-1 0 0 0,-1 1 0 0 0,0 0 0 0 0,0 0 0 0 0,0 0 0 0 0,-1 0 0 0 0,-2-4 0 0 0,10 16 209 0 0,-11-11 308 0 0,1-1-2 0 0,14 7-309 0 0,-8 0-1508 0 0,-6-2-1462 0 0,-2 2-417 0 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4:38.2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97 0 10866 0 0,'0'28'4885'0'0,"0"18"-508"0"0,-7-5-3357 0 0,6-36-1029 0 0,-1 0 1 0 0,0-1 0 0 0,0 0-1 0 0,0 1 1 0 0,-1-1 0 0 0,1 0-1 0 0,-1 0 1 0 0,0 0 0 0 0,-1-1-1 0 0,1 1 1 0 0,0-1 0 0 0,-1 1-1 0 0,0-1 1 0 0,0 0 0 0 0,0-1-1 0 0,-8 5 1 0 0,10-6 43 0 0,-1 1 1 0 0,1-1-1 0 0,-1-1 0 0 0,0 1 1 0 0,0 0-1 0 0,1-1 1 0 0,-1 1-1 0 0,-5-1 0 0 0,5-2 386 0 0,19-3-195 0 0,60-14-155 0 0,146-16 0 0 0,-218 35-330 0 0,35-1-854 0 0,-37 1 773 0 0,-1 0 1 0 0,1 0-1 0 0,0 0 1 0 0,0 1 0 0 0,-1-1-1 0 0,1 0 1 0 0,0 1-1 0 0,-1 0 1 0 0,1-1-1 0 0,0 1 1 0 0,-1 0 0 0 0,1 0-1 0 0,-1 0 1 0 0,1 0-1 0 0,-1 0 1 0 0,0 0 0 0 0,3 2-1 0 0,-12-2-5136 0 0,3-2 3800 0 0,-4 8-3306 0 0</inkml:trace>
</inkml:ink>
</file>

<file path=ppt/ink/ink1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3:22.0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108 20 2977 0 0,'-21'-20'19412'0'0,"19"21"-19172"0"0,0 0 0 0 0,0-1 0 0 0,0 1 0 0 0,0 0 0 0 0,0 0 0 0 0,0 0 0 0 0,0 1 0 0 0,0-1 0 0 0,0 0 0 0 0,1 1 0 0 0,-1-1-1 0 0,1 1 1 0 0,-1 0 0 0 0,1-1 0 0 0,-3 4 0 0 0,-19 30 410 0 0,23-35-650 0 0,-23 47 174 0 0,21-43-194 0 0,0 0 0 0 0,1-1-1 0 0,0 1 1 0 0,0 1 0 0 0,0-1 0 0 0,0 0 0 0 0,1 0-1 0 0,0 0 1 0 0,0 0 0 0 0,0 7 0 0 0,0-10-122 0 0,0-1 0 0 0,0 0 0 0 0,1 1 0 0 0,-1-1 1 0 0,0 1-1 0 0,0-1 0 0 0,0 0 0 0 0,0 1 0 0 0,1-1 1 0 0,-1 1-1 0 0,0-1 0 0 0,0 0 0 0 0,0 1 0 0 0,1-1 0 0 0,-1 0 1 0 0,0 1-1 0 0,1-1 0 0 0,-1 0 0 0 0,0 0 0 0 0,1 1 1 0 0,-1-1-1 0 0,0 0 0 0 0,1 0 0 0 0,-1 0 0 0 0,1 1 0 0 0,-1-1 1 0 0,0 0-1 0 0,1 0 0 0 0,-1 0 0 0 0,1 0 0 0 0,-1 0 1 0 0,0 0-1 0 0,1 0 0 0 0,-1 0 0 0 0,1 0 0 0 0,-1 0 0 0 0,1 0 1 0 0,-1 0-1 0 0,0 0 0 0 0,1 0 0 0 0,-1 0 0 0 0,1 0 1 0 0,-1-1-1 0 0,0 1 0 0 0,1 0 0 0 0,-1 0 0 0 0,1 0 0 0 0,-1-1 1 0 0,0 1-1 0 0,1 0 0 0 0,-1-1 0 0 0,0 1 0 0 0,0 0 1 0 0,1-1-1 0 0,-1 1 0 0 0,0 0 0 0 0,0-1 0 0 0,1 1 0 0 0,-1-1 1 0 0,18-20-9864 0 0,-12-6 6226 0 0,-2 14 890 0 0</inkml:trace>
</inkml:ink>
</file>

<file path=ppt/ink/ink1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3:23.6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110 15 4409 0 0,'15'-15'16079'0'0,"-17"26"-13541"0"0,-24 69-354 0 0,13-43-2802 0 0,-14 67-1 0 0,37-115-6265 0 0,17-20 4549 0 0,-19 24 2287 0 0,1 1 0 0 0,-1 0-1 0 0,1 1 1 0 0,0 0 0 0 0,0 0 0 0 0,0 1 0 0 0,1 0 0 0 0,0 1 0 0 0,-1 0 0 0 0,18-3-1 0 0,16-6-32 0 0,-41 11 51 0 0,-1 1-1 0 0,0 0 1 0 0,1 0 0 0 0,-1 0 0 0 0,1 0-1 0 0,-1 0 1 0 0,1 0 0 0 0,-1 0-1 0 0,0 0 1 0 0,1 1 0 0 0,-1-1 0 0 0,0 1-1 0 0,1-1 1 0 0,-1 1 0 0 0,0-1 0 0 0,1 1-1 0 0,-1 0 1 0 0,0-1 0 0 0,0 1-1 0 0,0 0 1 0 0,0 0 0 0 0,0 0 0 0 0,0 0-1 0 0,0 0 1 0 0,0 0 0 0 0,0 0-1 0 0,0 0 1 0 0,0 1 0 0 0,-1-1 0 0 0,1 0-1 0 0,-1 0 1 0 0,1 1 0 0 0,0 1-1 0 0,-12-12-6505 0 0,-8-6 4443 0 0,13 12-943 0 0</inkml:trace>
  <inkml:trace contextRef="#ctx0" brushRef="#br0" timeOffset="1">39 333 5169 0 0,'-10'4'2150'0'0,"-9"2"1807"0"0,10-7 1431 0 0,25 4-326 0 0,20-2-4511 0 0,-20-1-144 0 0,89-3 492 0 0,-63 1-4205 0 0,0 1-7648 0 0,-31 2 4832 0 0</inkml:trace>
  <inkml:trace contextRef="#ctx0" brushRef="#br0" timeOffset="2">258 32 10570 0 0,'-24'-3'10008'0'0,"38"4"-9742"0"0,13 1-126 0 0,0 0 1 0 0,0 2-1 0 0,0 1 0 0 0,45 15 0 0 0,-70-19-46 0 0,0 0 1 0 0,0 0-1 0 0,0 0 1 0 0,0 0-1 0 0,0 0 1 0 0,-1 1-1 0 0,1-1 1 0 0,0 0 0 0 0,-1 1-1 0 0,1-1 1 0 0,-1 1-1 0 0,0 0 1 0 0,0-1-1 0 0,1 1 1 0 0,-1 0-1 0 0,0 0 1 0 0,0 0-1 0 0,0 0 1 0 0,-1 0-1 0 0,1 0 1 0 0,0 0 0 0 0,-1 0-1 0 0,0 0 1 0 0,1 0-1 0 0,-1 0 1 0 0,0 3-1 0 0,0 6 47 0 0,-1 0-1 0 0,0 0 1 0 0,0 0-1 0 0,-4 13 1 0 0,-2 10-2929 0 0,7-5-3474 0 0,0-26 4586 0 0</inkml:trace>
  <inkml:trace contextRef="#ctx0" brushRef="#br0" timeOffset="3">547 22 6857 0 0,'-10'-20'17401'0'0,"11"35"-16194"0"0,45 253-797 0 0,-44-257-1271 0 0,2 2-564 0 0</inkml:trace>
</inkml:ink>
</file>

<file path=ppt/ink/ink1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3:24.1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31 244 6505 0 0,'-22'-9'10318'0'0,"21"9"-9935"0"0,1-1-1 0 0,-1 1 1 0 0,0-1 0 0 0,1 0-1 0 0,-1 1 1 0 0,0-1 0 0 0,1 0-1 0 0,-1 0 1 0 0,1 1-1 0 0,-1-1 1 0 0,1 0 0 0 0,0 0-1 0 0,-1 0 1 0 0,1 0 0 0 0,0 0-1 0 0,-1-1 1 0 0,1 0-223 0 0,0 0 0 0 0,1-1 0 0 0,-1 1 0 0 0,1 0 0 0 0,-1-1 0 0 0,1 1 0 0 0,0 0 0 0 0,-1 0 0 0 0,1 0 0 0 0,0 0 0 0 0,0-1 0 0 0,1 1 0 0 0,-1 1 0 0 0,0-1 0 0 0,1 0 0 0 0,2-3 0 0 0,16-18-363 0 0,53-65 760 0 0,-28 27-5081 0 0,-40 52-49 0 0</inkml:trace>
</inkml:ink>
</file>

<file path=ppt/ink/ink1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3:24.6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74 13515 0 0,'1'12'6470'0'0,"8"1"-3388"0"0,17 10-2067 0 0,-12-12-245 0 0,15 19-234 0 0,44 61 0 0 0,-45-54-1072 0 0,-5-10-2394 0 0,-7-10-6057 0 0</inkml:trace>
  <inkml:trace contextRef="#ctx0" brushRef="#br0" timeOffset="1">320 4 15235 0 0,'2'-1'510'0'0,"0"0"-1"0"0,0 1 1 0 0,0-1-1 0 0,0 1 1 0 0,0 0-1 0 0,0 0 0 0 0,0 0 1 0 0,0 0-1 0 0,0 0 1 0 0,0 0-1 0 0,0 0 1 0 0,0 1-1 0 0,0-1 1 0 0,0 1-1 0 0,0-1 1 0 0,0 1-1 0 0,0 0 1 0 0,0 0-1 0 0,0 0 0 0 0,2 2 1 0 0,0 0-160 0 0,-1 0 0 0 0,0 0 0 0 0,1 0 0 0 0,-2 1 0 0 0,1-1 0 0 0,0 1 0 0 0,-1 0 0 0 0,1 0 0 0 0,1 5 0 0 0,3 8-18 0 0,-1 0-1 0 0,0 0 0 0 0,4 30 1 0 0,-6-28-141 0 0,-1 0 1 0 0,-1 0 0 0 0,-1 0-1 0 0,-2 29 1 0 0,0-38-389 0 0,-1 0-1 0 0,0 0 1 0 0,0 0 0 0 0,-5 11 0 0 0,4-14-663 0 0,0 0 0 0 0,0-1 0 0 0,-1 1 0 0 0,0-1 0 0 0,0 0 0 0 0,-7 8 0 0 0</inkml:trace>
</inkml:ink>
</file>

<file path=ppt/ink/ink1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4:23.3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47 0 5929 0 0,'-18'7'6057'0'0,"6"-6"929"0"0,6 11-3388 0 0,3 18-3030 0 0,3-29-426 0 0,-3 68 99 0 0,4 0 0 0 0,14 109 1 0 0,-10-154-453 0 0,-2-33-450 0 0,-1-40-145 0 0,-5 1 481 0 0,0 27 291 0 0,2-1 1 0 0,0 0-1 0 0,1 1 1 0 0,1-1-1 0 0,2 1 1 0 0,8-40-1 0 0,-11 59 33 0 0,1 0 0 0 0,-1 1 0 0 0,1-1 0 0 0,0 1 0 0 0,0-1 1 0 0,0 1-1 0 0,0-1 0 0 0,0 1 0 0 0,0-1 0 0 0,0 1 0 0 0,0 0 0 0 0,0 0 0 0 0,0-1 0 0 0,1 1 0 0 0,-1 0 0 0 0,1 0 1 0 0,-1 0-1 0 0,0 0 0 0 0,1 1 0 0 0,0-1 0 0 0,-1 0 0 0 0,1 1 0 0 0,-1-1 0 0 0,3 0 0 0 0,0 1 3 0 0,-1 0-1 0 0,1 0 1 0 0,-1 0 0 0 0,1 1-1 0 0,-1-1 1 0 0,1 1-1 0 0,-1 0 1 0 0,0 0 0 0 0,1 0-1 0 0,-1 0 1 0 0,5 3-1 0 0,2 2 14 0 0,0 0 0 0 0,-1 0 0 0 0,1 1 0 0 0,-1 0-1 0 0,-1 1 1 0 0,13 13 0 0 0,-17-16-4 0 0,-1 0 0 0 0,0-1 0 0 0,0 2 0 0 0,0-1 0 0 0,0 0 0 0 0,-1 0 0 0 0,0 1 0 0 0,0 0 0 0 0,-1-1 0 0 0,1 1 0 0 0,-1 0 0 0 0,0 0-1 0 0,-1-1 1 0 0,1 1 0 0 0,-1 0 0 0 0,-1 0 0 0 0,1 0 0 0 0,-1 0 0 0 0,0 0 0 0 0,0-1 0 0 0,0 1 0 0 0,-1 0 0 0 0,0-1 0 0 0,0 1 0 0 0,-1-1 0 0 0,1 0 0 0 0,-1 0 0 0 0,-5 6 0 0 0,4-4-15 0 0,0-1-1 0 0,-1-1 1 0 0,0 1 0 0 0,0-1 0 0 0,0 0-1 0 0,-1 0 1 0 0,0 0 0 0 0,0-1 0 0 0,0 0-1 0 0,0 0 1 0 0,-1 0 0 0 0,1-1 0 0 0,-1 0-1 0 0,0-1 1 0 0,0 1 0 0 0,0-1 0 0 0,0 0-1 0 0,-1-1 1 0 0,1 0 0 0 0,0 0 0 0 0,-1-1-1 0 0,-7 0 1 0 0,-26-7 45 0 0,37 6 46 0 0,6 1 21 0 0,22 5 154 0 0,-2 1 15 0 0,0-2 0 0 0,1 0 0 0 0,35 1 0 0 0,-48-5-530 0 0,-1-1-1 0 0,1 0 1 0 0,0 0 0 0 0,14-4 0 0 0,-18 3-626 0 0,0-1-1 0 0,1 1 1 0 0,-1-1-1 0 0,0 0 0 0 0,0 0 1 0 0,-1-1-1 0 0,8-5 1 0 0,2-11-6703 0 0,-11 8 2543 0 0</inkml:trace>
</inkml:ink>
</file>

<file path=ppt/ink/ink1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4:23.6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8154 0 0,'0'1'598'0'0,"0"1"1"0"0,0-1-1 0 0,-1 0 1 0 0,1 1-1 0 0,0-1 1 0 0,0 0-1 0 0,0 1 1 0 0,1-1-1 0 0,-1 1 1 0 0,0-1-1 0 0,0 0 1 0 0,1 1-1 0 0,0 0 1 0 0,18 33 3833 0 0,-6-12-3220 0 0,-7-9-1080 0 0,-1 1 0 0 0,-1 0-1 0 0,-1 0 1 0 0,0 0 0 0 0,0 1 0 0 0,-2-1 0 0 0,0 1 0 0 0,-1-1 0 0 0,-1 16 0 0 0,0-30-139 0 0,1 0 0 0 0,0-1 0 0 0,0 1 0 0 0,0-1 0 0 0,1 1 0 0 0,-1 0 0 0 0,0-1 0 0 0,0 1 0 0 0,0-1 0 0 0,0 1-1 0 0,0-1 1 0 0,1 1 0 0 0,-1-1 0 0 0,0 1 0 0 0,1-1 0 0 0,-1 1 0 0 0,0-1 0 0 0,1 1 0 0 0,-1-1 0 0 0,0 1 0 0 0,1-1 0 0 0,-1 1 0 0 0,1-1 0 0 0,-1 0 0 0 0,1 1 0 0 0,-1-1 0 0 0,1 0 0 0 0,0 1 0 0 0,22 2-77 0 0,23-10-4 0 0,-34 4-395 0 0,26-8 272 0 0,-21 2-3230 0 0,-6-2-4916 0 0,-3 20 930 0 0</inkml:trace>
</inkml:ink>
</file>

<file path=ppt/ink/ink1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4:24.0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110 1 5153 0 0,'-8'6'765'0'0,"-5"3"1435"0"0,-1 1 0 0 0,2 1 0 0 0,-1 0 1 0 0,-12 15-1 0 0,22-22-1880 0 0,1-1 1 0 0,-1 1-1 0 0,1 0 1 0 0,-1 0-1 0 0,1 0 0 0 0,0 0 1 0 0,1 0-1 0 0,-1 0 1 0 0,1 1-1 0 0,0-1 0 0 0,0 1 1 0 0,0-1-1 0 0,1 0 1 0 0,-1 1-1 0 0,1-1 1 0 0,0 1-1 0 0,0-1 0 0 0,1 1 1 0 0,0-1-1 0 0,1 6 1 0 0,0-2-202 0 0,0-1-1 0 0,1 1 1 0 0,0-1 0 0 0,0 0 0 0 0,1 0 0 0 0,0 0 0 0 0,0-1 0 0 0,0 1 0 0 0,1-1 0 0 0,0 0-1 0 0,10 9 1 0 0,-13-13-223 0 0,1 0 0 0 0,-1 0 0 0 0,1-1-1 0 0,0 1 1 0 0,-1-1 0 0 0,1 1 0 0 0,0-1-1 0 0,0 0 1 0 0,0 0 0 0 0,0 0 0 0 0,0-1-1 0 0,0 1 1 0 0,0-1 0 0 0,0 1 0 0 0,0-1-1 0 0,0 0 1 0 0,0 0 0 0 0,0-1 0 0 0,0 1-1 0 0,0 0 1 0 0,0-1 0 0 0,0 0 0 0 0,0 0-1 0 0,0 0 1 0 0,0 0 0 0 0,-1 0 0 0 0,1-1-1 0 0,0 1 1 0 0,-1-1 0 0 0,1 0-1 0 0,-1 1 1 0 0,5-5 0 0 0,1-2-1646 0 0,-1 0-1 0 0,0-1 1 0 0,0 0-1 0 0,0 0 1 0 0,-1 0 0 0 0,-1-1-1 0 0,9-19 1 0 0,1-3-3240 0 0</inkml:trace>
</inkml:ink>
</file>

<file path=ppt/ink/ink1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4:24.3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85 56 7938 0 0,'-7'3'1706'0'0,"0"1"1"0"0,1 0 0 0 0,-1 1 0 0 0,-10 9-1 0 0,13-9-978 0 0,-1-1 0 0 0,2 1-1 0 0,-1-1 1 0 0,0 1 0 0 0,1 0-1 0 0,-4 8 1 0 0,5-8-581 0 0,0 0-1 0 0,1-1 0 0 0,-1 1 1 0 0,1 0-1 0 0,0 0 0 0 0,0 0 1 0 0,1 0-1 0 0,0 1 1 0 0,0-1-1 0 0,0 0 0 0 0,0 0 1 0 0,1 0-1 0 0,-1 0 1 0 0,1 0-1 0 0,1 0 0 0 0,-1 0 1 0 0,1 0-1 0 0,3 7 1 0 0,-3-7-129 0 0,1 0 1 0 0,0 0-1 0 0,0 0 1 0 0,1 0-1 0 0,-1 0 1 0 0,1-1-1 0 0,0 0 1 0 0,0 1-1 0 0,0-1 1 0 0,1-1-1 0 0,-1 1 1 0 0,1-1 0 0 0,0 0-1 0 0,9 5 1 0 0,-11-7-11 0 0,0 0 0 0 0,-1-1 1 0 0,1 1-1 0 0,0 0 0 0 0,-1-1 0 0 0,1 0 1 0 0,0 0-1 0 0,0 0 0 0 0,0 0 1 0 0,-1 0-1 0 0,1 0 0 0 0,0-1 1 0 0,0 1-1 0 0,-1-1 0 0 0,1 0 0 0 0,0 0 1 0 0,-1 0-1 0 0,1 0 0 0 0,-1 0 1 0 0,1-1-1 0 0,-1 1 0 0 0,1-1 1 0 0,-1 1-1 0 0,0-1 0 0 0,0 0 1 0 0,0 0-1 0 0,0 0 0 0 0,0 0 0 0 0,0 0 1 0 0,-1-1-1 0 0,1 1 0 0 0,1-3 1 0 0,2-4 15 0 0,-1 1 0 0 0,0-1 0 0 0,0 0 0 0 0,-1 0 1 0 0,0 0-1 0 0,-1-1 0 0 0,0 1 0 0 0,0-1 0 0 0,-1 1 0 0 0,0-1 1 0 0,-1 0-1 0 0,0 1 0 0 0,0-1 0 0 0,-1 0 0 0 0,-3-12 1 0 0,3 17-84 0 0,0 0 1 0 0,0 0 0 0 0,0 0 0 0 0,-1 0 0 0 0,0 0-1 0 0,0 0 1 0 0,-1 1 0 0 0,1-1 0 0 0,-1 1 0 0 0,0-1-1 0 0,0 1 1 0 0,0 0 0 0 0,-1 0 0 0 0,0 1 0 0 0,1-1-1 0 0,-1 1 1 0 0,0-1 0 0 0,-1 1 0 0 0,1 1 0 0 0,-1-1-1 0 0,1 0 1 0 0,-1 1 0 0 0,0 0 0 0 0,0 0 0 0 0,0 1-1 0 0,0-1 1 0 0,0 1 0 0 0,0 0 0 0 0,-9 0 0 0 0,13 0-86 0 0,0 1 0 0 0,1 0 0 0 0,-1 0 0 0 0,0 0 0 0 0,1 0 0 0 0,-1 0 0 0 0,0 0 0 0 0,1 0 0 0 0,-1 0 0 0 0,0 0 0 0 0,1 0 1 0 0,-1 0-1 0 0,0 0 0 0 0,1 0 0 0 0,-1 1 0 0 0,0-1 0 0 0,1 0 0 0 0,-1 0 0 0 0,0 1 0 0 0,1-1 0 0 0,-1 0 0 0 0,1 1 0 0 0,-1-1 0 0 0,1 1 0 0 0,-1-1 0 0 0,1 1 1 0 0,-1-1-1 0 0,1 1 0 0 0,-1-1 0 0 0,1 1 0 0 0,0-1 0 0 0,-1 1 0 0 0,1 0 0 0 0,0-1 0 0 0,-1 1 0 0 0,1-1 0 0 0,0 1 0 0 0,0 0 0 0 0,0-1 0 0 0,0 1 0 0 0,-1 0 1 0 0,1-1-1 0 0,0 1 0 0 0,0 0 0 0 0,0 0 0 0 0,1-1 0 0 0,-1 1 0 0 0,0 0 0 0 0,0-1 0 0 0,0 1 0 0 0,0 0 0 0 0,1-1 0 0 0,-1 1 0 0 0,0-1 0 0 0,0 1 0 0 0,1 1 1 0 0,1 2-988 0 0,0 0 1 0 0,1 0 0 0 0,-1 0-1 0 0,1 0 1 0 0,-1-1 0 0 0,1 1 0 0 0,4 3-1 0 0,4 2-2834 0 0</inkml:trace>
</inkml:ink>
</file>

<file path=ppt/ink/ink1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4:24.7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20 7114 0 0,'0'-1'593'0'0,"1"0"1"0"0,0-1 0 0 0,0 1-1 0 0,0 0 1 0 0,0-1 0 0 0,0 1-1 0 0,0 0 1 0 0,0 0 0 0 0,1 0-1 0 0,-1 0 1 0 0,0 0 0 0 0,0 0 0 0 0,1 0-1 0 0,-1 1 1 0 0,1-1 0 0 0,-1 0-1 0 0,1 1 1 0 0,-1-1 0 0 0,3 0-1 0 0,-3 2-342 0 0,0-1 0 0 0,0 1 0 0 0,-1-1 0 0 0,1 0 0 0 0,0 1-1 0 0,0-1 1 0 0,-1 1 0 0 0,1 0 0 0 0,0-1 0 0 0,-1 1-1 0 0,1 0 1 0 0,0-1 0 0 0,-1 1 0 0 0,1 0 0 0 0,-1 0 0 0 0,1-1-1 0 0,-1 1 1 0 0,0 0 0 0 0,1 0 0 0 0,-1 0 0 0 0,0 0 0 0 0,1 0-1 0 0,-1-1 1 0 0,0 2 0 0 0,3 12 477 0 0,-1 0 1 0 0,-1 0-1 0 0,0 18 0 0 0,0-19-698 0 0,1 33 172 0 0,0 139-706 0 0,-2-185 478 0 0,0 0-1 0 0,0 0 1 0 0,0 0-1 0 0,0 0 1 0 0,-1 0-1 0 0,1 0 1 0 0,0 0-1 0 0,0 0 1 0 0,0 0-1 0 0,0 0 1 0 0,0 0-1 0 0,0 0 1 0 0,0 0-1 0 0,0 0 1 0 0,0 0-1 0 0,-1 0 1 0 0,1 0-1 0 0,0 0 1 0 0,0 0 0 0 0,0 0-1 0 0,0 0 1 0 0,0 0-1 0 0,0 0 1 0 0,0 0-1 0 0,0 0 1 0 0,0 0-1 0 0,0 0 1 0 0,0 0-1 0 0,-1 0 1 0 0,1 0-1 0 0,0 0 1 0 0,0 1-1 0 0,0-1 1 0 0,0 0-1 0 0,0 0 1 0 0,0 0-1 0 0,0 0 1 0 0,0 0-1 0 0,0 0 1 0 0,0 0-1 0 0,0 0 1 0 0,0 0-1 0 0,0 0 1 0 0,0 0-1 0 0,0 1 1 0 0,0-1-1 0 0,0 0 1 0 0,0 0-1 0 0,0 0 1 0 0,0 0-1 0 0,0 0 1 0 0,0 0-1 0 0,0 0 1 0 0,0 0-1 0 0,-5-12-771 0 0,-4-20 74 0 0,6 12 546 0 0,1-1-1 0 0,1 1 1 0 0,1-27 0 0 0,1 38 217 0 0,0-1 0 0 0,0 1 0 0 0,1-1 0 0 0,0 1 1 0 0,1 0-1 0 0,0 0 0 0 0,1 0 0 0 0,-1 0 0 0 0,7-10 1 0 0,-8 17-12 0 0,0 0 0 0 0,-1 0 1 0 0,1 0-1 0 0,0 0 0 0 0,0 0 1 0 0,0 0-1 0 0,0 1 0 0 0,0-1 1 0 0,1 1-1 0 0,-1 0 0 0 0,0-1 1 0 0,1 1-1 0 0,-1 0 0 0 0,1 0 1 0 0,-1 1-1 0 0,1-1 0 0 0,0 0 1 0 0,-1 1-1 0 0,1 0 0 0 0,0 0 1 0 0,-1-1-1 0 0,1 1 0 0 0,0 1 1 0 0,-1-1-1 0 0,1 0 0 0 0,0 1 1 0 0,-1-1-1 0 0,1 1 0 0 0,-1 0 1 0 0,1 0-1 0 0,-1 0 0 0 0,1 0 1 0 0,-1 0-1 0 0,0 1 1 0 0,3 1-1 0 0,-2-1-114 0 0,-1-1 0 0 0,0 0 0 0 0,0 1 0 0 0,0-1 0 0 0,0 1 1 0 0,0-1-1 0 0,0 1 0 0 0,-1 0 0 0 0,1 0 0 0 0,-1 0 0 0 0,1 0 0 0 0,-1 0 0 0 0,0 0 1 0 0,1 0-1 0 0,-1 0 0 0 0,0 1 0 0 0,-1-1 0 0 0,1 0 0 0 0,0 1 0 0 0,-1-1 0 0 0,1 1 1 0 0,-1-1-1 0 0,0 1 0 0 0,1-1 0 0 0,-1 1 0 0 0,0-1 0 0 0,-1 1 0 0 0,1-1 0 0 0,0 0 0 0 0,-1 1 1 0 0,0-1-1 0 0,1 1 0 0 0,-1-1 0 0 0,0 0 0 0 0,0 1 0 0 0,0-1 0 0 0,-2 3 0 0 0,0-1-442 0 0,-1 0 0 0 0,1 0 0 0 0,-1 0 0 0 0,0-1 0 0 0,0 1 0 0 0,-1-1 0 0 0,1 0 0 0 0,-1 0 0 0 0,1 0 0 0 0,-7 2 0 0 0,-29 10-275 0 0,17-6 2803 0 0,33-10 2389 0 0,51-1-3342 0 0,-46 0-1430 0 0,46-3 1298 0 0,-30 9-2575 0 0,-8 7-3967 0 0,-18 0-2342 0 0,-5-4 2474 0 0</inkml:trace>
</inkml:ink>
</file>

<file path=ppt/ink/ink1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4:25.0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 0 10858 0 0,'-1'1'479'0'0,"0"-1"0"0"0,0 1 0 0 0,0-1 0 0 0,0 1 0 0 0,0 0 0 0 0,0-1 0 0 0,0 1-1 0 0,1 0 1 0 0,-1 0 0 0 0,0 0 0 0 0,0 0 0 0 0,1-1 0 0 0,-1 1 0 0 0,1 0 0 0 0,-1 0 0 0 0,1 0-1 0 0,-1 0 1 0 0,1 1 0 0 0,-1-1 0 0 0,1 0 0 0 0,0 0 0 0 0,0 0 0 0 0,-1 0 0 0 0,1 2 0 0 0,1-1-261 0 0,-1-1 0 0 0,1 1 0 0 0,-1-1 0 0 0,1 0 0 0 0,0 1 0 0 0,0-1 0 0 0,0 0 1 0 0,0 0-1 0 0,0 1 0 0 0,0-1 0 0 0,0 0 0 0 0,0 0 0 0 0,0 0 0 0 0,0 0 0 0 0,3 1 1 0 0,3 2-140 0 0,0 0 0 0 0,0 0 0 0 0,0-1 0 0 0,1 0 0 0 0,14 3 0 0 0,18-1 38 0 0,-31-4-88 0 0,-1-1 0 0 0,0 2 1 0 0,1-1-1 0 0,-1 1 1 0 0,13 5-1 0 0,-19-6-12 0 0,1 0-1 0 0,-1 1 1 0 0,1-1 0 0 0,-1 1-1 0 0,0 0 1 0 0,0-1 0 0 0,0 1-1 0 0,0 0 1 0 0,0 0-1 0 0,0 1 1 0 0,0-1 0 0 0,-1 0-1 0 0,1 1 1 0 0,-1-1 0 0 0,0 1-1 0 0,0-1 1 0 0,0 1-1 0 0,0 0 1 0 0,0-1 0 0 0,0 1-1 0 0,0 3 1 0 0,6 57-884 0 0,-6-41-3413 0 0,-2-1-5751 0 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4:38.6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50 13339 0 0,'43'-21'7032'0'0,"6"3"-4420"0"0,-42 15-2514 0 0,1 1-1 0 0,-1 0 0 0 0,0 1 1 0 0,1 0-1 0 0,-1 0 0 0 0,1 0 1 0 0,-1 1-1 0 0,1 0 1 0 0,-1 1-1 0 0,1 0 0 0 0,7 1 1 0 0,-11 0-66 0 0,-1-1 0 0 0,0 1 0 0 0,1-1 0 0 0,-1 1 0 0 0,0 0 0 0 0,0 0 1 0 0,0 1-1 0 0,0-1 0 0 0,-1 0 0 0 0,1 1 0 0 0,-1 0 0 0 0,1-1 0 0 0,-1 1 0 0 0,0 0 0 0 0,0 0 1 0 0,0 1-1 0 0,-1-1 0 0 0,1 0 0 0 0,-1 0 0 0 0,0 1 0 0 0,1-1 0 0 0,0 6 0 0 0,3 37-2320 0 0,-8-3-6310 0 0</inkml:trace>
</inkml:ink>
</file>

<file path=ppt/ink/ink1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4:25.5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162 54 11082 0 0,'-4'-3'610'0'0,"0"1"0"0"0,0-1 0 0 0,1 1 0 0 0,-2 0-1 0 0,1 1 1 0 0,0-1 0 0 0,0 1 0 0 0,0 0 0 0 0,-1 0-1 0 0,1 0 1 0 0,0 0 0 0 0,-1 1 0 0 0,1-1 0 0 0,-1 1-1 0 0,-5 1 1 0 0,6 0-429 0 0,0 0 1 0 0,0 1-1 0 0,1-1 1 0 0,-1 1-1 0 0,0 0 0 0 0,1 0 1 0 0,-1 0-1 0 0,1 1 0 0 0,0-1 1 0 0,0 1-1 0 0,0 0 1 0 0,0 0-1 0 0,0 0 0 0 0,1 0 1 0 0,-1 0-1 0 0,1 0 0 0 0,-2 4 1 0 0,-1 1-153 0 0,1 1 0 0 0,0-1 0 0 0,1 0-1 0 0,0 1 1 0 0,0 0 0 0 0,1 0 0 0 0,0 0 0 0 0,1 0 0 0 0,0 0 0 0 0,0 0 0 0 0,1 0 0 0 0,0 0 0 0 0,0 0 0 0 0,1 1-1 0 0,0-1 1 0 0,1 0 0 0 0,0 0 0 0 0,1-1 0 0 0,0 1 0 0 0,0 0 0 0 0,0-1 0 0 0,1 0 0 0 0,1 0 0 0 0,-1 0 0 0 0,2 0-1 0 0,-1-1 1 0 0,1 0 0 0 0,0 0 0 0 0,0 0 0 0 0,0-1 0 0 0,1 1 0 0 0,0-2 0 0 0,13 9 0 0 0,-18-12-28 0 0,0-1 0 0 0,0 0 0 0 0,0 0 0 0 0,0 0 0 0 0,0 0 0 0 0,0 0 1 0 0,0-1-1 0 0,1 1 0 0 0,-1 0 0 0 0,0-1 0 0 0,0 0 0 0 0,0 0 0 0 0,1 1 1 0 0,-1-1-1 0 0,0 0 0 0 0,0-1 0 0 0,1 1 0 0 0,-1 0 0 0 0,0-1 0 0 0,0 1 0 0 0,1-1 1 0 0,-1 0-1 0 0,0 1 0 0 0,0-1 0 0 0,0 0 0 0 0,0-1 0 0 0,0 1 0 0 0,0 0 1 0 0,-1 0-1 0 0,1-1 0 0 0,0 1 0 0 0,0-1 0 0 0,-1 1 0 0 0,1-1 0 0 0,-1 0 0 0 0,0 0 1 0 0,1 0-1 0 0,-1 0 0 0 0,0 0 0 0 0,0 0 0 0 0,0 0 0 0 0,-1 0 0 0 0,1 0 1 0 0,0-3-1 0 0,3-8 10 0 0,-1 1 1 0 0,0-1 0 0 0,-1 0 0 0 0,0 0 0 0 0,-1 0-1 0 0,-1-18 1 0 0,-1 9 19 0 0,-1-1 1 0 0,0 1-1 0 0,-2 0 1 0 0,-9-31-1 0 0,11 47-92 0 0,0 0-1 0 0,-1 0 0 0 0,0 0 1 0 0,0 0-1 0 0,0 0 0 0 0,-1 1 1 0 0,0 0-1 0 0,-7-9 1 0 0,8 12-81 0 0,0-1 1 0 0,0 1-1 0 0,0 0 1 0 0,0 0 0 0 0,0 0-1 0 0,-1 0 1 0 0,1 0 0 0 0,-1 1-1 0 0,1-1 1 0 0,-1 1 0 0 0,0 0-1 0 0,1 0 1 0 0,-1 1 0 0 0,0-1-1 0 0,1 1 1 0 0,-6 0-1 0 0,9 0 23 0 0,-1-1 0 0 0,1 1 0 0 0,0 0 0 0 0,0 0 0 0 0,-1 0 0 0 0,1 0 0 0 0,0 1 0 0 0,-1-1 0 0 0,1 0 0 0 0,0 0 0 0 0,-1 0 0 0 0,1 0 0 0 0,0 0 0 0 0,-1 0 0 0 0,1 0 0 0 0,0 0 0 0 0,0 1 0 0 0,-1-1 0 0 0,1 0 0 0 0,0 0 0 0 0,0 0 0 0 0,-1 1 0 0 0,1-1 0 0 0,0 0 0 0 0,0 0 0 0 0,0 1 0 0 0,-1-1 0 0 0,1 0 0 0 0,0 0 0 0 0,0 1-1 0 0,0-1 1 0 0,0 0 0 0 0,0 1 0 0 0,0-1 0 0 0,-1 0 0 0 0,1 1 0 0 0,0-1 0 0 0,0 0 0 0 0,0 1 0 0 0,0-1 0 0 0,0 0 0 0 0,0 1 0 0 0,0-1 0 0 0,0 0 0 0 0,0 0 0 0 0,1 1 0 0 0,-1-1 0 0 0,0 0 0 0 0,0 1 0 0 0,0-1 0 0 0,0 1 0 0 0,9 15-7192 0 0,-2-7 1761 0 0</inkml:trace>
</inkml:ink>
</file>

<file path=ppt/ink/ink1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4:25.9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16 7322 0 0,'0'-1'483'0'0,"0"0"1"0"0,0 1 0 0 0,1-1 0 0 0,-1 0-1 0 0,0 0 1 0 0,1 1 0 0 0,-1-1 0 0 0,1 0-1 0 0,-1 1 1 0 0,1-1 0 0 0,-1 0 0 0 0,1 1-1 0 0,-1-1 1 0 0,1 0 0 0 0,-1 1 0 0 0,1-1-1 0 0,0 1 1 0 0,-1-1 0 0 0,1 1 0 0 0,0 0-1 0 0,0-1 1 0 0,-1 1 0 0 0,1 0 0 0 0,0-1-1 0 0,0 1 1 0 0,0 0 0 0 0,-1 0 0 0 0,2 0-1 0 0,-1 0-202 0 0,0 1 0 0 0,0-1 0 0 0,0 1-1 0 0,0 0 1 0 0,0 0 0 0 0,0-1 0 0 0,0 1-1 0 0,0 0 1 0 0,0 0 0 0 0,0 0 0 0 0,-1 0 0 0 0,1 0-1 0 0,0 0 1 0 0,-1 0 0 0 0,1 0 0 0 0,0 2-1 0 0,15 48 571 0 0,-2 53-384 0 0,-10-66-1211 0 0,1 0-1 0 0,12 40 0 0 0,-19-87-223 0 0,0-1 0 0 0,1 1 1 0 0,-1-16-1 0 0,2 0 942 0 0,1-1 0 0 0,1 1-1 0 0,11-49 1 0 0,-12 70 74 0 0,0 0 1 0 0,0-1-1 0 0,1 1 0 0 0,-1 0 1 0 0,1 0-1 0 0,0 0 0 0 0,1 0 0 0 0,-1 0 1 0 0,1 1-1 0 0,-1-1 0 0 0,1 1 0 0 0,0-1 1 0 0,0 1-1 0 0,1 0 0 0 0,-1 0 0 0 0,0 0 1 0 0,1 1-1 0 0,5-4 0 0 0,-6 5-25 0 0,0 0-1 0 0,0 1 0 0 0,0-1 1 0 0,1 0-1 0 0,-1 1 0 0 0,0 0 1 0 0,0-1-1 0 0,1 1 1 0 0,-1 1-1 0 0,0-1 0 0 0,0 0 1 0 0,0 1-1 0 0,1-1 1 0 0,-1 1-1 0 0,0 0 0 0 0,0 0 1 0 0,0 1-1 0 0,0-1 0 0 0,0 1 1 0 0,0-1-1 0 0,-1 1 1 0 0,1 0-1 0 0,0 0 0 0 0,-1 0 1 0 0,5 4-1 0 0,-5-3-244 0 0,1-1 0 0 0,-1 1 0 0 0,0-1-1 0 0,1 1 1 0 0,-1 0 0 0 0,0 0 0 0 0,-1 0-1 0 0,1 0 1 0 0,0 0 0 0 0,-1 0 0 0 0,0 0 0 0 0,0 1-1 0 0,0-1 1 0 0,0 1 0 0 0,0-1 0 0 0,-1 1 0 0 0,1-1-1 0 0,-1 1 1 0 0,0-1 0 0 0,0 1 0 0 0,-1-1 0 0 0,1 1-1 0 0,-1-1 1 0 0,1 0 0 0 0,-1 1 0 0 0,0-1-1 0 0,0 0 1 0 0,-1 1 0 0 0,1-1 0 0 0,-4 6 0 0 0,2-4-222 0 0,0 0 1 0 0,-1 0-1 0 0,0 0 1 0 0,0 0-1 0 0,0 0 1 0 0,-1-1-1 0 0,1 0 1 0 0,-1 0 0 0 0,-7 4-1 0 0,8-5 579 0 0,0 0 0 0 0,-1-1 0 0 0,0 0 0 0 0,0 0 0 0 0,0 0 0 0 0,-8 1 0 0 0,-2 0 173 0 0,-18 1 4823 0 0,20-3-383 0 0,33-5-3263 0 0,43-6-1015 0 0,13-2-1621 0 0,-26 2-4835 0 0,-29 1-2933 0 0,-15 7 3322 0 0</inkml:trace>
</inkml:ink>
</file>

<file path=ppt/ink/ink1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4:26.3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 1 10666 0 0,'-2'6'1028'0'0,"-1"-1"-1"0"0,1 1 0 0 0,1 0 0 0 0,-1 0 1 0 0,1 0-1 0 0,0 1 0 0 0,0 9 0 0 0,1-8-550 0 0,0 1-1 0 0,1-1 1 0 0,0 0-1 0 0,0 0 1 0 0,1 0-1 0 0,3 9 1 0 0,-5-14-416 0 0,1 1 0 0 0,1 0 0 0 0,-1-1 0 0 0,0 0 0 0 0,1 1 0 0 0,0-1 0 0 0,0 0 0 0 0,0 1 0 0 0,0-1 0 0 0,0 0 0 0 0,1-1 0 0 0,0 1 0 0 0,-1 0 0 0 0,1-1 0 0 0,0 1 0 0 0,0-1 0 0 0,0 0 1 0 0,0 0-1 0 0,1 0 0 0 0,-1 0 0 0 0,0-1 0 0 0,1 1 0 0 0,0-1 0 0 0,-1 0 0 0 0,1 0 0 0 0,0 0 0 0 0,-1-1 0 0 0,1 1 0 0 0,0-1 0 0 0,0 0 0 0 0,4 0 0 0 0,-4-1-29 0 0,0-1 0 0 0,0 1 0 0 0,-1-1 0 0 0,1 1 0 0 0,0-1 0 0 0,-1 0 0 0 0,1 0 0 0 0,-1-1 0 0 0,0 1 1 0 0,1-1-1 0 0,-1 0 0 0 0,0 1 0 0 0,-1-1 0 0 0,1-1 0 0 0,0 1 0 0 0,-1 0 0 0 0,0-1 0 0 0,0 1 0 0 0,0-1 0 0 0,0 0 0 0 0,0 1 0 0 0,-1-1 0 0 0,0 0 0 0 0,0 0 0 0 0,0 0 0 0 0,0 0 0 0 0,0-6 0 0 0,0 7-8 0 0,-1 0 0 0 0,1 1 0 0 0,-1-1 0 0 0,0 0 0 0 0,0 0 0 0 0,0 0 0 0 0,0 0 0 0 0,-1 0 0 0 0,1 1 0 0 0,-1-1 0 0 0,1 0 0 0 0,-1 0 0 0 0,0 1 0 0 0,0-1 0 0 0,0 0 0 0 0,-1 1 0 0 0,1-1 0 0 0,0 1 1 0 0,-1-1-1 0 0,0 1 0 0 0,0 0 0 0 0,1 0 0 0 0,-1 0 0 0 0,-1 0 0 0 0,1 0 0 0 0,0 0 0 0 0,0 0 0 0 0,-1 1 0 0 0,1-1 0 0 0,-1 1 0 0 0,1 0 0 0 0,-1 0 0 0 0,0 0 0 0 0,1 0 0 0 0,-1 0 0 0 0,0 0 0 0 0,0 1 0 0 0,1-1 0 0 0,-6 1 0 0 0,-6 0-72 0 0,0 0 0 0 0,0 1-1 0 0,-17 4 1 0 0,27-5-162 0 0,1 1 0 0 0,-1 0 0 0 0,0 0 0 0 0,1 0 1 0 0,-1 0-1 0 0,1 0 0 0 0,0 1 0 0 0,-1 0 0 0 0,1-1 0 0 0,0 1 0 0 0,0 1 0 0 0,0-1 0 0 0,0 0 0 0 0,1 1 0 0 0,-1-1 0 0 0,0 1 0 0 0,-2 4 0 0 0,5-6-255 0 0,-1 0 0 0 0,1 0 0 0 0,-1 0 0 0 0,1 0-1 0 0,0 0 1 0 0,-1 0 0 0 0,1 0 0 0 0,0 0-1 0 0,0 0 1 0 0,0 1 0 0 0,0-1 0 0 0,0 0 0 0 0,0 0-1 0 0,0 0 1 0 0,0 0 0 0 0,1 0 0 0 0,-1 0 0 0 0,0 0-1 0 0,1 0 1 0 0,-1 1 0 0 0,1-1 0 0 0,-1 0 0 0 0,1 1-1 0 0</inkml:trace>
</inkml:ink>
</file>

<file path=ppt/ink/ink1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4:26.7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46 1 14387 0 0,'-5'5'740'0'0,"1"0"0"0"0,0 0 0 0 0,0 0 0 0 0,0 0-1 0 0,1 1 1 0 0,0 0 0 0 0,0 0 0 0 0,0 0 0 0 0,1 0 0 0 0,0 0 0 0 0,0 0-1 0 0,-1 7 1 0 0,2-2-397 0 0,0 0 0 0 0,0 0 0 0 0,1 0 0 0 0,0 0-1 0 0,1 0 1 0 0,4 18 0 0 0,1-5-380 0 0,1-1 0 0 0,1 1 1 0 0,1-1-1 0 0,1-1 0 0 0,21 36 0 0 0,-26-50 53 0 0,0 0-1 0 0,1 0 0 0 0,0 0 1 0 0,1-1-1 0 0,-1 0 1 0 0,1 0-1 0 0,1 0 0 0 0,10 6 1 0 0,-16-11-8 0 0,0-1-1 0 0,0 0 1 0 0,0 1 0 0 0,0-1 0 0 0,1 0 0 0 0,-1-1 0 0 0,1 1-1 0 0,-1 0 1 0 0,0-1 0 0 0,1 1 0 0 0,-1-1 0 0 0,1 0 0 0 0,-1 0-1 0 0,1 0 1 0 0,-1 0 0 0 0,1 0 0 0 0,-1 0 0 0 0,1-1 0 0 0,-1 1-1 0 0,1-1 1 0 0,-1 0 0 0 0,1 0 0 0 0,-1 0 0 0 0,0 0-1 0 0,0 0 1 0 0,1 0 0 0 0,-1 0 0 0 0,0-1 0 0 0,0 1 0 0 0,0-1-1 0 0,0 0 1 0 0,-1 0 0 0 0,1 1 0 0 0,0-1 0 0 0,-1 0 0 0 0,3-5-1 0 0,2-3-133 0 0,-1 0 0 0 0,0 0 0 0 0,0-1-1 0 0,-1 0 1 0 0,-1 0 0 0 0,1 0-1 0 0,-2 0 1 0 0,0 0 0 0 0,0-1 0 0 0,-1 1-1 0 0,0-1 1 0 0,-1 1 0 0 0,-1-1 0 0 0,0 1-1 0 0,0-1 1 0 0,-1 1 0 0 0,0-1-1 0 0,-1 1 1 0 0,-1 0 0 0 0,0 0 0 0 0,-8-17-1 0 0,9 25-286 0 0,0-1 0 0 0,0 1 0 0 0,0-1-1 0 0,-1 1 1 0 0,1 0 0 0 0,-1 0-1 0 0,0 0 1 0 0,0 1 0 0 0,0-1 0 0 0,0 1-1 0 0,0 0 1 0 0,-1 0 0 0 0,1 1-1 0 0,-1-1 1 0 0,1 1 0 0 0,-1 0-1 0 0,1 0 1 0 0,-1 0 0 0 0,0 1 0 0 0,1 0-1 0 0,-1 0 1 0 0,0 0 0 0 0,0 0-1 0 0,-7 2 1 0 0,7-1 87 0 0,-1 0 0 0 0,0 1 0 0 0,1 0 0 0 0,0-1 0 0 0,-1 2 0 0 0,1-1 0 0 0,0 1 0 0 0,0-1 0 0 0,-6 5 0 0 0,8-4 487 0 0,0-1-1 0 0,0 1 1 0 0,0 0 0 0 0,1 0-1 0 0,-1 0 1 0 0,1 0-1 0 0,0 0 1 0 0,-1 1 0 0 0,1-1-1 0 0,1 1 1 0 0,-1-1-1 0 0,0 1 1 0 0,-1 6 0 0 0,2-8 79 0 0,0 1-1 0 0,0-1 1 0 0,1 0 0 0 0,-1 0 0 0 0,1 1 0 0 0,-1-1 0 0 0,1 1-1 0 0,0-1 1 0 0,0 0 0 0 0,0 1 0 0 0,0-1 0 0 0,1 0 0 0 0,-1 1 0 0 0,1-1-1 0 0,-1 1 1 0 0,1-1 0 0 0,0 0 0 0 0,-1 0 0 0 0,1 0 0 0 0,1 1 0 0 0,-1-1-1 0 0,0 0 1 0 0,0 0 0 0 0,1 0 0 0 0,-1-1 0 0 0,1 1 0 0 0,0 0 0 0 0,-1 0-1 0 0,1-1 1 0 0,0 1 0 0 0,0-1 0 0 0,0 0 0 0 0,0 1 0 0 0,0-1 0 0 0,0 0-1 0 0,0 0 1 0 0,1 0 0 0 0,-1-1 0 0 0,0 1 0 0 0,4 0 0 0 0,5 1-175 0 0,-1-1-1 0 0,1-1 1 0 0,0 1 0 0 0,0-2 0 0 0,0 1 0 0 0,-1-2 0 0 0,18-3 0 0 0,-26 4-106 0 0,46-10-3890 0 0,-1-8-6016 0 0,-31 10 4223 0 0</inkml:trace>
</inkml:ink>
</file>

<file path=ppt/ink/ink1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4:27.0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0 10266 0 0,'-3'48'11414'0'0,"-4"-1"-7599"0"0,3-29-3817 0 0,1 0-1 0 0,1 0 0 0 0,1 0 0 0 0,2 34 0 0 0,-1-50 4 0 0,1 0 0 0 0,-1-1 0 0 0,1 1-1 0 0,-1 0 1 0 0,1-1 0 0 0,-1 1 0 0 0,1-1-1 0 0,0 1 1 0 0,0-1 0 0 0,0 1 0 0 0,0-1-1 0 0,0 1 1 0 0,0-1 0 0 0,0 0 0 0 0,1 0-1 0 0,-1 1 1 0 0,0-1 0 0 0,1 0 0 0 0,-1 0-1 0 0,0 0 1 0 0,1-1 0 0 0,0 1 0 0 0,-1 0-1 0 0,1 0 1 0 0,-1-1 0 0 0,1 1 0 0 0,0-1-1 0 0,-1 0 1 0 0,1 1 0 0 0,0-1 0 0 0,0 0-1 0 0,-1 0 1 0 0,1 0 0 0 0,0 0 0 0 0,2-1-1 0 0,32-4-1416 0 0,-5-4-3774 0 0,-28 8 4319 0 0,11-7-8053 0 0</inkml:trace>
</inkml:ink>
</file>

<file path=ppt/ink/ink1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4:27.4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92 1 16772 0 0,'-3'19'1382'0'0,"0"1"0"0"0,0-1 0 0 0,2 21 1 0 0,0-36-1259 0 0,1 1 1 0 0,0-1-1 0 0,1 0 1 0 0,-1 1-1 0 0,1-1 1 0 0,0 0-1 0 0,0 0 0 0 0,0 1 1 0 0,0-1-1 0 0,1 0 1 0 0,0 0-1 0 0,0-1 1 0 0,0 1-1 0 0,0 0 1 0 0,0-1-1 0 0,1 1 1 0 0,0-1-1 0 0,0 0 1 0 0,0 1-1 0 0,4 3 1 0 0,-5-7-96 0 0,-1 1-1 0 0,0 0 1 0 0,1 0 0 0 0,-1-1 0 0 0,0 1 0 0 0,1-1 0 0 0,-1 1-1 0 0,1-1 1 0 0,-1 0 0 0 0,1 1 0 0 0,-1-1 0 0 0,1 0 0 0 0,-1 0 0 0 0,1 0-1 0 0,-1 0 1 0 0,1 0 0 0 0,-1-1 0 0 0,0 1 0 0 0,1 0 0 0 0,-1-1 0 0 0,1 1-1 0 0,-1-1 1 0 0,2 0 0 0 0,0-1 2 0 0,0 0 0 0 0,0 0-1 0 0,-1 0 1 0 0,1 0 0 0 0,-1-1-1 0 0,1 1 1 0 0,-1-1 0 0 0,0 1 0 0 0,4-6-1 0 0,0-3 30 0 0,0 0 0 0 0,-1-1 0 0 0,0 1 0 0 0,5-19 0 0 0,-8 25-28 0 0,-1-1 1 0 0,0 1-1 0 0,0-1 1 0 0,0 1-1 0 0,-1-1 1 0 0,1 0-1 0 0,-1 1 1 0 0,-1-7-1 0 0,0 11-23 0 0,1-1 0 0 0,0 1 0 0 0,-1-1 0 0 0,1 1 0 0 0,-1 0-1 0 0,1-1 1 0 0,-1 1 0 0 0,0 0 0 0 0,0 0 0 0 0,0-1 0 0 0,0 1 0 0 0,1 0 0 0 0,-1 0-1 0 0,-1 0 1 0 0,1 0 0 0 0,0 0 0 0 0,0 0 0 0 0,0 1 0 0 0,0-1 0 0 0,-1 0-1 0 0,1 1 1 0 0,0-1 0 0 0,-1 0 0 0 0,1 1 0 0 0,0 0 0 0 0,-1-1 0 0 0,1 1-1 0 0,-1 0 1 0 0,1-1 0 0 0,-1 1 0 0 0,1 0 0 0 0,-1 0 0 0 0,1 0 0 0 0,-3 1-1 0 0,-85 7-215 0 0,82-7 149 0 0,1 0 1 0 0,0 1-1 0 0,-1-1 0 0 0,1 1 1 0 0,0 0-1 0 0,0 1 1 0 0,1-1-1 0 0,-1 1 0 0 0,0 0 1 0 0,1 1-1 0 0,-9 6 1 0 0,13-9-110 0 0,0 1 0 0 0,0-1 0 0 0,0 0 0 0 0,0 1 0 0 0,0-1 0 0 0,0 1 0 0 0,0-1 0 0 0,0 1 0 0 0,1 0 0 0 0,-1-1 0 0 0,1 1 0 0 0,-1 0 0 0 0,1 0 0 0 0,0-1 0 0 0,-1 1 0 0 0,1 0 0 0 0,0 0 0 0 0,0-1 0 0 0,0 1 0 0 0,1 3 0 0 0,0-1-891 0 0,0-1 0 0 0,0 0 0 0 0,1 0 0 0 0,-1 1 0 0 0,1-1 0 0 0,-1 0 0 0 0,1 0 1 0 0,0 0-1 0 0,4 4 0 0 0,6 5-6237 0 0</inkml:trace>
</inkml:ink>
</file>

<file path=ppt/ink/ink1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4:27.7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 0 19716 0 0,'-19'1'4129'0'0,"23"2"-2168"0"0,34 4-1424 0 0,-26-6-492 0 0,12 3-402 0 0,43 9 407 0 0,-62-11-1125 0 0,-1 0-1 0 0,1 0 1 0 0,0 0-1 0 0,-1 0 1 0 0,0 1 0 0 0,7 4-1 0 0</inkml:trace>
</inkml:ink>
</file>

<file path=ppt/ink/ink1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4:31.5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101 11 4873 0 0,'0'0'228'0'0,"0"0"0"0"0,0-1 0 0 0,0 1 0 0 0,0 0 0 0 0,0-1 0 0 0,0 1 1 0 0,0 0-1 0 0,0-1 0 0 0,0 1 0 0 0,0 0 0 0 0,0-1 0 0 0,0 1 0 0 0,0 0 0 0 0,0-1 0 0 0,0 1 0 0 0,0 0 0 0 0,0 0 0 0 0,-3-3 2281 0 0,3 2-2281 0 0,0 1 0 0 0,0 0 0 0 0,-1 0 0 0 0,1 0 0 0 0,0 0 0 0 0,-1-1 0 0 0,1 1 1 0 0,0 0-1 0 0,-1 0 0 0 0,1 0 0 0 0,0 0 0 0 0,-1 0 0 0 0,-15 9 4922 0 0,-11 19-1410 0 0,19-17-3431 0 0,2 1 0 0 0,-1 0-1 0 0,2 0 1 0 0,-1 1 0 0 0,2 0-1 0 0,-5 18 1 0 0,8-26-299 0 0,-1 0-1 0 0,1 0 1 0 0,1 1 0 0 0,-1-1 0 0 0,1 0-1 0 0,0 1 1 0 0,0-1 0 0 0,0 1 0 0 0,1-1-1 0 0,-1 0 1 0 0,2 0 0 0 0,-1 1 0 0 0,0-1-1 0 0,1 0 1 0 0,0 0 0 0 0,0 0 0 0 0,1 0-1 0 0,5 8 1 0 0,-7-12-10 0 0,0 1 1 0 0,0-1-1 0 0,0 0 0 0 0,0 1 1 0 0,0-1-1 0 0,0 0 0 0 0,1 0 0 0 0,-1 0 1 0 0,0 0-1 0 0,1 0 0 0 0,-1-1 1 0 0,1 1-1 0 0,-1 0 0 0 0,1 0 0 0 0,0-1 1 0 0,-1 1-1 0 0,1-1 0 0 0,-1 0 1 0 0,1 1-1 0 0,0-1 0 0 0,-1 0 0 0 0,1 0 1 0 0,0 0-1 0 0,-1 0 0 0 0,1 0 1 0 0,0-1-1 0 0,-1 1 0 0 0,1 0 0 0 0,0-1 1 0 0,-1 1-1 0 0,1-1 0 0 0,-1 0 1 0 0,1 1-1 0 0,-1-1 0 0 0,1 0 0 0 0,-1 0 1 0 0,0 0-1 0 0,1 0 0 0 0,-1 0 1 0 0,0 0-1 0 0,0 0 0 0 0,1-1 0 0 0,0-1 1 0 0,2-1-1 0 0,-1 0-1 0 0,0-1 1 0 0,0 0 0 0 0,0 1 0 0 0,-1-1 0 0 0,0 0 0 0 0,1 0 0 0 0,-2 0-1 0 0,1 0 1 0 0,-1-1 0 0 0,1 1 0 0 0,-1-8 0 0 0,-1 4 2 0 0,0 1 0 0 0,-1-1 0 0 0,0 1 0 0 0,-1 0 1 0 0,0 0-1 0 0,0 0 0 0 0,-6-14 0 0 0,7 20-1 0 0,0-1 0 0 0,0 0 0 0 0,-1 1 0 0 0,1-1 1 0 0,0 1-1 0 0,-1 0 0 0 0,1-1 0 0 0,-1 1 0 0 0,0 0 0 0 0,0 0 0 0 0,0 0 0 0 0,0 0 0 0 0,0 0 0 0 0,0 1 0 0 0,-1-1 1 0 0,1 1-1 0 0,-1-1 0 0 0,1 1 0 0 0,-1 0 0 0 0,1 0 0 0 0,-1 0 0 0 0,0 0 0 0 0,1 0 0 0 0,-1 1 0 0 0,0-1 0 0 0,-4 1 1 0 0,6 0-76 0 0,0 0 1 0 0,0 0 0 0 0,0 0 0 0 0,-1 1 0 0 0,1-1 0 0 0,0 0 0 0 0,0 1 0 0 0,0-1 0 0 0,0 1 0 0 0,0-1 0 0 0,0 1 0 0 0,0-1 0 0 0,0 1 0 0 0,1 0 0 0 0,-1 0-1 0 0,0-1 1 0 0,0 1 0 0 0,0 0 0 0 0,1 0 0 0 0,-1 0 0 0 0,0 0 0 0 0,1 0 0 0 0,-1 0 0 0 0,1 0 0 0 0,-1 0 0 0 0,1 0 0 0 0,0 0 0 0 0,-1 1 0 0 0,-1 15-3995 0 0,3 0-3452 0 0,2-7 98 0 0</inkml:trace>
</inkml:ink>
</file>

<file path=ppt/ink/ink1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4:31.9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33 9274 0 0,'-3'-27'9678'0'0,"4"22"-5038"0"0,4 17-2635 0 0,22 123-255 0 0,-8-42-1988 0 0,4-2-3421 0 0,-22-109-4377 0 0,-1-36 6834 0 0,-2 25 1058 0 0,0-51 808 0 0,2 73-391 0 0,1 0 0 0 0,0 0-1 0 0,0 0 1 0 0,1 0 0 0 0,-1 0 0 0 0,2 1-1 0 0,-1-1 1 0 0,1 1 0 0 0,3-7 0 0 0,-6 12-246 0 0,1 0 1 0 0,-1 0 0 0 0,0 0 0 0 0,1 0-1 0 0,-1 1 1 0 0,1-1 0 0 0,-1 0 0 0 0,1 0-1 0 0,-1 1 1 0 0,1-1 0 0 0,-1 0 0 0 0,1 0-1 0 0,0 1 1 0 0,-1-1 0 0 0,1 1 0 0 0,0-1-1 0 0,0 1 1 0 0,-1-1 0 0 0,1 1 0 0 0,0-1-1 0 0,0 1 1 0 0,0 0 0 0 0,0-1 0 0 0,0 1-1 0 0,-1 0 1 0 0,1 0 0 0 0,0 0 0 0 0,0-1-1 0 0,0 1 1 0 0,0 0 0 0 0,0 0 0 0 0,0 1-1 0 0,0-1 1 0 0,0 0 0 0 0,0 0-1 0 0,0 0 1 0 0,-1 1 0 0 0,1-1 0 0 0,0 0-1 0 0,0 1 1 0 0,0-1 0 0 0,0 0 0 0 0,-1 1-1 0 0,1-1 1 0 0,1 2 0 0 0,-1 0-347 0 0,1-1-1 0 0,-1 1 1 0 0,0 0-1 0 0,0 0 1 0 0,0 0 0 0 0,0 0-1 0 0,0 0 1 0 0,0 0-1 0 0,0 0 1 0 0,-1 0 0 0 0,1 0-1 0 0,-1 0 1 0 0,1 0-1 0 0,-1 0 1 0 0,0 1 0 0 0,0-1-1 0 0,0 0 1 0 0,0 0-1 0 0,-1 3 1 0 0,0 3-1569 0 0,-2 0 0 0 0,1 0 0 0 0,-1 0 0 0 0,-7 14 1 0 0,2-11-358 0 0</inkml:trace>
</inkml:ink>
</file>

<file path=ppt/ink/ink1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4:32.9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 2 6025 0 0,'-1'0'691'0'0,"0"-1"0"0"0,-1 1-1 0 0,1 0 1 0 0,0 0 0 0 0,0-1 0 0 0,0 1-1 0 0,-1 0 1 0 0,1 0 0 0 0,0 0-1 0 0,0 0 1 0 0,-1 1 0 0 0,1-1-1 0 0,0 0 1 0 0,0 0 0 0 0,0 1 0 0 0,-3 0-1 0 0,5 4 2742 0 0,13 0-2982 0 0,21-3 170 0 0,3-1-204 0 0,-36-1-604 0 0,0 0 0 0 0,0 0 0 0 0,0 0 0 0 0,-1 1 0 0 0,1-1-1 0 0,0 1 1 0 0,-1-1 0 0 0,1 1 0 0 0,0 0 0 0 0,-1 0 0 0 0,1 0-1 0 0,-1 0 1 0 0,1 0 0 0 0,-1 0 0 0 0,2 1 0 0 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4:38.9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14 8690 0 0,'0'-1'259'0'0,"1"0"1"0"0,0 0-1 0 0,0 0 1 0 0,0 0 0 0 0,0 0-1 0 0,0 0 1 0 0,0 1-1 0 0,1-1 1 0 0,-1 0-1 0 0,0 0 1 0 0,0 1-1 0 0,1-1 1 0 0,-1 1-1 0 0,0-1 1 0 0,1 1-1 0 0,-1 0 1 0 0,0-1-1 0 0,1 1 1 0 0,-1 0-1 0 0,0 0 1 0 0,1 0-1 0 0,-1 0 1 0 0,1 0 0 0 0,-1 0-1 0 0,0 1 1 0 0,1-1-1 0 0,-1 0 1 0 0,2 1-1 0 0,42 11 1830 0 0,-41-11-1962 0 0,0 0 0 0 0,0 1 0 0 0,0 0 0 0 0,-1 0 0 0 0,1 0 0 0 0,-1 0 0 0 0,1 0 0 0 0,-1 1 0 0 0,0-1 0 0 0,0 1 0 0 0,0 0 0 0 0,0 0 1 0 0,0 0-1 0 0,-1 1 0 0 0,1-1 0 0 0,2 6 0 0 0,-3-5-24 0 0,-1 1 0 0 0,1-1 0 0 0,-1 1 1 0 0,0-1-1 0 0,-1 1 0 0 0,1 0 1 0 0,-1 0-1 0 0,0-1 0 0 0,0 1 1 0 0,0 0-1 0 0,-1-1 0 0 0,1 1 0 0 0,-1 0 1 0 0,-2 5-1 0 0,-2 3-109 0 0,1 0 0 0 0,-2-1-1 0 0,0 1 1 0 0,0-1 0 0 0,-1-1 0 0 0,0 1 0 0 0,-1-1 0 0 0,-1 0-1 0 0,1-1 1 0 0,-2 0 0 0 0,1 0 0 0 0,-2-1 0 0 0,-15 11-1 0 0,25-19-5 0 0,0-1 0 0 0,1 1 0 0 0,-1-1 0 0 0,0 0 0 0 0,1 1 0 0 0,-1 0 0 0 0,1-1 0 0 0,-1 1 0 0 0,1-1 0 0 0,-1 1 0 0 0,1 0 0 0 0,-1-1 0 0 0,1 1 0 0 0,-1 0 0 0 0,1-1 0 0 0,0 1 0 0 0,0 0 0 0 0,-1 0 0 0 0,1-1 0 0 0,0 1-1 0 0,0 0 1 0 0,0 0 0 0 0,0-1 0 0 0,0 1 0 0 0,0 0 0 0 0,0 0 0 0 0,0 0 0 0 0,0-1 0 0 0,0 1 0 0 0,1 1 0 0 0,0 0 20 0 0,0-1 1 0 0,0 1-1 0 0,0-1 1 0 0,0 0-1 0 0,1 1 0 0 0,-1-1 1 0 0,1 0-1 0 0,-1 0 1 0 0,1 0-1 0 0,-1 0 0 0 0,1 0 1 0 0,2 1-1 0 0,7 2 138 0 0,0 0-1 0 0,-1-1 0 0 0,17 3 1 0 0,-14-4-111 0 0,1 0 1 0 0,0-2-1 0 0,-1 0 1 0 0,1 0-1 0 0,0-1 0 0 0,-1-1 1 0 0,1 0-1 0 0,-1-1 1 0 0,16-5-1 0 0,-17 3-867 0 0,1 0-1 0 0,21-11 1 0 0,-32 15 216 0 0,-1 0 0 0 0,1-1 0 0 0,0 1 0 0 0,-1 0 0 0 0,0 0 0 0 0,1-1 0 0 0,-1 1 0 0 0,0-1 1 0 0,1 1-1 0 0,-1-1 0 0 0,0 1 0 0 0,0-1 0 0 0,0 0 0 0 0,-1 0 0 0 0,1 1 0 0 0,1-4 0 0 0,0-7-5550 0 0</inkml:trace>
</inkml:ink>
</file>

<file path=ppt/ink/ink1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4:33.2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97 0 9426 0 0,'-7'4'1718'0'0,"0"1"-1"0"0,-1-1 1 0 0,1 1-1 0 0,-11 10 1 0 0,14-11-1192 0 0,0 0-1 0 0,0 1 1 0 0,1-1-1 0 0,0 1 1 0 0,-1-1-1 0 0,2 1 1 0 0,-4 7-1 0 0,4-8-443 0 0,1-1 0 0 0,0 1-1 0 0,0 0 1 0 0,0 0-1 0 0,0 0 1 0 0,1 0 0 0 0,0 0-1 0 0,0 0 1 0 0,0 0-1 0 0,0-1 1 0 0,0 1 0 0 0,1 0-1 0 0,0 0 1 0 0,0 0-1 0 0,0 0 1 0 0,0-1 0 0 0,1 1-1 0 0,-1 0 1 0 0,1-1-1 0 0,0 1 1 0 0,0-1 0 0 0,0 0-1 0 0,0 0 1 0 0,1 0-1 0 0,3 5 1 0 0,-3-6-72 0 0,-1 1 1 0 0,1 0-1 0 0,-1-1 0 0 0,1 1 0 0 0,0-1 1 0 0,0 0-1 0 0,0 0 0 0 0,0 0 1 0 0,0 0-1 0 0,0-1 0 0 0,1 1 1 0 0,-1-1-1 0 0,1 0 0 0 0,-1 0 1 0 0,1 0-1 0 0,-1 0 0 0 0,1-1 1 0 0,0 0-1 0 0,-1 1 0 0 0,7-2 1 0 0,-7 1-11 0 0,0-1-1 0 0,-1 0 1 0 0,1 0 0 0 0,0 0 0 0 0,0-1 0 0 0,-1 1 0 0 0,1 0 0 0 0,-1-1 0 0 0,1 0 0 0 0,-1 0 0 0 0,1 0 0 0 0,-1 0 0 0 0,0 0 0 0 0,0 0-1 0 0,0 0 1 0 0,0-1 0 0 0,-1 1 0 0 0,1-1 0 0 0,-1 1 0 0 0,1-1 0 0 0,-1 0 0 0 0,0 0 0 0 0,0 1 0 0 0,0-1 0 0 0,0-4 0 0 0,1 2 12 0 0,-2 1 0 0 0,1 0 0 0 0,-1-1 0 0 0,1 1 0 0 0,-1-1 0 0 0,0 1 1 0 0,-1-1-1 0 0,1 1 0 0 0,-1 0 0 0 0,0-1 0 0 0,0 1 0 0 0,0 0 1 0 0,-1 0-1 0 0,0 0 0 0 0,1 0 0 0 0,-1 0 0 0 0,-1 0 0 0 0,1 0 0 0 0,0 0 1 0 0,-1 1-1 0 0,0-1 0 0 0,0 1 0 0 0,-5-5 0 0 0,3 4-53 0 0,0-1 0 0 0,-1 1 0 0 0,1 1 0 0 0,-1-1 0 0 0,1 1 0 0 0,-1 0 0 0 0,0 0 0 0 0,0 1 0 0 0,-1 0 0 0 0,1 0 0 0 0,0 0 0 0 0,-1 1 0 0 0,1 0 0 0 0,-1 0 0 0 0,-10 1 0 0 0,-4 6-2315 0 0,15 2-1973 0 0,9 3-3913 0 0</inkml:trace>
</inkml:ink>
</file>

<file path=ppt/ink/ink1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4:34.4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116 4 12531 0 0,'-23'1'2357'0'0,"17"0"-1483"0"0,0-1 1 0 0,0 0 0 0 0,0 0 0 0 0,0 0 0 0 0,0-1-1 0 0,0 0 1 0 0,-11-3 0 0 0,25 6-675 0 0,1 0 1 0 0,0-1-1 0 0,0-1 0 0 0,11 1 0 0 0,18 0-133 0 0,-29 0-31 0 0,-2 1-17 0 0,1-1 1 0 0,-1 0-1 0 0,0 0 0 0 0,0-1 1 0 0,1 0-1 0 0,-1 0 0 0 0,0-1 0 0 0,0 0 1 0 0,1 0-1 0 0,10-4 0 0 0,-59 7-164 0 0,20 1 150 0 0,1 2 1 0 0,0 1-1 0 0,0 1 0 0 0,-24 11 0 0 0,40-16 10 0 0,0 0-1 0 0,0 0 1 0 0,1 0-1 0 0,-1 0 0 0 0,1 1 1 0 0,-1-1-1 0 0,1 1 1 0 0,0 0-1 0 0,0 0 0 0 0,0 0 1 0 0,1 1-1 0 0,-1-1 1 0 0,1 1-1 0 0,0-1 0 0 0,0 1 1 0 0,0 0-1 0 0,0 0 1 0 0,1-1-1 0 0,-1 1 0 0 0,1 1 1 0 0,0-1-1 0 0,0 0 1 0 0,0 0-1 0 0,1 0 0 0 0,0 0 1 0 0,0 1-1 0 0,0-1 1 0 0,0 5-1 0 0,3 1 13 0 0,0 0 1 0 0,0 1-1 0 0,1-1 0 0 0,0 0 0 0 0,0-1 1 0 0,1 1-1 0 0,1-1 0 0 0,-1 0 0 0 0,2 0 1 0 0,-1-1-1 0 0,1 1 0 0 0,0-1 0 0 0,1-1 0 0 0,0 0 1 0 0,13 10-1 0 0,-15-13-81 0 0,0 0 1 0 0,0-1-1 0 0,0 0 0 0 0,0 0 1 0 0,0 0-1 0 0,1-1 0 0 0,0 1 1 0 0,-1-2-1 0 0,1 1 0 0 0,0-1 1 0 0,8 1-1 0 0,-10-2-162 0 0,0 0-1 0 0,0-1 1 0 0,0 0 0 0 0,0 1-1 0 0,-1-1 1 0 0,1-1 0 0 0,0 1-1 0 0,0-1 1 0 0,-1 0-1 0 0,1 0 1 0 0,-1 0 0 0 0,1-1-1 0 0,-1 0 1 0 0,0 1 0 0 0,0-1-1 0 0,6-6 1 0 0,-8 7-291 0 0,-1 1 1 0 0,1-1-1 0 0,-1 1 0 0 0,1-1 1 0 0,-1 1-1 0 0,0-1 1 0 0,0 0-1 0 0,0 0 0 0 0,0 0 1 0 0,0 1-1 0 0,0-1 1 0 0,0 0-1 0 0,0 0 0 0 0,-1-1 1 0 0,1 1-1 0 0,-1 0 1 0 0,0 0-1 0 0,1 0 0 0 0,-1 0 1 0 0,0 0-1 0 0,0 0 1 0 0,-1-4-1 0 0,-4-5-4543 0 0</inkml:trace>
</inkml:ink>
</file>

<file path=ppt/ink/ink1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4:34.7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11 11058 0 0,'1'-1'328'0'0,"0"0"-1"0"0,0 1 1 0 0,0-1-1 0 0,0 0 0 0 0,-1 1 1 0 0,1-1-1 0 0,0 0 1 0 0,0 1-1 0 0,0-1 0 0 0,0 1 1 0 0,1-1-1 0 0,-1 1 1 0 0,0 0-1 0 0,0-1 1 0 0,0 1-1 0 0,0 0 0 0 0,0 0 1 0 0,0 0-1 0 0,1 0 1 0 0,0 0-1 0 0,30 1 543 0 0,-22 0-291 0 0,43-3-138 0 0,-33 1-631 0 0,-1 0 1 0 0,24 3 0 0 0,-37-1-1262 0 0,0 0 0 0 0,0 0-1 0 0,0 1 1 0 0,0 0 0 0 0,-1 0 0 0 0,10 4 0 0 0,-8-2-4174 0 0</inkml:trace>
</inkml:ink>
</file>

<file path=ppt/ink/ink1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4:35.1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117 1 8250 0 0,'-1'47'8117'0'0,"1"-36"-7495"0"0,0 0 1 0 0,0 0-1 0 0,-1 0 1 0 0,-1 0-1 0 0,-4 16 1 0 0,5-24-676 0 0,0 1-1 0 0,-1-1 1 0 0,1 0 0 0 0,-1 0 0 0 0,0 0 0 0 0,0 0 0 0 0,0 0 0 0 0,-1 0 0 0 0,1-1 0 0 0,0 1 0 0 0,-1-1-1 0 0,0 1 1 0 0,0-1 0 0 0,0 0 0 0 0,0 0 0 0 0,0-1 0 0 0,0 1 0 0 0,0 0 0 0 0,0-1 0 0 0,-1 0-1 0 0,-5 2 1 0 0,-18-1-108 0 0,27-2 187 0 0,-1 1 0 0 0,0-1 0 0 0,1 0-1 0 0,-1 0 1 0 0,1 0 0 0 0,-1 0 0 0 0,0 0-1 0 0,1 0 1 0 0,-1 0 0 0 0,0 0 0 0 0,1 0-1 0 0,-1 0 1 0 0,0 0 0 0 0,1-1 0 0 0,-1 1 0 0 0,1 0-1 0 0,-1 0 1 0 0,0-1 0 0 0,1 1 0 0 0,-1 0-1 0 0,1-1 1 0 0,-1 1 0 0 0,1 0 0 0 0,-1-1-1 0 0,1 1 1 0 0,-1-1 0 0 0,1 1 0 0 0,-1-1-1 0 0,1 1 1 0 0,0-1 0 0 0,-1 1 0 0 0,1-1 0 0 0,0 1-1 0 0,-1-1 1 0 0,1 0 0 0 0,0 0 0 0 0,0 0 20 0 0,1 0 0 0 0,-1 1 1 0 0,1-1-1 0 0,0 1 0 0 0,-1-1 1 0 0,1 0-1 0 0,-1 1 1 0 0,1-1-1 0 0,0 1 0 0 0,0-1 1 0 0,-1 1-1 0 0,1 0 1 0 0,0-1-1 0 0,0 1 0 0 0,0 0 1 0 0,-1-1-1 0 0,1 1 1 0 0,0 0-1 0 0,0 0 0 0 0,0 0 1 0 0,1 0-1 0 0,22-2 307 0 0,-22 2-307 0 0,42-1 17 0 0,71-4-1647 0 0,-38 0-9769 0 0,-61 3 6083 0 0</inkml:trace>
</inkml:ink>
</file>

<file path=ppt/ink/ink1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4:35.4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90 446 7722 0 0,'-5'2'1072'0'0,"-1"1"0"0"0,1 1 1 0 0,-1-1-1 0 0,1 1 0 0 0,0 0 1 0 0,0 0-1 0 0,1 0 1 0 0,-9 10-1 0 0,12-12-903 0 0,0 0 1 0 0,0 0-1 0 0,0 0 1 0 0,0 0-1 0 0,0 1 0 0 0,1-1 1 0 0,-1 0-1 0 0,1 0 1 0 0,0 1-1 0 0,-1-1 1 0 0,1 0-1 0 0,0 0 0 0 0,0 1 1 0 0,0-1-1 0 0,1 0 1 0 0,-1 1-1 0 0,0-1 1 0 0,1 0-1 0 0,0 0 0 0 0,-1 0 1 0 0,1 1-1 0 0,0-1 1 0 0,0 0-1 0 0,0 0 0 0 0,1 0 1 0 0,-1 0-1 0 0,3 2 1 0 0,-2 0-125 0 0,0-1 0 0 0,0 0 1 0 0,1-1-1 0 0,-1 1 0 0 0,1 0 1 0 0,-1-1-1 0 0,1 1 0 0 0,0-1 1 0 0,0 0-1 0 0,0 0 0 0 0,0 0 1 0 0,1 0-1 0 0,-1-1 0 0 0,0 1 1 0 0,1-1-1 0 0,-1 0 0 0 0,1 0 1 0 0,0 0-1 0 0,-1 0 0 0 0,1-1 1 0 0,0 1-1 0 0,-1-1 0 0 0,1 0 1 0 0,6-1-1 0 0,-6 0-21 0 0,0 0 0 0 0,0 0 0 0 0,0-1 0 0 0,0 0 0 0 0,0 1 0 0 0,-1-1 0 0 0,1-1 0 0 0,-1 1 0 0 0,1 0 0 0 0,-1-1 0 0 0,0 0 0 0 0,0 1 0 0 0,0-1 0 0 0,0-1 0 0 0,0 1 0 0 0,-1 0 0 0 0,0-1 0 0 0,1 1 0 0 0,-1-1 0 0 0,0 0 0 0 0,2-6 0 0 0,-2 4 16 0 0,0 1-1 0 0,-1-1 0 0 0,1 1 1 0 0,-1-1-1 0 0,-1 1 0 0 0,1-1 0 0 0,-1 0 1 0 0,1 0-1 0 0,-2 1 0 0 0,1-1 0 0 0,-1 0 1 0 0,0 1-1 0 0,0-1 0 0 0,0 1 1 0 0,-1-1-1 0 0,0 1 0 0 0,-3-8 0 0 0,3 9-48 0 0,0 0-1 0 0,-1 1 1 0 0,0-1 0 0 0,1 0-1 0 0,-1 1 1 0 0,0-1-1 0 0,-1 1 1 0 0,1 0-1 0 0,-1 0 1 0 0,1 1-1 0 0,-1-1 1 0 0,0 1-1 0 0,0-1 1 0 0,0 1-1 0 0,0 0 1 0 0,0 1-1 0 0,-1-1 1 0 0,1 1 0 0 0,0 0-1 0 0,-1 0 1 0 0,-8-1-1 0 0,-27 2-1267 0 0,-1 0-1912 0 0,16-4-2555 0 0</inkml:trace>
  <inkml:trace contextRef="#ctx0" brushRef="#br0" timeOffset="1">319 70 6593 0 0,'5'-8'1236'0'0,"18"-29"3959"0"0,-13 12 1692 0 0,-16 42-3108 0 0,-8 9-2976 0 0,0 0-684 0 0,7-11-62 0 0,-5 10-36 0 0,1 1-1 0 0,2 0 1 0 0,0 1-1 0 0,-8 44 1 0 0,17-71-50 0 0,0 0-1 0 0,0 1 1 0 0,-1-1-1 0 0,1 1 1 0 0,0-1 0 0 0,0 0-1 0 0,0 1 1 0 0,0-1 0 0 0,0 1-1 0 0,0-1 1 0 0,0 1-1 0 0,0-1 1 0 0,0 0 0 0 0,0 1-1 0 0,0-1 1 0 0,0 1 0 0 0,0-1-1 0 0,0 1 1 0 0,1-1-1 0 0,-1 0 1 0 0,0 1 0 0 0,0-1-1 0 0,0 0 1 0 0,1 1 0 0 0,-1-1-1 0 0,0 1 1 0 0,0-1-1 0 0,1 0 1 0 0,-1 0 0 0 0,0 1-1 0 0,1-1 1 0 0,-1 0 0 0 0,0 1-1 0 0,1-1 1 0 0,-1 0-1 0 0,0 0 1 0 0,1 0 0 0 0,-1 1-1 0 0,1-1 1 0 0,-1 0 0 0 0,0 0-1 0 0,1 0 1 0 0,-1 0-1 0 0,1 0 1 0 0,-1 0 0 0 0,0 0-1 0 0,1 0 1 0 0,-1 0 0 0 0,1 0-1 0 0,-1 0 1 0 0,1 0-1 0 0,-1 0 1 0 0,29-13-391 0 0,-5 2 299 0 0,-17 10-313 0 0,1 0 0 0 0,0 0 0 0 0,0 1-1 0 0,0 0 1 0 0,0 0 0 0 0,0 1 0 0 0,-1 0 0 0 0,16 4-1 0 0,31 12-10701 0 0,-41-12 6227 0 0</inkml:trace>
</inkml:ink>
</file>

<file path=ppt/ink/ink1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4:35.8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116 2 11410 0 0,'-8'-2'9256'0'0,"8"3"-9101"0"0,-3 19 2298 0 0,4 29-2731 0 0,-1-48 540 0 0,4 49-393 0 0,4 56-1358 0 0,-7-72-3258 0 0,-2 0-3897 0 0,1-23 3262 0 0</inkml:trace>
  <inkml:trace contextRef="#ctx0" brushRef="#br0" timeOffset="1">30 364 8210 0 0,'-3'3'996'0'0,"0"1"0"0"0,0-1 0 0 0,0 1 0 0 0,1-1 0 0 0,0 1 0 0 0,-1 0 1 0 0,2 0-1 0 0,-4 7 0 0 0,4-7-550 0 0,0 0 1 0 0,0 0-1 0 0,0 0 1 0 0,1 0 0 0 0,-1 0-1 0 0,1 0 1 0 0,0 0-1 0 0,0 0 1 0 0,1 5 0 0 0,0-6-389 0 0,0 0 1 0 0,0 0-1 0 0,0 0 1 0 0,0 0 0 0 0,0 0-1 0 0,0 0 1 0 0,1-1 0 0 0,0 1-1 0 0,-1 0 1 0 0,1-1 0 0 0,0 1-1 0 0,0-1 1 0 0,0 0-1 0 0,1 0 1 0 0,-1 1 0 0 0,0-2-1 0 0,1 1 1 0 0,0 0 0 0 0,-1 0-1 0 0,1-1 1 0 0,0 1-1 0 0,0-1 1 0 0,0 0 0 0 0,0 0-1 0 0,0 0 1 0 0,0 0 0 0 0,5 0-1 0 0,0 0-391 0 0,-1 0 1 0 0,0-1-1 0 0,1 0 0 0 0,-1 0 0 0 0,0-1 0 0 0,12-2 0 0 0,-10 1-1897 0 0,1-1 0 0 0,-1 0-1 0 0,0 0 1 0 0,13-7 0 0 0,-1-1-4042 0 0</inkml:trace>
</inkml:ink>
</file>

<file path=ppt/ink/ink1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4:37.1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57 10722 0 0,'0'-1'369'0'0,"0"0"-1"0"0,0 0 0 0 0,1 0 1 0 0,-1 0-1 0 0,1 1 1 0 0,-1-1-1 0 0,1 0 1 0 0,-1 0-1 0 0,1 0 0 0 0,-1 1 1 0 0,1-1-1 0 0,0 0 1 0 0,-1 1-1 0 0,1-1 0 0 0,0 1 1 0 0,0-1-1 0 0,-1 1 1 0 0,1-1-1 0 0,2 0 0 0 0,21-3 2880 0 0,32 10-2218 0 0,-42-3-454 0 0,7 0-311 0 0,43 6 134 0 0,-59-9-413 0 0,-1 0-1 0 0,1 0 1 0 0,-1 0 0 0 0,0-1-1 0 0,1 1 1 0 0,-1-1 0 0 0,1 0-1 0 0,-1 0 1 0 0,0-1-1 0 0,0 1 1 0 0,6-4 0 0 0,-10 5-67 0 0,1 0 1 0 0,0 0-1 0 0,-1-1 1 0 0,1 1-1 0 0,-1 0 1 0 0,1 0-1 0 0,-1-1 1 0 0,1 1-1 0 0,-1-1 1 0 0,0 1-1 0 0,1 0 1 0 0,-1-1-1 0 0,1 1 1 0 0,-1-1-1 0 0,0 1 1 0 0,1-1-1 0 0,-1 1 1 0 0,0-1 0 0 0,0 0-1 0 0,1 1 1 0 0,-1-1-1 0 0,0 1 1 0 0,0-1-1 0 0,0 1 1 0 0,0-1-1 0 0,0 0 1 0 0,0 1-1 0 0,0-1 1 0 0,0 1-1 0 0,0-1 1 0 0,0 0-1 0 0,0 0 1 0 0,-1-1-92 0 0,0 1 1 0 0,0 0 0 0 0,0 0-1 0 0,0-1 1 0 0,0 1 0 0 0,0 0-1 0 0,0 0 1 0 0,0 0-1 0 0,-1 0 1 0 0,1 1 0 0 0,0-1-1 0 0,-3-1 1 0 0,-2-1-184 0 0,-1 0 0 0 0,0 1 1 0 0,1 0-1 0 0,-15-3 0 0 0,17 5 493 0 0,0-1 0 0 0,-1 1 0 0 0,1 0 0 0 0,0 1-1 0 0,0-1 1 0 0,-1 1 0 0 0,1-1 0 0 0,0 1 0 0 0,0 1-1 0 0,0-1 1 0 0,0 0 0 0 0,0 1 0 0 0,0 0 0 0 0,0 0 0 0 0,1 0-1 0 0,-1 0 1 0 0,1 1 0 0 0,-1-1 0 0 0,1 1 0 0 0,0 0 0 0 0,0 0-1 0 0,0 0 1 0 0,0 1 0 0 0,1-1 0 0 0,-4 6 0 0 0,3-2 129 0 0,-1 1 0 0 0,1-1 1 0 0,1 1-1 0 0,-1 0 1 0 0,2 0-1 0 0,-1 0 1 0 0,1 0-1 0 0,0 0 1 0 0,0 0-1 0 0,1 0 1 0 0,0 0-1 0 0,2 11 0 0 0,1 1-77 0 0,0-1-1 0 0,1-1 0 0 0,9 29 0 0 0,-11-42-368 0 0,0 1-1 0 0,0-1 1 0 0,1 0 0 0 0,0 0-1 0 0,0 0 1 0 0,0 0 0 0 0,0 0-1 0 0,1-1 1 0 0,0 1 0 0 0,-1-1 0 0 0,2 0-1 0 0,-1 0 1 0 0,0 0 0 0 0,1-1-1 0 0,10 6 1 0 0,-14-8-86 0 0,0 0-1 0 0,1-1 1 0 0,-1 1-1 0 0,0-1 1 0 0,1 0-1 0 0,-1 1 1 0 0,1-1-1 0 0,-1 0 1 0 0,1 0-1 0 0,-1 0 1 0 0,1 0-1 0 0,-1 0 1 0 0,1 0 0 0 0,-1 0-1 0 0,0-1 1 0 0,1 1-1 0 0,-1-1 1 0 0,1 1-1 0 0,-1-1 1 0 0,0 1-1 0 0,1-1 1 0 0,0 0-1 0 0,1-1-122 0 0,-1 0-1 0 0,0 0 1 0 0,1-1-1 0 0,-1 1 1 0 0,0 0-1 0 0,0-1 1 0 0,0 1-1 0 0,-1-1 0 0 0,4-5 1 0 0,-1-2-182 0 0,0 0 1 0 0,0 0-1 0 0,-1-1 1 0 0,3-21-1 0 0,-2-20 407 0 0,-8 17 6226 0 0,6 69 2285 0 0,-4-7-7787 0 0,-10 43 0 0 0,11-64-527 0 0,-20 74-24 0 0,19-75-91 0 0,0 1 1 0 0,0 0-1 0 0,-1-1 1 0 0,1 0 0 0 0,-1 0-1 0 0,-1 0 1 0 0,1 0-1 0 0,-1 0 1 0 0,1 0 0 0 0,-1-1-1 0 0,-6 5 1 0 0,-13-3-434 0 0,22-5 510 0 0,1-1 0 0 0,0 0 0 0 0,-1 0 0 0 0,1 0 0 0 0,-1 0 0 0 0,1 0 0 0 0,0 1 0 0 0,-1-1-1 0 0,1 0 1 0 0,0 0 0 0 0,-1 0 0 0 0,1 0 0 0 0,-1 0 0 0 0,1 0 0 0 0,0 0 0 0 0,-1 0 0 0 0,1 0 0 0 0,-1 0-1 0 0,1-1 1 0 0,0 1 0 0 0,-1 0 0 0 0,1 0 0 0 0,-1 0 0 0 0,1 0 0 0 0,0-1 0 0 0,-1 1 0 0 0,1 0 0 0 0,0 0-1 0 0,-1 0 1 0 0,1-1 0 0 0,0 1 0 0 0,0 0 0 0 0,-1-1 0 0 0,1 1 0 0 0,0 0 0 0 0,0-1 0 0 0,0 1-1 0 0,-1 0 1 0 0,1-1 0 0 0,0 1 0 0 0,0 0 0 0 0,0-1 0 0 0,0 1 0 0 0,0-1 0 0 0,0 1 0 0 0,-1 0 0 0 0,1-1-1 0 0,0 1 1 0 0,0-1 0 0 0,0 1 0 0 0,0 0 0 0 0,1-1 0 0 0,-1 0 0 0 0,2 0 23 0 0,0-1 1 0 0,1 1-1 0 0,-1 0 0 0 0,1 0 1 0 0,0 0-1 0 0,-1 0 1 0 0,1 0-1 0 0,0 1 0 0 0,-1-1 1 0 0,1 1-1 0 0,0 0 0 0 0,4 0 1 0 0,-1-1 1 0 0,27-3-298 0 0,71-11 372 0 0,-38-4-6130 0 0,-37 1-1823 0 0,-19 8 2252 0 0</inkml:trace>
</inkml:ink>
</file>

<file path=ppt/ink/ink1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4:37.5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9 6545 0 0,'-13'-8'11030'0'0,"16"28"-5434"0"0,-1-8-5846 0 0,35 225 1708 0 0,-36-240-1636 0 0,-1 0 1 0 0,0 1-1 0 0,1-1 1 0 0,-1 0-1 0 0,1 0 1 0 0,0 1-1 0 0,0-1 1 0 0,0 1-1 0 0,0-1 1 0 0,0 0-1 0 0,0 1 1 0 0,1 0-1 0 0,0-1 1 0 0,-1 1-1 0 0,1 0 1 0 0,3-3-1 0 0,-1 1-829 0 0,0-1 1 0 0,0 1-1 0 0,1 1 1 0 0,0-1-1 0 0,-1 1 0 0 0,1-1 1 0 0,10-3-1 0 0,12-4-5284 0 0,-14 5 1867 0 0</inkml:trace>
</inkml:ink>
</file>

<file path=ppt/ink/ink1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4:37.8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66 7498 0 0,'-2'3'951'0'0,"0"0"0"0"0,0 1 0 0 0,0-1 0 0 0,0 1 0 0 0,0-1 0 0 0,1 1 0 0 0,-1 0 1 0 0,1 0-1 0 0,0-1 0 0 0,0 7 0 0 0,0-3-194 0 0,0 1-1 0 0,1-1 1 0 0,0 0 0 0 0,1 0 0 0 0,1 12 0 0 0,0-12-537 0 0,-1-1-1 0 0,1 1 1 0 0,0-1 0 0 0,0 1 0 0 0,1-1 0 0 0,0 0 0 0 0,0 0 0 0 0,0 0-1 0 0,1 0 1 0 0,0 0 0 0 0,0-1 0 0 0,0 0 0 0 0,7 7 0 0 0,-10-11-201 0 0,1 0 0 0 0,-1 0 0 0 0,1 0 0 0 0,-1 0 0 0 0,0 0-1 0 0,1 0 1 0 0,-1 0 0 0 0,1 0 0 0 0,0-1 0 0 0,-1 1 0 0 0,1-1 0 0 0,0 1 0 0 0,-1-1 0 0 0,1 1 0 0 0,0-1 0 0 0,0 0 0 0 0,-1 0 0 0 0,1 0 0 0 0,0 0 0 0 0,0 0 0 0 0,-1 0 0 0 0,4-1 0 0 0,-3-1-5 0 0,0 1 1 0 0,0 0 0 0 0,0 0-1 0 0,0-1 1 0 0,-1 1 0 0 0,1-1 0 0 0,0 1-1 0 0,-1-1 1 0 0,0 0 0 0 0,1 0-1 0 0,-1 1 1 0 0,0-1 0 0 0,0 0 0 0 0,0 0-1 0 0,1-3 1 0 0,1-3-16 0 0,0-1 1 0 0,0 1-1 0 0,-1-1 1 0 0,-1 1-1 0 0,0-1 1 0 0,0 0-1 0 0,0-16 1 0 0,-3 13-188 0 0,1 0 1 0 0,-2 0 0 0 0,0 0 0 0 0,0 0-1 0 0,-8-17 1 0 0,9 24 17 0 0,0 1-1 0 0,0 0 1 0 0,0 0-1 0 0,-1 0 1 0 0,1 0-1 0 0,-1 0 0 0 0,0 0 1 0 0,0 1-1 0 0,-1-1 1 0 0,1 1-1 0 0,-1 0 1 0 0,0 0-1 0 0,1 0 1 0 0,-1 1-1 0 0,-1-1 1 0 0,1 1-1 0 0,-5-2 1 0 0,8 4-12 0 0,0-1 0 0 0,0 1 0 0 0,0 0 0 0 0,0 0 1 0 0,0 0-1 0 0,0-1 0 0 0,0 1 0 0 0,0 0 0 0 0,0 0 1 0 0,0 1-1 0 0,0-1 0 0 0,0 0 0 0 0,0 0 0 0 0,0 0 1 0 0,0 1-1 0 0,-2 0 0 0 0,3-1-209 0 0,-1 0 1 0 0,1 1-1 0 0,-1-1 0 0 0,1 1 0 0 0,-1-1 1 0 0,1 1-1 0 0,-1 0 0 0 0,1-1 1 0 0,-1 1-1 0 0,1-1 0 0 0,-1 1 0 0 0,1 0 1 0 0,0-1-1 0 0,0 1 0 0 0,-1 0 0 0 0,1-1 1 0 0,0 1-1 0 0,0 0 0 0 0,0 0 1 0 0,0-1-1 0 0,0 1 0 0 0,-1 0 0 0 0,2 0 1 0 0,-1 7-5682 0 0</inkml:trace>
</inkml:ink>
</file>

<file path=ppt/ink/ink1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4:38.2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19660 0 0,'0'16'2195'0'0,"2"0"-1"0"0,3 21 1 0 0,22 66-2471 0 0,-17-71 699 0 0,-5-13-862 0 0,8 24-351 0 0,0-19-8747 0 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4:39.3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0 109 15163 0 0,'2'1'259'0'0,"1"1"-1"0"0,-1 0 0 0 0,0-1 1 0 0,1 0-1 0 0,0 0 0 0 0,-1 0 1 0 0,1 0-1 0 0,-1 0 0 0 0,1 0 1 0 0,0 0-1 0 0,0-1 0 0 0,0 0 1 0 0,-1 1-1 0 0,1-1 0 0 0,0 0 1 0 0,0 0-1 0 0,0-1 0 0 0,-1 1 1 0 0,4-1-1 0 0,59-17-176 0 0,-45 12-230 0 0,4-4-1729 0 0,-21 9 1054 0 0,0-1 1 0 0,0 0-1 0 0,0 0 1 0 0,0-1-1 0 0,-1 1 0 0 0,1 0 1 0 0,-1-1-1 0 0,3-3 0 0 0,-3 4 437 0 0,-1 0-1 0 0,0 0 1 0 0,0 0-1 0 0,0 0 1 0 0,0 0-1 0 0,0 0 1 0 0,-1 0-1 0 0,1 0 1 0 0,-1 0-1 0 0,1 0 1 0 0,-1-1-1 0 0,0 1 1 0 0,0-4-1 0 0,-9-24 5351 0 0,9 30-4827 0 0,-1 0 1 0 0,1 0-1 0 0,0 0 1 0 0,0 0-1 0 0,-4 1 3575 0 0,3 0-3574 0 0,-6 15 3297 0 0,-2 18-1203 0 0,-1 17-707 0 0,-3 52 0 0 0,11-87-1629 0 0,2 0-1 0 0,0 1 1 0 0,1-1 0 0 0,0 1-1 0 0,1-1 1 0 0,1 0 0 0 0,7 22 0 0 0,-9-35-389 0 0,1 0 1 0 0,-1 0 0 0 0,1 0-1 0 0,-1 0 1 0 0,1 0 0 0 0,0 0 0 0 0,0 0-1 0 0,5 4 1 0 0,-6-6 108 0 0,0-1 1 0 0,-1 1-1 0 0,1 0 0 0 0,0-1 1 0 0,0 1-1 0 0,0 0 0 0 0,0-1 1 0 0,0 1-1 0 0,1-1 0 0 0,-1 0 1 0 0,0 1-1 0 0,0-1 0 0 0,0 0 1 0 0,0 0-1 0 0,0 1 0 0 0,0-1 1 0 0,1 0-1 0 0,-1 0 0 0 0,0 0 1 0 0,0 0-1 0 0,0-1 0 0 0,0 1 1 0 0,0 0-1 0 0,1 0 0 0 0,-1-1 1 0 0,0 1-1 0 0,0-1 0 0 0,0 1 0 0 0,1-1 1 0 0,8-7-4231 0 0</inkml:trace>
</inkml:ink>
</file>

<file path=ppt/ink/ink1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4:38.5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30 17188 0 0,'-13'-14'4319'0'0,"12"13"-4245"0"0,1 1 1 0 0,0 0-1 0 0,0 0 1 0 0,0 0-1 0 0,0-1 1 0 0,0 1 0 0 0,0 0-1 0 0,0 0 1 0 0,0-1-1 0 0,0 1 1 0 0,0 0-1 0 0,-1 0 1 0 0,1-1-1 0 0,0 1 1 0 0,0 0-1 0 0,0 0 1 0 0,1 0-1 0 0,-1-1 1 0 0,0 1-1 0 0,0 0 1 0 0,0 0-1 0 0,0-1 1 0 0,0 1 0 0 0,0 0-1 0 0,0 0 1 0 0,0-1-1 0 0,0 1 1 0 0,0 0-1 0 0,1 0 1 0 0,-1 0-1 0 0,0-1 1 0 0,0 1-1 0 0,0 0 1 0 0,1 0-1 0 0,1-1 17 0 0,1 0 0 0 0,-1 0 0 0 0,1 1 0 0 0,0-1 0 0 0,-1 1 0 0 0,1 0 0 0 0,-1 0 0 0 0,1 0 0 0 0,0 0 0 0 0,3 1 0 0 0,41 4-160 0 0,27 2-855 0 0,-27-11-6091 0 0,-72-9-5507 0 0,21 13 13066 0 0,0 1 0 0 0,-1-1 0 0 0,1 0 0 0 0,0 1 0 0 0,0 0 1 0 0,0 0-1 0 0,0 0 0 0 0,0 0 0 0 0,0 1 0 0 0,0 0 0 0 0,1-1 0 0 0,-1 1 0 0 0,1 1 0 0 0,-1-1 0 0 0,1 0 0 0 0,0 1 0 0 0,-1 0 0 0 0,1 0 0 0 0,1 0 0 0 0,-4 4 0 0 0,3-3 145 0 0,1 0-1 0 0,0 1 1 0 0,0-1-1 0 0,0 1 1 0 0,0-1-1 0 0,1 1 1 0 0,0-1-1 0 0,-1 10 1 0 0,1 27-294 0 0,3-23-100 0 0,0 0 0 0 0,7 30-1 0 0,-8-44-534 0 0,0 1-1 0 0,1-1 1 0 0,-1 0 0 0 0,1 1-1 0 0,0-1 1 0 0,0 0-1 0 0,1 0 1 0 0,-1 0 0 0 0,1-1-1 0 0,0 1 1 0 0,0 0-1 0 0,0-1 1 0 0,1 0-1 0 0,-1 0 1 0 0,1 0 0 0 0,3 3-1 0 0,-5-6-248 0 0,-1 1-1 0 0,0-1 1 0 0,0 1 0 0 0,1-1-1 0 0,-1 1 1 0 0,0-1 0 0 0,1 0-1 0 0,-1 0 1 0 0,0 1-1 0 0,1-1 1 0 0,-1 0 0 0 0,0 0-1 0 0,1-1 1 0 0,-1 1-1 0 0,0 0 1 0 0,1 0 0 0 0,-1-1-1 0 0,0 1 1 0 0,1 0 0 0 0,-1-1-1 0 0,2 0 1 0 0,7-7-5072 0 0</inkml:trace>
</inkml:ink>
</file>

<file path=ppt/ink/ink1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4:38.9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97 20 8610 0 0,'-14'-19'10758'0'0,"14"33"-7092"0"0,5 20-2566 0 0,2 60-1 0 0,-7-84-1189 0 0,0 0 0 0 0,-1 0-1 0 0,0 0 1 0 0,0 0 0 0 0,-1-1 0 0 0,-1 1 0 0 0,1-1-1 0 0,-2 1 1 0 0,1-1 0 0 0,-1 0 0 0 0,-6 9-1 0 0,9-16-111 0 0,-1-1-1 0 0,1 1 0 0 0,-1-1 0 0 0,1 0 0 0 0,-1 1 0 0 0,0-1 0 0 0,0 0 0 0 0,0 0 1 0 0,0 0-1 0 0,0 0 0 0 0,-2 1 0 0 0,3-2 159 0 0,1 0 0 0 0,0 0 0 0 0,-1 0 0 0 0,1 0 0 0 0,0 1 0 0 0,-1-1 0 0 0,1 0 0 0 0,-1 0 0 0 0,1 0 0 0 0,0 0 0 0 0,-1 0-1 0 0,1 0 1 0 0,-1 0 0 0 0,1 0 0 0 0,-1 0 0 0 0,1 0 0 0 0,0 0 0 0 0,-1 0 0 0 0,1 0 0 0 0,-1-1 0 0 0,1 1 0 0 0,0 0 0 0 0,-1 0 0 0 0,1 0 0 0 0,0-1 0 0 0,-1 1 0 0 0,1 0 0 0 0,0 0 0 0 0,-1-1 0 0 0,1 1 0 0 0,0 0 0 0 0,0 0 0 0 0,-1-1 0 0 0,1 1 0 0 0,0 0-1 0 0,0-1 1 0 0,-1 1 0 0 0,1-1 0 0 0,0 1 0 0 0,0 0 0 0 0,0-1 0 0 0,0 1 0 0 0,0 0 0 0 0,-1-1 0 0 0,1 1 0 0 0,0-1 0 0 0,0 1 0 0 0,0-1 0 0 0,0 1 0 0 0,0 0 0 0 0,0-1 0 0 0,1 1 0 0 0,-1-1 0 0 0,0 1 0 0 0,0 0 0 0 0,0-1 0 0 0,0 1 0 0 0,0-1 0 0 0,0 1-1 0 0,1 0 1 0 0,-1-1 0 0 0,1-1 47 0 0,0 0 0 0 0,0 0 0 0 0,0 1 0 0 0,0-1 0 0 0,1 0 0 0 0,-1 1 0 0 0,1-1-1 0 0,-1 1 1 0 0,1-1 0 0 0,-1 1 0 0 0,1 0 0 0 0,0 0 0 0 0,-1 0 0 0 0,1 0 0 0 0,0 0 0 0 0,0 0-1 0 0,0 0 1 0 0,0 0 0 0 0,0 1 0 0 0,0-1 0 0 0,0 1 0 0 0,0-1 0 0 0,0 1 0 0 0,0 0 0 0 0,0 0-1 0 0,0 0 1 0 0,4 0 0 0 0,8 1 5 0 0,0-1 0 0 0,22 6 0 0 0,-35-6-11 0 0,42 14-1738 0 0,-24-1-2346 0 0,-18-12 3691 0 0,0 0 0 0 0,-1 0 0 0 0,1-1 0 0 0,-1 1 0 0 0,1 0 0 0 0,-1 0 0 0 0,1 0-1 0 0,-1 0 1 0 0,0 0 0 0 0,1 0 0 0 0,-1-1 0 0 0,0 1 0 0 0,0 0 0 0 0,0 0 0 0 0,0 0 0 0 0,1 0-1 0 0,-1 0 1 0 0,-1 0 0 0 0,1 1 0 0 0,-1 5-3125 0 0</inkml:trace>
  <inkml:trace contextRef="#ctx0" brushRef="#br0" timeOffset="1">41 403 9698 0 0,'-5'4'1378'0'0,"0"0"-1"0"0,0 0 1 0 0,0 0 0 0 0,1 1-1 0 0,-8 7 1 0 0,12-11-1221 0 0,-1 0-1 0 0,1-1 1 0 0,-1 1 0 0 0,1 0 0 0 0,0 0 0 0 0,-1-1 0 0 0,1 1-1 0 0,0 0 1 0 0,-1 0 0 0 0,1 0 0 0 0,0-1 0 0 0,0 1-1 0 0,0 0 1 0 0,0 0 0 0 0,-1 0 0 0 0,1 0 0 0 0,1-1 0 0 0,-1 1-1 0 0,0 0 1 0 0,0 2 0 0 0,1-3-81 0 0,0 1-1 0 0,-1 0 1 0 0,1 0-1 0 0,0 0 1 0 0,0 0 0 0 0,0-1-1 0 0,0 1 1 0 0,0 0 0 0 0,0-1-1 0 0,0 1 1 0 0,0-1-1 0 0,0 1 1 0 0,0-1 0 0 0,0 1-1 0 0,0-1 1 0 0,1 0-1 0 0,-1 0 1 0 0,0 1 0 0 0,0-1-1 0 0,2 0 1 0 0,16 1 55 0 0,1-1 0 0 0,0 0 0 0 0,-1-2 0 0 0,30-5 0 0 0,24-2-2904 0 0,-17 4-5733 0 0,-30 0 934 0 0</inkml:trace>
</inkml:ink>
</file>

<file path=ppt/ink/ink1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4:39.3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17972 0 0,'49'6'4726'0'0,"-21"0"-4325"0"0,-1 2 0 0 0,39 16 0 0 0,-64-23-360 0 0,0-1 0 0 0,0 1 0 0 0,-1 0-1 0 0,1 0 1 0 0,0 0 0 0 0,-1 0 0 0 0,1 0 0 0 0,-1 0 0 0 0,1 0-1 0 0,-1 0 1 0 0,1 1 0 0 0,-1-1 0 0 0,0 0 0 0 0,0 1-1 0 0,0-1 1 0 0,0 1 0 0 0,1 2 0 0 0,-1-3-17 0 0,-1 0 0 0 0,0 0 1 0 0,0 0-1 0 0,0 0 0 0 0,0 0 0 0 0,0 0 1 0 0,-1 0-1 0 0,1 0 0 0 0,0 0 1 0 0,0 0-1 0 0,-1 0 0 0 0,1 0 0 0 0,0 0 1 0 0,-1 0-1 0 0,1 0 0 0 0,-1 0 0 0 0,1-1 1 0 0,-1 1-1 0 0,0 0 0 0 0,1 0 0 0 0,-1 0 1 0 0,-1 0-1 0 0,-6 6 73 0 0,0-1 1 0 0,-1 0-1 0 0,0-1 1 0 0,-18 9 0 0 0,12-7-145 0 0,14-6 66 0 0,0-1 1 0 0,0 0-1 0 0,0 1 1 0 0,0-1-1 0 0,0 1 0 0 0,0-1 1 0 0,0 1-1 0 0,0 0 1 0 0,0-1-1 0 0,1 1 1 0 0,-1 0-1 0 0,0 0 0 0 0,0 0 1 0 0,1-1-1 0 0,-1 1 1 0 0,0 0-1 0 0,1 0 1 0 0,-1 0-1 0 0,1 0 0 0 0,0 0 1 0 0,-1 0-1 0 0,1 0 1 0 0,-1 0-1 0 0,1 0 1 0 0,0 0-1 0 0,0 2 0 0 0,0-1 2 0 0,1-1-1 0 0,0 0 0 0 0,-1 1 0 0 0,1-1 0 0 0,0 0 0 0 0,0 0 1 0 0,0 0-1 0 0,0 1 0 0 0,0-1 0 0 0,0 0 0 0 0,0 0 0 0 0,0 0 0 0 0,0-1 1 0 0,1 1-1 0 0,-1 0 0 0 0,3 1 0 0 0,6 3 30 0 0,1-1-1 0 0,0 0 1 0 0,21 5-1 0 0,-16-6 41 0 0,1-1-1 0 0,-1-1 0 0 0,20-1 0 0 0,6 0-1114 0 0,-1 5-3983 0 0,-36-4 1440 0 0</inkml:trace>
</inkml:ink>
</file>

<file path=ppt/ink/ink1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4:39.6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13347 0 0,'3'3'607'0'0,"0"0"1"0"0,0 0-1 0 0,1-1 0 0 0,-1 0 1 0 0,1 0-1 0 0,0 0 1 0 0,-1 0-1 0 0,1 0 0 0 0,0-1 1 0 0,0 0-1 0 0,0 1 1 0 0,0-1-1 0 0,0-1 0 0 0,6 1 1 0 0,5 0-315 0 0,0-1 0 0 0,26-4-1 0 0,-29 3-981 0 0,1 0-1 0 0,-1 0 0 0 0,25 2 1 0 0,-30 2-2684 0 0</inkml:trace>
  <inkml:trace contextRef="#ctx0" brushRef="#br0" timeOffset="1">62 113 17316 0 0,'9'1'867'0'0,"0"0"0"0"0,1-1 0 0 0,-1-1 0 0 0,16-2 0 0 0,-17 2-646 0 0,0 0-1 0 0,0 0 1 0 0,0 1-1 0 0,1 0 1 0 0,11 2-1 0 0,-20-2-201 0 0,1 0 0 0 0,-1 0 1 0 0,1 1-1 0 0,-1-1 0 0 0,1 0 0 0 0,-1 0 0 0 0,1 0 0 0 0,-1 1 0 0 0,1-1 0 0 0,-1 0 0 0 0,1 1 0 0 0,-1-1 1 0 0,1 1-1 0 0,-1-1 0 0 0,0 0 0 0 0,1 1 0 0 0,-1-1 0 0 0,1 1 0 0 0,-1-1 0 0 0,0 1 0 0 0,0-1 0 0 0,1 1 0 0 0,-1-1 1 0 0,0 1-1 0 0,0 0 0 0 0,0-1 0 0 0,0 1 0 0 0,1-1 0 0 0,-1 1 0 0 0,0-1 0 0 0,0 1 0 0 0,0 0 0 0 0,0-1 1 0 0,0 1-1 0 0,0-1 0 0 0,-1 1 0 0 0,1-1 0 0 0,0 1 0 0 0,0 0 0 0 0,0-1 0 0 0,-1 1 0 0 0,1-1 0 0 0,0 1 1 0 0,0-1-1 0 0,-1 1 0 0 0,1-1 0 0 0,0 1 0 0 0,-1-1 0 0 0,0 1 0 0 0,-23 32 162 0 0,16-23-210 0 0,7-9 68 0 0,-1 1 0 0 0,1 0 0 0 0,0-1 0 0 0,0 1 0 0 0,0 0 0 0 0,0-1 0 0 0,0 1 0 0 0,0 0 1 0 0,1 0-1 0 0,-1 0 0 0 0,1 0 0 0 0,-1 0 0 0 0,1 0 0 0 0,0 0 0 0 0,-1 0 0 0 0,1 0 0 0 0,0 0 0 0 0,0-1 0 0 0,1 1 0 0 0,-1 0 0 0 0,0 0 0 0 0,1 0 0 0 0,-1 0 0 0 0,1 0 0 0 0,-1 0 0 0 0,1 0 0 0 0,0 0 0 0 0,0-1 0 0 0,2 4 0 0 0,-1-3 22 0 0,1 0 0 0 0,-1 0-1 0 0,1 0 1 0 0,0 0 0 0 0,-1 0 0 0 0,1-1-1 0 0,0 0 1 0 0,0 1 0 0 0,0-1-1 0 0,0 0 1 0 0,0-1 0 0 0,0 1-1 0 0,0 0 1 0 0,0-1 0 0 0,0 0 0 0 0,1 1-1 0 0,-1-1 1 0 0,4-1 0 0 0,41 0-4443 0 0,-3 0-3467 0 0,-30 1-941 0 0</inkml:trace>
</inkml:ink>
</file>

<file path=ppt/ink/ink1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4:40.4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17 104 6017 0 0,'-11'0'12783'0'0,"10"0"-12437"0"0,-3 17 4255 0 0,6 26-4581 0 0,-2-38 829 0 0,5 42-626 0 0,12 53-1 0 0,-17-99-262 0 0,0-1 0 0 0,0 0 0 0 0,0 0 0 0 0,-1 1 0 0 0,1-1 0 0 0,0 0 0 0 0,0 1 0 0 0,0-1 0 0 0,0 0 0 0 0,0 0 0 0 0,0 1 0 0 0,0-1 0 0 0,1 0 0 0 0,-1 1 0 0 0,0-1 0 0 0,0 0 0 0 0,0 0 0 0 0,0 1 0 0 0,0-1 0 0 0,0 0 0 0 0,0 0 0 0 0,1 1 0 0 0,-1-1 0 0 0,0 0 0 0 0,0 0 0 0 0,0 0 0 0 0,0 1 0 0 0,1-1 0 0 0,-1 0 0 0 0,0 0 0 0 0,0 0 0 0 0,1 0 0 0 0,-1 1 0 0 0,0-1 0 0 0,0 0-1 0 0,1 0 1 0 0,-1 0 0 0 0,0 0 0 0 0,0 0 0 0 0,1 0 0 0 0,3-13-1310 0 0,1-21-117 0 0,-5-36-50 0 0,-1 50 1423 0 0,1-1-1 0 0,1 0 0 0 0,0 0 0 0 0,2 1 0 0 0,0-1 0 0 0,9-27 1 0 0,-11 46 141 0 0,0 0 1 0 0,0 0-1 0 0,0-1 1 0 0,0 1 0 0 0,0 0-1 0 0,0 0 1 0 0,1 0-1 0 0,-1 0 1 0 0,1 0 0 0 0,-1 1-1 0 0,1-1 1 0 0,0 0-1 0 0,0 1 1 0 0,0-1 0 0 0,2-1-1 0 0,-2 2 12 0 0,-1 1 0 0 0,1-1-1 0 0,-1 1 1 0 0,1-1 0 0 0,-1 1-1 0 0,1 0 1 0 0,0 0 0 0 0,-1 0-1 0 0,1 0 1 0 0,-1 0 0 0 0,1 0-1 0 0,0 0 1 0 0,-1 0 0 0 0,1 1-1 0 0,-1-1 1 0 0,1 0 0 0 0,-1 1-1 0 0,2 0 1 0 0,1 1 39 0 0,-1 0 0 0 0,0 0 1 0 0,0 0-1 0 0,0 1 0 0 0,0-1 0 0 0,0 1 1 0 0,0 0-1 0 0,-1 0 0 0 0,1-1 0 0 0,-1 2 1 0 0,0-1-1 0 0,0 0 0 0 0,0 0 0 0 0,0 1 1 0 0,-1-1-1 0 0,1 1 0 0 0,1 6 0 0 0,-2-2-13 0 0,0-1 1 0 0,0 0-1 0 0,0 1 0 0 0,-1-1 0 0 0,0 1 0 0 0,-1-1 0 0 0,0 1 0 0 0,0-1 0 0 0,-1 0 0 0 0,1 0 0 0 0,-2 1 0 0 0,1-1 0 0 0,-1 0 1 0 0,0-1-1 0 0,-6 11 0 0 0,4-9-63 0 0,0 0 0 0 0,-1 0 0 0 0,0 0 0 0 0,-1 0 0 0 0,0-1 1 0 0,0 0-1 0 0,0-1 0 0 0,-1 0 0 0 0,0 0 0 0 0,0 0 0 0 0,-10 4 0 0 0,53 2-220 0 0,-21-9-860 0 0,0 0-1 0 0,0-1 1 0 0,0-1 0 0 0,0 0 0 0 0,25-2 0 0 0,-31 1 495 0 0,-1-1 1 0 0,0 0 0 0 0,-1-1 0 0 0,1 1-1 0 0,0-1 1 0 0,0-1 0 0 0,-1 0 0 0 0,1 1 0 0 0,-1-2-1 0 0,0 1 1 0 0,0-1 0 0 0,0 0 0 0 0,8-7-1 0 0,1-4-2436 0 0,0 6-1005 0 0</inkml:trace>
</inkml:ink>
</file>

<file path=ppt/ink/ink1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4:40.7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31 7362 0 0,'-8'-17'3398'0'0,"2"4"4302"0"0,5 30-3749 0 0,2 10-3628 0 0,-1-8-17 0 0,0 0 0 0 0,2 0 0 0 0,0-1-1 0 0,1 1 1 0 0,1-1 0 0 0,9 27 0 0 0,-12-42-423 0 0,1-1 1 0 0,-1 1 0 0 0,1-1 0 0 0,0 0 0 0 0,0 1-1 0 0,0-1 1 0 0,0 0 0 0 0,0 0 0 0 0,0-1 0 0 0,1 1-1 0 0,-1 0 1 0 0,0-1 0 0 0,1 1 0 0 0,-1-1 0 0 0,1 0-1 0 0,0 0 1 0 0,0 0 0 0 0,-1 0 0 0 0,1 0 0 0 0,0-1-1 0 0,0 1 1 0 0,0-1 0 0 0,-1 0 0 0 0,1 0 0 0 0,4 0-1 0 0,3 0-527 0 0,0-1-1 0 0,0-1 0 0 0,0 1 0 0 0,0-2 0 0 0,-1 1 1 0 0,11-5-1 0 0,-6-1-7026 0 0</inkml:trace>
</inkml:ink>
</file>

<file path=ppt/ink/ink1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4:41.1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 1 13483 0 0,'-7'15'1521'0'0,"2"0"-1"0"0,0 0 1 0 0,0 1 0 0 0,-4 30 0 0 0,9-42-1417 0 0,-1 0 0 0 0,1 0 0 0 0,0 0 0 0 0,0 0 0 0 0,0 0 0 0 0,0 0 0 0 0,1 0 1 0 0,-1 0-1 0 0,1 0 0 0 0,0 0 0 0 0,0 0 0 0 0,1 0 0 0 0,-1 0 0 0 0,1 0 0 0 0,0-1 0 0 0,0 1 0 0 0,0-1 0 0 0,1 1 1 0 0,-1-1-1 0 0,1 0 0 0 0,-1 0 0 0 0,1 0 0 0 0,0 0 0 0 0,0-1 0 0 0,4 3 0 0 0,-2-3-95 0 0,0 0 1 0 0,-1 0-1 0 0,1-1 0 0 0,0 0 0 0 0,0 0 0 0 0,0 0 1 0 0,0-1-1 0 0,0 1 0 0 0,0-1 0 0 0,1 0 1 0 0,-1-1-1 0 0,0 1 0 0 0,0-1 0 0 0,0 0 1 0 0,6-2-1 0 0,12-4-1091 0 0,40-18 0 0 0,-54 22 382 0 0,52-29-8129 0 0,-32 12 1190 0 0</inkml:trace>
</inkml:ink>
</file>

<file path=ppt/ink/ink1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4:41.4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 0 16388 0 0,'-1'1'190'0'0,"1"-1"0"0"0,-1 0 1 0 0,0 1-1 0 0,1-1 0 0 0,-1 0 1 0 0,1 1-1 0 0,-1-1 0 0 0,0 1 1 0 0,1-1-1 0 0,-1 1 0 0 0,1-1 1 0 0,-1 1-1 0 0,1 0 0 0 0,0-1 1 0 0,-1 1-1 0 0,1 0 0 0 0,0-1 1 0 0,-1 1-1 0 0,1 0 0 0 0,0-1 1 0 0,0 1-1 0 0,-1 0 0 0 0,1-1 1 0 0,0 1-1 0 0,0 0 0 0 0,0 0 1 0 0,0-1-1 0 0,0 1 0 0 0,0 0 1 0 0,0 0-1 0 0,0-1 0 0 0,1 1 1 0 0,-1 0-1 0 0,0-1 0 0 0,1 2 1 0 0,0 0-39 0 0,1 0 0 0 0,-1 0 0 0 0,1 0 0 0 0,0 0 0 0 0,0 0 0 0 0,0 0 1 0 0,0-1-1 0 0,0 1 0 0 0,0-1 0 0 0,4 2 0 0 0,6 3-139 0 0,0 0 0 0 0,0-1 0 0 0,17 4 0 0 0,29 0 116 0 0,-55-8-130 0 0,1-1 0 0 0,0 0 1 0 0,-1 0-1 0 0,1 0 0 0 0,0 0 0 0 0,0-1 0 0 0,-1 1 0 0 0,1-1 1 0 0,0 0-1 0 0,-1 0 0 0 0,1-1 0 0 0,-1 1 0 0 0,5-3 1 0 0,-7 3-23 0 0,-1 1 0 0 0,0 0 0 0 0,1 0 0 0 0,-1-1 0 0 0,1 1 0 0 0,-1-1-1 0 0,0 1 1 0 0,1 0 0 0 0,-1-1 0 0 0,0 1 0 0 0,0-1 0 0 0,1 1 0 0 0,-1 0 0 0 0,0-1 0 0 0,0 1 0 0 0,0-1 0 0 0,1 1 0 0 0,-1-1 0 0 0,0 1 0 0 0,0-1 0 0 0,0 1 0 0 0,0-1 0 0 0,0 1 0 0 0,0-1 0 0 0,0 1 0 0 0,0-1 0 0 0,0 1 0 0 0,0-1 0 0 0,0 1 0 0 0,-1-1 0 0 0,1 1 0 0 0,0-1 0 0 0,0 1 0 0 0,0-1 0 0 0,-1 1 0 0 0,1 0 0 0 0,0-1 0 0 0,0 1 0 0 0,-1-1 0 0 0,1 1 0 0 0,0 0 0 0 0,-1-1 0 0 0,1 1 0 0 0,0 0-1 0 0,-1-1 1 0 0,1 1 0 0 0,-1 0 0 0 0,1 0 0 0 0,-1-1 0 0 0,1 1 0 0 0,-1 0 0 0 0,1 0 0 0 0,0 0 0 0 0,-1 0 0 0 0,1-1 0 0 0,-2 1 0 0 0,-27-9-670 0 0,17 9 607 0 0,-1 0 0 0 0,1 0 0 0 0,0 1 0 0 0,-1 1 1 0 0,1 0-1 0 0,0 1 0 0 0,0 0 0 0 0,-12 5 0 0 0,18-6 161 0 0,1 0 0 0 0,-1 0 0 0 0,1 1 0 0 0,0-1 0 0 0,0 1 0 0 0,0 0-1 0 0,0 1 1 0 0,1-1 0 0 0,-1 1 0 0 0,1 0 0 0 0,0 0 0 0 0,0 0 0 0 0,0 1 0 0 0,1-1 0 0 0,0 1 0 0 0,-1 0 0 0 0,2 0 0 0 0,-1 0-1 0 0,-2 7 1 0 0,4-10-23 0 0,0 1 0 0 0,1-1 0 0 0,0 0 0 0 0,-1 1 0 0 0,1-1 0 0 0,0 1 0 0 0,0-1 0 0 0,0 1 0 0 0,0-1 0 0 0,1 1 0 0 0,-1-1 0 0 0,1 0 0 0 0,-1 1 0 0 0,1-1-1 0 0,0 0 1 0 0,0 1 0 0 0,0-1 0 0 0,0 0 0 0 0,3 4 0 0 0,-1-3-4 0 0,-1 0-1 0 0,1 0 1 0 0,1-1 0 0 0,-1 1-1 0 0,0-1 1 0 0,0 0 0 0 0,1 0-1 0 0,0 0 1 0 0,-1 0 0 0 0,9 2-1 0 0,2 1-19 0 0,1-2-1 0 0,0 0 0 0 0,0-1 1 0 0,1 0-1 0 0,18-1 0 0 0,-16-1-738 0 0,55-2-290 0 0,-50-2-3795 0 0,-2-3-4812 0 0</inkml:trace>
  <inkml:trace contextRef="#ctx0" brushRef="#br0" timeOffset="1">21 251 12275 0 0,'0'2'353'0'0,"0"-1"0"0"0,-1 1 0 0 0,1 0 0 0 0,1 0 0 0 0,-1-1 0 0 0,0 1 1 0 0,0 0-1 0 0,1 0 0 0 0,-1-1 0 0 0,0 1 0 0 0,1 0 0 0 0,0-1 0 0 0,-1 1 1 0 0,1 0-1 0 0,0-1 0 0 0,0 1 0 0 0,0-1 0 0 0,0 0 0 0 0,2 3 0 0 0,0-2-83 0 0,-1 0 0 0 0,1 0 0 0 0,0 0 0 0 0,0 0 0 0 0,0 0 0 0 0,0 0 0 0 0,1-1 0 0 0,-1 0-1 0 0,5 2 1 0 0,9 1-227 0 0,0-1-1 0 0,0-1 0 0 0,24 1 0 0 0,-20-2 514 0 0,-10 0-786 0 0,5 0 311 0 0,0 1-1 0 0,22 5 1 0 0,-34-6-674 0 0,0 0-1 0 0,0 1 1 0 0,0-1 0 0 0,0 1-1 0 0,0 0 1 0 0,0 0 0 0 0,-1 1-1 0 0,5 3 1 0 0,-22-9-10022 0 0,3 5 5485 0 0</inkml:trace>
</inkml:ink>
</file>

<file path=ppt/ink/ink1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4:41.7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10466 0 0,'2'1'523'0'0,"-1"0"0"0"0,1 0 0 0 0,-1 0 0 0 0,1 0 1 0 0,0 0-1 0 0,0 0 0 0 0,-1 0 0 0 0,1-1 0 0 0,0 1 0 0 0,0-1 0 0 0,2 1 0 0 0,43 1 1788 0 0,-29-1-1278 0 0,-14-1-854 0 0,5 0 143 0 0,-1 1 1 0 0,0 0-1 0 0,1 0 0 0 0,-1 1 1 0 0,11 3-1 0 0,-18-5-247 0 0,0 1 0 0 0,1 0-1 0 0,-1-1 1 0 0,0 1 0 0 0,1 0 0 0 0,-1-1-1 0 0,0 1 1 0 0,0 0 0 0 0,0 0 0 0 0,0 0 0 0 0,0 0-1 0 0,0 1 1 0 0,0-1 0 0 0,0 0 0 0 0,0 0-1 0 0,0 0 1 0 0,0 1 0 0 0,-1-1 0 0 0,1 0 0 0 0,-1 1-1 0 0,1-1 1 0 0,-1 1 0 0 0,1-1 0 0 0,-1 1-1 0 0,0-1 1 0 0,0 0 0 0 0,0 1 0 0 0,0-1 0 0 0,0 1-1 0 0,0-1 1 0 0,0 1 0 0 0,0-1 0 0 0,0 1-1 0 0,-1-1 1 0 0,1 1 0 0 0,-2 2 0 0 0,1-2-47 0 0,0 0 1 0 0,1 1-1 0 0,-1-1 1 0 0,0 1 0 0 0,1-1-1 0 0,-1 1 1 0 0,1-1-1 0 0,0 1 1 0 0,0-1 0 0 0,0 1-1 0 0,0-1 1 0 0,0 1-1 0 0,1-1 1 0 0,-1 1-1 0 0,1-1 1 0 0,0 0 0 0 0,-1 1-1 0 0,1-1 1 0 0,0 0-1 0 0,1 1 1 0 0,-1-1 0 0 0,0 0-1 0 0,0 0 1 0 0,1 0-1 0 0,0 0 1 0 0,-1 0-1 0 0,1 0 1 0 0,0 0 0 0 0,0-1-1 0 0,0 1 1 0 0,0-1-1 0 0,0 1 1 0 0,0-1 0 0 0,0 0-1 0 0,5 2 1 0 0,-2-1-297 0 0,0-1 0 0 0,0 0 1 0 0,0 0-1 0 0,0 0 0 0 0,1 0 0 0 0,-1-1 1 0 0,0 0-1 0 0,1 0 0 0 0,-1-1 1 0 0,0 1-1 0 0,0-1 0 0 0,0 0 0 0 0,1 0 1 0 0,-1-1-1 0 0,0 0 0 0 0,7-3 1 0 0,-3 0-1622 0 0,0-1-1 0 0,-1 0 1 0 0,0 0 0 0 0,0-1 0 0 0,8-8 0 0 0,2-5-4516 0 0</inkml:trace>
</inkml:ink>
</file>

<file path=ppt/ink/ink1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4:42.1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19 18796 0 0,'3'-2'299'0'0,"0"0"1"0"0,1-1-1 0 0,-1 2 1 0 0,1-1-1 0 0,0 0 1 0 0,0 1-1 0 0,-1 0 1 0 0,1-1-1 0 0,0 2 1 0 0,0-1-1 0 0,0 0 1 0 0,0 1-1 0 0,0 0 1 0 0,0 0-1 0 0,0 0 0 0 0,0 0 1 0 0,0 1-1 0 0,0-1 1 0 0,0 1-1 0 0,5 2 1 0 0,10 1 98 0 0,-1 2 0 0 0,32 14 0 0 0,-41-15-239 0 0,-1 0 0 0 0,0 0 0 0 0,0 1 1 0 0,0 0-1 0 0,-1 0 0 0 0,0 1 0 0 0,0 0 0 0 0,10 14 0 0 0,-14-17-443 0 0,0 0 0 0 0,-1 0 0 0 0,0 0 0 0 0,1 0-1 0 0,-1 1 1 0 0,-1-1 0 0 0,1 1 0 0 0,1 9-1 0 0,-4 9-4623 0 0,-11-1-3492 0 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4:39.6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 0 14699 0 0,'-4'80'7741'0'0,"-4"-1"-4284"0"0,2-43-3589 0 0,3-1-1 0 0,0 1 1 0 0,3 0-1 0 0,1-1 1 0 0,9 59 0 0 0,-10-92-333 0 0,9 28-1679 0 0,-4-21-1844 0 0</inkml:trace>
</inkml:ink>
</file>

<file path=ppt/ink/ink1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4:42.5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 0 14115 0 0,'2'1'511'0'0,"0"0"0"0"0,0 1 0 0 0,-1-1-1 0 0,1 0 1 0 0,0 1 0 0 0,-1-1 0 0 0,1 1 0 0 0,-1-1 0 0 0,0 1 0 0 0,1-1-1 0 0,-1 1 1 0 0,0 0 0 0 0,0 0 0 0 0,0 0 0 0 0,0 0 0 0 0,0 0 0 0 0,0 3-1 0 0,0 0-217 0 0,0 0-1 0 0,0 0 0 0 0,-1 0 1 0 0,1 0-1 0 0,-1 0 0 0 0,0 0 1 0 0,-1 6-1 0 0,-2 2-300 0 0,0 1-1 0 0,0 0 1 0 0,-1-1-1 0 0,-8 19 1 0 0,-3-10 4 0 0,-1 4-447 0 0,48-30 39 0 0,0 0 236 0 0,0 1 0 0 0,0 2-1 0 0,36 3 1 0 0,-33 1-4225 0 0,0 1-4211 0 0,-20-1 1359 0 0</inkml:trace>
</inkml:ink>
</file>

<file path=ppt/ink/ink1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4:42.8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128 16 15867 0 0,'0'0'351'0'0,"-1"-1"0"0"0,1 0 0 0 0,0 0 0 0 0,0 0 0 0 0,-1 0 0 0 0,1 1 0 0 0,-1-1 0 0 0,1 0 0 0 0,0 0 0 0 0,-1 1 0 0 0,1-1 0 0 0,-1 0 0 0 0,0 1 0 0 0,1-1 0 0 0,-1 0 0 0 0,0 1 0 0 0,1-1 0 0 0,-1 1 0 0 0,0-1 0 0 0,1 1 0 0 0,-1-1 0 0 0,0 1-1 0 0,-1-1 1 0 0,-10 20 2551 0 0,9-12-3176 0 0,-96 231-433 0 0,101-244 577 0 0,0 1 0 0 0,1 0 1 0 0,-1 0-1 0 0,1 1 0 0 0,0-1 0 0 0,0 0 1 0 0,1 1-1 0 0,-1 0 0 0 0,1 0 1 0 0,0 0-1 0 0,0 0 0 0 0,0 1 0 0 0,6-4 1 0 0,-6 4 152 0 0,1 1 0 0 0,0 0 0 0 0,1 0 0 0 0,-1 0 0 0 0,0 1 0 0 0,0 0 0 0 0,1 0 1 0 0,-1 0-1 0 0,0 1 0 0 0,1-1 0 0 0,-1 1 0 0 0,1 1 0 0 0,-1-1 0 0 0,1 1 1 0 0,-1 0-1 0 0,0 0 0 0 0,7 2 0 0 0,-1 2-236 0 0,0-1-1 0 0,0 1 1 0 0,12 8 0 0 0,13 9-3816 0 0,-6-3-2997 0 0,-19-14 2570 0 0,0-2-1182 0 0</inkml:trace>
</inkml:ink>
</file>

<file path=ppt/ink/ink1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4:43.2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268 7 12571 0 0,'0'0'202'0'0,"-3"-5"4240"0"0,3 5-4240 0 0,0 0 0 0 0,-1-1 0 0 0,1 1 0 0 0,0 0 0 0 0,0 0 0 0 0,-1 0 0 0 0,1 0-1 0 0,0 0 1 0 0,-1 0 0 0 0,1 0 0 0 0,0 0 0 0 0,0 0 0 0 0,-1 0 0 0 0,1 0 0 0 0,0 0 0 0 0,0 0 0 0 0,-1 0 0 0 0,1 0 0 0 0,0 0 0 0 0,-1 0 0 0 0,1 0-1 0 0,0 0 1 0 0,0 0 0 0 0,-1 1 0 0 0,1-1 0 0 0,0 0 0 0 0,-1 0 0 0 0,-8 20 2886 0 0,-4 38-3814 0 0,12-51 1418 0 0,-8 53-1075 0 0,-8 33-4247 0 0,14-82 1092 0 0,0 0 0 0 0,-1-1 0 0 0,-7 15-1 0 0,2-7-1770 0 0</inkml:trace>
  <inkml:trace contextRef="#ctx0" brushRef="#br0" timeOffset="1">3 410 12339 0 0,'-1'1'227'0'0,"1"-1"0"0"0,0 0 0 0 0,0 1 0 0 0,0-1 0 0 0,-1 0 1 0 0,1 1-1 0 0,0-1 0 0 0,0 0 0 0 0,0 1 0 0 0,0-1 0 0 0,0 0 1 0 0,0 1-1 0 0,-1-1 0 0 0,1 1 0 0 0,0-1 0 0 0,0 0 0 0 0,0 1 1 0 0,0-1-1 0 0,1 1 0 0 0,-1-1 0 0 0,0 0 0 0 0,0 1 0 0 0,0-1 1 0 0,0 0-1 0 0,0 1 0 0 0,0-1 0 0 0,1 1 0 0 0,-1-1 0 0 0,0 0 1 0 0,0 0-1 0 0,0 1 0 0 0,1-1 0 0 0,-1 0 0 0 0,0 1 0 0 0,1-1 1 0 0,17 3 2870 0 0,30-12-2745 0 0,-40 7 355 0 0,26-6-836 0 0,65-13 952 0 0,-33 13-7589 0 0,-66 8 6611 0 0,0 0-1 0 0,0 0 1 0 0,0 1 0 0 0,1-1 0 0 0,-1 0 0 0 0,0 0 0 0 0,0 0 0 0 0,0 0-1 0 0,1 0 1 0 0,-1 0 0 0 0,0 0 0 0 0,0 0 0 0 0,0 0 0 0 0,1 0 0 0 0,-1 0 0 0 0,0 0-1 0 0,0 0 1 0 0,0 0 0 0 0,1 0 0 0 0,-1-1 0 0 0,0 1 0 0 0,0 0 0 0 0,0 0-1 0 0,1-7-6164 0 0,-4 3 4599 0 0</inkml:trace>
</inkml:ink>
</file>

<file path=ppt/ink/ink1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4:43.6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77 1 7978 0 0,'-25'28'8737'0'0,"7"8"-3912"0"0,14-26-4550 0 0,1-1-1 0 0,0 1 0 0 0,1 0 1 0 0,0 0-1 0 0,1 0 0 0 0,-1 0 1 0 0,2 0-1 0 0,0 0 0 0 0,2 19 1 0 0,-2-29-396 0 0,0 1 0 0 0,0 0 0 0 0,0 0 0 0 0,0-1 0 0 0,0 1 0 0 0,0 0 1 0 0,0 0-1 0 0,1-1 0 0 0,-1 1 0 0 0,0 0 0 0 0,0 0 0 0 0,1-1 0 0 0,-1 1 0 0 0,1 0 0 0 0,-1-1 0 0 0,0 1 0 0 0,1 0 1 0 0,-1-1-1 0 0,1 1 0 0 0,0-1 0 0 0,-1 1 0 0 0,1-1 0 0 0,1 1 0 0 0,-2-1-119 0 0,1 0 0 0 0,0 0-1 0 0,-1 0 1 0 0,1 0 0 0 0,0-1 0 0 0,0 1 0 0 0,-1 0-1 0 0,1 0 1 0 0,0-1 0 0 0,-1 1 0 0 0,1 0-1 0 0,-1-1 1 0 0,1 1 0 0 0,-1-1 0 0 0,1 1 0 0 0,0-1-1 0 0,-1 1 1 0 0,0-1 0 0 0,1 1 0 0 0,0-2-1 0 0,25-40-8077 0 0,-22 34 8273 0 0,0 2-161 0 0,33-52-1170 0 0,-33 53 1898 0 0,0 0 0 0 0,0 1-1 0 0,0-1 1 0 0,1 1 0 0 0,-1 0 0 0 0,1 0-1 0 0,0 0 1 0 0,9-5 0 0 0,-13 9-372 0 0,-1 0 1 0 0,0 0 0 0 0,0 0 0 0 0,1-1-1 0 0,-1 1 1 0 0,0 0 0 0 0,0 0-1 0 0,1 0 1 0 0,-1 0 0 0 0,0 0 0 0 0,1 0-1 0 0,-1 0 1 0 0,0 0 0 0 0,0 0 0 0 0,1 0-1 0 0,-1 0 1 0 0,0 0 0 0 0,1 0-1 0 0,-1 0 1 0 0,0 0 0 0 0,1 0 0 0 0,-1 0-1 0 0,0 0 1 0 0,0 0 0 0 0,1 0-1 0 0,-1 1 1 0 0,0-1 0 0 0,0 0 0 0 0,1 0-1 0 0,-1 0 1 0 0,0 0 0 0 0,0 1-1 0 0,1-1 1 0 0,-1 0 0 0 0,0 0 0 0 0,0 0-1 0 0,0 1 1 0 0,1-1 0 0 0,-1 1 0 0 0,1 14 2848 0 0,-9 16-1149 0 0,4-23-1721 0 0,-1 0 0 0 0,1 0 0 0 0,-1-1 1 0 0,-1 0-1 0 0,1 0 0 0 0,-1 0 0 0 0,-1-1 0 0 0,1 0 0 0 0,-14 11 1 0 0,-3-2 146 0 0,-47 22 1 0 0,67-35-232 0 0,43 12 241 0 0,-25-13-517 0 0,-1 0 0 0 0,1 0 0 0 0,0-1-1 0 0,-1-1 1 0 0,1 0 0 0 0,21-6 0 0 0,-13 2-4828 0 0,34-14 1 0 0,-26 7-2660 0 0</inkml:trace>
</inkml:ink>
</file>

<file path=ppt/ink/ink1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4:44.0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170 1 21757 0 0,'-5'3'220'0'0,"1"1"1"0"0,-1 0-1 0 0,1 0 1 0 0,0 0-1 0 0,0 1 0 0 0,0 0 1 0 0,1-1-1 0 0,-1 1 1 0 0,1 0-1 0 0,1 0 1 0 0,-1 1-1 0 0,1-1 1 0 0,-1 1-1 0 0,2-1 1 0 0,-1 1-1 0 0,1 0 1 0 0,-1 0-1 0 0,2-1 1 0 0,-1 1-1 0 0,1 0 1 0 0,0 9-1 0 0,0-6-165 0 0,0 0-1 0 0,1-1 1 0 0,0 1 0 0 0,1 0-1 0 0,0-1 1 0 0,0 1 0 0 0,1-1-1 0 0,0 1 1 0 0,1-1 0 0 0,-1 0 0 0 0,2-1-1 0 0,-1 1 1 0 0,1-1 0 0 0,6 8-1 0 0,-10-14-51 0 0,0 1 0 0 0,0-1-1 0 0,0 0 1 0 0,0 1 0 0 0,0-1-1 0 0,1 0 1 0 0,-1 0 0 0 0,0 0-1 0 0,1 0 1 0 0,-1 0 0 0 0,1 0-1 0 0,-1-1 1 0 0,1 1 0 0 0,-1 0 0 0 0,1-1-1 0 0,0 1 1 0 0,-1-1 0 0 0,1 0-1 0 0,0 1 1 0 0,-1-1 0 0 0,1 0-1 0 0,0 0 1 0 0,-1 0 0 0 0,1 0-1 0 0,0 0 1 0 0,0-1 0 0 0,-1 1-1 0 0,1 0 1 0 0,0-1 0 0 0,-1 1 0 0 0,1-1-1 0 0,-1 0 1 0 0,1 1 0 0 0,-1-1-1 0 0,1 0 1 0 0,-1 0 0 0 0,1 0-1 0 0,-1 0 1 0 0,0 0 0 0 0,1 0-1 0 0,-1-1 1 0 0,0 1 0 0 0,0 0 0 0 0,0-1-1 0 0,1-2 1 0 0,3-3-16 0 0,0 0-1 0 0,-1 0 1 0 0,0-1 0 0 0,-1 1-1 0 0,0-1 1 0 0,0 0 0 0 0,4-16 0 0 0,-7 19-94 0 0,1 0-1 0 0,0 0 1 0 0,-1 0 0 0 0,0 0 0 0 0,0 0 0 0 0,0 0 0 0 0,-1-1 0 0 0,0 1 0 0 0,0 0 0 0 0,0 0 0 0 0,0 0 0 0 0,-1 1 0 0 0,0-1 0 0 0,-4-8 0 0 0,4 11 20 0 0,1 0-1 0 0,-1 0 1 0 0,0-1 0 0 0,0 1-1 0 0,0 1 1 0 0,0-1 0 0 0,-1 0-1 0 0,1 1 1 0 0,0-1 0 0 0,-1 1-1 0 0,1-1 1 0 0,-1 1-1 0 0,1 0 1 0 0,-1 0 0 0 0,0 0-1 0 0,1 1 1 0 0,-1-1 0 0 0,0 1-1 0 0,0-1 1 0 0,1 1 0 0 0,-1 0-1 0 0,0 0 1 0 0,0 0-1 0 0,0 0 1 0 0,1 1 0 0 0,-1-1-1 0 0,-5 2 1 0 0,-1 1-135 0 0,0 0 1 0 0,1 0-1 0 0,-1 1 0 0 0,1 0 1 0 0,0 1-1 0 0,0-1 0 0 0,1 2 1 0 0,-1-1-1 0 0,1 1 1 0 0,0 0-1 0 0,1 0 0 0 0,0 1 1 0 0,-8 10-1 0 0,7-8 127 0 0,0 1 1 0 0,0 1 0 0 0,1-1-1 0 0,1 1 1 0 0,-1 0-1 0 0,2 1 1 0 0,0-1-1 0 0,0 1 1 0 0,-3 19-1 0 0,6-27 318 0 0,1-1-1 0 0,0 1 0 0 0,0-1 0 0 0,0 1 0 0 0,0-1 0 0 0,0 1 0 0 0,1-1 0 0 0,0 1 0 0 0,-1-1 0 0 0,1 0 0 0 0,0 1 0 0 0,1-1 1 0 0,-1 0-1 0 0,1 0 0 0 0,-1 0 0 0 0,1 0 0 0 0,0 0 0 0 0,3 4 0 0 0,0-2 70 0 0,-1-1 0 0 0,1 0 0 0 0,0 0 0 0 0,0-1 0 0 0,0 1 0 0 0,1-1 0 0 0,-1 0-1 0 0,1-1 1 0 0,10 4 0 0 0,2 0-57 0 0,1-2-1 0 0,0 0 0 0 0,0-1 0 0 0,0-1 1 0 0,34-1-1 0 0,-40-1-784 0 0,-1-1-1 0 0,1-1 1 0 0,15-3-1 0 0,-7-3-3406 0 0,-2-3-3418 0 0,-6-1-1460 0 0</inkml:trace>
</inkml:ink>
</file>

<file path=ppt/ink/ink1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4:44.4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1 15643 0 0,'-1'1'7450'0'0,"0"5"-3613"0"0,-8 40-2472 0 0,11 244-851 0 0,1-281-2456 0 0,2-22 444 0 0,3-23-529 0 0,-6 27 1634 0 0,23-102-1942 0 0,-22 99 2313 0 0,1 1 0 0 0,1 0 0 0 0,0 0 0 0 0,0 0 0 0 0,1 1 0 0 0,0-1 0 0 0,12-12 0 0 0,-17 21 79 0 0,1 0 1 0 0,0 0 0 0 0,0 0 0 0 0,0 0-1 0 0,0 1 1 0 0,0-1 0 0 0,0 1-1 0 0,0-1 1 0 0,0 1 0 0 0,1 0-1 0 0,-1 0 1 0 0,0 0 0 0 0,1 0 0 0 0,-1 0-1 0 0,1 1 1 0 0,-1-1 0 0 0,1 1-1 0 0,0 0 1 0 0,-1-1 0 0 0,4 2 0 0 0,-2-1 35 0 0,0 1 1 0 0,0 0 0 0 0,0 0 0 0 0,-1 0 0 0 0,1 1 0 0 0,0-1 0 0 0,-1 1 0 0 0,1 0-1 0 0,-1 0 1 0 0,0 0 0 0 0,0 0 0 0 0,4 4 0 0 0,-1-1 24 0 0,-1 0 1 0 0,0 0-1 0 0,-1 0 0 0 0,0 1 1 0 0,1 0-1 0 0,-2-1 0 0 0,1 1 1 0 0,-1 1-1 0 0,0-1 0 0 0,0 0 1 0 0,0 1-1 0 0,-1-1 1 0 0,0 1-1 0 0,2 14 0 0 0,-5-14-66 0 0,1 1 0 0 0,-1 0 0 0 0,0 0-1 0 0,-1 0 1 0 0,0 0 0 0 0,0-1 0 0 0,-1 1 0 0 0,0-1-1 0 0,0 1 1 0 0,0-1 0 0 0,-1 0 0 0 0,0-1-1 0 0,-1 1 1 0 0,0-1 0 0 0,0 1 0 0 0,0-2 0 0 0,0 1-1 0 0,-11 8 1 0 0,9-8-32 0 0,-1 0 0 0 0,1-1 0 0 0,-1 0 1 0 0,0-1-1 0 0,0 0 0 0 0,-1 0 0 0 0,1 0 0 0 0,-1-1 0 0 0,0 0 0 0 0,0-1 0 0 0,0 0 0 0 0,0-1 1 0 0,0 0-1 0 0,-1 0 0 0 0,-15-1 0 0 0,43 0-50 0 0,-1-2 0 0 0,0 0 0 0 0,1 0 0 0 0,20-7 0 0 0,39-13-4056 0 0,-74 21 3319 0 0,0 0-1 0 0,1 0 1 0 0,-1 0-1 0 0,0 0 1 0 0,0-1 0 0 0,0 0-1 0 0,0 1 1 0 0,0-1-1 0 0,0 0 1 0 0,0 0-1 0 0,-1-1 1 0 0,1 1-1 0 0,-1-1 1 0 0,1 1-1 0 0,-1-1 1 0 0,2-4 0 0 0,7-9-5149 0 0</inkml:trace>
</inkml:ink>
</file>

<file path=ppt/ink/ink1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4:44.8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13091 0 0,'5'1'4865'0'0,"4"-1"-3937"0"0,4 2-328 0 0,1-2 144 0 0,-2 2 48 0 0,3 1-183 0 0,-2 1-217 0 0,2 2-136 0 0,0 0-64 0 0,-1 1-104 0 0,-3-2-64 0 0,-3 2-256 0 0,-1 0-664 0 0,-5 0-1097 0 0,-3 1-983 0 0,-5 0-1425 0 0,-10-3 528 0 0,3 4-1736 0 0</inkml:trace>
  <inkml:trace contextRef="#ctx0" brushRef="#br0" timeOffset="1">2 165 10466 0 0,'1'3'5049'0'0,"1"1"-2560"0"0,3 1-1009 0 0,0 0-480 0 0,3-1-263 0 0,1 0-225 0 0,2-1-256 0 0,0 1-96 0 0,2-3-56 0 0,0 0-80 0 0,2 0-216 0 0,1-1-889 0 0,0-1-1519 0 0,-1-3-1961 0 0,-3-3 48 0 0,0-4-1920 0 0</inkml:trace>
</inkml:ink>
</file>

<file path=ppt/ink/ink1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4:45.2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271 0 11450 0 0,'-13'29'8602'0'0,"3"2"-3980"0"0,-8 69-2853 0 0,11-57-662 0 0,3-15-1132 0 0,-11 58 212 0 0,4-28-3300 0 0,4-40-2133 0 0,7-17 4683 0 0,-1 0 0 0 0,1 0 0 0 0,-1-1-1 0 0,0 1 1 0 0,1 0 0 0 0,-1 0 0 0 0,0-1 0 0 0,1 1 0 0 0,-1-1 0 0 0,0 1 0 0 0,0 0 0 0 0,0-1 0 0 0,0 0 0 0 0,1 1 0 0 0,-1-1 0 0 0,0 1 0 0 0,0-1 0 0 0,-1 0 0 0 0,-7 2-5299 0 0</inkml:trace>
  <inkml:trace contextRef="#ctx0" brushRef="#br0" timeOffset="1">13 444 16259 0 0,'-2'6'558'0'0,"0"-1"0"0"0,0 0-1 0 0,0 1 1 0 0,1-1-1 0 0,0 1 1 0 0,0 0 0 0 0,0-1-1 0 0,1 1 1 0 0,0 0-1 0 0,0-1 1 0 0,0 1 0 0 0,1 0-1 0 0,2 10 1 0 0,-1-11-504 0 0,0 1 1 0 0,0-1-1 0 0,0 1 1 0 0,1-1-1 0 0,0 0 1 0 0,0 0-1 0 0,0 0 0 0 0,0-1 1 0 0,1 1-1 0 0,0-1 1 0 0,0 0-1 0 0,0 0 1 0 0,1 0-1 0 0,-1 0 1 0 0,1-1-1 0 0,0 0 1 0 0,0 0-1 0 0,0 0 1 0 0,0-1-1 0 0,0 1 1 0 0,8 1-1 0 0,50 9-1128 0 0,-21-10-2916 0 0,-41-3 3748 0 0,-1 0-1 0 0,1 0 0 0 0,0 0 0 0 0,-1 0 0 0 0,1 1 0 0 0,0-1 1 0 0,-1 0-1 0 0,1-1 0 0 0,-1 1 0 0 0,1 0 0 0 0,0 0 1 0 0,-1 0-1 0 0,1 0 0 0 0,-1 0 0 0 0,1-1 0 0 0,0 1 0 0 0,-1 0 1 0 0,1 0-1 0 0,-1-1 0 0 0,1 1 0 0 0,-1 0 0 0 0,1-1 1 0 0,-1 1-1 0 0,1-1 0 0 0,-1 1 0 0 0,1-1 0 0 0,-1 1 1 0 0,0-1-1 0 0,1 1 0 0 0,-1-1 0 0 0,0 1 0 0 0,0-1 0 0 0,1 1 1 0 0,-1-1-1 0 0,0 0 0 0 0,0 1 0 0 0,1-2 0 0 0,-1 1-297 0 0</inkml:trace>
</inkml:ink>
</file>

<file path=ppt/ink/ink1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4:46.4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45 16 8930 0 0,'-44'4'13249'0'0,"52"-5"-12932"0"0,0 1 0 0 0,0-1-1 0 0,0 1 1 0 0,1 1-1 0 0,12 2 1 0 0,2 0-195 0 0,-6-2-208 0 0,21 2-406 0 0,0-2 0 0 0,57-4 1 0 0,-94 3 333 0 0,-1 0 1 0 0,0 0 0 0 0,1 0 0 0 0,-1 0 0 0 0,0 0 0 0 0,0 0-1 0 0,1 0 1 0 0,-1 0 0 0 0,0 0 0 0 0,1 0 0 0 0,-1 0 0 0 0,0 0-1 0 0,0 0 1 0 0,1 0 0 0 0,-1 0 0 0 0,0 0 0 0 0,1 0-1 0 0,-1 0 1 0 0,0-1 0 0 0,0 1 0 0 0,1 0 0 0 0,-1 0 0 0 0,0 0-1 0 0,0 0 1 0 0,0 0 0 0 0,1-1 0 0 0,-1 1 0 0 0,0 0 0 0 0,0 0-1 0 0,0-1 1 0 0,1 1 0 0 0,-1 0 0 0 0,0 0 0 0 0,0-1 0 0 0,0 1-1 0 0,0 0 1 0 0,0 0 0 0 0,0-1 0 0 0,1 1 0 0 0,-1-1 0 0 0,-12-6-3379 0 0,-19-4 1650 0 0,20 10 2402 0 0,1 0 1 0 0,-1 1-1 0 0,1 0 0 0 0,-1 1 0 0 0,1 0 0 0 0,-1 0 0 0 0,1 1 0 0 0,0 1 0 0 0,0-1 1 0 0,0 2-1 0 0,0 0 0 0 0,-17 8 0 0 0,21-8-245 0 0,1-1 0 0 0,-1 1 0 0 0,1 0 0 0 0,0 0 0 0 0,0 0 0 0 0,0 1 0 0 0,1-1 1 0 0,0 1-1 0 0,0 1 0 0 0,0-1 0 0 0,0 0 0 0 0,1 1 0 0 0,0 0 0 0 0,0 0 0 0 0,0 0 0 0 0,1 0 0 0 0,0 0 0 0 0,0 0 0 0 0,0 1 1 0 0,1-1-1 0 0,-1 9 0 0 0,2 2-154 0 0,0 0 0 0 0,2 0 0 0 0,0 0 0 0 0,0-1 0 0 0,9 29 0 0 0,-9-36-185 0 0,1 0 1 0 0,1 0-1 0 0,-1-1 0 0 0,1 1 0 0 0,1-1 1 0 0,0 0-1 0 0,0 0 0 0 0,0 0 0 0 0,1 0 0 0 0,0-1 1 0 0,12 11-1 0 0,-17-17-219 0 0,1 0 1 0 0,-1 0-1 0 0,0 0 1 0 0,1 0-1 0 0,-1 0 1 0 0,1 0-1 0 0,0 0 0 0 0,-1 0 1 0 0,1 0-1 0 0,0-1 1 0 0,-1 1-1 0 0,1-1 0 0 0,0 1 1 0 0,0-1-1 0 0,0 0 1 0 0,-1 0-1 0 0,1 0 1 0 0,0 0-1 0 0,0 0 0 0 0,0 0 1 0 0,-1 0-1 0 0,1-1 1 0 0,0 1-1 0 0,0 0 1 0 0,0-1-1 0 0,-1 0 0 0 0,4-1 1 0 0,-3 0-320 0 0,1 0-1 0 0,-1 0 1 0 0,0 0 0 0 0,1-1 0 0 0,-1 0 0 0 0,0 1-1 0 0,0-1 1 0 0,-1 0 0 0 0,1 0 0 0 0,0 0 0 0 0,-1 0 0 0 0,0 0-1 0 0,0 0 1 0 0,1-4 0 0 0,5-21-3470 0 0</inkml:trace>
</inkml:ink>
</file>

<file path=ppt/ink/ink1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4:46.8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150 1 5553 0 0,'1'4'7298'0'0,"-2"18"-3920"0"0,-10 62 1343 0 0,-6 3-3330 0 0,12-67-1386 0 0,0 0 1 0 0,-2 0-1 0 0,0 0 1 0 0,-1-1-1 0 0,-1 0 1 0 0,-15 23-1 0 0,23-41-58 0 0,0 1-1 0 0,-1-1 1 0 0,1 0-1 0 0,-1 0 1 0 0,1 1-1 0 0,-1-1 1 0 0,1 0-1 0 0,-1 0 1 0 0,0 0-1 0 0,1-1 1 0 0,-1 1-1 0 0,0 0 1 0 0,0-1-1 0 0,1 1 1 0 0,-1-1-1 0 0,0 1 1 0 0,0-1-1 0 0,-3 0 1 0 0,4 0 45 0 0,0 0 0 0 0,0 0 0 0 0,0 0 0 0 0,0 0 0 0 0,1 0 0 0 0,-1 0 0 0 0,0 0 1 0 0,0-1-1 0 0,0 1 0 0 0,0 0 0 0 0,0-1 0 0 0,1 1 0 0 0,-1 0 0 0 0,0-1 0 0 0,0 1 0 0 0,1-1 1 0 0,-1 1-1 0 0,0-1 0 0 0,1 1 0 0 0,-1-1 0 0 0,0 0 0 0 0,1 1 0 0 0,-1-1 0 0 0,1 0 0 0 0,-1 0 0 0 0,1 1 1 0 0,-1-1-1 0 0,1 0 0 0 0,0 0 0 0 0,-1 0 0 0 0,1 1 0 0 0,0-1 0 0 0,0 0 0 0 0,0 0 0 0 0,-1 0 1 0 0,1 0-1 0 0,0 0 0 0 0,0 0 0 0 0,0 0 0 0 0,1-1 0 0 0,-1 1 46 0 0,0 0 1 0 0,1 0-1 0 0,-1-1 0 0 0,0 1 0 0 0,1 0 0 0 0,0 0 0 0 0,-1 0 1 0 0,1 0-1 0 0,0 0 0 0 0,-1 0 0 0 0,1 0 0 0 0,0 0 1 0 0,0 0-1 0 0,0 0 0 0 0,0 0 0 0 0,0 0 0 0 0,0 0 0 0 0,0 1 1 0 0,0-1-1 0 0,0 0 0 0 0,0 1 0 0 0,0-1 0 0 0,0 1 1 0 0,1 0-1 0 0,-1-1 0 0 0,0 1 0 0 0,0 0 0 0 0,1-1 1 0 0,-1 1-1 0 0,3 0 0 0 0,41 0 903 0 0,-42 1-867 0 0,102 15 929 0 0,13 3-1014 0 0,-104-19-781 0 0,0 1-1 0 0,0-2 1 0 0,22-3 0 0 0,-34 4 162 0 0,0-1 0 0 0,0 1 0 0 0,0 0 1 0 0,0-1-1 0 0,0 0 0 0 0,0 1 0 0 0,-1-1 1 0 0,1 0-1 0 0,0 0 0 0 0,0 0 0 0 0,-1 0 1 0 0,1 0-1 0 0,-1-1 0 0 0,1 1 0 0 0,-1 0 1 0 0,1-1-1 0 0,-1 1 0 0 0,2-4 0 0 0,3-7-5368 0 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4:41.2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408 11 12875 0 0,'-2'0'709'0'0,"0"0"1"0"0,-1 0 0 0 0,1 0-1 0 0,0 0 1 0 0,-1 0-1 0 0,1 1 1 0 0,0-1 0 0 0,-1 1-1 0 0,1-1 1 0 0,0 1-1 0 0,0 0 1 0 0,0 0-1 0 0,-4 2 1 0 0,-32 21 636 0 0,9-5-705 0 0,-71 22 81 0 0,74-32-655 0 0,1 0 1 0 0,0 2-1 0 0,1 1 0 0 0,0 1 0 0 0,-32 24 1 0 0,54-36-72 0 0,0 1 1 0 0,0 0 0 0 0,0-1-1 0 0,0 1 1 0 0,0 0 0 0 0,1 0-1 0 0,-1 1 1 0 0,1-1 0 0 0,0 0-1 0 0,-1 0 1 0 0,1 1 0 0 0,0-1-1 0 0,0 1 1 0 0,0-1 0 0 0,1 1-1 0 0,-1-1 1 0 0,1 1 0 0 0,-1-1-1 0 0,1 4 1 0 0,0-2-12 0 0,1 0 0 0 0,-1-1-1 0 0,1 1 1 0 0,0 0 0 0 0,0 0 0 0 0,0-1 0 0 0,1 1-1 0 0,-1 0 1 0 0,1-1 0 0 0,0 0 0 0 0,4 6 0 0 0,2 2-15 0 0,1-1 0 0 0,0 0 0 0 0,1-1 0 0 0,0 0 1 0 0,1 0-1 0 0,16 9 0 0 0,-15-11 20 0 0,1 0 0 0 0,0-1 0 0 0,1-1 1 0 0,0 0-1 0 0,-1-1 0 0 0,1 0 0 0 0,1-2 0 0 0,-1 1 0 0 0,0-2 0 0 0,1 0 0 0 0,-1 0 0 0 0,1-1 0 0 0,-1-1 1 0 0,1-1-1 0 0,-1 0 0 0 0,27-8 0 0 0,-11 2 12 0 0,-2-2 0 0 0,1-1-1 0 0,-2-1 1 0 0,0-2 0 0 0,0-1 0 0 0,-1-1 0 0 0,27-21 0 0 0,-51 36 8 0 0,0-1-1 0 0,1 0 1 0 0,-1 0 0 0 0,0 1 0 0 0,0-1 0 0 0,0-1 0 0 0,0 1-1 0 0,0 0 1 0 0,0 0 0 0 0,-1-1 0 0 0,1 1 0 0 0,-1-1 0 0 0,0 0 0 0 0,1 1-1 0 0,-1-1 1 0 0,-1 0 0 0 0,1 0 0 0 0,0 1 0 0 0,-1-1 0 0 0,1-5-1 0 0,-1 5 6 0 0,-1 0 0 0 0,0 1 0 0 0,0-1 0 0 0,0 0-1 0 0,0 0 1 0 0,-1 1 0 0 0,1-1 0 0 0,-1 1 0 0 0,1-1-1 0 0,-1 1 1 0 0,0 0 0 0 0,0-1 0 0 0,0 1 0 0 0,0 0-1 0 0,-1 0 1 0 0,1 1 0 0 0,0-1 0 0 0,-1 0 0 0 0,1 1-1 0 0,-5-2 1 0 0,-20-10 41 0 0,-1 1 0 0 0,-1 2 0 0 0,0 0 0 0 0,-1 2 0 0 0,-42-5 0 0 0,12 1-49 0 0,-1-4-18 0 0,-45-8 46 0 0,93 22-3 0 0,0 0 0 0 0,0 1 1 0 0,-1 1-1 0 0,1 0 0 0 0,-23 3 0 0 0,34-3-28 0 0,0 1 0 0 0,0-1-1 0 0,0 1 1 0 0,0-1 0 0 0,0 1 0 0 0,0 0-1 0 0,0 0 1 0 0,0 0 0 0 0,0 0-1 0 0,0 0 1 0 0,1 0 0 0 0,-1 1 0 0 0,0-1-1 0 0,1 1 1 0 0,-1-1 0 0 0,1 1-1 0 0,0-1 1 0 0,-1 1 0 0 0,0 2 0 0 0,0-1-8 0 0,1 0 1 0 0,0 1-1 0 0,0-1 1 0 0,0 1 0 0 0,0-1-1 0 0,0 1 1 0 0,1-1 0 0 0,-1 1-1 0 0,1 0 1 0 0,1 5-1 0 0,0 7-25 0 0,2 1 0 0 0,0 0 0 0 0,11 30 0 0 0,-9-32 39 0 0,-3-7-10 0 0,9 29-6 0 0,2 0 0 0 0,21 44-1 0 0,-30-72 5 0 0,0-1 1 0 0,1 0-1 0 0,0 0 0 0 0,0 0 0 0 0,1-1 1 0 0,0 1-1 0 0,0-2 0 0 0,1 1 1 0 0,-1-1-1 0 0,2 1 0 0 0,-1-2 0 0 0,1 1 1 0 0,-1-1-1 0 0,2-1 0 0 0,11 6 0 0 0,-16-8 18 0 0,0-1 0 0 0,0 0 1 0 0,0 0-1 0 0,0 0 0 0 0,0-1 0 0 0,0 1 0 0 0,1-1 0 0 0,-1 0 0 0 0,0 0 0 0 0,0-1 0 0 0,0 1 1 0 0,0-1-1 0 0,0 0 0 0 0,1 0 0 0 0,-1 0 0 0 0,6-3 0 0 0,-5 1 25 0 0,1-1 0 0 0,-1 1 0 0 0,-1-1 0 0 0,1 0 1 0 0,0 0-1 0 0,-1 0 0 0 0,0-1 0 0 0,0 1 0 0 0,0-1 0 0 0,4-7 0 0 0,2-6 47 0 0,-1-1 1 0 0,0-1-1 0 0,-1 0 0 0 0,-1 0 0 0 0,6-30 0 0 0,10-39-143 0 0,2-12-2241 0 0,-11 34-5679 0 0,-12 40 2268 0 0,0 7-1682 0 0</inkml:trace>
</inkml:ink>
</file>

<file path=ppt/ink/ink1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4:56.8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20 5169 0 0,'0'-1'564'0'0,"0"-1"0"0"0,0 1 1 0 0,1 0-1 0 0,-1 0 0 0 0,0 0 0 0 0,0 0 0 0 0,1 0 1 0 0,-1 0-1 0 0,1-1 0 0 0,-1 1 0 0 0,1 0 0 0 0,0 0 0 0 0,-1 0 1 0 0,1 1-1 0 0,0-1 0 0 0,-1 0 0 0 0,1 0 0 0 0,0 0 0 0 0,7 3 5020 0 0,-8-2-5366 0 0,0 0 0 0 0,0 1 1 0 0,0-1-1 0 0,0 0 0 0 0,0 0 0 0 0,1 1 1 0 0,-1-1-1 0 0,0 1 0 0 0,3 12 324 0 0,0 150 1678 0 0,-5-130-2368 0 0,2 1 0 0 0,1-1-1 0 0,1 1 1 0 0,2-1 0 0 0,2 0-1 0 0,9 35 1 0 0,-14-66-35 0 0,0 1 0 0 0,1 0 1 0 0,-1 0-1 0 0,0-1 0 0 0,1 1 0 0 0,0-1 0 0 0,-1 1 0 0 0,3 1 0 0 0,-4-4 122 0 0,1 0 0 0 0,-1 1 0 0 0,0-1 0 0 0,0 0 0 0 0,0 0 0 0 0,1 0 0 0 0,-1 0 0 0 0,0 1 0 0 0,0-1 0 0 0,0 0 0 0 0,1 0 0 0 0,-1 0 0 0 0,0 0 0 0 0,0 0 0 0 0,1 0 0 0 0,-1 0 0 0 0,0 0 0 0 0,0 0 0 0 0,0 0 0 0 0,1 0 0 0 0,-1 0 0 0 0,0 0 0 0 0,0 0 0 0 0,1 0 0 0 0,-1 0 0 0 0,0 0 0 0 0,0 0 0 0 0,1 0 0 0 0,-1 0 0 0 0,0 0 0 0 0,0 0 0 0 0,1 0 0 0 0,-1 0 0 0 0,0-1 0 0 0,5-15-2470 0 0,-4 2 1272 0 0,-1 0 0 0 0,-1 1 0 0 0,0-1 0 0 0,-1 1 0 0 0,-4-18 0 0 0,-1 4 1834 0 0,-19-48 6824 0 0,40 84-5997 0 0,-2-5-1297 0 0,0 0-1 0 0,0-1 1 0 0,0-1 0 0 0,0 1 0 0 0,0-2-1 0 0,1 0 1 0 0,-1-1 0 0 0,1 0 0 0 0,-1 0-1 0 0,13-3 1 0 0,-13 1-588 0 0,-1-1-1 0 0,1 0 1 0 0,-1-1 0 0 0,0 0-1 0 0,0 0 1 0 0,15-9 0 0 0,-13 1-6994 0 0</inkml:trace>
</inkml:ink>
</file>

<file path=ppt/ink/ink1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4:57.2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99 2 11202 0 0,'0'-1'527'0'0,"-1"1"0"0"0,0 0 0 0 0,0 0 0 0 0,0-1 0 0 0,1 1 0 0 0,-1 0 0 0 0,0 0 0 0 0,0 0 0 0 0,0 0 0 0 0,1 0 0 0 0,-1 0 0 0 0,0 1 0 0 0,0-1 0 0 0,0 0 0 0 0,1 0 0 0 0,-1 0 0 0 0,0 1 0 0 0,-1 0 0 0 0,-16 11 2503 0 0,-9 18-1686 0 0,22-22-1244 0 0,0 0 0 0 0,1-1 0 0 0,0 2-1 0 0,0-1 1 0 0,1 0 0 0 0,0 1 0 0 0,0-1-1 0 0,1 1 1 0 0,0 0 0 0 0,1 0 0 0 0,0 0-1 0 0,0 0 1 0 0,1 0 0 0 0,0 0-1 0 0,1 0 1 0 0,0 0 0 0 0,2 9 0 0 0,-2-10-107 0 0,1 0 0 0 0,0 0 0 0 0,0-1 0 0 0,1 1 0 0 0,0-1 0 0 0,0 1 1 0 0,1-1-1 0 0,0 0 0 0 0,0 0 0 0 0,1-1 0 0 0,0 1 0 0 0,0-1 0 0 0,0 0 0 0 0,1 0 1 0 0,0-1-1 0 0,0 0 0 0 0,1 0 0 0 0,-1 0 0 0 0,10 5 0 0 0,-14-9-3 0 0,0-1 0 0 0,0 1 0 0 0,0 0 0 0 0,0 0 0 0 0,0-1 0 0 0,0 1-1 0 0,0-1 1 0 0,0 0 0 0 0,0 1 0 0 0,0-1 0 0 0,0 0 0 0 0,0 0 0 0 0,0 0 0 0 0,1-1 0 0 0,-1 1 0 0 0,0 0-1 0 0,0-1 1 0 0,0 0 0 0 0,0 1 0 0 0,0-1 0 0 0,2-1 0 0 0,-1-1-4 0 0,1 1 0 0 0,-1 0-1 0 0,-1-1 1 0 0,1 0 0 0 0,0 0 0 0 0,-1 0 0 0 0,1 0 0 0 0,-1 0 0 0 0,0 0 0 0 0,3-7-1 0 0,0-1-9 0 0,-1 1 0 0 0,0-1 0 0 0,-1 0 0 0 0,0 0 0 0 0,-1-1 0 0 0,2-21-1 0 0,-4 23 14 0 0,0 1 0 0 0,-1 0 0 0 0,-1-1 0 0 0,1 1 1 0 0,-1 0-1 0 0,-1 0 0 0 0,1 0 0 0 0,-2 0 0 0 0,-5-11 0 0 0,8 17-12 0 0,-1 0 1 0 0,1 1 0 0 0,-1-1-1 0 0,0 0 1 0 0,0 0 0 0 0,0 1-1 0 0,0-1 1 0 0,0 1 0 0 0,-1 0-1 0 0,1 0 1 0 0,-1 0-1 0 0,1 0 1 0 0,-1 0 0 0 0,0 0-1 0 0,0 1 1 0 0,0-1 0 0 0,0 1-1 0 0,0 0 1 0 0,0 0 0 0 0,0 0-1 0 0,0 0 1 0 0,0 1 0 0 0,-1-1-1 0 0,1 1 1 0 0,0 0 0 0 0,0 0-1 0 0,-1 0 1 0 0,1 0 0 0 0,-6 1-1 0 0,8 0-124 0 0,-1-1 0 0 0,1 1-1 0 0,-1-1 1 0 0,1 1-1 0 0,-1 0 1 0 0,1-1 0 0 0,-1 1-1 0 0,1 0 1 0 0,0 0 0 0 0,-1 0-1 0 0,1 0 1 0 0,0 0 0 0 0,0 0-1 0 0,0 1 1 0 0,0-1 0 0 0,0 0-1 0 0,0 1 1 0 0,0-1-1 0 0,0 0 1 0 0,0 1 0 0 0,1-1-1 0 0,-1 1 1 0 0,1-1 0 0 0,-1 1-1 0 0,1 0 1 0 0,-1 2 0 0 0,1 0-953 0 0,-1-1 0 0 0,1 1 0 0 0,0 0 0 0 0,0 0 0 0 0,1 0 0 0 0,-1-1 0 0 0,1 1 0 0 0,-1 0 0 0 0,1 0 0 0 0,2 4 0 0 0,4 5-5229 0 0</inkml:trace>
</inkml:ink>
</file>

<file path=ppt/ink/ink1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4:57.5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2 7882 0 0,'3'-1'12498'0'0,"-3"10"-7212"0"0,-3 21-4818 0 0,2-19 676 0 0,-3 41-438 0 0,3 52 1 0 0,2-85-1071 0 0,0-1 0 0 0,2 0 0 0 0,0 0 0 0 0,1 0 0 0 0,1 0 0 0 0,10 25 0 0 0,0-17-2520 0 0,-4-14-1048 0 0</inkml:trace>
</inkml:ink>
</file>

<file path=ppt/ink/ink1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4:57.9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14539 0 0,'51'18'6594'0'0,"-2"3"-3799"0"0,-28-11-2549 0 0,0 0 0 0 0,1-2 0 0 0,0-1-1 0 0,27 6 1 0 0,-43-12-360 0 0,-1 0 1 0 0,1 0-1 0 0,0 0 0 0 0,0-1 0 0 0,0 1 0 0 0,0-1 0 0 0,0-1 0 0 0,-1 1 0 0 0,1-1 0 0 0,0 0 1 0 0,0-1-1 0 0,0 1 0 0 0,-1-1 0 0 0,8-3 0 0 0,-13 5-32 0 0,0 0 0 0 0,0 0-1 0 0,0 0 1 0 0,1-1 0 0 0,-1 1 0 0 0,0 0 0 0 0,0 0 0 0 0,2-2-1901 0 0,-2 2 1901 0 0,0-1 0 0 0,0 1-1 0 0,0 0 1 0 0,0 0 0 0 0,0 0 0 0 0,0-1 0 0 0,0 1 0 0 0,0 0-1 0 0,0 0 1 0 0,0 0 0 0 0,0-1 0 0 0,0 1 0 0 0,0 0-1 0 0,0 0 1 0 0,0 0 0 0 0,0-1 0 0 0,-1 1 0 0 0,1 0 0 0 0,0 0-1 0 0,0 0 1 0 0,0-1 0 0 0,0 1-146 0 0,-13-7-4000 0 0,-14 0 265 0 0,-15 3 2664 0 0,1 8 4729 0 0,38-3-2926 0 0,0 0 0 0 0,0 0 0 0 0,0 0 0 0 0,1 0 1 0 0,-1 1-1 0 0,0-1 0 0 0,1 1 0 0 0,-1 0 0 0 0,1-1 0 0 0,-1 1 0 0 0,1 0 0 0 0,0 0 0 0 0,0 1 0 0 0,0-1 0 0 0,0 0 0 0 0,0 1 1 0 0,0-1-1 0 0,1 1 0 0 0,-1 0 0 0 0,1-1 0 0 0,0 1 0 0 0,0 0 0 0 0,0 0 0 0 0,-1 6 0 0 0,-1 7 288 0 0,2 0 0 0 0,0 0 0 0 0,0 1 0 0 0,2-1 0 0 0,3 26-1 0 0,2-7-586 0 0,15 51 0 0 0,-18-79-528 0 0,0-1 0 0 0,0 1 0 0 0,0-1 0 0 0,0 0-1 0 0,6 7 1 0 0,-8-12 56 0 0,0 1-1 0 0,0-1 0 0 0,0 0 0 0 0,0 0 0 0 0,0 0 0 0 0,0 0 1 0 0,1 0-1 0 0,-1 0 0 0 0,0-1 0 0 0,0 1 0 0 0,1 0 0 0 0,-1-1 1 0 0,3 2-1 0 0,-4-2 25 0 0,1 0 1 0 0,0 0 0 0 0,0 0-1 0 0,0 0 1 0 0,-1 0-1 0 0,1-1 1 0 0,0 1 0 0 0,0 0-1 0 0,-1 0 1 0 0,1-1-1 0 0,0 1 1 0 0,-1 0 0 0 0,1-1-1 0 0,0 1 1 0 0,-1-1-1 0 0,1 1 1 0 0,-1 0 0 0 0,1-1-1 0 0,0 0 1 0 0,-1 1-1 0 0,1-1 1 0 0,-1 1 0 0 0,0-1-1 0 0,1 0 1 0 0,-1 1-1 0 0,1-1 1 0 0,-1 0 0 0 0,1 0-1 0 0,5-13-2891 0 0,1-1-897 0 0</inkml:trace>
</inkml:ink>
</file>

<file path=ppt/ink/ink1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4:58.2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87 68 2497 0 0,'0'-6'1314'0'0,"-1"1"-513"0"0,0 1 0 0 0,0 0-1 0 0,1-1 1 0 0,0 1 0 0 0,0-1-1 0 0,0 1 1 0 0,1-1-1 0 0,-1 1 1 0 0,1-1 0 0 0,0 1-1 0 0,2-5 1 0 0,-3 9-670 0 0,0 0 0 0 0,0 0 0 0 0,1-1 0 0 0,-1 1 0 0 0,0 0 0 0 0,1 0 0 0 0,-1-1 0 0 0,0 1-1 0 0,0 0 1 0 0,1 0 0 0 0,-1 0 0 0 0,0-1 0 0 0,1 1 0 0 0,-1 0 0 0 0,1 0 0 0 0,-1 0 0 0 0,0 0 0 0 0,1 0 0 0 0,-1 0 0 0 0,0 0 0 0 0,1 0 0 0 0,-1 0 0 0 0,0 0 0 0 0,1 0 0 0 0,-1 0 0 0 0,1 0 0 0 0,-1 0 0 0 0,0 0 0 0 0,1 0 0 0 0,-1 0 0 0 0,0 0-1 0 0,1 1 1 0 0,-1-1 0 0 0,0 0 0 0 0,1 0 0 0 0,-1 0 0 0 0,0 1 0 0 0,1-1 0 0 0,-1 0 0 0 0,0 0 0 0 0,0 1 0 0 0,1-1 0 0 0,-1 0 0 0 0,0 1 0 0 0,0-1 0 0 0,0 0 0 0 0,0 1 0 0 0,1-1 0 0 0,-1 0 0 0 0,0 1 0 0 0,0-1 0 0 0,0 0 0 0 0,0 1 0 0 0,0-1 0 0 0,0 1-1 0 0,9 20 2088 0 0,-5 0-2043 0 0,0 0-1 0 0,-2 0 1 0 0,-1 0 0 0 0,-1 1-1 0 0,0-1 1 0 0,-2 0-1 0 0,0 0 1 0 0,-1 0-1 0 0,-11 34 1 0 0,13-50-559 0 0,-2 1 1 0 0,1 0 0 0 0,0-1-1 0 0,-1 0 1 0 0,0 0-1 0 0,-1 0 1 0 0,1 0-1 0 0,-1 0 1 0 0,-5 5-1 0 0,8-8 120 0 0,-1 0 0 0 0,0-1 0 0 0,1 1-1 0 0,-1-1 1 0 0,0 0 0 0 0,0 1-1 0 0,0-1 1 0 0,0 0 0 0 0,0 0 0 0 0,0 0-1 0 0,0-1 1 0 0,0 1 0 0 0,0 0-1 0 0,0-1 1 0 0,0 1 0 0 0,-1-1 0 0 0,1 0-1 0 0,0 0 1 0 0,0 0 0 0 0,-1 0 0 0 0,1 0-1 0 0,0 0 1 0 0,0 0 0 0 0,0-1-1 0 0,-1 1 1 0 0,1-1 0 0 0,-4-1 0 0 0,6 1 288 0 0,-1 1 0 0 0,1 0 0 0 0,-1 0 0 0 0,1 0 0 0 0,0 0 0 0 0,-1 0 0 0 0,1-1 0 0 0,-1 1 0 0 0,1 0 0 0 0,0 0 0 0 0,-1-1 0 0 0,1 1 0 0 0,0 0 0 0 0,-1 0 0 0 0,1-1 0 0 0,0 1 0 0 0,0 0 0 0 0,-1-1 0 0 0,1 1 0 0 0,0-1 0 0 0,0 1 0 0 0,-1 0 0 0 0,1-1 0 0 0,0 1 0 0 0,0-1 0 0 0,0 1 1 0 0,0 0-1 0 0,0-1 0 0 0,0 1 0 0 0,0-1 0 0 0,0 1 0 0 0,0-1 0 0 0,11-9 1660 0 0,22 1 746 0 0,-15 8-2021 0 0,65-3 1617 0 0,-74 4-2525 0 0,0 1-1 0 0,0 0 1 0 0,0 0-1 0 0,0 1 1 0 0,0 0-1 0 0,14 5 1 0 0,-22-7 343 0 0,-1 0 1 0 0,2 17-12877 0 0</inkml:trace>
</inkml:ink>
</file>

<file path=ppt/ink/ink1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4:58.6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10 370 8538 0 0,'-1'1'504'0'0,"0"1"0"0"0,0 0 0 0 0,0-1 0 0 0,0 1 0 0 0,0 0 0 0 0,0 0 0 0 0,1-1 0 0 0,-1 1 1 0 0,1 0-1 0 0,-1 0 0 0 0,1 0 0 0 0,0 0 0 0 0,0 0 0 0 0,-1 0 0 0 0,1 0 0 0 0,1 0 0 0 0,-1 0 0 0 0,0-1 0 0 0,0 1 0 0 0,1 0 1 0 0,0 4-1 0 0,1-4-229 0 0,-1 0 1 0 0,1 0 0 0 0,0 1 0 0 0,-1-1 0 0 0,1 0 0 0 0,0-1-1 0 0,0 1 1 0 0,0 0 0 0 0,1-1 0 0 0,-1 1 0 0 0,0-1 0 0 0,1 1-1 0 0,4 1 1 0 0,4 1-162 0 0,1 0 1 0 0,0-1-1 0 0,0 0 0 0 0,1-1 0 0 0,20 1 0 0 0,77-5-2437 0 0,-37-8-8843 0 0,-49 6 4282 0 0</inkml:trace>
  <inkml:trace contextRef="#ctx0" brushRef="#br0" timeOffset="1">390 1 16203 0 0,'-22'3'5355'0'0,"17"1"-3020"0"0,16 0-1505 0 0,7-1-655 0 0,0-1-1 0 0,1 0 1 0 0,-1-2 0 0 0,26-2 0 0 0,34 1-1842 0 0,-28 10-3764 0 0,-48-9 4259 0 0,0 1-482 0 0,7 15-9314 0 0</inkml:trace>
</inkml:ink>
</file>

<file path=ppt/ink/ink1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4:59.0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21 10362 0 0,'4'4'755'0'0,"0"1"0"0"0,0-1 0 0 0,0 1 0 0 0,0-1 0 0 0,1-1-1 0 0,0 1 1 0 0,0 0 0 0 0,5 2 0 0 0,-4-3-391 0 0,-1-1 0 0 0,1 1 1 0 0,0-1-1 0 0,0-1 0 0 0,0 1 0 0 0,12 1 1 0 0,-7-3-155 0 0,0 1 0 0 0,0-2 1 0 0,0 0-1 0 0,0 0 1 0 0,-1-1-1 0 0,1 0 0 0 0,0 0 1 0 0,15-8-1 0 0,-66 14 2487 0 0,35-2-2623 0 0,1-1 1 0 0,0 1-1 0 0,-1 0 1 0 0,1 0-1 0 0,0 0 0 0 0,0 1 1 0 0,0-1-1 0 0,1 1 1 0 0,-1 0-1 0 0,1 0 0 0 0,-1 0 1 0 0,1 1-1 0 0,0-1 1 0 0,0 1-1 0 0,0 0 1 0 0,1 0-1 0 0,-1 0 0 0 0,-2 7 1 0 0,4-7-45 0 0,0 0-1 0 0,0 0 1 0 0,0 0 0 0 0,1 0-1 0 0,0 0 1 0 0,0 0 0 0 0,0-1 0 0 0,0 1-1 0 0,0 0 1 0 0,1 0 0 0 0,0 0 0 0 0,0 0-1 0 0,0 0 1 0 0,0 0 0 0 0,1-1 0 0 0,-1 1-1 0 0,1-1 1 0 0,0 1 0 0 0,0-1-1 0 0,0 1 1 0 0,0-1 0 0 0,5 5 0 0 0,-6-7-19 0 0,0 1 1 0 0,1 0-1 0 0,-1-1 1 0 0,0 1-1 0 0,0-1 1 0 0,1 0-1 0 0,-1 1 1 0 0,0-1-1 0 0,1 0 1 0 0,0 0-1 0 0,-1 0 1 0 0,1 0-1 0 0,0 0 1 0 0,-1 0-1 0 0,1 0 1 0 0,0-1 0 0 0,0 1-1 0 0,0-1 1 0 0,-1 1-1 0 0,1-1 1 0 0,0 0-1 0 0,0 0 1 0 0,0 0-1 0 0,0 0 1 0 0,0 0-1 0 0,0 0 1 0 0,0 0-1 0 0,0 0 1 0 0,-1-1-1 0 0,1 1 1 0 0,0-1-1 0 0,0 0 1 0 0,2 0-1 0 0,-1-2 21 0 0,0 1 0 0 0,-1 0 0 0 0,1-1-1 0 0,0 0 1 0 0,-1 0 0 0 0,0 0-1 0 0,1 0 1 0 0,-1 0 0 0 0,0 0-1 0 0,-1-1 1 0 0,1 1 0 0 0,-1-1-1 0 0,1 1 1 0 0,-1-1 0 0 0,1-6-1 0 0,0 1 2 0 0,0 1-1 0 0,-1-1 0 0 0,-1 1 1 0 0,1-1-1 0 0,-1 0 0 0 0,-1 1 0 0 0,1-1 1 0 0,-1 1-1 0 0,-1-1 0 0 0,-2-8 1 0 0,2 13-295 0 0,1-1 1 0 0,-1 1 0 0 0,0 0 0 0 0,-1 0 0 0 0,1 0 0 0 0,-1 0 0 0 0,0 0 0 0 0,-4-5 0 0 0,4 6-538 0 0,-1 0 1 0 0,1 1-1 0 0,-1-1 0 0 0,0 0 1 0 0,1 1-1 0 0,-1 0 1 0 0,0 0-1 0 0,0 0 0 0 0,-8-2 1 0 0,-2 1-4514 0 0,4 0-2183 0 0</inkml:trace>
</inkml:ink>
</file>

<file path=ppt/ink/ink1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4:59.3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15195 0 0,'6'18'2702'0'0,"0"1"0"0"0,-1-1-1 0 0,3 20 1 0 0,3 103-890 0 0,-6-46-2738 0 0,-5-95 888 0 0,0 0-1 0 0,0 0 1 0 0,0 1 0 0 0,1-1-1 0 0,-1 0 1 0 0,0 0-1 0 0,0 0 1 0 0,1 0-1 0 0,-1 0 1 0 0,0 0-1 0 0,0 0 1 0 0,0 1-1 0 0,1-1 1 0 0,-1 0 0 0 0,0 0-1 0 0,0 0 1 0 0,1 0-1 0 0,-1 0 1 0 0,0 0-1 0 0,1 0 1 0 0,-1 0-1 0 0,0 0 1 0 0,0 0-1 0 0,1 0 1 0 0,-1 0 0 0 0,0-1-1 0 0,0 1 1 0 0,0 0-1 0 0,1 0 1 0 0,-1 0-1 0 0,0 0 1 0 0,0 0-1 0 0,1 0 1 0 0,-1-1-1 0 0,0 1 1 0 0,0 0-1 0 0,0 0 1 0 0,1 0 0 0 0,-1 0-1 0 0,0-1 1 0 0,0 1-1 0 0,0 0 1 0 0,0 0-1 0 0,0-1 1 0 0,0 1-1 0 0,1 0 1 0 0,-1 0-1 0 0,0-1 1 0 0,0 1-1 0 0,18-18-231 0 0,-6 6 62 0 0,52-27-3050 0 0,-28 18-7765 0 0,-26 15 4426 0 0</inkml:trace>
</inkml:ink>
</file>

<file path=ppt/ink/ink1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4:59.6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0 16588 0 0,'-3'87'10782'0'0,"1"-54"-10427"0"0,1-1 1 0 0,1 1-1 0 0,2 0 0 0 0,1-1 1 0 0,10 45-1 0 0,-12-75-358 0 0,-1-1-1 0 0,1 1 1 0 0,0 0-1 0 0,-1 0 0 0 0,1-1 1 0 0,0 1-1 0 0,0 0 1 0 0,0-1-1 0 0,0 1 0 0 0,0-1 1 0 0,1 0-1 0 0,-1 1 1 0 0,0-1-1 0 0,1 0 0 0 0,-1 1 1 0 0,1-1-1 0 0,-1 0 1 0 0,1 0-1 0 0,-1 0 0 0 0,1-1 1 0 0,0 1-1 0 0,2 1 1 0 0,0-2-57 0 0,-1 1 0 0 0,1-1 0 0 0,0 1 0 0 0,0-1 1 0 0,0 0-1 0 0,-1-1 0 0 0,1 1 0 0 0,0-1 0 0 0,0 1 1 0 0,5-3-1 0 0,3-1-1090 0 0,0-1 0 0 0,-1 0 0 0 0,1-1 0 0 0,-1 0 0 0 0,19-14 0 0 0,-27 18 355 0 0,0-1 1 0 0,0 1-1 0 0,0-1 1 0 0,-1 1-1 0 0,1-1 1 0 0,-1 0-1 0 0,0 0 1 0 0,1 0-1 0 0,-1 0 1 0 0,-1 0-1 0 0,1-1 1 0 0,0 1-1 0 0,-1 0 1 0 0,0-1-1 0 0,0 1 1 0 0,0-1-1 0 0,0 0 1 0 0,0 1-1 0 0,-1-1 1 0 0,1-3-1 0 0,6-14-3334 0 0</inkml:trace>
</inkml:ink>
</file>

<file path=ppt/ink/ink1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5:00.0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 0 5833 0 0,'-4'10'9206'0'0,"2"3"-3855"0"0,1 28-1680 0 0,1-25-2288 0 0,-6 70 266 0 0,3-52-1637 0 0,1 1 0 0 0,4 58-1 0 0,-2-92-25 0 0,0-1 0 0 0,0 0 0 0 0,0 0-1 0 0,0 0 1 0 0,0 0 0 0 0,0 1-1 0 0,0-1 1 0 0,0 0 0 0 0,0 0 0 0 0,0 0-1 0 0,0 0 1 0 0,0 1 0 0 0,0-1-1 0 0,0 0 1 0 0,0 0 0 0 0,1 0-1 0 0,-1 0 1 0 0,0 1 0 0 0,0-1 0 0 0,0 0-1 0 0,0 0 1 0 0,0 0 0 0 0,0 0-1 0 0,0 0 1 0 0,1 1 0 0 0,-1-1 0 0 0,0 0-1 0 0,0 0 1 0 0,0 0 0 0 0,0 0-1 0 0,0 0 1 0 0,1 0 0 0 0,-1 0-1 0 0,0 0 1 0 0,0 0 0 0 0,0 0 0 0 0,1 0-1 0 0,-1 0 1 0 0,0 0 0 0 0,0 0-1 0 0,0 0 1 0 0,0 0 0 0 0,1 0-1 0 0,-1 0 1 0 0,0 0 0 0 0,11-8-314 0 0,14-23 234 0 0,-14 17 109 0 0,-6 8 58 0 0,1 0-1 0 0,0 1 0 0 0,0-1 0 0 0,0 1 1 0 0,13-7-1 0 0,9 2-1166 0 0,4 11-3722 0 0,-32-1 4696 0 0,0 0-1 0 0,0 0 1 0 0,0 0-1 0 0,0-1 0 0 0,0 1 1 0 0,0 0-1 0 0,0 0 1 0 0,0 0-1 0 0,0 0 0 0 0,0-1 1 0 0,0 1-1 0 0,-1 0 0 0 0,1 0 1 0 0,0 0-1 0 0,0 0 1 0 0,0-1-1 0 0,0 1 0 0 0,0 0 1 0 0,1 0-1 0 0,-1 0 1 0 0,0-1-1 0 0,0 1 0 0 0,0 0 1 0 0,0 0-1 0 0,0 0 1 0 0,0 0-1 0 0,0-1 0 0 0,0 1 1 0 0,0 0-1 0 0,0 0 0 0 0,0 0 1 0 0,2-1-966 0 0,-2 1 966 0 0,0 0-1 0 0,0 0 1 0 0,0 0-1 0 0,1 0 0 0 0,-1 0 1 0 0,0-1-1 0 0,0 1 1 0 0,0 0-1 0 0,0 0 0 0 0,1 0 1 0 0,-1 0-1 0 0,0 0 0 0 0,0 0 1 0 0,0 1-1 0 0,0-1 1 0 0,1 0-1 0 0,-1 0 0 0 0,0 0 1 0 0,0 0-1 0 0,1 0 1 0 0,-3-4-2506 0 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4:42.6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584 55 11250 0 0,'-13'5'6074'0'0,"-8"12"-3222"0"0,7-6-1798 0 0,-41 26-275 0 0,-2-3 1 0 0,-1-2-1 0 0,-79 31 1 0 0,112-55-619 0 0,0-1 1 0 0,-29 5-1 0 0,28-8 88 0 0,-44 16 1 0 0,68-20-249 0 0,1 1 1 0 0,0-1-1 0 0,0 0 1 0 0,0 1-1 0 0,-1-1 1 0 0,1 1-1 0 0,0 0 1 0 0,0-1-1 0 0,0 1 1 0 0,0 0-1 0 0,0 0 1 0 0,0-1-1 0 0,0 1 1 0 0,0 0-1 0 0,0 0 1 0 0,1 0-1 0 0,-1 0 1 0 0,0 0-1 0 0,0 0 1 0 0,1 1-1 0 0,-1-1 1 0 0,1 0-1 0 0,-1 0 1 0 0,1 0-1 0 0,-1 2 1 0 0,1-1-5 0 0,1 0 0 0 0,-1 0 0 0 0,0 0 0 0 0,1 0-1 0 0,-1 0 1 0 0,1-1 0 0 0,0 1 0 0 0,0 0 0 0 0,-1 0 0 0 0,1-1 0 0 0,0 1 0 0 0,0-1 0 0 0,1 1 0 0 0,-1-1 0 0 0,1 2-1 0 0,6 4 3 0 0,-1 0 0 0 0,1 0 0 0 0,0-1 0 0 0,0 0 0 0 0,11 5-1 0 0,-2-2 21 0 0,0-2 0 0 0,0 0-1 0 0,1-1 1 0 0,0-1-1 0 0,0 0 1 0 0,1-1 0 0 0,0-1-1 0 0,35 0 1 0 0,-45-2 13 0 0,0-1 0 0 0,1-1 0 0 0,-1 1 0 0 0,0-2 0 0 0,1 1 0 0 0,-1-1 1 0 0,0-1-1 0 0,0 0 0 0 0,0 0 0 0 0,-1 0 0 0 0,1-1 0 0 0,-1-1 0 0 0,0 1 0 0 0,0-1 0 0 0,0-1 0 0 0,-1 1 1 0 0,0-1-1 0 0,0-1 0 0 0,11-11 0 0 0,-16 15-4 0 0,0-1-1 0 0,0 1 1 0 0,-1 0 0 0 0,1 0-1 0 0,-1-1 1 0 0,0 1 0 0 0,0-1-1 0 0,0 1 1 0 0,0-1 0 0 0,0 1 0 0 0,-1-1-1 0 0,0 0 1 0 0,0 1 0 0 0,0-1-1 0 0,0 1 1 0 0,0-1 0 0 0,-1 0-1 0 0,1 1 1 0 0,-1-1 0 0 0,0 1-1 0 0,0-1 1 0 0,-1 1 0 0 0,1-1-1 0 0,-1 1 1 0 0,1 0 0 0 0,-1 0 0 0 0,0 0-1 0 0,0 0 1 0 0,0 0 0 0 0,-4-4-1 0 0,-9-8-17 0 0,0-1 0 0 0,0 2-1 0 0,-1 0 1 0 0,-20-12 0 0 0,20 14-54 0 0,2 1 7 0 0,-106-75-198 0 0,99 73 229 0 0,0 1 0 0 0,-1 0 0 0 0,-45-16 0 0 0,65 27 9 0 0,0 1 1 0 0,0-1-1 0 0,-1 0 1 0 0,1 1-1 0 0,0-1 1 0 0,-1 1-1 0 0,1 0 0 0 0,0 0 1 0 0,-1 0-1 0 0,1 0 1 0 0,0 0-1 0 0,-1 0 1 0 0,1 0-1 0 0,-1 1 1 0 0,1 0-1 0 0,0-1 1 0 0,0 1-1 0 0,-1 0 1 0 0,-2 2-1 0 0,3-2-8 0 0,1 1-1 0 0,-1 0 1 0 0,1-1-1 0 0,-1 1 1 0 0,1 0 0 0 0,0 0-1 0 0,0 0 1 0 0,0 0-1 0 0,0 0 1 0 0,0 1 0 0 0,1-1-1 0 0,-1 0 1 0 0,0 0-1 0 0,1 0 1 0 0,0 1 0 0 0,-1-1-1 0 0,1 0 1 0 0,0 0-1 0 0,0 1 1 0 0,1 3 0 0 0,1 9-23 0 0,0 1 0 0 0,0-1 0 0 0,2 1 0 0 0,0-1 0 0 0,1 0 0 0 0,0 0 1 0 0,1-1-1 0 0,1 0 0 0 0,11 19 0 0 0,12 11 8 0 0,50 60 0 0 0,3 2 92 0 0,-60-70-9 0 0,-15-22-20 0 0,1 0 0 0 0,0 0 0 0 0,1-1 0 0 0,1-1 0 0 0,0 0 0 0 0,13 12 0 0 0,-23-23-22 0 0,0-1 1 0 0,0 1-1 0 0,-1-1 0 0 0,1 1 0 0 0,0-1 1 0 0,0 1-1 0 0,-1-1 0 0 0,1 1 1 0 0,0-1-1 0 0,0 0 0 0 0,0 0 0 0 0,0 1 1 0 0,0-1-1 0 0,0 0 0 0 0,0 0 1 0 0,0 0-1 0 0,-1 0 0 0 0,1 0 0 0 0,0 0 1 0 0,0 0-1 0 0,0 0 0 0 0,0 0 1 0 0,0-1-1 0 0,0 1 0 0 0,0 0 0 0 0,0-1 1 0 0,-1 1-1 0 0,1 0 0 0 0,0-1 1 0 0,0 1-1 0 0,0-1 0 0 0,-1 1 0 0 0,1-1 1 0 0,0 1-1 0 0,-1-1 0 0 0,1 0 1 0 0,0 1-1 0 0,-1-1 0 0 0,1 0 1 0 0,-1 0-1 0 0,1 0 0 0 0,-1 1 0 0 0,1-1 1 0 0,-1 0-1 0 0,0 0 0 0 0,1 0 1 0 0,-1 0-1 0 0,0 0 0 0 0,0 1 0 0 0,0-3 1 0 0,4-8 192 0 0,-2 0 1 0 0,0 0-1 0 0,2-15 1 0 0,-3 13-127 0 0,4-22-116 0 0,25-126 691 0 0,-23 140-1651 0 0,0 0 0 0 0,20-39 0 0 0,-27 58 907 0 0,6-10-3544 0 0,-5 11 2891 0 0,-1-1 1 0 0,0 1-1 0 0,0 0 1 0 0,1 0-1 0 0,-1-1 1 0 0,0 1-1 0 0,0 0 1 0 0,0-1-1 0 0,0 1 1 0 0,0 0-1 0 0,-1-1 1 0 0,1 1-1 0 0,0 0 1 0 0,-1-2-1 0 0,-4-11-6582 0 0</inkml:trace>
</inkml:ink>
</file>

<file path=ppt/ink/ink1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5:00.5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 24 12219 0 0,'-22'-13'7321'0'0,"21"6"-4132"0"0,15 4-2082 0 0,4 3-911 0 0,0 1 1 0 0,1 1-1 0 0,-1 1 1 0 0,23 6-1 0 0,-23-4-199 0 0,-1-1 1 0 0,1-1-1 0 0,0-1 0 0 0,24 0 0 0 0,-28-4-192 0 0,-15-1-151 0 0,-26 3 119 0 0,7 4 314 0 0,0 0 0 0 0,0 2 0 0 0,1 1 0 0 0,-1 0 0 0 0,2 1 0 0 0,-1 1 1 0 0,-23 16-1 0 0,37-21-35 0 0,0-1 1 0 0,0 1-1 0 0,1 0 1 0 0,-1 1-1 0 0,1-1 0 0 0,0 1 1 0 0,1 0-1 0 0,-1 0 1 0 0,1 0-1 0 0,0 0 1 0 0,0 1-1 0 0,-3 8 1 0 0,5-9-37 0 0,0 0 1 0 0,0 0 0 0 0,0 0-1 0 0,1 0 1 0 0,0 0 0 0 0,0 0-1 0 0,0 0 1 0 0,1 0 0 0 0,0 0-1 0 0,0 0 1 0 0,0 0 0 0 0,0 0-1 0 0,1-1 1 0 0,0 1 0 0 0,0 0-1 0 0,0-1 1 0 0,4 7 0 0 0,0-2-15 0 0,0-1 1 0 0,1 0-1 0 0,0 0 1 0 0,0 0-1 0 0,1-1 1 0 0,0 0-1 0 0,0 0 1 0 0,1-1-1 0 0,0 0 1 0 0,0 0-1 0 0,0-1 1 0 0,1-1-1 0 0,17 7 1 0 0,-18-7-241 0 0,1-1-1 0 0,-1-1 1 0 0,0 0 0 0 0,0 0-1 0 0,1-1 1 0 0,-1 0 0 0 0,1 0-1 0 0,0-1 1 0 0,-1 0 0 0 0,1-1-1 0 0,-1 0 1 0 0,1-1 0 0 0,-1 0-1 0 0,0 0 1 0 0,15-6 0 0 0,-8-5-3454 0 0,-9-6-3381 0 0,-7 3 14 0 0</inkml:trace>
</inkml:ink>
</file>

<file path=ppt/ink/ink1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5:00.9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0 144 12643 0 0,'6'8'3328'0'0,"2"0"-1591"0"0,5 1-233 0 0,0-1-272 0 0,3-5-423 0 0,1 0-361 0 0,-1-2-184 0 0,1-3-64 0 0,2-2-88 0 0,0 1-40 0 0,1-2-48 0 0,1 1-264 0 0,-2 0-504 0 0,-3 1-737 0 0,0-1-935 0 0,-3-1-937 0 0,-2-1-664 0 0,9 8-2144 0 0</inkml:trace>
  <inkml:trace contextRef="#ctx0" brushRef="#br0" timeOffset="1">284 1 10082 0 0,'0'44'12085'0'0,"1"7"-5973"0"0,3 27-4424 0 0,-1-32-3329 0 0,18 88 1 0 0,-11-106-1976 0 0,-5-20-375 0 0</inkml:trace>
</inkml:ink>
</file>

<file path=ppt/ink/ink1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5:01.4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36 13275 0 0,'-1'1'536'0'0,"-1"0"1"0"0,1 0 0 0 0,0 0-1 0 0,0 0 1 0 0,0 1 0 0 0,-1-1-1 0 0,1 0 1 0 0,0 0 0 0 0,0 1-1 0 0,1-1 1 0 0,-1 1-1 0 0,0-1 1 0 0,0 1 0 0 0,0 1-1 0 0,-3 27 2702 0 0,6-16-3075 0 0,-1 0 0 0 0,7 22 0 0 0,-4-21 445 0 0,5 33-305 0 0,-5-24-266 0 0,1 1-1 0 0,1-2 1 0 0,15 41-1 0 0,-21-64-41 0 0,0 0 1 0 0,0 0-1 0 0,0 0 0 0 0,0 1 0 0 0,0-1 1 0 0,0 0-1 0 0,0 0 0 0 0,0 0 0 0 0,0 0 0 0 0,0 1 1 0 0,0-1-1 0 0,0 0 0 0 0,0 0 0 0 0,0 0 1 0 0,0 1-1 0 0,0-1 0 0 0,0 0 0 0 0,0 0 0 0 0,0 0 1 0 0,0 0-1 0 0,0 1 0 0 0,0-1 0 0 0,1 0 1 0 0,-1 0-1 0 0,0 0 0 0 0,0 0 0 0 0,0 0 0 0 0,0 0 1 0 0,0 1-1 0 0,0-1 0 0 0,1 0 0 0 0,-1 0 1 0 0,0 0-1 0 0,0 0 0 0 0,0 0 0 0 0,0 0 0 0 0,1 0 1 0 0,-1 0-1 0 0,0 0 0 0 0,0 0 0 0 0,0 0 1 0 0,1 0-1 0 0,-1 0 0 0 0,0 0 0 0 0,0 0 0 0 0,0 0 1 0 0,0 0-1 0 0,1 0 0 0 0,-1 0 0 0 0,0 0 1 0 0,0 0-1 0 0,0 0 0 0 0,1 0 0 0 0,-1 0 0 0 0,0 0 1 0 0,0 0-1 0 0,0-1 0 0 0,3-14-338 0 0,-3-22-286 0 0,-4-10-62 0 0,0 11 343 0 0,1-46 0 0 0,4 72 350 0 0,-1 0-1 0 0,1 1 1 0 0,1-1 0 0 0,0 0-1 0 0,0 1 1 0 0,1-1 0 0 0,0 1 0 0 0,0 0-1 0 0,8-14 1 0 0,-10 21 16 0 0,0 0 0 0 0,0 1 0 0 0,0-1 0 0 0,0 0 0 0 0,0 1 0 0 0,1-1 1 0 0,-1 1-1 0 0,0-1 0 0 0,1 1 0 0 0,-1 0 0 0 0,1 0 0 0 0,-1-1 0 0 0,1 1 0 0 0,0 0 0 0 0,-1 0 0 0 0,1 0 0 0 0,0 1 0 0 0,0-1 0 0 0,0 0 0 0 0,0 1 0 0 0,0-1 1 0 0,-1 1-1 0 0,1 0 0 0 0,0-1 0 0 0,0 1 0 0 0,0 0 0 0 0,0 0 0 0 0,0 1 0 0 0,0-1 0 0 0,0 0 0 0 0,0 0 0 0 0,0 1 0 0 0,0-1 0 0 0,0 1 0 0 0,0 0 1 0 0,-1 0-1 0 0,1 0 0 0 0,0 0 0 0 0,0 0 0 0 0,-1 0 0 0 0,1 0 0 0 0,-1 0 0 0 0,1 0 0 0 0,-1 1 0 0 0,3 2 0 0 0,1 0 48 0 0,-1 1 0 0 0,1 0 0 0 0,-1 0 0 0 0,0 1 0 0 0,-1-1 0 0 0,1 1 0 0 0,-1 0 0 0 0,0 0 0 0 0,0 0 0 0 0,-1 0 0 0 0,0 0-1 0 0,3 11 1 0 0,-5-9-54 0 0,0 1 0 0 0,0-1 0 0 0,-1 0 0 0 0,0 0-1 0 0,-1-1 1 0 0,0 1 0 0 0,0 0 0 0 0,0 0 0 0 0,-1-1-1 0 0,0 1 1 0 0,-1-1 0 0 0,1 0 0 0 0,-1 0 0 0 0,-1 0 0 0 0,-9 10-1 0 0,11-12-61 0 0,0-1-1 0 0,-1 0 1 0 0,1-1-1 0 0,-1 1 1 0 0,0-1-1 0 0,0 0 1 0 0,-1 1-1 0 0,1-2 1 0 0,-1 1-1 0 0,1-1 1 0 0,-1 1-1 0 0,0-1 1 0 0,0 0-1 0 0,0-1 1 0 0,0 1-1 0 0,0-1 1 0 0,0 0-1 0 0,0-1 1 0 0,-1 1-1 0 0,1-1 1 0 0,0 0-1 0 0,-1 0 1 0 0,1 0-1 0 0,-10-3 1 0 0,15 3 50 0 0,0 0 0 0 0,0 0 0 0 0,-1 0 1 0 0,1 0-1 0 0,0 0 0 0 0,0 0 0 0 0,-1 0 1 0 0,1 0-1 0 0,0 0 0 0 0,0 0 0 0 0,-1 0 0 0 0,1 0 1 0 0,0 0-1 0 0,0 0 0 0 0,-1 0 0 0 0,1 0 0 0 0,0 0 1 0 0,0 0-1 0 0,0 0 0 0 0,-1 0 0 0 0,1-1 1 0 0,0 1-1 0 0,0 0 0 0 0,0 0 0 0 0,-1 0 0 0 0,1 0 1 0 0,0-1-1 0 0,0 1 0 0 0,0 0 0 0 0,0 0 0 0 0,0 0 1 0 0,-1-1-1 0 0,1 1 0 0 0,0 0 0 0 0,0 0 1 0 0,0 0-1 0 0,0-1 0 0 0,0 1 0 0 0,0 0 0 0 0,0 0 1 0 0,0-1-1 0 0,0 1 0 0 0,12-4 15 0 0,20 2-15 0 0,-6 3-57 0 0,71-1-2049 0 0,-83-1-505 0 0,-1-1 0 0 0,23-6 0 0 0,-34 8 2320 0 0,-1 0-1 0 0,0-1 0 0 0,0 1 0 0 0,0-1 0 0 0,0 1 0 0 0,1-1 1 0 0,-1 0-1 0 0,0 1 0 0 0,0-1 0 0 0,0 0 0 0 0,0 0 1 0 0,0 1-1 0 0,-1-1 0 0 0,1 0 0 0 0,0 0 0 0 0,0 0 0 0 0,0 0 1 0 0,-1 0-1 0 0,1 0 0 0 0,-1-1 0 0 0,1 1 0 0 0,-1 0 1 0 0,1-1-1 0 0,1-1-333 0 0,7-10-3871 0 0</inkml:trace>
</inkml:ink>
</file>

<file path=ppt/ink/ink1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5:01.8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95 1 8098 0 0,'-4'1'11243'0'0,"2"15"-8061"0"0,3 20-2113 0 0,2-21-803 0 0,0 0 0 0 0,1-1 1 0 0,0 1-1 0 0,2-1 0 0 0,8 19 0 0 0,-13-30-319 0 0,1 0-1 0 0,0 1 1 0 0,0-1-1 0 0,0 0 1 0 0,0 0 0 0 0,0 0-1 0 0,0 0 1 0 0,1-1-1 0 0,0 1 1 0 0,-1-1-1 0 0,1 1 1 0 0,0-1-1 0 0,0 0 1 0 0,0 0-1 0 0,1 0 1 0 0,-1 0-1 0 0,0-1 1 0 0,1 1-1 0 0,-1-1 1 0 0,1 0-1 0 0,-1 0 1 0 0,1 0-1 0 0,0-1 1 0 0,-1 1-1 0 0,1-1 1 0 0,0 0-1 0 0,5 0 1 0 0,3-6-3847 0 0,-10 4 1840 0 0,-1 1 1648 0 0,-1 0 1 0 0,0 1-1 0 0,1-1 0 0 0,-1 1 0 0 0,0-1 0 0 0,0 1 0 0 0,0-1 0 0 0,1 0 0 0 0,-1 1 1 0 0,0-1-1 0 0,0 0 0 0 0,0 1 0 0 0,0-1 0 0 0,0 1 0 0 0,0-2 0 0 0,-2-7-6681 0 0</inkml:trace>
  <inkml:trace contextRef="#ctx0" brushRef="#br0" timeOffset="1">0 352 15139 0 0,'1'17'1469'0'0,"1"0"-1"0"0,0 0 1 0 0,2-1-1 0 0,-1 1 1 0 0,11 25 0 0 0,-13-38-1445 0 0,1-1 1 0 0,-1 0 0 0 0,1 0-1 0 0,0 1 1 0 0,0-1 0 0 0,0-1 0 0 0,0 1-1 0 0,1 0 1 0 0,-1 0 0 0 0,1-1 0 0 0,0 1-1 0 0,0-1 1 0 0,0 0 0 0 0,0 0-1 0 0,0 0 1 0 0,0 0 0 0 0,0-1 0 0 0,1 1-1 0 0,-1-1 1 0 0,0 0 0 0 0,1 0 0 0 0,-1 0-1 0 0,1 0 1 0 0,0 0 0 0 0,-1-1-1 0 0,1 0 1 0 0,0 0 0 0 0,-1 0 0 0 0,1 0-1 0 0,-1 0 1 0 0,1-1 0 0 0,6-1 0 0 0,-1-1-528 0 0,0 1 1 0 0,0-1 0 0 0,0-1 0 0 0,-1 0-1 0 0,1 0 1 0 0,-1-1 0 0 0,0 1 0 0 0,11-11-1 0 0,-9 8-1578 0 0,-1-2 0 0 0,-1 1 0 0 0,11-14-1 0 0,-1 0-5182 0 0</inkml:trace>
</inkml:ink>
</file>

<file path=ppt/ink/ink1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5:02.2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42 15835 0 0,'4'6'6321'0'0,"11"0"-4421"0"0,12-1-1069 0 0,-8-2-433 0 0,-1-1 0 0 0,26-1 1 0 0,-37-1-384 0 0,1-1 1 0 0,-1 0-1 0 0,0 0 1 0 0,0 0 0 0 0,0-1-1 0 0,0 0 1 0 0,0 0-1 0 0,0-1 1 0 0,7-4 0 0 0,-13 7-38 0 0,-1 0 0 0 0,1 0 1 0 0,-1 0-1 0 0,1-1 0 0 0,-1 1 0 0 0,1 0 1 0 0,-1 0-1 0 0,1-1 0 0 0,-1 1 1 0 0,0 0-1 0 0,1-1 0 0 0,-1 1 1 0 0,1-1-1 0 0,-1 1 0 0 0,0 0 1 0 0,0-1-1 0 0,1 1 0 0 0,-1-1 1 0 0,0 1-1 0 0,0-1 0 0 0,1 1 0 0 0,-1-1 1 0 0,0 1-1 0 0,0-1 0 0 0,0 1 1 0 0,0-1-1 0 0,0 1 0 0 0,0-1 1 0 0,0 1-1 0 0,0-1 0 0 0,0 0 1 0 0,0 1-1 0 0,0-1 0 0 0,0 1 1 0 0,-1-1-1 0 0,1-1-54 0 0,-2 1 1 0 0,1 0 0 0 0,0-1-1 0 0,0 1 1 0 0,0 0-1 0 0,0 0 1 0 0,-1 0 0 0 0,1 0-1 0 0,-1 0 1 0 0,1 0-1 0 0,-3 0 1 0 0,-41-14-936 0 0,41 15 1045 0 0,-1-1-1 0 0,1 1 1 0 0,-1 1-1 0 0,0-1 1 0 0,1 1 0 0 0,-1 0-1 0 0,1 0 1 0 0,-1 0-1 0 0,1 1 1 0 0,0-1-1 0 0,-1 1 1 0 0,1 0 0 0 0,0 0-1 0 0,0 1 1 0 0,0-1-1 0 0,1 1 1 0 0,-1 0 0 0 0,1 0-1 0 0,-1 0 1 0 0,1 0-1 0 0,0 1 1 0 0,0-1 0 0 0,0 1-1 0 0,1 0 1 0 0,-1 0-1 0 0,1 0 1 0 0,-2 5-1 0 0,2-5 18 0 0,1-1-1 0 0,0 1 1 0 0,0-1-1 0 0,0 1 1 0 0,0 0-1 0 0,0-1 0 0 0,1 1 1 0 0,0 0-1 0 0,-1-1 1 0 0,2 1-1 0 0,-1 0 1 0 0,0 0-1 0 0,1-1 1 0 0,-1 1-1 0 0,1 0 0 0 0,0-1 1 0 0,0 1-1 0 0,1-1 1 0 0,-1 1-1 0 0,1-1 1 0 0,0 0-1 0 0,0 0 0 0 0,0 1 1 0 0,0-1-1 0 0,0 0 1 0 0,1-1-1 0 0,-1 1 1 0 0,1 0-1 0 0,0-1 1 0 0,0 1-1 0 0,0-1 0 0 0,0 0 1 0 0,6 3-1 0 0,1 0-18 0 0,1-1 1 0 0,-1 0-1 0 0,1-1 0 0 0,0 0 0 0 0,0 0 1 0 0,0-1-1 0 0,1-1 0 0 0,-1 0 0 0 0,0-1 1 0 0,1 0-1 0 0,-1 0 0 0 0,15-3 0 0 0,15-4-1408 0 0,77-24 0 0 0,-116 30 1275 0 0,2 0-451 0 0,12-5-2583 0 0,-15 6 2885 0 0,-1 0 0 0 0,0 0 1 0 0,1 0-1 0 0,-1 0 0 0 0,0-1 0 0 0,1 1 0 0 0,-1 0 0 0 0,3-5-3748 0 0,-3 5 3748 0 0,0 0 0 0 0,0-1 1 0 0,0 1-1 0 0,0 0 0 0 0,0-1 0 0 0,0 1 0 0 0,0 0 0 0 0,0-1 0 0 0,0 1 0 0 0,0 0 1 0 0,0-1-1 0 0</inkml:trace>
</inkml:ink>
</file>

<file path=ppt/ink/ink1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5:02.5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21445 0 0,'1'3'188'0'0,"0"-1"1"0"0,1 1-1 0 0,-1-1 1 0 0,1 0 0 0 0,-1 0-1 0 0,1 1 1 0 0,0-1 0 0 0,0-1-1 0 0,0 1 1 0 0,0 0 0 0 0,0 0-1 0 0,1-1 1 0 0,-1 1-1 0 0,0-1 1 0 0,1 0 0 0 0,-1 0-1 0 0,1 1 1 0 0,0-2 0 0 0,-1 1-1 0 0,1 0 1 0 0,0-1-1 0 0,-1 1 1 0 0,6 0 0 0 0,8 0-11 0 0,0 0 1 0 0,31-3 0 0 0,-34 1 40 0 0,30-4-149 0 0,-28 3-625 0 0,0 1-1 0 0,0 0 0 0 0,-1 0 0 0 0,19 3 0 0 0,-21 2-3437 0 0</inkml:trace>
</inkml:ink>
</file>

<file path=ppt/ink/ink1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5:02.9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15067 0 0,'1'3'351'0'0,"0"-1"-1"0"0,0 1 1 0 0,0-1 0 0 0,0 1-1 0 0,1-1 1 0 0,-1 0-1 0 0,1 1 1 0 0,0-1 0 0 0,-1 0-1 0 0,1 0 1 0 0,0 0-1 0 0,0-1 1 0 0,1 1-1 0 0,-1 0 1 0 0,0-1 0 0 0,0 1-1 0 0,1-1 1 0 0,-1 0-1 0 0,1 0 1 0 0,-1 0 0 0 0,1 0-1 0 0,0 0 1 0 0,-1 0-1 0 0,1-1 1 0 0,0 0 0 0 0,4 1-1 0 0,30 10 931 0 0,-36-10-1258 0 0,-1-1 1 0 0,1 0 0 0 0,0 1 0 0 0,-1-1-1 0 0,1 1 1 0 0,-1 0 0 0 0,1-1 0 0 0,-1 1-1 0 0,1-1 1 0 0,-1 1 0 0 0,1 0 0 0 0,-1-1-1 0 0,0 1 1 0 0,1 0 0 0 0,-1 0 0 0 0,0-1-1 0 0,1 1 1 0 0,-1 0 0 0 0,0 0 0 0 0,0-1-1 0 0,0 1 1 0 0,0 0 0 0 0,0 0 0 0 0,0 0-1 0 0,0-1 1 0 0,0 2 0 0 0,-6 27 649 0 0,4-26-583 0 0,1 1 1 0 0,0-1-1 0 0,1 0 1 0 0,-1 1 0 0 0,1-1-1 0 0,-1 1 1 0 0,1 3 0 0 0,1-4-102 0 0,0 0 1 0 0,0-1 0 0 0,0 1 0 0 0,1 0 0 0 0,-1-1 0 0 0,1 0 0 0 0,-1 1-1 0 0,1-1 1 0 0,0 0 0 0 0,0 0 0 0 0,0 0 0 0 0,0 0 0 0 0,0 0-1 0 0,1 0 1 0 0,-1-1 0 0 0,0 1 0 0 0,1-1 0 0 0,-1 1 0 0 0,1-1-1 0 0,0 0 1 0 0,-1 0 0 0 0,1 0 0 0 0,0-1 0 0 0,0 1 0 0 0,-1 0 0 0 0,1-1-1 0 0,0 0 1 0 0,5 0 0 0 0,40-2-2691 0 0,-8-8-3620 0 0,-34 8 4865 0 0,-1-1 0 0 0,0 0 0 0 0,1 0 0 0 0,-1 0 1 0 0,5-5-1 0 0,8-7-4896 0 0</inkml:trace>
</inkml:ink>
</file>

<file path=ppt/ink/ink1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5:03.3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102 130 13763 0 0,'-1'-4'1089'0'0,"0"-1"0"0"0,-1 1 0 0 0,1 0 0 0 0,-1 0 0 0 0,1 0 1 0 0,-1 0-1 0 0,-3-4 0 0 0,5 7-927 0 0,-1 1 0 0 0,1-1 0 0 0,0 1 0 0 0,-1 0 0 0 0,1-1 0 0 0,-1 1 0 0 0,1 0 0 0 0,-1-1 0 0 0,1 1 0 0 0,-1 0 0 0 0,1-1 0 0 0,-1 1 0 0 0,1 0 0 0 0,-1 0 0 0 0,1 0 0 0 0,-1-1 0 0 0,0 1 0 0 0,1 0 0 0 0,-1 0 0 0 0,1 0 0 0 0,-1 0 0 0 0,0 0 0 0 0,-1 1-21 0 0,1-1 1 0 0,0 0 0 0 0,0 1 0 0 0,-1 0-1 0 0,1-1 1 0 0,0 1 0 0 0,0 0-1 0 0,0 0 1 0 0,0-1 0 0 0,0 1 0 0 0,0 0-1 0 0,0 0 1 0 0,0 0 0 0 0,0 2-1 0 0,-6 6 46 0 0,0 0 0 0 0,1 1-1 0 0,0-1 1 0 0,1 1-1 0 0,0 1 1 0 0,1-1-1 0 0,0 1 1 0 0,1 0 0 0 0,0 0-1 0 0,-1 12 1 0 0,3-18-193 0 0,0 0-1 0 0,0 0 1 0 0,1 0 0 0 0,0 0 0 0 0,0-1 0 0 0,0 1 0 0 0,1 0-1 0 0,-1 0 1 0 0,1 0 0 0 0,0-1 0 0 0,1 1 0 0 0,-1 0 0 0 0,1-1 0 0 0,0 1-1 0 0,0-1 1 0 0,0 0 0 0 0,1 1 0 0 0,-1-1 0 0 0,1 0 0 0 0,0-1 0 0 0,0 1-1 0 0,1 0 1 0 0,-1-1 0 0 0,1 0 0 0 0,7 5 0 0 0,-10-6-5 0 0,1-1 0 0 0,0 0 0 0 0,0 0 1 0 0,0 0-1 0 0,1 0 0 0 0,-1-1 0 0 0,0 1 0 0 0,0-1 1 0 0,0 1-1 0 0,1-1 0 0 0,-1 0 0 0 0,0 1 1 0 0,0-1-1 0 0,1 0 0 0 0,-1-1 0 0 0,0 1 0 0 0,0 0 1 0 0,0-1-1 0 0,1 1 0 0 0,3-2 0 0 0,-3 0-51 0 0,0 0-1 0 0,0 0 1 0 0,0 0-1 0 0,0 0 1 0 0,-1 0 0 0 0,1-1-1 0 0,-1 1 1 0 0,1-1-1 0 0,-1 0 1 0 0,0 1-1 0 0,0-1 1 0 0,2-4 0 0 0,0 1-158 0 0,-1 0 1 0 0,-1 0-1 0 0,1-1 1 0 0,-1 1-1 0 0,0 0 1 0 0,0-1 0 0 0,-1 1-1 0 0,0-1 1 0 0,0 0-1 0 0,-1 1 1 0 0,1-1-1 0 0,-2 0 1 0 0,0-11 0 0 0,-2 11-147 0 0,1 1 0 0 0,-2-1 1 0 0,1 1-1 0 0,0 0 0 0 0,-1 0 0 0 0,0 0 1 0 0,-1 0-1 0 0,1 1 0 0 0,-8-7 1 0 0,10 9 343 0 0,-1 0 0 0 0,-1 0 1 0 0,1 0-1 0 0,0 1 0 0 0,-1-1 1 0 0,1 1-1 0 0,-1 0 1 0 0,0 0-1 0 0,1 0 0 0 0,-1 0 1 0 0,0 1-1 0 0,0 0 0 0 0,0 0 1 0 0,-1 0-1 0 0,1 0 0 0 0,-7 0 1 0 0,11 1 61 0 0,-1 0 1 0 0,1 0-1 0 0,0 0 1 0 0,0 0 0 0 0,-1 0-1 0 0,1 0 1 0 0,0 0-1 0 0,-1 0 1 0 0,1 0-1 0 0,0 0 1 0 0,0 0 0 0 0,-1 0-1 0 0,1 0 1 0 0,0 0-1 0 0,0 0 1 0 0,-1 0-1 0 0,1 0 1 0 0,0 1 0 0 0,0-1-1 0 0,-1 0 1 0 0,1 0-1 0 0,0 0 1 0 0,0 1-1 0 0,0-1 1 0 0,-1 0 0 0 0,1 0-1 0 0,0 0 1 0 0,0 1-1 0 0,0-1 1 0 0,0 0-1 0 0,-1 0 1 0 0,1 1-1 0 0,0-1 1 0 0,0 0 0 0 0,0 1-1 0 0,0-1 1 0 0,0 0-1 0 0,0 0 1 0 0,0 1-1 0 0,7 11 861 0 0,17 7-225 0 0,-17-17-707 0 0,0 0-1 0 0,1 0 1 0 0,-1-1-1 0 0,1 0 1 0 0,0 0-1 0 0,-1-1 1 0 0,1 0 0 0 0,0 0-1 0 0,-1-1 1 0 0,1 1-1 0 0,0-2 1 0 0,-1 1-1 0 0,1-1 1 0 0,12-6-1 0 0,-15 7-319 0 0,-1-1 0 0 0,0 0 0 0 0,1 0-1 0 0,-1 0 1 0 0,0-1 0 0 0,0 1 0 0 0,-1-1-1 0 0,1 0 1 0 0,0 0 0 0 0,-1-1 0 0 0,0 1 0 0 0,0-1-1 0 0,0 1 1 0 0,0-1 0 0 0,-1 0 0 0 0,1 0-1 0 0,-1 0 1 0 0,0-1 0 0 0,0 1 0 0 0,0 0-1 0 0,-1-1 1 0 0,0 1 0 0 0,1-1 0 0 0,-1-8-1 0 0,0 8 592 0 0,-1 1 0 0 0,0-1 0 0 0,-1 0 0 0 0,1 0 0 0 0,-1 1 0 0 0,0-1 0 0 0,0 0 0 0 0,-3-7 0 0 0,5 23 5078 0 0,-2 18-3213 0 0,0-6-1220 0 0,0 19 5 0 0,9 179-466 0 0,4-172-3007 0 0,-5-30-2878 0 0</inkml:trace>
</inkml:ink>
</file>

<file path=ppt/ink/ink1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5:03.6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86 1 12267 0 0,'1'0'469'0'0,"1"0"0"0"0,-1 0 0 0 0,0 0-1 0 0,0 0 1 0 0,0 0 0 0 0,0 0 0 0 0,0 0 0 0 0,0 0 0 0 0,0 0 0 0 0,0 0 0 0 0,0 1 0 0 0,0-1 0 0 0,0 0 0 0 0,0 1 0 0 0,0-1 0 0 0,0 1 0 0 0,0-1 0 0 0,0 1 0 0 0,0 0 0 0 0,0-1 0 0 0,-1 1 0 0 0,2 1 0 0 0,0 0-84 0 0,-1 0 1 0 0,0 0 0 0 0,0 0-1 0 0,0 0 1 0 0,0 0-1 0 0,0 0 1 0 0,-1 0 0 0 0,1 0-1 0 0,-1 1 1 0 0,1 3-1 0 0,0 6-194 0 0,-1 0-1 0 0,-1 1 0 0 0,-2 15 0 0 0,2-17 482 0 0,-4 30-565 0 0,-2 0-1 0 0,-21 71 0 0 0,20-90-888 0 0,0 0 1 0 0,-2-1 0 0 0,-18 32-1 0 0,28-52 683 0 0,0-1 0 0 0,-1 1 0 0 0,1-1 0 0 0,0 1 0 0 0,-1 0-1 0 0,1-1 1 0 0,0 1 0 0 0,-1-1 0 0 0,1 1 0 0 0,0-1 0 0 0,-1 1 0 0 0,1-1 0 0 0,-1 0-1 0 0,1 1 1 0 0,-1-1 0 0 0,1 0 0 0 0,-1 1 0 0 0,1-1 0 0 0,-1 0 0 0 0,1 1 0 0 0,-1-1-1 0 0,0 0 1 0 0,1 0 0 0 0,-1 0 0 0 0,1 1 0 0 0,-1-1 0 0 0,0 0 0 0 0,1 0 0 0 0,-1 0-1 0 0,1 0 1 0 0,-1 0 0 0 0,0 0 0 0 0,1 0 0 0 0,-2-1 0 0 0,2 1 2 0 0,0-1 0 0 0,-1 0 0 0 0,1 1 0 0 0,-1-1 0 0 0,1 0 0 0 0,0 1 0 0 0,-1-1 0 0 0,1 0 0 0 0,0 0-1 0 0,0 1 1 0 0,0-1 0 0 0,0 0 0 0 0,0 0 0 0 0,0 0 0 0 0,0 1 0 0 0,0-1 0 0 0,0 0 0 0 0,0 0 0 0 0,0 1 0 0 0,0-1 0 0 0,0 0 0 0 0,0 0 0 0 0,1 1 0 0 0,-1-1 0 0 0,0 0 0 0 0,1-1 0 0 0,1-2 274 0 0,0 0 1 0 0,0 1 0 0 0,0-1-1 0 0,1 0 1 0 0,-1 1-1 0 0,1 0 1 0 0,0-1-1 0 0,0 1 1 0 0,0 0-1 0 0,0 0 1 0 0,0 1-1 0 0,1-1 1 0 0,6-3 0 0 0,-3 2 61 0 0,0 1 0 0 0,1 0 1 0 0,-1 1-1 0 0,1 0 0 0 0,-1 0 0 0 0,1 0 1 0 0,8 0-1 0 0,10 1-106 0 0,1 1 1 0 0,0 1-1 0 0,35 7 0 0 0,-60-8-170 0 0,17 3-280 0 0,0 0-7076 0 0,-19-4 7169 0 0,1 1-1 0 0,-1 0 1 0 0,0 0-1 0 0,1-1 1 0 0,-1 1-1 0 0,0 0 1 0 0,1-1-1 0 0,-1 1 1 0 0,0 0-1 0 0,0-1 1 0 0,1 1 0 0 0,-1-1-1 0 0,0 1 1 0 0,0 0-1 0 0,0-1 1 0 0,1 1-1 0 0,-1-1 1 0 0,0 1-1 0 0,0-1 1 0 0,0 1-1 0 0,0-1 1 0 0,0 1 0 0 0,0 0-1 0 0,0-1 1 0 0,0 1-1 0 0,0-1 1 0 0,0 1-1 0 0,0-1 1 0 0,-1 1-1 0 0,1-1 1 0 0,0 1-1 0 0,0 0 1 0 0,0-1 0 0 0,0 1-1 0 0,-1-1 1 0 0,0-7-6000 0 0</inkml:trace>
</inkml:ink>
</file>

<file path=ppt/ink/ink1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5:04.0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1 113 17556 0 0,'10'6'2584'0'0,"1"1"-1655"0"0,3-1-241 0 0,2-2-32 0 0,-1-2-192 0 0,1-1-208 0 0,0-2-112 0 0,-2-2-32 0 0,1-1-96 0 0,-3 0-344 0 0,-2-2-656 0 0,-2 0-793 0 0,-1 0-943 0 0,-4-2-817 0 0,-1-3-376 0 0,-2-1 648 0 0,0-1-1512 0 0</inkml:trace>
  <inkml:trace contextRef="#ctx0" brushRef="#br0" timeOffset="1">160 0 6641 0 0,'-14'4'13870'0'0,"14"-3"-13462"0"0,-6 21 4704 0 0,6 30-4317 0 0,1-47 21 0 0,30 285-244 0 0,-22-247-2477 0 0,-4-30-2273 0 0,2 0-5090 0 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4:43.5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512 77 6489 0 0,'12'-15'1415'0'0,"11"-16"1326"0"0,-18 12 1892 0 0,-5 18-4451 0 0,0 0-1 0 0,0 1 1 0 0,-1-1 0 0 0,1 0-1 0 0,-1 1 1 0 0,1-1-1 0 0,-1 0 1 0 0,1 1 0 0 0,-1-1-1 0 0,1 1 1 0 0,-1-1 0 0 0,1 1-1 0 0,-1-1 1 0 0,0 1 0 0 0,1-1-1 0 0,-1 1 1 0 0,0 0 0 0 0,1-1-1 0 0,-1 1 1 0 0,0 0 0 0 0,0 0-1 0 0,1-1 1 0 0,-1 1-1 0 0,0 0 1 0 0,0 0 0 0 0,0 0-1 0 0,1 0 1 0 0,-1 0 0 0 0,0 0-1 0 0,0 0 1 0 0,1 0 0 0 0,-1 0-1 0 0,0 1 1 0 0,0-1 0 0 0,1 0-1 0 0,-1 0 1 0 0,0 1 0 0 0,1-1-1 0 0,-1 0 1 0 0,-1 2-1 0 0,-32 12 791 0 0,33-13-903 0 0,-136 79 535 0 0,100-55-538 0 0,-2-2 1 0 0,0-2 0 0 0,-1-1-1 0 0,-71 23 1 0 0,103-41-66 0 0,-1 0 0 0 0,1 1-1 0 0,-1 0 1 0 0,1 1 0 0 0,0 0 0 0 0,-11 7 0 0 0,17-10-6 0 0,1 0 1 0 0,-1 1-1 0 0,1-1 0 0 0,0 1 0 0 0,-1-1 0 0 0,1 1 0 0 0,0 0 1 0 0,0-1-1 0 0,0 1 0 0 0,0 0 0 0 0,0 0 0 0 0,1 0 0 0 0,-1 0 1 0 0,1 0-1 0 0,-1 0 0 0 0,1 0 0 0 0,-1 0 0 0 0,1 0 0 0 0,0 0 0 0 0,0 0 1 0 0,0 0-1 0 0,0 0 0 0 0,1 0 0 0 0,-1 0 0 0 0,0 0 0 0 0,1 0 1 0 0,-1-1-1 0 0,1 1 0 0 0,0 0 0 0 0,0 0 0 0 0,0 0 0 0 0,0 0 1 0 0,0-1-1 0 0,2 4 0 0 0,-1-1 5 0 0,1-1 0 0 0,-1 1 1 0 0,1-1-1 0 0,0 1 0 0 0,0-1 0 0 0,0 0 1 0 0,1 0-1 0 0,-1 0 0 0 0,1 0 0 0 0,0-1 1 0 0,-1 1-1 0 0,1-1 0 0 0,7 3 0 0 0,-3-2 5 0 0,0-1 0 0 0,0 1 0 0 0,1-2 0 0 0,-1 1-1 0 0,1-1 1 0 0,13 0 0 0 0,-2-1 9 0 0,-1-1 1 0 0,1-2-1 0 0,-1 0 0 0 0,0 0 0 0 0,28-11 1 0 0,-35 10-2 0 0,1 1 42 0 0,-1-2 1 0 0,1 0-1 0 0,-1-1 1 0 0,17-10-1 0 0,-28 16-38 0 0,-1 0 0 0 0,0-1 0 0 0,0 1 0 0 0,0 0 0 0 0,1-1 0 0 0,-1 1 0 0 0,0-1 1 0 0,0 1-1 0 0,0-1 0 0 0,0 1 0 0 0,0-1 0 0 0,0 1 0 0 0,1 0 0 0 0,-1-1 0 0 0,0 1 0 0 0,0-1 0 0 0,-1 1 0 0 0,1-1 0 0 0,0 1 0 0 0,0-1 0 0 0,0 1 0 0 0,0-1 0 0 0,0 1 0 0 0,0 0 0 0 0,-1-1 0 0 0,1 1 0 0 0,0-1 0 0 0,0 1 0 0 0,0 0 0 0 0,-1-1 0 0 0,1 1 0 0 0,0 0 0 0 0,-1-1 0 0 0,1 1 0 0 0,0 0 0 0 0,-1-1 0 0 0,1 1 0 0 0,0 0 0 0 0,-1 0 0 0 0,0-1 0 0 0,-21-16 173 0 0,16 12-137 0 0,-166-149-262 0 0,61 51 73 0 0,110 103 135 0 0,1-1 0 0 0,0 1 0 0 0,0 0 0 0 0,0 0 0 0 0,0-1 0 0 0,-1 1 0 0 0,1 0 0 0 0,0 0 0 0 0,0-1 0 0 0,-1 1 0 0 0,1 0 0 0 0,0 0 0 0 0,0 0 0 0 0,-1 0 0 0 0,1 0 0 0 0,0-1 0 0 0,0 1 0 0 0,-1 0 0 0 0,1 0 0 0 0,0 0 0 0 0,-1 0 0 0 0,1 0 0 0 0,0 0 0 0 0,-1 0 0 0 0,1 0 0 0 0,0 0 0 0 0,0 0 0 0 0,-1 0 0 0 0,1 0 0 0 0,0 0 0 0 0,-1 0 0 0 0,1 0 0 0 0,0 0 0 0 0,-1 1 0 0 0,1-1 0 0 0,0 0 0 0 0,0 0 0 0 0,-1 0 0 0 0,1 0 0 0 0,0 0 0 0 0,0 1 0 0 0,-1-1 0 0 0,1 0 0 0 0,0 0 0 0 0,0 1 0 0 0,0-1 0 0 0,-1 0 0 0 0,1 0 0 0 0,0 1 0 0 0,0-1 0 0 0,0 1 0 0 0,-3 24-117 0 0,8 35-85 0 0,-5-57 199 0 0,16 103-3 0 0,54 197 1 0 0,-67-293 77 0 0,1 0 0 0 0,0 0 0 0 0,0-1 1 0 0,1 0-1 0 0,0 0 0 0 0,1 0 0 0 0,0-1 1 0 0,1 0-1 0 0,-1 0 0 0 0,2 0 0 0 0,-1-1 1 0 0,9 7-1 0 0,-12-11-24 0 0,0-1 1 0 0,-1 1-1 0 0,1-1 0 0 0,0 0 1 0 0,0 0-1 0 0,1-1 1 0 0,-1 1-1 0 0,0-1 0 0 0,0 0 1 0 0,1 0-1 0 0,-1 0 1 0 0,1-1-1 0 0,-1 0 0 0 0,1 0 1 0 0,-1 0-1 0 0,0 0 0 0 0,1 0 1 0 0,-1-1-1 0 0,1 0 1 0 0,-1 0-1 0 0,0 0 0 0 0,1-1 1 0 0,-1 1-1 0 0,0-1 1 0 0,0 0-1 0 0,0 0 0 0 0,0 0 1 0 0,-1-1-1 0 0,1 0 0 0 0,4-3 1 0 0,4-5 30 0 0,0-1 0 0 0,-1 0 1 0 0,-1 0-1 0 0,0-1 0 0 0,0-1 0 0 0,13-25 1 0 0,39-96-4 0 0,-49 104-98 0 0,-3 8-108 0 0,3-7-103 0 0,16-54 0 0 0,-27 77-33 0 0,0-1-1 0 0,0 1 0 0 0,-1-1 0 0 0,0 1 0 0 0,0-1 0 0 0,-1 1 0 0 0,0-1 0 0 0,-1 1 0 0 0,0-1 1 0 0,0 1-1 0 0,0-1 0 0 0,-1 1 0 0 0,-3-9 0 0 0,-8-3-3093 0 0,12 18 2913 0 0,1 0 0 0 0,-1 0 0 0 0,0 0 0 0 0,0 1 0 0 0,0-1 0 0 0,0 1 0 0 0,0-1 0 0 0,0 1 1 0 0,-1-1-1 0 0,1 1 0 0 0,0-1 0 0 0,0 1 0 0 0,0 0 0 0 0,0 0 0 0 0,0 0 0 0 0,-3 0 0 0 0,-9 3-7268 0 0</inkml:trace>
</inkml:ink>
</file>

<file path=ppt/ink/ink1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5:04.7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142 41 6345 0 0,'-7'1'958'0'0,"0"0"0"0"0,0 0 0 0 0,0 1-1 0 0,0 0 1 0 0,0 0 0 0 0,0 1-1 0 0,0-1 1 0 0,1 2 0 0 0,0-1 0 0 0,-1 1-1 0 0,-5 4 1 0 0,8-5-623 0 0,-1 0-1 0 0,1 0 1 0 0,0 1 0 0 0,0 0-1 0 0,0-1 1 0 0,1 1 0 0 0,-1 1-1 0 0,1-1 1 0 0,0 0 0 0 0,0 1 0 0 0,0 0-1 0 0,1 0 1 0 0,-1-1 0 0 0,1 1-1 0 0,-2 7 1 0 0,4-8-309 0 0,0 1 1 0 0,1-1 0 0 0,-1 0-1 0 0,1 1 1 0 0,0-1-1 0 0,0 0 1 0 0,0 0-1 0 0,1 0 1 0 0,-1 0-1 0 0,1 0 1 0 0,0 0-1 0 0,0 0 1 0 0,1-1-1 0 0,-1 1 1 0 0,1-1 0 0 0,5 7-1 0 0,-1-2-28 0 0,0-1-1 0 0,1 0 0 0 0,0 0 1 0 0,0 0-1 0 0,0-1 1 0 0,10 5-1 0 0,-16-10 2 0 0,0 1-1 0 0,0-1 0 0 0,1 0 0 0 0,-1 0 0 0 0,0 0 0 0 0,1 0 0 0 0,-1 0 0 0 0,0 0 1 0 0,1 0-1 0 0,-1-1 0 0 0,1 0 0 0 0,-1 1 0 0 0,1-1 0 0 0,-1 0 0 0 0,1 0 0 0 0,-1 0 1 0 0,1 0-1 0 0,-1-1 0 0 0,1 1 0 0 0,-1-1 0 0 0,1 0 0 0 0,-1 1 0 0 0,1-1 0 0 0,-1 0 1 0 0,0 0-1 0 0,1-1 0 0 0,-1 1 0 0 0,0 0 0 0 0,0-1 0 0 0,0 1 0 0 0,0-1 0 0 0,0 0 1 0 0,-1 0-1 0 0,1 1 0 0 0,0-1 0 0 0,-1 0 0 0 0,1-1 0 0 0,-1 1 0 0 0,0 0 0 0 0,0 0 1 0 0,0 0-1 0 0,2-5 0 0 0,0-2 1 0 0,0 0 1 0 0,-1-1-1 0 0,0 1 0 0 0,-1 0 0 0 0,0-1 1 0 0,0 1-1 0 0,-1 0 0 0 0,0-1 1 0 0,-1 1-1 0 0,-2-14 0 0 0,1 13 11 0 0,-1 1-1 0 0,0-1 1 0 0,-1 1-1 0 0,0 0 1 0 0,0 1-1 0 0,-1-1 1 0 0,0 1-1 0 0,-1 0 1 0 0,-7-8-1 0 0,11 12-128 0 0,-1 1 0 0 0,0 1-1 0 0,0-1 1 0 0,-1 0-1 0 0,1 1 1 0 0,0 0 0 0 0,-1-1-1 0 0,0 1 1 0 0,1 1-1 0 0,-8-4 1 0 0,9 5-191 0 0,-1-1-1 0 0,0 1 1 0 0,0-1 0 0 0,0 1-1 0 0,1 0 1 0 0,-1 0 0 0 0,0 0-1 0 0,0 1 1 0 0,0-1 0 0 0,0 1-1 0 0,1-1 1 0 0,-1 1 0 0 0,0 0 0 0 0,1 0-1 0 0,-1 0 1 0 0,0 0 0 0 0,-2 2-1 0 0,-4 7-7154 0 0</inkml:trace>
</inkml:ink>
</file>

<file path=ppt/ink/ink1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5:05.1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 1 9746 0 0,'2'7'3481'0'0,"-1"2"-817"0"0,0 3-191 0 0,0 2-433 0 0,-3 2-623 0 0,-1 2-545 0 0,1 4-328 0 0,-1 0-232 0 0,-1 3-120 0 0,1 3-120 0 0,-1-1-360 0 0,0 3-536 0 0,-1-2-680 0 0,1-1-1001 0 0,-2-3-1176 0 0,-2-5-640 0 0,7 9-2448 0 0</inkml:trace>
</inkml:ink>
</file>

<file path=ppt/ink/ink1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5:05.4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9666 0 0,'32'16'7223'0'0,"22"-5"-4124"0"0,-43-10-2919 0 0,1 1 0 0 0,0 1 0 0 0,17 6 0 0 0,-29-9-129 0 0,1 0 0 0 0,0 1-1 0 0,0-1 1 0 0,-1 1 0 0 0,1-1-1 0 0,0 1 1 0 0,-1 0 0 0 0,1-1-1 0 0,0 1 1 0 0,-1 0 0 0 0,1-1-1 0 0,-1 1 1 0 0,1 0 0 0 0,-1 0-1 0 0,0-1 1 0 0,1 1 0 0 0,-1 0-1 0 0,0 0 1 0 0,1 0 0 0 0,-1 0 0 0 0,0 0-1 0 0,0-1 1 0 0,0 1 0 0 0,0 0-1 0 0,0 0 1 0 0,0 0 0 0 0,0 0-1 0 0,0 0 1 0 0,0 0 0 0 0,0-1-1 0 0,0 1 1 0 0,-1 0 0 0 0,1 0-1 0 0,0 0 1 0 0,-1 0 0 0 0,1-1-1 0 0,0 1 1 0 0,-1 0 0 0 0,1 0-1 0 0,-1-1 1 0 0,1 1 0 0 0,-2 1-1 0 0,-30 38 900 0 0,24-32-685 0 0,6-6-227 0 0,1-1-1 0 0,-1 1 0 0 0,1 0 1 0 0,-1-1-1 0 0,1 1 0 0 0,0 0 1 0 0,0 0-1 0 0,0 0 0 0 0,0 0 1 0 0,0 0-1 0 0,0 0 1 0 0,0 0-1 0 0,1 0 0 0 0,-1 0 1 0 0,1 0-1 0 0,0 1 0 0 0,-1-1 1 0 0,1 0-1 0 0,0 0 0 0 0,0 0 1 0 0,1 1-1 0 0,-1-1 0 0 0,0 0 1 0 0,1 3-1 0 0,1-3-43 0 0,-1 0 0 0 0,1-1 1 0 0,-1 1-1 0 0,1 0 0 0 0,0-1 1 0 0,-1 1-1 0 0,1-1 0 0 0,0 1 1 0 0,0-1-1 0 0,0 0 0 0 0,0 0 1 0 0,1 0-1 0 0,-1 0 0 0 0,0 0 0 0 0,0 0 1 0 0,1-1-1 0 0,-1 1 0 0 0,0-1 1 0 0,1 0-1 0 0,-1 1 0 0 0,5-1 1 0 0,5 0-447 0 0,-1 0 1 0 0,1-1-1 0 0,-1 0 1 0 0,12-3-1 0 0,-18 4-342 0 0,-1-1 0 0 0,1 0-1 0 0,-1-1 1 0 0,1 1 0 0 0,-1-1 0 0 0,0 0-1 0 0,1 0 1 0 0,-1 0 0 0 0,0-1 0 0 0,-1 1-1 0 0,1-1 1 0 0,7-6 0 0 0,2-14-4340 0 0,1 7-100 0 0</inkml:trace>
</inkml:ink>
</file>

<file path=ppt/ink/ink1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6:44.1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71 1 3537 0 0,'-19'-1'2762'0'0,"-4"8"7412"0"0,-6 1-1223 0 0,81 6-8983 0 0,-38-12 20 0 0,0-1-1 0 0,23-1 1 0 0,-27-1 14 0 0,0 1 0 0 0,1 0 0 0 0,-1 1 0 0 0,0 0 0 0 0,1 0 0 0 0,15 6 0 0 0,-23-6 13 0 0,1 1 0 0 0,-1 0 0 0 0,0 1 0 0 0,0-1 0 0 0,0 0 0 0 0,-1 1-1 0 0,1 0 1 0 0,-1 0 0 0 0,1 0 0 0 0,-1 0 0 0 0,0 0 0 0 0,0 0 0 0 0,0 0-1 0 0,-1 1 1 0 0,1-1 0 0 0,-1 1 0 0 0,0-1 0 0 0,0 1 0 0 0,0-1 0 0 0,0 1-1 0 0,0 0 1 0 0,-1-1 0 0 0,0 9 0 0 0,1 3 34 0 0,-1 0 1 0 0,-1 0 0 0 0,0 0-1 0 0,-6 24 1 0 0,6-26 803 0 0,1-10-3006 0 0,-17-26-17128 0 0,14 15 15400 0 0</inkml:trace>
</inkml:ink>
</file>

<file path=ppt/ink/ink1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6:44.7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46 23 7250 0 0,'19'-23'13931'0'0,"-17"39"-11876"0"0,-4 14-1527 0 0,-2 0 0 0 0,0 0 1 0 0,-16 51-1 0 0,3-14-109 0 0,3 0-1413 0 0,9-39 280 0 0,4-22 458 0 0,2-8 125 0 0,2-7 115 0 0,0-1 1 0 0,1 1-1 0 0,0-1 0 0 0,1 1 1 0 0,-1 1-1 0 0,2-1 0 0 0,-1 1 1 0 0,2-1-1 0 0,-1 2 0 0 0,1-1 1 0 0,0 1-1 0 0,10-9 1 0 0,-13 13-112 0 0,0 0 0 0 0,1 1 0 0 0,-1-1 1 0 0,1 1-1 0 0,0 0 0 0 0,0 0 0 0 0,0 0 1 0 0,0 0-1 0 0,0 1 0 0 0,0 0 1 0 0,0 0-1 0 0,0 1 0 0 0,9-1 0 0 0,-8 1-459 0 0,-1 1-1 0 0,1 0 0 0 0,-1 0 0 0 0,1 1 0 0 0,-1-1 1 0 0,1 1-1 0 0,-1 0 0 0 0,10 5 0 0 0,4 4-7170 0 0,-11-7 2141 0 0</inkml:trace>
</inkml:ink>
</file>

<file path=ppt/ink/ink1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6:45.0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80 14 5753 0 0,'-3'-14'8658'0'0,"-1"22"-2055"0"0,-3 9-6363 0 0,-7 11 306 0 0,5-12-513 0 0,1 1-1 0 0,0 0 1 0 0,1 1 0 0 0,1-1-1 0 0,1 1 1 0 0,-4 22 0 0 0,10-40-62 0 0,-1 1-1 0 0,0-1 1 0 0,0 1 0 0 0,0-1 0 0 0,0 1 0 0 0,0-1 0 0 0,1 0-1 0 0,-1 1 1 0 0,0-1 0 0 0,1 1 0 0 0,-1-1 0 0 0,0 1 0 0 0,1-1 0 0 0,-1 0-1 0 0,0 1 1 0 0,1-1 0 0 0,-1 0 0 0 0,1 1 0 0 0,-1-1 0 0 0,0 0 0 0 0,1 1-1 0 0,-1-1 1 0 0,1 0 0 0 0,-1 0 0 0 0,1 0 0 0 0,-1 0 0 0 0,1 1-1 0 0,-1-1 1 0 0,1 0 0 0 0,-1 0 0 0 0,1 0 0 0 0,-1 0 0 0 0,1 0 0 0 0,0 0-1 0 0,-1 0 1 0 0,1 0 0 0 0,-1 0 0 0 0,1-1 0 0 0,-1 1 0 0 0,1 0-1 0 0,-1 0 1 0 0,1 0 0 0 0,0-1 0 0 0,33-9-311 0 0,-22 7 192 0 0,3-2-340 0 0,37-7-509 0 0,-50 12 543 0 0,0 0 0 0 0,1-1 1 0 0,-1 1-1 0 0,1 0 0 0 0,-1 0 0 0 0,0 0 1 0 0,1 1-1 0 0,-1-1 0 0 0,0 1 0 0 0,1-1 1 0 0,-1 1-1 0 0,0 0 0 0 0,0 0 0 0 0,1 0 1 0 0,-1 0-1 0 0,0 0 0 0 0,0 0 0 0 0,2 2 0 0 0,0 3-2666 0 0,-2 4-1438 0 0</inkml:trace>
</inkml:ink>
</file>

<file path=ppt/ink/ink1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6:45.4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7 10050 0 0,'-5'4'7353'0'0,"12"-1"-4474"0"0,13-1-1418 0 0,3-6-1152 0 0,-2 0 31 0 0,37-3-1 0 0,-48 6-1875 0 0,0 2-1 0 0,0-1 1 0 0,16 4-1 0 0,1 0-6857 0 0,-13-3 2884 0 0</inkml:trace>
</inkml:ink>
</file>

<file path=ppt/ink/ink1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6:45.9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61 35 12443 0 0,'-10'-10'3390'0'0,"-10"-9"199"0"0,19 18-3413 0 0,0 1-1 0 0,0-1 1 0 0,1 1 0 0 0,-1-1 0 0 0,0 1 0 0 0,0-1-1 0 0,1 1 1 0 0,-1 0 0 0 0,0-1 0 0 0,0 1 0 0 0,0 0-1 0 0,0 0 1 0 0,0-1 0 0 0,0 1 0 0 0,1 0-1 0 0,-1 0 1 0 0,0 0 0 0 0,0 0 0 0 0,0 0 0 0 0,0 0-1 0 0,0 1 1 0 0,-1-1 0 0 0,1 1-90 0 0,0 0 1 0 0,0 0-1 0 0,1-1 1 0 0,-1 1-1 0 0,0 0 1 0 0,1 0-1 0 0,-1 0 1 0 0,1 0-1 0 0,-1 0 1 0 0,1 0-1 0 0,-1 0 1 0 0,1 0-1 0 0,0 0 1 0 0,-1 0-1 0 0,1 0 0 0 0,0 0 1 0 0,0 0-1 0 0,0 0 1 0 0,0 0-1 0 0,0 0 1 0 0,0 1-1 0 0,0-1 1 0 0,0 0-1 0 0,1 1 1 0 0,5 31 153 0 0,-4-28-121 0 0,4 22-83 0 0,2 0 0 0 0,1 0 1 0 0,1-1-1 0 0,1 0 1 0 0,1 0-1 0 0,2-2 1 0 0,0 0-1 0 0,20 26 1 0 0,-32-48-44 0 0,-1-1 0 0 0,1 1-1 0 0,-1 0 1 0 0,1 0 0 0 0,0-1 0 0 0,0 1 0 0 0,-1-1 0 0 0,1 0 0 0 0,0 1 0 0 0,1-1 0 0 0,-1 0 0 0 0,0 0 0 0 0,0 0 0 0 0,0-1 0 0 0,1 1 0 0 0,-1 0 0 0 0,0-1 0 0 0,0 0-1 0 0,1 1 1 0 0,-1-1 0 0 0,1 0 0 0 0,3-1 0 0 0,-3 1-25 0 0,-1-1-1 0 0,1 0 1 0 0,-1 0 0 0 0,0 0-1 0 0,1-1 1 0 0,-1 1-1 0 0,0-1 1 0 0,0 1 0 0 0,0-1-1 0 0,0 0 1 0 0,0 1-1 0 0,0-1 1 0 0,-1 0 0 0 0,1 0-1 0 0,-1-1 1 0 0,1 1-1 0 0,-1 0 1 0 0,0 0 0 0 0,1-1-1 0 0,0-3 1 0 0,1-2-210 0 0,0 1 0 0 0,0-1 0 0 0,-1 0 0 0 0,0 0 0 0 0,-1-1 0 0 0,1 1 0 0 0,-2 0 0 0 0,1-12 0 0 0,-1 17 105 0 0,-1 0 0 0 0,1 0 1 0 0,-1 0-1 0 0,1 0 0 0 0,-1 0 0 0 0,0 1 0 0 0,0-1 1 0 0,0 0-1 0 0,0 1 0 0 0,-1-1 0 0 0,1 1 0 0 0,-1-1 1 0 0,0 1-1 0 0,1 0 0 0 0,-1-1 0 0 0,0 1 1 0 0,0 0-1 0 0,-1 0 0 0 0,1 0 0 0 0,0 1 0 0 0,-1-1 1 0 0,1 1-1 0 0,-1-1 0 0 0,1 1 0 0 0,-1 0 0 0 0,1 0 1 0 0,-5-1-1 0 0,1 0-305 0 0,-1 0 0 0 0,1 1 0 0 0,-1 0 0 0 0,0 0 0 0 0,0 1 1 0 0,-12 1-1 0 0,17-1 428 0 0,0 0 1 0 0,0 0-1 0 0,0 0 1 0 0,0 0-1 0 0,0 1 1 0 0,0-1-1 0 0,1 1 1 0 0,-1-1-1 0 0,0 1 1 0 0,0 0-1 0 0,1 0 1 0 0,-1 0-1 0 0,0 0 1 0 0,1 0-1 0 0,-1 0 1 0 0,1 0-1 0 0,-1 0 1 0 0,1 1-1 0 0,0-1 1 0 0,-1 0-1 0 0,1 1 1 0 0,0-1-1 0 0,0 1 1 0 0,0 0-1 0 0,0-1 1 0 0,0 1-1 0 0,1 0 1 0 0,-1 0-1 0 0,0 1 1 0 0,1-1 135 0 0,0-1 0 0 0,0 0 0 0 0,0 0 0 0 0,0 1 1 0 0,0-1-1 0 0,0 0 0 0 0,1 0 0 0 0,-1 0 0 0 0,1 1 0 0 0,-1-1 1 0 0,1 0-1 0 0,-1 0 0 0 0,1 0 0 0 0,-1 0 0 0 0,1 0 0 0 0,0 0 1 0 0,0 0-1 0 0,0 0 0 0 0,-1 0 0 0 0,1 0 0 0 0,0 0 0 0 0,0-1 0 0 0,0 1 1 0 0,0 0-1 0 0,0-1 0 0 0,1 1 0 0 0,-1 0 0 0 0,0-1 0 0 0,0 1 1 0 0,0-1-1 0 0,0 0 0 0 0,1 0 0 0 0,-1 1 0 0 0,2-1 0 0 0,52 6 2401 0 0,-42-5-2382 0 0,37 2-110 0 0,-38-3-1997 0 0,-1-1-1 0 0,1 1 1 0 0,-1-2-1 0 0,19-4 0 0 0,-26 5 1278 0 0,1-1 0 0 0,-1 1 0 0 0,1-1 0 0 0,-1 0 0 0 0,0 0-1 0 0,0-1 1 0 0,0 1 0 0 0,-1-1 0 0 0,1 0 0 0 0,0 0-1 0 0,-1 0 1 0 0,0 0 0 0 0,4-5 0 0 0,-5 4 725 0 0,1 0 0 0 0,-1 0 0 0 0,0 0-1 0 0,0 0 1 0 0,0-1 0 0 0,-1 1 0 0 0,1-1 0 0 0,-1 1 0 0 0,1-7 0 0 0,0-7-1937 0 0,1-17 19565 0 0,-7 57-13271 0 0,1-5-3811 0 0,1 1 0 0 0,1 27 1 0 0,0-42-582 0 0,1 0 0 0 0,0 0 0 0 0,1 0 0 0 0,-1 0 0 0 0,0 1 0 0 0,1-1 0 0 0,0 0 0 0 0,-1 0 0 0 0,1-1 0 0 0,0 1 1 0 0,1 0-1 0 0,-1 0 0 0 0,0 0 0 0 0,1-1 0 0 0,0 1 0 0 0,-1-1 0 0 0,1 1 0 0 0,0-1 0 0 0,0 0 0 0 0,1 1 0 0 0,-1-1 0 0 0,0 0 0 0 0,4 2 0 0 0,0-3-190 0 0,-1 0-1 0 0,1 0 1 0 0,0 0-1 0 0,0-1 1 0 0,0 0-1 0 0,0 0 1 0 0,0 0-1 0 0,-1-1 1 0 0,1 1-1 0 0,11-4 1 0 0,-11 2-974 0 0,-1 1 1 0 0,1-1 0 0 0,-1 0 0 0 0,1-1 0 0 0,-1 1 0 0 0,6-5 0 0 0,3-11-5503 0 0,-14 10 925 0 0,-4 3 3151 0 0</inkml:trace>
</inkml:ink>
</file>

<file path=ppt/ink/ink1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6:46.3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 1 6465 0 0,'-5'6'1407'0'0,"1"1"0"0"0,-1 0 0 0 0,2 1 0 0 0,-1-1 0 0 0,1 1 0 0 0,-3 10 0 0 0,4-11-571 0 0,0 1 0 0 0,0-1 0 0 0,1 1 0 0 0,0 0 0 0 0,1 0 0 0 0,1 15 0 0 0,-1-20-786 0 0,0 1-1 0 0,1-1 1 0 0,0 1 0 0 0,-1 0 0 0 0,1-1 0 0 0,1 0 0 0 0,-1 1-1 0 0,0-1 1 0 0,1 0 0 0 0,0 1 0 0 0,-1-1 0 0 0,1 0 0 0 0,1 0-1 0 0,-1 0 1 0 0,0-1 0 0 0,1 1 0 0 0,-1-1 0 0 0,1 1 0 0 0,0-1-1 0 0,0 0 1 0 0,0 0 0 0 0,0 0 0 0 0,0 0 0 0 0,0 0 0 0 0,1-1-1 0 0,-1 0 1 0 0,0 1 0 0 0,1-1 0 0 0,-1 0 0 0 0,1-1 0 0 0,0 1-1 0 0,-1-1 1 0 0,1 0 0 0 0,-1 1 0 0 0,6-2 0 0 0,0 1-763 0 0,1-1 1 0 0,-1 0-1 0 0,1 0 0 0 0,-1-1 1 0 0,1 0-1 0 0,8-4 1 0 0,-8 2-889 0 0,0-1 1 0 0,0 1-1 0 0,-1-2 1 0 0,0 1-1 0 0,10-9 1 0 0,6-6-4392 0 0</inkml:trace>
</inkml:ink>
</file>

<file path=ppt/ink/ink1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6:46.8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0 15195 0 0,'-1'1'367'0'0,"0"-1"0"0"0,0 1-1 0 0,0 0 1 0 0,0 0 0 0 0,0-1 0 0 0,0 1-1 0 0,0 0 1 0 0,0 0 0 0 0,0 0 0 0 0,1 0-1 0 0,-1 0 1 0 0,0 0 0 0 0,0 0 0 0 0,0 2-1 0 0,1-2-284 0 0,0-1 0 0 0,0 0 0 0 0,0 1 0 0 0,0-1 0 0 0,1 0-1 0 0,-1 1 1 0 0,0-1 0 0 0,0 0 0 0 0,1 0 0 0 0,-1 1 0 0 0,0-1-1 0 0,0 0 1 0 0,1 0 0 0 0,-1 1 0 0 0,0-1 0 0 0,1 0 0 0 0,-1 0-1 0 0,0 0 1 0 0,1 0 0 0 0,-1 1 0 0 0,0-1 0 0 0,1 0 0 0 0,-1 0 0 0 0,1 0-1 0 0,-1 0 1 0 0,0 0 0 0 0,1 0 0 0 0,-1 0 0 0 0,0 0 0 0 0,2 0-1 0 0,44-3 816 0 0,-36 2-655 0 0,48-4-110 0 0,2 0-819 0 0,-47 3-3990 0 0,-20 1 4846 0 0,0 1 0 0 0,-1-1 0 0 0,1 1 0 0 0,0 1 0 0 0,0-1 0 0 0,-1 1 0 0 0,1 0 0 0 0,0 1 0 0 0,0 0 0 0 0,0 0 0 0 0,1 0 0 0 0,-13 7 0 0 0,15-7 21 0 0,1 1 0 0 0,0-1-1 0 0,0 1 1 0 0,0 0 0 0 0,0 0-1 0 0,0 0 1 0 0,0 0 0 0 0,1 1 0 0 0,-1-1-1 0 0,1 1 1 0 0,0 0 0 0 0,0-1 0 0 0,1 1-1 0 0,-1 0 1 0 0,1 0 0 0 0,-1 0 0 0 0,1 0-1 0 0,1 0 1 0 0,-1 0 0 0 0,1 1 0 0 0,-1-1-1 0 0,1 0 1 0 0,1 6 0 0 0,-1 8-102 0 0,2-1 1 0 0,0 1-1 0 0,1 0 1 0 0,1-1-1 0 0,0 1 1 0 0,2-1-1 0 0,0 0 1 0 0,1-1-1 0 0,0 1 1 0 0,17 25-1 0 0,-22-38-130 0 0,1-1 0 0 0,0 0 0 0 0,-1 0 0 0 0,1 0 0 0 0,0 0 0 0 0,0 0 0 0 0,1 0-1 0 0,-1-1 1 0 0,0 0 0 0 0,1 0 0 0 0,-1 0 0 0 0,1 0 0 0 0,0 0 0 0 0,0-1-1 0 0,6 2 1 0 0,-6-2-360 0 0,1 0-1 0 0,0-1 1 0 0,0 0-1 0 0,0 0 0 0 0,0 0 1 0 0,0 0-1 0 0,0-1 1 0 0,0 0-1 0 0,0 0 1 0 0,-1 0-1 0 0,8-4 1 0 0,-4 2-587 0 0,0-1-1 0 0,-1 0 1 0 0,0 0 0 0 0,0-1 0 0 0,0 0 0 0 0,0 0 0 0 0,-1 0 0 0 0,0-1 0 0 0,0 0 0 0 0,0-1 0 0 0,-1 1 0 0 0,0-1 0 0 0,0 0 0 0 0,6-12 0 0 0,-6 8 641 0 0,-1 0 0 0 0,0-1 0 0 0,-1 1-1 0 0,0-1 1 0 0,-1 0 0 0 0,-1 0 0 0 0,1-15 0 0 0,-2 19 1098 0 0,0 1-1 0 0,-1-1 1 0 0,0 0 0 0 0,0 1 0 0 0,0-1 0 0 0,-10-10 12260 0 0,10 41-9730 0 0,2 30-2296 0 0,2-22-576 0 0,-3-18-424 0 0,1 0 0 0 0,6 23 0 0 0,-2-45-1338 0 0,0 0-1 0 0,1 1 1 0 0,0-1-1 0 0,0 1 1 0 0,12-12-1 0 0,-2 6-2041 0 0,3-4-465 0 0,27-30 0 0 0,-21 9 4749 0 0,-22 34-120 0 0,-1-1 1 0 0,0 0 0 0 0,0 0-1 0 0,0 1 1 0 0,1-10 0 0 0,-8 52 7868 0 0,0 7-3429 0 0,-1 54-2330 0 0,6-77-3523 0 0,0 1-1 0 0,2-1 1 0 0,0 1-1 0 0,1-1 1 0 0,1 0-1 0 0,1 0 1 0 0,10 25-1 0 0,-4-31-4001 0 0,-11-15 4406 0 0,0 0 0 0 0,1 1 0 0 0,-1-1 1 0 0,0 0-1 0 0,1 0 0 0 0,-1 0 0 0 0,1 0 0 0 0,-1 1 0 0 0,0-1 0 0 0,1 0 0 0 0,-1 0 1 0 0,1 0-1 0 0,-1 0 0 0 0,0 0 0 0 0,1 0 0 0 0,-1 0 0 0 0,1 0 0 0 0,-1 0 0 0 0,1 0 1 0 0,-1-1-1 0 0,0 1 0 0 0,1 0 0 0 0,-1 0 0 0 0,0 0 0 0 0,1 0 0 0 0,-1-1 0 0 0,1 1 1 0 0,-1 0-1 0 0,0 0 0 0 0,1-1 0 0 0,-1 1 0 0 0,0 0 0 0 0,0 0 0 0 0,1-1 1 0 0,-1 1-1 0 0,0 0 0 0 0,0-1 0 0 0,1 1 0 0 0,-1 0 0 0 0,0-1 0 0 0,6-11-5777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8:56.0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12675 0 0,'11'79'6018'0'0,"-8"-45"-5095"0"0,-1 50 0 0 0,-8 13-490 0 0,-1 67 92 0 0,7-136-1394 0 0,1 0 0 0 0,2 1 0 0 0,11 45 0 0 0,-14-74 789 0 0,0 1 0 0 0,0 0 0 0 0,0-1 0 0 0,0 1-1 0 0,0 0 1 0 0,0-1 0 0 0,1 1 0 0 0,-1-1 0 0 0,0 1 0 0 0,0 0-1 0 0,1-1 1 0 0,-1 1 0 0 0,0-1 0 0 0,1 1 0 0 0,-1-1 0 0 0,1 1 0 0 0,-1-1-1 0 0,0 1 1 0 0,1-1 0 0 0,-1 0 0 0 0,1 1 0 0 0,-1-1 0 0 0,1 0-1 0 0,0 1 1 0 0,0-1 0 0 0,0 0 29 0 0,-1 0 0 0 0,1 0 1 0 0,0 0-1 0 0,0-1 0 0 0,-1 1 0 0 0,1 0 0 0 0,0-1 0 0 0,-1 1 0 0 0,1-1 1 0 0,-1 1-1 0 0,1 0 0 0 0,-1-1 0 0 0,1 0 0 0 0,-1 1 0 0 0,1-1 0 0 0,-1 1 0 0 0,1-1 1 0 0,0 0-1 0 0,20-41-209 0 0,-17 32 201 0 0,3-2 129 0 0,0 1-1 0 0,0 0 0 0 0,1 0 1 0 0,0 0-1 0 0,1 1 0 0 0,0 1 0 0 0,0-1 1 0 0,1 2-1 0 0,1-1 0 0 0,-1 1 1 0 0,22-11-1 0 0,-13 9-490 0 0,0 1 0 0 0,26-9 1 0 0,46-7-5939 0 0,-66 20 1449 0 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5:29.9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163 2 14627 0 0,'0'-1'315'0'0,"-1"1"-1"0"0,1 0 1 0 0,-1 0 0 0 0,0 0 0 0 0,1-1-1 0 0,-1 1 1 0 0,0 0 0 0 0,1 0-1 0 0,-1 0 1 0 0,1 0 0 0 0,-1 0-1 0 0,0 0 1 0 0,1 0 0 0 0,-1 0-1 0 0,0 1 1 0 0,1-1 0 0 0,-1 0-1 0 0,1 0 1 0 0,-1 0 0 0 0,0 1-1 0 0,1-1 1 0 0,-1 0 0 0 0,1 1-1 0 0,-1-1 1 0 0,0 1 0 0 0,-13 17 2313 0 0,-7 30-3309 0 0,17-39 1398 0 0,-50 137-733 0 0,12-29-5441 0 0,42-117 5399 0 0,0 0 1 0 0,0-1-1 0 0,0 1 0 0 0,0 0 0 0 0,0 0 0 0 0,0 0 1 0 0,0 0-1 0 0,0 0 0 0 0,0 0 0 0 0,0 0 0 0 0,-1 0 1 0 0,1 0-1 0 0,0 0 0 0 0,0 0 0 0 0,0 0 0 0 0,0-1 0 0 0,0 1 1 0 0,0 0-1 0 0,0 0 0 0 0,0 0 0 0 0,0 0 0 0 0,-1 0 1 0 0,1 0-1 0 0,0 0 0 0 0,0 0 0 0 0,0 0 0 0 0,0 0 1 0 0,0 0-1 0 0,0 0 0 0 0,0 0 0 0 0,0 0 0 0 0,-1 0 1 0 0,1 0-1 0 0,0 0 0 0 0,0 0 0 0 0,0 0 0 0 0,0 0 0 0 0,0 0 1 0 0,0 0-1 0 0,0 0 0 0 0,0 1 0 0 0,0-1 0 0 0,-1 0 1 0 0,1 0-1 0 0,0 0 0 0 0,0 0 0 0 0,0 0 0 0 0,0 0 1 0 0,0 0-1 0 0,0 0 0 0 0,0 0 0 0 0,0 0 0 0 0,0 0 0 0 0,0 0 1 0 0,0 1-1 0 0,0-1 0 0 0,0 0 0 0 0,0 0 0 0 0,0 0 1 0 0,0 0-1 0 0,-4-16-1037 0 0,1-20 1031 0 0,2 33 134 0 0,1 0 1 0 0,0 0-1 0 0,0 0 0 0 0,0 0 0 0 0,1 0 0 0 0,-1 0 0 0 0,1 0 0 0 0,0 1 0 0 0,-1-1 1 0 0,1 0-1 0 0,0 0 0 0 0,1 1 0 0 0,-1-1 0 0 0,0 0 0 0 0,1 1 0 0 0,-1 0 0 0 0,1-1 1 0 0,0 1-1 0 0,0 0 0 0 0,0 0 0 0 0,0 0 0 0 0,0 0 0 0 0,0 0 0 0 0,1 0 0 0 0,-1 1 1 0 0,1-1-1 0 0,-1 1 0 0 0,1-1 0 0 0,0 1 0 0 0,-1 0 0 0 0,1 0 0 0 0,0 0 1 0 0,0 1-1 0 0,0-1 0 0 0,-1 1 0 0 0,1-1 0 0 0,0 1 0 0 0,0 0 0 0 0,0 0 0 0 0,5 1 1 0 0,5 0 29 0 0,0 1 1 0 0,0 1 0 0 0,0 0 0 0 0,-1 0 0 0 0,1 1 0 0 0,-1 1 0 0 0,22 11-1 0 0,75 56-2227 0 0,-76-49-2350 0 0,-11-8-2579 0 0</inkml:trace>
</inkml:ink>
</file>

<file path=ppt/ink/ink1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6:47.3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16764 0 0,'39'16'7878'0'0,"7"-2"-5979"0"0,-22-8-2086 0 0,-1 2 0 0 0,40 18 0 0 0,-62-26 201 0 0,1 1-1 0 0,0 0 1 0 0,-1 0-1 0 0,1 0 1 0 0,0 0 0 0 0,-1 0-1 0 0,1 0 1 0 0,-1 0-1 0 0,0 1 1 0 0,1-1-1 0 0,-1 0 1 0 0,0 1 0 0 0,0-1-1 0 0,0 1 1 0 0,0-1-1 0 0,0 1 1 0 0,0 0-1 0 0,0-1 1 0 0,-1 1-1 0 0,1 0 1 0 0,0 0 0 0 0,-1 0-1 0 0,0-1 1 0 0,1 1-1 0 0,-1 0 1 0 0,0 0-1 0 0,0 0 1 0 0,0 0-1 0 0,0 0 1 0 0,0 0 0 0 0,0-1-1 0 0,-1 1 1 0 0,1 0-1 0 0,-1 0 1 0 0,0 3-1 0 0,-4 4-65 0 0,0 0 0 0 0,-1 0 0 0 0,1-1 0 0 0,-2 1-1 0 0,-10 11 1 0 0,-9 13 141 0 0,24-29-82 0 0,0-1-1 0 0,0 1 0 0 0,1 0 1 0 0,-1 0-1 0 0,1 0 1 0 0,0 0-1 0 0,0 0 0 0 0,0 0 1 0 0,1 0-1 0 0,-1 0 1 0 0,1 0-1 0 0,0 0 1 0 0,0 1-1 0 0,1-1 0 0 0,-1 0 1 0 0,3 7-1 0 0,-3-9-12 0 0,1 0-1 0 0,0-1 0 0 0,0 1 1 0 0,0 0-1 0 0,0 0 1 0 0,0 0-1 0 0,1-1 1 0 0,-1 1-1 0 0,0-1 1 0 0,1 1-1 0 0,-1-1 1 0 0,1 0-1 0 0,0 1 1 0 0,-1-1-1 0 0,1 0 0 0 0,0 0 1 0 0,0 0-1 0 0,0 0 1 0 0,-1 0-1 0 0,1-1 1 0 0,0 1-1 0 0,0 0 1 0 0,0-1-1 0 0,0 0 1 0 0,1 1-1 0 0,-1-1 0 0 0,0 0 1 0 0,0 0-1 0 0,0 0 1 0 0,0 0-1 0 0,0-1 1 0 0,0 1-1 0 0,0-1 1 0 0,0 1-1 0 0,2-2 1 0 0,8-2-577 0 0,1 0 0 0 0,-2-1 1 0 0,1 0-1 0 0,0-1 0 0 0,-1-1 1 0 0,14-10-1 0 0,28-16-9360 0 0,-51 33 8635 0 0,-4 2 1051 0 0,-8 7 1909 0 0,-14 11 3381 0 0,12-10-3756 0 0,0 0 0 0 0,1 1 0 0 0,0 0 0 0 0,0 1 0 0 0,-10 16 0 0 0,16-22-1134 0 0,1 1-1 0 0,0 1 1 0 0,0-1 0 0 0,0 1-1 0 0,1-1 1 0 0,0 1 0 0 0,0 0-1 0 0,1 0 1 0 0,0 0-1 0 0,0 0 1 0 0,0 13 0 0 0,2-20-148 0 0,0-1 0 0 0,1 1 0 0 0,-1 0 0 0 0,0 0 0 0 0,0-1 0 0 0,1 1 0 0 0,-1 0 0 0 0,1 0 0 0 0,-1-1 0 0 0,0 1 0 0 0,1 0 0 0 0,-1-1 1 0 0,1 1-1 0 0,0-1 0 0 0,-1 1 0 0 0,1-1 0 0 0,-1 1 0 0 0,1-1 0 0 0,0 1 0 0 0,-1-1 0 0 0,1 1 0 0 0,0-1 0 0 0,0 0 0 0 0,-1 1 0 0 0,1-1 0 0 0,0 0 0 0 0,0 0 1 0 0,0 0-1 0 0,-1 0 0 0 0,1 1 0 0 0,0-1 0 0 0,0 0 0 0 0,0 0 0 0 0,-1 0 0 0 0,1-1 0 0 0,0 1 0 0 0,0 0 0 0 0,0 0 0 0 0,-1 0 0 0 0,2-1 0 0 0,41-9-79 0 0,-33 7 52 0 0,9-1-506 0 0,-1 1 1 0 0,34-1-1 0 0,8 5-9422 0 0,-37 1 1063 0 0</inkml:trace>
</inkml:ink>
</file>

<file path=ppt/ink/ink1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6:47.7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21381 0 0,'3'1'5729'0'0,"-1"-1"-4689"0"0,2 0-472 0 0,0 0-88 0 0,-3 0-96 0 0,-2 0-192 0 0,1 1-80 0 0,-2-1-208 0 0,1 2-192 0 0,0-1-392 0 0</inkml:trace>
</inkml:ink>
</file>

<file path=ppt/ink/ink1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8:42.4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19 15379 0 0,'15'-9'6951'0'0,"5"6"-4647"0"0,24 4-3327 0 0,-26-1 1812 0 0,343-3 507 0 0,-41-1-1559 0 0,-1 21-3431 0 0,-273-11 1197 0 0,0-2 0 0 0,0-2 0 0 0,0-3 0 0 0,84-10 0 0 0,-107 8-208 0 0,0 1-1580 0 0</inkml:trace>
</inkml:ink>
</file>

<file path=ppt/ink/ink1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8:43.0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0 132 24829 0 0,'4'3'49'0'0,"0"0"-1"0"0,0 0 1 0 0,0-1 0 0 0,0 1-1 0 0,0-1 1 0 0,0 0-1 0 0,1 0 1 0 0,-1-1-1 0 0,0 1 1 0 0,10 1-1 0 0,50 5-221 0 0,-47-7 218 0 0,58 3-89 0 0,1-4 1 0 0,129-15-1 0 0,152-45-339 0 0,-114 16-493 0 0,-221 41 639 0 0,213-31-3464 0 0,-80 21-3358 0 0,-74 12-668 0 0</inkml:trace>
</inkml:ink>
</file>

<file path=ppt/ink/ink1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8:54.2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46 72 12587 0 0,'-6'-2'452'0'0,"-28"-9"701"0"0,34 11-1140 0 0,-1-1 0 0 0,1 1-1 0 0,0 0 1 0 0,-1-1-1 0 0,1 1 1 0 0,-1 0-1 0 0,1-1 1 0 0,0 1-1 0 0,-1 0 1 0 0,1-1-1 0 0,0 1 1 0 0,0-1-1 0 0,-1 1 1 0 0,1-1-1 0 0,0 1 1 0 0,0-1 0 0 0,0 1-1 0 0,-1-1 1 0 0,1 1-1 0 0,0-1 1 0 0,0 1-1 0 0,0-1 1 0 0,0 0-1 0 0,0 0 13 0 0,1 0-1 0 0,-1 0 0 0 0,0 0 1 0 0,1 0-1 0 0,-1 0 1 0 0,1 0-1 0 0,0 1 0 0 0,-1-1 1 0 0,1 0-1 0 0,0 0 0 0 0,-1 0 1 0 0,1 0-1 0 0,0 1 0 0 0,0-1 1 0 0,1-1-1 0 0,0 1 142 0 0,-1 1 1 0 0,1-1-1 0 0,-1 0 0 0 0,1 1 0 0 0,0-1 1 0 0,0 1-1 0 0,-1-1 0 0 0,1 1 0 0 0,0 0 0 0 0,0 0 1 0 0,-1 0-1 0 0,1 0 0 0 0,0 0 0 0 0,0 0 1 0 0,0 0-1 0 0,-1 1 0 0 0,1-1 0 0 0,0 1 1 0 0,2 0-1 0 0,39 17 2416 0 0,-19-8-1586 0 0,-8-5-519 0 0,0-1-1 0 0,0-1 1 0 0,1 0 0 0 0,-1-1 0 0 0,27-1-1 0 0,85-11 1106 0 0,-87 5-1113 0 0,76 0 0 0 0,1 14-246 0 0,161 0-19 0 0,71-34 260 0 0,27-2-115 0 0,76 8-188 0 0,-322 15-103 0 0,141 15 1 0 0,130 31-94 0 0,-335-34 35 0 0,37 5 46 0 0,23 3 188 0 0,171 1-1 0 0,29-35 64 0 0,100 1-235 0 0,191 47-6 0 0,-344-16-93 0 0,-118-8 198 0 0,-132-5-80 0 0,8 2 87 0 0,0-2-1 0 0,0-1 1 0 0,1-1 0 0 0,-1-2-1 0 0,52-11 1 0 0,-58-3 527 0 0,-20 5-4174 0 0</inkml:trace>
</inkml:ink>
</file>

<file path=ppt/ink/ink1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9:02.9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72 95 18332 0 0,'-4'-1'324'0'0,"-37"-1"429"0"0,40 2-741 0 0,0 0 0 0 0,0-1 1 0 0,0 1-1 0 0,0 1 0 0 0,0-1 0 0 0,0 0 1 0 0,0 0-1 0 0,0 0 0 0 0,0 0 0 0 0,0 1 1 0 0,0-1-1 0 0,0 0 0 0 0,0 1 0 0 0,0-1 1 0 0,0 1-1 0 0,1-1 0 0 0,-1 1 0 0 0,0 0 1 0 0,0-1-1 0 0,1 1 0 0 0,-1 0 0 0 0,0-1 1 0 0,1 1-1 0 0,-1 0 0 0 0,0 0 0 0 0,1 0 1 0 0,-1-1-1 0 0,1 1 0 0 0,0 0 0 0 0,-1 0 1 0 0,1 0-1 0 0,-1 0 0 0 0,1 0 0 0 0,0 2 1 0 0,0-2 22 0 0,1 0 1 0 0,-1 0-1 0 0,1 0 1 0 0,-1 0 0 0 0,1 0-1 0 0,-1 0 1 0 0,1 0 0 0 0,0 0-1 0 0,0 0 1 0 0,0 0 0 0 0,-1 0-1 0 0,1 0 1 0 0,0-1 0 0 0,0 1-1 0 0,0 0 1 0 0,0 0-1 0 0,0-1 1 0 0,0 1 0 0 0,1-1-1 0 0,-1 1 1 0 0,0-1 0 0 0,0 0-1 0 0,0 1 1 0 0,3-1 0 0 0,32 8 1488 0 0,-32-8-1340 0 0,61 7 689 0 0,1-4 0 0 0,-1-3 0 0 0,68-7 0 0 0,46-1-318 0 0,-131 8-468 0 0,306-9 579 0 0,-286 3-348 0 0,0-2 1 0 0,0-4-1 0 0,76-24 0 0 0,-77 13-97 0 0,-41 13-175 0 0,0 1 0 0 0,0 1 0 0 0,32-5 1 0 0,-53 14-203 0 0,1-1 0 0 0,-1 1 0 0 0,1 0 0 0 0,-1 0 0 0 0,0 1 0 0 0,0 0 0 0 0,1 0 0 0 0,-1 0 1 0 0,0 0-1 0 0,-1 1 0 0 0,1 0 0 0 0,0 0 0 0 0,4 3 0 0 0,21 12-9637 0 0</inkml:trace>
</inkml:ink>
</file>

<file path=ppt/ink/ink1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9:09.1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7 3569 0 0,'-2'-6'13659'0'0,"-3"13"-8867"0"0,-2 15-3591 0 0,5 2-951 0 0,1 1 0 0 0,2 0 0 0 0,0-1 0 0 0,1 1-1 0 0,2-1 1 0 0,11 39 0 0 0,-3-21-229 0 0,2-1 0 0 0,37 74 0 0 0,-49-110-27 0 0,1 1-1 0 0,1 0 1 0 0,-1-1-1 0 0,1 0 0 0 0,0 0 1 0 0,0 0-1 0 0,0 0 1 0 0,1-1-1 0 0,0 0 1 0 0,-1 0-1 0 0,2 0 0 0 0,8 6 1 0 0,-11-9 4 0 0,0 0 1 0 0,0 0-1 0 0,0-1 0 0 0,0 1 1 0 0,0-1-1 0 0,0 1 0 0 0,0-1 1 0 0,0 0-1 0 0,0 0 0 0 0,0 0 1 0 0,0-1-1 0 0,0 1 0 0 0,0-1 1 0 0,0 1-1 0 0,0-1 0 0 0,0 0 1 0 0,0 0-1 0 0,-1 0 0 0 0,1-1 1 0 0,0 1-1 0 0,-1-1 1 0 0,1 1-1 0 0,-1-1 0 0 0,1 0 1 0 0,-1 0-1 0 0,0 0 0 0 0,0 0 1 0 0,3-4-1 0 0,4-5 26 0 0,0 0-1 0 0,-1 0 1 0 0,-1-1-1 0 0,0 0 1 0 0,0-1-1 0 0,-1 0 1 0 0,-1 0-1 0 0,7-24 1 0 0,-4 9 30 0 0,-3 0 1 0 0,0 0-1 0 0,1-40 0 0 0,-5 59-154 0 0,-1 0-1 0 0,0 0 1 0 0,-1 0-1 0 0,0 1 1 0 0,-1-1-1 0 0,1 0 1 0 0,-2 0-1 0 0,1 1 1 0 0,-7-15-1 0 0,7 20-143 0 0,0 1-1 0 0,1-1 0 0 0,-1 0 0 0 0,0 1 0 0 0,0-1 1 0 0,-1 1-1 0 0,1-1 0 0 0,-1 1 0 0 0,1 0 1 0 0,-1 0-1 0 0,0 0 0 0 0,-3-2 0 0 0,3 3-230 0 0,-1 0-1 0 0,1 0 0 0 0,-1 0 0 0 0,1 0 0 0 0,-1 0 0 0 0,1 1 0 0 0,-1-1 1 0 0,0 1-1 0 0,1 0 0 0 0,-1 0 0 0 0,1 1 0 0 0,-1-1 0 0 0,-4 2 0 0 0,-2 0-936 0 0,1 1-1 0 0,0 0 1 0 0,0 0-1 0 0,0 1 1 0 0,-12 7-1 0 0,-2 5-2392 0 0</inkml:trace>
</inkml:ink>
</file>

<file path=ppt/ink/ink1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9:09.5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20 6441 0 0,'-1'0'260'0'0,"1"1"-1"0"0,-1 0 777 0 0,1-1-776 0 0,-1 0-1 0 0,1 1 0 0 0,0-1 0 0 0,0 0 0 0 0,-1 1 0 0 0,1-1 1 0 0,0 0-1 0 0,0 1 0 0 0,0-1 0 0 0,0 0 0 0 0,0 1 0 0 0,-1-1 1 0 0,1 1-1 0 0,0-1 0 0 0,0 0 0 0 0,0 1 0 0 0,0-1 0 0 0,0 1 1 0 0,0-1-1 0 0,0 1 0 0 0,1-1 0 0 0,-1 0 0 0 0,0 1 1 0 0,0-1-1 0 0,0 0 0 0 0,0 1 0 0 0,1 0 0 0 0,13 0 4396 0 0,29-13-2229 0 0,-35 10-2193 0 0,12-4 74 0 0,1 2 0 0 0,1 0-1 0 0,22-1 1 0 0,11 7-1760 0 0,-49 0 497 0 0,0-1 0 0 0,0 1 0 0 0,0-1 0 0 0,0 2 0 0 0,-1-1 0 0 0,9 5 0 0 0,-5 0-3824 0 0,-1 1-1968 0 0</inkml:trace>
</inkml:ink>
</file>

<file path=ppt/ink/ink1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9:09.9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1 12467 0 0,'-2'5'1441'0'0,"-1"1"0"0"0,1-1 0 0 0,1 1 0 0 0,-1 0-1 0 0,0 7 1 0 0,-1 54 968 0 0,3-52-2452 0 0,0 1 0 0 0,-4 24 0 0 0,3-40 5 0 0,1 1 0 0 0,0-1 1 0 0,0 1-1 0 0,0-1 1 0 0,0 1-1 0 0,0 0 0 0 0,0-1 1 0 0,-1 1-1 0 0,1-1 0 0 0,0 1 1 0 0,-1-1-1 0 0,1 1 1 0 0,0-1-1 0 0,-1 1 0 0 0,1-1 1 0 0,0 1-1 0 0,-1-1 0 0 0,1 0 1 0 0,-1 1-1 0 0,1-1 1 0 0,-1 0-1 0 0,1 1 0 0 0,-1-1 1 0 0,1 0-1 0 0,-1 0 0 0 0,1 1 1 0 0,-1-1-1 0 0,1 0 1 0 0,-1 0-1 0 0,0 0 0 0 0,1 0 1 0 0,-2 0-1 0 0,-20-5-738 0 0,21 5 765 0 0,-1-1 1 0 0,0 0-1 0 0,1 1 0 0 0,-1-1 1 0 0,0 1-1 0 0,1-1 0 0 0,-1 1 1 0 0,0 0-1 0 0,0 0 0 0 0,1 0 1 0 0,-1 0-1 0 0,0 0 0 0 0,-3 1 1 0 0,45-4 2263 0 0,-2-11-2012 0 0,14-5 152 0 0,-49 18-907 0 0,0 0 1 0 0,0 1 0 0 0,0-1 0 0 0,1 1 0 0 0,-1 0 0 0 0,0 0 0 0 0,0 0-1 0 0,0 0 1 0 0,0 0 0 0 0,0 1 0 0 0,1-1 0 0 0,-1 1 0 0 0,3 1 0 0 0,5 9-7724 0 0,-8-2 2579 0 0</inkml:trace>
  <inkml:trace contextRef="#ctx0" brushRef="#br0" timeOffset="1">24 350 13555 0 0,'7'1'8263'0'0,"2"2"-5220"0"0,20 4-2088 0 0,3-9-290 0 0,23 1-401 0 0,-51 1-242 0 0,0 1 0 0 0,0-1-1 0 0,0 1 1 0 0,0 0-1 0 0,0 0 1 0 0,0 0 0 0 0,0 0-1 0 0,0 1 1 0 0,-1-1-1 0 0,6 4 1 0 0,-7-3-26 0 0,0 1 0 0 0,0-1 0 0 0,0 0 1 0 0,0 1-1 0 0,0-1 0 0 0,-1 1 0 0 0,1-1 0 0 0,-1 1 0 0 0,0 0 0 0 0,0 0 0 0 0,0 0 0 0 0,0-1 0 0 0,-1 1 1 0 0,1 0-1 0 0,-1 0 0 0 0,1 0 0 0 0,-1 6 0 0 0,-4 56-4910 0 0,2-55 2519 0 0,-1 6-6072 0 0</inkml:trace>
</inkml:ink>
</file>

<file path=ppt/ink/ink1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9:10.3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12 17396 0 0,'-6'-9'3866'0'0,"8"6"-1573"0"0,18 5-769 0 0,-13 0-1472 0 0,-1-1 37 0 0,0 0 1 0 0,0 0 0 0 0,0 1 0 0 0,0 0 0 0 0,0 0-1 0 0,0 1 1 0 0,-1 0 0 0 0,1 0 0 0 0,-1 0 0 0 0,0 0-1 0 0,0 1 1 0 0,0 0 0 0 0,0 0 0 0 0,7 8-1 0 0,-10-8-45 0 0,1 0-1 0 0,0 0 0 0 0,-1 1 0 0 0,0-1 0 0 0,0 0 0 0 0,0 1 1 0 0,-1 0-1 0 0,0-1 0 0 0,0 1 0 0 0,0 0 0 0 0,0 0 0 0 0,0-1 0 0 0,-1 1 1 0 0,0 0-1 0 0,0 0 0 0 0,-1 0 0 0 0,1 0 0 0 0,-1-1 0 0 0,-2 7 1 0 0,0 1-33 0 0,0-1 1 0 0,-2 1 0 0 0,1-1-1 0 0,-1 0 1 0 0,-1 0 0 0 0,0-1-1 0 0,-9 12 1 0 0,12-17-34 0 0,-1 0 0 0 0,0 0-1 0 0,-1 0 1 0 0,1-1 0 0 0,-1 0 0 0 0,0 0 0 0 0,0 0 0 0 0,0-1-1 0 0,0 1 1 0 0,0-1 0 0 0,-1 0 0 0 0,0-1 0 0 0,1 1-1 0 0,-1-1 1 0 0,-11 2 0 0 0,189-34-2993 0 0,-128 20-1719 0 0,-39 9 3691 0 0,0-1 0 0 0,-1 1 1 0 0,1-1-1 0 0,0 0 0 0 0,-1-1 1 0 0,0 1-1 0 0,1-1 0 0 0,-1 0 1 0 0,0 0-1 0 0,-1 0 0 0 0,5-5 0 0 0,5-4-3405 0 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5:30.2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12611 0 0,'1'1'3953'0'0,"2"2"-1841"0"0,1 1-168 0 0,2 4-391 0 0,-1 5-529 0 0,1 4-264 0 0,1 6-264 0 0,0 3-200 0 0,-1 3-120 0 0,0 2-120 0 0,1 0-40 0 0,1 0-376 0 0,0 1-712 0 0,0-1-1104 0 0,2-2-1569 0 0,-15-22-1408 0 0,14 8-2753 0 0</inkml:trace>
</inkml:ink>
</file>

<file path=ppt/ink/ink1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9:10.7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58 102 5457 0 0,'-4'-18'2520'0'0,"2"8"-619"0"0,-1-1 0 0 0,1 1 0 0 0,-2 0 0 0 0,1 0 0 0 0,-1 1-1 0 0,-8-14 1 0 0,7 23 825 0 0,1 8-1563 0 0,0 12-439 0 0,1 4-308 0 0,-1-1-184 0 0,2 0-1 0 0,0 43 1 0 0,2-61-226 0 0,0 0 1 0 0,1-1 0 0 0,0 1 0 0 0,-1-1-1 0 0,1 1 1 0 0,1-1 0 0 0,-1 1 0 0 0,1-1-1 0 0,0 1 1 0 0,0-1 0 0 0,0 0 0 0 0,0 0-1 0 0,1 0 1 0 0,-1 0 0 0 0,1-1 0 0 0,0 1-1 0 0,0-1 1 0 0,1 0 0 0 0,-1 1 0 0 0,6 2-1 0 0,-6-4 0 0 0,1-1-1 0 0,-1 0 1 0 0,1 0-1 0 0,0 0 0 0 0,0 0 1 0 0,-1-1-1 0 0,1 1 1 0 0,0-1-1 0 0,0 0 0 0 0,-1 0 1 0 0,1 0-1 0 0,0-1 1 0 0,0 1-1 0 0,-1-1 0 0 0,1 0 1 0 0,0 0-1 0 0,-1 0 1 0 0,1-1-1 0 0,-1 1 0 0 0,1-1 1 0 0,5-4-1 0 0,1 1-26 0 0,-1-2-1 0 0,0 1 1 0 0,0-1-1 0 0,0 0 0 0 0,-1-1 1 0 0,8-9-1 0 0,-14 14-331 0 0,25-33-564 0 0,-19 15-2357 0 0,-8 21 2851 0 0,0-1-1 0 0,1 0 0 0 0,-1 0 1 0 0,0 0-1 0 0,0 1 0 0 0,0-1 1 0 0,0 0-1 0 0,0 0 0 0 0,-1 0 1 0 0,1 1-1 0 0,0-1 0 0 0,0 0 1 0 0,0 0-1 0 0,-1 1 0 0 0,1-1 1 0 0,0 0-1 0 0,-1 0 0 0 0,1 1 1 0 0,-1-2-1 0 0,-5-2-3990 0 0,-2 2-1726 0 0</inkml:trace>
</inkml:ink>
</file>

<file path=ppt/ink/ink1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9:11.0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0 10122 0 0,'-6'33'2954'0'0,"1"-1"-1"0"0,-1 42 1 0 0,5-63-2469 0 0,1 1 1 0 0,1 0-1 0 0,0-1 0 0 0,1 1 1 0 0,0-1-1 0 0,0 0 1 0 0,1 1-1 0 0,1-1 1 0 0,9 20-1 0 0,-12-28-437 0 0,1-1 1 0 0,0 1-1 0 0,0 0 1 0 0,0-1-1 0 0,0 1 0 0 0,0-1 1 0 0,0 0-1 0 0,1 0 1 0 0,-1 0-1 0 0,1 0 0 0 0,-1 0 1 0 0,1 0-1 0 0,0-1 1 0 0,0 1-1 0 0,0-1 0 0 0,0 0 1 0 0,0 0-1 0 0,0 0 0 0 0,0 0 1 0 0,0-1-1 0 0,0 1 1 0 0,0-1-1 0 0,1 1 0 0 0,-1-1 1 0 0,0 0-1 0 0,0-1 1 0 0,0 1-1 0 0,1 0 0 0 0,-1-1 1 0 0,0 0-1 0 0,0 0 1 0 0,0 0-1 0 0,0 0 0 0 0,0 0 1 0 0,4-3-1 0 0,0 1-60 0 0,-1-1-1 0 0,1 0 1 0 0,-1 0-1 0 0,0 0 1 0 0,0-1-1 0 0,0 0 1 0 0,-1 0-1 0 0,0 0 1 0 0,0-1-1 0 0,0 0 1 0 0,-1 0-1 0 0,1 0 1 0 0,-1 0 0 0 0,3-10-1 0 0,-4 9-634 0 0,0 0 0 0 0,-1 0 0 0 0,0 0 0 0 0,1-15 0 0 0,-3 20-57 0 0,0-1 0 0 0,0 0 0 0 0,0 0 0 0 0,0 1 0 0 0,0-1 1 0 0,-1 0-1 0 0,1 1 0 0 0,-1-1 0 0 0,0 0 0 0 0,0 1 0 0 0,0-1 1 0 0,0 1-1 0 0,0-1 0 0 0,-1 1 0 0 0,1 0 0 0 0,-4-4 1 0 0,-7-6-5768 0 0</inkml:trace>
  <inkml:trace contextRef="#ctx0" brushRef="#br0" timeOffset="1">1 193 11899 0 0,'1'1'726'0'0,"0"0"1"0"0,0 0 0 0 0,0-1 0 0 0,0 1 0 0 0,0-1 0 0 0,0 1 0 0 0,0-1 0 0 0,0 1 0 0 0,1-1 0 0 0,-1 0 0 0 0,0 1 0 0 0,0-1 0 0 0,0 0 0 0 0,2 0 0 0 0,36-3 1330 0 0,-12 0-1418 0 0,-4 4-787 0 0,37 8 1 0 0,-4 3-8054 0 0,-48-10 5928 0 0,12 2-6240 0 0</inkml:trace>
</inkml:ink>
</file>

<file path=ppt/ink/ink1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9:11.3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1 17652 0 0,'-3'2'6783'0'0,"2"10"-4479"0"0,2 18-2641 0 0,-1-24 911 0 0,-4 78-245 0 0,1-34-3111 0 0,3-1-9420 0 0</inkml:trace>
</inkml:ink>
</file>

<file path=ppt/ink/ink1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9:15.8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75 123 11242 0 0,'-66'-37'9041'0'0,"65"37"-9009"0"0,1 0 0 0 0,0-1 1 0 0,-1 1-1 0 0,1 0 0 0 0,0 0 0 0 0,-1 0 1 0 0,1 0-1 0 0,-1 0 0 0 0,1-1 0 0 0,0 1 0 0 0,-1 0 1 0 0,1 0-1 0 0,0-1 0 0 0,-1 1 0 0 0,1 0 0 0 0,0-1 1 0 0,0 1-1 0 0,-1 0 0 0 0,1 0 0 0 0,0-1 1 0 0,0 1-1 0 0,0-1 0 0 0,-1 1 0 0 0,1 0 0 0 0,0-1 1 0 0,0 1-1 0 0,0 0 0 0 0,0-1 0 0 0,0 1 1 0 0,0-1-1 0 0,0 1 0 0 0,0-1 0 0 0,0 1 0 0 0,0 0 1 0 0,0-1-1 0 0,0 1 0 0 0,0-1 0 0 0,0 0 1 0 0,17-6 218 0 0,24 2-292 0 0,8 4 84 0 0,80-5-15 0 0,-114 4-6 0 0,-1 0 1 0 0,1-1 0 0 0,-1-1 0 0 0,1 0 0 0 0,-1-1 0 0 0,19-10 0 0 0,-32 15-72 0 0,0-1 0 0 0,0 1 0 0 0,0 0 0 0 0,-1-1 1 0 0,1 1-1 0 0,0 0 0 0 0,0-1 0 0 0,-1 1 0 0 0,1-1 1 0 0,0 1-1 0 0,-1-1 0 0 0,1 0 0 0 0,-1 1 0 0 0,1-1 1 0 0,0 0-1 0 0,-1 1 0 0 0,0-1 0 0 0,1 0 0 0 0,-1 1 1 0 0,1-1-1 0 0,-1-1 0 0 0,0 2-65 0 0,0-1 0 0 0,-1 1 1 0 0,1-1-1 0 0,-1 1 0 0 0,1 0 0 0 0,-1-1 0 0 0,1 1 0 0 0,-1 0 1 0 0,1-1-1 0 0,-1 1 0 0 0,1 0 0 0 0,-1 0 0 0 0,1-1 1 0 0,-1 1-1 0 0,1 0 0 0 0,-1 0 0 0 0,0 0 0 0 0,1 0 0 0 0,-1 0 1 0 0,1 0-1 0 0,-2 0 0 0 0,-38 1-2630 0 0,24 2 2784 0 0,0 1-1 0 0,0 0 0 0 0,1 1 0 0 0,0 1 0 0 0,-23 11 0 0 0,33-13 189 0 0,-1-1 0 0 0,1 1 0 0 0,0 0-1 0 0,0 0 1 0 0,0 0 0 0 0,1 1-1 0 0,-1 0 1 0 0,1 0 0 0 0,0 0 0 0 0,1 0-1 0 0,-1 0 1 0 0,1 1 0 0 0,0 0-1 0 0,0 0 1 0 0,1 0 0 0 0,-4 10 0 0 0,3 2-351 0 0,1-1 1 0 0,0 1 0 0 0,1 0 0 0 0,1-1 0 0 0,1 1-1 0 0,0 0 1 0 0,1-1 0 0 0,1 1 0 0 0,1-1-1 0 0,8 24 1 0 0,4-14-4395 0 0,-15-27 4356 0 0,-1 1 0 0 0,0-1 0 0 0,0 0 0 0 0,1 0 0 0 0,-1 1 1 0 0,0-1-1 0 0,1 0 0 0 0,-1 0 0 0 0,0 1 0 0 0,1-1 0 0 0,-1 0 0 0 0,0 0 0 0 0,1 0 0 0 0,-1 1 0 0 0,1-1 0 0 0,-1 0 0 0 0,0 0 0 0 0,1 0 1 0 0,-1 0-1 0 0,1 0 0 0 0,-1 0 0 0 0,0 0 0 0 0,1 0 0 0 0,-1 0 0 0 0,1 0 0 0 0,0 0 0 0 0,-1-1-15 0 0,1 0 0 0 0,-1 1-1 0 0,1-1 1 0 0,0 0 0 0 0,-1 0 0 0 0,0 1-1 0 0,1-1 1 0 0,-1 0 0 0 0,1 0 0 0 0,-1 0-1 0 0,0 0 1 0 0,0 0 0 0 0,1 1 0 0 0,-1-1-1 0 0,0 0 1 0 0,0 0 0 0 0,0-2 0 0 0,1-17-1598 0 0,3 0-1103 0 0</inkml:trace>
</inkml:ink>
</file>

<file path=ppt/ink/ink1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9:16.2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128 58 2889 0 0,'0'-10'2037'0'0,"0"0"1"0"0,0-1 0 0 0,3-15 0 0 0,4 36 3612 0 0,1 9-4546 0 0,-3 4-597 0 0,-2 1-1 0 0,-1 0 0 0 0,-1-1 0 0 0,-1 28 0 0 0,-1-36-608 0 0,-1-1 0 0 0,0 0 0 0 0,-1 0 0 0 0,0 0 0 0 0,-1-1 0 0 0,-1 1 0 0 0,0-1 0 0 0,-9 16 0 0 0,12-26 48 0 0,0 0 0 0 0,0 0 0 0 0,0 0 0 0 0,-1-1 0 0 0,0 1 0 0 0,1-1 1 0 0,-1 0-1 0 0,0 1 0 0 0,0-1 0 0 0,0-1 0 0 0,0 1 0 0 0,-1 0 0 0 0,1-1 0 0 0,0 1 0 0 0,-1-1 0 0 0,1 0 1 0 0,-1 0-1 0 0,1-1 0 0 0,-1 1 0 0 0,1-1 0 0 0,-1 0 0 0 0,0 1 0 0 0,1-2 0 0 0,-1 1 0 0 0,1 0 0 0 0,-1-1 0 0 0,1 1 1 0 0,-1-1-1 0 0,1 0 0 0 0,-1-1 0 0 0,1 1 0 0 0,-1 0 0 0 0,1-1 0 0 0,0 0 0 0 0,-4-2 0 0 0,7 4 77 0 0,0 0-1 0 0,0 0 1 0 0,0 0-1 0 0,1 0 0 0 0,-1 0 1 0 0,0 0-1 0 0,0 0 1 0 0,0 0-1 0 0,0 0 1 0 0,0 0-1 0 0,0 0 0 0 0,0 0 1 0 0,0 0-1 0 0,0 0 1 0 0,0 0-1 0 0,0 0 0 0 0,0 0 1 0 0,1 0-1 0 0,-1 0 1 0 0,0 0-1 0 0,0 0 1 0 0,0 0-1 0 0,0 0 0 0 0,0 0 1 0 0,0 0-1 0 0,0 0 1 0 0,0 0-1 0 0,0 0 0 0 0,0 0 1 0 0,0 0-1 0 0,0 0 1 0 0,0-1-1 0 0,0 1 1 0 0,0 0-1 0 0,0 0 0 0 0,1 0 1 0 0,-1 0-1 0 0,0 0 1 0 0,0 0-1 0 0,0 0 0 0 0,0 0 1 0 0,0 0-1 0 0,0 0 1 0 0,0 0-1 0 0,0 0 1 0 0,0 0-1 0 0,0-1 0 0 0,0 1 1 0 0,0 0-1 0 0,0 0 1 0 0,0 0-1 0 0,0 0 0 0 0,0 0 1 0 0,0 0-1 0 0,0 0 1 0 0,0 0-1 0 0,14 1 728 0 0,16 3 124 0 0,25 15-221 0 0,-35-11-603 0 0,0-1-1 0 0,25 5 1 0 0,-3-10-3643 0 0,-37-2 2587 0 0,-1-1 0 0 0,0 0 0 0 0,0 0 0 0 0,0 0 0 0 0,-1 0 0 0 0,1-1 0 0 0,7-3 0 0 0,7-7-5042 0 0</inkml:trace>
</inkml:ink>
</file>

<file path=ppt/ink/ink1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9:16.6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101 0 12347 0 0,'-1'1'316'0'0,"0"-1"0"0"0,0 0 1 0 0,1 0-1 0 0,-1 0 0 0 0,0 0 1 0 0,0 0-1 0 0,0 1 1 0 0,1-1-1 0 0,-1 0 0 0 0,0 1 1 0 0,1-1-1 0 0,-1 1 0 0 0,0-1 1 0 0,1 1-1 0 0,-1-1 1 0 0,0 1-1 0 0,0 0 0 0 0,-8 15 2038 0 0,-1 25-1901 0 0,7-30 129 0 0,-62 288-890 0 0,67-306 283 0 0,0 1 0 0 0,0-1-1 0 0,1 1 1 0 0,0 0 0 0 0,0-1 0 0 0,0 1 0 0 0,1 1 0 0 0,0-1 0 0 0,0 0-1 0 0,0 1 1 0 0,1 0 0 0 0,0 0 0 0 0,0 0 0 0 0,0 1 0 0 0,1 0 0 0 0,-1 0 0 0 0,1 0-1 0 0,0 1 1 0 0,7-4 0 0 0,-4 3 8 0 0,1 0 0 0 0,-1 1 0 0 0,1 0 1 0 0,0 0-1 0 0,0 1 0 0 0,0 0 0 0 0,1 1 0 0 0,14 0 0 0 0,48 7-7693 0 0,-51-4 1876 0 0,-12-2 1448 0 0</inkml:trace>
</inkml:ink>
</file>

<file path=ppt/ink/ink1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9:16.9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57 107 11226 0 0,'-4'3'637'0'0,"0"1"1"0"0,0 0-1 0 0,0-1 0 0 0,0 1 0 0 0,0 1 0 0 0,1-1 0 0 0,0 0 0 0 0,0 1 0 0 0,0 0 0 0 0,0 0 0 0 0,-2 5 0 0 0,3-2-272 0 0,-1 0 0 0 0,1 0 0 0 0,0 0 0 0 0,1 0 0 0 0,-1 0-1 0 0,2 0 1 0 0,-1 10 0 0 0,1-9-279 0 0,1 1 1 0 0,0-1-1 0 0,0 0 0 0 0,1 0 0 0 0,1 1 0 0 0,-1-1 1 0 0,1-1-1 0 0,1 1 0 0 0,-1 0 0 0 0,1-1 0 0 0,1 0 1 0 0,0 1-1 0 0,11 13 0 0 0,-15-20-67 0 0,1 0 0 0 0,-1-1-1 0 0,1 1 1 0 0,-1 0 0 0 0,1-1 0 0 0,0 1 0 0 0,0-1 0 0 0,-1 1 0 0 0,1-1 0 0 0,0 0-1 0 0,0 0 1 0 0,0 0 0 0 0,0 0 0 0 0,1 0 0 0 0,-1 0 0 0 0,0-1 0 0 0,0 1-1 0 0,0-1 1 0 0,1 1 0 0 0,-1-1 0 0 0,0 0 0 0 0,0 0 0 0 0,1 0 0 0 0,-1 0-1 0 0,0 0 1 0 0,1-1 0 0 0,-1 1 0 0 0,0-1 0 0 0,0 1 0 0 0,5-3 0 0 0,-4 1 5 0 0,0-1 1 0 0,0 1 0 0 0,0-1 0 0 0,0 0 0 0 0,-1 0-1 0 0,1 0 1 0 0,-1 0 0 0 0,0 0 0 0 0,0 0-1 0 0,0-1 1 0 0,0 1 0 0 0,0-1 0 0 0,-1 0 0 0 0,1 1-1 0 0,-1-1 1 0 0,0 0 0 0 0,0-5 0 0 0,1-1-35 0 0,0 0-1 0 0,-1 0 1 0 0,0 0 0 0 0,-1-1 0 0 0,0 1 0 0 0,0 0 0 0 0,-1 0-1 0 0,-1 0 1 0 0,0 0 0 0 0,0 0 0 0 0,-1 0 0 0 0,-6-14-1 0 0,6 17-301 0 0,-1 0 0 0 0,0 0-1 0 0,0 1 1 0 0,-1 0 0 0 0,0 0-1 0 0,0 0 1 0 0,-6-5 0 0 0,4 5-636 0 0,-1 0 1 0 0,1 0-1 0 0,-1 1 1 0 0,0 0-1 0 0,-1 1 1 0 0,-10-5-1 0 0,1 2-5426 0 0</inkml:trace>
  <inkml:trace contextRef="#ctx0" brushRef="#br0" timeOffset="1">198 0 12803 0 0,'3'5'1461'0'0,"-1"-1"1"0"0,0 0 0 0 0,0 1-1 0 0,0-1 1 0 0,0 1-1 0 0,1 7 1 0 0,3 55 779 0 0,-3-32-1372 0 0,3 34-448 0 0,8 60 183 0 0,-11-114-1100 0 0,1 1 0 0 0,0-1-1 0 0,1 0 1 0 0,0 0 0 0 0,14 26 0 0 0,-2-18-3423 0 0,-16-22 3588 0 0,-1-1 0 0 0,1 1 0 0 0,0-1 0 0 0,-1 1 1 0 0,1-1-1 0 0,0 1 0 0 0,-1-1 0 0 0,1 0 0 0 0,0 1 0 0 0,0-1 1 0 0,-1 0-1 0 0,1 0 0 0 0,0 1 0 0 0,0-1 0 0 0,0 0 1 0 0,-1 0-1 0 0,1 0 0 0 0,0 0 0 0 0,1 0 0 0 0,-2 0 183 0 0,0-1 0 0 0,1 1 0 0 0,-1 0 0 0 0,0-1-1 0 0,0 1 1 0 0,0 0 0 0 0,1-1 0 0 0,-1 1 0 0 0,0 0 0 0 0,0-1 0 0 0,0 1-1 0 0,0 0 1 0 0,0-1 0 0 0,0 1 0 0 0,0-1 0 0 0,0 1 0 0 0,0 0-1 0 0,0-1 1 0 0,0 1 0 0 0,0-1 0 0 0,0 1 0 0 0,0 0 0 0 0,0-1-1 0 0,0 1 1 0 0,0 0 0 0 0,0-1 0 0 0,-1 1 0 0 0,1-1 0 0 0,0 1 0 0 0,0 0-1 0 0,-1-1 1 0 0,-6-15-1073 0 0,6 14 322 0 0,0-15-3551 0 0</inkml:trace>
</inkml:ink>
</file>

<file path=ppt/ink/ink1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9:17.3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22 11170 0 0,'3'-4'6827'0'0,"4"4"-4111"0"0,12 2-2438 0 0,-14-1 577 0 0,116 9 1603 0 0,-108-10-2872 0 0,1-1 1 0 0,-1 0-1 0 0,0 0 0 0 0,0-2 1 0 0,0 1-1 0 0,0-2 1 0 0,14-5-1 0 0,-54 0-8689 0 0,17 10 8915 0 0,0 0 1 0 0,0 1-1 0 0,-15 5 0 0 0,18-4 658 0 0,-1 0-1 0 0,1 0 0 0 0,0 1 1 0 0,0 0-1 0 0,1 0 1 0 0,-1 0-1 0 0,-10 10 0 0 0,12-8-57 0 0,0-1 0 0 0,0 0 0 0 0,1 1 0 0 0,0 0 0 0 0,0 0 0 0 0,0 0 0 0 0,1 1 0 0 0,0-1 0 0 0,0 1 0 0 0,1 0 0 0 0,0 0 0 0 0,0 0 0 0 0,0 0 0 0 0,1 0-1 0 0,0 0 1 0 0,0 10 0 0 0,1-2-198 0 0,0-1 0 0 0,2 0 0 0 0,-1 0 0 0 0,6 22 0 0 0,-6-32-373 0 0,0 0 0 0 0,0 0 0 0 0,1 0 0 0 0,-1 0 0 0 0,1 0 1 0 0,0 0-1 0 0,0-1 0 0 0,0 1 0 0 0,0-1 0 0 0,0 1 0 0 0,1-1 0 0 0,0 0 0 0 0,-1 0 0 0 0,1 0 1 0 0,1-1-1 0 0,-1 1 0 0 0,0 0 0 0 0,0-1 0 0 0,1 0 0 0 0,4 2 0 0 0,-6-3-219 0 0,0-1 0 0 0,-1 0 0 0 0,1 0 0 0 0,0 0 0 0 0,0 0 1 0 0,-1 0-1 0 0,1 0 0 0 0,0 0 0 0 0,0 0 0 0 0,-1-1 0 0 0,1 1 0 0 0,0-1 0 0 0,-1 1 0 0 0,1-1 0 0 0,-1 0 0 0 0,1 0 0 0 0,-1 1 0 0 0,1-1 0 0 0,-1 0 0 0 0,1 0 0 0 0,-1-1 1 0 0,0 1-1 0 0,1 0 0 0 0,-1 0 0 0 0,0-1 0 0 0,0 1 0 0 0,0 0 0 0 0,0-1 0 0 0,0 1 0 0 0,-1-1 0 0 0,1 0 0 0 0,1-2 0 0 0,6-14-4085 0 0</inkml:trace>
</inkml:ink>
</file>

<file path=ppt/ink/ink1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9:17.7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59 1 6961 0 0,'2'7'8131'0'0,"-3"4"-3849"0"0,-6 31-2742 0 0,4-28-348 0 0,-2 14-1201 0 0,-1-1 0 0 0,-1 0 0 0 0,-1 0 0 0 0,-16 33 0 0 0,90-99-1784 0 0,-50 30 1838 0 0,1 0-1 0 0,22-7 0 0 0,-32 14-141 0 0,1-1 0 0 0,-1 2-1 0 0,1-1 1 0 0,-1 1 0 0 0,1 0-1 0 0,0 0 1 0 0,-1 1 0 0 0,12 0 0 0 0,-11 3-1678 0 0,-8-2 1470 0 0,1-1 0 0 0,-1 1-1 0 0,0-1 1 0 0,0 1 0 0 0,0-1-1 0 0,0 1 1 0 0,0-1 0 0 0,0 1-1 0 0,0-1 1 0 0,0 1 0 0 0,0-1 0 0 0,0 1-1 0 0,0-1 1 0 0,0 1 0 0 0,0-1-1 0 0,0 1 1 0 0,0-1 0 0 0,0 1 0 0 0,-1-1-1 0 0,1 0 1 0 0,0 1 0 0 0,0-1-1 0 0,-1 1 1 0 0,1-1 0 0 0,0 1-1 0 0,-1-1 1 0 0,1 0 0 0 0,0 1 0 0 0,-1-1-1 0 0,1 0 1 0 0,-1 1 0 0 0,-6 10-4988 0 0</inkml:trace>
</inkml:ink>
</file>

<file path=ppt/ink/ink1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9:18.0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0 9922 0 0,'-3'6'1355'0'0,"0"-1"0"0"0,1 1 0 0 0,0-1 0 0 0,0 1 0 0 0,0 0 0 0 0,-1 10 0 0 0,3-15-1216 0 0,0 0-1 0 0,0 0 1 0 0,1-1-1 0 0,-1 1 1 0 0,0 0 0 0 0,0 0-1 0 0,0 0 1 0 0,0 0-1 0 0,1 0 1 0 0,-1-1 0 0 0,1 1-1 0 0,-1 0 1 0 0,0 0-1 0 0,1-1 1 0 0,-1 1-1 0 0,1 0 1 0 0,-1 0 0 0 0,1-1-1 0 0,0 1 1 0 0,0 0-1 0 0,1 0-13 0 0,0 0 0 0 0,-1 0 0 0 0,1 0 0 0 0,0-1 0 0 0,0 1-1 0 0,0-1 1 0 0,0 1 0 0 0,0-1 0 0 0,-1 0 0 0 0,1 0 0 0 0,0 0-1 0 0,0 0 1 0 0,2 0 0 0 0,23-2 232 0 0,0-2-1 0 0,51-13 1 0 0,8-8-4061 0 0,-69 20 1855 0 0,4-3-3089 0 0,0 0-3497 0 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5:30.6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70 1 16428 0 0,'0'0'235'0'0,"-1"0"0"0"0,1 0 1 0 0,-1 0-1 0 0,1 0 0 0 0,0 0 1 0 0,-1 0-1 0 0,1 0 0 0 0,0 0 1 0 0,-1 0-1 0 0,1 0 0 0 0,0 0 1 0 0,-1 0-1 0 0,1 0 0 0 0,0 0 1 0 0,-1 0-1 0 0,1 1 0 0 0,0-1 1 0 0,-3 2 1882 0 0,3-2-1883 0 0,-6 13 2480 0 0,0 22-2417 0 0,5-25 376 0 0,-2 1-615 0 0,-26 144 799 0 0,15-51-3647 0 0,13-93 1137 0 0,1-16 400 0 0,4-20 646 0 0,0 16 591 0 0,0 0 1 0 0,1 0 0 0 0,0 0-1 0 0,1 1 1 0 0,-1 0-1 0 0,2 0 1 0 0,-1 0-1 0 0,1 1 1 0 0,15-13-1 0 0,-20 18-12 0 0,1 0-1 0 0,0 0 0 0 0,0 1 0 0 0,-1-1 0 0 0,1 1 1 0 0,0-1-1 0 0,0 1 0 0 0,0 0 0 0 0,1 0 1 0 0,-1 0-1 0 0,0 1 0 0 0,0-1 0 0 0,0 1 1 0 0,1 0-1 0 0,-1 0 0 0 0,0 0 0 0 0,0 0 1 0 0,1 0-1 0 0,-1 1 0 0 0,0-1 0 0 0,0 1 1 0 0,0 0-1 0 0,0 0 0 0 0,0 0 0 0 0,0 1 0 0 0,0-1 1 0 0,0 1-1 0 0,0-1 0 0 0,0 1 0 0 0,-1 0 1 0 0,1 0-1 0 0,-1 0 0 0 0,1 1 0 0 0,1 2 1 0 0,16 19-3487 0 0,-13-3-3191 0 0,-5-8 519 0 0</inkml:trace>
  <inkml:trace contextRef="#ctx0" brushRef="#br0" timeOffset="1">15 464 16388 0 0,'-3'2'4184'0'0,"7"0"-3079"0"0,3-2-329 0 0,4 0-312 0 0,5-1-104 0 0,5-1-56 0 0,3 0-120 0 0,2-2-88 0 0,2 0-40 0 0,0-1-112 0 0,-1 1-536 0 0,-1 1-944 0 0,0 1-1129 0 0,-2-2-1448 0 0,-22-15-2216 0 0,15 13 304 0 0</inkml:trace>
</inkml:ink>
</file>

<file path=ppt/ink/ink1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9:18.4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12771 0 0,'52'3'5586'0'0,"25"10"-2964"0"0,-7-1-1487 0 0,-66-12-1055 0 0,-1 1-1 0 0,1-1 1 0 0,-1 1 0 0 0,1 0 0 0 0,-1 0-1 0 0,1 0 1 0 0,-1 0 0 0 0,1 1-1 0 0,3 2 1 0 0,-7-4-59 0 0,0 0 0 0 0,0 0-1 0 0,1 0 1 0 0,-1 1 0 0 0,0-1 0 0 0,0 0 0 0 0,1 1-1 0 0,-1-1 1 0 0,0 0 0 0 0,0 0 0 0 0,0 1 0 0 0,0-1-1 0 0,0 0 1 0 0,0 1 0 0 0,1-1 0 0 0,-1 0 0 0 0,0 1-1 0 0,0-1 1 0 0,0 0 0 0 0,0 0 0 0 0,0 1 0 0 0,0-1-1 0 0,0 0 1 0 0,0 1 0 0 0,0-1 0 0 0,0 0 0 0 0,0 1-1 0 0,-1-1 1 0 0,1 0 0 0 0,0 1 0 0 0,0-1-1 0 0,0 0 1 0 0,0 1 0 0 0,-1-1 0 0 0,-18 14 404 0 0,4-7-356 0 0,2-1-41 0 0,1 0 1 0 0,-1 0-1 0 0,2 1 0 0 0,-14 10 0 0 0,24-16-14 0 0,0-1 0 0 0,-1 1 0 0 0,1 0 0 0 0,0 0 0 0 0,0 0 0 0 0,-1 0 0 0 0,1 1 0 0 0,0-1 0 0 0,0 0 0 0 0,0 0 0 0 0,0 1 0 0 0,1-1 0 0 0,-1 1-1 0 0,0-1 1 0 0,1 0 0 0 0,-1 1 0 0 0,1-1 0 0 0,-1 1 0 0 0,1 0 0 0 0,0-1 0 0 0,-1 1 0 0 0,1-1 0 0 0,0 1 0 0 0,0 0 0 0 0,0-1 0 0 0,0 1 0 0 0,0-1-1 0 0,1 1 1 0 0,-1-1 0 0 0,0 1 0 0 0,1 0 0 0 0,-1-1 0 0 0,1 1 0 0 0,0-1 0 0 0,-1 0 0 0 0,1 1 0 0 0,0-1 0 0 0,0 0 0 0 0,0 1 0 0 0,0-1 0 0 0,0 0-1 0 0,0 0 1 0 0,0 0 0 0 0,2 2 0 0 0,1 0-2 0 0,1 0 0 0 0,-1-1 0 0 0,1 1 0 0 0,-1-1 0 0 0,1 0 0 0 0,0 0 0 0 0,0 0 0 0 0,0 0 0 0 0,0-1 0 0 0,1 0 0 0 0,-1 0 0 0 0,0-1 0 0 0,0 1 0 0 0,1-1 0 0 0,-1 0 0 0 0,6-1 0 0 0,12-2-31 0 0,0 0-1 0 0,27-8 0 0 0,-48 11 14 0 0,27-8-227 0 0,13-3-656 0 0,-14 8-2514 0 0,-53 21-13903 0 0</inkml:trace>
  <inkml:trace contextRef="#ctx0" brushRef="#br0" timeOffset="1">49 381 13731 0 0,'0'0'232'0'0,"0"0"1"0"0,0 1-1 0 0,0-1 0 0 0,-1 1 1 0 0,1-1-1 0 0,0 0 0 0 0,0 1 1 0 0,0-1-1 0 0,0 0 0 0 0,0 1 1 0 0,0-1-1 0 0,0 0 0 0 0,1 1 1 0 0,-1-1-1 0 0,0 0 0 0 0,0 1 1 0 0,0-1-1 0 0,0 0 0 0 0,0 1 1 0 0,0-1-1 0 0,2 2 1627 0 0,-1-2-1627 0 0,-1 0 0 0 0,1 1 1 0 0,13 3 2049 0 0,19-3-2016 0 0,-31-2 121 0 0,24-1 177 0 0,48-13-1 0 0,-55 10-839 0 0,0 1 0 0 0,0 0-1 0 0,0 2 1 0 0,38 0-1 0 0,-56 2 44 0 0,0 0-1 0 0,0 0 1 0 0,0 0-1 0 0,-1 0 0 0 0,1 0 1 0 0,0 0-1 0 0,0 0 1 0 0,0 1-1 0 0,0-1 0 0 0,0 0 1 0 0,0 1-1 0 0,0-1 1 0 0,0 0-1 0 0,0 1 0 0 0,-1 0 1 0 0,1-1-1 0 0,0 1 1 0 0,0-1-1 0 0,-1 1 0 0 0,1 0 1 0 0,0-1-1 0 0,-1 1 1 0 0,1 0-1 0 0,0 0 1 0 0,-1 0-1 0 0,1 0 0 0 0,-1-1 1 0 0,0 1-1 0 0,1 0 1 0 0,-1 2-1 0 0,1-1-604 0 0,-1 0-1 0 0,0 0 1 0 0,0 1 0 0 0,-1-1-1 0 0,1 0 1 0 0,0 0 0 0 0,-1 1-1 0 0,1-1 1 0 0,-1 0 0 0 0,0 0-1 0 0,0 0 1 0 0,-1 2 0 0 0,-10 14-3805 0 0</inkml:trace>
</inkml:ink>
</file>

<file path=ppt/ink/ink1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9:18.7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30 12323 0 0,'3'2'439'0'0,"-1"-1"0"0"0,1 0 1 0 0,0 0-1 0 0,-1 0 1 0 0,1 0-1 0 0,0 0 1 0 0,0-1-1 0 0,-1 1 1 0 0,1-1-1 0 0,0 0 0 0 0,0 0 1 0 0,0 0-1 0 0,0 0 1 0 0,0 0-1 0 0,4-1 1 0 0,42-17 1562 0 0,-42 14-1816 0 0,-1 1 1 0 0,1 1-1 0 0,0-1 0 0 0,-1 1 0 0 0,1 0 1 0 0,0 1-1 0 0,9-2 0 0 0,-15 3-160 0 0,-1 0 0 0 0,0 0 0 0 0,0 0-1 0 0,1 0 1 0 0,-1 0 0 0 0,0 0 0 0 0,0 0 0 0 0,0 1-1 0 0,1-1 1 0 0,-1 0 0 0 0,0 0 0 0 0,0 0 0 0 0,1 0-1 0 0,-1 0 1 0 0,0 0 0 0 0,0 0 0 0 0,0 0 0 0 0,1 1-1 0 0,-1-1 1 0 0,0 0 0 0 0,0 0 0 0 0,0 0 0 0 0,0 0-1 0 0,0 1 1 0 0,1-1 0 0 0,-1 0 0 0 0,0 0 0 0 0,0 0-1 0 0,0 1 1 0 0,0-1 0 0 0,0 0 0 0 0,0 0 0 0 0,0 1-1 0 0,0-1 1 0 0,0 0 0 0 0,0 0 0 0 0,0 1 0 0 0,-3 12 619 0 0,-11 16 149 0 0,11-25-595 0 0,1 1-87 0 0,-1-1-1 0 0,1 1 0 0 0,0 0 0 0 0,1 0 0 0 0,-1 0 1 0 0,1 0-1 0 0,0 0 0 0 0,0 0 0 0 0,1 0 0 0 0,-1 0 1 0 0,1 0-1 0 0,0 0 0 0 0,2 10 0 0 0,-2-12-96 0 0,1-1 0 0 0,0 0 0 0 0,0 1 0 0 0,0-1 0 0 0,0 0 0 0 0,0 0 0 0 0,0 0-1 0 0,1 1 1 0 0,-1-1 0 0 0,1-1 0 0 0,-1 1 0 0 0,1 0 0 0 0,0 0 0 0 0,0-1 0 0 0,0 1 0 0 0,0-1 0 0 0,0 1 0 0 0,0-1 0 0 0,0 0-1 0 0,0 0 1 0 0,0 0 0 0 0,1 0 0 0 0,-1 0 0 0 0,0 0 0 0 0,1-1 0 0 0,-1 1 0 0 0,1-1 0 0 0,-1 0 0 0 0,1 0 0 0 0,3 0 0 0 0,8 0-447 0 0,0-1 1 0 0,0 0-1 0 0,0-1 1 0 0,25-7-1 0 0,-8-2-4152 0 0,-4-1-4352 0 0,-12 5 1330 0 0</inkml:trace>
</inkml:ink>
</file>

<file path=ppt/ink/ink1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9:19.2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 48 11290 0 0,'-5'-3'890'0'0,"1"0"0"0"0,0-1-1 0 0,0 0 1 0 0,0 0 0 0 0,-5-6-1 0 0,8 9-791 0 0,1 1 0 0 0,0 0 0 0 0,0-1 0 0 0,-1 1 0 0 0,1-1 0 0 0,0 1 0 0 0,0 0 0 0 0,0-1 0 0 0,0 1 0 0 0,-1-1 0 0 0,1 1 1 0 0,0 0-1 0 0,0-1 0 0 0,0 1 0 0 0,0-1 0 0 0,0 1 0 0 0,0-1 0 0 0,0 1 0 0 0,0 0 0 0 0,0-1 0 0 0,0 1 0 0 0,1-1 0 0 0,-1 1 0 0 0,0-1 0 0 0,0 1 0 0 0,0 0 0 0 0,0-1 0 0 0,1 0 0 0 0,0 0-16 0 0,0 1 1 0 0,1-1-1 0 0,-1 0 0 0 0,0 1 1 0 0,1-1-1 0 0,-1 1 0 0 0,0-1 1 0 0,1 1-1 0 0,-1 0 0 0 0,0-1 0 0 0,1 1 1 0 0,-1 0-1 0 0,0 0 0 0 0,3 0 1 0 0,91 1-2946 0 0,-85 0 2315 0 0,0 0-1 0 0,0 1 1 0 0,0 0 0 0 0,0 0-1 0 0,-1 1 1 0 0,1 1 0 0 0,13 6-1 0 0,-18-7-3513 0 0,-11-4 1237 0 0,2 8-1648 0 0</inkml:trace>
</inkml:ink>
</file>

<file path=ppt/ink/ink1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9:19.6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31 10402 0 0,'53'-5'5814'0'0,"3"-5"-3728"0"0,-37 5-2069 0 0,1 1 0 0 0,0 1 1 0 0,0 1-1 0 0,0 1 0 0 0,0 1 0 0 0,21 2 1 0 0,-39-2-20 0 0,0 0 1 0 0,0 1 0 0 0,-1-1 0 0 0,1 0 0 0 0,0 1 0 0 0,0 0-1 0 0,-1-1 1 0 0,1 1 0 0 0,0 0 0 0 0,-1 0 0 0 0,1 0-1 0 0,0 0 1 0 0,-1 0 0 0 0,1 0 0 0 0,-1 0 0 0 0,0 1 0 0 0,1-1-1 0 0,-1 0 1 0 0,0 1 0 0 0,0-1 0 0 0,0 1 0 0 0,1 2-1 0 0,-1-1 8 0 0,0 0 0 0 0,-1 0 0 0 0,1 0 0 0 0,-1 0-1 0 0,1 0 1 0 0,-1 0 0 0 0,0 0 0 0 0,-1 0 0 0 0,1 0-1 0 0,0 0 1 0 0,-1 0 0 0 0,-1 5 0 0 0,-4 7 83 0 0,0 1 0 0 0,-1-1 0 0 0,-17 29 0 0 0,19-37-39 0 0,1 0 55 0 0,0 1 0 0 0,0 1-1 0 0,0-1 1 0 0,1 0-1 0 0,0 1 1 0 0,1 0-1 0 0,-1 0 1 0 0,0 14 0 0 0,3-21-64 0 0,0 0 1 0 0,0 1-1 0 0,0-1 1 0 0,0 0-1 0 0,0 0 1 0 0,1 0-1 0 0,-1 1 1 0 0,1-1-1 0 0,0 0 1 0 0,0 0-1 0 0,-1 0 1 0 0,1 0-1 0 0,1 0 1 0 0,-1 0-1 0 0,0 0 1 0 0,2 2-1 0 0,0-2 3 0 0,-1 0 0 0 0,0-1 0 0 0,0 0 0 0 0,1 1 0 0 0,-1-1-1 0 0,0 0 1 0 0,1 0 0 0 0,0 0 0 0 0,-1 0 0 0 0,1-1 0 0 0,-1 1 0 0 0,1-1 0 0 0,0 1-1 0 0,-1-1 1 0 0,1 0 0 0 0,0 0 0 0 0,3-1 0 0 0,1 0 6 0 0,0 0 0 0 0,0-1 0 0 0,-1 0 0 0 0,1 0 0 0 0,0-1 0 0 0,-1 0 0 0 0,1 0 1 0 0,-1 0-1 0 0,0-1 0 0 0,0 0 0 0 0,-1 0 0 0 0,1 0 0 0 0,-1-1 0 0 0,0 0 0 0 0,8-9 0 0 0,-7 7-59 0 0,-1 1-1 0 0,0-1 1 0 0,0 0-1 0 0,0 0 1 0 0,-1 0-1 0 0,0-1 0 0 0,-1 1 1 0 0,1-1-1 0 0,-2 0 1 0 0,1 0-1 0 0,-1 0 1 0 0,2-16-1 0 0,-4 22-62 0 0,0 0-1 0 0,0 0 0 0 0,0 0 0 0 0,0 1 0 0 0,0-1 0 0 0,0 0 1 0 0,-1 0-1 0 0,1 0 0 0 0,-1 0 0 0 0,0 1 0 0 0,1-1 1 0 0,-1 0-1 0 0,0 0 0 0 0,0 1 0 0 0,0-1 0 0 0,0 1 0 0 0,0-1 1 0 0,0 1-1 0 0,-1-1 0 0 0,1 1 0 0 0,-3-3 0 0 0,1 2-87 0 0,-1 1 0 0 0,1-1-1 0 0,0 1 1 0 0,-1-1 0 0 0,1 1 0 0 0,-1 0-1 0 0,1 0 1 0 0,-1 1 0 0 0,0-1-1 0 0,-6 1 1 0 0,-7 0-645 0 0,-1 1 0 0 0,1 1-1 0 0,-30 7 1 0 0,43-8 654 0 0,-6 1 55 0 0,0 0 1 0 0,1 1-1 0 0,0 1 0 0 0,-1-1 1 0 0,1 1-1 0 0,0 1 0 0 0,1 0 1 0 0,-1 0-1 0 0,1 1 0 0 0,0 0 1 0 0,1 0-1 0 0,-1 1 0 0 0,-11 13 1 0 0,15-14 139 0 0,-1 0 0 0 0,1 1 1 0 0,1-1-1 0 0,0 1 0 0 0,-1 0 1 0 0,2 0-1 0 0,-1 0 0 0 0,1 0 1 0 0,0 0-1 0 0,1 0 1 0 0,0 1-1 0 0,0-1 0 0 0,0 1 1 0 0,1-1-1 0 0,0 0 0 0 0,1 1 1 0 0,0-1-1 0 0,0 1 0 0 0,2 8 1 0 0,4 4-1621 0 0,7-4-3711 0 0,-7-12 421 0 0</inkml:trace>
</inkml:ink>
</file>

<file path=ppt/ink/ink1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9:20.0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143 1 6665 0 0,'1'0'350'0'0,"0"1"0"0"0,0 0-1 0 0,0 0 1 0 0,0-1 0 0 0,0 1-1 0 0,0 0 1 0 0,0 0 0 0 0,0 0-1 0 0,0 0 1 0 0,-1 0 0 0 0,1 0-1 0 0,0 0 1 0 0,-1 0 0 0 0,1 0-1 0 0,-1 0 1 0 0,1 0 0 0 0,-1 0-1 0 0,1 1 1 0 0,-1 0 0 0 0,0 28 3161 0 0,-3-17-2794 0 0,-1-1 0 0 0,-8 21-1 0 0,11-32-655 0 0,-9 23-88 0 0,-1-1-1 0 0,-26 39 1 0 0,33-56-53 0 0,-1 1 1 0 0,0-2 0 0 0,-1 1-1 0 0,1 0 1 0 0,-8 5 0 0 0,11-9 140 0 0,0-1 0 0 0,0 0 0 0 0,0 0 0 0 0,0 0 0 0 0,0 0-1 0 0,0 0 1 0 0,0 0 0 0 0,0 0 0 0 0,-1 0 0 0 0,1-1 0 0 0,0 1 0 0 0,0-1 0 0 0,-1 0 0 0 0,1 0 0 0 0,0 0 0 0 0,-1 0 0 0 0,-2 0 0 0 0,37 6 396 0 0,0-1-1 0 0,0-1 0 0 0,52-1 1 0 0,-71-4-899 0 0,0 0 1 0 0,-1-1-1 0 0,1 0 0 0 0,-1-1 1 0 0,13-5-1 0 0,-17 5-595 0 0,0-1 1 0 0,0 0-1 0 0,-1 0 0 0 0,1 0 1 0 0,-1-1-1 0 0,0 0 0 0 0,0-1 1 0 0,8-8-1 0 0,5-9-5056 0 0</inkml:trace>
</inkml:ink>
</file>

<file path=ppt/ink/ink1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9:20.4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26 16059 0 0,'2'-2'217'0'0,"-1"0"-1"0"0,1 1 1 0 0,0-1 0 0 0,0 1-1 0 0,0-1 1 0 0,0 1-1 0 0,0 0 1 0 0,1 0-1 0 0,-1 0 1 0 0,0 0-1 0 0,0 0 1 0 0,1 1-1 0 0,-1-1 1 0 0,1 1-1 0 0,3-1 1 0 0,43 0 1099 0 0,-30 1-825 0 0,25-3 467 0 0,-20 1-659 0 0,-1 1-1 0 0,47 3 1 0 0,-66-2-264 0 0,1 1-1 0 0,0 0 0 0 0,-1 0 0 0 0,1 0 1 0 0,-1 0-1 0 0,1 1 0 0 0,-1-1 0 0 0,0 1 1 0 0,0 0-1 0 0,1 0 0 0 0,-1 1 1 0 0,-1 0-1 0 0,1-1 0 0 0,0 1 0 0 0,-1 0 1 0 0,1 1-1 0 0,-1-1 0 0 0,0 0 1 0 0,0 1-1 0 0,4 6 0 0 0,-5-4-45 0 0,0 0-1 0 0,0 0 0 0 0,-1 0 1 0 0,1 1-1 0 0,-1-1 1 0 0,-1 1-1 0 0,1-1 1 0 0,-1 1-1 0 0,0-1 1 0 0,-1 0-1 0 0,1 1 0 0 0,-1-1 1 0 0,-2 8-1 0 0,-13 35-2365 0 0,-5-8-3592 0 0,19-39 5145 0 0,0 1 1 0 0,0-1 0 0 0,0 0 0 0 0,0 0 0 0 0,0 0 0 0 0,0 0 0 0 0,0 0 0 0 0,-3 2-1 0 0,-8 2-4347 0 0</inkml:trace>
</inkml:ink>
</file>

<file path=ppt/ink/ink1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9:20.7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10826 0 0,'1'0'381'0'0,"1"0"-1"0"0,-1 0 1 0 0,0 0-1 0 0,1 0 1 0 0,-1 1-1 0 0,0-1 0 0 0,0 1 1 0 0,1-1-1 0 0,-1 1 1 0 0,0-1-1 0 0,0 1 1 0 0,0 0-1 0 0,1-1 1 0 0,-1 1-1 0 0,0 0 1 0 0,0 0-1 0 0,0 0 0 0 0,0 0 1 0 0,1 2-1 0 0,0 0-32 0 0,0 0 1 0 0,0 0-1 0 0,-1 1 0 0 0,1-1 0 0 0,-1 1 0 0 0,3 6 0 0 0,-2 1-161 0 0,0 0 0 0 0,0 1 0 0 0,0 19-1 0 0,-2-18-205 0 0,-1 0 0 0 0,-4 24-1 0 0,4-33-123 0 0,1-1-1 0 0,-1 0 0 0 0,0 0 1 0 0,0 0-1 0 0,0 0 1 0 0,0 0-1 0 0,-1 0 1 0 0,1 0-1 0 0,-1-1 1 0 0,1 1-1 0 0,-1 0 1 0 0,0-1-1 0 0,0 1 1 0 0,0-1-1 0 0,-1 0 0 0 0,1 0 1 0 0,-4 3-1 0 0,6-5 123 0 0,0 0-1 0 0,0 0 0 0 0,0 0 0 0 0,0 0 0 0 0,0 0 0 0 0,0-1 0 0 0,0 1 1 0 0,0 0-1 0 0,0 0 0 0 0,0 0 0 0 0,-1 0 0 0 0,1 0 0 0 0,0-1 0 0 0,0 1 1 0 0,0 0-1 0 0,0 0 0 0 0,0 0 0 0 0,0 0 0 0 0,0 0 0 0 0,0 0 0 0 0,0 0 0 0 0,0-1 1 0 0,0 1-1 0 0,0 0 0 0 0,-1 0 0 0 0,1 0 0 0 0,0 0 0 0 0,0 0 0 0 0,0 0 1 0 0,0 0-1 0 0,0 0 0 0 0,0 0 0 0 0,-1 0 0 0 0,1 0 0 0 0,0 0 0 0 0,0 0 1 0 0,0 0-1 0 0,0 0 0 0 0,0 0 0 0 0,-1 0 0 0 0,1 0 0 0 0,0 0 0 0 0,0 0 1 0 0,0 0-1 0 0,0 0 0 0 0,0 0 0 0 0,0 0 0 0 0,-1 0 0 0 0,1 0 0 0 0,0 0 1 0 0,0 0-1 0 0,13-10 510 0 0,48-1 482 0 0,19-5-1485 0 0,-27-1-4837 0 0,-52 17 5102 0 0,0-1-1 0 0,0 1 1 0 0,0-1-1 0 0,-1 1 1 0 0,1-1-1 0 0,0 1 1 0 0,0-1-1 0 0,0 0 1 0 0,-1 1-1 0 0,1-1 1 0 0,0 0-1 0 0,0 1 1 0 0,-1-1-1 0 0,1 0 1 0 0,-1 0-1 0 0,1 0 1 0 0,-1 0-1 0 0,1 0 1 0 0,-1 0-1 0 0,1-1 1 0 0,1-4-1003 0 0,7-5-3273 0 0</inkml:trace>
  <inkml:trace contextRef="#ctx0" brushRef="#br0" timeOffset="1">276 16 7146 0 0,'4'33'11239'0'0,"-6"10"-6444"0"0,-9 55-5024 0 0,3-26 919 0 0,7-71-692 0 0,1-1 1 0 0,0 1-1 0 0,0-1 0 0 0,-1 1 1 0 0,1 0-1 0 0,0-1 0 0 0,0 1 1 0 0,0-1-1 0 0,0 1 0 0 0,0 0 0 0 0,0-1 1 0 0,0 1-1 0 0,0-1 0 0 0,0 1 1 0 0,0 0-1 0 0,0-1 0 0 0,1 1 1 0 0,-1-1-1 0 0,0 1 0 0 0,0 0 1 0 0,0-1-1 0 0,1 1 0 0 0,-1-1 0 0 0,0 1 1 0 0,1-1-1 0 0,-1 1 0 0 0,1-1 1 0 0,-1 1-1 0 0,0-1 0 0 0,1 0 1 0 0,-1 1-1 0 0,1-1 0 0 0,-1 0 1 0 0,1 1-1 0 0,-1-1 0 0 0,1 0 0 0 0,-1 1 1 0 0,1-1-1 0 0,0 0 0 0 0,-1 0 1 0 0,1 0-1 0 0,-1 0 0 0 0,1 1 1 0 0,0-1-1 0 0,-1 0 0 0 0,1 0 1 0 0,-1 0-1 0 0,1 0 0 0 0,0 0 0 0 0,-1-1 1 0 0,1 1-1 0 0,-1 0 0 0 0,1 0 1 0 0,0 0-1 0 0,-1 0 0 0 0,1-1 1 0 0,-1 1-1 0 0,2-1 0 0 0,40-24-166 0 0,-26 15-5 0 0,50-20-5707 0 0,-66 30 5660 0 0,1 0-1 0 0,0 0 1 0 0,0-1 0 0 0,0 1 0 0 0,0-1 0 0 0,-1 1-1 0 0,1-1 1 0 0,0 1 0 0 0,0-1 0 0 0,-1 0 0 0 0,1 1-1 0 0,-1-1 1 0 0,1 0 0 0 0,0 1 0 0 0,-1-1 0 0 0,1 0 0 0 0,-1 0-1 0 0,0 1 1 0 0,1-1 0 0 0,-1 0 0 0 0,0 0 0 0 0,1 0-1 0 0,-1 0 1 0 0,0 0 0 0 0,0 1 0 0 0,0-1 0 0 0,1-2-1 0 0,1-6-1892 0 0,9-2-3831 0 0</inkml:trace>
</inkml:ink>
</file>

<file path=ppt/ink/ink1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9:21.1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44 13915 0 0,'-1'0'241'0'0,"1"-1"0"0"0,0 0-1 0 0,-1 0 1 0 0,1 0 0 0 0,0 1 0 0 0,0-1 0 0 0,0 0-1 0 0,0 0 1 0 0,0 0 0 0 0,0 0 0 0 0,0 1 0 0 0,0-1-1 0 0,0 0 1 0 0,0 0 0 0 0,0 0 0 0 0,1 0 0 0 0,-1 1-1 0 0,0-1 1 0 0,0 0 0 0 0,1 0 0 0 0,-1 1 0 0 0,1-1-1 0 0,-1 0 1 0 0,1-1 0 0 0,21-11 1515 0 0,-14 11-1572 0 0,0 0 0 0 0,0 0 0 0 0,1 1 0 0 0,8-1 1 0 0,-11 2-62 0 0,0-1 0 0 0,0 1 0 0 0,1 1 0 0 0,-1-1 0 0 0,0 1 0 0 0,0 0 0 0 0,0 1 0 0 0,0-1 0 0 0,-1 1 0 0 0,1 0 1 0 0,0 1-1 0 0,-1-1 0 0 0,1 1 0 0 0,-1 0 0 0 0,9 7 0 0 0,-11-7-81 0 0,0 0 1 0 0,0 0-1 0 0,-1 1 1 0 0,1-1-1 0 0,-1 1 0 0 0,1 0 1 0 0,-1 0-1 0 0,-1-1 1 0 0,1 2-1 0 0,0-1 0 0 0,-1 0 1 0 0,0 0-1 0 0,0 0 1 0 0,0 1-1 0 0,0-1 0 0 0,-1 0 1 0 0,0 1-1 0 0,0-1 1 0 0,0 0-1 0 0,0 1 0 0 0,-1-1 1 0 0,-1 7-1 0 0,-1 3-18 0 0,-1-1 0 0 0,-1-1 1 0 0,0 1-1 0 0,0-1 0 0 0,-15 23 0 0 0,-11 26-336 0 0,31-60 300 0 0,-1 0 0 0 0,1 0 0 0 0,-1 0 0 0 0,1 0 0 0 0,0 0-1 0 0,-1 0 1 0 0,1 0 0 0 0,0 1 0 0 0,0-1 0 0 0,0 0-1 0 0,0 0 1 0 0,0 0 0 0 0,0 0 0 0 0,0 0 0 0 0,0 0 0 0 0,0 0-1 0 0,1 0 1 0 0,-1 0 0 0 0,0 0 0 0 0,1 0 0 0 0,-1 0-1 0 0,1 0 1 0 0,-1 0 0 0 0,1 0 0 0 0,0 1 0 0 0,1-1 2 0 0,0 1 0 0 0,-1-1 0 0 0,1 0 0 0 0,0 0 0 0 0,-1 0 1 0 0,1 0-1 0 0,0 0 0 0 0,0-1 0 0 0,0 1 0 0 0,0 0 0 0 0,0-1 0 0 0,3 1 1 0 0,7 0-7 0 0,0-1 0 0 0,-1 0 0 0 0,19-2 0 0 0,-28 2 11 0 0,17-2 40 0 0,0-1 0 0 0,24-7 0 0 0,-3-7-1734 0 0,-36 15 915 0 0,-1 0 0 0 0,0 0 1 0 0,1-1-1 0 0,-1 1 0 0 0,0-1 0 0 0,0 0 0 0 0,4-5 1 0 0,-7 7 490 0 0,1-1 0 0 0,-1 1 0 0 0,1 0 0 0 0,-1-1 0 0 0,0 1 0 0 0,1-1 0 0 0,-1 1 0 0 0,0 0-1 0 0,0-1 1 0 0,0 1 0 0 0,0-1 0 0 0,0 1 0 0 0,0-1 0 0 0,-1 1 0 0 0,1-1 0 0 0,0 1 0 0 0,-1 0 0 0 0,1-1 0 0 0,-1 1 0 0 0,1 0 0 0 0,-1-1 0 0 0,0 1 0 0 0,0 0 0 0 0,0-2 0 0 0,-3-3-1337 0 0,1-12-3897 0 0</inkml:trace>
</inkml:ink>
</file>

<file path=ppt/ink/ink1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9:21.5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25 110 16740 0 0,'0'1'151'0'0,"1"-1"1"0"0,-1 1 0 0 0,1 0 0 0 0,-1 0 0 0 0,1-1 0 0 0,0 1 0 0 0,-1 0-1 0 0,1-1 1 0 0,0 1 0 0 0,0 0 0 0 0,-1-1 0 0 0,1 1 0 0 0,0-1-1 0 0,0 1 1 0 0,0-1 0 0 0,0 0 0 0 0,-1 1 0 0 0,1-1 0 0 0,0 0 0 0 0,0 0-1 0 0,0 0 1 0 0,0 1 0 0 0,0-1 0 0 0,0 0 0 0 0,0 0 0 0 0,0 0-1 0 0,0-1 1 0 0,0 1 0 0 0,2 0 0 0 0,30-3 94 0 0,4-7 746 0 0,-31 8-1925 0 0,0 0 0 0 0,-1-1 0 0 0,0 1 0 0 0,1-1 0 0 0,-1-1 0 0 0,8-6 0 0 0,-10 8 366 0 0,0-1-1 0 0,-1 0 0 0 0,1 0 0 0 0,-1 0 0 0 0,0 0 0 0 0,1-1 0 0 0,-2 1 0 0 0,1 0 1 0 0,0-1-1 0 0,-1 1 0 0 0,2-5 0 0 0,-2 3 638 0 0,0 1-1 0 0,0-1 1 0 0,-1 1-1 0 0,1-1 1 0 0,-1 1 0 0 0,-2-8 6209 0 0,-2 19-2514 0 0,-7 22-1351 0 0,-11 37-2555 0 0,10-25 865 0 0,-1 7-4762 0 0,-27 60 1 0 0,33-93 2767 0 0,-1-1 1 0 0,0 0-1 0 0,-19 25 0 0 0,20-31 1257 0 0,0 0 0 0 0,0-1-1 0 0,-1 0 1 0 0,-6 8 6719 0 0,25-16-3996 0 0,13-4-887 0 0,-16 3-1503 0 0,0 1-1 0 0,1 0 1 0 0,-1 0 0 0 0,0 0-1 0 0,1 1 1 0 0,-1 0 0 0 0,0 1-1 0 0,0 0 1 0 0,11 2 0 0 0,-15-2-303 0 0,-1 1 0 0 0,1-1 1 0 0,0 1-1 0 0,0 0 0 0 0,-1 0 1 0 0,1 0-1 0 0,-1 1 0 0 0,0-1 1 0 0,1 1-1 0 0,-1 0 0 0 0,0 0 1 0 0,-1 0-1 0 0,1 0 0 0 0,0 0 1 0 0,-1 1-1 0 0,0-1 0 0 0,0 1 1 0 0,0 0-1 0 0,0-1 1 0 0,1 6-1 0 0,4 8-1076 0 0,1 3-3044 0 0,-4-6-3803 0 0</inkml:trace>
</inkml:ink>
</file>

<file path=ppt/ink/ink1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9:22.0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123 53 20420 0 0,'-2'3'167'0'0,"0"0"-1"0"0,0 1 1 0 0,0-1-1 0 0,1 0 1 0 0,-1 1-1 0 0,1 0 0 0 0,0-1 1 0 0,0 1-1 0 0,0 0 1 0 0,0-1-1 0 0,1 1 1 0 0,-1 0-1 0 0,1 0 0 0 0,0 0 1 0 0,1 6-1 0 0,0-3-64 0 0,1-1 1 0 0,-1 1-1 0 0,1-1 0 0 0,0 1 0 0 0,1-1 1 0 0,0 0-1 0 0,0 0 0 0 0,6 10 0 0 0,-5-10-78 0 0,-1-1-1 0 0,1 0 0 0 0,0 0 1 0 0,1 0-1 0 0,-1 0 1 0 0,1-1-1 0 0,0 1 1 0 0,0-1-1 0 0,0 0 1 0 0,1-1-1 0 0,-1 0 0 0 0,1 1 1 0 0,0-2-1 0 0,0 1 1 0 0,0-1-1 0 0,0 0 1 0 0,1 0-1 0 0,-1 0 0 0 0,12 0 1 0 0,-14-2-6 0 0,0 0 0 0 0,0 0 0 0 0,0-1 0 0 0,0 0 0 0 0,0 1-1 0 0,0-2 1 0 0,0 1 0 0 0,0 0 0 0 0,-1-1 0 0 0,1 1 0 0 0,-1-1 0 0 0,1 0 0 0 0,-1-1 0 0 0,1 1 0 0 0,-1 0 0 0 0,0-1 0 0 0,0 0 0 0 0,0 0 0 0 0,-1 0 0 0 0,1 0-1 0 0,-1 0 1 0 0,0 0 0 0 0,1-1 0 0 0,-1 1 0 0 0,-1-1 0 0 0,1 1 0 0 0,0-1 0 0 0,-1 0 0 0 0,0 0 0 0 0,0 0 0 0 0,0 0 0 0 0,0 1 0 0 0,-1-1 0 0 0,1-7 0 0 0,-1 5-13 0 0,0-1 1 0 0,0 1 0 0 0,-1-1 0 0 0,1 1 0 0 0,-1-1 0 0 0,-1 1 0 0 0,1 0 0 0 0,-1 0 0 0 0,0-1 0 0 0,-1 1 0 0 0,1 0 0 0 0,-1 1 0 0 0,-1-1 0 0 0,1 0-1 0 0,-1 1 1 0 0,0 0 0 0 0,0 0 0 0 0,0 0 0 0 0,0 0 0 0 0,-11-7 0 0 0,8 7-30 0 0,1 1 1 0 0,-1 0-1 0 0,0 1 0 0 0,-1-1 1 0 0,1 1-1 0 0,-1 1 1 0 0,1-1-1 0 0,-1 1 0 0 0,0 1 1 0 0,0 0-1 0 0,0 0 0 0 0,0 0 1 0 0,-13 1-1 0 0,15 1-90 0 0,1 0 0 0 0,-1 0-1 0 0,0 1 1 0 0,1-1 0 0 0,-1 1 0 0 0,1 1 0 0 0,-1-1-1 0 0,1 1 1 0 0,0 0 0 0 0,0 0 0 0 0,0 0 0 0 0,1 1-1 0 0,-1-1 1 0 0,1 1 0 0 0,0 1 0 0 0,0-1-1 0 0,0 0 1 0 0,0 1 0 0 0,-3 6 0 0 0,-2 5-881 0 0,0 0 1 0 0,0 1-1 0 0,2 0 1 0 0,0 0-1 0 0,1 1 1 0 0,-4 19-1 0 0,8-29 602 0 0,0 1-1 0 0,0 0 1 0 0,1 0 0 0 0,1 0-1 0 0,-1 0 1 0 0,1 0-1 0 0,1 0 1 0 0,0-1 0 0 0,0 1-1 0 0,1 0 1 0 0,0 0-1 0 0,0-1 1 0 0,1 1-1 0 0,7 13 1 0 0,-7-18 1018 0 0,0 0 1 0 0,0 0-1 0 0,0-1 1 0 0,1 1-1 0 0,0-1 0 0 0,-1 0 1 0 0,1 0-1 0 0,0 0 0 0 0,1-1 1 0 0,-1 0-1 0 0,0 1 0 0 0,1-1 1 0 0,-1-1-1 0 0,1 1 1 0 0,0-1-1 0 0,0 1 0 0 0,0-1 1 0 0,5 0-1 0 0,14 2 1119 0 0,0-2-1 0 0,35-1 1 0 0,-30 0-2117 0 0,36-3-158 0 0,-22-3-4630 0 0,-42 6 4954 0 0,-1 0 0 0 0,1 0 1 0 0,0 0-1 0 0,-1 0 0 0 0,1 0 0 0 0,-1 0 1 0 0,1 0-1 0 0,0-1 0 0 0,-1 1 0 0 0,1 0 1 0 0,-1 0-1 0 0,1-1 0 0 0,-1 1 1 0 0,1 0-1 0 0,0-1 0 0 0,-1 1 0 0 0,0-1 1 0 0,1 1-1 0 0,-1-1 0 0 0,1 1 0 0 0,-1-1 1 0 0,1 1-1 0 0,-1-1 0 0 0,0 1 1 0 0,0-1-1 0 0,1 1 0 0 0,-1-1 0 0 0,0 1 1 0 0,0-1-1 0 0,1 0 0 0 0,-1 1 0 0 0,0-1 1 0 0,0 0-1 0 0,0 0 0 0 0,2-8-2601 0 0,9 0-4253 0 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5:31.0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 1 18932 0 0,'2'1'312'0'0,"1"0"1"0"0,0 1-1 0 0,0-1 1 0 0,0 0-1 0 0,0-1 0 0 0,-1 1 1 0 0,1 0-1 0 0,6 0 1 0 0,-7-1-96 0 0,53 15 873 0 0,-45-11-973 0 0,1 0 0 0 0,-1-1 0 0 0,1-1-1 0 0,0 0 1 0 0,14 1 0 0 0,-22-5-233 0 0,-11-3-16 0 0,-10-4-48 0 0,10 8 193 0 0,1 0-1 0 0,-1 0 1 0 0,1 1 0 0 0,-1 0 0 0 0,1 0 0 0 0,-1 1 0 0 0,1 0 0 0 0,-1 0 0 0 0,1 1 0 0 0,0 0 0 0 0,-1 0 0 0 0,1 1 0 0 0,0 0 0 0 0,0 0-1 0 0,-9 6 1 0 0,12-6 69 0 0,0 0 0 0 0,0 0-1 0 0,0 1 1 0 0,0-1 0 0 0,0 1-1 0 0,1 0 1 0 0,0 0-1 0 0,-1 0 1 0 0,2 1 0 0 0,-1-1-1 0 0,0 1 1 0 0,1-1 0 0 0,0 1-1 0 0,0 0 1 0 0,0 0 0 0 0,1 0-1 0 0,0 0 1 0 0,0 0 0 0 0,0 1-1 0 0,0-1 1 0 0,1 0-1 0 0,0 10 1 0 0,2 1 3 0 0,0 0-1 0 0,1 0 1 0 0,1 0 0 0 0,0 0-1 0 0,1-1 1 0 0,10 23-1 0 0,-12-32-91 0 0,0 0-1 0 0,0 0 0 0 0,0 0 0 0 0,1 0 0 0 0,0 0 1 0 0,0-1-1 0 0,1 1 0 0 0,-1-1 0 0 0,1 0 1 0 0,0-1-1 0 0,1 1 0 0 0,-1-1 0 0 0,1 0 0 0 0,-1 0 1 0 0,1-1-1 0 0,0 0 0 0 0,13 5 0 0 0,-16-7-176 0 0,0-1-1 0 0,0 1 1 0 0,1-1-1 0 0,-1 0 1 0 0,0 0 0 0 0,1 0-1 0 0,-1 0 1 0 0,0 0-1 0 0,1-1 1 0 0,-1 0-1 0 0,0 1 1 0 0,0-1-1 0 0,1 0 1 0 0,-1-1-1 0 0,0 1 1 0 0,5-4 0 0 0,-5 4-467 0 0,-1-1 1 0 0,1 0-1 0 0,-1 0 1 0 0,0-1 0 0 0,0 1-1 0 0,0 0 1 0 0,0-1 0 0 0,0 1-1 0 0,0-1 1 0 0,-1 1 0 0 0,1-1-1 0 0,-1 0 1 0 0,0 0-1 0 0,1 0 1 0 0,-1 0 0 0 0,-1 0-1 0 0,1 0 1 0 0,0-4 0 0 0,1-13-5685 0 0</inkml:trace>
</inkml:ink>
</file>

<file path=ppt/ink/ink1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9:22.6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 22597 0 0,'1'-1'61'0'0,"-1"1"0"0"0,1 0 0 0 0,-1 0 0 0 0,1-1 0 0 0,0 1 0 0 0,-1 0 0 0 0,1 0 0 0 0,-1 0 0 0 0,1-1 0 0 0,0 1 0 0 0,-1 0-1 0 0,1 0 1 0 0,0 0 0 0 0,-1 0 0 0 0,1 0 0 0 0,0 0 0 0 0,-1 1 0 0 0,1-1 0 0 0,0 0 0 0 0,-1 0 0 0 0,1 0 0 0 0,0 0 0 0 0,-1 1 0 0 0,1-1 0 0 0,0 1 0 0 0,20 6 272 0 0,-10-2-172 0 0,1 1 1 0 0,-1 0 0 0 0,-1 0 0 0 0,1 1 0 0 0,-1 0 0 0 0,0 1 0 0 0,12 12-1 0 0,-20-18-149 0 0,0 1 0 0 0,1-1 0 0 0,-1 1-1 0 0,-1-1 1 0 0,1 1 0 0 0,0 0-1 0 0,-1-1 1 0 0,1 1 0 0 0,-1 0-1 0 0,0 0 1 0 0,0 0 0 0 0,0 0-1 0 0,0 0 1 0 0,-1 1 0 0 0,1-1-1 0 0,-1 0 1 0 0,0 0 0 0 0,0 0 0 0 0,0 1-1 0 0,0-1 1 0 0,-1 0 0 0 0,1 0-1 0 0,-1 0 1 0 0,0 0 0 0 0,0 0-1 0 0,0 0 1 0 0,0 0 0 0 0,0 0-1 0 0,-1 0 1 0 0,1 0 0 0 0,-1-1 0 0 0,0 1-1 0 0,-3 3 1 0 0,-1 1-36 0 0,0-1 0 0 0,-1 0-1 0 0,0 0 1 0 0,0-1 0 0 0,-11 7 0 0 0,-24 18-72 0 0,39-27 84 0 0,1-1 0 0 0,0 0 1 0 0,0 1-1 0 0,0-1 0 0 0,0 1 0 0 0,0 0 1 0 0,0-1-1 0 0,1 1 0 0 0,-1 0 1 0 0,1 0-1 0 0,0 0 0 0 0,-2 5 1 0 0,3-6 1 0 0,0 0 1 0 0,-1 0-1 0 0,1 0 1 0 0,0 0 0 0 0,0 0-1 0 0,0 0 1 0 0,0 0-1 0 0,1 0 1 0 0,-1 0 0 0 0,0 0-1 0 0,1 0 1 0 0,-1 0 0 0 0,1 0-1 0 0,0 0 1 0 0,0-1-1 0 0,0 1 1 0 0,0 0 0 0 0,0 0-1 0 0,2 2 1 0 0,-1-2 10 0 0,1 1-1 0 0,0-1 1 0 0,0 0 0 0 0,0 1 0 0 0,0-1 0 0 0,0 0 0 0 0,0-1-1 0 0,0 1 1 0 0,7 2 0 0 0,2-1-311 0 0,0 0-1 0 0,0-1 1 0 0,1 0 0 0 0,-1 0-1 0 0,15-1 1 0 0,-19-1-26 0 0,-2 0-106 0 0,-1 1 0 0 0,1-1 0 0 0,-1 0 0 0 0,1 0-1 0 0,-1-1 1 0 0,1 0 0 0 0,-1 0 0 0 0,1 0 0 0 0,-1 0 0 0 0,0-1-1 0 0,1 0 1 0 0,-1 0 0 0 0,0-1 0 0 0,0 1 0 0 0,0-1 0 0 0,6-5-1 0 0,-27 26 3800 0 0,-23 35 0 0 0,31-41-3012 0 0,-1 1 0 0 0,0-1-1 0 0,0 0 1 0 0,-1-1 0 0 0,-1 0 0 0 0,0 0-1 0 0,0-1 1 0 0,-1-1 0 0 0,-13 8-1 0 0,31-18-234 0 0,-1 0-1 0 0,1 1 1 0 0,-1 0-1 0 0,1 0 0 0 0,-1 0 1 0 0,1 0-1 0 0,8 2 1 0 0,0 0-51 0 0,48 5-297 0 0,4 1-4142 0 0,-22-9-5957 0 0,-26-1 2702 0 0</inkml:trace>
</inkml:ink>
</file>

<file path=ppt/ink/ink1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9:23.2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229 1 17348 0 0,'-1'3'6228'0'0,"-8"15"-4437"0"0,-150 308-44 0 0,101-211-5756 0 0,56-122-1768 0 0,12-23 5417 0 0,-8 26 450 0 0,0 0 0 0 0,0 0 1 0 0,1 0-1 0 0,-1 0 0 0 0,1 0 1 0 0,0 0-1 0 0,0 0 1 0 0,0 1-1 0 0,1 0 0 0 0,-1-1 1 0 0,1 1-1 0 0,-1 1 0 0 0,1-1 1 0 0,0 0-1 0 0,1 1 0 0 0,-1 0 1 0 0,0 0-1 0 0,0 0 0 0 0,1 1 1 0 0,-1-1-1 0 0,1 1 1 0 0,5-1-1 0 0,-3 2 66 0 0,0 0 0 0 0,0 0 1 0 0,0 1-1 0 0,0 0 0 0 0,0 0 1 0 0,0 1-1 0 0,0 0 0 0 0,0 0 0 0 0,-1 0 1 0 0,1 1-1 0 0,-1 0 0 0 0,1 0 0 0 0,-1 1 1 0 0,7 5-1 0 0,-1 1 25 0 0,0 0 1 0 0,-1 0-1 0 0,19 23 0 0 0,3 3-1738 0 0,3-6-5818 0 0,-29-28 3277 0 0</inkml:trace>
</inkml:ink>
</file>

<file path=ppt/ink/ink1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9:23.6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17 9138 0 0,'0'-1'414'0'0,"0"0"0"0"0,0 0 0 0 0,0 0 0 0 0,0 0 0 0 0,0 1 0 0 0,0-1 0 0 0,0 0 1 0 0,1 0-1 0 0,-1 0 0 0 0,0 0 0 0 0,1 0 0 0 0,-1 1 0 0 0,0-1 0 0 0,1 0 0 0 0,-1 0 0 0 0,1 1 0 0 0,0-1 0 0 0,0 0 0 0 0,7 8 3564 0 0,3 27-1764 0 0,-10-11-2188 0 0,-1-1-1 0 0,-1 1 1 0 0,-1-1-1 0 0,0 0 1 0 0,-2 1 0 0 0,-1-1-1 0 0,0-1 1 0 0,-12 28 0 0 0,20-54-199 0 0,0 1 1 0 0,1 0-1 0 0,-1 0 1 0 0,1 0-1 0 0,0 0 1 0 0,0 1-1 0 0,0 0 1 0 0,1-1-1 0 0,-1 2 1 0 0,6-4 0 0 0,55-27 263 0 0,-58 30-265 0 0,1 0-1 0 0,-1 0 1 0 0,1 1-1 0 0,11-1 1 0 0,14-1-5730 0 0,-19 2 1003 0 0,-2 1-1515 0 0</inkml:trace>
</inkml:ink>
</file>

<file path=ppt/ink/ink1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9:24.1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42 45 15035 0 0,'-2'2'512'0'0,"0"1"0"0"0,-1 0 0 0 0,2-1 0 0 0,-1 1 0 0 0,0 0 0 0 0,0 0 0 0 0,1 1 0 0 0,0-1 0 0 0,-1 0 0 0 0,1 0 0 0 0,0 1 0 0 0,1-1 0 0 0,-1 0 0 0 0,1 1 1 0 0,-1 3-1 0 0,1 0-236 0 0,1-1 0 0 0,-1 0 0 0 0,1 0 0 0 0,0 0 0 0 0,0 1 0 0 0,1-1 0 0 0,0 0 0 0 0,3 8 0 0 0,-3-10-256 0 0,0 1 1 0 0,0 0-1 0 0,1-1 0 0 0,0 1 0 0 0,-1-1 1 0 0,1 0-1 0 0,1 0 0 0 0,-1 0 0 0 0,0 0 1 0 0,1-1-1 0 0,0 1 0 0 0,0-1 0 0 0,0 0 0 0 0,0 0 1 0 0,1 0-1 0 0,-1-1 0 0 0,1 1 0 0 0,-1-1 1 0 0,1 0-1 0 0,0-1 0 0 0,0 1 0 0 0,6 0 1 0 0,-7-2-21 0 0,0 0 1 0 0,0-1-1 0 0,0 1 1 0 0,-1-1 0 0 0,1 0-1 0 0,0 0 1 0 0,-1-1 0 0 0,1 1-1 0 0,-1-1 1 0 0,1 1 0 0 0,-1-1-1 0 0,0 0 1 0 0,1 0-1 0 0,-1-1 1 0 0,0 1 0 0 0,-1-1-1 0 0,1 0 1 0 0,0 1 0 0 0,-1-1-1 0 0,1 0 1 0 0,-1 0-1 0 0,0-1 1 0 0,0 1 0 0 0,0 0-1 0 0,-1-1 1 0 0,1 1 0 0 0,1-7-1 0 0,0 2-63 0 0,-1 0 0 0 0,0 0 1 0 0,0 0-1 0 0,0 0 0 0 0,-1 0 0 0 0,-1 0 0 0 0,1 0 0 0 0,-1 0 0 0 0,-1 0 0 0 0,1 0 0 0 0,-1 0 0 0 0,-3-9 0 0 0,3 13 71 0 0,0 1 0 0 0,0 0 0 0 0,-1 0 0 0 0,1-1 0 0 0,-1 1 0 0 0,0 0-1 0 0,0 0 1 0 0,0 1 0 0 0,0-1 0 0 0,-1 0 0 0 0,1 1 0 0 0,-1-1-1 0 0,1 1 1 0 0,-1 0 0 0 0,0 0 0 0 0,0 0 0 0 0,0 0 0 0 0,0 0 0 0 0,0 1-1 0 0,0 0 1 0 0,-1-1 0 0 0,1 1 0 0 0,0 0 0 0 0,-1 0 0 0 0,1 1-1 0 0,-1-1 1 0 0,1 1 0 0 0,-1 0 0 0 0,1 0 0 0 0,-1 0 0 0 0,1 0 0 0 0,-1 1-1 0 0,1-1 1 0 0,-1 1 0 0 0,1 0 0 0 0,0 0 0 0 0,-1 0 0 0 0,1 0-1 0 0,0 1 1 0 0,0-1 0 0 0,0 1 0 0 0,0 0 0 0 0,0 0 0 0 0,0 0 0 0 0,0 0-1 0 0,1 1 1 0 0,-1-1 0 0 0,1 1 0 0 0,-1-1 0 0 0,1 1 0 0 0,-2 3 0 0 0,-5 9 28 0 0,1 0 1 0 0,1 0 0 0 0,1 0-1 0 0,0 1 1 0 0,0-1 0 0 0,2 1 0 0 0,-5 29-1 0 0,3 4-137 0 0,-1 65-1 0 0,7-109 194 0 0,-1 2-442 0 0,1 0 0 0 0,0 1 1 0 0,1-1-1 0 0,0 0 0 0 0,0 0 0 0 0,2 8 0 0 0,-2-14 79 0 0,-1 1-1 0 0,1-1 0 0 0,0 1 0 0 0,-1-1 1 0 0,1 1-1 0 0,0-1 0 0 0,0 0 0 0 0,0 0 1 0 0,0 1-1 0 0,0-1 0 0 0,0 0 1 0 0,1 0-1 0 0,-1 0 0 0 0,0 0 0 0 0,1 0 1 0 0,-1 0-1 0 0,0-1 0 0 0,1 1 1 0 0,-1 0-1 0 0,1-1 0 0 0,-1 1 0 0 0,1-1 1 0 0,0 1-1 0 0,-1-1 0 0 0,1 0 1 0 0,-1 0-1 0 0,1 0 0 0 0,0 0 0 0 0,-1 0 1 0 0,1 0-1 0 0,-1 0 0 0 0,4-1 0 0 0,6-1-735 0 0,-1 0 0 0 0,0 0-1 0 0,1-1 1 0 0,-1-1 0 0 0,0 1-1 0 0,10-7 1 0 0,-7 3 243 0 0,0-1 1 0 0,0-1 0 0 0,18-16 0 0 0,30-38 2059 0 0,-7-4 4702 0 0,-31 38-1675 0 0,-26 41 2930 0 0,-12 26-5859 0 0,5-19-1189 0 0,-2-1 0 0 0,1 0 0 0 0,-2-1 1 0 0,-23 23-1 0 0,29-32-323 0 0,-1 0 0 0 0,0-1 0 0 0,0-1 1 0 0,-1 1-1 0 0,0-1 0 0 0,0-1 1 0 0,0 1-1 0 0,-1-2 0 0 0,0 1 0 0 0,-19 5 1 0 0,25-9-14 0 0,1-1 0 0 0,-1 0 1 0 0,0 0-1 0 0,1 0 1 0 0,-1 0-1 0 0,1 0 1 0 0,-1-1-1 0 0,-4-1 0 0 0,8 2 110 0 0,-1 0-1 0 0,1 0 1 0 0,-1 0-1 0 0,1 0 0 0 0,-1-1 1 0 0,1 1-1 0 0,-1 0 0 0 0,1 0 1 0 0,-1-1-1 0 0,1 1 1 0 0,-1 0-1 0 0,1-1 0 0 0,0 1 1 0 0,-1-1-1 0 0,1 1 1 0 0,-1 0-1 0 0,1-1 0 0 0,0 1 1 0 0,0-1-1 0 0,-1 1 0 0 0,1-1 1 0 0,0 1-1 0 0,-1-1 1 0 0,1 0 19 0 0,1 0 1 0 0,-1 0 0 0 0,0 0 0 0 0,0 0-1 0 0,1 0 1 0 0,-1 1 0 0 0,0-1 0 0 0,1 0-1 0 0,-1 0 1 0 0,1 0 0 0 0,-1 1 0 0 0,1-1-1 0 0,-1 0 1 0 0,1 1 0 0 0,-1-1 0 0 0,1 0-1 0 0,0 1 1 0 0,-1-1 0 0 0,3 0 0 0 0,3-3 30 0 0,1 1 1 0 0,0 0-1 0 0,0 0 1 0 0,0 1-1 0 0,0 0 1 0 0,0 0 0 0 0,0 1-1 0 0,1 0 1 0 0,-1 0-1 0 0,0 1 1 0 0,11 0-1 0 0,13-2-34 0 0,-19 0-256 0 0,69-9-974 0 0,-54 5-2519 0 0,-3-2-3605 0 0,-13 4 616 0 0</inkml:trace>
</inkml:ink>
</file>

<file path=ppt/ink/ink1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9:24.5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57 119 14755 0 0,'-1'3'714'0'0,"-14"42"5414"0"0,5 7-3823 0 0,10-49-2256 0 0,0 0 0 0 0,0 0-1 0 0,0 0 1 0 0,0 0 0 0 0,1 0 0 0 0,-1 0 0 0 0,1 0 0 0 0,-1 0 0 0 0,1-1-1 0 0,0 1 1 0 0,0 0 0 0 0,1 0 0 0 0,1 2 0 0 0,-2-3 11 0 0,1 0 1 0 0,-1-1-1 0 0,1 1 0 0 0,0-1 1 0 0,-1 0-1 0 0,1 1 0 0 0,0-1 1 0 0,0 0-1 0 0,0 0 1 0 0,0 0-1 0 0,0-1 0 0 0,0 1 1 0 0,0 0-1 0 0,0-1 0 0 0,0 1 1 0 0,0-1-1 0 0,0 0 0 0 0,1 1 1 0 0,-1-1-1 0 0,3-1 1 0 0,1 1-34 0 0,0-1 0 0 0,0 0 1 0 0,0-1-1 0 0,-1 0 1 0 0,1 0-1 0 0,-1 0 1 0 0,1 0-1 0 0,-1-1 1 0 0,0 0-1 0 0,0 0 1 0 0,0 0-1 0 0,0-1 1 0 0,-1 0-1 0 0,1 0 1 0 0,-1 0-1 0 0,0 0 1 0 0,7-9-1 0 0,-3 2-10 0 0,0 0-1 0 0,-1 0 0 0 0,0-1 1 0 0,-1 0-1 0 0,0 0 1 0 0,8-24-1 0 0,-13 32 16 0 0,0 0-1 0 0,0 0 1 0 0,0 0 0 0 0,-1 0-1 0 0,1 0 1 0 0,-1 0 0 0 0,0 0 0 0 0,0 0-1 0 0,0 0 1 0 0,0 0 0 0 0,-1 0-1 0 0,0 0 1 0 0,0 0 0 0 0,0 0-1 0 0,0 0 1 0 0,-1 0 0 0 0,1 0 0 0 0,-1 1-1 0 0,0-1 1 0 0,-4-5 0 0 0,3 6 9 0 0,0 0 0 0 0,0 0 0 0 0,0 1 1 0 0,-1 0-1 0 0,1-1 0 0 0,-1 1 1 0 0,1 0-1 0 0,-1 1 0 0 0,0-1 0 0 0,1 1 1 0 0,-1 0-1 0 0,0 0 0 0 0,0 0 0 0 0,0 0 1 0 0,0 0-1 0 0,0 1 0 0 0,0 0 1 0 0,0 0-1 0 0,0 0 0 0 0,0 0 0 0 0,-5 2 1 0 0,2-1 2 0 0,0 1 0 0 0,0 0 1 0 0,0 0-1 0 0,0 1 1 0 0,0 0-1 0 0,1 0 1 0 0,-1 0-1 0 0,1 1 0 0 0,0 0 1 0 0,0 0-1 0 0,0 1 1 0 0,1-1-1 0 0,0 1 0 0 0,0 1 1 0 0,-5 6-1 0 0,5-7-327 0 0,1 1 0 0 0,0 0 0 0 0,0 1 0 0 0,1-1 0 0 0,0 1 0 0 0,-4 11 0 0 0,5-13-566 0 0,1 0 0 0 0,0 0 0 0 0,0 0-1 0 0,1 0 1 0 0,-1 0 0 0 0,1 0-1 0 0,0 0 1 0 0,1 0 0 0 0,1 9-1 0 0,1-2-5291 0 0,6 0-1742 0 0</inkml:trace>
</inkml:ink>
</file>

<file path=ppt/ink/ink1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9:24.8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57 20076 0 0,'4'-2'5089'0'0,"1"1"-4256"0"0,-1 0-145 0 0,0-1 16 0 0,-2 0-120 0 0,1 1-320 0 0,-1-1-96 0 0,0-2-80 0 0,0-2-24 0 0,0 1-112 0 0,1-1-296 0 0,-1 0-496 0 0,1 1-873 0 0,-1-1-1359 0 0,-1-1-2537 0 0</inkml:trace>
</inkml:ink>
</file>

<file path=ppt/ink/ink1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9:29.1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59 13091 0 0,'-3'0'2710'0'0,"13"6"-1824"0"0,21 5-253 0 0,38-4 1584 0 0,135-2 1 0 0,-162-6-1710 0 0,526-33 1771 0 0,-123 4-1558 0 0,-262 27-66 0 0,233 28 1 0 0,-326-19-373 0 0,0-4 0 0 0,0-3 1 0 0,167-26-1 0 0,-168 17 59 0 0,1 4 0 0 0,-1 3-1 0 0,132 14 1 0 0,-212-11-337 0 0,17 3-31 0 0,0-1 0 0 0,0-1 1 0 0,0-1-1 0 0,34-6 0 0 0,-58 0-3024 0 0,-1-4-2688 0 0</inkml:trace>
</inkml:ink>
</file>

<file path=ppt/ink/ink1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9:33.4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88 50 16764 0 0,'-31'8'2055'0'0,"22"-6"-1753"0"0,0 1-1 0 0,0-1 0 0 0,0 0 0 0 0,-11 0 1 0 0,62-29 1223 0 0,-20 19-1226 0 0,0 0 0 0 0,1 1 0 0 0,-1 2 0 0 0,1 0 0 0 0,1 1 0 0 0,-1 2 0 0 0,43 0 0 0 0,10 6 133 0 0,81 14 0 0 0,-16 0-58 0 0,236 4 250 0 0,-82-6-201 0 0,-57-5 175 0 0,342-28-1 0 0,3-4 445 0 0,-394 17-741 0 0,569 40 403 0 0,-480-24-582 0 0,82 10 22 0 0,-98 27 176 0 0,-238-48-302 0 0,1 0 1 0 0,-1-2-1 0 0,0-1 1 0 0,0-1-1 0 0,25-6 0 0 0,-20 4 82 0 0,0 1 0 0 0,55-1-1 0 0,-40 6 61 0 0,144 2 164 0 0,-132-5-237 0 0,0-3 1 0 0,67-14-1 0 0,-103 16-60 0 0,0 1 0 0 0,0 0 1 0 0,28 3-1 0 0,-32 0-5 0 0,1-1 1 0 0,-1 0-1 0 0,1-2 1 0 0,-1 0-1 0 0,30-7 1 0 0,-45 9-40 0 0,0 0 0 0 0,0 0-1 0 0,0-1 1 0 0,0 1 0 0 0,0 0 0 0 0,0-1 0 0 0,0 1 0 0 0,0-1 0 0 0,-1 1 0 0 0,1-1-1 0 0,0 1 1 0 0,0-1 0 0 0,0 0 0 0 0,-1 1 0 0 0,1-1 0 0 0,0 0 0 0 0,-1 0 0 0 0,1 1 0 0 0,0-3-1 0 0,-1 3-105 0 0,0-1 0 0 0,-1 1-1 0 0,1-1 1 0 0,0 1 0 0 0,-1-1-1 0 0,1 1 1 0 0,-1-1 0 0 0,1 1-1 0 0,-1-1 1 0 0,1 1 0 0 0,-1 0-1 0 0,0-1 1 0 0,1 1 0 0 0,-1 0-1 0 0,1-1 1 0 0,-1 1-1 0 0,0 0 1 0 0,1 0 0 0 0,-1 0-1 0 0,0-1 1 0 0,1 1 0 0 0,-1 0-1 0 0,0 0 1 0 0,1 0 0 0 0,-1 0-1 0 0,0 0 1 0 0,1 0 0 0 0,-2 1-1 0 0,-6-2-2084 0 0,1 0 0 0 0,0 0-1 0 0,0-1 1 0 0,0 0 0 0 0,-11-5-1 0 0,13 5 1127 0 0,-22-6-7580 0 0</inkml:trace>
</inkml:ink>
</file>

<file path=ppt/ink/ink1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9:37.0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46 39 8274 0 0,'-3'0'971'0'0,"0"0"1"0"0,-1 0-1 0 0,1 0 0 0 0,-1-1 1 0 0,1 0-1 0 0,0 1 0 0 0,-7-3 1 0 0,10 3-869 0 0,-1 0 1 0 0,1 0-1 0 0,-1-1 1 0 0,0 1-1 0 0,1 0 1 0 0,-1 0-1 0 0,1 0 1 0 0,-1-1 0 0 0,1 1-1 0 0,-1 0 1 0 0,1 0-1 0 0,-1-1 1 0 0,1 1-1 0 0,-1 0 1 0 0,1-1-1 0 0,0 1 1 0 0,-1-1-1 0 0,1 1 1 0 0,-1 0-1 0 0,1-1 1 0 0,0 1-1 0 0,0-1 1 0 0,-1 1-1 0 0,1-1 1 0 0,0 1-1 0 0,0-1 1 0 0,-1 0-1 0 0,1 1 1 0 0,0-1-1 0 0,0 1 1 0 0,0-1 0 0 0,0 1-1 0 0,0-1 1 0 0,0 1-1 0 0,0-1 1 0 0,0 0-1 0 0,0 1 1 0 0,0-1-1 0 0,0 1 1 0 0,0-1-1 0 0,0 1 1 0 0,1-1-1 0 0,-1 0 1 0 0,0 1-1 0 0,0-1 1 0 0,1 1-1 0 0,-1-1 1 0 0,0 1-1 0 0,1 0 1 0 0,-1-1-1 0 0,0 1 1 0 0,1-1-1 0 0,-1 1 1 0 0,1-1-1 0 0,0 1 1 0 0,1-2-64 0 0,-1 1-1 0 0,1 0 1 0 0,0 0-1 0 0,0 0 1 0 0,1 0 0 0 0,-1 1-1 0 0,0-1 1 0 0,0 1 0 0 0,0-1-1 0 0,0 1 1 0 0,1-1-1 0 0,-1 1 1 0 0,0 0 0 0 0,0 0-1 0 0,5 1 1 0 0,36 5 162 0 0,-36-4-148 0 0,33 7 149 0 0,41 16 0 0 0,39 10-1092 0 0,-105-32-630 0 0,0-1 1 0 0,0 0-1 0 0,21-1 0 0 0,-33-2 805 0 0,-1 1 0 0 0,1 0 0 0 0,-1-1 0 0 0,1 1 0 0 0,-1-1 0 0 0,1 0 0 0 0,-1 0 0 0 0,1 0 0 0 0,2-2 0 0 0,5-4-4871 0 0</inkml:trace>
</inkml:ink>
</file>

<file path=ppt/ink/ink1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9:37.4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1 10218 0 0,'41'33'8542'0'0,"36"15"-5508"0"0,-46-30-2823 0 0,54 40-1 0 0,-83-56-112 0 0,0 0-1 0 0,0 0 0 0 0,0 0 1 0 0,0 0-1 0 0,-1 0 0 0 0,1 0 0 0 0,-1 0 1 0 0,1 1-1 0 0,-1-1 0 0 0,0 0 0 0 0,0 1 1 0 0,0-1-1 0 0,0 1 0 0 0,0 0 1 0 0,-1-1-1 0 0,1 1 0 0 0,-1-1 0 0 0,0 1 1 0 0,1 3-1 0 0,-2-1 22 0 0,0 0 1 0 0,1 1 0 0 0,-2-1-1 0 0,1 0 1 0 0,0 0-1 0 0,-1 0 1 0 0,0 0-1 0 0,0 0 1 0 0,-4 5-1 0 0,-4 6 82 0 0,-1 0 0 0 0,-1-1 0 0 0,-1 0-1 0 0,-18 17 1 0 0,14-16-92 0 0,-1-2 0 0 0,-22 14-1 0 0,23-17-182 0 0,0 1-1 0 0,1 0 0 0 0,-17 18 0 0 0,32-29-93 0 0,1 0 0 0 0,-1 0-1 0 0,0-1 1 0 0,0 1 0 0 0,1 0 0 0 0,-1 0-1 0 0,1 0 1 0 0,-1 0 0 0 0,0 0 0 0 0,1 1-1 0 0,0-1 1 0 0,-1 0 0 0 0,1 0 0 0 0,0 0 0 0 0,0 0-1 0 0,-1 0 1 0 0,1 2 0 0 0,1-2-112 0 0,-1-1 0 0 0,0 1 0 0 0,0-1 0 0 0,1 1 0 0 0,-1-1 0 0 0,0 1 0 0 0,1-1 0 0 0,-1 1 0 0 0,1-1-1 0 0,-1 0 1 0 0,1 1 0 0 0,-1-1 0 0 0,1 0 0 0 0,-1 1 0 0 0,1-1 0 0 0,-1 0 0 0 0,1 0 0 0 0,-1 1 0 0 0,1-1 0 0 0,-1 0 0 0 0,1 0 0 0 0,-1 0 0 0 0,1 0 0 0 0,0 0 0 0 0,-1 0 0 0 0,1 0 0 0 0,-1 0 0 0 0,1 0 0 0 0,0 0 0 0 0,-1 0 0 0 0,1 0 0 0 0,-1 0 0 0 0,1 0 0 0 0,-1 0 0 0 0,1-1-1 0 0,0 1 1 0 0,13-4-7348 0 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5:31.4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1 120 15531 0 0,'0'1'336'0'0,"0"1"0"0"0,0 0 0 0 0,0 0 0 0 0,0 0 0 0 0,1 0 0 0 0,-1 0 1 0 0,0 0-1 0 0,1 0 0 0 0,0-1 0 0 0,-1 1 0 0 0,1 0 0 0 0,0 0 0 0 0,0-1 0 0 0,0 1 0 0 0,0-1 0 0 0,0 1 0 0 0,1-1 0 0 0,-1 1 0 0 0,0-1 0 0 0,1 0 0 0 0,-1 1 0 0 0,3 1 0 0 0,0-1-276 0 0,0-1 0 0 0,-1 1-1 0 0,1-1 1 0 0,0 0 0 0 0,0 0 0 0 0,0 0 0 0 0,0 0-1 0 0,0-1 1 0 0,0 0 0 0 0,6 0 0 0 0,46-7-5102 0 0,-12-7-4328 0 0,-22 5 5557 0 0,13-5 5333 0 0,-30 13-95 0 0,0 0-1 0 0,-1 0 0 0 0,1 1 1 0 0,0-1-1 0 0,0 1 0 0 0,6 1 1 0 0,-9-1-1168 0 0,0 0 0 0 0,0 0 0 0 0,-1-1 0 0 0,1 1 0 0 0,0 0 0 0 0,0-1 1 0 0,0 1-1 0 0,-1-1 0 0 0,1 1 0 0 0,0-1 0 0 0,0 0 0 0 0,-1 0 0 0 0,3-1 0 0 0,0-1-517 0 0,0-1 0 0 0,-1 1-1 0 0,1 0 1 0 0,-1-1-1 0 0,0 0 1 0 0,0 0 0 0 0,0 0-1 0 0,4-8 1 0 0,-5 8-74 0 0,1-1 0 0 0,-1 0 0 0 0,-1 0 0 0 0,1 0 0 0 0,-1 0 0 0 0,1 0 1 0 0,-2 0-1 0 0,2-7 0 0 0,-2 10 536 0 0,0 0 0 0 0,0 0 0 0 0,0-1 0 0 0,-1 1 0 0 0,1 0 0 0 0,-1 0 0 0 0,1 0 0 0 0,-1 0 0 0 0,1 0 0 0 0,-1 0 0 0 0,-7 2 4982 0 0,3 18-3680 0 0,0 7-688 0 0,2 1 0 0 0,0 40 0 0 0,8-6-1982 0 0,-3-51 92 0 0,0 1 0 0 0,1-1 0 0 0,0-1 0 0 0,4 10 1 0 0,4-1-7329 0 0</inkml:trace>
</inkml:ink>
</file>

<file path=ppt/ink/ink1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9:40.8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42 57 4745 0 0,'-2'-1'48'0'0,"0"1"-1"0"0,1-1 1 0 0,-1 1-1 0 0,0-1 1 0 0,1 1 0 0 0,-1-1-1 0 0,0 0 1 0 0,1 0-1 0 0,-1 0 1 0 0,1 0 0 0 0,-3-2-1 0 0,-6-7 3416 0 0,1-1 4242 0 0,14 9-4120 0 0,19-6-3114 0 0,-2 3-452 0 0,0 1 0 0 0,1 1 0 0 0,-1 1-1 0 0,40 2 1 0 0,-52 0-2 0 0,0 0 1 0 0,-1 1-1 0 0,1 1 1 0 0,-1 0-1 0 0,0 0 0 0 0,1 1 1 0 0,-1 0-1 0 0,0 0 1 0 0,-1 1-1 0 0,1 1 1 0 0,-1-1-1 0 0,1 1 0 0 0,12 11 1 0 0,-16-11 26 0 0,0 1 1 0 0,-1 0 0 0 0,0 1-1 0 0,0-1 1 0 0,0 1 0 0 0,0 0-1 0 0,-1 0 1 0 0,-1 0 0 0 0,1 0-1 0 0,-1 0 1 0 0,0 1-1 0 0,-1-1 1 0 0,1 1 0 0 0,-1 10-1 0 0,0-4-908 0 0,-1 0-1 0 0,-3 24 0 0 0,-11 21-7914 0 0,8-43 2614 0 0</inkml:trace>
</inkml:ink>
</file>

<file path=ppt/ink/ink1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9:41.2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69 1 13347 0 0,'-1'0'204'0'0,"-1"0"0"0"0,1 1 0 0 0,-1-1-1 0 0,1 0 1 0 0,0 1 0 0 0,-1-1 0 0 0,1 1 0 0 0,0 0 0 0 0,0-1 0 0 0,-1 1 0 0 0,1 0 0 0 0,0 0 0 0 0,0 0 0 0 0,0 0 0 0 0,0 0-1 0 0,0 0 1 0 0,0 0 0 0 0,0 0 0 0 0,0 0 0 0 0,1 0 0 0 0,-1 1 0 0 0,0-1 0 0 0,1 0 0 0 0,-2 2 0 0 0,2 1-14 0 0,0-1 1 0 0,0 0 0 0 0,1 0 0 0 0,-1 1 0 0 0,0-1-1 0 0,1 0 1 0 0,0 0 0 0 0,2 5 0 0 0,3 17-317 0 0,-5-16 97 0 0,0 0-1 0 0,-1-1 0 0 0,0 1 1 0 0,-1 0-1 0 0,-1 12 0 0 0,1-17-143 0 0,0 0 0 0 0,0 0 0 0 0,0 0-1 0 0,0 0 1 0 0,-1 0 0 0 0,1 0 0 0 0,-1 0 0 0 0,0 0-1 0 0,-1 0 1 0 0,1-1 0 0 0,0 1 0 0 0,-7 5-1 0 0,9-8 167 0 0,-1-1-1 0 0,0 0 1 0 0,0 0-1 0 0,0 1 1 0 0,1-1-1 0 0,-1 0 0 0 0,0 0 1 0 0,0 0-1 0 0,0 0 1 0 0,0 0-1 0 0,0 0 1 0 0,1 0-1 0 0,-1 0 0 0 0,0 0 1 0 0,0 0-1 0 0,0 0 1 0 0,0-1-1 0 0,1 1 0 0 0,-1 0 1 0 0,0-1-1 0 0,0 1 1 0 0,-1-1-1 0 0,-1-2 1690 0 0,13 7-693 0 0,7 3-914 0 0,-1-1 0 0 0,1-1 1 0 0,1 0-1 0 0,-1-2 0 0 0,1 0 0 0 0,28 2 0 0 0,20 3-8593 0 0,-65-8 8122 0 0,0 0 0 0 0,0 0 1 0 0,-1 1-1 0 0,1-1 1 0 0,0 0-1 0 0,0 0 1 0 0,-1 1-1 0 0,1-1 0 0 0,0 0 1 0 0,-1 1-1 0 0,1-1 1 0 0,-1 1-1 0 0,1-1 1 0 0,0 1-1 0 0,-1-1 0 0 0,1 1 1 0 0,-1 0-1 0 0,1-1 1 0 0,-1 1-1 0 0,1 0 0 0 0,-2 4-2447 0 0</inkml:trace>
</inkml:ink>
</file>

<file path=ppt/ink/ink1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9:41.5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48 1 7962 0 0,'-3'2'519'0'0,"-1"-1"0"0"0,1 2 0 0 0,0-1 0 0 0,-1 0 0 0 0,1 1 0 0 0,0-1 0 0 0,1 1 0 0 0,-1 0 0 0 0,0 0 0 0 0,1 0 0 0 0,0 0 0 0 0,-1 0 0 0 0,1 1 0 0 0,1-1 0 0 0,-4 7 0 0 0,5-7-358 0 0,-1 0 1 0 0,1 1 0 0 0,0-1-1 0 0,0 0 1 0 0,0 0 0 0 0,0 1-1 0 0,1-1 1 0 0,0 0 0 0 0,-1 0-1 0 0,1 0 1 0 0,0 0 0 0 0,0 1-1 0 0,1-1 1 0 0,-1-1 0 0 0,1 1-1 0 0,-1 0 1 0 0,1 0-1 0 0,0-1 1 0 0,4 5 0 0 0,-3-3-102 0 0,0-1 1 0 0,0 1-1 0 0,1-1 1 0 0,0 0 0 0 0,-1 0-1 0 0,1 0 1 0 0,0-1-1 0 0,1 0 1 0 0,-1 1-1 0 0,0-1 1 0 0,1-1-1 0 0,-1 1 1 0 0,1-1-1 0 0,-1 1 1 0 0,1-1 0 0 0,0-1-1 0 0,-1 1 1 0 0,1-1-1 0 0,0 1 1 0 0,0-1-1 0 0,0-1 1 0 0,-1 1-1 0 0,1-1 1 0 0,0 0 0 0 0,6-2-1 0 0,-6 2-27 0 0,0 0-1 0 0,0-1 1 0 0,0 0 0 0 0,-1 0-1 0 0,1-1 1 0 0,-1 1 0 0 0,0-1-1 0 0,0 0 1 0 0,1 0 0 0 0,-2 0 0 0 0,1-1-1 0 0,0 1 1 0 0,-1-1 0 0 0,0 0-1 0 0,1 0 1 0 0,-2 0 0 0 0,1 0-1 0 0,0-1 1 0 0,-1 1 0 0 0,0-1-1 0 0,0 0 1 0 0,0 1 0 0 0,-1-1-1 0 0,2-5 1 0 0,-3 8-1 0 0,1 1 0 0 0,-1-1 0 0 0,0 0 0 0 0,0 1 0 0 0,0-1 0 0 0,0 1-1 0 0,0-1 1 0 0,0 0 0 0 0,0 1 0 0 0,-1-1 0 0 0,1 1 0 0 0,-1-1 0 0 0,1 1 0 0 0,-1-1 0 0 0,1 1 0 0 0,-1-1 0 0 0,0 1 0 0 0,0-1 0 0 0,1 1-1 0 0,-1 0 1 0 0,0-1 0 0 0,0 1 0 0 0,-1 0 0 0 0,1 0 0 0 0,-1-1 0 0 0,-1 0 13 0 0,0 0 1 0 0,-1 1-1 0 0,1-1 1 0 0,0 1-1 0 0,-1 0 1 0 0,1 0-1 0 0,-1 0 0 0 0,1 1 1 0 0,-1-1-1 0 0,-6 0 1 0 0,-5 2-27 0 0,0-1 1 0 0,0 2-1 0 0,0 0 1 0 0,-20 6-1 0 0,-5 5-536 0 0,38-12 156 0 0,0 0 1 0 0,0 0-1 0 0,0 0 0 0 0,0 0 1 0 0,0 0-1 0 0,0 0 0 0 0,0 1 1 0 0,1-1-1 0 0,-1 1 0 0 0,0-1 1 0 0,1 1-1 0 0,-1 0 1 0 0,1 0-1 0 0,0-1 0 0 0,0 1 1 0 0,-2 3-1 0 0</inkml:trace>
</inkml:ink>
</file>

<file path=ppt/ink/ink1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9:41.9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14787 0 0,'2'1'2391'0'0,"13"6"1562"0"0,21 13-2927 0 0,-31-17-949 0 0,0 1 0 0 0,1-1 0 0 0,-1 1-1 0 0,-1 0 1 0 0,1 0 0 0 0,0 1 0 0 0,-1-1 0 0 0,0 1 0 0 0,5 8 0 0 0,-7-8 69 0 0,0 0-1 0 0,0 1 1 0 0,-1 0-1 0 0,0-1 1 0 0,0 1-1 0 0,-1 0 1 0 0,1-1-1 0 0,-1 1 1 0 0,0 0-1 0 0,-1-1 1 0 0,1 1-1 0 0,-4 11 1 0 0,-2 7-109 0 0,-17 40 1 0 0,7-20-407 0 0,11-30-208 0 0,-10 39-2311 0 0,13-19-5563 0 0,2-34 8040 0 0</inkml:trace>
</inkml:ink>
</file>

<file path=ppt/ink/ink1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9:42.2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123 67 2817 0 0,'5'-10'1666'0'0,"-1"-1"619"0"0,1 1-1 0 0,1 0 0 0 0,10-15 0 0 0,-15 34 3411 0 0,-3 15-4363 0 0,-6 23-330 0 0,3-26-879 0 0,1 1 0 0 0,1-1 0 0 0,1 0 1 0 0,1 40-1 0 0,2-60-117 0 0,-1 0 1 0 0,0 0-1 0 0,1 0 1 0 0,-1 0-1 0 0,0 0 1 0 0,1-1 0 0 0,-1 1-1 0 0,1 0 1 0 0,-1 0-1 0 0,1 0 1 0 0,0 0-1 0 0,-1 0 1 0 0,1-1-1 0 0,0 1 1 0 0,-1 0 0 0 0,1-1-1 0 0,0 1 1 0 0,0 0-1 0 0,0-1 1 0 0,0 1-1 0 0,0-1 1 0 0,-1 0-1 0 0,1 1 1 0 0,0-1-1 0 0,0 0 1 0 0,0 1 0 0 0,0-1-1 0 0,0 0 1 0 0,0 0-1 0 0,0 0 1 0 0,0 0-1 0 0,0 0 1 0 0,2 0-1 0 0,45-6-2022 0 0,-20 2-7058 0 0</inkml:trace>
  <inkml:trace contextRef="#ctx0" brushRef="#br0" timeOffset="1">90 339 7114 0 0,'-8'5'969'0'0,"1"1"0"0"0,-1 0 0 0 0,1 1 0 0 0,0-1 0 0 0,1 1 0 0 0,-1 1 0 0 0,2-1 0 0 0,-1 1 0 0 0,1 0 0 0 0,0 0 1 0 0,-6 15-1 0 0,10-20-867 0 0,-1 0 1 0 0,1 1 0 0 0,0-1 0 0 0,0 1 0 0 0,1-1-1 0 0,-1 1 1 0 0,1-1 0 0 0,-1 1 0 0 0,1 0-1 0 0,0-1 1 0 0,1 1 0 0 0,-1-1 0 0 0,1 1-1 0 0,-1-1 1 0 0,1 1 0 0 0,0-1 0 0 0,0 1-1 0 0,1-1 1 0 0,-1 0 0 0 0,1 1 0 0 0,-1-1 0 0 0,1 0-1 0 0,0 0 1 0 0,0 0 0 0 0,1 0 0 0 0,-1-1-1 0 0,1 1 1 0 0,-1-1 0 0 0,1 1 0 0 0,0-1-1 0 0,0 0 1 0 0,0 0 0 0 0,6 3 0 0 0,-5-3-96 0 0,0-1 1 0 0,0 1-1 0 0,0-1 0 0 0,0 0 1 0 0,0 0-1 0 0,1-1 0 0 0,-1 1 1 0 0,0-1-1 0 0,0 0 1 0 0,1 0-1 0 0,-1 0 0 0 0,0-1 1 0 0,1 1-1 0 0,-1-1 0 0 0,0 0 1 0 0,0-1-1 0 0,0 1 1 0 0,0-1-1 0 0,4-1 0 0 0,11-6-975 0 0,0-1-1 0 0,26-20 0 0 0,-34 23-184 0 0,47-35-6559 0 0,-25 16 1156 0 0</inkml:trace>
</inkml:ink>
</file>

<file path=ppt/ink/ink1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9:42.7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99 1 13403 0 0,'-5'4'520'0'0,"-1"-1"0"0"0,1 1 0 0 0,0 1 0 0 0,1-1 0 0 0,-1 1 0 0 0,1 0 0 0 0,0 0 0 0 0,0 0 1 0 0,0 0-1 0 0,0 1 0 0 0,1 0 0 0 0,-4 8 0 0 0,4-4-231 0 0,0 0-1 0 0,0 0 1 0 0,0 1 0 0 0,1-1 0 0 0,1 1 0 0 0,0-1-1 0 0,0 14 1 0 0,2-8-171 0 0,0 1 0 0 0,1-1-1 0 0,1 0 1 0 0,1-1 0 0 0,0 1 0 0 0,0-1-1 0 0,2 1 1 0 0,0-1 0 0 0,1-1-1 0 0,9 17 1 0 0,-13-27-87 0 0,-1-1-1 0 0,1 1 1 0 0,-1-1-1 0 0,1 1 1 0 0,0-1 0 0 0,1 0-1 0 0,-1 0 1 0 0,0 0-1 0 0,1 0 1 0 0,0-1 0 0 0,-1 0-1 0 0,1 1 1 0 0,0-1-1 0 0,0-1 1 0 0,8 3 0 0 0,-9-3-13 0 0,-1-1 0 0 0,1 0 0 0 0,-1 0 0 0 0,1 0 1 0 0,-1 0-1 0 0,1-1 0 0 0,-1 1 0 0 0,1-1 0 0 0,-1 1 1 0 0,1-1-1 0 0,-1 0 0 0 0,0 0 0 0 0,1 0 1 0 0,-1 0-1 0 0,0 0 0 0 0,0-1 0 0 0,0 1 0 0 0,0-1 1 0 0,0 1-1 0 0,0-1 0 0 0,0 0 0 0 0,0 0 0 0 0,-1 0 1 0 0,1 0-1 0 0,-1 0 0 0 0,1 0 0 0 0,-1 0 0 0 0,2-5 1 0 0,6-9-15 0 0,-2-1 0 0 0,0-1 1 0 0,0 0-1 0 0,-2 1 1 0 0,5-25-1 0 0,-8 32-117 0 0,0 0 0 0 0,-1 0 1 0 0,0 0-1 0 0,-1 0 0 0 0,0 0 0 0 0,-1 0 1 0 0,0 0-1 0 0,0 0 0 0 0,-1 0 0 0 0,0 0 0 0 0,-6-14 1 0 0,5 20-36 0 0,1 0 0 0 0,-1 0 1 0 0,0 1-1 0 0,0-1 0 0 0,0 1 1 0 0,0 0-1 0 0,0 0 1 0 0,-1 0-1 0 0,0 0 0 0 0,1 0 1 0 0,-1 1-1 0 0,0 0 0 0 0,0 0 1 0 0,-1 0-1 0 0,1 0 0 0 0,0 1 1 0 0,-1-1-1 0 0,1 1 0 0 0,0 0 1 0 0,-1 0-1 0 0,0 1 0 0 0,1 0 1 0 0,-1-1-1 0 0,1 1 1 0 0,-1 1-1 0 0,1-1 0 0 0,-1 1 1 0 0,-5 1-1 0 0,4-1 10 0 0,0 0 1 0 0,0 0-1 0 0,0 1 1 0 0,0 0-1 0 0,1 0 0 0 0,-1 0 1 0 0,1 1-1 0 0,-1 0 1 0 0,1 0-1 0 0,0 0 1 0 0,0 0-1 0 0,0 1 0 0 0,0 0 1 0 0,1 0-1 0 0,0 0 1 0 0,0 1-1 0 0,0 0 1 0 0,0-1-1 0 0,1 1 0 0 0,-6 11 1 0 0,7-12 109 0 0,1 1 1 0 0,-1 0 0 0 0,1-1-1 0 0,1 1 1 0 0,-1 0 0 0 0,1 0-1 0 0,-1 0 1 0 0,1-1 0 0 0,1 7-1 0 0,-1-10 98 0 0,1 0-1 0 0,-1 0 0 0 0,0 0 1 0 0,0 1-1 0 0,1-1 1 0 0,-1 0-1 0 0,1 0 0 0 0,-1 0 1 0 0,1-1-1 0 0,-1 1 0 0 0,1 0 1 0 0,0 0-1 0 0,-1 0 1 0 0,1 0-1 0 0,0 0 0 0 0,0-1 1 0 0,-1 1-1 0 0,1 0 1 0 0,0-1-1 0 0,0 1 0 0 0,0-1 1 0 0,0 1-1 0 0,0-1 0 0 0,0 1 1 0 0,0-1-1 0 0,0 1 1 0 0,0-1-1 0 0,0 0 0 0 0,0 0 1 0 0,0 0-1 0 0,1 1 0 0 0,-1-1 1 0 0,0 0-1 0 0,0 0 1 0 0,0-1-1 0 0,0 1 0 0 0,0 0 1 0 0,0 0-1 0 0,0 0 1 0 0,0-1-1 0 0,0 1 0 0 0,0-1 1 0 0,0 1-1 0 0,0-1 0 0 0,1 0 1 0 0,68-30 1825 0 0,-56 24-1835 0 0,0 0-1 0 0,0 0 0 0 0,1 1 0 0 0,0 1 0 0 0,0 1 0 0 0,18-3 1 0 0,-32 7-168 0 0,1-1 1 0 0,0 1 0 0 0,0 0 0 0 0,-1 0-1 0 0,1 1 1 0 0,0-1 0 0 0,0 0 0 0 0,-1 0-1 0 0,1 1 1 0 0,0-1 0 0 0,-1 1 0 0 0,1 0-1 0 0,-1-1 1 0 0,1 1 0 0 0,-1 0 0 0 0,1 0 0 0 0,-1 0-1 0 0,1 0 1 0 0,-1 0 0 0 0,0 0 0 0 0,1 0-1 0 0,1 3 1 0 0,-2-2-395 0 0,0 0-1 0 0,0 0 1 0 0,0 0 0 0 0,0 1-1 0 0,0-1 1 0 0,0 0 0 0 0,-1 0-1 0 0,1 1 1 0 0,-1-1 0 0 0,1 0-1 0 0,-1 1 1 0 0,0-1 0 0 0,0 1-1 0 0,0-1 1 0 0,0 0 0 0 0,-1 3-1 0 0,-3 13-5806 0 0</inkml:trace>
</inkml:ink>
</file>

<file path=ppt/ink/ink1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9:43.0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1 102 14275 0 0,'5'3'4566'0'0,"27"-3"-3061"0"0,-5-5-983 0 0,0-2 1 0 0,0-1 0 0 0,35-16 0 0 0,-2 1-377 0 0,-31 11-109 0 0,-21 8-79 0 0,1 0 1 0 0,-1 1-1 0 0,1 0 1 0 0,0 0-1 0 0,0 1 1 0 0,0 0-1 0 0,0 0 1 0 0,16 0-1 0 0,-26 2 43 0 0,0 0 0 0 0,-1 0 0 0 0,1 0 0 0 0,0 0 0 0 0,-1 0 0 0 0,1 0 0 0 0,0 0 0 0 0,-1 0 0 0 0,1 1 0 0 0,0-1-1 0 0,-1 1 1 0 0,1-1 0 0 0,0 1 0 0 0,0-1 0 0 0,0 1 0 0 0,-1-1 0 0 0,1 1 0 0 0,0 0 0 0 0,0 0 0 0 0,0 0 0 0 0,0 0 0 0 0,-1 2 0 0 0,-1 0 76 0 0,1 0 0 0 0,0 0 1 0 0,0 1-1 0 0,0-1 0 0 0,1 1 0 0 0,-1-1 0 0 0,1 1 1 0 0,-1 4-1 0 0,-1 5 59 0 0,1-1 0 0 0,0 1 0 0 0,1 0 1 0 0,1 15-1 0 0,0-24-206 0 0,0 0-1 0 0,0 0 1 0 0,1 0 0 0 0,0 0 0 0 0,0 0 0 0 0,0 0 0 0 0,0 0-1 0 0,1 0 1 0 0,-1-1 0 0 0,1 1 0 0 0,0 0 0 0 0,0-1 0 0 0,0 0 0 0 0,5 6-1 0 0,-5-8-270 0 0,-1 1 0 0 0,1-1-1 0 0,0 0 1 0 0,0 0 0 0 0,-1 0-1 0 0,1 0 1 0 0,0 0 0 0 0,0 0 0 0 0,0 0-1 0 0,0-1 1 0 0,0 1 0 0 0,0-1-1 0 0,0 1 1 0 0,0-1 0 0 0,0 0-1 0 0,1 0 1 0 0,-1 0 0 0 0,0 0-1 0 0,0 0 1 0 0,0 0 0 0 0,0-1-1 0 0,0 1 1 0 0,0-1 0 0 0,0 1 0 0 0,0-1-1 0 0,0 0 1 0 0,0 0 0 0 0,0 0-1 0 0,2-1 1 0 0,13-9-3404 0 0,0-2-1669 0 0</inkml:trace>
</inkml:ink>
</file>

<file path=ppt/ink/ink1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9:43.6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9 19412 0 0,'0'0'38'0'0,"0"0"0"0"0,0 0 1 0 0,0-1-1 0 0,0 1 0 0 0,-1 0 0 0 0,1 0 0 0 0,0-1 0 0 0,0 1 0 0 0,0 0 0 0 0,0 0 1 0 0,0-1-1 0 0,0 1 0 0 0,0 0 0 0 0,0-1 0 0 0,1 1 0 0 0,-1 0 0 0 0,0 0 0 0 0,0-1 1 0 0,0 1-1 0 0,0 0 0 0 0,0 0 0 0 0,0-1 0 0 0,0 1 0 0 0,1 0 0 0 0,-1 0 0 0 0,0 0 1 0 0,0-1-1 0 0,0 1 0 0 0,0 0 0 0 0,1 0 0 0 0,-1 0 0 0 0,0-1 0 0 0,0 1 0 0 0,1 0 1 0 0,-1 0-1 0 0,0 0 0 0 0,0 0 0 0 0,1 0 0 0 0,-1 0 0 0 0,0 0 0 0 0,0 0 1 0 0,1-1-1 0 0,-1 1 0 0 0,0 0 0 0 0,0 0 0 0 0,1 0 0 0 0,-1 0 0 0 0,0 0 0 0 0,1 1 1 0 0,-1-1-1 0 0,0 0 0 0 0,0 0 0 0 0,1 0 0 0 0,-1 0 0 0 0,0 0 0 0 0,0 0 0 0 0,1 0 1 0 0,-1 0-1 0 0,0 1 0 0 0,25 1 435 0 0,-22-1-281 0 0,44 3 843 0 0,47 8-81 0 0,-85-10-906 0 0,-1 0 1 0 0,1 1 0 0 0,-1 0-1 0 0,1 0 1 0 0,-1 0-1 0 0,0 1 1 0 0,0 1-1 0 0,8 5 1 0 0,-14-8-18 0 0,0 0 0 0 0,1 0 1 0 0,-1 0-1 0 0,0 1 1 0 0,0-1-1 0 0,0 1 1 0 0,0-1-1 0 0,0 1 0 0 0,-1 0 1 0 0,1 0-1 0 0,-1 0 1 0 0,0 0-1 0 0,0 0 1 0 0,0 0-1 0 0,0 0 0 0 0,-1 0 1 0 0,2 5-1 0 0,-2-2-7 0 0,0 0 0 0 0,-1 1 0 0 0,1-1 0 0 0,-1 0-1 0 0,0 1 1 0 0,-1-1 0 0 0,1 0 0 0 0,-4 8 0 0 0,-2 1-179 0 0,0 0 0 0 0,-1-1 1 0 0,0 0-1 0 0,-1 0 0 0 0,-1-1 1 0 0,-11 13-1 0 0,14-18 4 0 0,1-1 0 0 0,-2 0-1 0 0,1-1 1 0 0,-1 1 0 0 0,1-2 0 0 0,-2 1 0 0 0,1-1 0 0 0,-1 0 0 0 0,1-1-1 0 0,-1 0 1 0 0,-12 4 0 0 0,12-9-57 0 0,12-5 130 0 0,15-7 132 0 0,5 2-253 0 0,1 1-1 0 0,0 1 1 0 0,0 1-1 0 0,1 1 1 0 0,0 2-1 0 0,1 0 1 0 0,-1 2 0 0 0,35-1-1 0 0,-60 4 93 0 0,0 0-1 0 0,1 0 1 0 0,-1 0 0 0 0,1 0-1 0 0,-1-1 1 0 0,1 1 0 0 0,-1 1-1 0 0,1-1 1 0 0,-1 0-1 0 0,1 0 1 0 0,-1 0 0 0 0,1 0-1 0 0,-1 0 1 0 0,1 0 0 0 0,-1 0-1 0 0,1 1 1 0 0,-1-1 0 0 0,1 0-1 0 0,-1 0 1 0 0,0 1-1 0 0,1-1 1 0 0,-1 0 0 0 0,1 0-1 0 0,-1 1 1 0 0,0-1 0 0 0,1 1-1 0 0,-1-1 1 0 0,0 0 0 0 0,0 1-1 0 0,1-1 1 0 0,-1 1-1 0 0,0-1 1 0 0,0 1 0 0 0,1-1-1 0 0,-1 0 1 0 0,0 1 0 0 0,0-1-1 0 0,0 2 1 0 0,0 0-54 0 0,-1 0 0 0 0,1 0 0 0 0,-1 0 1 0 0,1-1-1 0 0,-1 1 0 0 0,0 0 0 0 0,0 0 0 0 0,0 0 0 0 0,0-1 1 0 0,-1 3-1 0 0,-34 36 335 0 0,10-20 1810 0 0,-52 30 0 0 0,46-31-1023 0 0,-32 26 0 0 0,52-34-482 0 0,12-10-468 0 0,0-1 0 0 0,0 0 0 0 0,0 0 0 0 0,0 0 0 0 0,0 0 0 0 0,0 0 0 0 0,0 0 0 0 0,0 1 0 0 0,0-1 0 0 0,0 0 0 0 0,0 0 0 0 0,0 0 0 0 0,0 0-1 0 0,0 0 1 0 0,0 0 0 0 0,0 0 0 0 0,0 1 0 0 0,1-1 0 0 0,-1 0 0 0 0,0 0 0 0 0,0 0 0 0 0,0 0 0 0 0,0 0 0 0 0,0 0 0 0 0,0 0 0 0 0,0 0 0 0 0,0 1 0 0 0,0-1-1 0 0,0 0 1 0 0,1 0 0 0 0,-1 0 0 0 0,0 0 0 0 0,0 0 0 0 0,0 0 0 0 0,0 0 0 0 0,0 0 0 0 0,0 0 0 0 0,0 0 0 0 0,1 0 0 0 0,-1 0 0 0 0,0 0 0 0 0,0 0 0 0 0,0 0-1 0 0,0 0 1 0 0,0 0 0 0 0,0 0 0 0 0,1 0 0 0 0,-1 0 0 0 0,0 0 0 0 0,0 0 0 0 0,0 0 0 0 0,30-6 830 0 0,-17 3-829 0 0,104-31 505 0 0,-3 1-1295 0 0,-89 31-728 0 0,-25 3 1364 0 0,1-1 0 0 0,0 0 0 0 0,-1 0 0 0 0,1 0 0 0 0,-1 0 0 0 0,1 1 0 0 0,-1-1 0 0 0,1 0 0 0 0,-1 0 1 0 0,1 1-1 0 0,-1-1 0 0 0,1 1 0 0 0,-1-1 0 0 0,1 0 0 0 0,-1 1 0 0 0,1-1 0 0 0,-1 1 0 0 0,0-1 0 0 0,1 1 0 0 0,-1-1 1 0 0,0 1-1 0 0,1-1 0 0 0,-1 1 0 0 0,0-1 0 0 0,0 1 0 0 0,1 0 0 0 0,-1-1 0 0 0,0 1 0 0 0,0-1 0 0 0,0 1 0 0 0,0 0 1 0 0,0-1-1 0 0,0 1 0 0 0,0-1 0 0 0,0 1 0 0 0,0 1 0 0 0,0-2-61 0 0,-1 1 0 0 0,1 0 0 0 0,0 0 1 0 0,-1 0-1 0 0,1 0 0 0 0,-1-1 0 0 0,1 1 0 0 0,-1 0 0 0 0,1 0 0 0 0,-1-1 0 0 0,1 1 1 0 0,-1 0-1 0 0,1-1 0 0 0,-1 1 0 0 0,0-1 0 0 0,0 1 0 0 0,1-1 0 0 0,-1 1 0 0 0,0-1 1 0 0,0 0-1 0 0,1 1 0 0 0,-1-1 0 0 0,0 0 0 0 0,0 1 0 0 0,0-1 0 0 0,0 0 0 0 0,0 0 1 0 0,0 0-1 0 0,-10 4-1670 0 0,-7 14-3376 0 0</inkml:trace>
</inkml:ink>
</file>

<file path=ppt/ink/ink1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9:44.0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 13811 0 0,'4'0'4281'0'0,"16"-1"-2583"0"0,-10 1-1078 0 0,7-2 154 0 0,0 1-1 0 0,0 1 1 0 0,0 1 0 0 0,28 4-1 0 0,-39-3-726 0 0,-1-1 1 0 0,0 1-1 0 0,1 0 0 0 0,-1 1 0 0 0,0-1 0 0 0,0 1 0 0 0,-1 0 1 0 0,1 0-1 0 0,0 0 0 0 0,-1 1 0 0 0,0 0 0 0 0,0 0 1 0 0,0 0-1 0 0,0 0 0 0 0,-1 1 0 0 0,1-1 0 0 0,-1 1 1 0 0,3 6-1 0 0,3 12-206 0 0,4 8-1610 0 0,0-15-8379 0 0,1-7 2458 0 0</inkml:trace>
</inkml:ink>
</file>

<file path=ppt/ink/ink1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9:44.4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 7 20396 0 0,'-4'-3'737'0'0,"3"2"-481"0"0,2 0-32 0 0,5 0-32 0 0,6 2-112 0 0,3 1-64 0 0,3 1-16 0 0,2 0-16 0 0,0 2 0 0 0,2-1-88 0 0,-2 1-384 0 0,-2 1-545 0 0,-4 2-855 0 0,-3 1-1241 0 0,-5 2-488 0 0,-4 0 329 0 0,-6 4-2265 0 0</inkml:trace>
  <inkml:trace contextRef="#ctx0" brushRef="#br0" timeOffset="1">0 236 16171 0 0,'1'1'56'0'0,"1"0"-1"0"0,-1 0 0 0 0,0 0 0 0 0,0 0 0 0 0,1 0 0 0 0,-1 0 0 0 0,1-1 0 0 0,-1 1 0 0 0,1-1 0 0 0,-1 1 0 0 0,1-1 0 0 0,-1 1 0 0 0,1-1 0 0 0,-1 0 1 0 0,1 0-1 0 0,0 1 0 0 0,-1-1 0 0 0,1 0 0 0 0,-1-1 0 0 0,1 1 0 0 0,0 0 0 0 0,1-1 0 0 0,37-15 854 0 0,-10 3-68 0 0,-29 13-818 0 0,-1 0 0 0 0,0 0 0 0 0,0 0 1 0 0,1 0-1 0 0,-1 0 0 0 0,0-1 0 0 0,1 1 0 0 0,-1 0 0 0 0,0 0 0 0 0,1 0 0 0 0,-1 0 0 0 0,0 0 0 0 0,0 1 1 0 0,1-1-1 0 0,-1 0 0 0 0,0 0 0 0 0,1 0 0 0 0,-1 0 0 0 0,0 0 0 0 0,0 0 0 0 0,1 0 0 0 0,-1 0 1 0 0,0 1-1 0 0,0-1 0 0 0,1 0 0 0 0,-1 0 0 0 0,0 0 0 0 0,0 1 0 0 0,0-1 0 0 0,1 0 0 0 0,-1 0 1 0 0,0 0-1 0 0,0 1 0 0 0,0-1 0 0 0,0 0 0 0 0,0 1 0 0 0,1-1 0 0 0,-1 0 0 0 0,0 1 0 0 0,-1 14 587 0 0,-11 16 110 0 0,-16 20 105 0 0,16-30-486 0 0,1 1 0 0 0,-10 24 0 0 0,19-40-282 0 0,0 0-1 0 0,0 0 1 0 0,1 0 0 0 0,0 0 0 0 0,0 1 0 0 0,0-1 0 0 0,1 1 0 0 0,0-1 0 0 0,0 1 0 0 0,0-1 0 0 0,1 0 0 0 0,2 11 0 0 0,-2-15-45 0 0,-1 0 0 0 0,1 0 0 0 0,0 1 0 0 0,-1-1 0 0 0,1 0 1 0 0,0 0-1 0 0,0 0 0 0 0,1 0 0 0 0,-1-1 0 0 0,0 1 0 0 0,1 0 0 0 0,-1 0 1 0 0,1-1-1 0 0,-1 1 0 0 0,1-1 0 0 0,0 1 0 0 0,0-1 0 0 0,-1 0 0 0 0,1 1 0 0 0,0-1 1 0 0,0 0-1 0 0,0 0 0 0 0,1-1 0 0 0,-1 1 0 0 0,0 0 0 0 0,0-1 0 0 0,0 1 1 0 0,0-1-1 0 0,1 0 0 0 0,-1 0 0 0 0,0 0 0 0 0,0 0 0 0 0,1 0 0 0 0,-1 0 0 0 0,3-1 1 0 0,-1 0 21 0 0,0 0 1 0 0,1-1-1 0 0,-1 1 1 0 0,0-1-1 0 0,0 0 1 0 0,-1 0-1 0 0,1 0 0 0 0,0-1 1 0 0,-1 1-1 0 0,1-1 1 0 0,-1 0-1 0 0,0 0 1 0 0,0 0-1 0 0,0 0 1 0 0,-1-1-1 0 0,1 1 1 0 0,3-7-1 0 0,-2 3-81 0 0,-1-1 0 0 0,1 0 0 0 0,-2 0 0 0 0,1 0 0 0 0,-1 0 0 0 0,0-1 0 0 0,-1 1 0 0 0,0-1 0 0 0,0 1 0 0 0,-1-1 0 0 0,0 1 0 0 0,0-1 0 0 0,-1 1 0 0 0,0-1 0 0 0,-1 1-1 0 0,0 0 1 0 0,0-1 0 0 0,0 1 0 0 0,-1 0 0 0 0,-1 0 0 0 0,1 1 0 0 0,-1-1 0 0 0,-1 1 0 0 0,1 0 0 0 0,-1 0 0 0 0,0 0 0 0 0,-12-11 0 0 0,14 15 616 0 0,-4-5-4604 0 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5:31.7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23 10650 0 0,'2'-22'9428'0'0,"0"30"-4115"0"0,3 38-3450 0 0,0 112-4371 0 0,-5-105-2296 0 0,-2-1-4044 0 0,2-28 1907 0 0</inkml:trace>
</inkml:ink>
</file>

<file path=ppt/ink/ink1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9:44.7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9 7970 0 0,'1'-1'400'0'0,"0"0"0"0"0,0 0 1 0 0,0 0-1 0 0,1 1 1 0 0,-1-1-1 0 0,0 0 0 0 0,0 1 1 0 0,1-1-1 0 0,-1 1 1 0 0,1-1-1 0 0,-1 1 0 0 0,0 0 1 0 0,1 0-1 0 0,-1 0 1 0 0,1 0-1 0 0,-1 0 0 0 0,1 0 1 0 0,-1 0-1 0 0,0 0 0 0 0,1 0 1 0 0,-1 0-1 0 0,1 1 1 0 0,1 0-1 0 0,-1 0-68 0 0,-1 0-1 0 0,1 1 1 0 0,0-1 0 0 0,-1 1-1 0 0,1-1 1 0 0,-1 1 0 0 0,1-1-1 0 0,-1 1 1 0 0,0 0-1 0 0,0 0 1 0 0,0 0 0 0 0,0-1-1 0 0,2 5 1 0 0,0 3 105 0 0,0 1 0 0 0,-1-1-1 0 0,0 1 1 0 0,0 0 0 0 0,0 15 0 0 0,-2-4-336 0 0,0-1-1 0 0,0 0 1 0 0,-2 0 0 0 0,-1 0 0 0 0,0 0 0 0 0,-2-1 0 0 0,0 1 0 0 0,-11 26 0 0 0,17-48-150 0 0,1 1 0 0 0,0-1 1 0 0,-1 1-1 0 0,1 0 0 0 0,0-1 1 0 0,0 1-1 0 0,0 0 0 0 0,0 0 0 0 0,0 0 1 0 0,0 0-1 0 0,0 1 0 0 0,0-1 1 0 0,0 1-1 0 0,4-2 0 0 0,32-3-2697 0 0,-22 4-175 0 0,5-1-5068 0 0,-11 1 914 0 0</inkml:trace>
</inkml:ink>
</file>

<file path=ppt/ink/ink1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9:45.1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40 15659 0 0,'1'0'226'0'0,"0"0"-1"0"0,0 0 1 0 0,1 0-1 0 0,-1 1 1 0 0,0-1-1 0 0,0 0 1 0 0,0 1-1 0 0,0-1 1 0 0,0 0-1 0 0,0 1 1 0 0,0-1-1 0 0,0 1 1 0 0,0 0-1 0 0,0-1 1 0 0,0 1-1 0 0,0 0 1 0 0,0 0-1 0 0,0-1 1 0 0,0 1-1 0 0,-1 0 1 0 0,1 0-1 0 0,0 0 1 0 0,-1 0-1 0 0,1 0 0 0 0,0 0 1 0 0,-1 0-1 0 0,0 0 1 0 0,1 0-1 0 0,-1 1 1 0 0,1 1-1 0 0,10 37 1518 0 0,-7-13-1598 0 0,-1 1 0 0 0,-2 0-1 0 0,0 0 1 0 0,-2 0 0 0 0,-1 0 0 0 0,-1-1 0 0 0,-1 1 0 0 0,-2-1-1 0 0,-15 48 1 0 0,18-102-2463 0 0,3-22 1812 0 0,3 11 145 0 0,1 1 0 0 0,18-72 1 0 0,-19 98 368 0 0,1 0 1 0 0,-1 0-1 0 0,2 1 1 0 0,-1-1-1 0 0,2 1 1 0 0,-1 0-1 0 0,1 1 1 0 0,1-1-1 0 0,-1 1 0 0 0,2 0 1 0 0,-1 1-1 0 0,1 0 1 0 0,1 0-1 0 0,11-8 1 0 0,-18 14 23 0 0,0 0 0 0 0,0 1 1 0 0,1-1-1 0 0,-1 1 0 0 0,0 0 0 0 0,1-1 1 0 0,-1 1-1 0 0,1 1 0 0 0,-1-1 1 0 0,1 0-1 0 0,-1 0 0 0 0,1 1 1 0 0,0 0-1 0 0,-1-1 0 0 0,1 1 0 0 0,0 0 1 0 0,-1 0-1 0 0,1 0 0 0 0,0 1 1 0 0,-1-1-1 0 0,1 1 0 0 0,0-1 1 0 0,-1 1-1 0 0,1 0 0 0 0,-1 0 0 0 0,0 0 1 0 0,1 1-1 0 0,-1-1 0 0 0,0 0 1 0 0,1 1-1 0 0,-1-1 0 0 0,0 1 0 0 0,0 0 1 0 0,0 0-1 0 0,0 0 0 0 0,-1 0 1 0 0,1 0-1 0 0,-1 0 0 0 0,1 0 1 0 0,1 4-1 0 0,0 0 49 0 0,0 1 0 0 0,0-1 1 0 0,-1 1-1 0 0,0 0 0 0 0,0 0 0 0 0,0 0 1 0 0,-1 0-1 0 0,0 0 0 0 0,-1 0 1 0 0,1 0-1 0 0,-1 0 0 0 0,-1 0 0 0 0,1 0 1 0 0,-3 9-1 0 0,-1-1-27 0 0,-1 0 0 0 0,0-1 0 0 0,-1 1 1 0 0,-1-1-1 0 0,-1 0 0 0 0,1-1 0 0 0,-2 0 0 0 0,-11 13 0 0 0,-4 2-257 0 0,-2-1-1 0 0,-35 29 0 0 0,61-56 190 0 0,-1 0-1 0 0,0 1 1 0 0,1-1 0 0 0,-1 0 0 0 0,1 1-1 0 0,-1-1 1 0 0,1 1 0 0 0,-1-1 0 0 0,1 1-1 0 0,-1-1 1 0 0,1 1 0 0 0,0-1 0 0 0,-1 1-1 0 0,1-1 1 0 0,0 1 0 0 0,-1 0 0 0 0,1-1-1 0 0,0 1 1 0 0,0 0 0 0 0,0-1 0 0 0,-1 1-1 0 0,1 0 1 0 0,0-1 0 0 0,0 1 0 0 0,0 0 0 0 0,0-1-1 0 0,0 1 1 0 0,0 0 0 0 0,0-1 0 0 0,1 2-1 0 0,0-1-10 0 0,-1-1 0 0 0,1 1 0 0 0,0 0 0 0 0,0 0 0 0 0,0-1 0 0 0,0 1 0 0 0,0-1 1 0 0,0 1-1 0 0,0-1 0 0 0,0 1 0 0 0,0-1 0 0 0,1 1 0 0 0,-1-1 0 0 0,0 0 0 0 0,2 1 0 0 0,4 0-134 0 0,0-1 0 0 0,0 1 0 0 0,0-1 1 0 0,0 0-1 0 0,7-2 0 0 0,-3-1-464 0 0,1 0 0 0 0,-1-1 0 0 0,1 0 0 0 0,-1-1-1 0 0,0 0 1 0 0,-1-1 0 0 0,1 0 0 0 0,12-10 0 0 0,-14 8-760 0 0,0 1 1 0 0,-1-1-1 0 0,0-1 0 0 0,0 0 1 0 0,7-10-1 0 0,3-8-4278 0 0</inkml:trace>
</inkml:ink>
</file>

<file path=ppt/ink/ink1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9:45.4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73 30 15643 0 0,'4'-2'1761'0'0,"3"1"-737"0"0,4-1 8 0 0,3-1-88 0 0,2-2-239 0 0,1-1-289 0 0,1 1-144 0 0,0 2-88 0 0,-1 2-72 0 0,-1-1-72 0 0,-2 4-232 0 0,-3 0-320 0 0,-3 3-585 0 0,-4 2-895 0 0,-3 3-881 0 0,-7 0-1312 0 0,-12-10-1200 0 0,2 12 912 0 0</inkml:trace>
  <inkml:trace contextRef="#ctx0" brushRef="#br0" timeOffset="1">0 179 13523 0 0,'1'7'2600'0'0,"3"0"-1487"0"0,2 3-177 0 0,4-3-40 0 0,3 1-224 0 0,3-1-272 0 0,2 0-120 0 0,4-1-104 0 0,0-1-32 0 0,0-1-144 0 0,-1-1-560 0 0,-1 0-992 0 0,-1-2-1345 0 0,-1-2-1376 0 0,7 2-2832 0 0</inkml:trace>
</inkml:ink>
</file>

<file path=ppt/ink/ink1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9:45.8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268 0 16532 0 0,'-5'9'1384'0'0,"0"3"-512"0"0,-1 6 32 0 0,0 7-24 0 0,1 3-295 0 0,1 4-193 0 0,-2 1-72 0 0,-1-2-80 0 0,1 2-144 0 0,-1-2-128 0 0,1 0-336 0 0,-2-2-561 0 0,2-1-967 0 0,-3-4-969 0 0,1-3-871 0 0,-2-5 87 0 0,0-4-2136 0 0</inkml:trace>
  <inkml:trace contextRef="#ctx0" brushRef="#br0" timeOffset="1">73 458 4505 0 0,'-6'4'1102'0'0,"0"0"0"0"0,1 0-1 0 0,0 1 1 0 0,0 0 0 0 0,0 0 0 0 0,0 0 0 0 0,1 1-1 0 0,0-1 1 0 0,0 1 0 0 0,0 0 0 0 0,1 0 0 0 0,-4 11 0 0 0,5-12-810 0 0,0 0 0 0 0,1 0 1 0 0,-1 0-1 0 0,1 0 1 0 0,0 1-1 0 0,1-1 1 0 0,-1 0-1 0 0,1 1 1 0 0,0-1-1 0 0,0 1 1 0 0,1-1-1 0 0,0 0 1 0 0,0 1-1 0 0,0-1 1 0 0,1 0-1 0 0,-1 0 1 0 0,3 6-1 0 0,-2-8-261 0 0,0 0 0 0 0,0 0 0 0 0,0 0 0 0 0,0-1 0 0 0,0 1 0 0 0,1 0 0 0 0,-1-1 0 0 0,1 0 0 0 0,-1 1 0 0 0,1-1 0 0 0,0 0 0 0 0,0-1 0 0 0,0 1 0 0 0,6 2 0 0 0,-2-1 21 0 0,0-1 0 0 0,-1 0 0 0 0,1-1 0 0 0,0 0 0 0 0,0 0 0 0 0,14 0-1 0 0,2-3-1068 0 0,1 0-1 0 0,0-1 0 0 0,27-9 0 0 0,-10-2-8356 0 0,-25 4 1931 0 0</inkml:trace>
</inkml:ink>
</file>

<file path=ppt/ink/ink1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9:46.6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130 12 5585 0 0,'-3'-3'634'0'0,"-7"-6"8034"0"0,9 18-808 0 0,1 5-8562 0 0,-3 54 1764 0 0,-24 128 1 0 0,0-6-1085 0 0,29-205-243 0 0,1 0-1 0 0,1 0 1 0 0,7-21 0 0 0,-9 28 257 0 0,1 0-1 0 0,1 0 1 0 0,-1 0-1 0 0,2 1 1 0 0,-1-1-1 0 0,1 1 1 0 0,0 0-1 0 0,0 0 1 0 0,9-7-1 0 0,-13 12 12 0 0,0 1-1 0 0,0 0 0 0 0,0 0 1 0 0,1 0-1 0 0,-1 1 0 0 0,0-1 1 0 0,1 0-1 0 0,-1 0 1 0 0,1 1-1 0 0,-1-1 0 0 0,1 1 1 0 0,-1-1-1 0 0,1 1 0 0 0,0 0 1 0 0,-1 0-1 0 0,1-1 1 0 0,-1 1-1 0 0,1 0 0 0 0,0 0 1 0 0,-1 1-1 0 0,1-1 0 0 0,-1 0 1 0 0,1 0-1 0 0,0 1 1 0 0,-1-1-1 0 0,1 1 0 0 0,-1-1 1 0 0,1 1-1 0 0,-1 0 0 0 0,0 0 1 0 0,1 0-1 0 0,-1-1 0 0 0,0 1 1 0 0,1 0-1 0 0,-1 1 1 0 0,0-1-1 0 0,0 0 0 0 0,0 0 1 0 0,0 0-1 0 0,0 1 0 0 0,0-1 1 0 0,0 0-1 0 0,-1 1 1 0 0,2 2-1 0 0,1 1 38 0 0,0 1 0 0 0,-1-1 0 0 0,1 1 0 0 0,-1 0-1 0 0,-1 0 1 0 0,1 0 0 0 0,-1 0 0 0 0,0 0 0 0 0,0 1 0 0 0,0 7 0 0 0,-3-5 11 0 0,1-1 0 0 0,-1 0 0 0 0,0 0 0 0 0,-1-1 0 0 0,0 1 0 0 0,0 0 1 0 0,-1-1-1 0 0,0 0 0 0 0,0 0 0 0 0,-1 0 0 0 0,1 0 0 0 0,-1-1 0 0 0,-1 0 0 0 0,0 0 1 0 0,-12 11-1 0 0,15-15-48 0 0,0 1 0 0 0,-1-1 0 0 0,1 1 1 0 0,-1-1-1 0 0,1 0 0 0 0,-1 0 0 0 0,0 0 0 0 0,0-1 1 0 0,0 0-1 0 0,0 1 0 0 0,0-1 0 0 0,0 0 1 0 0,0-1-1 0 0,0 1 0 0 0,0-1 0 0 0,0 0 0 0 0,-1 0 1 0 0,1 0-1 0 0,0-1 0 0 0,0 1 0 0 0,0-1 1 0 0,0 0-1 0 0,0 0 0 0 0,0-1 0 0 0,0 1 0 0 0,0-1 1 0 0,0 0-1 0 0,1 0 0 0 0,-1 0 0 0 0,1 0 0 0 0,-1 0 1 0 0,-4-6-1 0 0,7 8-52 0 0,1 0 0 0 0,-1 0-1 0 0,1-1 1 0 0,0 1 0 0 0,-1 0 0 0 0,1 0 0 0 0,0 0-1 0 0,-1-1 1 0 0,1 1 0 0 0,0 0 0 0 0,-1-1 0 0 0,1 1-1 0 0,0 0 1 0 0,0-1 0 0 0,-1 1 0 0 0,1 0 0 0 0,0-1 0 0 0,0 1-1 0 0,0-1 1 0 0,0 1 0 0 0,-1 0 0 0 0,1-1 0 0 0,0 1-1 0 0,0-1 1 0 0,0 1 0 0 0,0-1 0 0 0,0 1 0 0 0,0 0-1 0 0,0-1 1 0 0,0 1 0 0 0,0-1 0 0 0,0 1 0 0 0,0-1 0 0 0,0 1-1 0 0,1 0 1 0 0,-1-1 0 0 0,0 1 0 0 0,0-1 0 0 0,0 1-1 0 0,1 0 1 0 0,-1-1 0 0 0,0 1 0 0 0,0 0 0 0 0,1-1-1 0 0,-1 1 1 0 0,0 0 0 0 0,0-1 0 0 0,1 1 0 0 0,-1 0 0 0 0,1 0-1 0 0,-1-1 1 0 0,0 1 0 0 0,1 0 0 0 0,-1 0 0 0 0,1-1-1 0 0,32-7-6967 0 0,-12 3 1043 0 0,-5-1 425 0 0</inkml:trace>
</inkml:ink>
</file>

<file path=ppt/ink/ink1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9:47.0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76 10 12187 0 0,'-1'-10'8730'0'0,"2"30"-5987"0"0,-9 42-1475 0 0,-21 79 0 0 0,-3 20-1383 0 0,29-135-510 0 0,1 0 1 0 0,1 0 0 0 0,1 0 0 0 0,4 32 0 0 0,-4-58 576 0 0,8 39-4197 0 0,-8-38 3963 0 0,1 0 0 0 0,-1-1 0 0 0,0 1 0 0 0,0 0 0 0 0,1 0 0 0 0,-1 0 0 0 0,0-1 1 0 0,1 1-1 0 0,-1 0 0 0 0,0 0 0 0 0,1-1 0 0 0,-1 1 0 0 0,1 0 0 0 0,0-1 0 0 0,-1 1 0 0 0,1-1 0 0 0,-1 1 0 0 0,1-1 0 0 0,0 1 1 0 0,0-1-1 0 0,-1 1 0 0 0,1-1 0 0 0,0 1 0 0 0,0-1 0 0 0,-1 0 0 0 0,1 0 0 0 0,0 1 0 0 0,0-1 0 0 0,0 0 0 0 0,-1 0 0 0 0,1 0 0 0 0,0 0 1 0 0,0 0-1 0 0,0 0 0 0 0,0 0 0 0 0,0 0 0 0 0,-1 0 0 0 0,1 0 0 0 0,0-1 0 0 0,1 1 0 0 0,11-7-4001 0 0</inkml:trace>
</inkml:ink>
</file>

<file path=ppt/ink/ink1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9:47.4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61 1 6657 0 0,'-1'0'575'0'0,"0"0"0"0"0,-1 0-1 0 0,1 0 1 0 0,0 1 0 0 0,0-1-1 0 0,0 0 1 0 0,0 1 0 0 0,0-1-1 0 0,0 1 1 0 0,0-1 0 0 0,0 1-1 0 0,0 0 1 0 0,0-1 0 0 0,1 1-1 0 0,-3 1 1 0 0,-11 18 3523 0 0,-5 24-1727 0 0,16-34-2294 0 0,1 1 0 0 0,0 0 0 0 0,1 0 0 0 0,0-1 0 0 0,1 1 0 0 0,1 18 1 0 0,-1-23-56 0 0,1 1 1 0 0,0-1-1 0 0,0 0 1 0 0,1 0 0 0 0,0 0-1 0 0,0 0 1 0 0,0 0-1 0 0,1 0 1 0 0,0 0-1 0 0,0-1 1 0 0,0 1 0 0 0,7 7-1 0 0,-9-12-16 0 0,0 0 0 0 0,0 1 0 0 0,0-1 0 0 0,0-1-1 0 0,0 1 1 0 0,0 0 0 0 0,0 0 0 0 0,1 0 0 0 0,-1-1 0 0 0,0 1-1 0 0,0 0 1 0 0,1-1 0 0 0,-1 1 0 0 0,0-1 0 0 0,1 1 0 0 0,-1-1-1 0 0,0 0 1 0 0,1 0 0 0 0,-1 0 0 0 0,0 0 0 0 0,1 0 0 0 0,-1 0-1 0 0,1 0 1 0 0,-1 0 0 0 0,0 0 0 0 0,1 0 0 0 0,-1-1 0 0 0,0 1-1 0 0,1-1 1 0 0,-1 1 0 0 0,0-1 0 0 0,1 1 0 0 0,-1-1 0 0 0,0 0-1 0 0,0 0 1 0 0,0 0 0 0 0,0 1 0 0 0,0-1 0 0 0,0 0 0 0 0,0 0-1 0 0,0 0 1 0 0,0-1 0 0 0,0 1 0 0 0,0 0 0 0 0,-1 0 0 0 0,2-2-1 0 0,2-3 38 0 0,0-1 0 0 0,-1 1 0 0 0,0-1-1 0 0,0 0 1 0 0,0 0 0 0 0,-1 0 0 0 0,2-11-1 0 0,-3 12 4 0 0,0 0 0 0 0,-1 0 0 0 0,0 0 0 0 0,-1 0 0 0 0,1 0 0 0 0,-1 0 1 0 0,0 0-1 0 0,0 0 0 0 0,-1 0 0 0 0,-3-8 0 0 0,4 11-62 0 0,0 0 0 0 0,-1 0 0 0 0,1 0 1 0 0,-1 1-1 0 0,0-1 0 0 0,0 0 0 0 0,0 1 1 0 0,0 0-1 0 0,0-1 0 0 0,0 1 0 0 0,-1 0 1 0 0,1 0-1 0 0,-1 0 0 0 0,1 0 1 0 0,-1 1-1 0 0,0-1 0 0 0,0 1 0 0 0,0 0 1 0 0,0-1-1 0 0,0 1 0 0 0,-4 0 0 0 0,6 0-130 0 0,0 1 1 0 0,0 0-1 0 0,1 0 0 0 0,-1 0 0 0 0,0 0 0 0 0,0 0 0 0 0,0 0 0 0 0,0 0 0 0 0,0 0 0 0 0,0 0 0 0 0,0 0 0 0 0,1 1 0 0 0,-1-1 0 0 0,0 0 0 0 0,0 0 0 0 0,0 1 0 0 0,0-1 0 0 0,1 1 0 0 0,-1-1 1 0 0,0 1-1 0 0,0-1 0 0 0,1 1 0 0 0,-1-1 0 0 0,0 1 0 0 0,1 0 0 0 0,-1-1 0 0 0,1 1 0 0 0,-1 0 0 0 0,1 0 0 0 0,-1-1 0 0 0,1 1 0 0 0,-1 0 0 0 0,1 0 0 0 0,0 0 0 0 0,0 0 0 0 0,-1-1 0 0 0,1 3 0 0 0,-1-1-537 0 0,1 1 0 0 0,0-1 0 0 0,0 0-1 0 0,0 1 1 0 0,0-1 0 0 0,1 0-1 0 0,-1 1 1 0 0,0-1 0 0 0,1 0 0 0 0,0 1-1 0 0,-1-1 1 0 0,1 0 0 0 0,0 0-1 0 0,2 3 1 0 0,11 15-4395 0 0</inkml:trace>
</inkml:ink>
</file>

<file path=ppt/ink/ink1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9:47.8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145 230 5489 0 0,'0'-2'611'0'0,"1"0"-1"0"0,-1 0 0 0 0,0 0 1 0 0,-1 0-1 0 0,1 0 0 0 0,0 0 1 0 0,0 0-1 0 0,-1 1 0 0 0,1-1 1 0 0,-1 0-1 0 0,0 0 0 0 0,1 0 1 0 0,-1 1-1 0 0,0-1 0 0 0,0 0 1 0 0,0 1-1 0 0,0-1 1 0 0,-3-2-1 0 0,3 3-278 0 0,-1 1 0 0 0,0-1 0 0 0,0 0 0 0 0,0 1 0 0 0,1-1 0 0 0,-1 1 0 0 0,0-1 0 0 0,0 1 0 0 0,0 0 0 0 0,0 0 0 0 0,0 0 0 0 0,0 0 0 0 0,0 0 0 0 0,0 0 0 0 0,0 0 0 0 0,1 1 0 0 0,-1-1 0 0 0,-4 2 0 0 0,2 0-131 0 0,-1 0 0 0 0,1 0-1 0 0,-1 0 1 0 0,1 0 0 0 0,0 1 0 0 0,0-1-1 0 0,0 1 1 0 0,0 0 0 0 0,0 1 0 0 0,1-1-1 0 0,-1 1 1 0 0,1-1 0 0 0,-4 7-1 0 0,2-3-111 0 0,1-1 0 0 0,0 1-1 0 0,1 1 1 0 0,-1-1-1 0 0,1 0 1 0 0,1 1-1 0 0,-1 0 1 0 0,-1 10 0 0 0,3-12-129 0 0,1-1 1 0 0,-1 1-1 0 0,1 0 1 0 0,0-1 0 0 0,0 1-1 0 0,1 0 1 0 0,-1 0 0 0 0,1-1-1 0 0,1 1 1 0 0,-1-1 0 0 0,4 9-1 0 0,-3-10-10 0 0,-1-1 0 0 0,1 0 0 0 0,0 0 0 0 0,0 0 1 0 0,0 0-1 0 0,1 0 0 0 0,-1-1 0 0 0,1 1 0 0 0,0-1 0 0 0,-1 0 0 0 0,1 1 0 0 0,0-1 0 0 0,0 0 0 0 0,1-1 0 0 0,-1 1 0 0 0,0-1 1 0 0,0 1-1 0 0,1-1 0 0 0,4 1 0 0 0,-5-1-373 0 0,1 0 0 0 0,0-1 0 0 0,-1 0 0 0 0,1 1 0 0 0,0-1 0 0 0,0-1 1 0 0,-1 1-1 0 0,1 0 0 0 0,0-1 0 0 0,-1 0 0 0 0,1 0 0 0 0,-1 0 0 0 0,1 0 0 0 0,-1-1 1 0 0,1 1-1 0 0,4-4 0 0 0,-2 1-953 0 0,0 0 0 0 0,-1-1 1 0 0,1 1-1 0 0,-1-1 0 0 0,0-1 1 0 0,0 1-1 0 0,4-8 0 0 0,8-9-3768 0 0</inkml:trace>
  <inkml:trace contextRef="#ctx0" brushRef="#br0" timeOffset="1">347 0 14355 0 0,'-5'24'7847'0'0,"7"18"-6320"0"0,0-15-948 0 0,-5 39-191 0 0,-14 81 0 0 0,4-48-5101 0 0,37-134-10149 0 0,-13 22 11385 0 0</inkml:trace>
</inkml:ink>
</file>

<file path=ppt/ink/ink1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9:48.1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247 11 5633 0 0,'15'-10'14691'0'0,"-23"16"-13350"0"0,-25 14-290 0 0,-1-2 1 0 0,-46 18 0 0 0,6-3-956 0 0,72-32-105 0 0,-1-1 1 0 0,1 1-1 0 0,0 0 0 0 0,0 0 1 0 0,0 1-1 0 0,0-1 0 0 0,1 0 0 0 0,-1 1 1 0 0,0-1-1 0 0,0 1 0 0 0,1-1 1 0 0,-1 1-1 0 0,1 0 0 0 0,0 0 1 0 0,-1 0-1 0 0,1 0 0 0 0,0 0 1 0 0,-1 2-1 0 0,2-3 4 0 0,0 1 0 0 0,1-1-1 0 0,-1 1 1 0 0,0-1 0 0 0,1 1 0 0 0,-1-1 0 0 0,1 1 0 0 0,-1-1 0 0 0,1 0-1 0 0,0 1 1 0 0,0-1 0 0 0,0 0 0 0 0,-1 0 0 0 0,1 0 0 0 0,0 1-1 0 0,1-1 1 0 0,-1 0 0 0 0,0 0 0 0 0,0 0 0 0 0,0-1 0 0 0,0 1 0 0 0,1 0-1 0 0,-1 0 1 0 0,0-1 0 0 0,1 1 0 0 0,-1 0 0 0 0,3 0 0 0 0,30 13 55 0 0,69 21 1 0 0,-13-6-2031 0 0,-74-20-1573 0 0,-11 1-3245 0 0</inkml:trace>
</inkml:ink>
</file>

<file path=ppt/ink/ink1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9:49.0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74 79 6553 0 0,'-3'0'537'0'0,"-1"1"0"0"0,1-1 0 0 0,0 1-1 0 0,-1 0 1 0 0,1 0 0 0 0,0 0-1 0 0,-1 0 1 0 0,1 1 0 0 0,0-1 0 0 0,0 1-1 0 0,0 0 1 0 0,0 0 0 0 0,0 0-1 0 0,1 0 1 0 0,-1 1 0 0 0,1-1 0 0 0,-1 1-1 0 0,-2 3 1 0 0,3-2-334 0 0,0 0 0 0 0,0-1 0 0 0,1 1 0 0 0,-1 0 0 0 0,1 0 0 0 0,0 0 0 0 0,0 0 0 0 0,0 0 0 0 0,1 0 0 0 0,0 1 0 0 0,-1-1 0 0 0,1 0 0 0 0,1 7 0 0 0,0-4-195 0 0,0 0 0 0 0,1 0 0 0 0,0 0 0 0 0,0 0 1 0 0,0 0-1 0 0,1 0 0 0 0,0-1 0 0 0,0 1 0 0 0,1-1 0 0 0,0 0 0 0 0,0 0 0 0 0,0 0 0 0 0,1-1 0 0 0,0 1 1 0 0,0-1-1 0 0,0 0 0 0 0,9 6 0 0 0,-6-7 8 0 0,-1 0 1 0 0,1-1-1 0 0,1 1 1 0 0,-1-2-1 0 0,0 1 1 0 0,1-1-1 0 0,0 0 1 0 0,-1-1-1 0 0,1 0 0 0 0,11 0 1 0 0,-13-1 0 0 0,-1-1 0 0 0,0 1 0 0 0,1-1 1 0 0,-1 0-1 0 0,0 0 0 0 0,0-1 0 0 0,0 0 0 0 0,0 0 1 0 0,0 0-1 0 0,0-1 0 0 0,0 0 0 0 0,-1 0 0 0 0,1 0 0 0 0,9-8 1 0 0,-14 10-41 0 0,1-1 1 0 0,-1 1-1 0 0,0 0 1 0 0,0 0 0 0 0,1-1-1 0 0,-1 1 1 0 0,0-1 0 0 0,0 1-1 0 0,0-1 1 0 0,0 1-1 0 0,-1-1 1 0 0,1 0 0 0 0,0 1-1 0 0,-1-1 1 0 0,1 0-1 0 0,-1 1 1 0 0,1-1 0 0 0,-1 0-1 0 0,0 0 1 0 0,0 0-1 0 0,0 1 1 0 0,0-1 0 0 0,0 0-1 0 0,0 0 1 0 0,-1 0 0 0 0,1 1-1 0 0,0-1 1 0 0,-1 0-1 0 0,0 0 1 0 0,1 1 0 0 0,-1-1-1 0 0,0 1 1 0 0,0-1-1 0 0,0 0 1 0 0,0 1 0 0 0,0-1-1 0 0,0 1 1 0 0,0 0 0 0 0,0-1-1 0 0,-3-1 1 0 0,-1-1-143 0 0,0 0 0 0 0,0 0 0 0 0,0 1 0 0 0,-1 0 0 0 0,1 0 0 0 0,-1 0 0 0 0,0 1 0 0 0,1-1 0 0 0,-1 1 0 0 0,-10-2 0 0 0,7 2 30 0 0,0 1-1 0 0,0-1 0 0 0,0 1 1 0 0,0 1-1 0 0,-1 0 1 0 0,1 0-1 0 0,0 1 1 0 0,0 0-1 0 0,0 0 1 0 0,-9 3-1 0 0,18 1-97 0 0,9 0 115 0 0,10 2 44 0 0,-6-6 67 0 0,0-1 0 0 0,0-1 0 0 0,0 0 0 0 0,-1 0 0 0 0,1-1 1 0 0,0-1-1 0 0,-1 0 0 0 0,0-1 0 0 0,1 0 0 0 0,14-8 0 0 0,-7 4-31 0 0,0 1-1 0 0,32-7 0 0 0,-47 13-245 0 0,0 0 1 0 0,0 0 0 0 0,0-1 0 0 0,0 1-1 0 0,0-1 1 0 0,0-1 0 0 0,0 1-1 0 0,0 0 1 0 0,-1-1 0 0 0,0 0 0 0 0,1 0-1 0 0,-1-1 1 0 0,0 1 0 0 0,0-1 0 0 0,-1 0-1 0 0,1 0 1 0 0,2-4 0 0 0,-3 4 228 0 0,-1-1-1 0 0,1 1 1 0 0,-1-1 0 0 0,-1 0 0 0 0,1 0 0 0 0,0 0-1 0 0,-1 0 1 0 0,0 1 0 0 0,0-2 0 0 0,-1 1 0 0 0,1-7-1 0 0,-1 11 139 0 0,0 0 0 0 0,0 0-1 0 0,0 0 1 0 0,0 0 0 0 0,0 0 0 0 0,0 0-1 0 0,0 0 1 0 0,0 0 0 0 0,0 0-1 0 0,0 0 1 0 0,0 0 0 0 0,-1 0-1 0 0,1 0 1 0 0,0 1 0 0 0,-1-1 0 0 0,1 0-1 0 0,-1 0 1 0 0,1 0 0 0 0,-1 0-1 0 0,1 1 1 0 0,-1-1 0 0 0,0 0-1 0 0,1 1 1 0 0,-1-1 0 0 0,0 0 0 0 0,1 1-1 0 0,-1-1 1 0 0,0 1 0 0 0,0-1-1 0 0,-1 0 1 0 0,1 1 71 0 0,0 0 1 0 0,0 1-1 0 0,0-1 1 0 0,0 0-1 0 0,0 1 1 0 0,0-1-1 0 0,0 1 1 0 0,0-1-1 0 0,0 1 0 0 0,0-1 1 0 0,0 1-1 0 0,0-1 1 0 0,1 1-1 0 0,-1 0 1 0 0,0 0-1 0 0,0-1 1 0 0,1 1-1 0 0,-1 0 1 0 0,1 0-1 0 0,-1 0 0 0 0,0 0 1 0 0,1 0-1 0 0,0 0 1 0 0,-1 0-1 0 0,1 0 1 0 0,-1 0-1 0 0,1 1 1 0 0,-13 36 323 0 0,3 1 1 0 0,-10 63 0 0 0,-5 17-7005 0 0,21-107 1785 0 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5:32.1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49 173 10370 0 0,'-15'15'11330'0'0,"14"-15"-11137"0"0,1 1 1 0 0,-1-1-1 0 0,0 0 0 0 0,1 0 0 0 0,-1 0 1 0 0,0 1-1 0 0,1-1 0 0 0,-1 0 1 0 0,0 0-1 0 0,1 0 0 0 0,-1 0 0 0 0,0 0 1 0 0,1 0-1 0 0,-1 0 0 0 0,0 0 1 0 0,1-1-1 0 0,-1 1 0 0 0,0 0 0 0 0,0-1 1 0 0,-1 0-184 0 0,1 0 0 0 0,0 0 0 0 0,-1 0 0 0 0,1-1 0 0 0,0 1 0 0 0,0 0 0 0 0,0-1 0 0 0,0 1 0 0 0,0-1 0 0 0,0 0 0 0 0,0 1 0 0 0,0-1 0 0 0,0 1 0 0 0,1-1 0 0 0,-1 0 0 0 0,1 0 0 0 0,0 1 0 0 0,-1-4 0 0 0,0-3-22 0 0,1 1-1 0 0,-1-1 1 0 0,1 0-1 0 0,1 0 0 0 0,0 1 1 0 0,0-1-1 0 0,0 0 1 0 0,1 1-1 0 0,0-1 1 0 0,1 1-1 0 0,-1-1 1 0 0,1 1-1 0 0,1 0 0 0 0,5-8 1 0 0,-8 12 9 0 0,1 0-1 0 0,0 1 1 0 0,0-1 0 0 0,0 1-1 0 0,1 0 1 0 0,-1 0 0 0 0,0 0 0 0 0,1 0-1 0 0,-1 0 1 0 0,1 0 0 0 0,0 1-1 0 0,0-1 1 0 0,-1 1 0 0 0,1 0 0 0 0,0-1-1 0 0,0 1 1 0 0,0 1 0 0 0,0-1-1 0 0,0 0 1 0 0,1 1 0 0 0,-1 0-1 0 0,0 0 1 0 0,0-1 0 0 0,0 2 0 0 0,0-1-1 0 0,1 0 1 0 0,-1 1 0 0 0,0-1-1 0 0,0 1 1 0 0,0 0 0 0 0,0 0 0 0 0,0 0-1 0 0,0 1 1 0 0,-1-1 0 0 0,1 1-1 0 0,0-1 1 0 0,3 4 0 0 0,-3-3 6 0 0,0 0 0 0 0,0 0 0 0 0,0 1 0 0 0,0-1 0 0 0,0 1 0 0 0,0 0 0 0 0,-1 0 0 0 0,1 0 0 0 0,-1 0 0 0 0,0 0 0 0 0,0 0 0 0 0,0 1 0 0 0,-1-1 0 0 0,1 1 0 0 0,-1-1 0 0 0,1 1 0 0 0,-1 0 0 0 0,1 5 0 0 0,-2-3-8 0 0,0-1 0 0 0,1 1 0 0 0,-2 0 0 0 0,1 0 0 0 0,-1-1 0 0 0,0 1 0 0 0,0 0 0 0 0,0-1 0 0 0,-1 1-1 0 0,0-1 1 0 0,-4 9 0 0 0,3-7-9 0 0,0-1 1 0 0,-1 0-1 0 0,0 0 0 0 0,0 0 0 0 0,0 0 0 0 0,-1 0 0 0 0,0-1 0 0 0,0 0 0 0 0,0 0 1 0 0,-1 0-1 0 0,1-1 0 0 0,-1 0 0 0 0,0 0 0 0 0,0 0 0 0 0,-1-1 0 0 0,1 0 1 0 0,-1 0-1 0 0,0 0 0 0 0,0-1 0 0 0,-8 2 0 0 0,6-5-179 0 0,17-4 60 0 0,17-4 28 0 0,79-7-2219 0 0,-34 12-7684 0 0,-46 4 2528 0 0</inkml:trace>
</inkml:ink>
</file>

<file path=ppt/ink/ink1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9:49.7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4 232 8514 0 0,'-1'6'644'0'0,"0"1"-1"0"0,0 0 1 0 0,0 0 0 0 0,1 0 0 0 0,0 0 0 0 0,1 0 0 0 0,0 0-1 0 0,0 0 1 0 0,0 0 0 0 0,1-1 0 0 0,0 1 0 0 0,3 9 0 0 0,2 0-177 0 0,0 0 0 0 0,0 0 0 0 0,19 26 0 0 0,-24-38-477 0 0,0-1-1 0 0,1 0 1 0 0,-1 0-1 0 0,0 0 1 0 0,1 0-1 0 0,0 0 1 0 0,0 0-1 0 0,0-1 1 0 0,0 0 0 0 0,0 1-1 0 0,0-1 1 0 0,1 0-1 0 0,-1 0 1 0 0,1-1-1 0 0,0 1 1 0 0,-1-1-1 0 0,1 0 1 0 0,0 0 0 0 0,0 0-1 0 0,-1 0 1 0 0,1-1-1 0 0,0 1 1 0 0,0-1-1 0 0,0 0 1 0 0,0 0-1 0 0,0-1 1 0 0,0 1-1 0 0,0-1 1 0 0,0 0 0 0 0,-1 0-1 0 0,1 0 1 0 0,0 0-1 0 0,-1-1 1 0 0,1 0-1 0 0,-1 1 1 0 0,5-4-1 0 0,2-1-521 0 0,-1 0 0 0 0,0-1-1 0 0,-1 0 1 0 0,0 0-1 0 0,9-10 1 0 0,-6 5-1650 0 0,-1-1 0 0 0,14-23 0 0 0,-4 2-3138 0 0</inkml:trace>
  <inkml:trace contextRef="#ctx0" brushRef="#br0" timeOffset="1">300 1 10402 0 0,'0'1'205'0'0,"0"0"1"0"0,0 0-1 0 0,0 1 0 0 0,0-1 0 0 0,0 0 0 0 0,0 0 1 0 0,0 0-1 0 0,0 1 0 0 0,1-1 0 0 0,-1 0 1 0 0,0 0-1 0 0,1 0 0 0 0,-1 0 0 0 0,1 0 0 0 0,-1 0 1 0 0,1 0-1 0 0,-1 0 0 0 0,1 0 0 0 0,0 0 0 0 0,0 0 1 0 0,-1 0-1 0 0,1 0 0 0 0,1 1 0 0 0,29 19 1067 0 0,-3-1 501 0 0,-25-17-1666 0 0,0 1 1 0 0,-1-1 0 0 0,0 1-1 0 0,1 0 1 0 0,-1-1-1 0 0,-1 1 1 0 0,1 0-1 0 0,0 0 1 0 0,-1 0-1 0 0,0 0 1 0 0,0 1-1 0 0,0-1 1 0 0,-1 0-1 0 0,1 0 1 0 0,-1 6-1 0 0,-1-3-38 0 0,1 0 0 0 0,-2 0 0 0 0,1 1-1 0 0,-1-1 1 0 0,0 0 0 0 0,0 0 0 0 0,-1 0-1 0 0,-4 8 1 0 0,-1-1-118 0 0,0-1-1 0 0,-1 1 1 0 0,-1-1 0 0 0,0-1-1 0 0,-1 0 1 0 0,0-1 0 0 0,-18 16-1 0 0,27-27 27 0 0,1 1 1 0 0,0 0-1 0 0,0 0 0 0 0,-1 0 0 0 0,1 0 0 0 0,0 0 0 0 0,0 0 0 0 0,0 0 0 0 0,0 0 1 0 0,0 0-1 0 0,1 0 0 0 0,-1 1 0 0 0,0-1 0 0 0,1 0 0 0 0,-1 1 0 0 0,0-1 0 0 0,1 0 0 0 0,-1 4 1 0 0,1-5 0 0 0,0 1 1 0 0,1 0-1 0 0,-1-1 1 0 0,0 1-1 0 0,1 0 1 0 0,-1-1 0 0 0,1 1-1 0 0,-1 0 1 0 0,1-1-1 0 0,-1 1 1 0 0,1-1-1 0 0,-1 1 1 0 0,1-1 0 0 0,0 1-1 0 0,-1-1 1 0 0,1 0-1 0 0,-1 1 1 0 0,1-1-1 0 0,0 0 1 0 0,0 1 0 0 0,-1-1-1 0 0,1 0 1 0 0,0 0-1 0 0,0 0 1 0 0,0 1-1 0 0,7 0-42 0 0,1 0-1 0 0,-1 0 0 0 0,0 0 0 0 0,1-1 1 0 0,9-1-1 0 0,16-3-39 0 0,1-1 0 0 0,42-12 0 0 0,-20-5-4973 0 0,-57 22 4919 0 0,1-1 1 0 0,-1 1-1 0 0,1 0 1 0 0,-1-1-1 0 0,1 1 1 0 0,-1-1-1 0 0,0 1 1 0 0,1-1 0 0 0,-1 1-1 0 0,1-1 1 0 0,-1 1-1 0 0,0-1 1 0 0,0 1-1 0 0,1-1 1 0 0,-1 0-1 0 0,0 1 1 0 0,0-1-1 0 0,1 1 1 0 0,-1-1-1 0 0,0 0 1 0 0,0 1-1 0 0,0-1 1 0 0,0 0-1 0 0,0 1 1 0 0,0-1-1 0 0,0 1 1 0 0,0-1-1 0 0,0 0 1 0 0,-1 1-1 0 0,1-1 1 0 0,0 0-1 0 0,0 1 1 0 0,-1-1-1 0 0,1 1 1 0 0,0-1-1 0 0,-1 0 1 0 0,-1-4-1192 0 0,4-6-3110 0 0</inkml:trace>
</inkml:ink>
</file>

<file path=ppt/ink/ink1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9:50.3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1 114 12427 0 0,'4'2'211'0'0,"0"0"-1"0"0,1-1 1 0 0,-1 1 0 0 0,1-1 0 0 0,-1 0 0 0 0,1-1 0 0 0,-1 1 0 0 0,1-1-1 0 0,0 0 1 0 0,-1 0 0 0 0,6 0 0 0 0,6 0 58 0 0,0 1-241 0 0,56 1 742 0 0,-65-2-1008 0 0,-1 0 0 0 0,0-1 0 0 0,0 0 0 0 0,1 0 1 0 0,-1 0-1 0 0,0-1 0 0 0,0 0 0 0 0,10-5 0 0 0,-13 5-284 0 0,0-1 0 0 0,0 1 0 0 0,-1-1 0 0 0,1 0 0 0 0,-1 0 0 0 0,0 0 1 0 0,1 0-1 0 0,-1 0 0 0 0,-1-1 0 0 0,1 1 0 0 0,0-1 0 0 0,-1 1 0 0 0,1-5 0 0 0,0 5 450 0 0,-2 1 0 0 0,1-1 0 0 0,0 0 0 0 0,0 0 0 0 0,-1 0 0 0 0,0 1-1 0 0,1-1 1 0 0,-1 0 0 0 0,0 0 0 0 0,-1 0 0 0 0,1 0 0 0 0,0 1 0 0 0,-1-1 0 0 0,0 0 0 0 0,1 0 0 0 0,-1 1 0 0 0,0-1 0 0 0,-2-3-1 0 0,3 5 216 0 0,-1 1-1 0 0,1-1 0 0 0,0 1 0 0 0,-1-1 0 0 0,1 1 0 0 0,0-1 1 0 0,-1 1-1 0 0,1-1 0 0 0,-1 1 0 0 0,1 0 0 0 0,-1-1 0 0 0,1 1 1 0 0,-1-1-1 0 0,1 1 0 0 0,-1 0 0 0 0,1 0 0 0 0,-1-1 1 0 0,1 1-1 0 0,-1 0 0 0 0,1 0 0 0 0,-1 0 0 0 0,0 0 0 0 0,1-1 1 0 0,-1 1-1 0 0,1 0 0 0 0,-1 0 0 0 0,0 0 0 0 0,1 0 0 0 0,-1 0 1 0 0,0 1-1 0 0,0-1 183 0 0,0 1 0 0 0,0 0 0 0 0,0 0 1 0 0,0 0-1 0 0,0 0 0 0 0,0-1 0 0 0,0 1 1 0 0,0 0-1 0 0,1 1 0 0 0,-1-1 0 0 0,0 0 1 0 0,1 0-1 0 0,-1 2 0 0 0,-12 41 3949 0 0,13-43-4399 0 0,-3 16 486 0 0,-9 37-128 0 0,3 2 0 0 0,-3 102 0 0 0,12-157-321 0 0,3 25-2128 0 0,-3-25 1927 0 0,0 0 1 0 0,0 0 0 0 0,0 0-1 0 0,0 0 1 0 0,1 0-1 0 0,-1-1 1 0 0,0 1-1 0 0,1 0 1 0 0,-1 0-1 0 0,1 0 1 0 0,-1-1 0 0 0,1 1-1 0 0,-1 0 1 0 0,1-1-1 0 0,0 1 1 0 0,-1 0-1 0 0,1-1 1 0 0,0 1-1 0 0,-1-1 1 0 0,1 1 0 0 0,0-1-1 0 0,0 1 1 0 0,0-1-1 0 0,1 1 1 0 0,-2-1 169 0 0,1 0-1 0 0,-1-1 1 0 0,1 1 0 0 0,-1 0 0 0 0,0 0 0 0 0,1-1-1 0 0,-1 1 1 0 0,0 0 0 0 0,1-1 0 0 0,-1 1 0 0 0,0 0-1 0 0,0-1 1 0 0,1 1 0 0 0,-1-1 0 0 0,0 1 0 0 0,0-1-1 0 0,1 1 1 0 0,-1 0 0 0 0,0-1 0 0 0,0 1-1 0 0,0-1 1 0 0,0 1 0 0 0,0-1 0 0 0,0 1 0 0 0,0-1-1 0 0,0 1 1 0 0,0-1 0 0 0,0 1 0 0 0,0-1 0 0 0,0 1-1 0 0,0-1 1 0 0,0 1 0 0 0,0 0 0 0 0,-1-1 0 0 0,1 0-1 0 0,0-5-967 0 0,8-8-2027 0 0</inkml:trace>
  <inkml:trace contextRef="#ctx0" brushRef="#br0" timeOffset="1">360 121 5649 0 0,'-3'26'3221'0'0,"-1"0"0"0"0,-8 28-1 0 0,-8 38 2265 0 0,17-73-7299 0 0,1-1 0 0 0,1 1 0 0 0,1 27 0 0 0</inkml:trace>
</inkml:ink>
</file>

<file path=ppt/ink/ink1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9:50.8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 3 10314 0 0,'-16'-2'4404'0'0,"21"6"-1358"0"0,26 9-1399 0 0,-27-12-1552 0 0,1 0 0 0 0,-1 1 1 0 0,0-1-1 0 0,0 1 0 0 0,0 0 1 0 0,0 1-1 0 0,0-1 0 0 0,-1 1 1 0 0,1-1-1 0 0,-1 1 0 0 0,1 0 1 0 0,-1 1-1 0 0,0-1 0 0 0,0 0 1 0 0,-1 1-1 0 0,4 5 0 0 0,-3-3 39 0 0,0 0 0 0 0,0 1-1 0 0,-1-1 1 0 0,0 1-1 0 0,-1 0 1 0 0,1 0 0 0 0,-1 0-1 0 0,0 0 1 0 0,-1 11-1 0 0,-2 10-361 0 0,-1 0 0 0 0,-1 0 0 0 0,-1 0 0 0 0,-11 29 1 0 0,12-43-358 0 0,4-12 154 0 0,-10 29-1964 0 0,3-18-906 0 0</inkml:trace>
  <inkml:trace contextRef="#ctx0" brushRef="#br0" timeOffset="1">115 124 5889 0 0,'0'-1'393'0'0,"1"-1"-1"0"0,-1 1 1 0 0,1-1-1 0 0,-1 1 1 0 0,1-1-1 0 0,0 1 1 0 0,0 0-1 0 0,0-1 1 0 0,0 1-1 0 0,0 0 0 0 0,0 0 1 0 0,0 0-1 0 0,0-1 1 0 0,0 1-1 0 0,0 0 1 0 0,1 1-1 0 0,-1-1 1 0 0,0 0-1 0 0,1 0 1 0 0,-1 0-1 0 0,3 0 1 0 0,-1 0-170 0 0,1 0 1 0 0,-1 1 0 0 0,1-1 0 0 0,-1 1 0 0 0,1-1-1 0 0,-1 1 1 0 0,1 1 0 0 0,0-1 0 0 0,5 1 0 0 0,-5 0-120 0 0,0-1 1 0 0,0 1 0 0 0,0 0 0 0 0,-1 1 0 0 0,1-1 0 0 0,0 1-1 0 0,-1-1 1 0 0,1 1 0 0 0,-1 0 0 0 0,1 0 0 0 0,-1 1 0 0 0,0-1-1 0 0,0 0 1 0 0,0 1 0 0 0,0 0 0 0 0,-1 0 0 0 0,1 0-1 0 0,3 5 1 0 0,-3 1 127 0 0,-1 1 0 0 0,0-1 1 0 0,-1 0-1 0 0,0 1 0 0 0,0-1 0 0 0,-1 1 0 0 0,0-1 0 0 0,-1 0 0 0 0,0 1 0 0 0,0-1 0 0 0,-3 11 0 0 0,-15 42-1872 0 0,-3-7-4547 0 0,16-43 272 0 0</inkml:trace>
</inkml:ink>
</file>

<file path=ppt/ink/ink1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9:51.5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53 7810 0 0,'0'-1'259'0'0,"0"0"1"0"0,0 0-1 0 0,0 0 0 0 0,0 0 1 0 0,0 0-1 0 0,1 0 1 0 0,-1 0-1 0 0,0 0 1 0 0,1 0-1 0 0,-1 0 0 0 0,1 0 1 0 0,-1 0-1 0 0,1 0 1 0 0,0 1-1 0 0,-1-1 1 0 0,1 0-1 0 0,0 0 0 0 0,-1 1 1 0 0,1-1-1 0 0,0 0 1 0 0,0 1-1 0 0,0-1 1 0 0,0 1-1 0 0,-1-1 0 0 0,3 0 1 0 0,-2 2-54 0 0,0-1 0 0 0,-1 1-1 0 0,1 0 1 0 0,0-1 0 0 0,0 1 0 0 0,0 0 0 0 0,-1 0 0 0 0,1 0-1 0 0,0-1 1 0 0,-1 1 0 0 0,1 0 0 0 0,0 0 0 0 0,-1 0 0 0 0,1 0-1 0 0,-1 0 1 0 0,0 0 0 0 0,1 0 0 0 0,-1 2 0 0 0,14 56 2094 0 0,-12-27-2225 0 0,0 0 0 0 0,-2 0 1 0 0,-1 0-1 0 0,-2 0 0 0 0,-1 0 0 0 0,-9 32 1 0 0,15-72-236 0 0,0 0 0 0 0,1 1 0 0 0,0 0 0 0 0,0-1 0 0 0,0 1 1 0 0,1 0-1 0 0,0 1 0 0 0,1-1 0 0 0,5-6 0 0 0,-7 9-202 0 0,1 1 0 0 0,-1 0 1 0 0,1 0-1 0 0,0 0 0 0 0,0 0 0 0 0,8-4 0 0 0,-8 6-647 0 0,0-1 0 0 0,0 1 0 0 0,0-1 0 0 0,1 1 0 0 0,-1 0-1 0 0,0 1 1 0 0,1-1 0 0 0,5 1 0 0 0,1 1-4093 0 0</inkml:trace>
  <inkml:trace contextRef="#ctx0" brushRef="#br0" timeOffset="1">174 0 16339 0 0,'6'0'145'0'0,"0"0"0"0"0,0 1 0 0 0,0-1-1 0 0,0 1 1 0 0,0 0 0 0 0,-1 1 0 0 0,1-1-1 0 0,0 1 1 0 0,-1 0 0 0 0,1 0 0 0 0,-1 1-1 0 0,1 0 1 0 0,-1 0 0 0 0,0 0 0 0 0,0 1-1 0 0,-1-1 1 0 0,1 1 0 0 0,-1 0 0 0 0,0 1-1 0 0,0-1 1 0 0,0 1 0 0 0,0-1 0 0 0,-1 1-1 0 0,0 0 1 0 0,0 1 0 0 0,0-1 0 0 0,-1 0-1 0 0,0 1 1 0 0,0 0 0 0 0,0-1 0 0 0,-1 1-1 0 0,1 0 1 0 0,-1 0 0 0 0,-1 0 0 0 0,1 0-1 0 0,-1 0 1 0 0,0 0 0 0 0,0-1-1 0 0,-1 1 1 0 0,0 0 0 0 0,0 0 0 0 0,-2 6-1 0 0,0 1-164 0 0,-1 0 0 0 0,0 0 0 0 0,-1 0 0 0 0,-1-1 0 0 0,0 0 0 0 0,0 0 0 0 0,-1 0 0 0 0,-1-1 0 0 0,0 0 0 0 0,-1 0 0 0 0,1-1 0 0 0,-2 0 0 0 0,0-1 0 0 0,0 0 0 0 0,-1 0 0 0 0,0-1 0 0 0,-17 10 0 0 0,84-8-12 0 0,-14-3-232 0 0,37 7-133 0 0,-27-10-7281 0 0,-42-6 3447 0 0,-1-1-1809 0 0</inkml:trace>
</inkml:ink>
</file>

<file path=ppt/ink/ink1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9:52.1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94 13003 0 0,'2'1'665'0'0,"-1"0"-1"0"0,1 0 1 0 0,0 1 0 0 0,-1-1 0 0 0,1 1 0 0 0,-1-1-1 0 0,0 1 1 0 0,1 0 0 0 0,-1-1 0 0 0,0 1 0 0 0,0 0-1 0 0,0 0 1 0 0,0 0 0 0 0,1 3 0 0 0,8 42 2627 0 0,-7 60-4017 0 0,-3-81 1606 0 0,-2 37-847 0 0,1-35-471 0 0,0 1-1 0 0,2-1 0 0 0,1 1 0 0 0,8 42 0 0 0,-6-62-1544 0 0,5-24-10578 0 0,-6 0 6379 0 0</inkml:trace>
  <inkml:trace contextRef="#ctx0" brushRef="#br0" timeOffset="1">168 43 10578 0 0,'0'-2'320'0'0,"1"0"0"0"0,-1 0-1 0 0,0 0 1 0 0,1 0 0 0 0,0 0-1 0 0,-1 0 1 0 0,1 0 0 0 0,0 1-1 0 0,0-1 1 0 0,0 0 0 0 0,0 0-1 0 0,0 1 1 0 0,0-1 0 0 0,0 1-1 0 0,1-1 1 0 0,-1 1 0 0 0,1-1-1 0 0,-1 1 1 0 0,1 0 0 0 0,2-2-1 0 0,-2 2-104 0 0,1 0-1 0 0,-1 0 1 0 0,1 0-1 0 0,0 1 0 0 0,-1-1 1 0 0,1 1-1 0 0,0 0 0 0 0,0-1 1 0 0,-1 1-1 0 0,1 0 0 0 0,0 1 1 0 0,0-1-1 0 0,3 1 1 0 0,0 0 7 0 0,0 1 0 0 0,0 0 0 0 0,0 0 1 0 0,-1 0-1 0 0,1 1 0 0 0,0-1 1 0 0,-1 1-1 0 0,0 1 0 0 0,0-1 0 0 0,0 1 1 0 0,0 0-1 0 0,6 6 0 0 0,-8-7-128 0 0,-1 1 1 0 0,1-1-1 0 0,-1 1 0 0 0,1-1 0 0 0,-1 1 0 0 0,0 0 0 0 0,0 0 1 0 0,-1 0-1 0 0,1 0 0 0 0,-1 0 0 0 0,0 1 0 0 0,0-1 0 0 0,0 0 0 0 0,-1 1 1 0 0,0-1-1 0 0,1 0 0 0 0,-1 1 0 0 0,-1-1 0 0 0,1 0 0 0 0,-1 1 1 0 0,0-1-1 0 0,1 0 0 0 0,-2 0 0 0 0,1 1 0 0 0,-1-1 0 0 0,1 0 1 0 0,-4 6-1 0 0,-3 2-174 0 0,-1-1 0 0 0,1 0 0 0 0,-2 0 0 0 0,1 0 1 0 0,-2-1-1 0 0,1-1 0 0 0,-14 10 0 0 0,4 3-4372 0 0,12-4-3585 0 0,5-4 203 0 0</inkml:trace>
  <inkml:trace contextRef="#ctx0" brushRef="#br0" timeOffset="2">303 554 18860 0 0,'5'-8'2465'0'0,"2"2"-1169"0"0,3-2-160 0 0,1 2-240 0 0,-3 1-536 0 0,1 3-248 0 0,-2 0-40 0 0,-2 2-8 0 0,-2 3-8 0 0,1-1-64 0 0,-1 1-264 0 0,-1-1-656 0 0,0 3-1256 0 0</inkml:trace>
</inkml:ink>
</file>

<file path=ppt/ink/ink1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9:52.6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 1 9130 0 0,'-18'32'6935'0'0,"8"8"-4249"0"0,2 43-2197 0 0,6-63 199 0 0,2-6-563 0 0,0-1 0 0 0,1 0 0 0 0,0 0-1 0 0,1 1 1 0 0,1-1 0 0 0,0 0 0 0 0,0-1-1 0 0,2 1 1 0 0,-1-1 0 0 0,8 14 0 0 0,-10-21-85 0 0,1 1 0 0 0,0-1 0 0 0,0 0 0 0 0,1 0 1 0 0,-1 0-1 0 0,1-1 0 0 0,0 1 0 0 0,0-1 0 0 0,1 0 0 0 0,-1 0 1 0 0,1 0-1 0 0,0-1 0 0 0,0 0 0 0 0,0 0 0 0 0,0 0 0 0 0,1 0 0 0 0,-1-1 1 0 0,1 0-1 0 0,0 0 0 0 0,-1 0 0 0 0,1-1 0 0 0,0 0 0 0 0,0 0 1 0 0,9 0-1 0 0,-11-2-20 0 0,1 1 0 0 0,-1-1 0 0 0,1 0-1 0 0,-1-1 1 0 0,0 1 0 0 0,0-1 0 0 0,0 0 0 0 0,0 0 0 0 0,0 0 0 0 0,0-1 0 0 0,0 1 0 0 0,-1-1 0 0 0,1 0 0 0 0,-1 0 0 0 0,1 0-1 0 0,-1 0 1 0 0,0-1 0 0 0,-1 1 0 0 0,1-1 0 0 0,-1 0 0 0 0,1 0 0 0 0,-1 0 0 0 0,0 0 0 0 0,-1 0 0 0 0,3-7 0 0 0,1-3-128 0 0,-1 1 1 0 0,-1-1-1 0 0,0 0 1 0 0,0 0-1 0 0,-2 0 1 0 0,1-29-1 0 0,-3 37-281 0 0,1 0 1 0 0,-1 0-1 0 0,0 0 0 0 0,0 0 0 0 0,-1 0 1 0 0,1 1-1 0 0,-1-1 0 0 0,-1 0 0 0 0,1 1 1 0 0,-6-10-1 0 0,5 12-182 0 0,1 0 0 0 0,-1-1 1 0 0,0 1-1 0 0,0 0 0 0 0,0 1 1 0 0,0-1-1 0 0,0 1 0 0 0,-1-1 1 0 0,1 1-1 0 0,-1 0 0 0 0,0 0 1 0 0,0 0-1 0 0,1 1 0 0 0,-1-1 1 0 0,0 1-1 0 0,-6-1 0 0 0,-19-2-4632 0 0</inkml:trace>
</inkml:ink>
</file>

<file path=ppt/ink/ink1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9:53.0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68 7450 0 0,'3'9'2600'0'0,"4"-1"-159"0"0,4 2-521 0 0,5-4-496 0 0,2-1-439 0 0,4-4-281 0 0,1-2-208 0 0,1-1-160 0 0,0-2-120 0 0,2-2-88 0 0,-1-1-40 0 0,2 0-56 0 0,0 1-176 0 0,1 1-480 0 0,1 2-824 0 0,1-1-1153 0 0,1 0-1088 0 0,-1 1-2856 0 0</inkml:trace>
  <inkml:trace contextRef="#ctx0" brushRef="#br0" timeOffset="1">511 0 6169 0 0,'-3'2'1074'0'0,"0"0"0"0"0,-1 0 0 0 0,1 0 0 0 0,0 0-1 0 0,0 1 1 0 0,0-1 0 0 0,0 1 0 0 0,1 0 0 0 0,-1-1 0 0 0,-1 5-1 0 0,-1-1-406 0 0,1 1 0 0 0,1 0-1 0 0,-1 0 1 0 0,-3 11 0 0 0,3-4-480 0 0,0-1-1 0 0,1 0 1 0 0,1 1 0 0 0,0-1 0 0 0,0 18-1 0 0,2-31-163 0 0,0 1-1 0 0,0-1 0 0 0,0 1 0 0 0,0-1 0 0 0,0 1 0 0 0,0-1 0 0 0,0 1 0 0 0,0-1 0 0 0,1 1 0 0 0,-1-1 0 0 0,0 1 0 0 0,0-1 0 0 0,0 0 0 0 0,0 1 0 0 0,1-1 0 0 0,-1 1 0 0 0,0-1 0 0 0,0 0 0 0 0,1 1 0 0 0,-1-1 0 0 0,0 0 0 0 0,1 1 1 0 0,-1-1-1 0 0,0 0 0 0 0,1 1 0 0 0,-1-1 0 0 0,1 0 0 0 0,-1 0 0 0 0,0 1 0 0 0,2-1 0 0 0,15-2 154 0 0,26-19-377 0 0,-32 14 255 0 0,35-12-397 0 0,-44 18 61 0 0,0 1-1 0 0,0-1 0 0 0,1 0 1 0 0,-1 1-1 0 0,0-1 0 0 0,1 1 1 0 0,-1-1-1 0 0,1 1 0 0 0,-1 0 1 0 0,0 0-1 0 0,1 0 0 0 0,-1 1 1 0 0,0-1-1 0 0,1 1 0 0 0,-1-1 0 0 0,0 1 1 0 0,5 1-1 0 0,-7-1 27 0 0,1-1 0 0 0,-1 1 0 0 0,0-1 0 0 0,1 1 0 0 0,-1 0-1 0 0,0-1 1 0 0,1 1 0 0 0,-1 0 0 0 0,0-1 0 0 0,0 1 0 0 0,0 0 0 0 0,0-1 0 0 0,0 1-1 0 0,0 0 1 0 0,0-1 0 0 0,0 1 0 0 0,0 0 0 0 0,0 0 0 0 0,0-1 0 0 0,0 1 0 0 0,0 0-1 0 0,0-1 1 0 0,-1 1 0 0 0,1 0 0 0 0,0-1 0 0 0,0 1 0 0 0,-1-1 0 0 0,1 1 0 0 0,0 0-1 0 0,-1-1 1 0 0,1 1 0 0 0,-1-1 0 0 0,1 1 0 0 0,-1-1 0 0 0,1 1 0 0 0,-1-1 0 0 0,0 1-1 0 0,-10 13-4942 0 0</inkml:trace>
</inkml:ink>
</file>

<file path=ppt/ink/ink1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9:53.7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1 394 15635 0 0,'1'2'242'0'0,"1"-1"0"0"0,-1 1-1 0 0,1-1 1 0 0,0 1-1 0 0,0-1 1 0 0,0 0 0 0 0,0 1-1 0 0,0-1 1 0 0,0 0-1 0 0,0 0 1 0 0,0 0 0 0 0,0-1-1 0 0,0 1 1 0 0,0 0 0 0 0,1-1-1 0 0,-1 0 1 0 0,0 1-1 0 0,0-1 1 0 0,1 0 0 0 0,-1 0-1 0 0,0 0 1 0 0,1-1-1 0 0,2 0 1 0 0,9-1-188 0 0,0-1 0 0 0,24-8-1 0 0,-19 5 337 0 0,-1 1-316 0 0,33-10 31 0 0,-47 13-64 0 0,0 1-1 0 0,-1-1 0 0 0,1 1 0 0 0,-1-1 0 0 0,0 0 0 0 0,0 0 0 0 0,1-1 0 0 0,-1 1 0 0 0,-1-1 0 0 0,6-4 0 0 0,-8 7-37 0 0,0 0 0 0 0,0 0 1 0 0,0-1-1 0 0,0 1 0 0 0,1 0 1 0 0,-1 0-1 0 0,0 0 0 0 0,0 0 1 0 0,0 0-1 0 0,0 0 0 0 0,0 0 1 0 0,0-1-1 0 0,0 1 0 0 0,1 0 1 0 0,-1 0-1 0 0,0 0 0 0 0,0 0 1 0 0,0-1-1 0 0,0 1 0 0 0,0 0 1 0 0,0 0-1 0 0,0 0 0 0 0,0 0 0 0 0,0-1 1 0 0,0 1-1 0 0,0 0 0 0 0,0 0 1 0 0,0 0-1 0 0,0 0 0 0 0,0-1 1 0 0,0 1-1 0 0,0 0 0 0 0,0 0 1 0 0,0 0-1 0 0,0 0 0 0 0,0-1 1 0 0,-1 1-1 0 0,1 0 0 0 0,0 0 1 0 0,0 0-1 0 0,0 0 0 0 0,0 0 1 0 0,0-1-1 0 0,0 1 0 0 0,0 0 0 0 0,-1 0 1 0 0,1 0-1 0 0,0 0 0 0 0,0 0 1 0 0,0 0-1 0 0,0 0 0 0 0,-13 1 13 0 0,-13 8-75 0 0,17-4 90 0 0,0 0 0 0 0,0 1 0 0 0,1 1 0 0 0,0 0-1 0 0,0 0 1 0 0,0 0 0 0 0,1 1 0 0 0,0 0 0 0 0,1 0-1 0 0,0 1 1 0 0,0 0 0 0 0,-7 14 0 0 0,11-19-7 0 0,0 1 0 0 0,0 0 0 0 0,1-1 0 0 0,-1 1 0 0 0,1 0 0 0 0,0 0 0 0 0,1 0 1 0 0,-1 0-1 0 0,1 0 0 0 0,0 0 0 0 0,0 0 0 0 0,0 0 0 0 0,1 0 0 0 0,0 0 0 0 0,0 0 0 0 0,0 0 0 0 0,0 0 0 0 0,1-1 0 0 0,0 1 0 0 0,0 0 1 0 0,0-1-1 0 0,1 0 0 0 0,-1 1 0 0 0,1-1 0 0 0,0 0 0 0 0,0 0 0 0 0,0-1 0 0 0,5 5 0 0 0,-3-4-87 0 0,0 0 0 0 0,1 1-1 0 0,0-2 1 0 0,0 1 0 0 0,0-1 0 0 0,0 0 0 0 0,0 0-1 0 0,1 0 1 0 0,-1-1 0 0 0,1 0 0 0 0,-1-1 0 0 0,1 1-1 0 0,0-1 1 0 0,0-1 0 0 0,0 1 0 0 0,0-1-1 0 0,0 0 1 0 0,-1-1 0 0 0,12-1 0 0 0,-7 0-686 0 0,0-1 0 0 0,0 0 0 0 0,0 0 1 0 0,17-9-1 0 0,-17 6-1134 0 0,0 0 0 0 0,-1 0 0 0 0,19-16 0 0 0,-8-1-4681 0 0</inkml:trace>
  <inkml:trace contextRef="#ctx0" brushRef="#br0" timeOffset="1">615 8 15955 0 0,'0'-1'218'0'0,"-1"1"0"0"0,1-1-1 0 0,0 1 1 0 0,-1-1-1 0 0,1 1 1 0 0,0 0-1 0 0,-1-1 1 0 0,1 1 0 0 0,-1-1-1 0 0,1 1 1 0 0,-1 0-1 0 0,1-1 1 0 0,-1 1-1 0 0,1 0 1 0 0,-1 0 0 0 0,1-1-1 0 0,-1 1 1 0 0,1 0-1 0 0,-1 0 1 0 0,1 0-1 0 0,-1 0 1 0 0,1-1 0 0 0,-1 1-1 0 0,0 0 1 0 0,1 0-1 0 0,-1 0 1 0 0,1 0 0 0 0,-1 0-1 0 0,1 1 1 0 0,-1-1-1 0 0,0 0 1 0 0,1 0-1 0 0,-1 0 1 0 0,1 0 0 0 0,-1 1-1 0 0,1-1 1 0 0,-1 0-1 0 0,0 1 1 0 0,-4 23 3047 0 0,4-13-3633 0 0,0 0 412 0 0,1 0 0 0 0,0-1 0 0 0,0 1 0 0 0,1-1 0 0 0,1 1 0 0 0,0-1 1 0 0,0 0-1 0 0,1 1 0 0 0,7 15 0 0 0,-9-24-52 0 0,0 1 0 0 0,0 0 1 0 0,1-1-1 0 0,-1 1 0 0 0,1-1 0 0 0,0 0 1 0 0,0 1-1 0 0,0-1 0 0 0,0 0 0 0 0,0 0 1 0 0,0 0-1 0 0,1-1 0 0 0,-1 1 0 0 0,1 0 1 0 0,-1-1-1 0 0,4 2 0 0 0,-3-3-8 0 0,0 1 0 0 0,0-1 0 0 0,0 0 0 0 0,-1 0 1 0 0,1 0-1 0 0,0 0 0 0 0,0 0 0 0 0,0 0 0 0 0,0-1 0 0 0,0 0 0 0 0,-1 1 0 0 0,1-1 0 0 0,0 0 0 0 0,0 0 0 0 0,-1-1 0 0 0,1 1 0 0 0,-1 0 0 0 0,1-1 0 0 0,3-3 1 0 0,12-12 395 0 0,-7-3-3409 0 0,-11 19 2816 0 0,0 1-1 0 0,0-1 1 0 0,0 1 0 0 0,0-1-1 0 0,0 1 1 0 0,0-1-1 0 0,0 1 1 0 0,1-1 0 0 0,-2 1-1 0 0,1-1 1 0 0,0 1-1 0 0,0-1 1 0 0,0 1 0 0 0,0-1-1 0 0,0 1 1 0 0,0-1-1 0 0,0 1 1 0 0,-1-1 0 0 0,1 1-1 0 0,0-1 1 0 0,0 1-1 0 0,-1-1 1 0 0,1 1 0 0 0,0 0-1 0 0,-1-1 1 0 0,1 1-1 0 0,0-1 1 0 0,-1 1 0 0 0,-1-1-356 0 0,1 1 0 0 0,-1-1 1 0 0,1 1-1 0 0,-1 0 1 0 0,1-1-1 0 0,-1 1 0 0 0,0 0 1 0 0,1 0-1 0 0,-1 0 1 0 0,1 0-1 0 0,-1 1 0 0 0,1-1 1 0 0,-1 0-1 0 0,1 1 1 0 0,-2 0-1 0 0,-15 4-5584 0 0</inkml:trace>
</inkml:ink>
</file>

<file path=ppt/ink/ink1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9:54.4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3 285 12507 0 0,'-1'3'363'0'0,"1"-1"0"0"0,-1 0 0 0 0,1 1 0 0 0,0-1 0 0 0,0 0 0 0 0,0 1 1 0 0,0-1-1 0 0,1 0 0 0 0,-1 1 0 0 0,0-1 0 0 0,1 0 0 0 0,0 0 0 0 0,-1 1 0 0 0,1-1 1 0 0,0 0-1 0 0,0 0 0 0 0,1 0 0 0 0,-1 0 0 0 0,0 0 0 0 0,0 0 0 0 0,1 0 0 0 0,2 2 1 0 0,0-2-229 0 0,0 0-1 0 0,0-1 1 0 0,1 1 0 0 0,-1-1 0 0 0,0 0 0 0 0,0 0 0 0 0,1-1 0 0 0,-1 1 0 0 0,1-1 0 0 0,-1 0 0 0 0,6-1 0 0 0,24 1-343 0 0,0-3 1 0 0,0 0-1 0 0,49-13 0 0 0,-90 18-181 0 0,1 0 0 0 0,0 1 1 0 0,0-1-1 0 0,1 1 0 0 0,-1 0 0 0 0,-8 6 0 0 0,7-4 526 0 0,1 1 0 0 0,-1 0 0 0 0,1 0 0 0 0,0 0 0 0 0,0 1 0 0 0,1 0 0 0 0,0 0 0 0 0,-6 11 0 0 0,8-14-60 0 0,1 0-1 0 0,0 0 1 0 0,1 0-1 0 0,-1 0 1 0 0,0 0-1 0 0,1 0 1 0 0,0 0 0 0 0,0 1-1 0 0,1-1 1 0 0,-1 0-1 0 0,1 1 1 0 0,0-1-1 0 0,0 0 1 0 0,0 1-1 0 0,0-1 1 0 0,1 1-1 0 0,0-1 1 0 0,0 0-1 0 0,0 0 1 0 0,0 1 0 0 0,1-1-1 0 0,0 0 1 0 0,0 0-1 0 0,0-1 1 0 0,0 1-1 0 0,0 0 1 0 0,1 0-1 0 0,0-1 1 0 0,0 0-1 0 0,0 0 1 0 0,6 6 0 0 0,-6-7-125 0 0,0 0 1 0 0,1 0 0 0 0,-1 0 0 0 0,1-1 0 0 0,-1 1 0 0 0,1-1 0 0 0,-1 0 0 0 0,1 0 0 0 0,0 0 0 0 0,0 0 0 0 0,-1-1 0 0 0,1 1 0 0 0,0-1 0 0 0,0 0 0 0 0,0 0 0 0 0,-1-1 0 0 0,1 1 0 0 0,0-1 0 0 0,0 0 0 0 0,-1 0 0 0 0,1 0-1 0 0,0 0 1 0 0,-1 0 0 0 0,1-1 0 0 0,-1 0 0 0 0,0 0 0 0 0,5-3 0 0 0,6-4-894 0 0,-1 0-1 0 0,-1-1 0 0 0,0-1 1 0 0,0 0-1 0 0,13-16 1 0 0,2-2-3496 0 0,10 6-2286 0 0</inkml:trace>
  <inkml:trace contextRef="#ctx0" brushRef="#br0" timeOffset="0.99">385 0 14419 0 0,'44'4'8567'0'0,"-36"-3"-8084"0"0,1 1 1 0 0,-1 0-1 0 0,0 1 1 0 0,0 0-1 0 0,0 0 1 0 0,10 6-1 0 0,-15-8-459 0 0,0 1 0 0 0,-1 0-1 0 0,1 0 1 0 0,0 0 0 0 0,-1 0 0 0 0,0 0-1 0 0,1 0 1 0 0,-1 1 0 0 0,0-1-1 0 0,0 1 1 0 0,0 0 0 0 0,-1-1-1 0 0,1 1 1 0 0,0 0 0 0 0,-1 0-1 0 0,0 0 1 0 0,0 0 0 0 0,0 0-1 0 0,0 1 1 0 0,0-1 0 0 0,-1 0-1 0 0,0 0 1 0 0,1 1 0 0 0,-1-1-1 0 0,0 0 1 0 0,0 0 0 0 0,-1 1-1 0 0,1-1 1 0 0,-1 0 0 0 0,0 0-1 0 0,1 0 1 0 0,-1 1 0 0 0,-1-1-1 0 0,0 3 1 0 0,-3 2 29 0 0,1 1-1 0 0,-1-1 0 0 0,0 0 1 0 0,-1 0-1 0 0,0-1 1 0 0,0 1-1 0 0,0-1 0 0 0,-12 9 1 0 0,-22 26 101 0 0,39-41-173 0 0,0 1 1 0 0,0-1 0 0 0,0 1 0 0 0,0-1 0 0 0,0 1 0 0 0,0-1-1 0 0,1 1 1 0 0,-1 0 0 0 0,0-1 0 0 0,1 1 0 0 0,-1 0 0 0 0,1 0-1 0 0,0-1 1 0 0,0 1 0 0 0,-1 0 0 0 0,1 0 0 0 0,0 0 0 0 0,1-1-1 0 0,-1 1 1 0 0,0 0 0 0 0,0 0 0 0 0,1 0 0 0 0,-1-1-1 0 0,1 1 1 0 0,0 0 0 0 0,-1-1 0 0 0,1 1 0 0 0,0 0 0 0 0,0-1-1 0 0,0 1 1 0 0,0-1 0 0 0,0 0 0 0 0,0 1 0 0 0,0-1 0 0 0,1 0-1 0 0,-1 1 1 0 0,3 0 0 0 0,-1 1-36 0 0,0-1 0 0 0,0 0 0 0 0,0 0 0 0 0,1 0 0 0 0,-1-1 0 0 0,1 1 0 0 0,-1-1 0 0 0,1 0 0 0 0,0 0 0 0 0,-1 0 0 0 0,1 0 0 0 0,0-1 0 0 0,0 1 0 0 0,-1-1 0 0 0,1 0 0 0 0,0 0 0 0 0,4-1 0 0 0,0-2-495 0 0,0 0 1 0 0,0 0-1 0 0,0 0 1 0 0,0-1-1 0 0,-1-1 1 0 0,1 1-1 0 0,8-8 1 0 0,15-9-5092 0 0,-2 8-2572 0 0</inkml:trace>
</inkml:ink>
</file>

<file path=ppt/ink/ink1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9:54.8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 41 17492 0 0,'1'-1'224'0'0,"-1"0"1"0"0,1 0 0 0 0,-1 0 0 0 0,1 0-1 0 0,-1 0 1 0 0,1 0 0 0 0,0 0 0 0 0,0 0-1 0 0,0 0 1 0 0,0 0 0 0 0,-1 0-1 0 0,1 0 1 0 0,0 0 0 0 0,0 1 0 0 0,1-1-1 0 0,-1 0 1 0 0,0 1 0 0 0,0-1 0 0 0,0 1-1 0 0,0-1 1 0 0,2 1 0 0 0,26-10 821 0 0,-15 6-740 0 0,0 1-1 0 0,29-2 0 0 0,-37 5-262 0 0,0 0 0 0 0,-1 0 0 0 0,1 0-1 0 0,0 1 1 0 0,0 0 0 0 0,-1 0 0 0 0,1 0 0 0 0,-1 1 0 0 0,1 0-1 0 0,6 3 1 0 0,-11-5-18 0 0,0 1 0 0 0,0-1 0 0 0,-1 1 0 0 0,1-1 0 0 0,0 1 0 0 0,0 0 0 0 0,0 0 0 0 0,-1-1 0 0 0,1 1 0 0 0,0 0 0 0 0,-1 0 0 0 0,1 0 0 0 0,0 0 1 0 0,-1-1-1 0 0,1 1 0 0 0,-1 0 0 0 0,0 0 0 0 0,1 0 0 0 0,-1 0 0 0 0,0 0 0 0 0,0 0 0 0 0,1 1 0 0 0,-1-1 0 0 0,0 2 0 0 0,0-1-5 0 0,-1 1 0 0 0,1-1 0 0 0,-1 1 0 0 0,0-1 0 0 0,0 1 0 0 0,0-1 0 0 0,0 0 0 0 0,0 1 0 0 0,0-1 0 0 0,-2 2 0 0 0,-3 5-102 0 0,-1-1 1 0 0,0 0-1 0 0,0 0 0 0 0,-9 6 1 0 0,-34 19-456 0 0,41-29 499 0 0,1 1 0 0 0,0 0 0 0 0,0 0-1 0 0,1 0 1 0 0,-1 1 0 0 0,1 1 0 0 0,0-1-1 0 0,1 1 1 0 0,-8 10 0 0 0,14-17 36 0 0,-1 0 0 0 0,1 1 1 0 0,0-1-1 0 0,0 0 0 0 0,0 0 1 0 0,0 0-1 0 0,0 1 0 0 0,0-1 0 0 0,0 0 1 0 0,0 0-1 0 0,0 1 0 0 0,0-1 1 0 0,0 0-1 0 0,0 0 0 0 0,0 0 0 0 0,0 1 1 0 0,0-1-1 0 0,0 0 0 0 0,0 0 1 0 0,0 1-1 0 0,0-1 0 0 0,0 0 0 0 0,0 0 1 0 0,0 0-1 0 0,1 1 0 0 0,-1-1 1 0 0,0 0-1 0 0,0 0 0 0 0,0 0 0 0 0,0 1 1 0 0,0-1-1 0 0,1 0 0 0 0,-1 0 1 0 0,0 0-1 0 0,0 0 0 0 0,0 0 0 0 0,0 0 1 0 0,1 1-1 0 0,-1-1 0 0 0,14 4-1 0 0,17-3 42 0 0,-29-1-43 0 0,60-4-85 0 0,-41 2-1351 0 0,0 1 0 0 0,1 1 0 0 0,26 3 1 0 0,-74 1-5355 0 0,-20 12 5171 0 0,40-13 2317 0 0,-1 1 1 0 0,1 1-1 0 0,0-1 0 0 0,0 1 1 0 0,1 0-1 0 0,-1 0 0 0 0,1 1 0 0 0,1 0 1 0 0,-1-1-1 0 0,1 2 0 0 0,0-1 1 0 0,-5 10-1 0 0,3-6-157 0 0,0-1 0 0 0,-1 1 0 0 0,0-1 0 0 0,-13 13 0 0 0,15-17-483 0 0,0 0 1 0 0,0-1-1 0 0,-1 0 1 0 0,1 0 0 0 0,-1-1-1 0 0,1 0 1 0 0,-1 0-1 0 0,0 0 1 0 0,-1 0-1 0 0,1-1 1 0 0,0 0 0 0 0,-12 2-1 0 0,17-7-209 0 0,8-3 141 0 0,11-4 152 0 0,4 1-19 0 0,0 2 0 0 0,1 0 0 0 0,1 1-1 0 0,-1 1 1 0 0,0 2 0 0 0,26-2-1 0 0,-47 5-106 0 0,0 0-1 0 0,-1 0 0 0 0,1 0 0 0 0,0 0 1 0 0,-1 0-1 0 0,1 0 0 0 0,0 0 0 0 0,-1 1 0 0 0,1-1 1 0 0,-1 1-1 0 0,1-1 0 0 0,0 1 0 0 0,-1 0 1 0 0,3 1-1 0 0,-3-1-106 0 0,-1-1 0 0 0,1 1-1 0 0,-1 0 1 0 0,1-1 0 0 0,-1 1 0 0 0,0-1 0 0 0,1 1-1 0 0,-1 0 1 0 0,0-1 0 0 0,1 1 0 0 0,-1 0 0 0 0,0-1 0 0 0,0 1-1 0 0,0 0 1 0 0,0-1 0 0 0,0 1 0 0 0,0 0 0 0 0,0 0-1 0 0,0-1 1 0 0,0 1 0 0 0,0 0 0 0 0,0-1 0 0 0,0 1-1 0 0,-1 1 1 0 0,0 1-547 0 0,0 0 0 0 0,-1 0-1 0 0,0 0 1 0 0,0 0-1 0 0,0 0 1 0 0,0 0-1 0 0,0 0 1 0 0,0 0 0 0 0,-1-1-1 0 0,0 1 1 0 0,1-1-1 0 0,-5 3 1 0 0,-42 24-5869 0 0,20-13 2382 0 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5:32.4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63 14595 0 0,'-1'-1'453'0'0,"0"-1"1"0"0,0 1-1 0 0,0-1 1 0 0,0 1-1 0 0,0-1 0 0 0,0 0 1 0 0,1 1-1 0 0,-1-1 0 0 0,0 0 1 0 0,1 1-1 0 0,0-1 1 0 0,-1 0-1 0 0,1 0 0 0 0,0 1 1 0 0,0-1-1 0 0,0 0 0 0 0,0 0 1 0 0,0 1-1 0 0,1-4 1 0 0,0 4-313 0 0,-1 0 1 0 0,1-1 0 0 0,0 1-1 0 0,0 0 1 0 0,0-1 0 0 0,0 1 0 0 0,0 0-1 0 0,0 0 1 0 0,0 0 0 0 0,0 0-1 0 0,1 0 1 0 0,-1 0 0 0 0,0 0-1 0 0,0 0 1 0 0,1 1 0 0 0,-1-1 0 0 0,3 0-1 0 0,3-1-75 0 0,-1 0 1 0 0,0 1-1 0 0,1 0 0 0 0,-1 0 0 0 0,1 0 0 0 0,-1 1 1 0 0,1 0-1 0 0,-1 1 0 0 0,9 1 0 0 0,6 3-6 0 0,0 2-1 0 0,0 0 1 0 0,-1 1 0 0 0,0 2-1 0 0,-1 0 1 0 0,0 1 0 0 0,-1 0-1 0 0,0 2 1 0 0,-1 0 0 0 0,18 17-1 0 0,-33-27-91 0 0,1-1 1 0 0,0 1-1 0 0,-1 0 0 0 0,0 0 0 0 0,0 0 0 0 0,0 0 0 0 0,0 0 0 0 0,0 0 1 0 0,0 1-1 0 0,-1-1 0 0 0,0 1 0 0 0,1-1 0 0 0,-2 1 0 0 0,1 0 1 0 0,1 5-1 0 0,-2-7-334 0 0,0 1 1 0 0,0-1-1 0 0,-1 1 1 0 0,1 0-1 0 0,0-1 1 0 0,-1 1-1 0 0,0-1 0 0 0,1 1 1 0 0,-3 3-1 0 0,2-3-576 0 0,-1 0 0 0 0,0-1 0 0 0,1 1 0 0 0,-1-1-1 0 0,0 0 1 0 0,0 1 0 0 0,0-1 0 0 0,0 0 0 0 0,-4 2-1 0 0,-8 5-7288 0 0</inkml:trace>
</inkml:ink>
</file>

<file path=ppt/ink/ink1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9:55.4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1 397 4865 0 0,'0'0'271'0'0,"0"1"0"0"0,0-1 0 0 0,0 0 0 0 0,0 1 0 0 0,0-1 0 0 0,0 1 0 0 0,0-1 0 0 0,0 1 0 0 0,0-1 0 0 0,0 0 0 0 0,0 1 0 0 0,0-1 0 0 0,0 1 0 0 0,0-1 0 0 0,0 0 0 0 0,1 1 0 0 0,-1-1 1 0 0,0 1-1 0 0,0-1 0 0 0,0 0 0 0 0,1 1 0 0 0,-1-1 0 0 0,0 0 0 0 0,0 1 0 0 0,1-1 0 0 0,11 7 3426 0 0,19-1-791 0 0,-26-5-2044 0 0,17 2 1118 0 0,38-2 0 0 0,-49-2-1812 0 0,1 1 0 0 0,0 0 0 0 0,0 1-1 0 0,-1 0 1 0 0,1 0 0 0 0,-1 2 0 0 0,1-1 0 0 0,-1 1 0 0 0,0 1 0 0 0,20 9 0 0 0,-29-11-191 0 0,1 0-1 0 0,-1 0 1 0 0,0 0 0 0 0,-1 0-1 0 0,1 0 1 0 0,0 0 0 0 0,-1 1-1 0 0,1-1 1 0 0,-1 1-1 0 0,0-1 1 0 0,0 1 0 0 0,0 0-1 0 0,0-1 1 0 0,0 1 0 0 0,0 0-1 0 0,-1 0 1 0 0,1-1 0 0 0,-1 1-1 0 0,0 0 1 0 0,0 0 0 0 0,0 0-1 0 0,0 0 1 0 0,-1 0-1 0 0,1-1 1 0 0,-1 1 0 0 0,1 0-1 0 0,-1 0 1 0 0,0-1 0 0 0,0 1-1 0 0,-3 4 1 0 0,-8 8-4469 0 0,-5-6-3934 0 0</inkml:trace>
  <inkml:trace contextRef="#ctx0" brushRef="#br0" timeOffset="1">493 194 10594 0 0,'-2'-5'1108'0'0,"-20"-38"4203"0"0,22 42-5113 0 0,-1 0 0 0 0,1 0 0 0 0,-1 0 0 0 0,1 0 0 0 0,-1 0 0 0 0,0 0 0 0 0,1 0 0 0 0,-1 1 0 0 0,0-1 0 0 0,0 0 0 0 0,0 0 0 0 0,0 0 0 0 0,0 1 0 0 0,1-1 0 0 0,-1 0 0 0 0,0 1 0 0 0,-1-1 0 0 0,1 1 0 0 0,0-1 0 0 0,0 1 0 0 0,0 0 0 0 0,0 0 0 0 0,0-1 0 0 0,0 1 0 0 0,0 0 0 0 0,-1 0 0 0 0,1 0 0 0 0,0 0 0 0 0,0 0 0 0 0,0 0 0 0 0,0 0 0 0 0,-1 0 0 0 0,0 1 0 0 0,1 0-120 0 0,-1 1 0 0 0,1-1 0 0 0,0 1 0 0 0,-1-1 1 0 0,1 1-1 0 0,0-1 0 0 0,0 1 0 0 0,0 0 0 0 0,0-1 0 0 0,0 1 0 0 0,1 0 0 0 0,-1 0 0 0 0,1 0 1 0 0,-1 0-1 0 0,1-1 0 0 0,-1 1 0 0 0,1 0 0 0 0,0 0 0 0 0,0 0 0 0 0,0 0 0 0 0,0 0 0 0 0,1 3 0 0 0,7 43 33 0 0,-5-40-108 0 0,0-1 0 0 0,0 1 0 0 0,1-1 0 0 0,0 1 0 0 0,1-1 0 0 0,-1 0 0 0 0,1-1 0 0 0,9 9 0 0 0,-13-13 6 0 0,1 0 0 0 0,0 0 0 0 0,-1 0 0 0 0,1 0 0 0 0,0 0-1 0 0,0-1 1 0 0,0 1 0 0 0,1-1 0 0 0,-1 0 0 0 0,0 0 0 0 0,1 0 0 0 0,-1 0-1 0 0,0 0 1 0 0,1 0 0 0 0,-1 0 0 0 0,1-1 0 0 0,-1 1 0 0 0,1-1-1 0 0,0 0 1 0 0,-1 0 0 0 0,1 0 0 0 0,-1 0 0 0 0,1 0 0 0 0,0 0-1 0 0,-1-1 1 0 0,1 1 0 0 0,-1-1 0 0 0,1 0 0 0 0,-1 0 0 0 0,5-2 0 0 0,-5 1 9 0 0,1-1 0 0 0,-1 1 0 0 0,1-1 0 0 0,-1 0 0 0 0,0 1 0 0 0,0-1 0 0 0,0 0 0 0 0,-1 0 0 0 0,1-1 0 0 0,-1 1 0 0 0,1 0 0 0 0,-1 0 0 0 0,0-1 0 0 0,0 1 0 0 0,-1-1 0 0 0,1 1 0 0 0,0-6 0 0 0,0-61 21 0 0,-1 69-41 0 0,-1-17-188 0 0,-1 0-1 0 0,0 0 1 0 0,-7-23-1 0 0,7 34-169 0 0,0 0 1 0 0,0 1-1 0 0,-1-1 0 0 0,0 1 0 0 0,0 0 0 0 0,-1 0 0 0 0,1 0 1 0 0,-1 0-1 0 0,-1 0 0 0 0,1 1 0 0 0,-8-8 0 0 0,5 9-1963 0 0</inkml:trace>
</inkml:ink>
</file>

<file path=ppt/ink/ink1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9:55.8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42 1 11442 0 0,'2'1'1043'0'0,"0"1"0"0"0,0-1 0 0 0,0 1 0 0 0,0 0 0 0 0,-1 0 0 0 0,1 0-1 0 0,-1 0 1 0 0,1 0 0 0 0,-1 0 0 0 0,2 4 0 0 0,6 28 2570 0 0,-7-18-3738 0 0,-1 1 1 0 0,-2 21-1 0 0,0-27 875 0 0,0 13-1027 0 0,-9 121 576 0 0,-5-74-3855 0 0,11-58 1077 0 0,-1 0-1 0 0,0 0 0 0 0,-8 14 1 0 0,-5 4-5939 0 0</inkml:trace>
</inkml:ink>
</file>

<file path=ppt/ink/ink1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9:56.4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229 25 10914 0 0,'-2'-2'324'0'0,"1"0"-1"0"0,-1 0 1 0 0,1 1-1 0 0,-1-1 0 0 0,0 0 1 0 0,0 0-1 0 0,1 1 1 0 0,-1-1-1 0 0,0 1 1 0 0,-1 0-1 0 0,1-1 0 0 0,0 1 1 0 0,0 0-1 0 0,0 0 1 0 0,-3 0-1 0 0,3 1-121 0 0,0 1-1 0 0,1-1 0 0 0,-1 1 1 0 0,0-1-1 0 0,1 1 0 0 0,-1 0 1 0 0,1 0-1 0 0,-1 0 0 0 0,1 0 1 0 0,-1 0-1 0 0,1 0 0 0 0,0 0 1 0 0,-1 1-1 0 0,1-1 1 0 0,0 0-1 0 0,0 1 0 0 0,0-1 1 0 0,0 1-1 0 0,0-1 0 0 0,0 1 1 0 0,0 2-1 0 0,-5 6-47 0 0,2 0 0 0 0,0 0 0 0 0,0 1-1 0 0,0-1 1 0 0,2 1 0 0 0,-1 0 0 0 0,1 0 0 0 0,1 0-1 0 0,0 0 1 0 0,0 0 0 0 0,1 0 0 0 0,1 0 0 0 0,1 13 0 0 0,2-2-169 0 0,0 0-1 0 0,2-1 1 0 0,0 1 0 0 0,1-1 0 0 0,16 33 0 0 0,-19-47 2 0 0,0 0-1 0 0,0 0 1 0 0,0-1-1 0 0,1 1 1 0 0,0-1-1 0 0,0 0 1 0 0,8 7-1 0 0,-12-12 3 0 0,1 0 0 0 0,-1 1-1 0 0,1-1 1 0 0,0 0 0 0 0,-1 0 0 0 0,1 0-1 0 0,0 0 1 0 0,0 0 0 0 0,0-1 0 0 0,0 1-1 0 0,0 0 1 0 0,0-1 0 0 0,0 0 0 0 0,0 1 0 0 0,0-1-1 0 0,0 0 1 0 0,0 0 0 0 0,0 0 0 0 0,0 0-1 0 0,0-1 1 0 0,0 1 0 0 0,0 0 0 0 0,0-1-1 0 0,0 1 1 0 0,0-1 0 0 0,0 0 0 0 0,0 0 0 0 0,0 0-1 0 0,0 0 1 0 0,-1 0 0 0 0,1 0 0 0 0,3-3-1 0 0,3-3-6 0 0,0-1-1 0 0,-1-1 1 0 0,0 1-1 0 0,0-1 1 0 0,-1 0 0 0 0,0-1-1 0 0,0 0 1 0 0,4-11-1 0 0,4-11-31 0 0,11-43 0 0 0,-21 61-123 0 0,0 1 0 0 0,-1-1 1 0 0,-1 0-1 0 0,0 1 1 0 0,-1-1-1 0 0,-1 0 0 0 0,-1-18 1 0 0,1 29-69 0 0,-1 0 0 0 0,0 0 0 0 0,1 0 1 0 0,-1 0-1 0 0,0 0 0 0 0,0 0 0 0 0,0 0 0 0 0,-1 1 0 0 0,1-1 1 0 0,-1 0-1 0 0,0 1 0 0 0,1-1 0 0 0,-1 1 0 0 0,0 0 1 0 0,0-1-1 0 0,-4-1 0 0 0,3 2-198 0 0,1 1 0 0 0,-2-1 1 0 0,1 1-1 0 0,0 0 0 0 0,0 0 0 0 0,0 0 1 0 0,0 1-1 0 0,-1-1 0 0 0,1 1 0 0 0,0 0 1 0 0,-1 0-1 0 0,1 0 0 0 0,0 0 0 0 0,-1 0 1 0 0,1 1-1 0 0,0-1 0 0 0,0 1 0 0 0,-5 2 1 0 0,-23 7-4579 0 0</inkml:trace>
  <inkml:trace contextRef="#ctx0" brushRef="#br0" timeOffset="1">1 385 9722 0 0,'2'0'636'0'0,"0"1"-1"0"0,0-1 1 0 0,0 0-1 0 0,0 0 1 0 0,0 0-1 0 0,0 0 1 0 0,0 0-1 0 0,1 0 1 0 0,-1 0-1 0 0,3-2 1 0 0,38-14 1203 0 0,-21 6-984 0 0,51-12-86 0 0,117-20-1 0 0,-132 35-3762 0 0,-3 7-6330 0 0,-33 2 3307 0 0</inkml:trace>
</inkml:ink>
</file>

<file path=ppt/ink/ink1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9:56.9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 0 12419 0 0,'-1'35'10336'0'0,"-1"6"-9846"0"0,-9 53-1 0 0,3-59-645 0 0,-8 43 319 0 0,15-72-647 0 0,1-1 0 0 0,-1 1 0 0 0,1-1 0 0 0,1 1 0 0 0,-1 0 0 0 0,1-1 0 0 0,0 1 0 0 0,0-1 0 0 0,0 1 0 0 0,5 9 0 0 0,-6-15 402 0 0,0 1 0 0 0,0-1-1 0 0,0 0 1 0 0,0 1 0 0 0,0-1-1 0 0,0 0 1 0 0,0 1 0 0 0,1-1-1 0 0,-1 0 1 0 0,0 1-1 0 0,0-1 1 0 0,0 0 0 0 0,1 0-1 0 0,-1 1 1 0 0,0-1 0 0 0,0 0-1 0 0,1 0 1 0 0,-1 0 0 0 0,0 1-1 0 0,1-1 1 0 0,-1 0 0 0 0,0 0-1 0 0,1 0 1 0 0,-1 0 0 0 0,0 0-1 0 0,1 1 1 0 0,-1-1 0 0 0,0 0-1 0 0,1 0 1 0 0,-1 0 0 0 0,0 0-1 0 0,1 0 1 0 0,-1 0 0 0 0,0 0-1 0 0,1 0 1 0 0,-1 0-1 0 0,0 0 1 0 0,1-1 0 0 0,-1 1-1 0 0,0 0 1 0 0,1 0 0 0 0,-1 0-1 0 0,0 0 1 0 0,1 0 0 0 0,-1-1-1 0 0,0 1 1 0 0,0 0 0 0 0,1 0-1 0 0,-1 0 1 0 0,0-1 0 0 0,0 1-1 0 0,1 0 1 0 0,-1-1 0 0 0,0 1-1 0 0,0 0 1 0 0,0 0 0 0 0,1-1-1 0 0,-1 1 1 0 0,0 0 0 0 0,0-1-1 0 0,0 1 1 0 0,0 0 0 0 0,0-1-1 0 0,14-32 610 0 0,-7 17-602 0 0,-2 9 239 0 0,0 0 0 0 0,0 0 0 0 0,0 0 0 0 0,1 1-1 0 0,0 0 1 0 0,10-8 0 0 0,-13 12-144 0 0,-1 0-1 0 0,0 0 0 0 0,1 0 1 0 0,0 1-1 0 0,-1-1 0 0 0,1 1 1 0 0,0 0-1 0 0,0-1 0 0 0,-1 1 0 0 0,1 1 1 0 0,0-1-1 0 0,0 0 0 0 0,0 1 1 0 0,0-1-1 0 0,0 1 0 0 0,0 0 1 0 0,1 0-1 0 0,-1 0 0 0 0,0 1 1 0 0,0-1-1 0 0,4 2 0 0 0,-6-2-210 0 0,1 1 0 0 0,-1 0 0 0 0,0-1 0 0 0,0 1-1 0 0,0 0 1 0 0,0 0 0 0 0,0 0 0 0 0,0 0 0 0 0,0-1 0 0 0,-1 1-1 0 0,1 1 1 0 0,0-1 0 0 0,0 0 0 0 0,-1 0 0 0 0,1 0 0 0 0,-1 0-1 0 0,1 0 1 0 0,-1 1 0 0 0,1-1 0 0 0,-1 0 0 0 0,0 0 0 0 0,0 1-1 0 0,1-1 1 0 0,-1 0 0 0 0,0 1 0 0 0,0-1 0 0 0,0 0 0 0 0,0 0-1 0 0,-1 1 1 0 0,1-1 0 0 0,-1 2 0 0 0,-4 11-5230 0 0</inkml:trace>
</inkml:ink>
</file>

<file path=ppt/ink/ink1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9:57.3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0 259 16988 0 0,'1'-2'121'0'0,"1"1"1"0"0,-1 0 0 0 0,1 0 0 0 0,-1 0 0 0 0,1 1 0 0 0,0-1-1 0 0,-1 0 1 0 0,1 0 0 0 0,0 1 0 0 0,-1-1 0 0 0,1 1 0 0 0,0 0-1 0 0,0-1 1 0 0,-1 1 0 0 0,1 0 0 0 0,2 0 0 0 0,1-1 14 0 0,15-4-54 0 0,0 0 0 0 0,0-2 1 0 0,0-1-1 0 0,22-12 0 0 0,-22 10-203 0 0,0 1-1 0 0,1 0 1 0 0,30-7-1 0 0,-35 15-1113 0 0,-13 6-1089 0 0,-4-4 2153 0 0,0 1 0 0 0,-1-1 0 0 0,1 0 0 0 0,-1 0 1 0 0,1 1-1 0 0,-1-1 0 0 0,1 0 0 0 0,-1 0 0 0 0,1 0 1 0 0,-1-1-1 0 0,-3 2 0 0 0,-17 6-137 0 0,0 0 906 0 0,-1 1-1 0 0,1 0 1 0 0,0 2-1 0 0,-22 15 1 0 0,39-23-467 0 0,1 0 0 0 0,0 0 1 0 0,0 0-1 0 0,0 1 0 0 0,0-1 0 0 0,1 1 1 0 0,-1 0-1 0 0,1 0 0 0 0,0 1 0 0 0,0-1 1 0 0,0 1-1 0 0,1-1 0 0 0,0 1 0 0 0,-1 0 1 0 0,2 0-1 0 0,-1 0 0 0 0,1 0 0 0 0,-1 0 1 0 0,1 0-1 0 0,1 0 0 0 0,-1 1 0 0 0,1-1 1 0 0,0 0-1 0 0,1 11 0 0 0,0-13-127 0 0,-1 1 0 0 0,1-1 1 0 0,0 0-1 0 0,0 1 0 0 0,0-1 0 0 0,1 0 0 0 0,-1 0 1 0 0,1 0-1 0 0,0 0 0 0 0,0 0 0 0 0,0 0 0 0 0,0 0 0 0 0,0-1 1 0 0,0 1-1 0 0,1-1 0 0 0,-1 0 0 0 0,1 1 0 0 0,0-1 0 0 0,0 0 1 0 0,0-1-1 0 0,0 1 0 0 0,0 0 0 0 0,0-1 0 0 0,0 0 0 0 0,0 1 1 0 0,1-1-1 0 0,-1-1 0 0 0,0 1 0 0 0,1 0 0 0 0,-1-1 0 0 0,1 0 1 0 0,-1 0-1 0 0,1 0 0 0 0,3 0 0 0 0,9-1-446 0 0,0-1-1 0 0,0-1 1 0 0,0 0-1 0 0,-1-1 1 0 0,1 0-1 0 0,15-7 1 0 0,-14 3-1357 0 0,1 0-1 0 0,-1 0 1 0 0,-1-2 0 0 0,0 0-1 0 0,19-15 1 0 0,8-4-2438 0 0</inkml:trace>
  <inkml:trace contextRef="#ctx0" brushRef="#br0" timeOffset="1">575 27 11266 0 0,'-22'9'1461'0'0,"0"1"-1"0"0,0 1 1 0 0,1 0-1 0 0,-24 18 1 0 0,38-24-1227 0 0,0 1 1 0 0,0-1-1 0 0,1 1 0 0 0,-1 1 1 0 0,1-1-1 0 0,1 1 1 0 0,-1 0-1 0 0,1 0 0 0 0,1 0 1 0 0,-1 1-1 0 0,1 0 1 0 0,0 0-1 0 0,1 0 0 0 0,-5 16 1 0 0,8-18-215 0 0,0 0 1 0 0,0 1 0 0 0,1-1-1 0 0,0 0 1 0 0,0 0 0 0 0,0 0 0 0 0,1 0-1 0 0,-1 0 1 0 0,1 0 0 0 0,1-1-1 0 0,-1 1 1 0 0,1 0 0 0 0,0-1-1 0 0,1 0 1 0 0,-1 0 0 0 0,1 0-1 0 0,0 0 1 0 0,0-1 0 0 0,0 1-1 0 0,1-1 1 0 0,0 0 0 0 0,6 4 0 0 0,-7-5-32 0 0,0 0 1 0 0,0-1-1 0 0,0 0 1 0 0,0 1-1 0 0,0-2 1 0 0,0 1-1 0 0,1 0 1 0 0,-1-1 0 0 0,1 0-1 0 0,-1 0 1 0 0,1 0-1 0 0,0-1 1 0 0,5 1-1 0 0,-7-2 1 0 0,1 1 1 0 0,-1-1-1 0 0,0 1 0 0 0,0-1 0 0 0,1 0 0 0 0,-1 0 0 0 0,0-1 0 0 0,0 1 0 0 0,0-1 0 0 0,0 1 0 0 0,-1-1 0 0 0,1 0 0 0 0,0 0 1 0 0,-1 0-1 0 0,1 0 0 0 0,-1-1 0 0 0,0 1 0 0 0,0-1 0 0 0,0 1 0 0 0,3-5 0 0 0,-1 0-4 0 0,0-1 0 0 0,-1 0-1 0 0,0 0 1 0 0,0 0 0 0 0,-1 0 0 0 0,0-1 0 0 0,0 1-1 0 0,-1-1 1 0 0,0 1 0 0 0,0-1 0 0 0,-2-17 0 0 0,-1-9-915 0 0,-12-54 1 0 0,10 68 81 0 0,3 15 976 0 0,-3-35-5735 0 0,4 41 5350 0 0,0-1 0 0 0,0 0-1 0 0,0 0 1 0 0,0 0 0 0 0,0 0 0 0 0,1 1 0 0 0,-1-1 0 0 0,0 0 0 0 0,0 0-1 0 0,1 0 1 0 0,-1 1 0 0 0,0-1 0 0 0,1 0 0 0 0,-1 0 0 0 0,1 1 0 0 0,-1-1-1 0 0,1 0 1 0 0,-1 1 0 0 0,1-1 0 0 0,0 1 0 0 0,-1-1 0 0 0,1 1 0 0 0,0-1-1 0 0,-1 1 1 0 0,1-1 0 0 0,0 1 0 0 0,0 0 0 0 0,-1-1 0 0 0,1 1-1 0 0,0 0 1 0 0,0-1 0 0 0,0 1 0 0 0,-1 0 0 0 0,1 0 0 0 0,0 0 0 0 0,0 0-1 0 0,0 0 1 0 0,0 0 0 0 0,-1 0 0 0 0,1 0 0 0 0,1 1 0 0 0,10 1-2089 0 0</inkml:trace>
</inkml:ink>
</file>

<file path=ppt/ink/ink1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9:57.9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 32 5921 0 0,'6'67'11774'0'0,"-7"2"-6631"0"0,-5-7-4544 0 0,-17 80 1 0 0,11-113-944 0 0,10-25-494 0 0,10-15-62 0 0,0 1 768 0 0,0 0 0 0 0,1 1-1 0 0,0 0 1 0 0,0 1-1 0 0,1 0 1 0 0,0 0 0 0 0,0 1-1 0 0,1 0 1 0 0,18-8 0 0 0,40-13-2415 0 0,1 7-4848 0 0,-63 18 4339 0 0</inkml:trace>
  <inkml:trace contextRef="#ctx0" brushRef="#br0" timeOffset="1">122 25 10170 0 0,'12'-5'5374'0'0,"17"-5"-3940"0"0,-19 7-255 0 0,-7 2-943 0 0,1 0 0 0 0,-1 0 0 0 0,1 0 0 0 0,-1 0-1 0 0,1 0 1 0 0,-1 1 0 0 0,1 0 0 0 0,0 0 0 0 0,-1 0-1 0 0,1 0 1 0 0,0 0 0 0 0,-1 1 0 0 0,1-1 0 0 0,-1 1 0 0 0,1 0-1 0 0,-1 0 1 0 0,1 1 0 0 0,-1-1 0 0 0,0 1 0 0 0,0-1 0 0 0,6 5-1 0 0,-6-3-125 0 0,0 1-1 0 0,0-1 0 0 0,0 1 0 0 0,-1-1 1 0 0,0 1-1 0 0,1 0 0 0 0,-1 0 0 0 0,-1 0 1 0 0,1 0-1 0 0,-1 0 0 0 0,1 0 1 0 0,-1 0-1 0 0,0 1 0 0 0,-1-1 0 0 0,1 0 1 0 0,-1 1-1 0 0,0 7 0 0 0,-1 13-742 0 0,-1 0-1 0 0,-5 26 1 0 0,0-18-3756 0 0,-1-1-4062 0 0,6-20 1752 0 0</inkml:trace>
</inkml:ink>
</file>

<file path=ppt/ink/ink1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9:58.4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71 41 8186 0 0,'1'-4'750'0'0,"0"2"-120"0"0,0-1 1 0 0,0 0-1 0 0,0 0 0 0 0,0 1 1 0 0,0-1-1 0 0,0 1 0 0 0,1-1 1 0 0,-1 1-1 0 0,1 0 1 0 0,0-1-1 0 0,0 1 0 0 0,0 0 1 0 0,3-2-1 0 0,-4 4-376 0 0,-1 1 0 0 0,1-1-1 0 0,-1 1 1 0 0,1 0 0 0 0,-1 0 0 0 0,1-1-1 0 0,-1 1 1 0 0,0 0 0 0 0,1 0 0 0 0,-1 0 0 0 0,0 0-1 0 0,0-1 1 0 0,1 1 0 0 0,-1 0 0 0 0,0 0-1 0 0,0 0 1 0 0,0 0 0 0 0,0 0 0 0 0,0 0-1 0 0,0 0 1 0 0,0 22 959 0 0,0-23-1184 0 0,-1 24 397 0 0,-1 0 1 0 0,-8 30-1 0 0,6-36-425 0 0,1 0-1 0 0,1 0 1 0 0,0 0 0 0 0,1 1-1 0 0,2 21 1 0 0,0-38-13 0 0,-1 0 0 0 0,0-1 0 0 0,1 1 0 0 0,0-1 0 0 0,-1 0 1 0 0,1 1-1 0 0,0-1 0 0 0,0 1 0 0 0,-1-1 0 0 0,1 0 0 0 0,0 1 0 0 0,1-1 1 0 0,-1 0-1 0 0,0 0 0 0 0,0 0 0 0 0,0 0 0 0 0,1 0 0 0 0,-1 0 0 0 0,0 0 0 0 0,1-1 1 0 0,-1 1-1 0 0,1 0 0 0 0,-1-1 0 0 0,1 1 0 0 0,-1-1 0 0 0,1 1 0 0 0,-1-1 0 0 0,1 0 1 0 0,-1 0-1 0 0,1 0 0 0 0,0 0 0 0 0,-1 0 0 0 0,1 0 0 0 0,1 0 0 0 0,10-1-206 0 0,0 0-1 0 0,0-1 0 0 0,17-5 0 0 0,-11 2-332 0 0,19 3-1513 0 0,-20 8-1663 0 0,-18-6 3424 0 0,1 1 0 0 0,-1-1-1 0 0,1 1 1 0 0,-1-1 0 0 0,0 1 0 0 0,1-1 0 0 0,-1 1-1 0 0,0-1 1 0 0,0 1 0 0 0,1 0 0 0 0,-1-1 0 0 0,0 1 0 0 0,0-1-1 0 0,0 1 1 0 0,0-1 0 0 0,0 1 0 0 0,0 0 0 0 0,0-1-1 0 0,0 1 1 0 0,0 0 0 0 0,0-1 0 0 0,0 1 0 0 0,0-1-1 0 0,0 1 1 0 0,0-1 0 0 0,0 1 0 0 0,-1 0 0 0 0,-3 10-5781 0 0</inkml:trace>
  <inkml:trace contextRef="#ctx0" brushRef="#br0" timeOffset="1">1 396 16035 0 0,'0'2'185'0'0,"0"-1"0"0"0,0 0 0 0 0,0 1 0 0 0,0-1 0 0 0,0 0 0 0 0,1 1 0 0 0,-1-1 0 0 0,0 0-1 0 0,1 1 1 0 0,-1-1 0 0 0,1 0 0 0 0,0 0 0 0 0,-1 1 0 0 0,1-1 0 0 0,0 0 0 0 0,0 0 0 0 0,-1 0 0 0 0,1 0-1 0 0,0 0 1 0 0,0 0 0 0 0,0 0 0 0 0,0 0 0 0 0,1-1 0 0 0,-1 1 0 0 0,0 0 0 0 0,0-1 0 0 0,0 1-1 0 0,1-1 1 0 0,-1 1 0 0 0,0-1 0 0 0,2 1 0 0 0,43 13 256 0 0,-24-11-322 0 0,-18-3-87 0 0,1 1 0 0 0,-1-1 0 0 0,0 1 1 0 0,1-1-1 0 0,-1 1 0 0 0,0 1 0 0 0,0-1 1 0 0,0 1-1 0 0,0-1 0 0 0,5 4 0 0 0,-9-5-22 0 0,0 0-1 0 0,0 1 0 0 0,1-1 1 0 0,-1 1-1 0 0,0-1 1 0 0,0 1-1 0 0,0-1 1 0 0,0 0-1 0 0,0 1 0 0 0,0-1 1 0 0,0 1-1 0 0,0-1 1 0 0,0 1-1 0 0,0-1 1 0 0,0 1-1 0 0,0-1 0 0 0,0 0 1 0 0,0 1-1 0 0,0-1 1 0 0,0 1-1 0 0,0-1 0 0 0,0 1 1 0 0,-1-1-1 0 0,1 0 1 0 0,0 1-1 0 0,0-1 1 0 0,0 1-1 0 0,-1-1 0 0 0,1 0 1 0 0,0 1-1 0 0,-1-1 1 0 0,1 0-1 0 0,0 0 1 0 0,-1 1-1 0 0,1-1 0 0 0,0 0 1 0 0,-1 0-1 0 0,1 1 1 0 0,-1-1-1 0 0,-22 16 0 0 0,16-11 15 0 0,5-4-29 0 0,-1 1 1 0 0,1-1-1 0 0,1 1 1 0 0,-1 0 0 0 0,0 0-1 0 0,0 0 1 0 0,1 0 0 0 0,-1 0-1 0 0,1 0 1 0 0,-1 0-1 0 0,1 0 1 0 0,0 0 0 0 0,0 1-1 0 0,0-1 1 0 0,0 0-1 0 0,0 1 1 0 0,1-1 0 0 0,-1 1-1 0 0,1-1 1 0 0,0 1 0 0 0,-1 0-1 0 0,1-1 1 0 0,0 1-1 0 0,0-1 1 0 0,1 1 0 0 0,-1-1-1 0 0,1 1 1 0 0,-1-1-1 0 0,1 1 1 0 0,0-1 0 0 0,0 0-1 0 0,0 1 1 0 0,0-1 0 0 0,0 0-1 0 0,3 4 1 0 0,-1-2-51 0 0,0 0 0 0 0,0 0-1 0 0,1-1 1 0 0,-1 1 0 0 0,1-1 0 0 0,0 0 0 0 0,0 0 0 0 0,0 0 0 0 0,1-1 0 0 0,-1 1 0 0 0,0-1 0 0 0,1 0 0 0 0,0 0-1 0 0,0-1 1 0 0,-1 1 0 0 0,1-1 0 0 0,7 1 0 0 0,-3-1-640 0 0,0-1 0 0 0,0 0 0 0 0,-1-1 0 0 0,16-2 0 0 0,-16 1-688 0 0,0 0 0 0 0,0-1-1 0 0,-1 0 1 0 0,1 0 0 0 0,9-6 0 0 0,6-5-5032 0 0</inkml:trace>
</inkml:ink>
</file>

<file path=ppt/ink/ink1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9:59.4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 86 14499 0 0,'17'-1'1731'0'0,"0"0"-1"0"0,21-4 1 0 0,-23 2-1605 0 0,-1 0 1 0 0,0-1 0 0 0,0-1 0 0 0,-1 0 0 0 0,1 0 0 0 0,-1-2 0 0 0,0 1 0 0 0,-1-2 0 0 0,1 0 0 0 0,11-10 0 0 0,-24 18-125 0 0,0 0 0 0 0,0 0 0 0 0,0 0-1 0 0,1 0 1 0 0,-1 0 0 0 0,0 0 0 0 0,0 0-1 0 0,0 0 1 0 0,0 0 0 0 0,1 0 0 0 0,-1 0 0 0 0,0-1-1 0 0,0 1 1 0 0,0 0 0 0 0,0 0 0 0 0,0 0-1 0 0,0 0 1 0 0,1 0 0 0 0,-1 0 0 0 0,0-1 0 0 0,0 1-1 0 0,0 0 1 0 0,0 0 0 0 0,0 0 0 0 0,0 0-1 0 0,0 0 1 0 0,0-1 0 0 0,0 1 0 0 0,0 0 0 0 0,0 0-1 0 0,0 0 1 0 0,0 0 0 0 0,0-1 0 0 0,0 1-1 0 0,0 0 1 0 0,0 0 0 0 0,0 0 0 0 0,0 0 0 0 0,0-1-1 0 0,0 1 1 0 0,0 0 0 0 0,0 0 0 0 0,0 0-1 0 0,0 0 1 0 0,0-1 0 0 0,0 1 0 0 0,0 0 0 0 0,0 0-1 0 0,-1 0 1 0 0,-10 0-97 0 0,-16 8-62 0 0,10 1 299 0 0,0 1-1 0 0,0 0 0 0 0,1 2 0 0 0,1 0 0 0 0,0 0 1 0 0,0 2-1 0 0,1 0 0 0 0,1 0 0 0 0,0 1 0 0 0,1 1 0 0 0,1 0 1 0 0,1 0-1 0 0,-13 26 0 0 0,22-38-125 0 0,-1 0 0 0 0,1-1 0 0 0,-1 1 0 0 0,1 0 0 0 0,0 0 0 0 0,1 0-1 0 0,-1 0 1 0 0,1 0 0 0 0,-1 0 0 0 0,1 0 0 0 0,0 0 0 0 0,1-1 0 0 0,-1 1 0 0 0,1 0 0 0 0,0 0 0 0 0,0 0 0 0 0,0 0 0 0 0,0 0 0 0 0,1-1 0 0 0,-1 1 0 0 0,1 0 0 0 0,0-1-1 0 0,4 6 1 0 0,0-2-1 0 0,0 0-1 0 0,1-1 1 0 0,0 0-1 0 0,0 0 1 0 0,1 0-1 0 0,-1-1 0 0 0,1 0 1 0 0,0-1-1 0 0,11 5 1 0 0,-12-6-67 0 0,0 0 1 0 0,1-1 0 0 0,0 0 0 0 0,-1 0-1 0 0,1 0 1 0 0,0-1 0 0 0,0 0-1 0 0,0-1 1 0 0,0 0 0 0 0,0 0 0 0 0,0-1-1 0 0,0 0 1 0 0,10-2 0 0 0,-11 1-447 0 0,-1 0 0 0 0,1 0 1 0 0,-1-1-1 0 0,0 0 0 0 0,1 0 0 0 0,8-7 1 0 0,-10 6-450 0 0,0 1 1 0 0,-1-1 0 0 0,1-1-1 0 0,-1 1 1 0 0,0-1 0 0 0,-1 1 0 0 0,1-1-1 0 0,3-6 1 0 0,4-13-5682 0 0</inkml:trace>
  <inkml:trace contextRef="#ctx0" brushRef="#br0" timeOffset="1">229 99 12427 0 0,'2'2'551'0'0,"0"-1"0"0"0,0 1 0 0 0,0-1 0 0 0,0 1 0 0 0,0-1 0 0 0,0 0 0 0 0,0 0 0 0 0,1 0 0 0 0,-1 0 0 0 0,0-1 0 0 0,1 1 0 0 0,-1-1 0 0 0,5 1 1 0 0,-1 0-97 0 0,0-1 0 0 0,1 0 0 0 0,-1-1 0 0 0,0 1 0 0 0,7-3 1 0 0,8-2-329 0 0,-1-1 1 0 0,24-11 0 0 0,-39 15 96 0 0,27-17-225 0 0,-31 18-16 0 0,-1 1 0 0 0,1 0 1 0 0,-1-1-1 0 0,0 1 0 0 0,1 0 0 0 0,-1-1 0 0 0,1 1 0 0 0,-1-1 0 0 0,0 1 0 0 0,1-1 0 0 0,-1 1 0 0 0,0 0 0 0 0,0-1 0 0 0,1 1 1 0 0,-1-1-1 0 0,0 0 0 0 0,0 1 0 0 0,0-1 0 0 0,0 1 0 0 0,0-1 0 0 0,0 1 0 0 0,0-2 0 0 0,0 2-14 0 0,-1-1-1 0 0,1 1 0 0 0,-1-1 1 0 0,1 1-1 0 0,-1-1 1 0 0,0 1-1 0 0,1-1 1 0 0,-1 1-1 0 0,0 0 0 0 0,1-1 1 0 0,-1 1-1 0 0,0 0 1 0 0,1-1-1 0 0,-1 1 1 0 0,0 0-1 0 0,0 0 0 0 0,0 0 1 0 0,1 0-1 0 0,-1 0 1 0 0,0 0-1 0 0,-1 0 0 0 0,-7 0 52 0 0,0 0 0 0 0,0 1-1 0 0,0 0 1 0 0,1 1-1 0 0,-1 0 1 0 0,0 0 0 0 0,1 1-1 0 0,-1 0 1 0 0,1 0-1 0 0,0 1 1 0 0,0 0 0 0 0,1 1-1 0 0,-1 0 1 0 0,1 0-1 0 0,0 0 1 0 0,0 1 0 0 0,0 0-1 0 0,1 0 1 0 0,0 1-1 0 0,0 0 1 0 0,-6 10-1 0 0,7-9 122 0 0,0-1 0 0 0,1 1 0 0 0,0 0 0 0 0,0 0 0 0 0,1 0 0 0 0,0 0 0 0 0,0 1 0 0 0,1-1 0 0 0,-3 17 0 0 0,5-19-120 0 0,0 0 1 0 0,0 0-1 0 0,0 0 0 0 0,1 0 0 0 0,-1 0 1 0 0,1 0-1 0 0,1 0 0 0 0,-1-1 0 0 0,1 1 1 0 0,0 0-1 0 0,1-1 0 0 0,-1 1 0 0 0,1-1 0 0 0,0 0 1 0 0,4 6-1 0 0,-6-9-19 0 0,1 0 0 0 0,0 1 0 0 0,0-1 0 0 0,0 0 0 0 0,0 0 0 0 0,1 0 0 0 0,-1 0 0 0 0,0 0 0 0 0,1-1 0 0 0,0 1 0 0 0,-1-1 0 0 0,1 0 0 0 0,0 0 0 0 0,-1 1 0 0 0,1-2 0 0 0,0 1 0 0 0,0 0 0 0 0,5 0 0 0 0,-4-1-87 0 0,1 0 0 0 0,-1-1 0 0 0,1 1 0 0 0,-1-1 0 0 0,1 0 0 0 0,-1 0 0 0 0,1 0 0 0 0,-1-1 0 0 0,0 0 0 0 0,0 0-1 0 0,4-2 1 0 0,6-5-870 0 0,-1 0 0 0 0,-1 0 0 0 0,0-2 0 0 0,0 1 0 0 0,19-24-1 0 0,-20 21-523 0 0,-1-1 0 0 0,16-27-1 0 0,-11 1 1453 0 0,-14 36 482 0 0,0 0 0 0 0,-1 0 0 0 0,1 0 1 0 0,-1 0-1 0 0,0 0 0 0 0,0 0 0 0 0,-2-7 0 0 0,2 22 4214 0 0,-5 13-2459 0 0,0 6-1382 0 0,3-11-582 0 0,1 0-1 0 0,0 0 1 0 0,2 0 0 0 0,0-1-1 0 0,1 1 1 0 0,1 0-1 0 0,10 34 1 0 0,-12-51-245 0 0,-1-1 0 0 0,1 1 1 0 0,0 0-1 0 0,0 0 1 0 0,-1-1-1 0 0,1 1 0 0 0,0 0 1 0 0,0-1-1 0 0,0 1 1 0 0,1-1-1 0 0,-1 1 0 0 0,0-1 1 0 0,1 0-1 0 0,-1 0 1 0 0,0 1-1 0 0,1-1 0 0 0,0 0 1 0 0,-1 0-1 0 0,1 0 1 0 0,0-1-1 0 0,-1 1 0 0 0,1 0 1 0 0,0-1-1 0 0,0 1 1 0 0,0-1-1 0 0,-1 1 0 0 0,1-1 1 0 0,0 0-1 0 0,0 0 1 0 0,0 0-1 0 0,0 0 0 0 0,0 0 1 0 0,0 0-1 0 0,-1 0 1 0 0,1-1-1 0 0,0 1 0 0 0,0-1 1 0 0,0 1-1 0 0,-1-1 0 0 0,1 0 1 0 0,0 0-1 0 0,0 1 1 0 0,-1-1-1 0 0,1-1 0 0 0,1 0 1 0 0,4-3-97 0 0,-1 0 0 0 0,0 0 1 0 0,0-1-1 0 0,0 1 0 0 0,0-1 1 0 0,-1-1-1 0 0,0 1 0 0 0,-1-1 1 0 0,6-9-1 0 0,-7 7-66 0 0,1 1 1 0 0,-2-1-1 0 0,1-1 1 0 0,-1 1-1 0 0,-1 0 1 0 0,0 0 0 0 0,0-13-1 0 0,0 12 129 0 0,-1 0-1 0 0,2-1 1 0 0,-1 1 0 0 0,1 0 0 0 0,5-12-1 0 0,-1 68 2519 0 0,-4 49-1839 0 0,-3-72-1020 0 0,1-1 1 0 0,1 0-1 0 0,1 1 1 0 0,1-1-1 0 0,8 31 1 0 0,-10-50-127 0 0,0-1-1 0 0,0 1 1 0 0,0-1 0 0 0,1 0 0 0 0,-1 1 0 0 0,0-1 0 0 0,1 0-1 0 0,3 3 1 0 0,-5-4 291 0 0,0-1 0 0 0,1 0 1 0 0,-1 1-1 0 0,1-1 0 0 0,-1 0 0 0 0,1 0 0 0 0,-1 1 0 0 0,0-1 1 0 0,1 0-1 0 0,-1 0 0 0 0,1 0 0 0 0,-1 0 0 0 0,1 0 0 0 0,-1 0 0 0 0,1 0 1 0 0,-1 1-1 0 0,1-1 0 0 0,-1-1 0 0 0,1 1 0 0 0,-1 0 0 0 0,1 0 0 0 0,-1 0 1 0 0,1 0-1 0 0,-1 0 0 0 0,1 0 0 0 0,-1 0 0 0 0,0-1 0 0 0,1 1 0 0 0,-1 0 1 0 0,1 0-1 0 0,-1-1 0 0 0,1 1 0 0 0,-1 0 0 0 0,0-1 0 0 0,1 1 0 0 0,-1 0 1 0 0,0-1-1 0 0,1 1 0 0 0,-1 0 0 0 0,0-1 0 0 0,0 1 0 0 0,1-1 0 0 0,-1 1 1 0 0,0-1-1 0 0,0 1 0 0 0,0-1 0 0 0,0 1 0 0 0,1 0 0 0 0,-1-1 0 0 0,0 1 1 0 0,0-1-1 0 0,0 1 0 0 0,0-2 0 0 0,5-15-5961 0 0</inkml:trace>
</inkml:ink>
</file>

<file path=ppt/ink/ink1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9:59.8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62 13595 0 0,'0'-2'355'0'0,"0"1"1"0"0,0-1-1 0 0,1 1 0 0 0,-1-1 1 0 0,0 1-1 0 0,1-1 1 0 0,-1 1-1 0 0,1 0 0 0 0,-1-1 1 0 0,1 1-1 0 0,0 0 1 0 0,-1-1-1 0 0,1 1 0 0 0,0 0 1 0 0,0 0-1 0 0,2-2 0 0 0,22-13 2403 0 0,-13 12-2198 0 0,0 1 0 0 0,0 0 0 0 0,12-2 0 0 0,-23 5-437 0 0,13-2 182 0 0,-1 0-1 0 0,1 1 1 0 0,-1 0 0 0 0,1 2-1 0 0,0-1 1 0 0,-1 1-1 0 0,1 1 1 0 0,20 6 0 0 0,-30-7-264 0 0,0 1 0 0 0,0-1-1 0 0,0 1 1 0 0,0 0 0 0 0,-1 0 0 0 0,1 0 0 0 0,-1 0 0 0 0,1 1 0 0 0,-1-1 0 0 0,0 1 0 0 0,0 0 0 0 0,0 0 0 0 0,0 0-1 0 0,-1 0 1 0 0,1 1 0 0 0,-1-1 0 0 0,0 1 0 0 0,0 0 0 0 0,0-1 0 0 0,0 1 0 0 0,-1 0 0 0 0,0 0 0 0 0,0 0 0 0 0,0 0-1 0 0,0 0 1 0 0,0 0 0 0 0,-1 0 0 0 0,0 1 0 0 0,1-1 0 0 0,-2 0 0 0 0,1 0 0 0 0,-1 6 0 0 0,-2 6-126 0 0,0 0 0 0 0,-1-1 0 0 0,-1 1 0 0 0,0-1 0 0 0,-15 29 0 0 0,0-5-2456 0 0,-1-2-3285 0 0,18-70-7650 0 0,13-13 12305 0 0,-6 33 2966 0 0,0 0 0 0 0,11-24 0 0 0,-10 29-839 0 0,-1 0 0 0 0,1 1 0 0 0,1-1 0 0 0,-1 1 0 0 0,1 0 0 0 0,1 0 1 0 0,-1 1-1 0 0,1 0 0 0 0,0 0 0 0 0,12-7 0 0 0,6-3 208 0 0,37-17 0 0 0,-56 30-1021 0 0,1 0 0 0 0,-1 0 0 0 0,1 1 0 0 0,-1 0 0 0 0,1 0-1 0 0,0 1 1 0 0,0 0 0 0 0,0 0 0 0 0,0 1 0 0 0,0-1 0 0 0,13 3-1 0 0,-17-2-86 0 0,-1 1 0 0 0,0 0-1 0 0,0 0 1 0 0,0 0 0 0 0,0 0-1 0 0,0 1 1 0 0,0-1 0 0 0,0 0-1 0 0,-1 1 1 0 0,1 0 0 0 0,0-1-1 0 0,-1 1 1 0 0,1 0 0 0 0,-1 0-1 0 0,0 0 1 0 0,1-1 0 0 0,-1 2-1 0 0,0-1 1 0 0,0 0 0 0 0,0 0-1 0 0,-1 0 1 0 0,1 0 0 0 0,0 1-1 0 0,-1-1 1 0 0,1 0 0 0 0,-1 0-1 0 0,0 1 1 0 0,0 3 0 0 0,0 8 93 0 0,0-1 0 0 0,-1 1 1 0 0,-3 19-1 0 0,3-30-139 0 0,-12 59 49 0 0,6-35-464 0 0,-3 35 1 0 0,9-54-810 0 0,1 0 1 0 0,0 1 0 0 0,0-1-1 0 0,3 15 1 0 0,-3-23 1192 0 0,3 9-3840 0 0</inkml:trace>
</inkml:ink>
</file>

<file path=ppt/ink/ink1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0:00.4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0 102 7082 0 0,'1'-2'506'0'0,"-1"0"1"0"0,1 1-1 0 0,0-1 1 0 0,-1 0 0 0 0,1 0-1 0 0,0 1 1 0 0,0-1 0 0 0,0 0-1 0 0,1 1 1 0 0,-1-1-1 0 0,0 1 1 0 0,1 0 0 0 0,-1-1-1 0 0,0 1 1 0 0,1 0 0 0 0,0 0-1 0 0,-1 0 1 0 0,1 0-1 0 0,0 0 1 0 0,-1 0 0 0 0,1 0-1 0 0,0 1 1 0 0,0-1 0 0 0,0 1-1 0 0,0-1 1 0 0,0 1 0 0 0,3-1-1 0 0,-3 2-284 0 0,0 0 1 0 0,0 0-1 0 0,-1 0 0 0 0,1 0 0 0 0,0 0 1 0 0,0 0-1 0 0,0 1 0 0 0,-1-1 0 0 0,1 1 1 0 0,-1-1-1 0 0,1 1 0 0 0,-1-1 0 0 0,1 1 1 0 0,-1 0-1 0 0,0 0 0 0 0,0 0 0 0 0,0-1 1 0 0,0 1-1 0 0,0 0 0 0 0,0 0 1 0 0,-1 1-1 0 0,1-1 0 0 0,-1 0 0 0 0,1 0 1 0 0,-1 2-1 0 0,3 11-165 0 0,-2 0 1 0 0,0 1-1 0 0,0-1 1 0 0,-1 0-1 0 0,-1 0 0 0 0,-1 0 1 0 0,0 1-1 0 0,-1-2 1 0 0,0 1-1 0 0,-1 0 1 0 0,-1-1-1 0 0,0 1 0 0 0,-1-1 1 0 0,-12 19-1 0 0,22-39-179 0 0,1 0 0 0 0,0 1-1 0 0,0 0 1 0 0,0 0 0 0 0,0 0 0 0 0,1 0-1 0 0,0 1 1 0 0,8-5 0 0 0,56-25-568 0 0,-7 4-2774 0 0,-60 29 2774 0 0,0 0 1 0 0,0-1-1 0 0,0 0 1 0 0,0 0-1 0 0,-1 0 1 0 0,1 0-1 0 0,-1 0 0 0 0,0 0 1 0 0,1-1-1 0 0,-1 1 1 0 0,0-1-1 0 0,0 1 1 0 0,0-1-1 0 0,-1 0 1 0 0,1 0-1 0 0,-1 0 1 0 0,0 0-1 0 0,1 0 1 0 0,-1 0-1 0 0,1-6 0 0 0,1-12-4849 0 0</inkml:trace>
  <inkml:trace contextRef="#ctx0" brushRef="#br0" timeOffset="1">274 0 7378 0 0,'22'2'10204'0'0,"-3"4"-3976"0"0,-17-5-5813 0 0,1 0 0 0 0,0 0 0 0 0,-1 1-1 0 0,0-1 1 0 0,1 1 0 0 0,-1 0 0 0 0,0 0 0 0 0,1 0 0 0 0,2 5 0 0 0,-3-4-395 0 0,0 0 0 0 0,0 0 0 0 0,-1 0 0 0 0,1 1 1 0 0,-1-1-1 0 0,0 1 0 0 0,0-1 0 0 0,0 1 0 0 0,0 0 0 0 0,-1-1 1 0 0,0 1-1 0 0,1 0 0 0 0,-1-1 0 0 0,-1 1 0 0 0,1 0 0 0 0,0-1 1 0 0,-1 1-1 0 0,0-1 0 0 0,-2 6 0 0 0,-2 5 15 0 0,-1-1 0 0 0,0 0 0 0 0,-1 0-1 0 0,-1 0 1 0 0,0-1 0 0 0,-1-1 0 0 0,0 1 0 0 0,-1-1 0 0 0,0-1-1 0 0,-16 13 1 0 0,-31 37-134 0 0,56-59 93 0 0,0-1 0 0 0,1 1 0 0 0,-1-1 0 0 0,1 1 1 0 0,-1 0-1 0 0,1-1 0 0 0,-1 1 0 0 0,1 0 0 0 0,-1 0 0 0 0,1-1 0 0 0,0 1 0 0 0,-1 0 0 0 0,1 0 0 0 0,0 0 0 0 0,0 0 1 0 0,-1-1-1 0 0,1 1 0 0 0,0 0 0 0 0,0 0 0 0 0,0 0 0 0 0,0 0 0 0 0,0 0 0 0 0,0 0 0 0 0,0-1 0 0 0,1 1 0 0 0,-1 0 1 0 0,0 0-1 0 0,0 0 0 0 0,1 0 0 0 0,-1-1 0 0 0,0 1 0 0 0,1 0 0 0 0,-1 0 0 0 0,1-1 0 0 0,-1 1 0 0 0,1 0 0 0 0,0-1 0 0 0,-1 1 1 0 0,1 0-1 0 0,-1-1 0 0 0,1 1 0 0 0,0-1 0 0 0,0 1 0 0 0,1 0 0 0 0,4 2-16 0 0,1 1 0 0 0,0-2-1 0 0,0 1 1 0 0,13 2 0 0 0,0 1-10 0 0,-11-2-311 0 0,0-1 1 0 0,0 0 0 0 0,0-1-1 0 0,0 0 1 0 0,0-1-1 0 0,0 0 1 0 0,12 0 0 0 0,-18-1-212 0 0,1 0 0 0 0,-1-1 1 0 0,0 0-1 0 0,1 1 0 0 0,-1-1 1 0 0,0 0-1 0 0,0-1 1 0 0,1 1-1 0 0,4-3 0 0 0,-5 2-181 0 0,-1 0 0 0 0,0 0 1 0 0,1 0-1 0 0,-1 0 0 0 0,0 0 0 0 0,0-1 0 0 0,0 1 0 0 0,-1-1 0 0 0,1 1 0 0 0,0-1 0 0 0,-1 0 0 0 0,2-4 1 0 0,6-19-5985 0 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5:32.8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 18340 0 0,'57'-1'4103'0'0,"-36"0"-3780"0"0,0 0-1 0 0,0 1 1 0 0,0 1 0 0 0,0 1-1 0 0,0 1 1 0 0,-1 1-1 0 0,31 10 1 0 0,-36-9-995 0 0,23 11-2145 0 0,-17 2-7752 0 0,-7-1 4124 0 0</inkml:trace>
  <inkml:trace contextRef="#ctx0" brushRef="#br0" timeOffset="1.03">209 118 12387 0 0,'-2'24'9388'0'0,"-3"-5"-5662"0"0,3-15-3911 0 0,-1 1-1 0 0,0-1 0 0 0,0 0 1 0 0,0 0-1 0 0,0 0 1 0 0,-1 0-1 0 0,0 0 0 0 0,1-1 1 0 0,-9 6-1 0 0,86-17-391 0 0,-56 7 682 0 0,1 0 0 0 0,-1 1 1 0 0,0 1-1 0 0,27 4 1 0 0,3 10-7592 0 0</inkml:trace>
</inkml:ink>
</file>

<file path=ppt/ink/ink1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0:00.8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15 5169 0 0,'-1'-14'14156'0'0,"8"27"-8734"0"0,7 28-3441 0 0,12 91-572 0 0,-15-42-8383 0 0,-13-79 1510 0 0</inkml:trace>
  <inkml:trace contextRef="#ctx0" brushRef="#br0" timeOffset="1">387 320 20492 0 0,'4'3'4593'0'0,"2"2"-3192"0"0,-1-1-473 0 0,-1 1-216 0 0,-2-5-328 0 0,-2-1-176 0 0,0-2-104 0 0,2 1-24 0 0,-2-3-8 0 0,1 1-120 0 0,-1 1-112 0 0,0 0-216 0 0,0 2-336 0 0</inkml:trace>
</inkml:ink>
</file>

<file path=ppt/ink/ink1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1:09.4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67 90 12211 0 0,'-17'-6'4842'0'0,"11"4"-3630"0"0,1 0 0 0 0,-1 0-1 0 0,0-1 1 0 0,1 0 0 0 0,-1 0-1 0 0,-9-7 1 0 0,15 10-1179 0 0,0-1 0 0 0,0 1 0 0 0,0-1 0 0 0,0 1 0 0 0,0-1 0 0 0,-1 1 0 0 0,1-1 0 0 0,0 1 0 0 0,0-1 0 0 0,0 1 0 0 0,0-1 0 0 0,1 1 0 0 0,-1-1 0 0 0,0 0 0 0 0,0 1 0 0 0,0-1 0 0 0,0 1 0 0 0,0-1 0 0 0,1 1 0 0 0,-1 0 0 0 0,0-1 0 0 0,1 1 0 0 0,-1-1 0 0 0,0 1 0 0 0,1-1 0 0 0,-1 1 0 0 0,0 0 0 0 0,1-1 0 0 0,-1 1 0 0 0,0 0 0 0 0,1-1 0 0 0,-1 1 0 0 0,1 0 0 0 0,-1-1 0 0 0,1 1 0 0 0,-1 0 0 0 0,1 0 0 0 0,-1 0 1 0 0,1 0-1 0 0,0-1 0 0 0,23-9 133 0 0,13 1-126 0 0,1 1 1 0 0,0 2-1 0 0,0 2 0 0 0,0 1 0 0 0,0 2 0 0 0,65 6 1 0 0,-70 1-1791 0 0,-5-1-2302 0 0,0-5-6489 0 0,-20-1 3676 0 0</inkml:trace>
</inkml:ink>
</file>

<file path=ppt/ink/ink1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1:09.8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1 9602 0 0,'-7'1'8608'0'0,"14"3"-5467"0"0,17 2-2512 0 0,-23-6-291 0 0,10 3-128 0 0,1 1 0 0 0,-1 0 0 0 0,0 0 0 0 0,0 1 0 0 0,0 0 0 0 0,-1 1 0 0 0,0 0 0 0 0,0 1 0 0 0,0 0 0 0 0,11 11 0 0 0,-16-13-72 0 0,0 1 0 0 0,-1-1-1 0 0,1 1 1 0 0,-1-1 0 0 0,0 1-1 0 0,-1 1 1 0 0,1-1 0 0 0,-1 0 0 0 0,0 1-1 0 0,-1 0 1 0 0,0 0 0 0 0,0-1-1 0 0,0 1 1 0 0,-1 0 0 0 0,0 0-1 0 0,0 1 1 0 0,-1-1 0 0 0,0 10-1 0 0,-2-4-37 0 0,0 0 0 0 0,0 0 0 0 0,-2 0 0 0 0,1 0 0 0 0,-2 0 0 0 0,0-1 0 0 0,-11 22-1 0 0,13-28-345 0 0,-1 0-1 0 0,1-1 0 0 0,-1 1 1 0 0,-1-1-1 0 0,1 1 0 0 0,-1-1 0 0 0,0-1 1 0 0,0 1-1 0 0,0-1 0 0 0,0 0 0 0 0,-1 0 1 0 0,0 0-1 0 0,0-1 0 0 0,0 0 1 0 0,0 0-1 0 0,0 0 0 0 0,-8 1 0 0 0,4-3-3279 0 0</inkml:trace>
</inkml:ink>
</file>

<file path=ppt/ink/ink1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1:10.2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23 13011 0 0,'-9'-22'10486'0'0,"10"32"-8434"0"0,11 175 692 0 0,6 47-4625 0 0,-8-183-1848 0 0,2-21-3040 0 0,-7-21 1965 0 0</inkml:trace>
</inkml:ink>
</file>

<file path=ppt/ink/ink1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1:10.6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19 10850 0 0,'0'0'300'0'0,"0"-1"0"0"0,0 0 0 0 0,0 1 0 0 0,0-1 0 0 0,0 0 0 0 0,0 1 0 0 0,0-1 0 0 0,0 0 0 0 0,0 1 0 0 0,0-1 0 0 0,0 0 0 0 0,1 1 0 0 0,-1-1 0 0 0,0 1 0 0 0,0-1 0 0 0,1 0 0 0 0,-1 1-1 0 0,0-1 1 0 0,1 1 0 0 0,-1-1 0 0 0,1 1 0 0 0,-1-1 0 0 0,1 1 0 0 0,-1-1 0 0 0,1 1 0 0 0,-1-1 0 0 0,1 1 0 0 0,-1 0 0 0 0,1-1 0 0 0,-1 1 0 0 0,1 0 0 0 0,0-1 0 0 0,-1 1 0 0 0,1 0 0 0 0,0 0 0 0 0,1 0 6 0 0,1 0 0 0 0,-1 0 0 0 0,0 1 0 0 0,0-1 0 0 0,0 1 0 0 0,0-1 0 0 0,0 1 0 0 0,0 0 0 0 0,0 0 0 0 0,0 0 0 0 0,3 1 0 0 0,1 2-164 0 0,1 0 1 0 0,-1 1 0 0 0,0 0 0 0 0,0 0 0 0 0,0 0-1 0 0,4 7 1 0 0,-6-6-101 0 0,0 1 0 0 0,-1 0 0 0 0,0 1-1 0 0,-1-1 1 0 0,1 0 0 0 0,-2 1 0 0 0,1-1 0 0 0,-1 1-1 0 0,0 0 1 0 0,0-1 0 0 0,-1 1 0 0 0,-1 11 0 0 0,1-14-115 0 0,0 0 0 0 0,-1 0 1 0 0,1 0-1 0 0,-1 0 1 0 0,-1 0-1 0 0,1 0 1 0 0,-1 0-1 0 0,0 0 0 0 0,0-1 1 0 0,0 1-1 0 0,-1-1 1 0 0,1 1-1 0 0,-1-1 1 0 0,0 0-1 0 0,0 0 0 0 0,-1 0 1 0 0,1-1-1 0 0,-1 1 1 0 0,-7 5-1 0 0,-7-4-424 0 0,8-5 159 0 0,8-5-227 0 0,3 4 553 0 0,1 0 1 0 0,-1 1-1 0 0,0-1 1 0 0,1 0-1 0 0,-1 1 1 0 0,0-1-1 0 0,1 1 1 0 0,-1-1-1 0 0,1 1 1 0 0,-1-1-1 0 0,1 1 1 0 0,-1 0-1 0 0,1 0 1 0 0,-1 0-1 0 0,1 0 1 0 0,-1 0-1 0 0,1 0 1 0 0,-1 0-1 0 0,3 1 1 0 0,29 7 1312 0 0,-31-7-1212 0 0,-1 1-1 0 0,1 0 1 0 0,0 0 0 0 0,-1 0 0 0 0,1-1 0 0 0,-1 1 0 0 0,0 1-1 0 0,0-1 1 0 0,0 0 0 0 0,0 0 0 0 0,0 0 0 0 0,0 1 0 0 0,0-1 0 0 0,-1 0-1 0 0,1 1 1 0 0,-1-1 0 0 0,0 0 0 0 0,1 1 0 0 0,-1-1 0 0 0,0 1-1 0 0,-1 3 1 0 0,-8 55 252 0 0,7-53-290 0 0,1-1-39 0 0,-1 0 1 0 0,0 0 0 0 0,0 0 0 0 0,-1 0 0 0 0,0 0 0 0 0,0 0 0 0 0,-1-1 0 0 0,0 1 0 0 0,0-1-1 0 0,-5 6 1 0 0,-20 15-3477 0 0</inkml:trace>
</inkml:ink>
</file>

<file path=ppt/ink/ink1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1:11.0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45 1 13875 0 0,'-2'-1'11539'0'0,"-2"27"-8808"0"0,-1 40-2766 0 0,3 12 264 0 0,-1 4-251 0 0,10 101-1 0 0,-6-188-84 0 0,-1 0 0 0 0,1 0-1 0 0,1 0 1 0 0,-1 1 0 0 0,1-1 0 0 0,0 0-1 0 0,0 1 1 0 0,0-1 0 0 0,0 1 0 0 0,1-1-1 0 0,0 1 1 0 0,0 0 0 0 0,0 0-1 0 0,6-5 1 0 0,-5 4 112 0 0,1-1 0 0 0,1 1 0 0 0,-1 0-1 0 0,1 1 1 0 0,-1-1 0 0 0,1 1 0 0 0,1 0-1 0 0,-1 0 1 0 0,1 1 0 0 0,12-5 0 0 0,-18 8-2 0 0,-1 0 0 0 0,0 0 0 0 0,1 0 0 0 0,-1 0 0 0 0,0-1 0 0 0,1 1 0 0 0,-1 0 0 0 0,0 0 1 0 0,1 0-1 0 0,-1 0 0 0 0,0 0 0 0 0,1 1 0 0 0,-1-1 0 0 0,0 0 0 0 0,1 0 0 0 0,-1 0 0 0 0,0 0 0 0 0,1 0 0 0 0,-1 0 1 0 0,0 0-1 0 0,1 1 0 0 0,-1-1 0 0 0,0 0 0 0 0,0 0 0 0 0,1 0 0 0 0,-1 1 0 0 0,0-1 0 0 0,0 0 0 0 0,1 0 0 0 0,-1 1 1 0 0,0-1-1 0 0,0 0 0 0 0,0 1 0 0 0,1-1 0 0 0,-1 0 0 0 0,0 1 0 0 0,0-1 0 0 0,0 1 0 0 0,-1 17 94 0 0,-10 16 14 0 0,4-20-69 0 0,-1 1 1 0 0,-1-2 0 0 0,-14 19 0 0 0,18-26-54 0 0,0-1 1 0 0,0 1 0 0 0,0-1-1 0 0,-1 0 1 0 0,0 0 0 0 0,1-1 0 0 0,-2 0-1 0 0,1 0 1 0 0,-12 5 0 0 0,17-8-32 0 0,0-1 0 0 0,0 1 0 0 0,1-1-1 0 0,-1 0 1 0 0,0 1 0 0 0,0-1 0 0 0,0 0 0 0 0,0 0 0 0 0,0 1 0 0 0,1-1 0 0 0,-1 0 0 0 0,0 0 0 0 0,0 0 0 0 0,0 0 0 0 0,0 0 0 0 0,0 0-1 0 0,0-1 1 0 0,0 1 0 0 0,1 0 0 0 0,-1 0 0 0 0,0-1 0 0 0,0 1 0 0 0,0 0 0 0 0,0-1 0 0 0,1 1 0 0 0,-1-1 0 0 0,0 1 0 0 0,1-1 0 0 0,-1 1-1 0 0,0-1 1 0 0,1 1 0 0 0,-1-1 0 0 0,0 0 0 0 0,1 1 0 0 0,-1-1 0 0 0,1 0 0 0 0,-1 0 0 0 0,1 0 0 0 0,0 1 0 0 0,-1-1 0 0 0,1-1 0 0 0,-1 0-401 0 0,1 1 1 0 0,0-1-1 0 0,0 0 0 0 0,0 1 1 0 0,0-1-1 0 0,1 1 1 0 0,-1-1-1 0 0,0 0 1 0 0,1 1-1 0 0,-1-1 1 0 0,1 1-1 0 0,-1-1 1 0 0,1 1-1 0 0,0-1 1 0 0,-1 1-1 0 0,1 0 1 0 0,0-1-1 0 0,0 1 1 0 0,0 0-1 0 0,0 0 1 0 0,0 0-1 0 0,3-2 1 0 0,5-4-4177 0 0,2-2-1894 0 0</inkml:trace>
</inkml:ink>
</file>

<file path=ppt/ink/ink1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1:11.4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40 11891 0 0,'2'2'10160'0'0,"7"13"-8157"0"0,9 14-916 0 0,43 66 691 0 0,-15-35-6896 0 0,-38-51 792 0 0</inkml:trace>
  <inkml:trace contextRef="#ctx0" brushRef="#br0" timeOffset="1">276 4 18044 0 0,'0'-1'269'0'0,"-1"1"1"0"0,1-1 0 0 0,-1 1-1 0 0,1 0 1 0 0,-1 0-1 0 0,0-1 1 0 0,1 1-1 0 0,-1 0 1 0 0,0 0-1 0 0,1 0 1 0 0,-1 0 0 0 0,1 0-1 0 0,-1 0 1 0 0,0 0-1 0 0,1 0 1 0 0,-1 0-1 0 0,0 0 1 0 0,1 0-1 0 0,-1 0 1 0 0,0 0 0 0 0,1 0-1 0 0,-1 1 1 0 0,0-1-1 0 0,1 0 1 0 0,-1 0-1 0 0,0 1 1 0 0,-11 16 2486 0 0,-3 36-2818 0 0,12-37 768 0 0,-12 49-1207 0 0,2 0-1 0 0,-7 132 1 0 0,20-195 266 0 0,1 32-3030 0 0,8-15-4083 0 0,2-39-6814 0 0</inkml:trace>
</inkml:ink>
</file>

<file path=ppt/ink/ink1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1:11.8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5 223 11979 0 0,'-5'-5'11361'0'0,"8"5"-9008"0"0,11 0-2088 0 0,118-5 649 0 0,-40 4-2186 0 0,-91 1 984 0 0,0 0 0 0 0,0 0-1 0 0,1 0 1 0 0,-1 0 0 0 0,0 0-1 0 0,0 0 1 0 0,0 0 0 0 0,1-1-1 0 0,-1 1 1 0 0,0 0 0 0 0,0-1 0 0 0,0 1-1 0 0,0-1 1 0 0,0 1 0 0 0,0-1-1 0 0,0 0 1 0 0,0 1 0 0 0,0-1-1 0 0,0 0 1 0 0,0 0 0 0 0,0 1 0 0 0,0-1-1 0 0,0 0 1 0 0,0 0 0 0 0,-1 0-1 0 0,1 0 1 0 0,-1 0 0 0 0,1 0-1 0 0,0 0 1 0 0,-1-1 0 0 0,0 1 0 0 0,1 0-1 0 0,-1 0 1 0 0,0 0 0 0 0,1 0-1 0 0,-1-1 1 0 0,0 1 0 0 0,0 0-1 0 0,0 0 1 0 0,0 0 0 0 0,0-2 0 0 0,-1-3-1051 0 0,-1 0 1 0 0,1 0 0 0 0,-1 1 0 0 0,0-1 0 0 0,0 1-1 0 0,-1-1 1 0 0,-5-7 0 0 0,-1-2-880 0 0</inkml:trace>
  <inkml:trace contextRef="#ctx0" brushRef="#br0" timeOffset="1">212 77 5441 0 0,'-9'-12'812'0'0,"-17"-25"1951"0"0,25 34-1967 0 0,0 1 0 0 0,0-1-1 0 0,0 1 1 0 0,0-1 0 0 0,0 1 0 0 0,1-1 0 0 0,-1 1-1 0 0,1-6 1 0 0,-4 64 10343 0 0,-11 30-10218 0 0,3-19-638 0 0,4-14-308 0 0,0-11-626 0 0,2 1 1 0 0,2 0-1 0 0,2 54 1 0 0,2-92-23 0 0,1 0 0 0 0,0 0 1 0 0,0 0-1 0 0,0 0 1 0 0,0 0-1 0 0,4 6 1 0 0,-5-10 354 0 0,0 0 0 0 0,1 0 0 0 0,-1-1 1 0 0,0 1-1 0 0,1 0 0 0 0,-1 0 0 0 0,1 0 1 0 0,-1-1-1 0 0,1 1 0 0 0,0 0 0 0 0,-1-1 1 0 0,1 1-1 0 0,0-1 0 0 0,-1 1 0 0 0,1-1 1 0 0,0 1-1 0 0,0-1 0 0 0,0 1 0 0 0,-1-1 1 0 0,1 1-1 0 0,0-1 0 0 0,0 0 1 0 0,0 0-1 0 0,0 0 0 0 0,0 1 0 0 0,0-1 1 0 0,0 0-1 0 0,-1 0 0 0 0,1 0 0 0 0,0 0 1 0 0,0 0-1 0 0,0 0 0 0 0,0-1 0 0 0,0 1 1 0 0,0 0-1 0 0,0 0 0 0 0,-1-1 0 0 0,1 1 1 0 0,0 0-1 0 0,0-1 0 0 0,1 0 0 0 0,7-6-4705 0 0</inkml:trace>
</inkml:ink>
</file>

<file path=ppt/ink/ink1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1:12.2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1 185 10218 0 0,'1'-3'724'0'0,"1"1"0"0"0,0 0 0 0 0,-1 0-1 0 0,1 0 1 0 0,0 0 0 0 0,0 0 0 0 0,0 0 0 0 0,0 1-1 0 0,0-1 1 0 0,1 1 0 0 0,-1 0 0 0 0,0-1 0 0 0,1 1-1 0 0,-1 0 1 0 0,1 0 0 0 0,-1 0 0 0 0,4 0 0 0 0,4-1 55 0 0,1 1 0 0 0,-1 0 0 0 0,14 1 0 0 0,-19 1-791 0 0,1-1 0 0 0,-1 1 0 0 0,0-1-1 0 0,0-1 1 0 0,1 1 0 0 0,-1-1 0 0 0,0 0 0 0 0,0 0 0 0 0,0 0-1 0 0,0-1 1 0 0,0 1 0 0 0,0-1 0 0 0,0-1 0 0 0,0 1-1 0 0,8-6 1 0 0,-11 5-45 0 0,0 0 0 0 0,0 0 0 0 0,0 0 1 0 0,0 0-1 0 0,0 0 0 0 0,0 0 0 0 0,-1 0 0 0 0,0 0 0 0 0,1-1 0 0 0,-1 1 0 0 0,0-1 0 0 0,-1 1 0 0 0,1-1 0 0 0,-1 1 0 0 0,1-1 0 0 0,-1 1 0 0 0,0-1 1 0 0,-1 0-1 0 0,1 1 0 0 0,0-1 0 0 0,-1 1 0 0 0,0-1 0 0 0,0 1 0 0 0,0 0 0 0 0,-2-5 0 0 0,2 5 53 0 0,0 1 0 0 0,-1-1 1 0 0,1 1-1 0 0,-1 0 0 0 0,1 0 0 0 0,-1-1 0 0 0,0 1 0 0 0,1 0 0 0 0,-1 0 1 0 0,0 1-1 0 0,0-1 0 0 0,-1 0 0 0 0,1 1 0 0 0,0-1 0 0 0,-1 1 1 0 0,1 0-1 0 0,0-1 0 0 0,-1 1 0 0 0,0 0 0 0 0,1 1 0 0 0,-1-1 0 0 0,1 0 1 0 0,-1 1-1 0 0,0 0 0 0 0,0-1 0 0 0,1 1 0 0 0,-1 0 0 0 0,0 0 0 0 0,1 1 1 0 0,-1-1-1 0 0,0 1 0 0 0,0-1 0 0 0,-3 2 0 0 0,-1 1 92 0 0,1 1 0 0 0,-1-1 0 0 0,1 1-1 0 0,0 0 1 0 0,1 0 0 0 0,-1 1 0 0 0,1 0-1 0 0,0 0 1 0 0,0 0 0 0 0,0 0 0 0 0,0 1-1 0 0,1 0 1 0 0,0 0 0 0 0,1 0 0 0 0,-1 1-1 0 0,1-1 1 0 0,-4 12 0 0 0,2-3 81 0 0,0 0 0 0 0,0 1 0 0 0,2-1-1 0 0,0 1 1 0 0,0 0 0 0 0,0 31 0 0 0,3-42-152 0 0,1 0-1 0 0,-1-1 0 0 0,0 1 1 0 0,1 0-1 0 0,0 0 1 0 0,0-1-1 0 0,1 1 1 0 0,-1-1-1 0 0,1 1 0 0 0,0-1 1 0 0,0 1-1 0 0,1-1 1 0 0,-1 0-1 0 0,1 0 0 0 0,0 0 1 0 0,0-1-1 0 0,5 6 1 0 0,-4-6-31 0 0,0 0-1 0 0,-1-1 1 0 0,1 0 0 0 0,0 0 0 0 0,0 0 0 0 0,0-1-1 0 0,1 1 1 0 0,-1-1 0 0 0,0 0 0 0 0,1 0 0 0 0,-1 0 0 0 0,0-1-1 0 0,1 1 1 0 0,-1-1 0 0 0,1 0 0 0 0,-1-1 0 0 0,1 1 0 0 0,-1-1-1 0 0,5-1 1 0 0,6-1-981 0 0,-1 0-1 0 0,1-1 1 0 0,16-8 0 0 0,-26 10-435 0 0,0-1 0 0 0,0 1 1 0 0,0-1-1 0 0,-1 0 0 0 0,0-1 0 0 0,1 1 1 0 0,4-6-1 0 0,4-2-6105 0 0</inkml:trace>
</inkml:ink>
</file>

<file path=ppt/ink/ink1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1:12.6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17 21341 0 0,'3'-1'3520'0'0,"-1"0"-2391"0"0,2-1-401 0 0,-2-2-104 0 0,2 0-240 0 0,-3 2-168 0 0,1 1-80 0 0,0-1-88 0 0,-1 2-24 0 0,0 2-496 0 0,0-1-488 0 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5:33.2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18844 0 0,'4'2'587'0'0,"0"0"-1"0"0,0-1 1 0 0,-1 0 0 0 0,1 0-1 0 0,0 0 1 0 0,0 0 0 0 0,5-1-1 0 0,47-4 1273 0 0,-46 2-1754 0 0,0 1-1 0 0,0 0 1 0 0,-1 1-1 0 0,15 1 1 0 0,-24-1-112 0 0,0 1 0 0 0,0-1 1 0 0,0 0-1 0 0,0 1 0 0 0,0-1 0 0 0,0 1 0 0 0,0-1 1 0 0,0 0-1 0 0,0 1 0 0 0,0-1 0 0 0,0 1 0 0 0,0-1 1 0 0,0 0-1 0 0,0 1 0 0 0,-1-1 0 0 0,1 1 1 0 0,0-1-1 0 0,0 0 0 0 0,0 1 0 0 0,-1-1 0 0 0,1 0 1 0 0,0 1-1 0 0,0-1 0 0 0,-1 0 0 0 0,1 1 1 0 0,0-1-1 0 0,-1 0 0 0 0,1 0 0 0 0,0 1 0 0 0,-1-1 1 0 0,1 0-1 0 0,0 0 0 0 0,-1 0 0 0 0,-17 18-271 0 0,15-15 207 0 0,0-1 51 0 0,1 0 0 0 0,0 1 0 0 0,0-1 0 0 0,0 1 0 0 0,0-1 0 0 0,0 1 0 0 0,0 0 0 0 0,1 0 0 0 0,-1 0 0 0 0,1 0 0 0 0,0 0 0 0 0,0 0 0 0 0,-1 4 0 0 0,2-6 29 0 0,0 1 1 0 0,0-1-1 0 0,1 0 0 0 0,-1 1 0 0 0,0-1 0 0 0,1 0 0 0 0,-1 1 0 0 0,0-1 1 0 0,1 0-1 0 0,0 0 0 0 0,-1 1 0 0 0,1-1 0 0 0,0 0 0 0 0,0 0 1 0 0,0 0-1 0 0,-1 0 0 0 0,1 0 0 0 0,0 0 0 0 0,0 0 0 0 0,0 0 1 0 0,1 0-1 0 0,-1-1 0 0 0,0 1 0 0 0,0 0 0 0 0,0-1 0 0 0,1 1 0 0 0,-1-1 1 0 0,0 1-1 0 0,1-1 0 0 0,-1 0 0 0 0,0 1 0 0 0,3-1 0 0 0,10 4-333 0 0,0-1-1 0 0,0-1 0 0 0,1-1 0 0 0,19 1 0 0 0,-4-3-3317 0 0,1-2-3296 0 0,-13 1-1002 0 0</inkml:trace>
</inkml:ink>
</file>

<file path=ppt/ink/ink1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1:20.7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51 72 9002 0 0,'-6'-5'1440'0'0,"-23"-20"1855"0"0,28 24-2985 0 0,-1-1 0 0 0,1 0 0 0 0,0 1-1 0 0,-1-1 1 0 0,1 0 0 0 0,0 1 0 0 0,0-1 0 0 0,0 0 0 0 0,0 0 0 0 0,0 0 0 0 0,0 0 0 0 0,1 0-1 0 0,-1 0 1 0 0,0-3 0 0 0,2 5-205 0 0,-1-1 0 0 0,1 0-1 0 0,-1 0 1 0 0,1 0-1 0 0,-1 1 1 0 0,1-1 0 0 0,-1 0-1 0 0,1 1 1 0 0,0-1 0 0 0,0 0-1 0 0,-1 1 1 0 0,1-1 0 0 0,0 1-1 0 0,0 0 1 0 0,0-1-1 0 0,-1 1 1 0 0,1-1 0 0 0,0 1-1 0 0,0 0 1 0 0,0 0 0 0 0,0-1-1 0 0,0 1 1 0 0,0 0 0 0 0,0 0-1 0 0,0 0 1 0 0,0 0-1 0 0,0 0 1 0 0,0 1 0 0 0,33-2 565 0 0,-33 1-553 0 0,82 9 838 0 0,141 33 0 0 0,-171-30-851 0 0,11 2 13 0 0,0 3-1 0 0,-1 4 1 0 0,-1 1 0 0 0,65 35-1 0 0,-85-34 85 0 0,-1 1-1 0 0,-2 2 0 0 0,0 2 1 0 0,-2 2-1 0 0,-1 1 1 0 0,48 53-1 0 0,-34-26 94 0 0,65 96 0 0 0,-94-119-206 0 0,-1 0-1 0 0,-1 2 1 0 0,-2 0-1 0 0,19 62 0 0 0,6 75 375 0 0,-29-111-245 0 0,2-2 1 0 0,40 104-1 0 0,-50-155-210 0 0,0 0 0 0 0,0 0 1 0 0,1-1-1 0 0,0 1 0 0 0,0-1 0 0 0,1-1 0 0 0,0 1 0 0 0,1-1 1 0 0,0 0-1 0 0,0-1 0 0 0,1 0 0 0 0,0 0 0 0 0,0-1 0 0 0,0 0 0 0 0,1-1 1 0 0,0 0-1 0 0,0 0 0 0 0,0-1 0 0 0,1 0 0 0 0,0-1 0 0 0,-1 0 1 0 0,1-1-1 0 0,0 0 0 0 0,0-1 0 0 0,0 0 0 0 0,22-1 0 0 0,87-11-3 0 0,-71 6-21 0 0,96 1 1 0 0,-106 7-898 0 0,62 15 0 0 0,-101-18 771 0 0,0 0 1 0 0,1 1 0 0 0,-1-1-1 0 0,0 0 1 0 0,0 0 0 0 0,0 0-1 0 0,0 0 1 0 0,1 0-1 0 0,-1 0 1 0 0,0 0 0 0 0,0 0-1 0 0,0 0 1 0 0,1 0 0 0 0,-1 0-1 0 0,0 0 1 0 0,0 0 0 0 0,0 0-1 0 0,0 0 1 0 0,1-1-1 0 0,-1 1 1 0 0,0 0 0 0 0,0-14-7496 0 0,-10-9 919 0 0,10 22 6511 0 0,-9-16-5512 0 0</inkml:trace>
</inkml:ink>
</file>

<file path=ppt/ink/ink1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1:21.1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16 9242 0 0,'3'-15'12445'0'0,"10"19"-7338"0"0,-4 1-5789 0 0,7 3 920 0 0,0 0 0 0 0,-1 1 0 0 0,0 1 0 0 0,0 0 0 0 0,-1 1 0 0 0,20 20-1 0 0,-30-26-166 0 0,0 0 1 0 0,0 0-1 0 0,0 0 0 0 0,-1 0 0 0 0,0 1 0 0 0,0-1 0 0 0,0 1 0 0 0,-1 0 0 0 0,0 0 0 0 0,0-1 0 0 0,0 2 0 0 0,-1-1 0 0 0,0 0 0 0 0,0 0 0 0 0,-1 0 0 0 0,0 1 0 0 0,0-1 0 0 0,0 0 0 0 0,-1 0 0 0 0,1 0 1 0 0,-1 1-1 0 0,-3 6 0 0 0,1-2-5 0 0,-1-1 1 0 0,0 0 0 0 0,-1 0 0 0 0,0-1-1 0 0,0 1 1 0 0,-1-1 0 0 0,0 0-1 0 0,-1 0 1 0 0,-9 9 0 0 0,-29 23-1515 0 0,-5-3-5065 0 0,41-33 1184 0 0</inkml:trace>
</inkml:ink>
</file>

<file path=ppt/ink/ink1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1:21.5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87 0 19580 0 0,'16'7'4051'0'0,"-3"-2"-3550"0"0,0 0 0 0 0,0 1 1 0 0,-1 1-1 0 0,0 0 0 0 0,14 11 0 0 0,-25-18-465 0 0,-1 1 1 0 0,0-1-1 0 0,0 1 1 0 0,0-1-1 0 0,1 0 1 0 0,-1 1-1 0 0,0-1 1 0 0,0 1-1 0 0,0-1 0 0 0,0 1 1 0 0,0 0-1 0 0,0-1 1 0 0,0 1-1 0 0,0-1 1 0 0,0 1-1 0 0,0-1 1 0 0,0 1-1 0 0,0-1 1 0 0,-1 1-1 0 0,1-1 1 0 0,0 0-1 0 0,0 1 1 0 0,0-1-1 0 0,-1 1 1 0 0,1-1-1 0 0,0 1 1 0 0,-1-1-1 0 0,1 0 1 0 0,0 1-1 0 0,-1-1 1 0 0,1 1-1 0 0,0-1 1 0 0,-1 0-1 0 0,1 0 0 0 0,-1 1 1 0 0,1-1-1 0 0,-1 0 1 0 0,1 0-1 0 0,0 1 1 0 0,-1-1-1 0 0,1 0 1 0 0,-1 0-1 0 0,0 0 1 0 0,-26 12 464 0 0,24-11-418 0 0,-11 4 9 0 0,1 1 0 0 0,1 0 0 0 0,-1 1 0 0 0,1 0 0 0 0,0 1-1 0 0,0 0 1 0 0,-15 14 0 0 0,23-18-94 0 0,1 0 0 0 0,-1 1 1 0 0,1-1-1 0 0,0 0 0 0 0,0 1 0 0 0,0 0 0 0 0,1 0 0 0 0,-1 0 1 0 0,1 0-1 0 0,0 0 0 0 0,1 1 0 0 0,-1-1 0 0 0,1 0 0 0 0,0 1 0 0 0,1-1 1 0 0,-1 1-1 0 0,1-1 0 0 0,0 1 0 0 0,0-1 0 0 0,1 1 0 0 0,0-1 0 0 0,1 8 1 0 0,15 30-1386 0 0,-5-25-2870 0 0</inkml:trace>
</inkml:ink>
</file>

<file path=ppt/ink/ink1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1:21.8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1 18716 0 0,'-4'6'5737'0'0,"1"1"-4136"0"0,0 0-281 0 0,1-2-256 0 0,0-1-512 0 0,1-1-328 0 0,1 0-104 0 0,-2-1-120 0 0,4 1-192 0 0,1-2-528 0 0,1-1-944 0 0,3-1-1857 0 0</inkml:trace>
</inkml:ink>
</file>

<file path=ppt/ink/ink1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1:23.9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327 59 12659 0 0,'-15'0'975'0'0,"1"0"1"0"0,0 2-1 0 0,-1-1 1 0 0,1 2 0 0 0,0 0-1 0 0,0 0 1 0 0,1 2-1 0 0,-1 0 1 0 0,-24 12-1 0 0,30-12-762 0 0,0 0-1 0 0,0 1 0 0 0,0 0 0 0 0,1 1 0 0 0,0-1 1 0 0,0 1-1 0 0,1 1 0 0 0,-1-1 0 0 0,2 1 0 0 0,-1 0 1 0 0,1 1-1 0 0,0-1 0 0 0,1 1 0 0 0,0 0 0 0 0,-4 15 1 0 0,1-1-150 0 0,2 0 1 0 0,0 1 0 0 0,2 0-1 0 0,0-1 1 0 0,2 1 0 0 0,1 0-1 0 0,0 0 1 0 0,2 0 0 0 0,1 0 0 0 0,1 0-1 0 0,12 42 1 0 0,-12-54-65 0 0,0 0 1 0 0,1 0-1 0 0,0 0 1 0 0,1-1-1 0 0,0 0 1 0 0,1 0-1 0 0,0 0 0 0 0,1-1 1 0 0,0 0-1 0 0,1 0 1 0 0,0-1-1 0 0,0-1 1 0 0,1 1-1 0 0,0-1 0 0 0,1-1 1 0 0,0 0-1 0 0,0 0 1 0 0,0-1-1 0 0,1-1 1 0 0,-1 0-1 0 0,1 0 0 0 0,1-1 1 0 0,19 3-1 0 0,-9-4 13 0 0,-1-1 0 0 0,1-1-1 0 0,0 0 1 0 0,-1-2 0 0 0,1-1-1 0 0,-1-1 1 0 0,1-1 0 0 0,-1-1-1 0 0,0-1 1 0 0,40-16 0 0 0,-34 9 56 0 0,0 0 1 0 0,-2-2-1 0 0,0-1 1 0 0,0-1 0 0 0,-2-1-1 0 0,0-1 1 0 0,34-36 0 0 0,-46 42-4 0 0,-1-1 0 0 0,0 0 0 0 0,-1-1-1 0 0,-1 0 1 0 0,0 0 0 0 0,-1-1 0 0 0,-1 0 0 0 0,0 0 0 0 0,-1-1 0 0 0,-1 0 0 0 0,-1 0 0 0 0,3-22 0 0 0,-5 28-22 0 0,-1-1 1 0 0,-1 0-1 0 0,0 0 1 0 0,-1 0 0 0 0,0 0-1 0 0,0 0 1 0 0,-1 1-1 0 0,-1-1 1 0 0,0 1 0 0 0,-1-1-1 0 0,0 1 1 0 0,0 0 0 0 0,-2 1-1 0 0,1-1 1 0 0,-1 1-1 0 0,-1 0 1 0 0,1 0 0 0 0,-17-17-1 0 0,12 16-26 0 0,-1 1 0 0 0,0 0 0 0 0,0 0 0 0 0,-1 1 0 0 0,0 1 0 0 0,-1 0 0 0 0,0 1 0 0 0,0 1 0 0 0,-1 0 0 0 0,1 0 0 0 0,-24-4 0 0 0,17 6 52 0 0,-1 2-1 0 0,1 0 0 0 0,-1 1 0 0 0,0 1 0 0 0,1 0 1 0 0,-1 2-1 0 0,-33 7 0 0 0,12 2-563 0 0,1 2 0 0 0,0 2 0 0 0,1 2 0 0 0,1 1 0 0 0,0 2 0 0 0,1 2 0 0 0,-56 42 0 0 0,53-31-3248 0 0,17-9-2997 0 0,11-9-1940 0 0</inkml:trace>
</inkml:ink>
</file>

<file path=ppt/ink/ink1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1:41.6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91 20 9042 0 0,'16'-19'11890'0'0,"-19"31"-9584"0"0,-21 63-1059 0 0,-52 188-2084 0 0,72-234-659 0 0,4-29 1474 0 0,0 0 0 0 0,0 0 0 0 0,0 0 1 0 0,0 0-1 0 0,0 0 0 0 0,0 0 0 0 0,0 0 0 0 0,0 0 0 0 0,0 0 0 0 0,0 0 1 0 0,1 0-1 0 0,-1 0 0 0 0,0 0 0 0 0,0 0 0 0 0,0 0 0 0 0,0 0 0 0 0,0 0 1 0 0,0 0-1 0 0,0 0 0 0 0,0 0 0 0 0,0 0 0 0 0,0 0 0 0 0,0-1 1 0 0,0 1-1 0 0,0 0 0 0 0,0 0 0 0 0,0 0 0 0 0,0 0 0 0 0,1 0 0 0 0,-1 0 1 0 0,0 0-1 0 0,0 0 0 0 0,0 0 0 0 0,0 0 0 0 0,0 0 0 0 0,0 1 0 0 0,0-1 1 0 0,0 0-1 0 0,0 0 0 0 0,0 0 0 0 0,0 0 0 0 0,0 0 0 0 0,0 0 1 0 0,0 0-1 0 0,0 0 0 0 0,0 0 0 0 0,1 0 0 0 0,-1 0 0 0 0,0 0 0 0 0,0 0 1 0 0,0 0-1 0 0,0 0 0 0 0,0 0 0 0 0,0 0 0 0 0,0 0 0 0 0,7-16-315 0 0,-1-2 298 0 0,0 1 1 0 0,16-27-1 0 0,-19 38 58 0 0,0 1 0 0 0,1 0 1 0 0,-1 0-1 0 0,1 0 0 0 0,0 0 0 0 0,1 1 1 0 0,-1-1-1 0 0,1 1 0 0 0,0 0 0 0 0,0 0 1 0 0,9-4-1 0 0,-11 7-21 0 0,-1 0 0 0 0,1 0 1 0 0,0 0-1 0 0,0 1 1 0 0,0 0-1 0 0,0-1 0 0 0,-1 1 1 0 0,1 0-1 0 0,0 0 0 0 0,0 1 1 0 0,0-1-1 0 0,0 0 0 0 0,0 1 1 0 0,-1 0-1 0 0,1 0 0 0 0,0 0 1 0 0,-1 0-1 0 0,1 0 0 0 0,0 0 1 0 0,-1 1-1 0 0,0-1 0 0 0,1 1 1 0 0,-1 0-1 0 0,0-1 0 0 0,0 1 1 0 0,0 0-1 0 0,3 4 1 0 0,24 30-1818 0 0,-7-1-3384 0 0,-20-31 3982 0 0,4 5-2205 0 0,0-3-2012 0 0</inkml:trace>
</inkml:ink>
</file>

<file path=ppt/ink/ink1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1:42.0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64 5 10442 0 0,'4'-5'4773'0'0,"0"13"-2124"0"0,1 12-629 0 0,-7 5-1683 0 0,-1-1 1 0 0,-1 1-1 0 0,-1-1 0 0 0,-1 0 0 0 0,-16 41 0 0 0,-12 47-529 0 0,34-111 178 0 0,-1-1 0 0 0,1 0 0 0 0,0 0 0 0 0,0 0 0 0 0,0 0 0 0 0,0 0 0 0 0,0 1 0 0 0,0-1 0 0 0,0 0-1 0 0,0 0 1 0 0,0 0 0 0 0,0 0 0 0 0,0 0 0 0 0,0 1 0 0 0,0-1 0 0 0,0 0 0 0 0,0 0 0 0 0,0 0 0 0 0,0 0 0 0 0,1 0 0 0 0,-1 1-1 0 0,0-1 1 0 0,0 0 0 0 0,0 0 0 0 0,0 0 0 0 0,0 0 0 0 0,0 0 0 0 0,0 0 0 0 0,0 0 0 0 0,0 1 0 0 0,1-1 0 0 0,-1 0-1 0 0,0 0 1 0 0,0 0 0 0 0,0 0 0 0 0,0 0 0 0 0,0 0 0 0 0,0 0 0 0 0,1 0 0 0 0,-1 0 0 0 0,0 0 0 0 0,0 0 0 0 0,0 0 0 0 0,0 0-1 0 0,0 0 1 0 0,1 0 0 0 0,-1 0 0 0 0,0 0 0 0 0,0 0 0 0 0,0 0 0 0 0,0 0 0 0 0,1 0 0 0 0,12-5-281 0 0,17-13 240 0 0,-27 16 26 0 0,31-24-47 0 0,-28 20-31 0 0,-1 1 1 0 0,1 0-1 0 0,0 1 1 0 0,1-1-1 0 0,-1 1 0 0 0,1 0 1 0 0,0 1-1 0 0,0 0 1 0 0,0 0-1 0 0,0 0 0 0 0,12-2 1 0 0,-19 5 14 0 0,0 0 0 0 0,1 0 0 0 0,-1 0 1 0 0,1 0-1 0 0,-1 0 0 0 0,0 0 0 0 0,1 0 1 0 0,-1 0-1 0 0,0 0 0 0 0,1 0 0 0 0,-1 0 0 0 0,0 0 1 0 0,1 0-1 0 0,-1 0 0 0 0,0 0 0 0 0,1 1 0 0 0,-1-1 1 0 0,0 0-1 0 0,1 0 0 0 0,-1 0 0 0 0,0 0 1 0 0,0 1-1 0 0,1-1 0 0 0,-1 0 0 0 0,0 0 0 0 0,0 1 1 0 0,1-1-1 0 0,-1 0 0 0 0,0 0 0 0 0,0 1 1 0 0,0-1-1 0 0,1 0 0 0 0,-1 1 0 0 0,0-1 0 0 0,0 0 1 0 0,0 1-1 0 0,0-1 0 0 0,0 0 0 0 0,0 1 0 0 0,0-1 1 0 0,1 1-1 0 0,-6 15-5735 0 0,-2-6 131 0 0</inkml:trace>
</inkml:ink>
</file>

<file path=ppt/ink/ink1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1:42.4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59 10074 0 0,'-11'-4'4420'0'0,"6"3"-580"0"0,8 1-1349 0 0,27-2-1233 0 0,41-9-1046 0 0,23-4-3884 0 0,-34-3-4986 0 0,-41 11 2622 0 0</inkml:trace>
</inkml:ink>
</file>

<file path=ppt/ink/ink1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1:42.7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8954 0 0,'41'16'7289'0'0,"-32"-13"-6741"0"0,0 0 0 0 0,0 1 0 0 0,0 0 1 0 0,-1 0-1 0 0,1 1 0 0 0,9 7 0 0 0,-16-10-512 0 0,0-1 0 0 0,0 1 0 0 0,-1 0 0 0 0,1 0 0 0 0,-1 0 0 0 0,1 1 0 0 0,-1-1 0 0 0,0 0 0 0 0,0 0 0 0 0,0 1 0 0 0,0-1 0 0 0,0 1 0 0 0,-1-1 0 0 0,1 1 0 0 0,-1-1 0 0 0,1 1 0 0 0,-1-1 0 0 0,0 1 0 0 0,0-1 0 0 0,0 1 0 0 0,0-1 0 0 0,-1 1 0 0 0,1-1 0 0 0,-1 1 0 0 0,1-1 0 0 0,-1 1 0 0 0,0-1 0 0 0,-2 5 1 0 0,-3 6 40 0 0,-2 1 0 0 0,1-1 1 0 0,-2 0-1 0 0,-15 18 1 0 0,16-21-78 0 0,1 0 1 0 0,-1 0 0 0 0,1 0 0 0 0,1 1 0 0 0,0 0 0 0 0,1 0 0 0 0,-6 17 0 0 0,10-27-9 0 0,0 1-1 0 0,1 0 1 0 0,-1 0-1 0 0,1 0 1 0 0,-1 0-1 0 0,1 1 0 0 0,0-1 1 0 0,0 0-1 0 0,0 0 1 0 0,0 0-1 0 0,0 0 1 0 0,0 0-1 0 0,1 0 1 0 0,-1 0-1 0 0,0 0 1 0 0,1 0-1 0 0,0 0 1 0 0,0 0-1 0 0,-1 0 0 0 0,1 0 1 0 0,0 0-1 0 0,0 0 1 0 0,1-1-1 0 0,-1 1 1 0 0,0 0-1 0 0,1-1 1 0 0,-1 1-1 0 0,1-1 1 0 0,-1 0-1 0 0,1 1 1 0 0,0-1-1 0 0,-1 0 0 0 0,1 0 1 0 0,0 0-1 0 0,0 0 1 0 0,3 1-1 0 0,0-1-16 0 0,0 0 0 0 0,0 0 0 0 0,0-1 0 0 0,0 1 0 0 0,0-1 0 0 0,0 0 0 0 0,0-1 0 0 0,0 1 0 0 0,0-1 0 0 0,0 0 0 0 0,0-1 0 0 0,-1 1 0 0 0,1-1 0 0 0,6-2 0 0 0,-11 3 19 0 0,54-29-3669 0 0,-51 28 3003 0 0,-1 0 1 0 0,1 0-1 0 0,0-1 0 0 0,-1 1 1 0 0,0-1-1 0 0,0 1 0 0 0,0-1 1 0 0,0 0-1 0 0,0 0 0 0 0,0 0 1 0 0,-1 0-1 0 0,1 0 0 0 0,-1 0 1 0 0,2-7-1 0 0,2-3-3911 0 0</inkml:trace>
  <inkml:trace contextRef="#ctx0" brushRef="#br0" timeOffset="1">119 215 8162 0 0,'1'0'288'0'0,"-1"-1"0"0"0,0 1 0 0 0,1-1-1 0 0,-1 1 1 0 0,1-1 0 0 0,-1 1 0 0 0,0-1 0 0 0,1 1 0 0 0,-1-1 0 0 0,1 1 0 0 0,-1-1 0 0 0,1 1 0 0 0,0 0 0 0 0,-1-1 0 0 0,1 1 0 0 0,-1 0-1 0 0,1-1 1 0 0,0 1 0 0 0,-1 0 0 0 0,1 0 0 0 0,0 0 0 0 0,-1 0 0 0 0,1 0 0 0 0,0-1 0 0 0,-1 1 0 0 0,1 0 0 0 0,1 1 0 0 0,30-3 445 0 0,-11 2-274 0 0,-7-3-1153 0 0,0 1 0 0 0,-1-2 1 0 0,25-8-1 0 0,-33 9-612 0 0,0 1 1 0 0,0-1 0 0 0,-1 1-1 0 0,0-1 1 0 0,1-1 0 0 0,-1 1-1 0 0,0-1 1 0 0,3-3 0 0 0,-1-5-1084 0 0</inkml:trace>
</inkml:ink>
</file>

<file path=ppt/ink/ink1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1:43.1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83 1 6089 0 0,'-5'41'12596'0'0,"-15"23"-9830"0"0,6-18-1870 0 0,7-22-897 0 0,-24 107 546 0 0,29-117-1017 0 0,0 1-1 0 0,1 0 1 0 0,0 0-1 0 0,1 0 1 0 0,1 0 0 0 0,4 26-1 0 0,-4-40 284 0 0,-1 0 0 0 0,0 0 1 0 0,0 1-1 0 0,0-1 0 0 0,1 0 0 0 0,-1 0 0 0 0,0 1 0 0 0,1-1 0 0 0,0 0 0 0 0,-1 0 0 0 0,1 0 1 0 0,-1 0-1 0 0,1 0 0 0 0,0 0 0 0 0,0 0 0 0 0,0 0 0 0 0,0 0 0 0 0,0 0 0 0 0,0 0 0 0 0,0 0 1 0 0,1 0-1 0 0,-1-1 4 0 0,0 0 0 0 0,0 0 0 0 0,-1 0 0 0 0,1 0 0 0 0,0 0 0 0 0,0-1 0 0 0,0 1 0 0 0,0 0 0 0 0,-1 0 0 0 0,1-1 0 0 0,0 1 0 0 0,0-1 0 0 0,-1 1 1 0 0,1-1-1 0 0,0 1 0 0 0,0-1 0 0 0,-1 1 0 0 0,1-1 0 0 0,-1 0 0 0 0,1 1 0 0 0,0-1 0 0 0,0-1 0 0 0,4-5-677 0 0,-1 0 0 0 0,1 0 0 0 0,-1 0 0 0 0,5-14 0 0 0,-4 7 672 0 0,59-174-1862 0 0,-49 123 4959 0 0,-5 1 3814 0 0,-20 148 89 0 0,-4 31-6762 0 0,12-84-3135 0 0,2 53 0 0 0,1-82 2810 0 0,-1 10-2459 0 0,-7-12-1566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8:56.4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113 0 16371 0 0,'-4'6'326'0'0,"0"1"0"0"0,0-1 0 0 0,0 1-1 0 0,0-1 1 0 0,1 1 0 0 0,1 0-1 0 0,-1 0 1 0 0,1 0 0 0 0,0 1-1 0 0,0-1 1 0 0,1 0 0 0 0,0 1-1 0 0,1-1 1 0 0,-1 1 0 0 0,1-1-1 0 0,2 14 1 0 0,0-5-217 0 0,1-1 0 0 0,0 1-1 0 0,1-1 1 0 0,1 1 0 0 0,0-1 0 0 0,1-1-1 0 0,8 15 1 0 0,-10-21-85 0 0,1 0 0 0 0,1 0 0 0 0,-1-1 0 0 0,1 0 0 0 0,0 0 0 0 0,1 0 0 0 0,0-1 0 0 0,0 0 0 0 0,0 0-1 0 0,13 7 1 0 0,-17-11-21 0 0,0 0 0 0 0,0-1 0 0 0,0 1 1 0 0,0-1-1 0 0,1 0 0 0 0,-1 0 0 0 0,0 0 0 0 0,1-1 0 0 0,-1 1 0 0 0,1-1 0 0 0,-1 0 0 0 0,1 1 0 0 0,-1-2 0 0 0,1 1 0 0 0,-1 0 0 0 0,1-1 0 0 0,-1 0 0 0 0,0 1 0 0 0,1-1 0 0 0,-1-1 0 0 0,0 1 0 0 0,1 0 0 0 0,-1-1 0 0 0,0 0 0 0 0,0 1 0 0 0,0-1 0 0 0,-1 0 1 0 0,1-1-1 0 0,0 1 0 0 0,4-5 0 0 0,-2 1-15 0 0,-1 0 0 0 0,1-1 0 0 0,-1 1 0 0 0,0-1 0 0 0,0 0 0 0 0,-1 1 0 0 0,0-2 0 0 0,-1 1 1 0 0,1 0-1 0 0,-1-1 0 0 0,0 1 0 0 0,-1-1 0 0 0,0 1 0 0 0,0-1 0 0 0,-1 0 0 0 0,0 1 0 0 0,-1-10 0 0 0,0 10-31 0 0,1 1 1 0 0,-2 0-1 0 0,1-1 0 0 0,-1 1 0 0 0,0 0 0 0 0,0 0 0 0 0,0 0 0 0 0,-1 0 0 0 0,0 1 0 0 0,0-1 0 0 0,-1 1 0 0 0,1 0 0 0 0,-1 0 0 0 0,0 0 0 0 0,-1 0 0 0 0,1 1 0 0 0,-1-1 0 0 0,0 1 1 0 0,0 0-1 0 0,0 1 0 0 0,-6-4 0 0 0,5 4 30 0 0,-1 0 1 0 0,1 0 0 0 0,0 1 0 0 0,-1 0-1 0 0,1 0 1 0 0,-1 0 0 0 0,1 1 0 0 0,-1 0-1 0 0,-12 0 1 0 0,16 1 16 0 0,0 1-1 0 0,0-1 1 0 0,0 1-1 0 0,0 0 1 0 0,0-1-1 0 0,0 1 1 0 0,0 0-1 0 0,0 1 1 0 0,0-1-1 0 0,1 1 1 0 0,-1-1-1 0 0,1 1 1 0 0,-1 0-1 0 0,1 0 1 0 0,-1 0-1 0 0,1 0 1 0 0,0 0-1 0 0,0 0 1 0 0,0 1-1 0 0,0-1 1 0 0,1 1-1 0 0,-1-1 1 0 0,-2 6-1 0 0,-1 5 3 0 0,0-1 1 0 0,1 1-1 0 0,0 0 0 0 0,1 0 0 0 0,-2 19 1 0 0,-1 71 9 0 0,3-44 13 0 0,-12 85 92 0 0,12-127-78 0 0,0 0-1 0 0,-2 0 1 0 0,0 0 0 0 0,-1-1-1 0 0,-1 0 1 0 0,-10 20 0 0 0,-1-16 67 0 0,7-13-131 0 0,11-7 15 0 0,-1 0 0 0 0,1 0 0 0 0,0 0 0 0 0,0 0 0 0 0,-1 0 0 0 0,1 0 0 0 0,0 0 0 0 0,0 0 0 0 0,-1 0 0 0 0,1-1 0 0 0,0 1 0 0 0,0 0 1 0 0,0 0-1 0 0,-1 0 0 0 0,1 0 0 0 0,0 0 0 0 0,0 0 0 0 0,0 0 0 0 0,-1-1 0 0 0,1 1 0 0 0,0 0 0 0 0,0 0 0 0 0,0 0 0 0 0,0 0 0 0 0,0-1 1 0 0,-1 1-1 0 0,1 0 0 0 0,0 0 0 0 0,0 0 0 0 0,0-1 0 0 0,0 1 0 0 0,0 0 0 0 0,0 0 0 0 0,0 0 0 0 0,0-1 0 0 0,0 1 0 0 0,0 0 0 0 0,0 0 1 0 0,0-1-1 0 0,0 1 0 0 0,0 0 0 0 0,0-2-3 0 0,0 1 1 0 0,0 0-1 0 0,1 0 1 0 0,-1-1-1 0 0,0 1 0 0 0,1 0 1 0 0,-1 0-1 0 0,1 0 1 0 0,-1 0-1 0 0,1 0 1 0 0,0-1-1 0 0,0 1 1 0 0,-1 1-1 0 0,1-1 1 0 0,0 0-1 0 0,0 0 1 0 0,0 0-1 0 0,0 0 0 0 0,0 0 1 0 0,0 1-1 0 0,0-1 1 0 0,0 0-1 0 0,0 1 1 0 0,2-1-1 0 0,30-13 190 0 0,-31 13-175 0 0,44-12-167 0 0,-1 2-1 0 0,2 1 1 0 0,51-2 0 0 0,-34 4-3445 0 0,0-2-3707 0 0,-40 4 2124 0 0,-15 4 1584 0 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5:33.5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48 23853 0 0,'0'-3'2993'0'0,"1"0"-2097"0"0,1 1-280 0 0,-1 1-328 0 0,1-1-184 0 0,0-2-72 0 0,2 2-16 0 0,-1-3-64 0 0,3 1-240 0 0,-2 0-536 0 0,3 0-1040 0 0,-1-2-1929 0 0,-2-2-2641 0 0</inkml:trace>
</inkml:ink>
</file>

<file path=ppt/ink/ink1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1:43.4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0 13147 0 0,'-1'1'380'0'0,"1"0"0"0"0,-1 0 1 0 0,0 0-1 0 0,1 0 0 0 0,-1 0 1 0 0,1 1-1 0 0,-1-1 0 0 0,1 0 1 0 0,-1 0-1 0 0,1 0 0 0 0,0 0 0 0 0,-1 1 1 0 0,1-1-1 0 0,0 0 0 0 0,0 0 1 0 0,0 0-1 0 0,0 1 0 0 0,1 1 1 0 0,-1-2-180 0 0,0 0 1 0 0,1 1 0 0 0,0-1 0 0 0,-1 1 0 0 0,1-1 0 0 0,0 0-1 0 0,0 0 1 0 0,0 0 0 0 0,0 1 0 0 0,0-1 0 0 0,0 0 0 0 0,0 0-1 0 0,2 1 1 0 0,4 3-205 0 0,0-1 0 0 0,1 0-1 0 0,0 0 1 0 0,12 4 0 0 0,-4-2 463 0 0,-6-1-465 0 0,1-1 42 0 0,1 1 0 0 0,-1 1-1 0 0,-1 0 1 0 0,1 1 0 0 0,10 8-1 0 0,-18-13 14 0 0,-1 1-1 0 0,1 0 0 0 0,-1-1 1 0 0,0 1-1 0 0,1 0 0 0 0,-1 0 1 0 0,-1 1-1 0 0,1-1 0 0 0,0 0 1 0 0,-1 0-1 0 0,0 1 0 0 0,0-1 1 0 0,0 1-1 0 0,0-1 0 0 0,0 1 1 0 0,-1 0-1 0 0,1-1 0 0 0,-1 1 1 0 0,0 0-1 0 0,0-1 0 0 0,-1 8 1 0 0,-5 16 140 0 0,0-1 1 0 0,-2 1 0 0 0,-15 32-1 0 0,-5 21-2178 0 0,23-65-344 0 0,2 0 1 0 0,0 0-1 0 0,-2 22 1 0 0,5-30-1838 0 0</inkml:trace>
  <inkml:trace contextRef="#ctx0" brushRef="#br0" timeOffset="1">250 201 5337 0 0,'5'-16'2326'0'0,"10"-24"4996"0"0,-15 54-1911 0 0,1 9-4313 0 0,-9 36-203 0 0,-7 77-1334 0 0,14-112-2270 0 0,4 42 0 0 0,-2-66 2551 0 0,-1 1 1 0 0,0 0 0 0 0,0-1 0 0 0,1 1 0 0 0,-1 0 0 0 0,0-1 0 0 0,0 1 0 0 0,0 0-1 0 0,0-1 1 0 0,0 1 0 0 0,0 0 0 0 0,0-1 0 0 0,0 1 0 0 0,0 0 0 0 0,0-1 0 0 0,0 1-1 0 0,0 0 1 0 0,-1-1 0 0 0,1 1 0 0 0,0 0 0 0 0,0-1 0 0 0,-1 1 0 0 0,1 0 0 0 0,0-1-1 0 0,-1 1 1 0 0,1-1 0 0 0,-1 1 0 0 0,1-1 0 0 0,-2 2 0 0 0,-3 2-2718 0 0,7 8-2843 0 0</inkml:trace>
</inkml:ink>
</file>

<file path=ppt/ink/ink1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1:43.8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10138 0 0,'0'1'570'0'0,"0"1"0"0"0,0-1 0 0 0,0 1 0 0 0,1-1 0 0 0,-1 1 0 0 0,0-1 0 0 0,1 0 0 0 0,-1 1 0 0 0,1-1 0 0 0,-1 1 0 0 0,1-1 0 0 0,-1 0 0 0 0,1 0 0 0 0,1 2 0 0 0,0-1-239 0 0,0 0 0 0 0,0-1-1 0 0,0 1 1 0 0,1-1 0 0 0,-1 1 0 0 0,0-1-1 0 0,1 0 1 0 0,-1 0 0 0 0,5 2-1 0 0,15 7-260 0 0,-17-7-30 0 0,0 0-1 0 0,0 1 1 0 0,-1 0 0 0 0,1 0 0 0 0,-1 0-1 0 0,0 1 1 0 0,-1 0 0 0 0,1-1 0 0 0,-1 1 0 0 0,0 0-1 0 0,0 1 1 0 0,0-1 0 0 0,-1 0 0 0 0,0 1 0 0 0,0 0-1 0 0,0-1 1 0 0,-1 1 0 0 0,1 0 0 0 0,-1 0-1 0 0,-1 0 1 0 0,1 0 0 0 0,-1 8 0 0 0,-1 15-858 0 0,-1-1 0 0 0,-2 0 1 0 0,-9 40-1 0 0,8-44-1549 0 0,1-12-4771 0 0</inkml:trace>
</inkml:ink>
</file>

<file path=ppt/ink/ink1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1:44.1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1 8314 0 0,'1'1'379'0'0,"0"-1"1"0"0,0 1 0 0 0,0 0-1 0 0,0 0 1 0 0,0 0 0 0 0,-1 0-1 0 0,1 0 1 0 0,0 0-1 0 0,0 0 1 0 0,-1 0 0 0 0,1 0-1 0 0,-1 1 1 0 0,1-1 0 0 0,-1 0-1 0 0,1 0 1 0 0,-1 1-1 0 0,0-1 1 0 0,1 0 0 0 0,-1 0-1 0 0,0 1 1 0 0,0-1 0 0 0,0 0-1 0 0,0 3 1 0 0,-3 37 1808 0 0,2-32-1365 0 0,-8 62 1053 0 0,5-44-1471 0 0,1 0-1 0 0,0 42 0 0 0,3-68-403 0 0,0-1 0 0 0,0 1 1 0 0,0 0-1 0 0,0 0 0 0 0,0 0 0 0 0,0 0 0 0 0,0-1 0 0 0,1 1 0 0 0,-1 0 1 0 0,0 0-1 0 0,0-1 0 0 0,1 1 0 0 0,-1 0 0 0 0,0 0 0 0 0,1-1 1 0 0,-1 1-1 0 0,1 0 0 0 0,-1-1 0 0 0,1 1 0 0 0,-1 0 0 0 0,1-1 1 0 0,-1 1-1 0 0,1-1 0 0 0,0 1 0 0 0,-1-1 0 0 0,1 1 0 0 0,0-1 0 0 0,-1 0 1 0 0,1 1-1 0 0,0-1 0 0 0,0 0 0 0 0,0 1 0 0 0,-1-1 0 0 0,2 0 1 0 0,0 0 23 0 0,1 0 0 0 0,0 0 1 0 0,-1-1-1 0 0,1 1 0 0 0,-1-1 1 0 0,0 0-1 0 0,1 1 0 0 0,-1-1 1 0 0,1 0-1 0 0,-1-1 0 0 0,3-1 0 0 0,29-23-2046 0 0,-15 1-4916 0 0,-20 24 6672 0 0,1 0 0 0 0,0 0 0 0 0,-1 0-1 0 0,1 1 1 0 0,0-1 0 0 0,-1 0 0 0 0,1 0 0 0 0,-1 0-1 0 0,1 0 1 0 0,-1 1 0 0 0,0-1 0 0 0,1 0 0 0 0,-1 0-1 0 0,0 1 1 0 0,0-1 0 0 0,1 1 0 0 0,-1-1 0 0 0,0 1-1 0 0,0-1 1 0 0,0 1 0 0 0,0-1 0 0 0,-1 0 0 0 0,1 1-472 0 0,-8-4-4489 0 0</inkml:trace>
</inkml:ink>
</file>

<file path=ppt/ink/ink1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1:44.5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 54 13419 0 0,'-6'11'958'0'0,"2"1"0"0"0,-1 0 0 0 0,2 0 0 0 0,-1 0 0 0 0,1 0 0 0 0,0 13 0 0 0,2-20-836 0 0,0 0 1 0 0,1 0-1 0 0,0 0 0 0 0,0 0 0 0 0,0 0 0 0 0,1-1 0 0 0,0 1 0 0 0,0 0 0 0 0,0 0 0 0 0,0 0 0 0 0,1-1 0 0 0,-1 1 0 0 0,1-1 0 0 0,1 1 0 0 0,-1-1 1 0 0,0 0-1 0 0,1 0 0 0 0,4 4 0 0 0,-5-6-84 0 0,0 0 0 0 0,0 0 0 0 0,0 0 0 0 0,0-1 0 0 0,0 1 1 0 0,1-1-1 0 0,-1 1 0 0 0,1-1 0 0 0,-1 0 0 0 0,1 0 0 0 0,0 0 0 0 0,-1-1 0 0 0,1 1 1 0 0,0-1-1 0 0,0 1 0 0 0,-1-1 0 0 0,5 0 0 0 0,-2 0 11 0 0,0-1 0 0 0,0 0 0 0 0,0 0 0 0 0,0 0 0 0 0,-1-1 0 0 0,1 0 0 0 0,0 1 0 0 0,-1-2 0 0 0,6-2 1 0 0,0-2 12 0 0,0 0 1 0 0,0-1 0 0 0,0 0 0 0 0,-1-1 0 0 0,0 0-1 0 0,14-19 1 0 0,-14 15-98 0 0,-1 0 1 0 0,0 0-1 0 0,6-16 0 0 0,-12 24-268 0 0,0 0 1 0 0,0-1-1 0 0,0 1 0 0 0,-1-1 0 0 0,0 1 0 0 0,0-1 0 0 0,0 1 1 0 0,-1-1-1 0 0,0 0 0 0 0,0 1 0 0 0,-1-11 0 0 0,0 15 22 0 0,1-1-1 0 0,-1 1 0 0 0,0 0 0 0 0,1-1 1 0 0,-1 1-1 0 0,0 0 0 0 0,0 0 1 0 0,0-1-1 0 0,0 1 0 0 0,0 0 1 0 0,0 0-1 0 0,0 0 0 0 0,0 0 0 0 0,-1 0 1 0 0,1 0-1 0 0,0 1 0 0 0,0-1 1 0 0,-1 0-1 0 0,1 1 0 0 0,-1-1 0 0 0,1 1 1 0 0,0-1-1 0 0,-1 1 0 0 0,1 0 1 0 0,-4-1-1 0 0,-38 1-5795 0 0,16 4 1591 0 0</inkml:trace>
  <inkml:trace contextRef="#ctx0" brushRef="#br0" timeOffset="1">36 92 6241 0 0,'-10'22'4270'0'0,"10"-22"-4129"0"0,0 1-1 0 0,0-1 0 0 0,0 0 1 0 0,0 1-1 0 0,0-1 1 0 0,0 0-1 0 0,0 1 0 0 0,0-1 1 0 0,0 1-1 0 0,1-1 0 0 0,-1 0 1 0 0,0 1-1 0 0,0-1 0 0 0,0 0 1 0 0,0 1-1 0 0,1-1 0 0 0,-1 0 1 0 0,0 1-1 0 0,0-1 0 0 0,1 0 1 0 0,-1 1-1 0 0,0-1 1 0 0,0 0-1 0 0,1 0 0 0 0,-1 1 1 0 0,0-1-1 0 0,1 0 0 0 0,-1 0 1 0 0,1 1-1 0 0,3-1 375 0 0,0 1-1 0 0,0-1 1 0 0,0 0-1 0 0,0 0 1 0 0,0 0 0 0 0,0-1-1 0 0,6-1 1 0 0,-1 1-866 0 0,1 0 212 0 0,1 0 1 0 0,-1 1-1 0 0,1 0 1 0 0,-1 1-1 0 0,1 1 1 0 0,15 3-1 0 0,31 11-6855 0 0,-40-11 2923 0 0,6-1-894 0 0</inkml:trace>
  <inkml:trace contextRef="#ctx0" brushRef="#br0" timeOffset="1">329 139 15291 0 0,'-49'43'5856'0'0,"-13"31"-3658"0"0,52-58-2662 0 0,16-17-227 0 0,28-23-454 0 0,-19 13 1229 0 0,-7 7-475 0 0,0-1 0 0 0,0 2 1 0 0,1-1-1 0 0,-1 1 0 0 0,1 0 1 0 0,0 1-1 0 0,13-2 0 0 0,-11 3-1679 0 0,0 0 0 0 0,-1 1-1 0 0,16 1 1 0 0,-8 1-3779 0 0</inkml:trace>
</inkml:ink>
</file>

<file path=ppt/ink/ink1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1:44.9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131 48 10514 0 0,'-4'-1'616'0'0,"0"1"1"0"0,0-1-1 0 0,1 1 0 0 0,-1 0 0 0 0,0 0 0 0 0,0 0 0 0 0,0 1 0 0 0,1-1 1 0 0,-1 1-1 0 0,0 0 0 0 0,1 0 0 0 0,-1 0 0 0 0,0 0 0 0 0,1 1 0 0 0,-1 0 1 0 0,-3 2-1 0 0,3 0-363 0 0,-1 0 0 0 0,1 0 0 0 0,0 0 0 0 0,0 1 0 0 0,0 0 0 0 0,1 0-1 0 0,0 0 1 0 0,0 0 0 0 0,-4 9 0 0 0,3-5-125 0 0,0 1 0 0 0,1 0-1 0 0,0 0 1 0 0,0 0 0 0 0,-1 14 0 0 0,3-21-123 0 0,1 1 0 0 0,-1-1 0 0 0,1 0 1 0 0,0 0-1 0 0,0 1 0 0 0,0-1 1 0 0,1 0-1 0 0,-1 1 0 0 0,1-1 1 0 0,0 0-1 0 0,0 0 0 0 0,0 0 0 0 0,0 0 1 0 0,0 0-1 0 0,1 0 0 0 0,-1 0 1 0 0,1 0-1 0 0,0 0 0 0 0,0-1 1 0 0,4 5-1 0 0,-5-5-2 0 0,1-1 1 0 0,-1-1 0 0 0,0 1-1 0 0,1 0 1 0 0,0 0-1 0 0,-1 0 1 0 0,1-1 0 0 0,-1 1-1 0 0,1-1 1 0 0,0 1-1 0 0,-1-1 1 0 0,1 0 0 0 0,0 0-1 0 0,-1 0 1 0 0,1 0-1 0 0,0 0 1 0 0,0 0 0 0 0,-1 0-1 0 0,1 0 1 0 0,2-1-1 0 0,-1 0 6 0 0,1-1-1 0 0,0 1 0 0 0,-1-1 0 0 0,1 0 0 0 0,-1 0 0 0 0,0 0 0 0 0,0-1 0 0 0,5-4 0 0 0,0 0-6 0 0,-1-1 0 0 0,0 0 0 0 0,-1 0 0 0 0,0-1 0 0 0,9-16 0 0 0,-11 17-381 0 0,0-1 0 0 0,-1 1 0 0 0,0-1-1 0 0,-1 0 1 0 0,0 0 0 0 0,0 0 0 0 0,-1 0 0 0 0,0 0 0 0 0,-1 0 0 0 0,0-12 0 0 0,-1 15-918 0 0,0 0 1 0 0,0-1-1 0 0,-1 1 1 0 0,1 0 0 0 0,-2 0-1 0 0,1 0 1 0 0,0 0-1 0 0,-1 0 1 0 0,-5-7 0 0 0</inkml:trace>
</inkml:ink>
</file>

<file path=ppt/ink/ink1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1:45.3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 1 8906 0 0,'-2'6'8738'0'0,"1"2"-6066"0"0,0 5-615 0 0,-3 6-513 0 0,-1 1-576 0 0,0 6-304 0 0,-1 2-239 0 0,1 3-145 0 0,2 2-104 0 0,-1-1-104 0 0,3-1-184 0 0,1-3-360 0 0,2-4-529 0 0,3-1-903 0 0,0-4-793 0 0,2-2-903 0 0,-1-4-1257 0 0,0-2-2625 0 0</inkml:trace>
</inkml:ink>
</file>

<file path=ppt/ink/ink1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1:45.6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90 18 15675 0 0,'-1'-4'3097'0'0,"3"2"-2225"0"0,4-2-288 0 0,4 2 0 0 0,2-1-183 0 0,4 2-169 0 0,1 0-64 0 0,2 2 16 0 0,1 0-56 0 0,-1 3-48 0 0,0 1-288 0 0,-3 3-593 0 0,-2 1-535 0 0,-5 2-480 0 0,-5 1-393 0 0,-4 1-807 0 0,-18-8-2794 0 0,7 12 873 0 0</inkml:trace>
  <inkml:trace contextRef="#ctx0" brushRef="#br0" timeOffset="1">0 166 16508 0 0,'28'2'4544'0'0,"15"5"-2819"0"0,-6 0-1245 0 0,-29-6-466 0 0,-1-1 26 0 0,0 1 0 0 0,0 0 1 0 0,0 1-1 0 0,10 3 0 0 0,-16-5-55 0 0,0 1-1 0 0,0-1 1 0 0,0 0-1 0 0,-1 1 1 0 0,1-1 0 0 0,0 1-1 0 0,-1-1 1 0 0,1 1-1 0 0,0-1 1 0 0,-1 1 0 0 0,1-1-1 0 0,0 1 1 0 0,-1-1 0 0 0,1 1-1 0 0,-1 0 1 0 0,1-1-1 0 0,-1 1 1 0 0,0 0 0 0 0,1 0-1 0 0,-1-1 1 0 0,0 1-1 0 0,1 0 1 0 0,-1 0 0 0 0,0 0-1 0 0,0-1 1 0 0,0 1 0 0 0,0 0-1 0 0,1 0 1 0 0,-1 0-1 0 0,-1 0 1 0 0,1-1 0 0 0,0 1-1 0 0,0 0 1 0 0,0 0-1 0 0,0 0 1 0 0,0-1 0 0 0,-1 1-1 0 0,1 0 1 0 0,0 0 0 0 0,-1 0-1 0 0,1-1 1 0 0,-1 1-1 0 0,1 0 1 0 0,0-1 0 0 0,-1 1-1 0 0,-1 1 1 0 0,-5 6-284 0 0,0 1 0 0 0,-1-1-1 0 0,-1-1 1 0 0,1 1 0 0 0,-1-2 0 0 0,0 1 0 0 0,-1-1 0 0 0,0 0 0 0 0,1-1-1 0 0,-20 7 1 0 0,-2 3 253 0 0,83-45 1346 0 0,-36 24-1280 0 0,0 1 0 0 0,0 1-1 0 0,0 0 1 0 0,1 1-1 0 0,-1 0 1 0 0,1 2-1 0 0,-1 0 1 0 0,23 2-1 0 0,-38-1-152 0 0,0-1 0 0 0,-1 2 0 0 0,1-1 0 0 0,0 0 0 0 0,0 0 0 0 0,-1 0 0 0 0,1 0-1 0 0,0 0 1 0 0,-1 0 0 0 0,1 1 0 0 0,0-1 0 0 0,-1 0 0 0 0,1 1 0 0 0,0-1-1 0 0,-1 0 1 0 0,1 1 0 0 0,-1-1 0 0 0,1 1 0 0 0,-1-1 0 0 0,1 1 0 0 0,-1-1 0 0 0,1 1-1 0 0,-1-1 1 0 0,1 1 0 0 0,-1 0 0 0 0,0-1 0 0 0,1 1 0 0 0,-1-1 0 0 0,0 1-1 0 0,1 0 1 0 0,-1-1 0 0 0,0 1 0 0 0,0 0 0 0 0,0 0 0 0 0,0-1 0 0 0,0 1 0 0 0,0 0-1 0 0,0-1 1 0 0,0 1 0 0 0,0 0 0 0 0,0 0 0 0 0,0-1 0 0 0,0 2 0 0 0,-15 27-8862 0 0,0-14 4263 0 0</inkml:trace>
</inkml:ink>
</file>

<file path=ppt/ink/ink1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1:46.0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4 14931 0 0,'-1'0'128'0'0,"1"0"0"0"0,0 0 0 0 0,0 0 0 0 0,-1 1 0 0 0,1-1 0 0 0,0 0-1 0 0,0 0 1 0 0,-1 0 0 0 0,1 0 0 0 0,0 0 0 0 0,0 0 0 0 0,0 1 0 0 0,-1-1 0 0 0,1 0 0 0 0,0 0 0 0 0,0 0-1 0 0,0 0 1 0 0,0 1 0 0 0,-1-1 0 0 0,1 0 0 0 0,0 0 0 0 0,0 1 0 0 0,0-1 0 0 0,0 0 0 0 0,0 0 0 0 0,0 1-1 0 0,0-1 1 0 0,0 0 0 0 0,0 0 0 0 0,0 1 0 0 0,0-1 0 0 0,0 0 0 0 0,0 0 0 0 0,0 1 0 0 0,0-1 0 0 0,0 0-1 0 0,0 0 1 0 0,0 1 0 0 0,0-1 0 0 0,0 0 0 0 0,0 0 0 0 0,0 1 0 0 0,0-1 0 0 0,0 0 0 0 0,0 0 0 0 0,1 0-1 0 0,-1 1 1 0 0,0-1 0 0 0,17 7 1754 0 0,22-3-1213 0 0,-12-6-326 0 0,51-8 0 0 0,-52 5-498 0 0,53-2 0 0 0,-82 8 155 0 0,0 1-1 0 0,1 0 0 0 0,-1 1 1 0 0,1-1-1 0 0,0 0 1 0 0,0 1-1 0 0,0-1 0 0 0,0 1 1 0 0,0 0-1 0 0,1-1 1 0 0,-3 6-1 0 0,1-3 25 0 0,-1 4 43 0 0,-1 0 0 0 0,1 0-1 0 0,0 1 1 0 0,-4 16-1 0 0,7-22-183 0 0,0 0 0 0 0,0 0 0 0 0,1 1 0 0 0,-1-1 0 0 0,1 0-1 0 0,0 0 1 0 0,0 0 0 0 0,0 0 0 0 0,1 0 0 0 0,-1 1 0 0 0,1-1 0 0 0,0 0-1 0 0,0 0 1 0 0,3 5 0 0 0,-4-8-146 0 0,1-1 0 0 0,-1 1 0 0 0,0-1 0 0 0,1 1-1 0 0,-1-1 1 0 0,1 1 0 0 0,-1 0 0 0 0,1-1 0 0 0,-1 0 0 0 0,1 1-1 0 0,0-1 1 0 0,-1 1 0 0 0,1-1 0 0 0,-1 0 0 0 0,1 1 0 0 0,0-1-1 0 0,0 0 1 0 0,-1 0 0 0 0,1 1 0 0 0,0-1 0 0 0,-1 0 0 0 0,1 0-1 0 0,0 0 1 0 0,0 0 0 0 0,-1 0 0 0 0,1 0 0 0 0,0 0-1 0 0,-1 0 1 0 0,1 0 0 0 0,0 0 0 0 0,0-1 0 0 0,-1 1 0 0 0,1 0-1 0 0,0 0 1 0 0,-1-1 0 0 0,1 1 0 0 0,0 0 0 0 0,-1-1 0 0 0,1 1-1 0 0,-1-1 1 0 0,2 0 0 0 0,8-9-6745 0 0</inkml:trace>
</inkml:ink>
</file>

<file path=ppt/ink/ink1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1:46.4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18460 0 0,'0'0'88'0'0,"0"1"0"0"0,0-1 0 0 0,0 1 0 0 0,0 0 0 0 0,0-1 0 0 0,0 1 0 0 0,0-1 0 0 0,0 1 0 0 0,0-1 0 0 0,1 1 0 0 0,-1-1 0 0 0,0 1 0 0 0,0-1 0 0 0,0 1 0 0 0,1-1 0 0 0,-1 1 0 0 0,0-1 0 0 0,0 1 0 0 0,1-1 0 0 0,-1 0 0 0 0,1 1 0 0 0,-1-1 0 0 0,0 0 0 0 0,1 1 0 0 0,-1-1 0 0 0,1 0 0 0 0,-1 1 0 0 0,1-1 0 0 0,-1 0 0 0 0,1 0 0 0 0,-1 1 0 0 0,1-1 0 0 0,-1 0 0 0 0,1 0 0 0 0,-1 0 0 0 0,1 0 0 0 0,-1 0 0 0 0,2 0 0 0 0,27 9 1285 0 0,-23-8-870 0 0,36 9 807 0 0,30 8-754 0 0,-67-17-529 0 0,0 1-1 0 0,0 0 1 0 0,-1 0-1 0 0,1 1 1 0 0,0-1 0 0 0,-1 1-1 0 0,0 0 1 0 0,0 0 0 0 0,0 1-1 0 0,7 6 1 0 0,-10-8-29 0 0,1 1 0 0 0,-1-1 0 0 0,0 1-1 0 0,0-1 1 0 0,-1 0 0 0 0,1 1 0 0 0,0 0 0 0 0,-1-1 0 0 0,0 1 0 0 0,1-1 0 0 0,-1 1-1 0 0,0-1 1 0 0,0 1 0 0 0,0 0 0 0 0,-1-1 0 0 0,1 1 0 0 0,-1-1 0 0 0,1 1 0 0 0,-1-1-1 0 0,-1 3 1 0 0,-24 51-1249 0 0,23-49 941 0 0,-17 29-1686 0 0,-1 2-2269 0 0,8-13-2418 0 0,8-14-229 0 0</inkml:trace>
  <inkml:trace contextRef="#ctx0" brushRef="#br0" timeOffset="1">308 99 14387 0 0,'1'0'295'0'0,"0"0"0"0"0,0 0 0 0 0,0 0 0 0 0,-1-1 0 0 0,1 1 0 0 0,0 0-1 0 0,0 0 1 0 0,0 1 0 0 0,0-1 0 0 0,0 0 0 0 0,0 0 0 0 0,-1 0 0 0 0,1 0 0 0 0,0 1 0 0 0,0-1 0 0 0,0 0-1 0 0,-1 1 1 0 0,1-1 0 0 0,0 1 0 0 0,0-1 0 0 0,-1 1 0 0 0,2 1 0 0 0,-1-1-62 0 0,0 0 0 0 0,-1 0 0 0 0,1 1 0 0 0,0-1 0 0 0,-1 0 0 0 0,1 1 0 0 0,-1-1 0 0 0,0 0 0 0 0,1 1 0 0 0,-1-1 0 0 0,0 1 1 0 0,0 2-1 0 0,0 5 50 0 0,-1 1 0 0 0,0-1 1 0 0,-5 15-1 0 0,4-13 238 0 0,-12 49 15 0 0,7-37-685 0 0,2 1 0 0 0,0 0 0 0 0,-1 38 0 0 0,6-62 127 0 0,0 1 1 0 0,0-1 0 0 0,0 0 0 0 0,0 0 0 0 0,0 0 0 0 0,0 1 0 0 0,0-1 0 0 0,0 0-1 0 0,0 0 1 0 0,0 0 0 0 0,0 0 0 0 0,0 1 0 0 0,0-1 0 0 0,0 0 0 0 0,0 0 0 0 0,0 0-1 0 0,0 1 1 0 0,0-1 0 0 0,0 0 0 0 0,1 0 0 0 0,-1 0 0 0 0,0 0 0 0 0,0 0 0 0 0,0 1-1 0 0,0-1 1 0 0,0 0 0 0 0,1 0 0 0 0,-1 0 0 0 0,0 0 0 0 0,0 0 0 0 0,0 0 0 0 0,0 0-1 0 0,1 1 1 0 0,-1-1 0 0 0,0 0 0 0 0,0 0 0 0 0,0 0 0 0 0,1 0 0 0 0,-1 0 0 0 0,0 0-1 0 0,0 0 1 0 0,1 0 0 0 0,11-6-374 0 0,20-18 335 0 0,-18 13-49 0 0,2 1-876 0 0,0 2 1 0 0,1 0-1 0 0,0 0 0 0 0,26-6 0 0 0,4-3-7928 0 0,-29 10 2302 0 0</inkml:trace>
</inkml:ink>
</file>

<file path=ppt/ink/ink1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1:46.9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80 0 10322 0 0,'3'0'9581'0'0,"6"1"-4998"0"0,44 3-3769 0 0,58-9-1094 0 0,-183 10-4425 0 0,58-2 4639 0 0,0-1-1 0 0,0 2 1 0 0,-20 8 0 0 0,27-10 229 0 0,1 1 0 0 0,-1 0 0 0 0,1 0 0 0 0,0 1 0 0 0,0 0 1 0 0,1 0-1 0 0,-1 0 0 0 0,1 1 0 0 0,0 0 0 0 0,0 0 0 0 0,0 0 0 0 0,1 0 1 0 0,-1 1-1 0 0,1 0 0 0 0,1 0 0 0 0,-1 0 0 0 0,1 0 0 0 0,0 1 0 0 0,1-1 1 0 0,-4 13-1 0 0,5-14-116 0 0,-1-1 1 0 0,2 1 0 0 0,-1 0 0 0 0,0 0-1 0 0,1 0 1 0 0,0 0 0 0 0,0 0-1 0 0,1 0 1 0 0,-1 0 0 0 0,1 0-1 0 0,0-1 1 0 0,1 1 0 0 0,-1 0 0 0 0,1-1-1 0 0,-1 1 1 0 0,2 0 0 0 0,-1-1-1 0 0,0 0 1 0 0,1 0 0 0 0,0 0 0 0 0,0 0-1 0 0,5 6 1 0 0,-3-6-39 0 0,0 0 0 0 0,1 0 0 0 0,-1-1 0 0 0,0 0 0 0 0,1 0 0 0 0,0 0 0 0 0,0-1 0 0 0,0 0 0 0 0,0 0 1 0 0,0 0-1 0 0,0-1 0 0 0,0 0 0 0 0,0 0 0 0 0,1-1 0 0 0,-1 1 0 0 0,0-2 0 0 0,10 0 0 0 0,23-4 0 0 0,-36 4-22 0 0,0 1 0 0 0,-1-1 0 0 0,1 1 1 0 0,0-1-1 0 0,-1 0 0 0 0,1 0 0 0 0,-1 0 1 0 0,1-1-1 0 0,-1 1 0 0 0,0-1 0 0 0,0 1 0 0 0,3-3 1 0 0,-5 4 4 0 0,-1-1 0 0 0,1 1 1 0 0,0-1-1 0 0,-1 1 1 0 0,1 0-1 0 0,-1 0 1 0 0,1-1-1 0 0,-1 1 1 0 0,1 0-1 0 0,-1 0 1 0 0,1-1-1 0 0,-1 1 0 0 0,1 0 1 0 0,-1 0-1 0 0,1 0 1 0 0,-1 0-1 0 0,1 0 1 0 0,-1 0-1 0 0,1 0 1 0 0,-1 0-1 0 0,1 0 0 0 0,-1 0 1 0 0,1 0-1 0 0,-1 0 1 0 0,1 0-1 0 0,-1 0 1 0 0,0 1-1 0 0,-19 0-38 0 0,7 2 61 0 0,0 1 0 0 0,1 0 0 0 0,-1 1 0 0 0,1 0 0 0 0,0 1 0 0 0,0 1-1 0 0,1-1 1 0 0,0 2 0 0 0,0 0 0 0 0,1 0 0 0 0,-10 11 0 0 0,19-18-2 0 0,0-1 1 0 0,0 1-1 0 0,0 0 0 0 0,0 0 1 0 0,1 0-1 0 0,-1 0 0 0 0,0 1 1 0 0,1-1-1 0 0,-1 0 0 0 0,1 0 1 0 0,-1 0-1 0 0,1 0 0 0 0,0 1 1 0 0,-1-1-1 0 0,1 0 1 0 0,0 0-1 0 0,0 1 0 0 0,0-1 1 0 0,0 0-1 0 0,0 0 0 0 0,0 1 1 0 0,0-1-1 0 0,0 0 0 0 0,1 3 1 0 0,0-3-5 0 0,0 1 0 0 0,0 0 0 0 0,1 0 0 0 0,-1-1 0 0 0,0 1 1 0 0,1-1-1 0 0,-1 1 0 0 0,1-1 0 0 0,0 0 0 0 0,-1 1 0 0 0,1-1 0 0 0,0 0 0 0 0,3 1 1 0 0,3 2-15 0 0,0-1 0 0 0,1 0 0 0 0,0 0 1 0 0,0-1-1 0 0,15 2 0 0 0,59 0-2412 0 0,-75-4 646 0 0,-1-1 0 0 0,1 0 0 0 0,0 0 0 0 0,-1-1 0 0 0,8-2 1 0 0,-1-3-5496 0 0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5:23.6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1 11474 0 0,'-1'-1'255'0'0,"0"1"0"0"0,1 0 0 0 0,-1 0-1 0 0,1 0 1 0 0,-1 0 0 0 0,0 0 0 0 0,1 0-1 0 0,-1 1 1 0 0,1-1 0 0 0,-1 0-1 0 0,0 0 1 0 0,1 0 0 0 0,-1 1 0 0 0,1-1-1 0 0,-1 0 1 0 0,1 0 0 0 0,-1 1-1 0 0,1-1 1 0 0,-1 0 0 0 0,1 1 0 0 0,-1-1-1 0 0,1 1 1 0 0,0-1 0 0 0,-1 1-1 0 0,1-1 1 0 0,-1 1 0 0 0,1-1 0 0 0,0 1-1 0 0,0-1 1 0 0,-1 2 0 0 0,15 9 2318 0 0,29 4-1983 0 0,6-3-729 0 0,0-2-1 0 0,0-2 1 0 0,1-2 0 0 0,0-3-1 0 0,68-3 1 0 0,-113-1-364 0 0,20-3-4218 0 0,-12-6-2410 0 0,-8 3 1285 0 0</inkml:trace>
</inkml:ink>
</file>

<file path=ppt/ink/ink1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1:47.3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66 1 18148 0 0,'-4'14'1880'0'0,"1"3"-1376"0"0,-1 5-208 0 0,2 3-96 0 0,-2-1-135 0 0,0 3-73 0 0,-1 0 8 0 0,1 3-65 0 0,-1-1-271 0 0,0-1-528 0 0,1 0-760 0 0,1-3-897 0 0,-2-1-935 0 0,-1-3-177 0 0,-2 1-2088 0 0</inkml:trace>
</inkml:ink>
</file>

<file path=ppt/ink/ink1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1:47.7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6 221 9850 0 0,'-5'-2'10934'0'0,"6"1"-10758"0"0,-3-13 2404 0 0,5-16-2788 0 0,0 17 211 0 0,0-1 1 0 0,2 1 0 0 0,0 0 0 0 0,0 0 0 0 0,1 1-1 0 0,0-1 1 0 0,17-22 0 0 0,-20 31-6 0 0,1-1-1 0 0,0 1 1 0 0,0 0 0 0 0,0 0-1 0 0,0 1 1 0 0,1-1 0 0 0,-1 1 0 0 0,1 0-1 0 0,10-5 1 0 0,-12 7 9 0 0,1 0 1 0 0,-1 0-1 0 0,1 0 0 0 0,-1 1 0 0 0,0-1 1 0 0,1 1-1 0 0,0 0 0 0 0,-1 0 1 0 0,1 0-1 0 0,-1 0 0 0 0,1 1 1 0 0,-1-1-1 0 0,1 1 0 0 0,-1 0 0 0 0,0 0 1 0 0,1 0-1 0 0,3 2 0 0 0,-5-2 29 0 0,0 0 0 0 0,0 0 0 0 0,0 0 0 0 0,0 1 0 0 0,0-1 0 0 0,0 0 0 0 0,-1 1 0 0 0,1-1 0 0 0,0 1 0 0 0,-1 0 0 0 0,1-1-1 0 0,-1 1 1 0 0,0 0 0 0 0,1 0 0 0 0,-1 0 0 0 0,0 0 0 0 0,0 0 0 0 0,-1 0 0 0 0,2 4 0 0 0,-1-2 10 0 0,-1-1 0 0 0,1 1 0 0 0,-1 0 0 0 0,0 0 0 0 0,0-1 0 0 0,-1 1 0 0 0,1 0 0 0 0,-1 0 0 0 0,0-1 0 0 0,-2 8 0 0 0,-2 0-142 0 0,0-1 0 0 0,0 0-1 0 0,-1 0 1 0 0,0 0 0 0 0,-1 0-1 0 0,-13 14 1 0 0,-38 27-4707 0 0,25-25-5218 0 0,26-18 4121 0 0</inkml:trace>
  <inkml:trace contextRef="#ctx0" brushRef="#br0" timeOffset="1">236 302 8914 0 0,'24'-10'5345'0'0,"0"0"-1880"0"0,8-3-833 0 0,-6 1-127 0 0,-6 5-977 0 0,-4 0-456 0 0,-6 2-375 0 0,-5 2-297 0 0,-2 3-80 0 0,-3 2-592 0 0,-1-2-576 0 0,-3 1-1033 0 0,-2-1-1616 0 0,-9-1-1936 0 0,-5 1-3913 0 0</inkml:trace>
</inkml:ink>
</file>

<file path=ppt/ink/ink1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1:48.3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335 8 15139 0 0,'-8'-2'604'0'0,"1"0"-1"0"0,-1 1 0 0 0,0 0 1 0 0,0 0-1 0 0,0 1 0 0 0,0 0 1 0 0,0 0-1 0 0,0 1 0 0 0,0 0 1 0 0,0 0-1 0 0,0 1 0 0 0,0 0 0 0 0,1 0 1 0 0,-9 4-1 0 0,5-1-385 0 0,1 1-1 0 0,0 0 1 0 0,0 0-1 0 0,0 1 1 0 0,1 1-1 0 0,0 0 1 0 0,0 0-1 0 0,-13 17 1 0 0,9-7-243 0 0,0 0 1 0 0,1 2-1 0 0,1-1 1 0 0,0 1-1 0 0,2 1 1 0 0,0 0-1 0 0,2 0 1 0 0,0 1-1 0 0,-6 35 1 0 0,11-38 50 0 0,1 0 1 0 0,0 0-1 0 0,1 0 1 0 0,1 0-1 0 0,1 0 1 0 0,1 0-1 0 0,0 0 1 0 0,2-1-1 0 0,0 1 1 0 0,15 34-1 0 0,-15-43-277 0 0,0 0 0 0 0,1 0-1 0 0,0-1 1 0 0,0 0-1 0 0,1 0 1 0 0,1-1-1 0 0,-1 0 1 0 0,17 14 0 0 0,-17-17-419 0 0,0 0 0 0 0,0-1 0 0 0,1 0 0 0 0,-1 0 0 0 0,1-1 0 0 0,0 0 0 0 0,0 0 0 0 0,0-1 1 0 0,0 0-1 0 0,1 0 0 0 0,-1-1 0 0 0,15 0 0 0 0,9-3-4002 0 0,2-5-1869 0 0</inkml:trace>
</inkml:ink>
</file>

<file path=ppt/ink/ink1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1:48.7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99 43 14075 0 0,'-9'-6'3712'0'0,"5"3"-3079"0"0,1 0 0 0 0,-1 0 0 0 0,1 0 0 0 0,0 0 0 0 0,0 0-1 0 0,0-1 1 0 0,-4-5 0 0 0,7 9-615 0 0,0 0 0 0 0,0 0 0 0 0,0 0 0 0 0,-1 0 0 0 0,1 0 0 0 0,0-1 0 0 0,0 1 0 0 0,0 0 0 0 0,0 0 0 0 0,0 0 0 0 0,0 0 0 0 0,0 0 0 0 0,0 0 0 0 0,0-1 0 0 0,0 1 0 0 0,0 0 0 0 0,0 0 0 0 0,0 0 0 0 0,0 0 0 0 0,0 0 0 0 0,0 0 0 0 0,0-1 0 0 0,0 1 0 0 0,0 0 0 0 0,0 0 0 0 0,0 0 0 0 0,0 0 0 0 0,0 0 0 0 0,0 0 0 0 0,0-1 0 0 0,0 1 0 0 0,0 0 0 0 0,1 0 0 0 0,-1 0 0 0 0,0 0 0 0 0,0 0-1 0 0,0 0 1 0 0,0 0 0 0 0,0 0 0 0 0,0 0 0 0 0,0-1 0 0 0,0 1 0 0 0,1 0 0 0 0,-1 0 0 0 0,0 0 0 0 0,0 0 0 0 0,0 0 0 0 0,0 0 0 0 0,0 0 0 0 0,0 0 0 0 0,1 0 0 0 0,-1 0 0 0 0,0 0 0 0 0,0 0 0 0 0,0 0 0 0 0,0 0 0 0 0,1 0 0 0 0,12 3 347 0 0,12 7-122 0 0,8 5-34 0 0,-12-5-121 0 0,33 19 0 0 0,-50-26-66 0 0,1 0 0 0 0,-1 1-1 0 0,0-1 1 0 0,0 1 0 0 0,0-1-1 0 0,0 1 1 0 0,-1 0 0 0 0,1 1-1 0 0,-1-1 1 0 0,0 0 0 0 0,0 1-1 0 0,3 7 1 0 0,-5-8-38 0 0,-1 0 0 0 0,1 0-1 0 0,-1 0 1 0 0,0 0 0 0 0,0 0 0 0 0,0 0-1 0 0,0 0 1 0 0,-1 0 0 0 0,1 0 0 0 0,-1 0-1 0 0,0 0 1 0 0,-1 0 0 0 0,1 0 0 0 0,0-1-1 0 0,-1 1 1 0 0,0 0 0 0 0,0-1 0 0 0,0 1 0 0 0,-1-1-1 0 0,1 0 1 0 0,-4 4 0 0 0,-1 2-300 0 0,-1-1 1 0 0,-1 0 0 0 0,1 0-1 0 0,-1 0 1 0 0,0-1 0 0 0,-13 7-1 0 0,17-11 204 0 0,-1 0 0 0 0,0 0-1 0 0,0 0 1 0 0,0-1-1 0 0,0 0 1 0 0,-1 0-1 0 0,1-1 1 0 0,0 1-1 0 0,-1-1 1 0 0,1-1-1 0 0,-1 1 1 0 0,0-1-1 0 0,1 0 1 0 0,-1-1-1 0 0,1 0 1 0 0,-1 0-1 0 0,1 0 1 0 0,0-1-1 0 0,-1 1 1 0 0,1-2-1 0 0,0 1 1 0 0,-9-5-1 0 0,15 7 135 0 0,-1-1-1 0 0,1 1 1 0 0,-1 0-1 0 0,0 0 1 0 0,1-1-1 0 0,-1 1 1 0 0,1-1 0 0 0,-1 1-1 0 0,1 0 1 0 0,-1-1-1 0 0,1 1 1 0 0,-1-1-1 0 0,1 1 1 0 0,0-1-1 0 0,-1 1 1 0 0,1-1-1 0 0,0 0 1 0 0,-1 1-1 0 0,1-1 1 0 0,0 1 0 0 0,0-1-1 0 0,-1 0 1 0 0,1 1-1 0 0,0-1 1 0 0,0 1-1 0 0,0-2 1 0 0,14-4 983 0 0,24 8 93 0 0,77 28-376 0 0,9 1-2430 0 0,-108-28 27 0 0,-1-1 0 0 0,1-1-1 0 0,20-1 1 0 0,-8-5-2799 0 0,-3-2-1989 0 0</inkml:trace>
</inkml:ink>
</file>

<file path=ppt/ink/ink1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1:49.0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127 0 12443 0 0,'-26'1'8673'0'0,"7"6"-5665"0"0,16-4-2926 0 0,-1 0-1 0 0,1 0 1 0 0,0 1 0 0 0,0-1-1 0 0,1 1 1 0 0,-1 0-1 0 0,1-1 1 0 0,-4 8 0 0 0,5-9-65 0 0,-12 22 118 0 0,-13 33 0 0 0,23-51-135 0 0,1 1-1 0 0,0-1 0 0 0,1 0 0 0 0,-1 1 1 0 0,1-1-1 0 0,0 0 0 0 0,1 1 0 0 0,-1-1 1 0 0,1 1-1 0 0,1-1 0 0 0,1 11 0 0 0,-2-15-4 0 0,1 0 0 0 0,0 0-1 0 0,0 0 1 0 0,1 0 0 0 0,-1 0-1 0 0,0 0 1 0 0,1 0 0 0 0,-1 0-1 0 0,1 0 1 0 0,-1 0 0 0 0,1-1-1 0 0,0 1 1 0 0,0-1-1 0 0,0 0 1 0 0,0 1 0 0 0,0-1-1 0 0,0 0 1 0 0,0 0 0 0 0,0 0-1 0 0,0 0 1 0 0,0-1 0 0 0,1 1-1 0 0,-1 0 1 0 0,0-1 0 0 0,1 0-1 0 0,-1 1 1 0 0,0-1 0 0 0,1 0-1 0 0,2-1 1 0 0,9 1-21 0 0,0-1 1 0 0,0 0 0 0 0,22-6-1 0 0,-26 5 23 0 0,9-3-66 0 0,38-5-356 0 0,-53 9 139 0 0,0 1 0 0 0,0 0 0 0 0,0 0 1 0 0,1 0-1 0 0,-1 0 0 0 0,0 1 0 0 0,0 0 0 0 0,0 0 0 0 0,0 0 1 0 0,7 3-1 0 0,-10-4 47 0 0,0 1 0 0 0,-1-1 1 0 0,1 1-1 0 0,0-1 0 0 0,0 1 1 0 0,-1-1-1 0 0,1 1 0 0 0,0 0 0 0 0,-1-1 1 0 0,1 1-1 0 0,-1 0 0 0 0,1 0 1 0 0,-1 0-1 0 0,1-1 0 0 0,-1 1 0 0 0,0 0 1 0 0,1 0-1 0 0,-1 0 0 0 0,0 0 1 0 0,0 0-1 0 0,1 0 0 0 0,-1 0 0 0 0,0-1 1 0 0,0 1-1 0 0,0 0 0 0 0,0 0 0 0 0,0 0 1 0 0,-1 0-1 0 0,1 0 0 0 0,0 0 1 0 0,0 0-1 0 0,0 0 0 0 0,-1 0 0 0 0,1-1 1 0 0,-1 1-1 0 0,1 0 0 0 0,0 0 1 0 0,-1 0-1 0 0,0 0 0 0 0,-9 12-6549 0 0</inkml:trace>
</inkml:ink>
</file>

<file path=ppt/ink/ink1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1:49.4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59 15067 0 0,'3'-2'313'0'0,"0"1"0"0"0,0-1 0 0 0,1 1 0 0 0,-1 0 0 0 0,0 0 0 0 0,1 0 0 0 0,-1 1 0 0 0,0-1 0 0 0,1 1 0 0 0,6 0 0 0 0,-1 0 173 0 0,12-4 114 0 0,0-1-1 0 0,30-10 1 0 0,-35 10-402 0 0,0 0-1 0 0,0 0 1 0 0,1 2-1 0 0,0 0 1 0 0,17 0 0 0 0,-34 3-179 0 0,0 0 1 0 0,1-1 0 0 0,-1 1 0 0 0,0 0-1 0 0,1 0 1 0 0,-1 0 0 0 0,0 0-1 0 0,0 0 1 0 0,1 0 0 0 0,-1 0 0 0 0,0 0-1 0 0,1 0 1 0 0,-1 0 0 0 0,0 0-1 0 0,1 0 1 0 0,-1 0 0 0 0,0 0-1 0 0,0 1 1 0 0,1-1 0 0 0,-1 0 0 0 0,0 0-1 0 0,1 0 1 0 0,-1 0 0 0 0,0 1-1 0 0,0-1 1 0 0,1 0 0 0 0,-1 0 0 0 0,0 0-1 0 0,0 1 1 0 0,0-1 0 0 0,1 0-1 0 0,-1 0 1 0 0,0 1 0 0 0,0-1 0 0 0,0 0-1 0 0,0 0 1 0 0,1 1 0 0 0,-1-1-1 0 0,0 0 1 0 0,0 1 0 0 0,0-1-1 0 0,-9 13 445 0 0,-20 9-112 0 0,5-7-284 0 0,14-10-11 0 0,0 1 0 0 0,0 0-1 0 0,1 0 1 0 0,0 1 0 0 0,-13 14-1 0 0,20-19-49 0 0,1 0-1 0 0,0-1 1 0 0,-1 1-1 0 0,1 0 1 0 0,0 1-1 0 0,0-1 1 0 0,0 0-1 0 0,0 0 0 0 0,0 0 1 0 0,1 0-1 0 0,-1 1 1 0 0,1-1-1 0 0,-1 0 1 0 0,1 1-1 0 0,0-1 1 0 0,0 0-1 0 0,0 1 0 0 0,0-1 1 0 0,1 0-1 0 0,-1 1 1 0 0,0-1-1 0 0,1 0 1 0 0,0 1-1 0 0,-1-1 1 0 0,1 0-1 0 0,0 0 1 0 0,0 0-1 0 0,0 0 0 0 0,1 0 1 0 0,-1 0-1 0 0,0 0 1 0 0,4 3-1 0 0,-2 0-247 0 0,1-1-1 0 0,0 0 0 0 0,0 0 1 0 0,0-1-1 0 0,1 1 1 0 0,-1-1-1 0 0,1 0 1 0 0,0 0-1 0 0,0 0 0 0 0,0-1 1 0 0,0 0-1 0 0,0 0 1 0 0,0 0-1 0 0,1 0 1 0 0,-1-1-1 0 0,1 0 0 0 0,7 1 1 0 0,-1-2-673 0 0,-1 0 0 0 0,1 0 0 0 0,0-1-1 0 0,0-1 1 0 0,0 0 0 0 0,-1-1 0 0 0,14-4 0 0 0,4-2-6413 0 0</inkml:trace>
</inkml:ink>
</file>

<file path=ppt/ink/ink1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1:49.8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42 141 18428 0 0,'-2'0'240'0'0,"1"1"1"0"0,-1 0-1 0 0,1-1 1 0 0,-1 1-1 0 0,1 0 1 0 0,0 0-1 0 0,0 0 1 0 0,-1 0-1 0 0,1 0 0 0 0,0 0 1 0 0,0 0-1 0 0,0 1 1 0 0,0-1-1 0 0,0 0 1 0 0,0 1-1 0 0,1-1 1 0 0,-1 0-1 0 0,0 1 1 0 0,1-1-1 0 0,-1 1 0 0 0,1-1 1 0 0,-1 1-1 0 0,1 0 1 0 0,-1 1-1 0 0,-4 48 419 0 0,4-32-164 0 0,-2 10-231 0 0,-1-7-225 0 0,2-1-1 0 0,1 0 1 0 0,0 1-1 0 0,4 29 1 0 0,-3-51-46 0 0,0 1 0 0 0,0-1 1 0 0,0 1-1 0 0,0-1 1 0 0,0 1-1 0 0,0-1 0 0 0,0 1 1 0 0,0-1-1 0 0,1 1 0 0 0,-1-1 1 0 0,0 1-1 0 0,0-1 1 0 0,0 1-1 0 0,1-1 0 0 0,-1 1 1 0 0,0-1-1 0 0,1 0 1 0 0,-1 1-1 0 0,0-1 0 0 0,1 1 1 0 0,-1-1-1 0 0,0 0 1 0 0,1 1-1 0 0,-1-1 0 0 0,1 0 1 0 0,8-6-313 0 0,6-21-262 0 0,-14 26 563 0 0,13-36-168 0 0,-1-1 0 0 0,9-45 0 0 0,-14 50 63 0 0,1 0 0 0 0,2 1-1 0 0,23-51 1 0 0,-32 79 131 0 0,-1 1 1 0 0,1 0-1 0 0,0-1 0 0 0,1 1 1 0 0,-1 0-1 0 0,1 0 0 0 0,-1 0 1 0 0,1 1-1 0 0,0-1 0 0 0,0 1 1 0 0,0-1-1 0 0,0 1 0 0 0,0 0 0 0 0,5-2 1 0 0,-6 4-3 0 0,0-1-1 0 0,0 1 1 0 0,0 0 0 0 0,0 0 0 0 0,0-1 0 0 0,0 1 0 0 0,0 1-1 0 0,0-1 1 0 0,0 0 0 0 0,0 0 0 0 0,0 1 0 0 0,0 0-1 0 0,0-1 1 0 0,0 1 0 0 0,0 0 0 0 0,-1 0 0 0 0,1 0 0 0 0,0 0-1 0 0,0 0 1 0 0,-1 0 0 0 0,1 0 0 0 0,-1 0 0 0 0,1 1-1 0 0,-1-1 1 0 0,1 1 0 0 0,-1-1 0 0 0,0 1 0 0 0,1 2 0 0 0,2 0 21 0 0,-2 0 0 0 0,1 0 1 0 0,0 1-1 0 0,-1-1 1 0 0,0 1-1 0 0,0-1 0 0 0,-1 1 1 0 0,1 0-1 0 0,-1 0 1 0 0,0 0-1 0 0,0 0 0 0 0,0 0 1 0 0,-1 6-1 0 0,0-2 15 0 0,0 1-1 0 0,-1-1 1 0 0,-1 0-1 0 0,0 1 1 0 0,0-1 0 0 0,-6 16-1 0 0,2-11-56 0 0,0-1 1 0 0,-1 0-1 0 0,0 0 1 0 0,-1 0-1 0 0,0-1 0 0 0,-1 0 1 0 0,-1-1-1 0 0,0 0 0 0 0,-11 10 1 0 0,13-16-71 0 0,0 1 1 0 0,-1-1 0 0 0,1-1-1 0 0,-1 1 1 0 0,0-2 0 0 0,0 1-1 0 0,-14 3 1 0 0,-12 4-267 0 0,52-15 306 0 0,1 0 1 0 0,-1 2-1 0 0,29-2 0 0 0,4 0 71 0 0,-24 0-220 0 0,41-3-1471 0 0,-26 12-4246 0 0,-33-1 1602 0 0</inkml:trace>
</inkml:ink>
</file>

<file path=ppt/ink/ink1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1:50.1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179 1 16540 0 0,'-17'10'4334'0'0,"-6"18"-2417"0"0,4-4-1252 0 0,12-18-703 0 0,-1 0 0 0 0,1-1 0 0 0,-1 1 0 0 0,0-2 0 0 0,-18 9 0 0 0,22-12-315 0 0,0 1 1 0 0,0-1 0 0 0,0 0 0 0 0,0 0 0 0 0,-1 0-1 0 0,1-1 1 0 0,0 0 0 0 0,0 1 0 0 0,-6-2 0 0 0,9 1 314 0 0,1 0-1 0 0,0 0 1 0 0,0 0 0 0 0,-1 0 0 0 0,1 0 0 0 0,0 0 0 0 0,0 0 0 0 0,-1 0 0 0 0,1 0 0 0 0,0 0 0 0 0,0 0 0 0 0,-1 0 0 0 0,1 0 0 0 0,0 0 0 0 0,0 0 0 0 0,-1 0 0 0 0,1 0 0 0 0,0 0 0 0 0,0 0 0 0 0,-1 0 0 0 0,1-1 0 0 0,0 1 0 0 0,0 0 0 0 0,-1 0 0 0 0,1 0 0 0 0,0-1 0 0 0,0 1 0 0 0,0 0 0 0 0,0 0 0 0 0,-1 0 0 0 0,1-1 0 0 0,0 1 0 0 0,0 0 0 0 0,0 0 0 0 0,0-1 0 0 0,0 1 0 0 0,0 0 0 0 0,0 0 0 0 0,0-1-1 0 0,0 1 1 0 0,0 0 0 0 0,0 0 0 0 0,0-1 0 0 0,0 1 0 0 0,0 0 0 0 0,0-1 0 0 0,0 1 0 0 0,12-13-489 0 0,21-6 730 0 0,-12 13-90 0 0,0 0 0 0 0,1 1 0 0 0,-1 1 0 0 0,1 1 0 0 0,0 1 0 0 0,0 1 0 0 0,0 1 0 0 0,0 1 0 0 0,0 1 0 0 0,-1 1 0 0 0,27 6 0 0 0,-45-8-497 0 0,1 0 0 0 0,0 0 0 0 0,-1 0 0 0 0,1 0 0 0 0,-1 0 0 0 0,1 1-1 0 0,-1-1 1 0 0,0 1 0 0 0,1 0 0 0 0,-1 0 0 0 0,0 1 0 0 0,0-1 0 0 0,0 0 0 0 0,-1 1 0 0 0,5 5 0 0 0,-7-8 297 0 0,1 0 0 0 0,-1 0 1 0 0,0 1-1 0 0,0-1 1 0 0,0 0-1 0 0,0 0 0 0 0,1 0 1 0 0,-1 1-1 0 0,0-1 0 0 0,0 0 1 0 0,0 0-1 0 0,0 1 0 0 0,0-1 1 0 0,0 0-1 0 0,0 0 0 0 0,0 1 1 0 0,0-1-1 0 0,0 0 0 0 0,1 0 1 0 0,-1 1-1 0 0,-1-1 1 0 0,1 0-1 0 0,0 0 0 0 0,0 1 1 0 0,0-1-1 0 0,0 0 0 0 0,0 0 1 0 0,0 1-1 0 0,0-1 0 0 0,0 0 1 0 0,0 0-1 0 0,0 1 0 0 0,0-1 1 0 0,-1 0-1 0 0,1 0 0 0 0,0 0 1 0 0,0 1-1 0 0,0-1 1 0 0,0 0-1 0 0,-1 0 0 0 0,1 0 1 0 0,0 0-1 0 0,0 1 0 0 0,0-1 1 0 0,-1 0-1 0 0,1 0 0 0 0,0 0 1 0 0,0 0-1 0 0,-1 0 0 0 0,1 0 1 0 0,-4 2-1258 0 0,-3 7-3171 0 0</inkml:trace>
  <inkml:trace contextRef="#ctx0" brushRef="#br0" timeOffset="1">245 149 10570 0 0,'-9'3'1767'0'0,"1"0"-1"0"0,0 1 0 0 0,0 0 1 0 0,1 0-1 0 0,-10 7 1 0 0,11-6-1427 0 0,1 0 1 0 0,0 1 0 0 0,0-1 0 0 0,0 1 0 0 0,0 0-1 0 0,1 0 1 0 0,0 1 0 0 0,1-1 0 0 0,-1 1 0 0 0,-2 9-1 0 0,-19 36-1261 0 0,30-60 886 0 0,0 1-1 0 0,1 0 1 0 0,0 0 0 0 0,1 0 0 0 0,0 1-1 0 0,0 0 1 0 0,0 0 0 0 0,0 0 0 0 0,1 1-1 0 0,0 1 1 0 0,0-1 0 0 0,1 1 0 0 0,-1 0 0 0 0,1 1-1 0 0,0 0 1 0 0,16-3 0 0 0,13-1-1135 0 0,0 2 1 0 0,69-1 0 0 0,-55 4-2965 0 0,-18 0-584 0 0,-1-2-2046 0 0</inkml:trace>
</inkml:ink>
</file>

<file path=ppt/ink/ink1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1:50.7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102 19 20852 0 0,'4'1'143'0'0,"0"0"-1"0"0,0-1 0 0 0,-1 0 1 0 0,1 0-1 0 0,0 0 0 0 0,0-1 1 0 0,0 1-1 0 0,0-1 0 0 0,0 0 1 0 0,4-1-1 0 0,-1 0 26 0 0,21-3-111 0 0,1 1-1 0 0,0 1 1 0 0,0 2-1 0 0,0 0 0 0 0,50 7 1 0 0,-100 0-8795 0 0,-17-1 4521 0 0,5-1 2466 0 0,-47 11 0 0 0,68-12 2677 0 0,0 1 0 0 0,1 0-1 0 0,-1 0 1 0 0,1 1 0 0 0,0 0 0 0 0,1 1 0 0 0,-14 10 0 0 0,22-15-630 0 0,0 1 0 0 0,0-1 0 0 0,0 1 0 0 0,0 0 0 0 0,1 0 0 0 0,-1 0 0 0 0,0 0 0 0 0,1 0 0 0 0,0 0 1 0 0,-1 0-1 0 0,1 0 0 0 0,0 1 0 0 0,0-1 0 0 0,0 0 0 0 0,1 1 0 0 0,-1-1 0 0 0,0 1 0 0 0,1-1 0 0 0,-1 5 0 0 0,2-3-97 0 0,-1-1 0 0 0,1 0 1 0 0,0 1-1 0 0,-1-1 0 0 0,2 0 0 0 0,-1 1 0 0 0,0-1 1 0 0,1 0-1 0 0,-1 0 0 0 0,1 0 0 0 0,0 0 0 0 0,4 5 1 0 0,0-1-69 0 0,0-1 0 0 0,1 0 0 0 0,0 0 0 0 0,0 0 0 0 0,0-1 0 0 0,0 0-1 0 0,1 0 1 0 0,0-1 0 0 0,0 0 0 0 0,10 4 0 0 0,-7-5-70 0 0,1 0 0 0 0,0 0-1 0 0,0-1 1 0 0,18 0-1 0 0,-37 0-321 0 0,0-1 0 0 0,0 1 1 0 0,0 0-1 0 0,0 1 0 0 0,-7 3 0 0 0,-15 5-261 0 0,-27 5-166 0 0,24-8 814 0 0,-53 21-1 0 0,84-29-96 0 0,1 0 1 0 0,-1 1 0 0 0,1-1 0 0 0,-1 0-1 0 0,0 0 1 0 0,1 0 0 0 0,-1 1-1 0 0,1-1 1 0 0,-1 0 0 0 0,1 1 0 0 0,-1-1-1 0 0,1 0 1 0 0,-1 1 0 0 0,1-1 0 0 0,-1 1-1 0 0,1-1 1 0 0,0 1 0 0 0,-1-1-1 0 0,1 1 1 0 0,0-1 0 0 0,-1 1 0 0 0,1-1-1 0 0,0 1 1 0 0,-1-1 0 0 0,1 1 0 0 0,0 0-1 0 0,12 8 463 0 0,33 0 3 0 0,-40-9-399 0 0,29 6-361 0 0,66 9 791 0 0,-50-14-3672 0 0,-4-8-5204 0 0,-26 0 800 0 0</inkml:trace>
</inkml:ink>
</file>

<file path=ppt/ink/ink1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1:51.0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313 0 20812 0 0,'-10'9'3313'0'0,"2"1"-2777"0"0,-4 5-88 0 0,-1 4 0 0 0,1 1-215 0 0,0 5-193 0 0,-1 1-8 0 0,-2 1-32 0 0,2 0-129 0 0,-2-1-343 0 0,2 1-608 0 0,0-5-1032 0 0,3-3-1113 0 0,0-5-1360 0 0</inkml:trace>
  <inkml:trace contextRef="#ctx0" brushRef="#br0" timeOffset="1">24 355 13411 0 0,'-5'10'1981'0'0,"1"1"1"0"0,0 0-1 0 0,-4 23 0 0 0,7-26-1536 0 0,0 0 1 0 0,0 0-1 0 0,1 1 0 0 0,0-1 1 0 0,1 0-1 0 0,1 10 0 0 0,-1-13-423 0 0,0-1 1 0 0,0 1-1 0 0,0-1 0 0 0,1 0 0 0 0,0 0 0 0 0,-1 1 1 0 0,2-1-1 0 0,-1 0 0 0 0,0 0 0 0 0,1-1 0 0 0,0 1 0 0 0,0 0 1 0 0,0-1-1 0 0,0 0 0 0 0,1 0 0 0 0,-1 0 0 0 0,1 0 1 0 0,0 0-1 0 0,-1-1 0 0 0,1 0 0 0 0,0 1 0 0 0,1-1 1 0 0,-1-1-1 0 0,0 1 0 0 0,1-1 0 0 0,-1 0 0 0 0,8 2 1 0 0,-1-2-350 0 0,0 0 1 0 0,0 0 0 0 0,0-1-1 0 0,0-1 1 0 0,0 0-1 0 0,0 0 1 0 0,-1-1 0 0 0,1 0-1 0 0,15-6 1 0 0,-8 2-1874 0 0,-1-1 0 0 0,1-1 0 0 0,-1-1-1 0 0,26-18 1 0 0,-8 0-4553 0 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5:24.0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 4 11042 0 0,'-1'-1'286'0'0,"0"1"-1"0"0,0 0 0 0 0,0-1 0 0 0,1 1 0 0 0,-1 0 1 0 0,0-1-1 0 0,0 1 0 0 0,0 0 0 0 0,0 0 0 0 0,0 0 1 0 0,0 0-1 0 0,0 0 0 0 0,0 0 0 0 0,0 0 0 0 0,1 0 1 0 0,-1 0-1 0 0,0 0 0 0 0,0 0 0 0 0,0 1 0 0 0,0-1 1 0 0,0 0-1 0 0,0 1 0 0 0,1-1 0 0 0,-1 0 0 0 0,0 1 1 0 0,0-1-1 0 0,1 1 0 0 0,-1-1 0 0 0,-1 2 0 0 0,2-1-113 0 0,0 0 0 0 0,0 1-1 0 0,0-1 1 0 0,-1 1-1 0 0,1-1 1 0 0,0 1 0 0 0,1-1-1 0 0,-1 0 1 0 0,0 1-1 0 0,0-1 1 0 0,1 0 0 0 0,-1 1-1 0 0,0-1 1 0 0,1 0-1 0 0,0 1 1 0 0,0 1 0 0 0,5 8 11 0 0,0 0 0 0 0,1 0 0 0 0,8 10 0 0 0,49 47 276 0 0,-47-53-357 0 0,-1 2-1 0 0,-1 0 1 0 0,0 1-1 0 0,18 30 1 0 0,-31-45-25 0 0,-1 1 1 0 0,0-1 0 0 0,0 0 0 0 0,0 1-1 0 0,0-1 1 0 0,0 1 0 0 0,-1 0 0 0 0,1-1-1 0 0,-1 1 1 0 0,0-1 0 0 0,0 1 0 0 0,-1 0 0 0 0,1-1-1 0 0,-1 1 1 0 0,0-1 0 0 0,0 1 0 0 0,0-1-1 0 0,0 1 1 0 0,0-1 0 0 0,-1 0 0 0 0,1 1 0 0 0,-1-1-1 0 0,0 0 1 0 0,0 0 0 0 0,-1 0 0 0 0,-3 3-1 0 0,-6 9-19 0 0,-2-2-1 0 0,0 0 0 0 0,-28 20 0 0 0,28-22-26 0 0,1-3-258 0 0,-14 13 423 0 0,26-20-462 0 0,-1 0 0 0 0,1 0-1 0 0,0 0 1 0 0,0 0 0 0 0,0 0 0 0 0,1 1-1 0 0,-1-1 1 0 0,0 0 0 0 0,0 1 0 0 0,1-1-1 0 0,-1 0 1 0 0,1 1 0 0 0,-1-1 0 0 0,1 1 0 0 0,0-1-1 0 0,-1 0 1 0 0,1 1 0 0 0,0 1 0 0 0,0 2-2547 0 0</inkml:trace>
</inkml:ink>
</file>

<file path=ppt/ink/ink1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1:51.6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98 36 21445 0 0,'-8'6'347'0'0,"0"0"0"0"0,1 1 0 0 0,-1 0 0 0 0,2 0 0 0 0,-1 1 0 0 0,1-1 0 0 0,0 2 0 0 0,0-1 0 0 0,1 1 0 0 0,1-1 0 0 0,-1 1 0 0 0,1 1 0 0 0,1-1 0 0 0,-1 0 0 0 0,2 1 0 0 0,-1 0 0 0 0,2 0 0 0 0,-3 18 0 0 0,4-20-322 0 0,0-1-1 0 0,0 1 1 0 0,0-1 0 0 0,1 1 0 0 0,0-1 0 0 0,0 1 0 0 0,1-1 0 0 0,0 0 0 0 0,0 1 0 0 0,1-1 0 0 0,5 10 0 0 0,-5-13-27 0 0,-1 0 0 0 0,2 1 0 0 0,-1-1 0 0 0,0-1 0 0 0,1 1 1 0 0,0 0-1 0 0,-1-1 0 0 0,1 0 0 0 0,1 0 0 0 0,-1 0 1 0 0,0 0-1 0 0,1-1 0 0 0,-1 1 0 0 0,1-1 0 0 0,0 0 1 0 0,0-1-1 0 0,0 1 0 0 0,5 0 0 0 0,0-2-63 0 0,-1 1 0 0 0,1-1 0 0 0,-1-1 0 0 0,1 0 0 0 0,-1 0 0 0 0,0-1 0 0 0,1 0 0 0 0,-1-1 0 0 0,0 0 0 0 0,0 0 0 0 0,0-1 0 0 0,-1 0 0 0 0,1-1 0 0 0,-1 0 0 0 0,0 0 0 0 0,-1-1 0 0 0,1 0 0 0 0,7-8 0 0 0,-10 10-65 0 0,0-1 0 0 0,-1 0 0 0 0,0 0-1 0 0,0 0 1 0 0,0 0 0 0 0,0-1 0 0 0,-1 0 0 0 0,0 0 0 0 0,0 0-1 0 0,-1 0 1 0 0,0 0 0 0 0,2-7 0 0 0,-3 8-23 0 0,-1 1 0 0 0,1-1 0 0 0,-1 1 0 0 0,0 0-1 0 0,-1-1 1 0 0,1 1 0 0 0,-1-1 0 0 0,0 1 0 0 0,0 0 0 0 0,0-1 0 0 0,0 1 0 0 0,-1 0 0 0 0,0 0-1 0 0,0 0 1 0 0,0 0 0 0 0,0 0 0 0 0,-1 1 0 0 0,1-1 0 0 0,-5-4 0 0 0,3 4 71 0 0,0 0 0 0 0,0 0 0 0 0,0 1 0 0 0,-1-1-1 0 0,1 1 1 0 0,-1 0 0 0 0,0 0 0 0 0,0 0 0 0 0,0 1 0 0 0,0 0 0 0 0,-1 0 0 0 0,1 0 0 0 0,0 1 0 0 0,-1 0 0 0 0,1 0 0 0 0,-8-1 0 0 0,22 0 382 0 0,0 0 0 0 0,0-1 1 0 0,0 0-1 0 0,0-1 0 0 0,0 0 1 0 0,-1 0-1 0 0,16-11 0 0 0,35-16 506 0 0,-43 25-696 0 0,1 1-1 0 0,-1 0 0 0 0,28-3 1 0 0,-38 7-147 0 0,1 0 0 0 0,-1 1 0 0 0,0 0 1 0 0,1 0-1 0 0,-1 0 0 0 0,0 1 0 0 0,1 0 0 0 0,-1 0 0 0 0,0 1 1 0 0,0 0-1 0 0,0 0 0 0 0,11 6 0 0 0,-16-8-138 0 0,0 0 0 0 0,-1 0 0 0 0,1 1 0 0 0,0-1 0 0 0,-1 0 0 0 0,1 1 1 0 0,-1-1-1 0 0,1 1 0 0 0,0-1 0 0 0,-1 1 0 0 0,1-1 0 0 0,-1 1 0 0 0,1-1 0 0 0,-1 1 0 0 0,1 0 0 0 0,-1-1 0 0 0,0 1 0 0 0,1-1 0 0 0,-1 1 0 0 0,0 0 0 0 0,1 0 0 0 0,-1-1 0 0 0,0 1 1 0 0,0 0-1 0 0,0-1 0 0 0,0 1 0 0 0,0 0 0 0 0,0 0 0 0 0,0-1 0 0 0,0 1 0 0 0,0 0 0 0 0,0 0 0 0 0,0-1 0 0 0,0 1 0 0 0,0 0 0 0 0,0-1 0 0 0,-1 1 0 0 0,1 0 0 0 0,0 0 0 0 0,-1-1 1 0 0,1 1-1 0 0,0-1 0 0 0,-1 1 0 0 0,1 0 0 0 0,-1-1 0 0 0,1 1 0 0 0,-1-1 0 0 0,1 1 0 0 0,-1-1 0 0 0,1 1 0 0 0,-1-1 0 0 0,0 1 0 0 0,1-1 0 0 0,-2 1 0 0 0,-5 3-1765 0 0,-1 1 0 0 0,1-1-1 0 0,-15 5 1 0 0,15-6 1694 0 0,-14 7-301 0 0,1 0-1 0 0,-30 22 1 0 0,9 4 3626 0 0,37-31-1867 0 0,-1 0 1 0 0,2 0-1 0 0,-1 0 0 0 0,0 0 1 0 0,-4 11-1 0 0,8-15-999 0 0,-1 0 0 0 0,1 0 0 0 0,-1 0 0 0 0,1 0-1 0 0,0 0 1 0 0,-1 0 0 0 0,1 0 0 0 0,0 0 0 0 0,0 0 0 0 0,0 0-1 0 0,0-1 1 0 0,0 1 0 0 0,0 0 0 0 0,0 0 0 0 0,0 0 0 0 0,0 0-1 0 0,0 0 1 0 0,1 0 0 0 0,-1 0 0 0 0,0 0 0 0 0,1 0-1 0 0,-1 0 1 0 0,0 0 0 0 0,1 0 0 0 0,-1 0 0 0 0,2 1 0 0 0,-1-1-65 0 0,1 0 0 0 0,0 0 1 0 0,-1 0-1 0 0,1 0 1 0 0,-1 0-1 0 0,1-1 0 0 0,0 1 1 0 0,0-1-1 0 0,0 1 0 0 0,-1-1 1 0 0,1 1-1 0 0,0-1 1 0 0,2 0-1 0 0,6 1-69 0 0,1-2 0 0 0,-1 1-1 0 0,21-5 1 0 0,-10 1-833 0 0,37-13-1 0 0,-9-7-5547 0 0,-33 15 2017 0 0,2 6-2316 0 0</inkml:trace>
</inkml:ink>
</file>

<file path=ppt/ink/ink1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1:52.0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89 0 18076 0 0,'-6'13'2456'0'0,"-1"1"-1063"0"0,-2 8-425 0 0,2 2-376 0 0,-3 3-336 0 0,2 3-136 0 0,-1 3-72 0 0,1 0-24 0 0,-1 0-24 0 0,2-1-136 0 0,2 0-272 0 0,1-3-440 0 0,4-3-697 0 0,3-6-751 0 0,2-6-961 0 0,1-7-1064 0 0</inkml:trace>
  <inkml:trace contextRef="#ctx0" brushRef="#br0" timeOffset="1">215 26 11546 0 0,'0'0'160'0'0,"0"-1"-1"0"0,0 1 0 0 0,0 0 0 0 0,0 0 0 0 0,0 0 1 0 0,0-1-1 0 0,0 1 0 0 0,0 0 0 0 0,1 0 0 0 0,-1-1 1 0 0,1 0 1432 0 0,-1 0-1433 0 0,0 1 0 0 0,1 0 0 0 0,-1 0 0 0 0,0 0 0 0 0,0 0 1 0 0,0 0-1 0 0,1 0 0 0 0,-1 0 0 0 0,0 0 0 0 0,0 0 1 0 0,1-1-1 0 0,-1 1 0 0 0,0 0 0 0 0,0 0 0 0 0,0 0 1 0 0,1 0-1 0 0,-1 0 0 0 0,0 0 0 0 0,0 0 0 0 0,1 1 1 0 0,-1-1-1 0 0,0 0 0 0 0,0 0 0 0 0,3 2 1911 0 0,-3-2-1911 0 0,-1 22 3218 0 0,-14 46-3654 0 0,11-52 1174 0 0,-21 112-707 0 0,23-108-1493 0 0,0 0 0 0 0,1 0 1 0 0,1 0-1 0 0,4 30 0 0 0,-2-39-247 0 0,-1 0-3535 0 0,-4-21 310 0 0,5 3-299 0 0</inkml:trace>
</inkml:ink>
</file>

<file path=ppt/ink/ink1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1:52.3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37 13467 0 0,'5'-4'724'0'0,"-1"0"1"0"0,1 0-1 0 0,0 1 0 0 0,0 0 1 0 0,0 0-1 0 0,1 0 0 0 0,-1 0 1 0 0,1 1-1 0 0,-1 0 0 0 0,1 0 1 0 0,8-1-1 0 0,-12 2-613 0 0,0 1 1 0 0,1 0-1 0 0,-1 0 1 0 0,0 0-1 0 0,1 1 0 0 0,-1-1 1 0 0,0 0-1 0 0,1 1 0 0 0,-1 0 1 0 0,0-1-1 0 0,0 1 0 0 0,0 0 1 0 0,0 0-1 0 0,0 0 0 0 0,0 1 1 0 0,0-1-1 0 0,0 0 0 0 0,0 1 1 0 0,0-1-1 0 0,-1 1 0 0 0,1-1 1 0 0,0 1-1 0 0,-1 0 0 0 0,0 0 1 0 0,1 0-1 0 0,-1 0 0 0 0,0 0 1 0 0,0 0-1 0 0,0 0 1 0 0,0 0-1 0 0,0 0 0 0 0,0 3 1 0 0,1 2-52 0 0,0 0 0 0 0,-1 0 0 0 0,0 1 1 0 0,0-1-1 0 0,-1 0 0 0 0,1 1 0 0 0,-2-1 1 0 0,1 0-1 0 0,-1 0 0 0 0,0 1 1 0 0,-1-1-1 0 0,1 0 0 0 0,-1 0 0 0 0,-1 0 1 0 0,1 0-1 0 0,-1-1 0 0 0,-1 1 1 0 0,1-1-1 0 0,-8 11 0 0 0,0-2-441 0 0,-1 0-1 0 0,-1 0 0 0 0,0-1 1 0 0,-1-1-1 0 0,0 0 0 0 0,-21 14 1 0 0,35-27 346 0 0,-1 0 0 0 0,1 0 1 0 0,-1 1-1 0 0,1-1 0 0 0,-1 0 1 0 0,1 0-1 0 0,-1 1 0 0 0,1-1 0 0 0,0 0 1 0 0,-1 1-1 0 0,1-1 0 0 0,-1 1 1 0 0,1-1-1 0 0,0 1 0 0 0,-1-1 0 0 0,1 0 1 0 0,0 1-1 0 0,0-1 0 0 0,-1 1 1 0 0,1-1-1 0 0,0 1 0 0 0,0 0 0 0 0,0-1 1 0 0,0 1-1 0 0,0-1 0 0 0,-1 1 0 0 0,1-1 1 0 0,0 1-1 0 0,0-1 0 0 0,0 1 1 0 0,0-1-1 0 0,1 1 0 0 0,-1 0 0 0 0,1 0 19 0 0,0 0 0 0 0,0 0 0 0 0,0 0 0 0 0,0 0 0 0 0,0 0 0 0 0,0-1 0 0 0,0 1 0 0 0,0 0 0 0 0,1-1 0 0 0,-1 1-1 0 0,0-1 1 0 0,1 1 0 0 0,1-1 0 0 0,50 9 441 0 0,-49-9-448 0 0,15 2 104 0 0,1-2 0 0 0,-1 0 1 0 0,32-5-1 0 0,-41 4-511 0 0,0-1 0 0 0,0 0 0 0 0,0-1 0 0 0,-1 0 0 0 0,1-1 0 0 0,-1 0 0 0 0,0 0 0 0 0,15-10 0 0 0,-1-13-7472 0 0,-10 21 826 0 0</inkml:trace>
  <inkml:trace contextRef="#ctx0" brushRef="#br0" timeOffset="1">148 122 11811 0 0,'5'1'4088'0'0,"3"0"-3407"0"0,1 1-625 0 0,5-2-48 0 0,-2-3 16 0 0,4-1-56 0 0,-1 1 8 0 0,4-2-8 0 0,0-1-265 0 0,0-1-503 0 0,1-1-808 0 0,-3-1-1025 0 0,-5-2-423 0 0,-2 1-2337 0 0</inkml:trace>
</inkml:ink>
</file>

<file path=ppt/ink/ink1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1:52.7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42 1 8370 0 0,'-11'33'11646'0'0,"5"24"-8343"0"0,3-23-2294 0 0,-4 22-630 0 0,-7 74-241 0 0,13-116-1473 0 0,2 1 0 0 0,0-1 0 0 0,5 25 0 0 0,-6-36 774 0 0,0-2 234 0 0,1-1-1 0 0,-1 1 1 0 0,0 0 0 0 0,0 0-1 0 0,0 0 1 0 0,1 0-1 0 0,-1 0 1 0 0,1-1 0 0 0,-1 1-1 0 0,1 0 1 0 0,-1 0-1 0 0,1-1 1 0 0,-1 1-1 0 0,1 0 1 0 0,-1-1 0 0 0,1 1-1 0 0,0 0 1 0 0,-1-1-1 0 0,1 1 1 0 0,0-1 0 0 0,1 1-1 0 0,16 10-6492 0 0</inkml:trace>
  <inkml:trace contextRef="#ctx0" brushRef="#br0" timeOffset="1">224 14 13227 0 0,'1'3'5137'0'0,"1"1"-2481"0"0,1 6-839 0 0,-2 6-681 0 0,-2 3-320 0 0,0 6-352 0 0,-2 1-144 0 0,-1 6-31 0 0,2 2-65 0 0,0 0-128 0 0,-1 1-176 0 0,2-3-353 0 0,2-2-535 0 0,2-3-792 0 0,-1-4-937 0 0,2-6-991 0 0,-3-6-1298 0 0</inkml:trace>
</inkml:ink>
</file>

<file path=ppt/ink/ink1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1:53.1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109 1 13219 0 0,'40'4'7627'0'0,"-6"6"-3835"0"0,-31-8-3575 0 0,1 0 0 0 0,-1 0 0 0 0,0 1 0 0 0,0-1 1 0 0,1 1-1 0 0,-2-1 0 0 0,1 1 0 0 0,0 0 0 0 0,0 0 1 0 0,-1 1-1 0 0,0-1 0 0 0,0 0 0 0 0,0 1 0 0 0,0-1 1 0 0,0 1-1 0 0,2 6 0 0 0,2 9 43 0 0,-1 0 0 0 0,0 0 0 0 0,-2 0 0 0 0,0 1 1 0 0,-1 0-1 0 0,-1-1 0 0 0,-1 1 0 0 0,0 0 0 0 0,-2 0 0 0 0,-5 28 0 0 0,-1-12-276 0 0,-2 0 1 0 0,-1 0-1 0 0,-1-1 0 0 0,-29 54 0 0 0,35-76-390 0 0,-1-1-1 0 0,-1-1 1 0 0,0 1 0 0 0,0-1-1 0 0,-12 12 1 0 0,-18 6-5084 0 0,32-26 3606 0 0,1 0-1 0 0,-1 0 0 0 0,0-1 0 0 0,0 0 1 0 0,-10 2-1 0 0,-8 3-5934 0 0</inkml:trace>
</inkml:ink>
</file>

<file path=ppt/ink/ink1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0:32.6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31 336 9834 0 0,'-7'-7'2312'0'0,"4"4"-1139"0"0,0-1 0 0 0,1 1 0 0 0,-1-1 0 0 0,0 1 0 0 0,1-1 0 0 0,0 0 0 0 0,-3-7 0 0 0,5 9-1091 0 0,-1 1 0 0 0,1-1-1 0 0,0 1 1 0 0,0-1 0 0 0,0 1 0 0 0,1 0-1 0 0,-1-1 1 0 0,0 1 0 0 0,0-1-1 0 0,1 1 1 0 0,-1-1 0 0 0,1 1-1 0 0,-1 0 1 0 0,1-1 0 0 0,0 1 0 0 0,0 0-1 0 0,-1 0 1 0 0,1-1 0 0 0,0 1-1 0 0,0 0 1 0 0,0 0 0 0 0,0 0 0 0 0,0 0-1 0 0,0 0 1 0 0,1 0 0 0 0,-1 0-1 0 0,0 1 1 0 0,3-2 0 0 0,117-68 21 0 0,-19 14-65 0 0,66-41-1621 0 0,-131 80-3020 0 0,1 1-4002 0 0</inkml:trace>
</inkml:ink>
</file>

<file path=ppt/ink/ink1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0:33.0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 33 11130 0 0,'-9'-16'2733'0'0,"3"2"3541"0"0,6 13-6175 0 0,1 1-1 0 0,0 0 0 0 0,-1-1 1 0 0,1 1-1 0 0,0 0 0 0 0,-1 0 0 0 0,1 0 1 0 0,0-1-1 0 0,-1 1 0 0 0,1 0 1 0 0,0 0-1 0 0,-1 0 0 0 0,1 0 0 0 0,0 0 1 0 0,0 0-1 0 0,-1 0 0 0 0,1 0 1 0 0,0 1-1 0 0,-1-1 0 0 0,1 0 0 0 0,0 0 1 0 0,-1 0-1 0 0,1 1 0 0 0,0-1 1 0 0,0 1-1 0 0,19 4 33 0 0,-1 1 0 0 0,-1 1 1 0 0,1 0-1 0 0,-1 1 0 0 0,-1 1 1 0 0,1 1-1 0 0,-2 1 0 0 0,27 21 0 0 0,-41-30-66 0 0,1 1-1 0 0,-2 0 0 0 0,1 1 0 0 0,0-1 1 0 0,0 0-1 0 0,-1 0 0 0 0,0 1 0 0 0,0-1 0 0 0,0 1 1 0 0,0-1-1 0 0,0 1 0 0 0,-1 0 0 0 0,0-1 0 0 0,1 1 1 0 0,-1-1-1 0 0,-1 1 0 0 0,1 0 0 0 0,0-1 1 0 0,-1 1-1 0 0,-2 6 0 0 0,-2 9 49 0 0,-1 0 0 0 0,-13 28 0 0 0,13-33-100 0 0,2-5-228 0 0,-18 38 217 0 0,2-22-4566 0 0</inkml:trace>
</inkml:ink>
</file>

<file path=ppt/ink/ink1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0:33.3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1 14803 0 0,'0'0'246'0'0,"0"0"0"0"0,-1 0 0 0 0,1 0 0 0 0,0-1 0 0 0,-1 1 0 0 0,1 0 0 0 0,0 0 0 0 0,-1 0 0 0 0,-4 4 4674 0 0,5-4-4674 0 0,-1 0 0 0 0,1 1 0 0 0,-6 15 2364 0 0,2 22-2574 0 0,4-34 537 0 0,0-1-542 0 0,-2 13 48 0 0,2 1 1 0 0,-1 0-1 0 0,2 0 0 0 0,4 27 0 0 0,-4-41-82 0 0,-1 0-1 0 0,1 0 0 0 0,0 0 1 0 0,0 0-1 0 0,0 0 0 0 0,0 0 1 0 0,0 0-1 0 0,1-1 0 0 0,-1 1 1 0 0,1 0-1 0 0,0-1 0 0 0,0 1 1 0 0,0-1-1 0 0,0 1 0 0 0,0-1 1 0 0,1 0-1 0 0,-1 0 0 0 0,0 0 1 0 0,1 0-1 0 0,0-1 0 0 0,-1 1 1 0 0,1-1-1 0 0,0 1 0 0 0,0-1 1 0 0,0 0-1 0 0,0 0 0 0 0,0 0 1 0 0,0-1-1 0 0,0 1 0 0 0,0-1 1 0 0,0 1-1 0 0,4-1 0 0 0,5-1-4 0 0,0-1-1 0 0,0 0 0 0 0,0 0 1 0 0,0-1-1 0 0,20-9 0 0 0,-20 8 16 0 0,1 0-1 0 0,0 0 1 0 0,-1 1-1 0 0,20-2 0 0 0,-32 5 0 0 0,1 0-1 0 0,-1 0 0 0 0,1 0 1 0 0,-1 0-1 0 0,1 0 0 0 0,-1 0 1 0 0,1 0-1 0 0,0 0 0 0 0,-1 0 1 0 0,1 0-1 0 0,-1 0 0 0 0,1 0 1 0 0,-1 1-1 0 0,1-1 0 0 0,-1 0 1 0 0,1 0-1 0 0,-1 1 0 0 0,1-1 1 0 0,-1 0-1 0 0,0 1 0 0 0,1-1 1 0 0,-1 0-1 0 0,1 1 0 0 0,-1-1 1 0 0,0 1-1 0 0,1-1 0 0 0,-1 0 1 0 0,0 1-1 0 0,1 0 0 0 0,-1 18 139 0 0,-17 24 1 0 0,15-38-151 0 0,-41 80-1291 0 0,36-74-495 0 0,0-1 0 0 0,-16 19 0 0 0,22-28 1358 0 0,0 0-1 0 0,0 0 1 0 0,0 0 0 0 0,0-1 0 0 0,0 1 0 0 0,0 0 0 0 0,-1 0 0 0 0,1 0 0 0 0,0-1 0 0 0,0 1 0 0 0,-1-1-1 0 0,1 1 1 0 0,0-1 0 0 0,0 1 0 0 0,-1-1 0 0 0,1 0 0 0 0,-1 0 0 0 0,1 1 0 0 0,-2-1 0 0 0,-12-3-6497 0 0</inkml:trace>
</inkml:ink>
</file>

<file path=ppt/ink/ink1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0:33.7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1 100 11763 0 0,'4'2'8492'0'0,"17"8"-5677"0"0,-5-3-2479 0 0,0 0 0 0 0,1 0 0 0 0,0-2 0 0 0,0 0-1 0 0,0-1 1 0 0,23 3 0 0 0,10-5-3560 0 0,-2-7-4843 0 0,-35 1 3686 0 0,-1-2-1695 0 0</inkml:trace>
  <inkml:trace contextRef="#ctx0" brushRef="#br0" timeOffset="1">309 1 8274 0 0,'-10'17'12408'0'0,"6"5"-7120"0"0,4 29-5271 0 0,1-23 872 0 0,-2-11-1015 0 0,1 120 795 0 0,12-69-2284 0 0,-10-58 544 0 0,1 0-1 0 0,1-1 1 0 0,0 1 0 0 0,7 11-1 0 0,-10-19 517 0 0,-1-1 0 0 0,1 1 0 0 0,0-1 0 0 0,0 0-1 0 0,0 0 1 0 0,0 1 0 0 0,0-1 0 0 0,0 0 0 0 0,0 0 0 0 0,0 0 0 0 0,1 0 0 0 0,-1 0-1 0 0,0 0 1 0 0,1 0 0 0 0,2 1 0 0 0,6-2-6521 0 0</inkml:trace>
</inkml:ink>
</file>

<file path=ppt/ink/ink1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0:34.1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13875 0 0,'22'18'7349'0'0,"4"-1"-3566"0"0,-16-10-3669 0 0,0-1 0 0 0,0 1 0 0 0,-1 1-1 0 0,12 12 1 0 0,-18-17-99 0 0,-1 0 0 0 0,0 0 0 0 0,0 0-1 0 0,0 0 1 0 0,0 0 0 0 0,0 0 0 0 0,-1 1 0 0 0,0-1-1 0 0,1 1 1 0 0,-1-1 0 0 0,-1 1 0 0 0,1 0 0 0 0,0-1-1 0 0,-1 1 1 0 0,0 0 0 0 0,0-1 0 0 0,0 1 0 0 0,-1 7 0 0 0,-2 1 6 0 0,0 0 1 0 0,0-1-1 0 0,-2 1 1 0 0,1 0-1 0 0,-2-1 1 0 0,-6 12-1 0 0,-10 20-5 0 0,21-42-19 0 0,1 1 0 0 0,-1-1-1 0 0,1 0 1 0 0,0 0 0 0 0,-1 0 0 0 0,1 1-1 0 0,0-1 1 0 0,0 0 0 0 0,0 0 0 0 0,-1 1-1 0 0,1-1 1 0 0,1 0 0 0 0,-1 1-1 0 0,0-1 1 0 0,0 0 0 0 0,0 0 0 0 0,1 0-1 0 0,-1 1 1 0 0,1-1 0 0 0,-1 0-1 0 0,1 0 1 0 0,-1 0 0 0 0,2 2 0 0 0,-1-1 4 0 0,1-1 1 0 0,0 1 0 0 0,0 0-1 0 0,0 0 1 0 0,0-1 0 0 0,0 1-1 0 0,0-1 1 0 0,1 0 0 0 0,-1 1 0 0 0,5 0-1 0 0,1 1-15 0 0,-1-1 0 0 0,1 0-1 0 0,1 0 1 0 0,-1-1 0 0 0,0 0 0 0 0,11 0-1 0 0,-9-2-841 0 0,0 0 0 0 0,1 0 1 0 0,17-5-1 0 0,8-11-9096 0 0,-25 8 2504 0 0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5:24.6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108 0 11987 0 0,'-6'2'704'0'0,"0"1"0"0"0,0-1 0 0 0,0 1 0 0 0,0 0 0 0 0,0 1 0 0 0,1-1 0 0 0,0 1 0 0 0,0 0 0 0 0,0 1 0 0 0,0-1 0 0 0,0 1 0 0 0,1 0 0 0 0,0 0 0 0 0,-6 10 0 0 0,6-8-436 0 0,0 0 0 0 0,1 1 1 0 0,0-1-1 0 0,1 1 0 0 0,0 0 0 0 0,0 0 0 0 0,0 0 0 0 0,1 0 0 0 0,0 0 0 0 0,1 16 0 0 0,1-14-275 0 0,0 1 0 0 0,0 0 0 0 0,1-1 0 0 0,0 1 0 0 0,1-1 0 0 0,1 1 0 0 0,-1-1 0 0 0,2 0 0 0 0,-1-1 0 0 0,1 1 0 0 0,1-1 0 0 0,0 0 0 0 0,0 0 0 0 0,0 0 0 0 0,1-1 0 0 0,1 0 0 0 0,-1-1 0 0 0,13 10 0 0 0,-19-16 6 0 0,1 0 1 0 0,-1 0 0 0 0,1 1-1 0 0,0-1 1 0 0,0 0-1 0 0,-1 0 1 0 0,1-1-1 0 0,0 1 1 0 0,0 0 0 0 0,0-1-1 0 0,0 1 1 0 0,0-1-1 0 0,0 1 1 0 0,0-1 0 0 0,0 0-1 0 0,0 0 1 0 0,0 0-1 0 0,0 0 1 0 0,0 0 0 0 0,4-1-1 0 0,-5 0 5 0 0,1 0-1 0 0,0-1 1 0 0,0 1-1 0 0,-1 0 1 0 0,1 0-1 0 0,-1-1 1 0 0,1 1-1 0 0,-1-1 1 0 0,1 1-1 0 0,-1-1 1 0 0,0 1-1 0 0,0-1 1 0 0,0 0-1 0 0,0 0 1 0 0,0 0-1 0 0,1-3 1 0 0,1-4 11 0 0,0-1-1 0 0,-1 0 1 0 0,0 0 0 0 0,-1 0 0 0 0,0 1 0 0 0,0-1-1 0 0,-2-12 1 0 0,1 11-1 0 0,-2-1 0 0 0,1 0 0 0 0,-2 1 0 0 0,1-1 0 0 0,-1 1 0 0 0,-1 0 0 0 0,0 0 0 0 0,-1 0 0 0 0,0 1 0 0 0,-1-1 0 0 0,0 1 0 0 0,0 0 0 0 0,-1 1 0 0 0,0 0 0 0 0,-10-10 0 0 0,17 18-22 0 0,-1 1 0 0 0,1-1 0 0 0,-1 1 0 0 0,0-1 0 0 0,1 1 0 0 0,-1-1 0 0 0,1 1 0 0 0,-1-1 0 0 0,0 1 0 0 0,1 0 1 0 0,-1-1-1 0 0,0 1 0 0 0,1 0 0 0 0,-1 0 0 0 0,0-1 0 0 0,0 1 0 0 0,1 0 0 0 0,-1 0 0 0 0,0 0 0 0 0,0 0 0 0 0,1 0 0 0 0,-1 0 0 0 0,0 0 0 0 0,0 0 0 0 0,1 0 0 0 0,-1 0 0 0 0,-1 1 0 0 0,1-1-60 0 0,1 1 1 0 0,-1 0-1 0 0,1 0 1 0 0,-1 0-1 0 0,1 0 0 0 0,-1 0 1 0 0,1 0-1 0 0,-1-1 1 0 0,1 1-1 0 0,0 0 1 0 0,-1 0-1 0 0,1 0 0 0 0,0 0 1 0 0,0 0-1 0 0,0 1 1 0 0,0 1-1 0 0,4 43-3976 0 0,-3-38 2695 0 0,4 12-998 0 0,2-6-4368 0 0,2-2 587 0 0</inkml:trace>
</inkml:ink>
</file>

<file path=ppt/ink/ink1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0:34.5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120 30 6873 0 0,'0'-2'520'0'0,"-1"0"0"0"0,0 1 0 0 0,1-1 0 0 0,-1 1 0 0 0,0-1 0 0 0,0 1 0 0 0,0-1 0 0 0,0 1 0 0 0,0-1-1 0 0,0 1 1 0 0,0 0 0 0 0,0 0 0 0 0,-1-1 0 0 0,1 1 0 0 0,0 0 0 0 0,-1 0 0 0 0,1 0 0 0 0,-1 1-1 0 0,1-1 1 0 0,-1 0 0 0 0,1 0 0 0 0,-1 1 0 0 0,0-1 0 0 0,1 1 0 0 0,-4-1 0 0 0,3 2-276 0 0,0-1-1 0 0,0 1 1 0 0,-1-1 0 0 0,1 1 0 0 0,0 0 0 0 0,0 0-1 0 0,0 0 1 0 0,0 0 0 0 0,0 0 0 0 0,0 0 0 0 0,0 1-1 0 0,0-1 1 0 0,0 1 0 0 0,1-1 0 0 0,-1 1 0 0 0,1 0-1 0 0,-1-1 1 0 0,1 1 0 0 0,-2 2 0 0 0,-3 7-112 0 0,-1 0 0 0 0,2 0-1 0 0,0 0 1 0 0,0 1 0 0 0,1-1 0 0 0,0 1 0 0 0,1 0 0 0 0,0 0 0 0 0,1 1 0 0 0,1-1 0 0 0,0 0 0 0 0,1 1 0 0 0,0-1-1 0 0,0 1 1 0 0,1-1 0 0 0,1 0 0 0 0,6 23 0 0 0,-4-23-248 0 0,-1 0 0 0 0,2-1 0 0 0,0 1 0 0 0,0-1 0 0 0,1-1 0 0 0,0 1 0 0 0,1-1 0 0 0,9 11 0 0 0,-10-14-304 0 0,0-1 0 0 0,0 1 1 0 0,1-1-1 0 0,0-1 0 0 0,1 1 0 0 0,-1-1 0 0 0,1 0 0 0 0,0-1 1 0 0,0 0-1 0 0,1 0 0 0 0,12 3 0 0 0,-19-6-163 0 0,1 0-1 0 0,-1-1 1 0 0,1 1-1 0 0,0-1 1 0 0,0 1 0 0 0,-1-1-1 0 0,1 0 1 0 0,0 0-1 0 0,-1 0 1 0 0,1-1-1 0 0,0 1 1 0 0,-1-1-1 0 0,1 1 1 0 0,0-1-1 0 0,-1 0 1 0 0,1 0-1 0 0,4-3 1 0 0,7-6-6057 0 0</inkml:trace>
</inkml:ink>
</file>

<file path=ppt/ink/ink1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0:34.9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1 16700 0 0,'-11'5'4065'0'0,"10"0"-1222"0"0,2-4-2746 0 0,0-1 1 0 0,0 1-1 0 0,-1-1 1 0 0,1 1-1 0 0,0-1 1 0 0,0 1-1 0 0,0-1 1 0 0,0 0-1 0 0,0 0 1 0 0,0 1-1 0 0,0-1 1 0 0,0 0-1 0 0,0 0 1 0 0,0 0-1 0 0,0 0 1 0 0,0 0-1 0 0,0 0 0 0 0,0 0 1 0 0,1 0-1 0 0,31-6 327 0 0,-19 3-332 0 0,1 0 0 0 0,0 1 0 0 0,-1 1 1 0 0,1 1-1 0 0,22 1 0 0 0,-34-1-95 0 0,0 1 1 0 0,0-1 0 0 0,-1 1-1 0 0,1 0 1 0 0,0 0-1 0 0,0 0 1 0 0,-1 0-1 0 0,1 0 1 0 0,0 1 0 0 0,-1-1-1 0 0,0 1 1 0 0,1 0-1 0 0,-1 0 1 0 0,0 0-1 0 0,0 0 1 0 0,0 0-1 0 0,0 0 1 0 0,0 0 0 0 0,0 1-1 0 0,-1-1 1 0 0,1 1-1 0 0,-1-1 1 0 0,0 1-1 0 0,1 0 1 0 0,-1-1 0 0 0,-1 1-1 0 0,1 0 1 0 0,0 0-1 0 0,-1 0 1 0 0,1 0-1 0 0,-1-1 1 0 0,0 1-1 0 0,0 5 1 0 0,0 2-793 0 0,-1 0 1 0 0,0-1-1 0 0,-1 1 1 0 0,0 0-1 0 0,-1-1 1 0 0,0 0-1 0 0,0 0 1 0 0,-5 9-1 0 0,7-16 424 0 0,0 0 0 0 0,0 0 0 0 0,0 0-1 0 0,0 0 1 0 0,-1 0 0 0 0,1-1 0 0 0,0 1 0 0 0,-1-1-1 0 0,0 1 1 0 0,1-1 0 0 0,-1 0 0 0 0,0 1 0 0 0,0-1-1 0 0,1 0 1 0 0,-1 0 0 0 0,0 0 0 0 0,0 0 0 0 0,0-1-1 0 0,-4 2 1 0 0,-4 2-1386 0 0,-11 10-4705 0 0</inkml:trace>
</inkml:ink>
</file>

<file path=ppt/ink/ink1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0:35.3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10 11995 0 0,'1'-1'359'0'0,"-1"0"1"0"0,1 0 0 0 0,0 1-1 0 0,0-1 1 0 0,-1 0 0 0 0,1 1-1 0 0,0-1 1 0 0,0 1 0 0 0,-1-1-1 0 0,1 1 1 0 0,0-1 0 0 0,0 1-1 0 0,0 0 1 0 0,0-1 0 0 0,0 1-1 0 0,0 0 1 0 0,0 0 0 0 0,0 0-1 0 0,0 0 1 0 0,0 0 0 0 0,0 0-1 0 0,0 0 1 0 0,0 0 0 0 0,1 0-1 0 0,-1 1-100 0 0,1-1-1 0 0,-1 1 0 0 0,0 0 0 0 0,0 0 1 0 0,1 0-1 0 0,-1 0 0 0 0,0 0 0 0 0,0 0 1 0 0,0 0-1 0 0,0 0 0 0 0,-1 0 0 0 0,1 0 0 0 0,0 1 1 0 0,1 1-1 0 0,0 2-55 0 0,0-1 0 0 0,0 1 1 0 0,-1 0-1 0 0,1-1 0 0 0,-1 1 1 0 0,0 0-1 0 0,-1 0 0 0 0,1 9 1 0 0,-9 29 56 0 0,8-42-306 0 0,0 1 1 0 0,-1-1 0 0 0,1 0 0 0 0,0 1 0 0 0,-1-1 0 0 0,1 0-1 0 0,-1 0 1 0 0,1 1 0 0 0,-1-1 0 0 0,0 0 0 0 0,1 0 0 0 0,-1 0 0 0 0,0 0-1 0 0,0 0 1 0 0,0 0 0 0 0,0 0 0 0 0,0 0 0 0 0,0 0 0 0 0,0 0-1 0 0,0 0 1 0 0,0 0 0 0 0,0-1 0 0 0,0 1 0 0 0,-1-1 0 0 0,1 1 0 0 0,0-1-1 0 0,0 1 1 0 0,-3 0 0 0 0,4-1 26 0 0,-1 0-1 0 0,1 0 1 0 0,0-1 0 0 0,-1 1-1 0 0,1 0 1 0 0,-1 0 0 0 0,1 0-1 0 0,0 0 1 0 0,-1 0 0 0 0,1 0-1 0 0,0-1 1 0 0,-1 1 0 0 0,1 0-1 0 0,0 0 1 0 0,-1-1-1 0 0,1 1 1 0 0,0 0 0 0 0,-1 0-1 0 0,1-1 1 0 0,0 1 0 0 0,0 0-1 0 0,-1-1 1 0 0,1 1 0 0 0,0 0-1 0 0,0-1 1 0 0,0 1 0 0 0,0-1-1 0 0,-1 1 1 0 0,1 0-1 0 0,0-1 1 0 0,0 1 0 0 0,0-1-1 0 0,0 1 1 0 0,0 0 0 0 0,0-1-1 0 0,0 1 1 0 0,0-1 0 0 0,0 1-1 0 0,0 0 1 0 0,0-1 0 0 0,0 1-1 0 0,0-1 1 0 0,1 1 0 0 0,-1 0-1 0 0,0-1 1 0 0,0 1-1 0 0,0 0 1 0 0,1-1 0 0 0,0-1 36 0 0,-1 1 0 0 0,1 0 0 0 0,0-1 0 0 0,0 1 0 0 0,0 0 0 0 0,0 0 0 0 0,0 0 0 0 0,0 0-1 0 0,0 0 1 0 0,0 0 0 0 0,0 0 0 0 0,0 0 0 0 0,2-1 0 0 0,9-1 60 0 0,0 1-1 0 0,0-1 0 0 0,1 2 1 0 0,-1 0-1 0 0,0 0 0 0 0,20 3 1 0 0,13-2-493 0 0,-34-1 16 0 0,34-4-4396 0 0,-43 5 3770 0 0,1-1-1 0 0,0 0 1 0 0,-1 0-1 0 0,0 0 0 0 0,1 0 1 0 0,-1 0-1 0 0,0 0 1 0 0,4-4-1 0 0,3-3-5617 0 0</inkml:trace>
</inkml:ink>
</file>

<file path=ppt/ink/ink1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0:35.6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61 15579 0 0,'0'1'150'0'0,"1"-1"-1"0"0,-1 0 1 0 0,0 1-1 0 0,0-1 0 0 0,0 0 1 0 0,0 0-1 0 0,0 1 1 0 0,1-1-1 0 0,-1 0 1 0 0,0 0-1 0 0,0 0 1 0 0,0 1-1 0 0,1-1 0 0 0,-1 0 1 0 0,0 0-1 0 0,0 0 1 0 0,0 0-1 0 0,1 1 1 0 0,-1-1-1 0 0,0 0 0 0 0,1 0 1 0 0,-1 0-1 0 0,0 0 1 0 0,0 0-1 0 0,1 0 1 0 0,-1 0-1 0 0,0 0 0 0 0,0 0 1 0 0,1 0-1 0 0,-1 0 1 0 0,0 0-1 0 0,1 0 1 0 0,-1 0-1 0 0,0 0 0 0 0,0 0 1 0 0,1 0-1 0 0,-1 0 1 0 0,0 0-1 0 0,1 0 1 0 0,-1-1-1 0 0,0 1 1 0 0,0 0-1 0 0,0 0 0 0 0,1 0 1 0 0,16-8 525 0 0,-13 6 54 0 0,4 0-425 0 0,0-1 1 0 0,0 1-1 0 0,0 0 1 0 0,1 0-1 0 0,-1 1 1 0 0,1 1-1 0 0,-1-1 1 0 0,0 1-1 0 0,16 2 0 0 0,-22-2-277 0 0,1 1 0 0 0,-1-1 0 0 0,1 1 0 0 0,-1 0 0 0 0,1-1 0 0 0,-1 1 0 0 0,0 0 0 0 0,0 1 0 0 0,1-1 0 0 0,-1 0 0 0 0,0 1 0 0 0,0-1 0 0 0,0 1 0 0 0,0-1 0 0 0,-1 1 0 0 0,1 0 0 0 0,0 0 0 0 0,-1 0 0 0 0,1 0 0 0 0,-1 0 0 0 0,0 0 0 0 0,1 1 0 0 0,-1-1 0 0 0,0 0 0 0 0,0 0 0 0 0,-1 1 0 0 0,1-1 0 0 0,0 1 0 0 0,-1-1 0 0 0,0 1 0 0 0,1-1 0 0 0,-1 1 0 0 0,0-1 0 0 0,0 1 0 0 0,-1-1 0 0 0,1 4 0 0 0,-3 8-43 0 0,0 1-1 0 0,-1-1 0 0 0,-1 0 0 0 0,0 0 1 0 0,0 0-1 0 0,-2 0 0 0 0,1-1 1 0 0,-2 0-1 0 0,0-1 0 0 0,0 0 0 0 0,-1 0 1 0 0,-1 0-1 0 0,0-2 0 0 0,-16 15 1 0 0,25-25 9 0 0,1 0 0 0 0,0 0 0 0 0,0 1 0 0 0,0-1 0 0 0,0 0 0 0 0,-1 0 0 0 0,1 0 0 0 0,0 0 0 0 0,0 0 1 0 0,0 1-1 0 0,0-1 0 0 0,-1 0 0 0 0,1 0 0 0 0,0 0 0 0 0,0 1 0 0 0,0-1 0 0 0,0 0 0 0 0,0 0 0 0 0,0 0 1 0 0,0 1-1 0 0,0-1 0 0 0,0 0 0 0 0,0 0 0 0 0,0 0 0 0 0,0 1 0 0 0,0-1 0 0 0,0 0 0 0 0,0 0 0 0 0,0 1 0 0 0,0-1 1 0 0,0 0-1 0 0,0 0 0 0 0,0 0 0 0 0,0 1 0 0 0,0-1 0 0 0,0 0 0 0 0,0 0 0 0 0,0 0 0 0 0,0 1 0 0 0,0-1 1 0 0,1 0-1 0 0,-1 0 0 0 0,0 0 0 0 0,0 0 0 0 0,0 1 0 0 0,14 4-118 0 0,17-1 73 0 0,-6-2 1 0 0,1-2 1 0 0,36-4 0 0 0,-24-3-2290 0 0,-5-6-3430 0 0,-24 7 492 0 0</inkml:trace>
  <inkml:trace contextRef="#ctx0" brushRef="#br0" timeOffset="1">171 151 20644 0 0,'5'0'1745'0'0,"1"-1"-1393"0"0,3 0 0 0 0,3-2 24 0 0,0 1-144 0 0,0-2-120 0 0,3 1-64 0 0,-2-3 24 0 0,2 1-56 0 0,-1-1-240 0 0,0-2-768 0 0,0 4-1129 0 0,-2-2-1095 0 0,-2-1-1201 0 0,6 6-3457 0 0</inkml:trace>
  <inkml:trace contextRef="#ctx0" brushRef="#br0" timeOffset="2">339 1 14115 0 0,'-5'1'2993'0'0,"1"4"-849"0"0,1 1-271 0 0,-1 5-489 0 0,-1 3-528 0 0,-1 5-384 0 0,0 2-224 0 0,0 3-184 0 0,-2 1-16 0 0,0 1-448 0 0,1 0-816 0 0,0 2-1025 0 0,0 0-1487 0 0,-2-4-1177 0 0,1-1-2569 0 0</inkml:trace>
</inkml:ink>
</file>

<file path=ppt/ink/ink1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0:36.0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14 114 19932 0 0,'13'9'3805'0'0,"31"4"-2198"0"0,-38-13-1535 0 0,-1 1 0 0 0,1-2 0 0 0,-1 1 0 0 0,1 0 0 0 0,-1-1 0 0 0,1 0 1 0 0,-1-1-1 0 0,1 1 0 0 0,-1-1 0 0 0,0 0 0 0 0,0 0 0 0 0,0-1 0 0 0,9-5 0 0 0,-11 6-68 0 0,0 0 1 0 0,0 0-1 0 0,0 0 0 0 0,-1 0 1 0 0,1-1-1 0 0,-1 1 0 0 0,0-1 1 0 0,1 0-1 0 0,-1 1 0 0 0,0-1 1 0 0,0 0-1 0 0,-1 0 0 0 0,1-1 0 0 0,-1 1 1 0 0,1 0-1 0 0,-1 0 0 0 0,0-1 1 0 0,0 1-1 0 0,-1-1 0 0 0,1 1 1 0 0,-1-1-1 0 0,0-5 0 0 0,0 7 19 0 0,0 0-1 0 0,-1 0 1 0 0,0 0 0 0 0,1 0-1 0 0,-1 0 1 0 0,0 0-1 0 0,0 0 1 0 0,0 0-1 0 0,0 0 1 0 0,0 1 0 0 0,-1-1-1 0 0,1 0 1 0 0,0 1-1 0 0,-1-1 1 0 0,1 1-1 0 0,-1-1 1 0 0,0 1 0 0 0,1 0-1 0 0,-1 0 1 0 0,0 0-1 0 0,0 0 1 0 0,0 0-1 0 0,0 0 1 0 0,0 0 0 0 0,0 1-1 0 0,0-1 1 0 0,0 1-1 0 0,0-1 1 0 0,0 1-1 0 0,0 0 1 0 0,0 0 0 0 0,-4 0-1 0 0,0 0 41 0 0,-1 0 0 0 0,0 0-1 0 0,1 1 1 0 0,-1-1 0 0 0,1 2 0 0 0,-1-1-1 0 0,1 1 1 0 0,-1 0 0 0 0,-7 3 0 0 0,9-1-33 0 0,-1-1 0 0 0,1 1 1 0 0,-1 0-1 0 0,1 0 0 0 0,1 1 1 0 0,-1-1-1 0 0,0 1 0 0 0,-5 9 0 0 0,-6 19-1247 0 0,16-30 801 0 0,-1-1-1 0 0,1 1 1 0 0,-1-1-1 0 0,1 1 0 0 0,0 0 1 0 0,0-1-1 0 0,0 1 1 0 0,0-1-1 0 0,1 1 1 0 0,0 4-1 0 0,-1-6 170 0 0,0-1-1 0 0,0 0 1 0 0,0 1-1 0 0,0-1 1 0 0,1 0-1 0 0,-1 1 1 0 0,0-1-1 0 0,0 0 1 0 0,0 1-1 0 0,0-1 1 0 0,0 0-1 0 0,1 1 1 0 0,-1-1-1 0 0,0 0 1 0 0,4 3-2971 0 0,-4-3 2971 0 0,0 0-1 0 0,1 0 1 0 0,-1 0-1 0 0,0 0 1 0 0,1 0-1 0 0,-1 1 1 0 0,1-1-1 0 0,-1 0 1 0 0,0 0-1 0 0,1-1 1 0 0,-1 1-1 0 0,0 0 1 0 0,1 0-1 0 0,-1 0 1 0 0,0 0-1 0 0,1 0 0 0 0,0-1 1 0 0</inkml:trace>
</inkml:ink>
</file>

<file path=ppt/ink/ink1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0:36.3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13923 0 0,'1'2'609'0'0,"-1"0"0"0"0,0 0 0 0 0,1 0 0 0 0,0 1 0 0 0,-1-1 0 0 0,1 0 1 0 0,0 0-1 0 0,0 0 0 0 0,0 0 0 0 0,0 0 0 0 0,0-1 0 0 0,1 1 0 0 0,-1 0 0 0 0,3 2 0 0 0,27 24 1071 0 0,-11-10-232 0 0,-13-11-1250 0 0,-1 1 0 0 0,0 0 0 0 0,0 0 0 0 0,-1 0 0 0 0,0 1 0 0 0,-1-1 0 0 0,1 1 0 0 0,-2 1 0 0 0,1-1 0 0 0,-2 0 0 0 0,1 1 0 0 0,-1 0 0 0 0,0-1 0 0 0,-1 1 0 0 0,0 0 0 0 0,-1 20 0 0 0,-2-11-392 0 0,-1 0-1 0 0,0 0 0 0 0,-1-1 1 0 0,-1 1-1 0 0,-1-1 1 0 0,-1 0-1 0 0,-17 33 1 0 0,23-49-329 0 0,-10 16-2863 0 0</inkml:trace>
</inkml:ink>
</file>

<file path=ppt/ink/ink1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0:36.7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89 11883 0 0,'0'0'348'0'0,"2"-28"6157"0"0,-2 27-6179 0 0,0-1 0 0 0,0 1 0 0 0,0 0-1 0 0,0-1 1 0 0,0 1 0 0 0,1 0 0 0 0,-1-1 0 0 0,1 1-1 0 0,-1 0 1 0 0,1-1 0 0 0,-1 1 0 0 0,1 0-1 0 0,0 0 1 0 0,0 0 0 0 0,-1 0 0 0 0,3-2 0 0 0,-2 3-234 0 0,-1 0 1 0 0,1 0 0 0 0,-1 0 0 0 0,0 0 0 0 0,1 0 0 0 0,-1 0 0 0 0,1 1 0 0 0,-1-1 0 0 0,1 0 0 0 0,-1 0 0 0 0,0 1 0 0 0,1-1 0 0 0,-1 0 0 0 0,1 0 0 0 0,-1 1 0 0 0,0-1-1 0 0,1 0 1 0 0,-1 1 0 0 0,0-1 0 0 0,0 1 0 0 0,1-1 0 0 0,-1 0 0 0 0,0 1 0 0 0,0-1 0 0 0,0 1 0 0 0,1-1 0 0 0,-1 1 0 0 0,0-1 0 0 0,0 0 0 0 0,0 1 0 0 0,0-1 0 0 0,0 1-1 0 0,0-1 1 0 0,0 1 0 0 0,0-1 0 0 0,0 1 0 0 0,4 21 506 0 0,-4-22-548 0 0,4 191 718 0 0,-5-117-1302 0 0,3-127-481 0 0,3 0 0 0 0,14-65-1 0 0,-17 108 1034 0 0,1 0 0 0 0,0 0 0 0 0,0 0-1 0 0,1 0 1 0 0,1 0 0 0 0,-1 1 0 0 0,7-10 0 0 0,-10 17-1 0 0,0 1 0 0 0,1-1 0 0 0,-1 0 0 0 0,0 1 0 0 0,0-1 0 0 0,1 1 0 0 0,-1-1 0 0 0,1 1 0 0 0,-1 0 0 0 0,1 0 0 0 0,-1-1 0 0 0,1 1 0 0 0,0 0 0 0 0,0 0 0 0 0,0 1 0 0 0,-1-1 0 0 0,1 0 0 0 0,0 1 0 0 0,0-1 0 0 0,0 1 0 0 0,0-1 0 0 0,0 1 0 0 0,0 0 0 0 0,0 0 0 0 0,0 0 0 0 0,0 0 0 0 0,0 0 0 0 0,0 1 0 0 0,0-1 0 0 0,0 0 0 0 0,0 1 0 0 0,0 0 0 0 0,0-1 0 0 0,0 1 0 0 0,-1 0 0 0 0,1 0 0 0 0,0 0 0 0 0,0 0 0 0 0,-1 0 0 0 0,1 1 0 0 0,-1-1 0 0 0,1 0 0 0 0,1 3 0 0 0,2 1 8 0 0,-1-1 0 0 0,0 1 0 0 0,0 0 1 0 0,0 0-1 0 0,0 0 0 0 0,-1 0 0 0 0,0 1 0 0 0,0 0 0 0 0,-1-1 0 0 0,1 1 1 0 0,-1 0-1 0 0,-1 0 0 0 0,1 0 0 0 0,-1 1 0 0 0,0-1 0 0 0,0 0 0 0 0,-1 0 1 0 0,1 1-1 0 0,-2-1 0 0 0,1 0 0 0 0,-1 1 0 0 0,0-1 0 0 0,0 0 1 0 0,0 0-1 0 0,-1 0 0 0 0,-3 9 0 0 0,0-4-51 0 0,0 1 0 0 0,-1-1 1 0 0,0 0-1 0 0,-1 0 0 0 0,0-1 0 0 0,0 0 1 0 0,-1 0-1 0 0,-1 0 0 0 0,1-1 0 0 0,-1-1 1 0 0,-1 1-1 0 0,-13 8 0 0 0,11-10-106 0 0,12-9-160 0 0,22-13-39 0 0,71-35-1902 0 0,-50 17-2912 0 0,-37 28 3134 0 0,-1-1-1 0 0,1 1 0 0 0,-1-1 1 0 0,6-11-1 0 0,0 0-3658 0 0</inkml:trace>
</inkml:ink>
</file>

<file path=ppt/ink/ink1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0:37.0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12187 0 0,'0'28'9732'0'0,"3"-1"-5946"0"0,-1 39-2341 0 0,-2-61-1420 0 0,0 1 0 0 0,0 0 0 0 0,0 0 1 0 0,0 0-1 0 0,1-1 0 0 0,0 1 0 0 0,1 0 0 0 0,2 7 1 0 0,-4-11-28 0 0,1-1 0 0 0,0 0 0 0 0,0 1 0 0 0,0-1 0 0 0,0 0 0 0 0,1 0-1 0 0,-1 0 1 0 0,0 0 0 0 0,0 0 0 0 0,1 0 0 0 0,-1 0 0 0 0,0 0 0 0 0,1-1 0 0 0,-1 1 0 0 0,1 0 0 0 0,-1-1 0 0 0,1 1 0 0 0,-1-1 0 0 0,1 0 0 0 0,0 1 0 0 0,-1-1 0 0 0,1 0 0 0 0,-1 0 0 0 0,1 0 0 0 0,0 0 0 0 0,-1 0 0 0 0,1 0 0 0 0,-1-1 0 0 0,1 1 0 0 0,0 0 0 0 0,-1-1 0 0 0,1 1 0 0 0,-1-1 0 0 0,3-1 0 0 0,7-3-43 0 0,0 0 0 0 0,0 0 0 0 0,-1-1 1 0 0,15-10-1 0 0,8-5-3579 0 0,-55 26-14969 0 0</inkml:trace>
</inkml:ink>
</file>

<file path=ppt/ink/ink1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0:37.4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13 18796 0 0,'19'0'4569'0'0,"-8"1"-4006"0"0,0-1-1 0 0,-1-1 0 0 0,1 1 1 0 0,-1-2-1 0 0,16-3 0 0 0,1 0-217 0 0,-24 11-70 0 0,-11 8-171 0 0,5-8-72 0 0,-1 0 0 0 0,1 1 0 0 0,0 0 0 0 0,0-1 0 0 0,0 1 0 0 0,1 0 0 0 0,0 0 0 0 0,0 9 0 0 0,1-14-20 0 0,1-1 0 0 0,0 1 1 0 0,-1-1-1 0 0,1 1 1 0 0,0-1-1 0 0,0 1 0 0 0,0 0 1 0 0,1-1-1 0 0,-1 1 1 0 0,0-1-1 0 0,1 1 0 0 0,-1-1 1 0 0,0 1-1 0 0,1-1 0 0 0,0 1 1 0 0,-1-1-1 0 0,1 1 1 0 0,0-1-1 0 0,0 0 0 0 0,0 1 1 0 0,0-1-1 0 0,0 0 1 0 0,0 0-1 0 0,0 0 0 0 0,0 0 1 0 0,0 0-1 0 0,1 0 1 0 0,-1 0-1 0 0,0 0 0 0 0,1 0 1 0 0,-1-1-1 0 0,1 1 0 0 0,-1 0 1 0 0,1-1-1 0 0,-1 1 1 0 0,1-1-1 0 0,-1 0 0 0 0,1 1 1 0 0,-1-1-1 0 0,1 0 1 0 0,0 0-1 0 0,2 0 0 0 0,29-2-774 0 0,0-2-1 0 0,36-8 0 0 0,-45 8-1838 0 0,-23 4 2277 0 0,0 0-1 0 0,0 0 1 0 0,0 0-1 0 0,0 0 1 0 0,0 0 0 0 0,0-1-1 0 0,0 1 1 0 0,1 0-1 0 0,-1 0 1 0 0,0-1-1 0 0,0 1 1 0 0,0-1-1 0 0,0 1 1 0 0,0-1-1 0 0,0 1 1 0 0,0-1-1 0 0,0 0 1 0 0,-1 1 0 0 0,1-1-1 0 0,0 0 1 0 0,0 0-1 0 0,0 0 1 0 0,-1 0-1 0 0,1 1 1 0 0,-1-1-1 0 0,1 0 1 0 0,0 0-1 0 0,-1 0 1 0 0,1 0-1 0 0,-1 0 1 0 0,0-1 0 0 0,1 1-1 0 0,-1 0 1 0 0,0 0-1 0 0,0 0 1 0 0,0 0-1 0 0,0-2 1 0 0,1 1-144 0 0,6-12-6392 0 0</inkml:trace>
</inkml:ink>
</file>

<file path=ppt/ink/ink1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0:37.7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24 19956 0 0,'7'-4'519'0'0,"0"1"-1"0"0,0 0 1 0 0,0 0-1 0 0,0 1 1 0 0,0 0-1 0 0,1 0 1 0 0,-1 0-1 0 0,1 1 1 0 0,-1 0 0 0 0,1 1-1 0 0,-1 0 1 0 0,10 1-1 0 0,-7-1-391 0 0,0 1 0 0 0,0 1 0 0 0,0 0 0 0 0,-1 0 0 0 0,1 1 0 0 0,-1 0-1 0 0,0 1 1 0 0,17 8 0 0 0,-22-10-96 0 0,0 1-1 0 0,-1-1 1 0 0,1 1 0 0 0,-1-1-1 0 0,0 1 1 0 0,1 0-1 0 0,-1 0 1 0 0,-1 1 0 0 0,1-1-1 0 0,0 1 1 0 0,-1-1-1 0 0,0 1 1 0 0,0 0 0 0 0,0 0-1 0 0,0-1 1 0 0,-1 2-1 0 0,1-1 1 0 0,-1 0 0 0 0,1 7-1 0 0,-2-4-319 0 0,0 1-1 0 0,0 0 1 0 0,-1-1-1 0 0,0 1 1 0 0,-1-1-1 0 0,0 1 1 0 0,0-1-1 0 0,0 0 1 0 0,-1 0-1 0 0,-4 9 1 0 0,3-9-1464 0 0,1 0 0 0 0,-1 0 1 0 0,-1 0-1 0 0,-6 8 1 0 0,-7 3-7710 0 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5:24.9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28 12523 0 0,'-10'-28'12542'0'0,"10"45"-11228"0"0,13 143-240 0 0,-9-136-1886 0 0,0-1 1 0 0,2 0-1 0 0,0 0 0 0 0,18 38 0 0 0,-24-59 637 0 0,1 1-424 0 0,1 0 0 0 0,-1 0 0 0 0,1-1 0 0 0,-1 1 0 0 0,1 0 0 0 0,0 0 0 0 0,0-1 0 0 0,0 1 0 0 0,0-1 1 0 0,1 0-1 0 0,-1 0 0 0 0,4 3 0 0 0,-6-5 517 0 0,1 1 0 0 0,-1-1 0 0 0,0 0 0 0 0,0 0 0 0 0,0 0 0 0 0,0 0 0 0 0,0 0 0 0 0,0 0 1 0 0,1 0-1 0 0,-1 0 0 0 0,0 0 0 0 0,0 0 0 0 0,0 0 0 0 0,0 0 0 0 0,1 1 0 0 0,-1-1 0 0 0,0 0 0 0 0,0 0 1 0 0,0 0-1 0 0,0 0 0 0 0,1 0 0 0 0,-1-1 0 0 0,0 1 0 0 0,0 0 0 0 0,0 0 0 0 0,0 0 0 0 0,1 0 1 0 0,-1 0-1 0 0,0 0 0 0 0,0 0 0 0 0,0 0 0 0 0,0 0 0 0 0,0 0 0 0 0,0 0 0 0 0,1 0 0 0 0,-1-1 0 0 0,0 1 1 0 0,0 0-1 0 0,0 0 0 0 0,0 0 0 0 0,0 0 0 0 0,0 0 0 0 0,0 0 0 0 0,0-1 0 0 0,1 1 0 0 0,-1 0 0 0 0,0 0 1 0 0,0 0-1 0 0,0 0 0 0 0,0-1 0 0 0,0-9-1739 0 0,0 6 514 0 0,4-3-3860 0 0</inkml:trace>
</inkml:ink>
</file>

<file path=ppt/ink/ink1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0:38.1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17004 0 0,'8'1'1299'0'0,"0"1"0"0"0,0 0 0 0 0,0 0 0 0 0,-1 0 0 0 0,1 1 0 0 0,10 6 1 0 0,-16-7-1199 0 0,0-1-1 0 0,0 1 1 0 0,0-1 0 0 0,0 1 0 0 0,-1 0 0 0 0,1 0 0 0 0,0 0 0 0 0,-1 0 0 0 0,1 1 0 0 0,-1-1 0 0 0,0 0 0 0 0,0 0 0 0 0,0 1 0 0 0,0-1 0 0 0,0 1-1 0 0,0-1 1 0 0,-1 1 0 0 0,1-1 0 0 0,-1 1 0 0 0,0-1 0 0 0,1 1 0 0 0,-1 0 0 0 0,-1-1 0 0 0,1 4 0 0 0,-1 4-26 0 0,-1-1 1 0 0,1 0-1 0 0,-2 0 1 0 0,-5 17-1 0 0,7-23-69 0 0,0 1 0 0 0,-1-1 0 0 0,1 0-1 0 0,-1 1 1 0 0,0-1 0 0 0,0 0 0 0 0,0 0 0 0 0,-1 0 0 0 0,1-1-1 0 0,-1 1 1 0 0,1 0 0 0 0,-1-1 0 0 0,0 0 0 0 0,0 0 0 0 0,-4 3 0 0 0,4-6-56 0 0,7-4 31 0 0,8-7 25 0 0,12 3 8 0 0,0 0-1 0 0,1 2 1 0 0,0 1 0 0 0,35-5 0 0 0,-46 9-110 0 0,13 0-2542 0 0</inkml:trace>
</inkml:ink>
</file>

<file path=ppt/ink/ink1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0:41.0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0 8818 0 0,'-1'1'325'0'0,"0"0"0"0"0,1 0 1 0 0,-1 0-1 0 0,1 0 0 0 0,-1 1 1 0 0,1-1-1 0 0,-1 0 0 0 0,1 0 0 0 0,0 0 1 0 0,-1 1-1 0 0,1-1 0 0 0,0 0 0 0 0,0 0 1 0 0,0 2-1 0 0,5 39 2317 0 0,-3-26-1843 0 0,3 37 480 0 0,3 95 176 0 0,-22-206-705 0 0,12 40-780 0 0,0 0 1 0 0,2 0-1 0 0,3-32 1 0 0,-2 44 26 0 0,-1 0 0 0 0,1 0 0 0 0,1 0 0 0 0,-1 0 0 0 0,1 0 0 0 0,0 0 1 0 0,1 0-1 0 0,-1 1 0 0 0,1-1 0 0 0,0 1 0 0 0,1 0 0 0 0,-1 0 0 0 0,1 0 0 0 0,8-8 0 0 0,-10 11 1 0 0,0 1-1 0 0,0 0 1 0 0,-1-1-1 0 0,1 1 1 0 0,0 0-1 0 0,0 0 1 0 0,0 1-1 0 0,0-1 1 0 0,0 0-1 0 0,0 1 1 0 0,0-1-1 0 0,0 1 1 0 0,1-1-1 0 0,-1 1 1 0 0,0 0-1 0 0,0 0 1 0 0,0 0-1 0 0,0 0 1 0 0,5 1-1 0 0,-4 0 15 0 0,0 1-1 0 0,1-1 1 0 0,-1 0 0 0 0,0 1-1 0 0,0 0 1 0 0,0 0-1 0 0,0 0 1 0 0,0 0-1 0 0,0 0 1 0 0,0 1 0 0 0,2 3-1 0 0,0-1 40 0 0,0 1 0 0 0,-1 0-1 0 0,0 0 1 0 0,0 1 0 0 0,0-1-1 0 0,-1 1 1 0 0,0 0 0 0 0,0 0 0 0 0,0 0-1 0 0,-1 0 1 0 0,1 8 0 0 0,-2-4 12 0 0,-1 0 1 0 0,-1 0-1 0 0,0 0 1 0 0,0 0-1 0 0,-1 0 1 0 0,0-1-1 0 0,-1 1 1 0 0,-5 12-1 0 0,5-15-33 0 0,1-1 0 0 0,-2 0 1 0 0,1 0-1 0 0,-1 0 0 0 0,0-1 0 0 0,-1 1 1 0 0,1-1-1 0 0,-1 0 0 0 0,0 0 0 0 0,-1 0 1 0 0,0-1-1 0 0,-8 6 0 0 0,12-9-32 0 0,-1-1 0 0 0,1 0 1 0 0,-1-1-1 0 0,1 1 0 0 0,-1 0 0 0 0,1-1 1 0 0,-1 1-1 0 0,0-1 0 0 0,1 0 0 0 0,-1 0 0 0 0,1 0 1 0 0,-1 0-1 0 0,0-1 0 0 0,1 1 0 0 0,-6-2 1 0 0,7 2 2 0 0,0-1 0 0 0,0 1 0 0 0,0 0 0 0 0,0-1 0 0 0,0 1 0 0 0,0-1 0 0 0,0 1 0 0 0,0-1 0 0 0,0 1 0 0 0,0-1 0 0 0,0 0 0 0 0,0 1 0 0 0,0-1 0 0 0,1 0 0 0 0,-1 0 0 0 0,0 0 0 0 0,1 0 0 0 0,-1 1 0 0 0,0-1 0 0 0,1 0 0 0 0,-1 0 0 0 0,1 0 0 0 0,-1 0 0 0 0,1-1 0 0 0,0 1 0 0 0,-1 0 0 0 0,1 0 0 0 0,0 0 0 0 0,0 0 0 0 0,0 0 0 0 0,0 0 0 0 0,0 0 0 0 0,0 0 0 0 0,0-1 0 0 0,0 1 0 0 0,0 0 0 0 0,1 0 0 0 0,-1 0 0 0 0,1-2 0 0 0,0 2 12 0 0,0 0 0 0 0,-1 0 0 0 0,1 0 0 0 0,0 0 0 0 0,0 0 0 0 0,0 0 0 0 0,1 0 0 0 0,-1 0 0 0 0,0 0 0 0 0,0 0 0 0 0,0 1 0 0 0,1-1 0 0 0,-1 0 0 0 0,0 1 0 0 0,1-1 0 0 0,-1 1 0 0 0,0-1 0 0 0,1 1-1 0 0,-1 0 1 0 0,1 0 0 0 0,-1-1 0 0 0,3 1 0 0 0,38 0 233 0 0,-33 1-187 0 0,20-1 38 0 0,-14-1-88 0 0,0 2 1 0 0,1-1 0 0 0,-1 2-1 0 0,1 0 1 0 0,-1 1-1 0 0,23 7 1 0 0,-37-10-206 0 0,0 0 1 0 0,0 1-1 0 0,0-1 1 0 0,0 0-1 0 0,0 1 0 0 0,0-1 1 0 0,0 1-1 0 0,-1-1 1 0 0,1 1-1 0 0,0-1 1 0 0,0 1-1 0 0,-1 0 0 0 0,1-1 1 0 0,0 1-1 0 0,-1 0 1 0 0,1 0-1 0 0,-1-1 1 0 0,1 1-1 0 0,-1 0 0 0 0,1 0 1 0 0,-1 0-1 0 0,1 0 1 0 0,-1 0-1 0 0,0 0 1 0 0,0 0-1 0 0,1 0 0 0 0,-1 0 1 0 0,0 1-1 0 0,0 0-173 0 0,-1 0-1 0 0,0 0 1 0 0,1 0-1 0 0,-1 0 1 0 0,0-1-1 0 0,0 1 1 0 0,0 0-1 0 0,0-1 1 0 0,0 1-1 0 0,-1-1 1 0 0,1 1-1 0 0,0-1 1 0 0,-3 2-1 0 0,-6 5-1050 0 0,0 0 0 0 0,0-1 0 0 0,-14 7 0 0 0,-1 0 1041 0 0,1-2 0 0 0,-37 13 0 0 0,47-21 1551 0 0,0 0 0 0 0,-1-1 0 0 0,-22 2 0 0 0,36-5-813 0 0,-1 0-1 0 0,0 0 1 0 0,1 0-1 0 0,-1 0 1 0 0,1 0-1 0 0,-1 1 1 0 0,1-1-1 0 0,-1 0 0 0 0,1 1 1 0 0,-1 0-1 0 0,1-1 1 0 0,-1 1-1 0 0,-1 1 1 0 0,3-2-217 0 0,0 1 0 0 0,0-1 0 0 0,0 0 0 0 0,0 1 1 0 0,0-1-1 0 0,0 1 0 0 0,0-1 0 0 0,0 0 0 0 0,0 1 0 0 0,1-1 1 0 0,-1 0-1 0 0,0 1 0 0 0,0-1 0 0 0,0 0 0 0 0,0 1 1 0 0,1-1-1 0 0,-1 0 0 0 0,0 0 0 0 0,0 1 0 0 0,1-1 0 0 0,-1 0 1 0 0,0 0-1 0 0,1 1 0 0 0,-1-1 0 0 0,0 0 0 0 0,0 0 1 0 0,1 0-1 0 0,-1 1 0 0 0,0-1 0 0 0,1 0 0 0 0,-1 0 0 0 0,1 0 1 0 0,5 3 296 0 0,-1-1 0 0 0,1 0 0 0 0,-1-1 0 0 0,1 1 0 0 0,0-1 0 0 0,5 1 1 0 0,3-3-207 0 0,-1 0 0 0 0,0 0 0 0 0,1-1 0 0 0,-1-1 0 0 0,13-4 0 0 0,-10 3-100 0 0,0 0-1 0 0,21-2 1 0 0,-36 6-121 0 0,-1 0 1 0 0,1 1-1 0 0,0-1 0 0 0,0 0 1 0 0,-1 0-1 0 0,1 0 0 0 0,0 0 1 0 0,0 1-1 0 0,-1-1 0 0 0,1 0 1 0 0,0 1-1 0 0,0-1 0 0 0,-1 1 1 0 0,1-1-1 0 0,-1 1 0 0 0,1-1 0 0 0,0 1 1 0 0,-1-1-1 0 0,1 1 0 0 0,-1 0 1 0 0,1-1-1 0 0,-1 1 0 0 0,1 0 1 0 0,-1-1-1 0 0,0 1 0 0 0,1 0 1 0 0,-1-1-1 0 0,0 1 0 0 0,0 0 1 0 0,1 0-1 0 0,-1 0 0 0 0,0-1 1 0 0,0 1-1 0 0,0 0 0 0 0,0 0 1 0 0,0 0-1 0 0,0-1 0 0 0,0 1 1 0 0,0 0-1 0 0,0 0 0 0 0,-1-1 1 0 0,1 2-1 0 0,-10 43 171 0 0,8-35-169 0 0,-6 21-205 0 0,-6 34-443 0 0,13-21-5437 0 0</inkml:trace>
</inkml:ink>
</file>

<file path=ppt/ink/ink1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0:41.4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73 1 7826 0 0,'-3'-1'558'0'0,"0"1"0"0"0,0 0 0 0 0,0 0 0 0 0,-1 0 0 0 0,1 1 0 0 0,0-1 0 0 0,0 1 0 0 0,0 0 1 0 0,0 0-1 0 0,0 0 0 0 0,0 0 0 0 0,0 0 0 0 0,0 1 0 0 0,0 0 0 0 0,1-1 0 0 0,-1 1 0 0 0,1 0 0 0 0,-1 0 1 0 0,-3 4-1 0 0,5-4-397 0 0,-1 0 1 0 0,1-1-1 0 0,0 1 1 0 0,0 0-1 0 0,0 0 0 0 0,1 0 1 0 0,-1 0-1 0 0,0-1 1 0 0,1 1-1 0 0,-1 0 1 0 0,1 0-1 0 0,0 1 1 0 0,0-1-1 0 0,0 0 1 0 0,0 0-1 0 0,0 0 1 0 0,0 0-1 0 0,0 0 0 0 0,0 0 1 0 0,1 0-1 0 0,-1 0 1 0 0,1 0-1 0 0,0 0 1 0 0,0 0-1 0 0,-1-1 1 0 0,1 1-1 0 0,0 0 1 0 0,0 0-1 0 0,1-1 1 0 0,-1 1-1 0 0,2 2 0 0 0,0 0-127 0 0,1-1-1 0 0,-1 1 1 0 0,0 0-1 0 0,1-1 1 0 0,0 0-1 0 0,0 0 1 0 0,0 0-1 0 0,0 0 1 0 0,0-1-1 0 0,1 1 1 0 0,-1-1-1 0 0,1 0 1 0 0,-1-1-1 0 0,1 1 1 0 0,0-1-1 0 0,0 0 1 0 0,0 0-1 0 0,0 0 1 0 0,0-1-1 0 0,-1 0 1 0 0,1 0-1 0 0,0 0 1 0 0,0 0-1 0 0,0-1 1 0 0,0 0-1 0 0,0 0 1 0 0,0 0-1 0 0,0-1 1 0 0,6-2-1 0 0,3-2-666 0 0,0 0 0 0 0,-1-1 0 0 0,19-13 0 0 0,32-28-7264 0 0,-57 42 6343 0 0,21-13-5581 0 0</inkml:trace>
</inkml:ink>
</file>

<file path=ppt/ink/ink1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0:41.8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0 16668 0 0,'-4'6'3685'0'0,"13"-3"-2216"0"0,18-2-874 0 0,-24-1-164 0 0,10 0-160 0 0,0 0 0 0 0,0 1 1 0 0,0 1-1 0 0,0 0 1 0 0,0 1-1 0 0,0 0 0 0 0,17 7 1 0 0,-26-8-222 0 0,-1 0 1 0 0,1-1-1 0 0,0 2 1 0 0,0-1-1 0 0,-1 0 1 0 0,1 1-1 0 0,-1 0 1 0 0,0 0-1 0 0,0 0 1 0 0,0 0-1 0 0,0 0 0 0 0,-1 0 1 0 0,1 1-1 0 0,-1 0 1 0 0,0-1-1 0 0,0 1 1 0 0,0 0-1 0 0,0 0 1 0 0,-1 0-1 0 0,1 0 1 0 0,-1 0-1 0 0,0 0 1 0 0,0 1-1 0 0,-1-1 1 0 0,0 0-1 0 0,1 5 1 0 0,-2 6-151 0 0,0-1 1 0 0,-1 0 0 0 0,-1 1 0 0 0,0-1-1 0 0,-1-1 1 0 0,-1 1 0 0 0,0 0-1 0 0,0-1 1 0 0,-2 0 0 0 0,1 0 0 0 0,-2-1-1 0 0,0 0 1 0 0,0 0 0 0 0,-1-1 0 0 0,-13 14-1 0 0,34-31-146 0 0,0 0 1 0 0,1 1-1 0 0,-1 0 0 0 0,1 1 0 0 0,1 0 0 0 0,20-2 1 0 0,-4 0-2748 0 0,47-17 1 0 0,-75 22 2698 0 0,0 0 0 0 0,0 0 0 0 0,0 0 0 0 0,-1 0 0 0 0,1-1 1 0 0,0 1-1 0 0,-1 0 0 0 0,1-1 0 0 0,-1 1 0 0 0,1-1 0 0 0,-1 0 1 0 0,0 1-1 0 0,1-1 0 0 0,-1 0 0 0 0,0 0 0 0 0,0 0 0 0 0,0 0 1 0 0,-1 0-1 0 0,1 0 0 0 0,0 0 0 0 0,-1 0 0 0 0,1 0 0 0 0,-1 0 1 0 0,0 0-1 0 0,0 0 0 0 0,0 0 0 0 0,0 0 0 0 0,0-1 1 0 0,0-1-1 0 0,-7-32-101 0 0,-5 1 3415 0 0,4 13 2353 0 0,11 30-3789 0 0,-2 0 0 0 0,1 1 0 0 0,-1-1 0 0 0,0 11 0 0 0,-9 64 462 0 0,5-60-2032 0 0,1 1 1 0 0,0 28-1 0 0,2-50-13 0 0,0 0-1 0 0,0-1 1 0 0,-1 1-1 0 0,2-1 1 0 0,-1 1-1 0 0,0-1 0 0 0,0 1 1 0 0,0-1-1 0 0,1 1 1 0 0,-1-1-1 0 0,1 1 1 0 0,-1-1-1 0 0,1 1 1 0 0,0-1-1 0 0,-1 0 0 0 0,1 1 1 0 0,0-1-1 0 0,0 0 1 0 0,0 1-1 0 0,0-1 1 0 0,0 0-1 0 0,2 2 1 0 0,-1-3-29 0 0,0 0 0 0 0,0 0-1 0 0,-1 0 1 0 0,1 0 0 0 0,0-1 0 0 0,0 1 0 0 0,-1 0 0 0 0,1-1 0 0 0,0 1 0 0 0,-1-1 0 0 0,1 0 0 0 0,-1 1 0 0 0,1-1 0 0 0,-1 0 0 0 0,1 0 0 0 0,-1 0 0 0 0,1 0 0 0 0,-1 0 0 0 0,2-3-1 0 0,41-29-2678 0 0,-18 14-1047 0 0,-1-1-4166 0 0,-15 12 1117 0 0</inkml:trace>
</inkml:ink>
</file>

<file path=ppt/ink/ink1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0:42.3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76 90 17956 0 0,'-4'1'349'0'0,"-1"1"1"0"0,1 0-1 0 0,0 0 1 0 0,0 1-1 0 0,0-1 0 0 0,0 1 1 0 0,0 0-1 0 0,1 0 1 0 0,-1 0-1 0 0,1 1 1 0 0,0-1-1 0 0,0 1 0 0 0,0-1 1 0 0,0 1-1 0 0,-3 6 1 0 0,4-4-175 0 0,-1-1 1 0 0,1 1 0 0 0,0 0 0 0 0,1 0-1 0 0,-1 0 1 0 0,1 0 0 0 0,0 0 0 0 0,1 0 0 0 0,-1 0-1 0 0,1 0 1 0 0,1 7 0 0 0,-1-7-160 0 0,1 0 0 0 0,0 1 0 0 0,0-1 0 0 0,1 0 0 0 0,0 0 0 0 0,0 0 0 0 0,0-1 0 0 0,1 1-1 0 0,-1 0 1 0 0,1-1 0 0 0,1 0 0 0 0,-1 1 0 0 0,1-1 0 0 0,0-1 0 0 0,0 1 0 0 0,0-1 0 0 0,1 1 0 0 0,0-1 0 0 0,0 0 0 0 0,0-1 0 0 0,0 1 0 0 0,0-1 0 0 0,1 0 0 0 0,8 3 0 0 0,-11-5-8 0 0,0 0 1 0 0,0 0 0 0 0,0-1-1 0 0,0 1 1 0 0,0-1-1 0 0,0 0 1 0 0,1 0-1 0 0,-1 0 1 0 0,0 0 0 0 0,0-1-1 0 0,0 1 1 0 0,0-1-1 0 0,0 0 1 0 0,0 1-1 0 0,0-2 1 0 0,0 1-1 0 0,-1 0 1 0 0,4-2 0 0 0,-1 0 3 0 0,0-1 0 0 0,-1 1 0 0 0,1-1 0 0 0,-1 0 0 0 0,0-1 1 0 0,0 1-1 0 0,-1-1 0 0 0,1 1 0 0 0,2-7 0 0 0,1-1-132 0 0,-1 0 0 0 0,-1 0 0 0 0,0 0-1 0 0,0-1 1 0 0,-1 0 0 0 0,-1 0 0 0 0,3-23-1 0 0,-5 30 47 0 0,-1 0 0 0 0,0 1 0 0 0,0-1 0 0 0,0 0 0 0 0,-1 0 0 0 0,1 0 0 0 0,-2 1 0 0 0,1-1 0 0 0,0 1 0 0 0,-1-1-1 0 0,0 1 1 0 0,-1-1 0 0 0,1 1 0 0 0,-1 0 0 0 0,0 0 0 0 0,0 0 0 0 0,0 0 0 0 0,-1 1 0 0 0,0-1 0 0 0,0 1 0 0 0,0 0 0 0 0,0 0-1 0 0,-1 1 1 0 0,1-1 0 0 0,-1 1 0 0 0,0 0 0 0 0,0 0 0 0 0,0 0 0 0 0,-1 1 0 0 0,1 0 0 0 0,0 0 0 0 0,-1 0 0 0 0,0 1 0 0 0,1 0-1 0 0,-1 0 1 0 0,0 0 0 0 0,-9 0 0 0 0,-1 3 196 0 0,18 3-70 0 0,26 2 109 0 0,-14-7-62 0 0,0-1 1 0 0,0-1 0 0 0,-1 0-1 0 0,1-1 1 0 0,14-5-1 0 0,-16 4-70 0 0,-1 1-1 0 0,1 0 1 0 0,0 1-1 0 0,0 0 0 0 0,1 1 1 0 0,22 0-1 0 0,-34 1-95 0 0,0 0 0 0 0,-1 0-1 0 0,1 0 1 0 0,0 0 0 0 0,-1 0-1 0 0,1 0 1 0 0,0 0 0 0 0,-1 1 0 0 0,1-1-1 0 0,0 0 1 0 0,-1 0 0 0 0,1 1 0 0 0,-1-1-1 0 0,1 0 1 0 0,0 1 0 0 0,-1-1-1 0 0,1 0 1 0 0,-1 1 0 0 0,1-1 0 0 0,-1 1-1 0 0,1-1 1 0 0,-1 1 0 0 0,1-1 0 0 0,-1 1-1 0 0,0-1 1 0 0,1 1 0 0 0,0 1-1 0 0,-1-1-172 0 0,0 0 0 0 0,-1 0-1 0 0,1 0 1 0 0,0 0-1 0 0,0 0 1 0 0,-1 0-1 0 0,1 0 1 0 0,0 0-1 0 0,-1-1 1 0 0,1 1-1 0 0,-1 0 1 0 0,1 0-1 0 0,-1 0 1 0 0,1 0-1 0 0,-1-1 1 0 0,-1 2 0 0 0,-31 25-6820 0 0,-24 0 3448 0 0,-9 4 7964 0 0,65-30-4056 0 0,0-1-1 0 0,-1 1 1 0 0,1 0-1 0 0,0-1 1 0 0,0 1-1 0 0,0 0 1 0 0,0 0-1 0 0,0 0 1 0 0,0 0-1 0 0,1 0 1 0 0,-1 0-1 0 0,0 0 1 0 0,0 0-1 0 0,1 0 1 0 0,-1 0-1 0 0,0 0 1 0 0,1 0-1 0 0,-1 3 1 0 0,1-3-140 0 0,0 0 1 0 0,0-1-1 0 0,0 1 1 0 0,0 0-1 0 0,1 0 0 0 0,-1 0 1 0 0,0-1-1 0 0,0 1 1 0 0,1 0-1 0 0,-1 0 1 0 0,0-1-1 0 0,1 1 0 0 0,-1 0 1 0 0,1-1-1 0 0,-1 1 1 0 0,1 0-1 0 0,0-1 1 0 0,-1 1-1 0 0,1-1 1 0 0,-1 1-1 0 0,2 0 0 0 0,2 1 28 0 0,0 0-1 0 0,0 0 1 0 0,0 0-1 0 0,0-1 1 0 0,0 1-1 0 0,0-1 0 0 0,0 0 1 0 0,0 0-1 0 0,8 0 1 0 0,-4-1-322 0 0,1 0-1 0 0,-1 0 1 0 0,1-1 0 0 0,0 0 0 0 0,-1-1-1 0 0,0 0 1 0 0,1 0 0 0 0,13-7 0 0 0,-16 7-691 0 0,0-2 0 0 0,0 1 0 0 0,-1-1 0 0 0,1 0 0 0 0,-1 0 0 0 0,0 0 0 0 0,1-1 0 0 0,-2 0 0 0 0,1 0 0 0 0,-1 0 0 0 0,0 0 0 0 0,0-1 0 0 0,0 0 0 0 0,-1 0 0 0 0,0 0 0 0 0,0 0 0 0 0,4-12 0 0 0,-1-4-2269 0 0,0 2 701 0 0</inkml:trace>
</inkml:ink>
</file>

<file path=ppt/ink/ink1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0:42.7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169 29 7314 0 0,'2'-13'94'0'0,"-1"-3"6327"0"0,-8 32-380 0 0,-29 90-3814 0 0,6-17-4811 0 0,-6-3-7224 0 0,25-65 3912 0 0</inkml:trace>
  <inkml:trace contextRef="#ctx0" brushRef="#br0" timeOffset="1">0 387 10642 0 0,'0'0'240'0'0,"0"-1"-1"0"0,0 0 0 0 0,0 1 0 0 0,0-1 1 0 0,0 0-1 0 0,0 1 0 0 0,0-1 0 0 0,1 0 1 0 0,-1 1-1 0 0,0-1 0 0 0,0 1 0 0 0,1-1 1 0 0,-1 0-1 0 0,0 1 0 0 0,1-1 0 0 0,-1 1 1 0 0,0-1-1 0 0,1 1 0 0 0,-1-1 0 0 0,1 1 1 0 0,-1-1-1 0 0,1 1 0 0 0,-1 0 0 0 0,1-1 1 0 0,-1 1-1 0 0,1 0 0 0 0,-1-1 0 0 0,1 1 1 0 0,-1 0-1 0 0,1 0 0 0 0,0-1 0 0 0,-1 1 1 0 0,1 0-1 0 0,1 0 0 0 0,28-6 816 0 0,-18 4-406 0 0,-1 0-478 0 0,0 0 0 0 0,0 0 0 0 0,0 1 0 0 0,10 1 0 0 0,-19 0-139 0 0,0 0 1 0 0,-1 0-1 0 0,1 0 0 0 0,-1 0 1 0 0,1 1-1 0 0,-1-1 1 0 0,1 0-1 0 0,-1 1 1 0 0,1 0-1 0 0,-1-1 1 0 0,1 1-1 0 0,-1 0 0 0 0,1 0 1 0 0,-1-1-1 0 0,0 1 1 0 0,2 2-1 0 0,-3-2 15 0 0,1 0-1 0 0,-1 0 0 0 0,1 0 1 0 0,-1 0-1 0 0,0 0 0 0 0,0 0 1 0 0,1 0-1 0 0,-1 0 0 0 0,0 1 1 0 0,0-1-1 0 0,0 0 1 0 0,0 0-1 0 0,0 0 0 0 0,0 0 1 0 0,-1 1-1 0 0,1-1 0 0 0,0 0 1 0 0,-1 0-1 0 0,1 0 0 0 0,0 0 1 0 0,-1 0-1 0 0,1 0 1 0 0,-1 0-1 0 0,0 0 0 0 0,-1 2 1 0 0,-17 24 974 0 0,15-22-836 0 0,0 0 0 0 0,1 1 0 0 0,-1-1 0 0 0,1 1 0 0 0,0 0 0 0 0,-3 9 0 0 0,5-13-172 0 0,1 0 0 0 0,0 0 0 0 0,0 0 0 0 0,-1 0-1 0 0,1 0 1 0 0,1 0 0 0 0,-1 0 0 0 0,0 0 0 0 0,0 0-1 0 0,1 0 1 0 0,-1 0 0 0 0,1 0 0 0 0,0 0 0 0 0,-1 0 0 0 0,1 0-1 0 0,0 0 1 0 0,0 0 0 0 0,0-1 0 0 0,1 1 0 0 0,-1 0-1 0 0,0-1 1 0 0,1 1 0 0 0,-1-1 0 0 0,1 1 0 0 0,1 1 0 0 0,2 0-114 0 0,-1 0 0 0 0,0 1 1 0 0,1-2-1 0 0,0 1 0 0 0,0 0 0 0 0,0-1 1 0 0,0 0-1 0 0,0 0 0 0 0,0-1 1 0 0,0 1-1 0 0,1-1 0 0 0,-1 0 1 0 0,1 0-1 0 0,5-1 0 0 0,33-4-3839 0 0,-2-10-3632 0 0,-13 0-250 0 0</inkml:trace>
</inkml:ink>
</file>

<file path=ppt/ink/ink1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0:43.1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 17404 0 0,'29'-6'7757'0'0,"-19"5"-7535"0"0,0 1-1 0 0,1 0 1 0 0,-1 0-1 0 0,0 1 1 0 0,1 0 0 0 0,-1 1-1 0 0,14 4 1 0 0,-21-5-184 0 0,0 1 0 0 0,1 0 1 0 0,-1 1-1 0 0,0-1 0 0 0,0 0 1 0 0,-1 1-1 0 0,1 0 0 0 0,0-1 0 0 0,-1 1 1 0 0,0 0-1 0 0,0 0 0 0 0,0 1 1 0 0,0-1-1 0 0,0 0 0 0 0,-1 1 1 0 0,1-1-1 0 0,-1 1 0 0 0,0-1 1 0 0,0 1-1 0 0,0 0 0 0 0,0 0 0 0 0,-1-1 1 0 0,0 1-1 0 0,0 4 0 0 0,0 10-19 0 0,0 1 0 0 0,-2-1 1 0 0,-7 31-1 0 0,6-30-106 0 0,-9 42-875 0 0,3-20-1254 0 0,2-1-3798 0 0,7-40 5817 0 0,0 0 0 0 0,0 1 1 0 0,0-1-1 0 0,0 1 0 0 0,0-1 0 0 0,0 0 0 0 0,0 1 0 0 0,0-1 0 0 0,0 1 0 0 0,0-1 0 0 0,-1 0 0 0 0,1 1 0 0 0,0-1 1 0 0,0 0-1 0 0,0 1 0 0 0,-1-1 0 0 0,1 0 0 0 0,0 1 0 0 0,0-1 0 0 0,-1 0 0 0 0,1 1 0 0 0,0-1 0 0 0,-1 0 0 0 0,1 0 1 0 0,0 0-1 0 0,-1 1 0 0 0,1-1 0 0 0,-1 0 0 0 0,1 0 0 0 0,0 0 0 0 0,-1 0 0 0 0,1 0 0 0 0,-1 1 0 0 0,1-1 0 0 0,0 0 0 0 0,-1 0 1 0 0,1 0-1 0 0,-1 0 0 0 0,1 0 0 0 0,0 0 0 0 0,-1 0 0 0 0,1-1 0 0 0,-1 1 0 0 0,1 0 0 0 0,-1 0 0 0 0</inkml:trace>
</inkml:ink>
</file>

<file path=ppt/ink/ink1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0:43.5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185 2 18748 0 0,'1'-1'3057'0'0,"-1"3"-1689"0"0,0 6-72 0 0,-1 4-544 0 0,-1 3-199 0 0,-2 5-153 0 0,0 2-144 0 0,-1 2-80 0 0,-1 1-120 0 0,0 2-200 0 0,-1 2-320 0 0,-3 0-505 0 0,2 1-767 0 0,-2-5-713 0 0,0-2-1071 0 0,0-4-1369 0 0,-1-2-2905 0 0</inkml:trace>
  <inkml:trace contextRef="#ctx0" brushRef="#br0" timeOffset="1">1 348 14211 0 0,'0'-2'279'0'0,"1"1"0"0"0,-1 0 0 0 0,1-1 0 0 0,0 1 0 0 0,0-1 0 0 0,0 1 0 0 0,0 0 0 0 0,0 0 0 0 0,0 0 0 0 0,0-1 0 0 0,0 1 0 0 0,1 0 1 0 0,-1 0-1 0 0,0 1 0 0 0,0-1 0 0 0,1 0 0 0 0,-1 0 0 0 0,1 1 0 0 0,-1-1 0 0 0,1 1 0 0 0,-1-1 0 0 0,2 0 0 0 0,44-12 468 0 0,-38 10-254 0 0,-8 3-461 0 0,1-1 1 0 0,0 0-1 0 0,-1 1 0 0 0,1-1 1 0 0,0 1-1 0 0,-1 0 1 0 0,1 0-1 0 0,0 0 0 0 0,0-1 1 0 0,-1 2-1 0 0,1-1 1 0 0,0 0-1 0 0,0 0 1 0 0,-1 0-1 0 0,1 1 0 0 0,0-1 1 0 0,2 2-1 0 0,-4-2-12 0 0,0 1 1 0 0,1 0-1 0 0,-1-1 0 0 0,1 1 0 0 0,-1 0 0 0 0,0-1 0 0 0,0 1 1 0 0,1 0-1 0 0,-1-1 0 0 0,0 1 0 0 0,0 0 0 0 0,0 0 0 0 0,0-1 0 0 0,0 1 1 0 0,0 0-1 0 0,0 0 0 0 0,0-1 0 0 0,0 1 0 0 0,0 0 0 0 0,0 0 1 0 0,-1-1-1 0 0,1 1 0 0 0,0 0 0 0 0,0-1 0 0 0,-1 1 0 0 0,0 1 0 0 0,-4 8 120 0 0,-2 1 0 0 0,1-1 0 0 0,-13 15 0 0 0,13-18-174 0 0,2-2 59 0 0,1 0 0 0 0,0-1-1 0 0,0 1 1 0 0,1 0-1 0 0,-1 1 1 0 0,1-1 0 0 0,0 0-1 0 0,1 1 1 0 0,-1-1 0 0 0,0 12-1 0 0,1-15-25 0 0,1-1 0 0 0,0 1 0 0 0,1 0 0 0 0,-1 0 1 0 0,0-1-1 0 0,0 1 0 0 0,1 0 0 0 0,-1-1 0 0 0,1 1 0 0 0,0 0 0 0 0,-1-1 0 0 0,1 1 0 0 0,0-1 0 0 0,0 1 0 0 0,0-1 0 0 0,0 1 0 0 0,0-1 0 0 0,0 0 0 0 0,0 1 0 0 0,1-1 1 0 0,-1 0-1 0 0,0 0 0 0 0,1 0 0 0 0,-1 0 0 0 0,1 0 0 0 0,-1 0 0 0 0,1 0 0 0 0,0-1 0 0 0,-1 1 0 0 0,1 0 0 0 0,0-1 0 0 0,-1 0 0 0 0,1 1 0 0 0,0-1 0 0 0,0 0 1 0 0,-1 0-1 0 0,1 0 0 0 0,0 0 0 0 0,2 0 0 0 0,3 0-437 0 0,0 0 0 0 0,0-1 0 0 0,-1 0 0 0 0,1 0 0 0 0,0 0 0 0 0,-1-1 0 0 0,8-3 1 0 0,-4 1-1177 0 0,1-1 1 0 0,-1 0 0 0 0,0 0 0 0 0,-1-2 0 0 0,0 1 0 0 0,12-10 0 0 0,-1-3-3915 0 0</inkml:trace>
</inkml:ink>
</file>

<file path=ppt/ink/ink1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0:43.9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60 16 9450 0 0,'-1'0'501'0'0,"0"0"0"0"0,-1 0 0 0 0,1 0 0 0 0,0 1 0 0 0,0-1 0 0 0,-1 0 0 0 0,1 1 0 0 0,0-1-1 0 0,0 1 1 0 0,0 0 0 0 0,0-1 0 0 0,-1 1 0 0 0,1 0 0 0 0,0-1 0 0 0,0 1 0 0 0,1 0 0 0 0,-1 0 0 0 0,-1 1 0 0 0,-13 25 3512 0 0,2 31-1743 0 0,4 27-1058 0 0,8-77-1133 0 0,1 1-1 0 0,1 0 1 0 0,-1-1-1 0 0,2 1 1 0 0,-1 0-1 0 0,1-1 1 0 0,5 15-1 0 0,-7-23-72 0 0,0 1 0 0 0,0-1 0 0 0,1 1 0 0 0,-1-1-1 0 0,0 1 1 0 0,0-1 0 0 0,1 1 0 0 0,-1-1 0 0 0,0 1 0 0 0,1-1 0 0 0,-1 1-1 0 0,0-1 1 0 0,1 0 0 0 0,-1 1 0 0 0,1-1 0 0 0,-1 1 0 0 0,0-1 0 0 0,1 0 0 0 0,-1 0-1 0 0,1 1 1 0 0,-1-1 0 0 0,1 0 0 0 0,-1 0 0 0 0,1 1 0 0 0,0-1 0 0 0,-1 0-1 0 0,1 0 1 0 0,-1 0 0 0 0,2 0 0 0 0,12-10 52 0 0,6-24-77 0 0,-13 18-16 0 0,-1 0 0 0 0,-1 0 0 0 0,0 0 1 0 0,-1-1-1 0 0,2-27 0 0 0,-5 39 15 0 0,0 0 0 0 0,-1-1 0 0 0,0 1 0 0 0,0 0 0 0 0,0 0 0 0 0,-1-1 0 0 0,1 1 0 0 0,-1 0 0 0 0,-1 0 0 0 0,1 0 0 0 0,-1 0 0 0 0,0 0 0 0 0,0 0 0 0 0,0 0 1 0 0,-1 1-1 0 0,1-1 0 0 0,-1 1 0 0 0,0 0 0 0 0,-1 0 0 0 0,1 0 0 0 0,-1 0 0 0 0,-4-4 0 0 0,7 7-85 0 0,0 0 1 0 0,0 1-1 0 0,0-1 1 0 0,0 1 0 0 0,1-1-1 0 0,-1 1 1 0 0,0-1-1 0 0,0 1 1 0 0,0 0 0 0 0,0-1-1 0 0,0 1 1 0 0,0 0-1 0 0,0 0 1 0 0,0 0 0 0 0,0 0-1 0 0,0 0 1 0 0,0 0-1 0 0,0 0 1 0 0,0 0 0 0 0,0 0-1 0 0,0 0 1 0 0,0 0-1 0 0,0 1 1 0 0,-2 0-1 0 0,-3 7-4881 0 0,4 8-3549 0 0</inkml:trace>
</inkml:ink>
</file>

<file path=ppt/ink/ink1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0:44.2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 12051 0 0,'1'-1'456'0'0,"0"1"1"0"0,0-1-1 0 0,-1 1 1 0 0,1 0-1 0 0,0-1 1 0 0,0 1-1 0 0,0 0 1 0 0,0 0-1 0 0,0-1 1 0 0,0 1-1 0 0,0 0 1 0 0,0 0-1 0 0,0 0 1 0 0,0 0-1 0 0,0 0 1 0 0,0 1-1 0 0,-1-1 1 0 0,1 0-1 0 0,0 0 1 0 0,0 1-1 0 0,0-1 1 0 0,0 0-1 0 0,0 1 1 0 0,1 0-1 0 0,0 1-112 0 0,-1-1 0 0 0,1 1 0 0 0,-1-1 0 0 0,0 1 0 0 0,1-1 0 0 0,-1 1-1 0 0,0 0 1 0 0,0 0 0 0 0,0 0 0 0 0,-1 0 0 0 0,2 2 0 0 0,1 8-322 0 0,0-1 1 0 0,0 1-1 0 0,0 15 0 0 0,-2-17 688 0 0,6 72-450 0 0,0 5-1026 0 0,5-32-3047 0 0,-12-53 3161 0 0,6 13-2747 0 0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5:26.2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11 7338 0 0,'-11'-8'6238'0'0,"20"5"-3302"0"0,22 7-1695 0 0,-25-3-1039 0 0,0 1 0 0 0,0 0 0 0 0,0 0 0 0 0,0 1 0 0 0,-1 0 0 0 0,1 0 0 0 0,-1 0 0 0 0,1 1 0 0 0,-1-1 0 0 0,0 1 0 0 0,6 7 0 0 0,-8-7-102 0 0,0 0 0 0 0,-1 0 0 0 0,0 0 0 0 0,1 0-1 0 0,-2 0 1 0 0,1 0 0 0 0,0 1 0 0 0,-1-1 0 0 0,0 1-1 0 0,0-1 1 0 0,0 1 0 0 0,-1-1 0 0 0,1 1 0 0 0,-1-1-1 0 0,0 1 1 0 0,-1 7 0 0 0,-1 16-33 0 0,2-20-180 0 0,0 1 0 0 0,0 0 0 0 0,-1 0 1 0 0,0-1-1 0 0,0 1 0 0 0,-1-1 0 0 0,-1 1 1 0 0,1-1-1 0 0,-1 1 0 0 0,-5 8 0 0 0,12-30-898 0 0,-3 9 999 0 0,0 1 0 0 0,0-1 0 0 0,1 1 0 0 0,-1-1 0 0 0,1 1 0 0 0,3-7 1 0 0,-1 6 22 0 0,0 0 1 0 0,0 0 0 0 0,0 1 0 0 0,0 0 0 0 0,0-1 0 0 0,1 1 0 0 0,0 0 0 0 0,-1 1 0 0 0,1 0 0 0 0,0-1 0 0 0,0 1 0 0 0,1 1 0 0 0,-1-1 0 0 0,0 1 0 0 0,0 0 0 0 0,1 0-1 0 0,-1 0 1 0 0,1 1 0 0 0,9 0 0 0 0,-9 1-458 0 0,0 0-1 0 0,0 0 0 0 0,0 0 0 0 0,0 1 0 0 0,0 0 1 0 0,8 3-1 0 0,-3-1-3356 0 0,-8-12-2304 0 0</inkml:trace>
</inkml:ink>
</file>

<file path=ppt/ink/ink1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0:44.6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53 18652 0 0,'0'10'6120'0'0,"8"17"-4642"0"0,-3-12-906 0 0,-1 4-460 0 0,-2 1 0 0 0,0-1 0 0 0,-1 1 1 0 0,0-1-1 0 0,-2 1 0 0 0,-4 28 0 0 0,6-117-3130 0 0,0 61 2946 0 0,3-16-94 0 0,0 0 0 0 0,12-35-1 0 0,-15 53 169 0 0,1 1-1 0 0,0 0 0 0 0,0 0 0 0 0,0 0 0 0 0,1 1 0 0 0,0-1 0 0 0,0 0 0 0 0,0 1 0 0 0,0 0 1 0 0,1 0-1 0 0,0 0 0 0 0,-1 0 0 0 0,2 0 0 0 0,-1 1 0 0 0,0-1 0 0 0,1 1 0 0 0,7-4 0 0 0,-11 7 22 0 0,1-1-1 0 0,-1 0 0 0 0,1 0 1 0 0,0 1-1 0 0,-1-1 0 0 0,1 1 1 0 0,-1 0-1 0 0,1 0 0 0 0,0-1 1 0 0,-1 1-1 0 0,1 0 0 0 0,0 0 1 0 0,-1 0-1 0 0,1 0 0 0 0,0 1 1 0 0,-1-1-1 0 0,1 0 0 0 0,-1 1 1 0 0,1-1-1 0 0,0 1 0 0 0,-1 0 1 0 0,1-1-1 0 0,-1 1 0 0 0,0 0 1 0 0,1 0-1 0 0,-1 0 0 0 0,0 0 0 0 0,1 0 1 0 0,-1 0-1 0 0,0 0 0 0 0,0 1 1 0 0,0-1-1 0 0,0 0 0 0 0,0 1 1 0 0,0-1-1 0 0,0 0 0 0 0,-1 1 1 0 0,1-1-1 0 0,0 1 0 0 0,-1 0 1 0 0,1 1-1 0 0,0 2 15 0 0,1 0 0 0 0,-2 0 1 0 0,1 0-1 0 0,-1-1 0 0 0,1 1 0 0 0,-1 0 1 0 0,-1 0-1 0 0,1 0 0 0 0,-1 0 0 0 0,0 0 1 0 0,0 0-1 0 0,0-1 0 0 0,-2 6 0 0 0,-1-2-33 0 0,0 0 0 0 0,-1 0 0 0 0,0 0 0 0 0,0-1 0 0 0,0 1 0 0 0,-1-1 0 0 0,-12 11 0 0 0,0-3 32 0 0,-34 22-1 0 0,51-36-32 0 0,1-1-4 0 0,0 0 0 0 0,-1 0 1 0 0,1 0-1 0 0,0 0 0 0 0,0 1 1 0 0,0-1-1 0 0,0 0 0 0 0,0 0 1 0 0,0 0-1 0 0,0 0 0 0 0,0 0 1 0 0,-1 0-1 0 0,1 0 0 0 0,0 1 1 0 0,0-1-1 0 0,0 0 0 0 0,0 0 1 0 0,0 0-1 0 0,0 0 0 0 0,0 0 1 0 0,0 1-1 0 0,0-1 0 0 0,0 0 1 0 0,0 0-1 0 0,0 0 0 0 0,0 0 1 0 0,0 1-1 0 0,0-1 0 0 0,0 0 1 0 0,0 0-1 0 0,0 0 0 0 0,0 0 1 0 0,0 0-1 0 0,0 0 0 0 0,0 1 1 0 0,1-1-1 0 0,-1 0 0 0 0,0 0 1 0 0,0 0-1 0 0,0 0 0 0 0,0 0 1 0 0,0 0-1 0 0,0 1 0 0 0,0-1 0 0 0,0 0 1 0 0,1 0-1 0 0,-1 0 0 0 0,0 0 1 0 0,0 0-1 0 0,0 0 0 0 0,0 0 1 0 0,0 0-1 0 0,1 0 0 0 0,-1 0 1 0 0,15 7-59 0 0,15-1-71 0 0,-20-5-146 0 0,-1-1-1 0 0,1 0 0 0 0,0-1 0 0 0,0 0 1 0 0,0-1-1 0 0,-1 0 0 0 0,11-3 0 0 0,-12 2-362 0 0,0 0-1 0 0,0-1 1 0 0,-1 1 0 0 0,0-1-1 0 0,1-1 1 0 0,-1 0-1 0 0,-1 0 1 0 0,1 0 0 0 0,-1-1-1 0 0,0 0 1 0 0,0 0 0 0 0,0 0-1 0 0,-1-1 1 0 0,0 0-1 0 0,0 0 1 0 0,-1 0 0 0 0,0 0-1 0 0,0-1 1 0 0,-1 0-1 0 0,0 0 1 0 0,4-16 0 0 0,-4 12 777 0 0,4-26 1037 0 0,-11 21 10988 0 0,-6 53-10489 0 0,9-30-1520 0 0,-6 56 678 0 0,6-59-795 0 0,1 0-1 0 0,0 0 1 0 0,0 0 0 0 0,0 0-1 0 0,1 0 1 0 0,-1 0 0 0 0,1 0-1 0 0,0 0 1 0 0,-1 0 0 0 0,1 0-1 0 0,1 0 1 0 0,-1 0 0 0 0,0 0-1 0 0,1-1 1 0 0,-1 1 0 0 0,4 4-1 0 0,-3-6-35 0 0,-1-1-1 0 0,0 1 1 0 0,1 0 0 0 0,-1-1-1 0 0,0 1 1 0 0,1-1 0 0 0,-1 1-1 0 0,1-1 1 0 0,-1 0 0 0 0,0 0-1 0 0,1 0 1 0 0,-1 0 0 0 0,1 0-1 0 0,-1 0 1 0 0,1 0 0 0 0,-1 0-1 0 0,1 0 1 0 0,-1-1-1 0 0,1 1 1 0 0,-1 0 0 0 0,0-1-1 0 0,1 0 1 0 0,-1 1 0 0 0,0-1-1 0 0,0 0 1 0 0,1 1 0 0 0,-1-1-1 0 0,0 0 1 0 0,1-1 0 0 0,18-15-1601 0 0,-7 1-3304 0 0</inkml:trace>
</inkml:ink>
</file>

<file path=ppt/ink/ink1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0:45.0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 0 13603 0 0,'-6'12'2399'0'0,"1"0"0"0"0,-7 23 0 0 0,9-26-1761 0 0,1 0 0 0 0,0 0 0 0 0,1 1 1 0 0,0-1-1 0 0,1 11 0 0 0,0-17-589 0 0,0 1 1 0 0,0-1-1 0 0,0 0 0 0 0,1 1 0 0 0,-1-1 1 0 0,1 1-1 0 0,0-1 0 0 0,0 0 1 0 0,0 0-1 0 0,0 1 0 0 0,1-1 0 0 0,-1 0 1 0 0,1 0-1 0 0,0 0 0 0 0,0-1 0 0 0,0 1 1 0 0,0 0-1 0 0,1-1 0 0 0,-1 1 1 0 0,1-1-1 0 0,-1 0 0 0 0,1 0 0 0 0,0 0 1 0 0,0 0-1 0 0,0 0 0 0 0,0-1 1 0 0,0 1-1 0 0,0-1 0 0 0,0 0 0 0 0,1 0 1 0 0,-1 0-1 0 0,0 0 0 0 0,1-1 0 0 0,-1 1 1 0 0,4-1-1 0 0,4 1-493 0 0,-1-1 1 0 0,1 0-1 0 0,-1-1 1 0 0,1-1-1 0 0,-1 1 0 0 0,1-1 1 0 0,17-7-1 0 0,-20 6-745 0 0,0 0 0 0 0,1-1 0 0 0,-1 0 0 0 0,-1 0-1 0 0,1-1 1 0 0,-1 0 0 0 0,0 0 0 0 0,0-1 0 0 0,10-10-1 0 0,1-8-5459 0 0</inkml:trace>
</inkml:ink>
</file>

<file path=ppt/ink/ink1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0:45.3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75 1 17212 0 0,'11'0'1812'0'0,"0"1"1"0"0,0 1 0 0 0,18 4 0 0 0,-21-4-1598 0 0,1 1 0 0 0,0 0 0 0 0,-1 0 1 0 0,0 1-1 0 0,0 0 0 0 0,0 0 1 0 0,0 1-1 0 0,10 8 0 0 0,-15-10-167 0 0,-1 0 0 0 0,0 0 0 0 0,0 0 0 0 0,0 0 0 0 0,0 1 0 0 0,0-1 0 0 0,-1 1 0 0 0,1-1 0 0 0,-1 1 0 0 0,0 0 0 0 0,0-1 0 0 0,-1 1 0 0 0,1 0 0 0 0,-1 0 0 0 0,0 0 0 0 0,0-1 0 0 0,0 1 0 0 0,0 0 0 0 0,-1 0 0 0 0,1 0 0 0 0,-1-1 0 0 0,0 1 0 0 0,0 0 0 0 0,0-1 0 0 0,-4 7 0 0 0,1-1-502 0 0,0 0-1 0 0,-1 0 1 0 0,-10 15-1 0 0,10-17-849 0 0,0-1 0 0 0,-1 0 0 0 0,0 0 0 0 0,-8 6-1 0 0,12-10 586 0 0,0-1 0 0 0,0 0 0 0 0,0 0 0 0 0,0 0 0 0 0,0 0 0 0 0,0 0 0 0 0,0 0-1 0 0,-1-1 1 0 0,1 1 0 0 0,0-1 0 0 0,-1 0 0 0 0,-3 1 0 0 0,-14 0-5793 0 0</inkml:trace>
  <inkml:trace contextRef="#ctx0" brushRef="#br0" timeOffset="1">1 113 16532 0 0,'31'3'6533'0'0,"20"-7"-4787"0"0,-13 1-1170 0 0,-11 2-555 0 0,28-2 357 0 0,-51 4-711 0 0,0-1 0 0 0,0 0 0 0 0,0 1 0 0 0,0-1-1 0 0,0 1 1 0 0,0 0 0 0 0,-1 0 0 0 0,1 1 0 0 0,0-1 0 0 0,4 4 0 0 0,-8-5 106 0 0,1 0 0 0 0,-1 0 0 0 0,0 1 0 0 0,1-1 0 0 0,-1 0 0 0 0,0 0 0 0 0,1 1 0 0 0,-1-1 0 0 0,0 0 0 0 0,0 1 0 0 0,1-1 0 0 0,-1 0 0 0 0,0 1 0 0 0,0-1 0 0 0,0 0 0 0 0,0 1 0 0 0,1-1 0 0 0,-1 0 0 0 0,0 1 0 0 0,0-1 0 0 0,0 1 0 0 0,0-1 0 0 0,0 0 0 0 0,0 1 0 0 0,0-1 0 0 0,0 1 0 0 0,0-1 0 0 0,0 0 0 0 0,0 1 0 0 0,0-1 0 0 0,0 1 0 0 0,-1-1 0 0 0,1 0 0 0 0,0 1 0 0 0,0-1 0 0 0,0 0 0 0 0,-1 1 0 0 0,1-1 0 0 0,0 0 0 0 0,0 1 0 0 0,-1-1 0 0 0,1 0 0 0 0,0 1 0 0 0,0-1 0 0 0,-1 0 0 0 0,0 1 0 0 0</inkml:trace>
</inkml:ink>
</file>

<file path=ppt/ink/ink1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0:45.7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16027 0 0,'7'6'2097'0'0,"4"0"-1217"0"0,4 2-128 0 0,2-4-88 0 0,0-2-344 0 0,2-2-208 0 0,3-2-24 0 0,1 1-32 0 0,0 1-8 0 0,-1 0-48 0 0,-3 3-448 0 0,-2-1-656 0 0,-3 2-784 0 0,-5-1-1209 0 0</inkml:trace>
</inkml:ink>
</file>

<file path=ppt/ink/ink1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0:46.0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 35 17276 0 0,'-4'30'5252'0'0,"3"14"-1497"0"0,1-28-2971 0 0,1-20-845 0 0,0 0-1 0 0,0 0 0 0 0,0-1 1 0 0,0 1-1 0 0,0 0 1 0 0,1 0-1 0 0,0 1 0 0 0,0-1 1 0 0,0 0-1 0 0,0 0 1 0 0,1 1-1 0 0,3-5 0 0 0,-1 2 33 0 0,0 1-1 0 0,0-1 0 0 0,1 1 1 0 0,0 0-1 0 0,12-9 0 0 0,-10 10 59 0 0,0 0-1 0 0,0 0 0 0 0,0 1 1 0 0,1 0-1 0 0,-1 0 0 0 0,1 1 1 0 0,0 0-1 0 0,0 1 0 0 0,0 0 1 0 0,0 0-1 0 0,13 1 0 0 0,-22 0-6 0 0,0 0 1 0 0,1 0-1 0 0,-1 0 0 0 0,0 0 0 0 0,1 0 0 0 0,-1 0 0 0 0,1 0 0 0 0,-1 0 0 0 0,0 0 0 0 0,1 0 1 0 0,-1 0-1 0 0,0 1 0 0 0,1-1 0 0 0,-1 0 0 0 0,0 0 0 0 0,1 0 0 0 0,-1 0 0 0 0,0 1 0 0 0,0-1 0 0 0,1 0 1 0 0,-1 0-1 0 0,0 0 0 0 0,1 1 0 0 0,-1-1 0 0 0,0 0 0 0 0,0 1 0 0 0,0-1 0 0 0,1 0 0 0 0,-1 1 1 0 0,0-1-1 0 0,0 0 0 0 0,0 1 0 0 0,0-1 0 0 0,0 0 0 0 0,1 1 0 0 0,-10 11 405 0 0,-18 5-105 0 0,7-9-335 0 0,0 0 0 0 0,-1-1 0 0 0,0-2 0 0 0,0 0 0 0 0,0-1 0 0 0,-33 2 0 0 0,84 4-13906 0 0,-19-6 5405 0 0</inkml:trace>
  <inkml:trace contextRef="#ctx0" brushRef="#br0" timeOffset="1">361 154 14091 0 0,'11'-3'9146'0'0,"-2"0"-7050"0"0,2-2-743 0 0,-2 0-297 0 0,-3 0-320 0 0,-3 3-328 0 0,-1-1-184 0 0,-1 1-56 0 0,-1 1-80 0 0,0-1-24 0 0,0 1-176 0 0,0 0-336 0 0,-1 1-480 0 0</inkml:trace>
</inkml:ink>
</file>

<file path=ppt/ink/ink1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0:47.2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 11490 0 0,'20'-2'6636'0'0,"14"9"-3630"0"0,-29-5-2440 0 0,11 3-126 0 0,0 1 0 0 0,-1 1 0 0 0,0 0 0 0 0,0 1 0 0 0,0 1-1 0 0,-1 0 1 0 0,-1 1 0 0 0,0 1 0 0 0,0 0 0 0 0,21 23 0 0 0,-13-9-130 0 0,-1 0 1 0 0,-2 1-1 0 0,0 1 0 0 0,25 52 1 0 0,-23-32-123 0 0,-3 0 1 0 0,-2 2 0 0 0,-2-1 0 0 0,-2 2 0 0 0,-2-1-1 0 0,-3 1 1 0 0,1 100 0 0 0,-10-56 36 0 0,-4 1 0 0 0,-5-1 0 0 0,-30 122-1 0 0,23-141-101 0 0,-38 97 0 0 0,40-131-53 0 0,-1-2 0 0 0,-2 0 0 0 0,-48 68 0 0 0,60-96-154 0 0,0 0 0 0 0,-1 0 0 0 0,0-1 0 0 0,0-1 1 0 0,-1 0-1 0 0,-1 0 0 0 0,0 0 0 0 0,0-2 0 0 0,-14 9 0 0 0,19-15-2857 0 0,11-6-622 0 0,13-6-4428 0 0,4 11-778 0 0</inkml:trace>
</inkml:ink>
</file>

<file path=ppt/ink/ink1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0:48.1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45 146 11859 0 0,'-25'-19'7404'0'0,"8"-6"-3334"0"0,16 24-4004 0 0,1-1 0 0 0,0 1 1 0 0,-1-1-1 0 0,1 1 0 0 0,0 0 0 0 0,0-1 0 0 0,-1 1 0 0 0,1-1 0 0 0,1 1 1 0 0,-1-1-1 0 0,0 1 0 0 0,0-1 0 0 0,0 1 0 0 0,1-1 0 0 0,-1 1 0 0 0,1-1 0 0 0,-1 1 1 0 0,1 0-1 0 0,0-1 0 0 0,-1 1 0 0 0,1 0 0 0 0,0 0 0 0 0,0-1 0 0 0,0 1 0 0 0,0 0 1 0 0,0 0-1 0 0,0 0 0 0 0,0 0 0 0 0,0 0 0 0 0,0 0 0 0 0,1 1 0 0 0,-1-1 0 0 0,0 0 1 0 0,0 1-1 0 0,1-1 0 0 0,-1 0 0 0 0,1 1 0 0 0,1-1 0 0 0,13-5 157 0 0,1 1 0 0 0,-1 0 0 0 0,1 1 1 0 0,0 1-1 0 0,31-3 0 0 0,86 8 485 0 0,-94 0-1581 0 0,-1-1 1 0 0,57-6-1 0 0,-72-1-3508 0 0,-12-5-2892 0 0,-8 1-909 0 0</inkml:trace>
</inkml:ink>
</file>

<file path=ppt/ink/ink1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0:48.5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0 13947 0 0,'-7'11'7746'0'0,"10"3"-4737"0"0,14 15-2523 0 0,-13-23 281 0 0,88 117 777 0 0,-30-44-1374 0 0,-60-75-123 0 0,1 0 0 0 0,-1-1 1 0 0,1 1-1 0 0,-1 0 0 0 0,0 0 1 0 0,-1 0-1 0 0,1 1 0 0 0,-1-1 1 0 0,0 0-1 0 0,0 1 0 0 0,0-1 1 0 0,0 0-1 0 0,-1 1 1 0 0,0 6-1 0 0,-1-4 25 0 0,0 0 1 0 0,0-1-1 0 0,-1 1 0 0 0,0 0 1 0 0,-1-1-1 0 0,1 0 0 0 0,-1 1 1 0 0,-7 10-1 0 0,-10 12-189 0 0,-1 0 0 0 0,-1-2-1 0 0,-48 46 1 0 0,69-73 110 0 0,-11 21-3566 0 0,28-19-9333 0 0,-2-9 5560 0 0</inkml:trace>
</inkml:ink>
</file>

<file path=ppt/ink/ink1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0:48.8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130 39 21149 0 0,'-9'2'535'0'0,"0"0"1"0"0,0 0-1 0 0,0 1 1 0 0,1 0 0 0 0,-1 0-1 0 0,1 1 1 0 0,0 0 0 0 0,0 1-1 0 0,-10 7 1 0 0,15-9-462 0 0,0 0-1 0 0,0 1 1 0 0,0-1-1 0 0,0 0 1 0 0,1 1-1 0 0,-1-1 1 0 0,1 1-1 0 0,0 0 1 0 0,0 0-1 0 0,1 0 1 0 0,-1 0-1 0 0,1 0 1 0 0,-1 0-1 0 0,2 0 1 0 0,-1 1-1 0 0,0-1 1 0 0,1 0-1 0 0,-1 0 1 0 0,1 1-1 0 0,1-1 1 0 0,0 8-1 0 0,1-1-60 0 0,0 1 0 0 0,1-1-1 0 0,1 0 1 0 0,-1 0 0 0 0,2-1 0 0 0,0 1 0 0 0,9 15-1 0 0,-12-22-10 0 0,0-1 0 0 0,0 1-1 0 0,1 0 1 0 0,-1-1 0 0 0,1 0-1 0 0,0 0 1 0 0,0 0 0 0 0,0 0 0 0 0,0 0-1 0 0,1 0 1 0 0,-1-1 0 0 0,1 0-1 0 0,-1 1 1 0 0,1-1 0 0 0,0-1-1 0 0,0 1 1 0 0,0 0 0 0 0,0-1-1 0 0,0 0 1 0 0,0 0 0 0 0,0 0-1 0 0,1-1 1 0 0,5 1 0 0 0,-6-2-1 0 0,0 0 1 0 0,0 0 0 0 0,0 0 0 0 0,0-1-1 0 0,-1 0 1 0 0,1 1 0 0 0,0-1 0 0 0,-1-1-1 0 0,1 1 1 0 0,-1 0 0 0 0,0-1 0 0 0,0 0-1 0 0,0 0 1 0 0,0 0 0 0 0,0 0 0 0 0,-1 0-1 0 0,0 0 1 0 0,1-1 0 0 0,-1 1 0 0 0,0-1-1 0 0,0 0 1 0 0,-1 1 0 0 0,1-1 0 0 0,-1 0-1 0 0,1-5 1 0 0,2-4 6 0 0,-1 0-1 0 0,-1 0 1 0 0,0 0 0 0 0,-1 0-1 0 0,0 0 1 0 0,-2-22-1 0 0,0 26-22 0 0,0 1-1 0 0,-1 0 0 0 0,0-1 1 0 0,0 1-1 0 0,-1 0 1 0 0,0 0-1 0 0,-1 1 0 0 0,0-1 1 0 0,0 1-1 0 0,-10-14 0 0 0,12 18-132 0 0,-1-1 0 0 0,0 1-1 0 0,0 0 1 0 0,0 0-1 0 0,0 0 1 0 0,-1 0 0 0 0,1 1-1 0 0,-1-1 1 0 0,0 1 0 0 0,1 0-1 0 0,-1 0 1 0 0,0 1 0 0 0,0-1-1 0 0,0 1 1 0 0,-1 0 0 0 0,1 0-1 0 0,0 0 1 0 0,0 0-1 0 0,-1 1 1 0 0,1-1 0 0 0,0 1-1 0 0,-1 0 1 0 0,-4 1 0 0 0,7 0-211 0 0,1-1 0 0 0,-1 0 0 0 0,0 1 0 0 0,1 0 0 0 0,-1-1 0 0 0,1 1 0 0 0,-1 0 0 0 0,1 0 0 0 0,-1 0 0 0 0,1 0 0 0 0,-1 0 0 0 0,-1 2 0 0 0,-7 10-5594 0 0,5-1-2233 0 0</inkml:trace>
</inkml:ink>
</file>

<file path=ppt/ink/ink1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0:49.2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167 0 12531 0 0,'3'3'1005'0'0,"-1"-1"-1"0"0,1 1 1 0 0,-1-1 0 0 0,1 1 0 0 0,-1 0 0 0 0,0 0 0 0 0,0 0-1 0 0,3 7 1 0 0,6 31 2804 0 0,-9-19-3367 0 0,-1-1 0 0 0,-1 23 0 0 0,0-30 49 0 0,-2 27-501 0 0,-6 49 0 0 0,-7-25-2345 0 0,10-53 788 0 0,1 0 0 0 0,-1 0 0 0 0,-8 12 0 0 0,12-22 984 0 0,-1 0 0 0 0,0 0 0 0 0,1 1 0 0 0,-1-1 0 0 0,0 0 0 0 0,0 0-1 0 0,-1-1 1 0 0,1 1 0 0 0,0 0 0 0 0,-1-1 0 0 0,-3 3 0 0 0,-2 0-1138 0 0,-11 12-4557 0 0</inkml:trace>
  <inkml:trace contextRef="#ctx0" brushRef="#br0" timeOffset="1">1 505 11234 0 0,'40'-5'10963'0'0,"23"-13"-9086"0"0,-6 0-1346 0 0,-57 18-518 0 0,0 0 0 0 0,0 0 0 0 0,0 0-1 0 0,0 0 1 0 0,0 0 0 0 0,0 0 0 0 0,0 0 0 0 0,1 0 0 0 0,-1 0-1 0 0,0 0 1 0 0,0 0 0 0 0,0 0 0 0 0,0 0 0 0 0,0 0-1 0 0,0 0 1 0 0,0 0 0 0 0,1 0 0 0 0,-1 0 0 0 0,0 0-1 0 0,0 0 1 0 0,0 0 0 0 0,0 0 0 0 0,0 0 0 0 0,0 0 0 0 0,0 0-1 0 0,0 0 1 0 0,1 0 0 0 0,-1 0 0 0 0,0 0 0 0 0,0 0-1 0 0,0 0 1 0 0,0 1 0 0 0,0-1 0 0 0,0 0 0 0 0,0 0-1 0 0,0 0 1 0 0,0 0 0 0 0,0 0 0 0 0,0 0 0 0 0,0 0-1 0 0,0 0 1 0 0,0 1 0 0 0,1-1 0 0 0,-1 0 0 0 0,0 0 0 0 0,0 0-1 0 0,0 0 1 0 0,0 0 0 0 0,0 0 0 0 0,0 0 0 0 0,0 1-1 0 0,0-1 1 0 0,0 0 0 0 0,0 0 0 0 0,-1 0 0 0 0,1 0-1 0 0,0 0 1 0 0,0 0 0 0 0,0 1 0 0 0,-5 10 368 0 0,-16 19-187 0 0,17-24-135 0 0,-5 8-38 0 0,-6 6 119 0 0,-17 34 0 0 0,29-49-114 0 0,0 1-1 0 0,1 0 0 0 0,-1 0 0 0 0,1 0 1 0 0,1 0-1 0 0,-1 0 0 0 0,1 0 0 0 0,0 0 1 0 0,1 1-1 0 0,-1-1 0 0 0,2 9 0 0 0,-1-13-31 0 0,0-1 0 0 0,1 1 0 0 0,-1 0 0 0 0,1-1 0 0 0,-1 1 0 0 0,1-1 0 0 0,-1 1 0 0 0,1-1 0 0 0,0 0 0 0 0,0 1 0 0 0,0-1-1 0 0,0 0 1 0 0,0 1 0 0 0,0-1 0 0 0,0 0 0 0 0,0 0 0 0 0,1 0 0 0 0,-1 0 0 0 0,0 0 0 0 0,1 0 0 0 0,-1-1 0 0 0,1 1 0 0 0,-1 0 0 0 0,1-1-1 0 0,-1 1 1 0 0,1-1 0 0 0,-1 1 0 0 0,1-1 0 0 0,-1 0 0 0 0,1 1 0 0 0,0-1 0 0 0,-1 0 0 0 0,1 0 0 0 0,0 0 0 0 0,-1-1 0 0 0,1 1 0 0 0,-1 0-1 0 0,1 0 1 0 0,2-2 0 0 0,6 0-488 0 0,1-1-1 0 0,-1 0 1 0 0,0 0 0 0 0,15-9-1 0 0,-11 6-559 0 0,-8 4 245 0 0,0-1-1 0 0,0 1 1 0 0,0-2-1 0 0,0 1 1 0 0,0-1-1 0 0,-1 1 1 0 0,1-2-1 0 0,-1 1 1 0 0,9-10-1 0 0,-4-19-4005 0 0,-9 31 4185 0 0,0 0 0 0 0,1 0 0 0 0,-1 0 0 0 0,0 0 0 0 0,1 0 0 0 0,0 0 0 0 0,-1 0 0 0 0,1 0 0 0 0,3-2 0 0 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5:26.5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0 10562 0 0,'-5'6'6542'0'0,"3"6"-3781"0"0,5 12-1229 0 0,35 166-140 0 0,-18-128-3621 0 0,5-4-3453 0 0,-17-42 1425 0 0,2-3-2147 0 0</inkml:trace>
</inkml:ink>
</file>

<file path=ppt/ink/ink1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0:49.5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17 17844 0 0,'7'-1'6469'0'0,"16"-5"-5186"0"0,-10 3-644 0 0,-4 1-504 0 0,-1 0-1 0 0,1 1 1 0 0,0 0-1 0 0,0 1 1 0 0,0-1 0 0 0,17 3-1 0 0,-24-2-106 0 0,0 1-1 0 0,0-1 0 0 0,0 1 1 0 0,1 0-1 0 0,-1 0 1 0 0,0 0-1 0 0,0 0 0 0 0,0 0 1 0 0,0 0-1 0 0,0 0 1 0 0,0 0-1 0 0,-1 1 0 0 0,1-1 1 0 0,0 1-1 0 0,-1 0 1 0 0,1-1-1 0 0,-1 1 0 0 0,1 0 1 0 0,-1 0-1 0 0,0 0 1 0 0,0 0-1 0 0,0 0 0 0 0,0 0 1 0 0,0 0-1 0 0,0 0 1 0 0,-1 0-1 0 0,1 0 0 0 0,-1 1 1 0 0,1-1-1 0 0,-1 0 1 0 0,0 4-1 0 0,0 11 13 0 0,-1 0-1 0 0,-1-1 1 0 0,0 0 0 0 0,-8 27-1 0 0,-3 28-6092 0 0,13-61 932 0 0</inkml:trace>
</inkml:ink>
</file>

<file path=ppt/ink/ink1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0:49.9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104 46 17276 0 0,'-1'1'390'0'0,"-1"0"0"0"0,1 0 1 0 0,0 0-1 0 0,-1 0 1 0 0,1 0-1 0 0,0 0 0 0 0,0 0 1 0 0,0 0-1 0 0,0 0 1 0 0,0 1-1 0 0,0-1 0 0 0,0 1 1 0 0,0-1-1 0 0,0 0 1 0 0,1 1-1 0 0,-1-1 0 0 0,0 1 1 0 0,1 0-1 0 0,-1 1 1 0 0,0 2-144 0 0,1-1 1 0 0,0 0-1 0 0,0 1 0 0 0,0-1 1 0 0,0 0-1 0 0,1 1 1 0 0,1 5-1 0 0,1 2-185 0 0,1 0 1 0 0,0 0-1 0 0,1 0 0 0 0,7 14 0 0 0,-9-22-44 0 0,0 1 0 0 0,0 0 0 0 0,0-1 0 0 0,0 0 0 0 0,1 0 0 0 0,-1 0 0 0 0,1 0 0 0 0,0-1 0 0 0,1 1 0 0 0,-1-1 0 0 0,0 0 0 0 0,1 0 0 0 0,0-1 0 0 0,-1 1 0 0 0,8 1 0 0 0,-9-3-8 0 0,0 0-1 0 0,0-1 1 0 0,0 1 0 0 0,0-1 0 0 0,1 0 0 0 0,-1 0-1 0 0,0 0 1 0 0,0 0 0 0 0,0-1 0 0 0,0 1 0 0 0,0-1 0 0 0,1 0-1 0 0,-1 0 1 0 0,0 0 0 0 0,-1 0 0 0 0,1 0 0 0 0,0-1-1 0 0,0 1 1 0 0,0-1 0 0 0,-1 0 0 0 0,1 0 0 0 0,-1 0 0 0 0,1 0-1 0 0,-1 0 1 0 0,0 0 0 0 0,0-1 0 0 0,2-2 0 0 0,1-2 13 0 0,-1 1 1 0 0,0-1-1 0 0,-1 0 1 0 0,1 0 0 0 0,-1 0-1 0 0,0 0 1 0 0,-1 0 0 0 0,0-1-1 0 0,0 1 1 0 0,0-1-1 0 0,-1 0 1 0 0,0 1 0 0 0,-1-1-1 0 0,0 0 1 0 0,0 0 0 0 0,-2-9-1 0 0,2 13-30 0 0,-1 0 0 0 0,0 0-1 0 0,0 0 1 0 0,0 0 0 0 0,-1 0 0 0 0,1 1 0 0 0,-1-1-1 0 0,0 0 1 0 0,0 1 0 0 0,0-1 0 0 0,-1 1 0 0 0,1 0-1 0 0,-1-1 1 0 0,0 1 0 0 0,0 1 0 0 0,0-1 0 0 0,0 0-1 0 0,0 1 1 0 0,0-1 0 0 0,-1 1 0 0 0,1 0-1 0 0,-1 0 1 0 0,0 1 0 0 0,0-1 0 0 0,0 1 0 0 0,1-1-1 0 0,-1 1 1 0 0,0 1 0 0 0,-1-1 0 0 0,1 0 0 0 0,-7 1-1 0 0,3 0-62 0 0,-1 1 0 0 0,1 0 0 0 0,-1 0 0 0 0,1 1 0 0 0,-1 0 0 0 0,1 0 0 0 0,0 1 0 0 0,0 0 0 0 0,0 1 0 0 0,1-1 0 0 0,-1 2 0 0 0,1-1 0 0 0,0 1 1 0 0,0 0-1 0 0,0 0 0 0 0,1 1 0 0 0,-1 0 0 0 0,2 0 0 0 0,-1 1 0 0 0,-8 12 0 0 0,9-12 27 0 0,0-1 0 0 0,1 2-1 0 0,0-1 1 0 0,1 0 0 0 0,-1 1 0 0 0,1 0 0 0 0,1-1 0 0 0,0 1 0 0 0,0 0 0 0 0,0 0 0 0 0,1 1 0 0 0,0-1 0 0 0,1 0 0 0 0,-1 0 0 0 0,2 1 0 0 0,-1-1 0 0 0,1 0 0 0 0,1 0 0 0 0,-1 0 0 0 0,1 0 0 0 0,6 14 0 0 0,-6-18 47 0 0,0 0 1 0 0,0-1-1 0 0,1 0 1 0 0,0 1-1 0 0,0-1 1 0 0,-1 0-1 0 0,2 0 1 0 0,-1 0-1 0 0,0-1 1 0 0,1 1-1 0 0,-1-1 1 0 0,1 1 0 0 0,0-1-1 0 0,-1-1 1 0 0,1 1-1 0 0,0 0 1 0 0,0-1-1 0 0,0 0 1 0 0,1 0-1 0 0,6 1 1 0 0,10 1-70 0 0,0-2 0 0 0,0 0 1 0 0,23-2-1 0 0,5 0-1157 0 0,-42 1 277 0 0,-1 1 0 0 0,1 0 0 0 0,-1 0 0 0 0,1 1 0 0 0,-1 0 0 0 0,12 5 0 0 0,-14-6-626 0 0,-1 2 1 0 0,1-1 0 0 0,0 0-1 0 0,0 1 1 0 0,-1 0 0 0 0,5 4-1 0 0,-2 5-3406 0 0</inkml:trace>
</inkml:ink>
</file>

<file path=ppt/ink/ink1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0:50.2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1 16115 0 0,'-1'0'340'0'0,"0"1"0"0"0,0-1 0 0 0,0 1 0 0 0,1 0 0 0 0,-1-1-1 0 0,0 1 1 0 0,1 0 0 0 0,-1-1 0 0 0,0 1 0 0 0,1 0 0 0 0,-1 0 0 0 0,1 0-1 0 0,-1 0 1 0 0,1 0 0 0 0,-1-1 0 0 0,1 1 0 0 0,0 0 0 0 0,-1 0-1 0 0,1 1 1 0 0,0-1-221 0 0,0-1 0 0 0,1 1 0 0 0,-1-1 0 0 0,0 1 0 0 0,1-1 1 0 0,-1 1-1 0 0,0-1 0 0 0,1 1 0 0 0,-1-1 0 0 0,0 0 0 0 0,1 1 0 0 0,-1-1 0 0 0,1 0 0 0 0,-1 1 0 0 0,1-1 0 0 0,-1 0 0 0 0,1 1 0 0 0,-1-1 0 0 0,1 0 0 0 0,-1 0 0 0 0,1 0 0 0 0,-1 0 0 0 0,1 1 0 0 0,0-1 0 0 0,51 3 145 0 0,-29-2 122 0 0,-22-1-374 0 0,1 0 0 0 0,0 0 1 0 0,-1 0-1 0 0,1 1 0 0 0,-1-1 1 0 0,1 0-1 0 0,-1 1 1 0 0,1-1-1 0 0,-1 1 0 0 0,1-1 1 0 0,-1 1-1 0 0,1 0 0 0 0,-1 0 1 0 0,0-1-1 0 0,1 1 0 0 0,-1 0 1 0 0,0 0-1 0 0,0 1 0 0 0,0-1 1 0 0,1 0-1 0 0,-1 0 1 0 0,-1 0-1 0 0,1 1 0 0 0,0-1 1 0 0,0 1-1 0 0,0-1 0 0 0,-1 0 1 0 0,1 1-1 0 0,-1-1 0 0 0,1 1 1 0 0,-1-1-1 0 0,1 1 0 0 0,-1 0 1 0 0,0-1-1 0 0,0 1 1 0 0,0-1-1 0 0,0 3 0 0 0,-1 0 27 0 0,0 0 0 0 0,0 0 0 0 0,-1 0-1 0 0,0 0 1 0 0,1 0 0 0 0,-1-1 0 0 0,-1 1-1 0 0,1 0 1 0 0,0-1 0 0 0,-1 0 0 0 0,0 1-1 0 0,-6 4 1 0 0,7-6-34 0 0,1-1 1 0 0,-1 0-1 0 0,1 1 0 0 0,-1-1 0 0 0,1 1 0 0 0,0 0 1 0 0,-1-1-1 0 0,1 1 0 0 0,0 0 0 0 0,0 0 0 0 0,0-1 1 0 0,0 1-1 0 0,0 0 0 0 0,1 0 0 0 0,-1 0 0 0 0,1 0 1 0 0,-1 0-1 0 0,1 3 0 0 0,0-4-7 0 0,1 0 0 0 0,0 1 0 0 0,-1-1 0 0 0,1 0 0 0 0,0 0-1 0 0,0 0 1 0 0,0 1 0 0 0,0-1 0 0 0,0 0 0 0 0,0 0 0 0 0,0 0 0 0 0,0 0 0 0 0,0 0 0 0 0,0-1 0 0 0,1 1 0 0 0,-1 0 0 0 0,0-1 0 0 0,0 1-1 0 0,1 0 1 0 0,-1-1 0 0 0,1 0 0 0 0,-1 1 0 0 0,0-1 0 0 0,1 0 0 0 0,-1 0 0 0 0,3 1 0 0 0,55 3-2036 0 0,0-9-4159 0 0,-56 5 5804 0 0,-1-1 0 0 0,0 1-1 0 0,1-1 1 0 0,-1 0 0 0 0,0 0 0 0 0,0 0 0 0 0,0 0 0 0 0,1 0 0 0 0,-1 0-1 0 0,0 0 1 0 0,-1-1 0 0 0,1 1 0 0 0,0-1 0 0 0,0 0 0 0 0,-1 1 0 0 0,3-3-1 0 0,8-8-2288 0 0,18-3-3790 0 0</inkml:trace>
</inkml:ink>
</file>

<file path=ppt/ink/ink1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0:50.6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25 23405 0 0,'46'16'2198'0'0,"-30"-13"-2245"0"0,-1-1 1 0 0,1 0 0 0 0,-1-1 0 0 0,1-1-1 0 0,-1 0 1 0 0,1-2 0 0 0,-1 1-1 0 0,0-2 1 0 0,1 0 0 0 0,-1-1-1 0 0,0 0 1 0 0,-1-1 0 0 0,1-1-1 0 0,21-12 1 0 0,-36 18 17 0 0,0 0 0 0 0,0 0 0 0 0,0 0 0 0 0,0 0 0 0 0,0 0 0 0 0,0 0 0 0 0,0 0 0 0 0,0 0 0 0 0,0 0 0 0 0,0 0 1 0 0,0 0-1 0 0,0 0 0 0 0,0 0 0 0 0,0 0 0 0 0,0 0 0 0 0,0 0 0 0 0,0 0 0 0 0,0 0 0 0 0,0 0 0 0 0,-1 0 0 0 0,1 0 0 0 0,0-1 0 0 0,0 1 0 0 0,0 0 0 0 0,0 0 0 0 0,0 0 0 0 0,0 0 0 0 0,0 0 0 0 0,0 0 0 0 0,0 0 1 0 0,0 0-1 0 0,0 0 0 0 0,0 0 0 0 0,0 0 0 0 0,0 0 0 0 0,0 0 0 0 0,0 0 0 0 0,0 0 0 0 0,0-1 0 0 0,0 1 0 0 0,0 0 0 0 0,0 0 0 0 0,1 0 0 0 0,-1 0 0 0 0,0 0 0 0 0,0 0 0 0 0,0 0 0 0 0,0 0 0 0 0,0 0 0 0 0,0 0 1 0 0,-11 1-388 0 0,-15 6 460 0 0,5 2 590 0 0,0 1 1 0 0,1 1 0 0 0,-30 22 0 0 0,41-26-357 0 0,-1 1 1 0 0,1 0-1 0 0,1 0 1 0 0,-1 1-1 0 0,1-1 0 0 0,1 2 1 0 0,0-1-1 0 0,-10 19 1 0 0,15-23-256 0 0,0-1 1 0 0,0 1 0 0 0,0-1 0 0 0,1 1 0 0 0,0 0 0 0 0,0 0-1 0 0,0-1 1 0 0,1 1 0 0 0,0 0 0 0 0,0 0 0 0 0,0 0 0 0 0,0 0-1 0 0,1 0 1 0 0,0 0 0 0 0,0-1 0 0 0,0 1 0 0 0,0 0 0 0 0,1-1-1 0 0,0 1 1 0 0,0-1 0 0 0,0 1 0 0 0,1-1 0 0 0,-1 0 0 0 0,1 0-1 0 0,0 0 1 0 0,0 0 0 0 0,7 6 0 0 0,-7-8-172 0 0,0 1-1 0 0,1-1 1 0 0,-1 1 0 0 0,1-1-1 0 0,-1 0 1 0 0,1 0 0 0 0,0 0 0 0 0,0-1-1 0 0,0 0 1 0 0,0 1 0 0 0,0-1-1 0 0,0-1 1 0 0,9 2 0 0 0,-9-2-312 0 0,1-1 1 0 0,-1 1-1 0 0,1-1 0 0 0,-1 1 1 0 0,1-1-1 0 0,-1-1 1 0 0,1 1-1 0 0,-1-1 0 0 0,0 0 1 0 0,0 1-1 0 0,1-2 0 0 0,-2 1 1 0 0,1 0-1 0 0,6-6 1 0 0,-7 6-162 0 0,-1-1 0 0 0,0 1 0 0 0,0 0 0 0 0,0-1 0 0 0,0 0 0 0 0,-1 1 0 0 0,1-1 0 0 0,-1 0 0 0 0,1 0 0 0 0,-1 0 0 0 0,0 0 0 0 0,0 0 0 0 0,1-6 0 0 0,1-3-1665 0 0,12-18-4015 0 0</inkml:trace>
</inkml:ink>
</file>

<file path=ppt/ink/ink1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0:51.2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 0 15587 0 0,'0'0'207'0'0,"-1"1"-1"0"0,1-1 1 0 0,0 0-1 0 0,-1 0 0 0 0,1 1 1 0 0,-1-1-1 0 0,1 0 1 0 0,-1 1-1 0 0,1-1 1 0 0,0 1-1 0 0,-1-1 0 0 0,1 0 1 0 0,0 1-1 0 0,-1-1 1 0 0,1 1-1 0 0,0-1 0 0 0,0 1 1 0 0,0-1-1 0 0,-1 1 1 0 0,1-1-1 0 0,0 1 1 0 0,0-1-1 0 0,0 1 0 0 0,0 0 1 0 0,0-1-1 0 0,0 1 1 0 0,0-1-1 0 0,0 1 0 0 0,0-1 1 0 0,0 2-1 0 0,14 8 2062 0 0,-9-9-2173 0 0,0 1-1 0 0,0-1 1 0 0,0 0-1 0 0,0-1 1 0 0,10 1-1 0 0,33-12 140 0 0,-26 6-713 0 0,-32 11-2199 0 0,-1 0 2825 0 0,1 0 1 0 0,0 0 0 0 0,1 1 0 0 0,-1 0-1 0 0,1 1 1 0 0,1-1 0 0 0,-1 2 0 0 0,1 0-1 0 0,-11 15 1 0 0,16-19-54 0 0,0 0-1 0 0,0 1 1 0 0,0-1-1 0 0,1 1 1 0 0,0 0 0 0 0,0-1-1 0 0,0 1 1 0 0,1 0 0 0 0,0 0-1 0 0,0 0 1 0 0,0 1-1 0 0,1-1 1 0 0,0 0 0 0 0,0 0-1 0 0,0 0 1 0 0,1 0-1 0 0,0 0 1 0 0,0 0 0 0 0,1 0-1 0 0,0 0 1 0 0,0 0 0 0 0,4 7-1 0 0,-5-10-104 0 0,0 0 1 0 0,0-1-1 0 0,1 1 0 0 0,-1-1 1 0 0,1 1-1 0 0,0-1 1 0 0,0 0-1 0 0,0 1 0 0 0,0-1 1 0 0,0 0-1 0 0,0 0 0 0 0,1-1 1 0 0,-1 1-1 0 0,1 0 0 0 0,-1-1 1 0 0,1 0-1 0 0,0 1 0 0 0,-1-1 1 0 0,6 1-1 0 0,-3-1-239 0 0,-1-1 1 0 0,0 1-1 0 0,1-1 1 0 0,-1-1-1 0 0,0 1 1 0 0,1 0-1 0 0,-1-1 1 0 0,0 0-1 0 0,1 0 1 0 0,-1 0-1 0 0,0-1 1 0 0,5-2-1 0 0,0 0-417 0 0,1-1-1 0 0,-1-1 1 0 0,0 0 0 0 0,-1 0-1 0 0,1-1 1 0 0,-1 0-1 0 0,-1 0 1 0 0,1-1 0 0 0,-1 0-1 0 0,7-10 1 0 0,-13 16 687 0 0,17-30-622 0 0,-17 31 822 0 0,0 0 1 0 0,-1-1-1 0 0,1 1 0 0 0,0-1 1 0 0,-1 1-1 0 0,1-1 1 0 0,-1 1-1 0 0,1-1 1 0 0,-1 0-1 0 0,0 1 1 0 0,0-1-1 0 0,0 1 1 0 0,0-1-1 0 0,0 0 0 0 0,0 1 1 0 0,0-1-1 0 0,-1-2 1 0 0,-5 11 4035 0 0,-3 12-2920 0 0,-2 7-384 0 0,5-14-707 0 0,1 1-1 0 0,0-1 1 0 0,0 1-1 0 0,2-1 1 0 0,-1 1-1 0 0,2 1 1 0 0,0-1-1 0 0,-1 14 0 0 0,3-26-232 0 0,0 0-1 0 0,0 0 1 0 0,0 0-1 0 0,0 0 1 0 0,0 0-1 0 0,1 0 1 0 0,-1 1-1 0 0,0-1 1 0 0,0 0-1 0 0,1 0 1 0 0,-1 0-1 0 0,1-1 1 0 0,-1 1-1 0 0,1 0 1 0 0,-1 0-1 0 0,1 0 0 0 0,-1 0 1 0 0,1 0-1 0 0,0-1 1 0 0,0 1-1 0 0,-1 0 1 0 0,1 0-1 0 0,0-1 1 0 0,0 1-1 0 0,1 0 1 0 0,0 0-11 0 0,-1-1-1 0 0,1 0 1 0 0,-1 0 0 0 0,1 0 0 0 0,0 0-1 0 0,-1 0 1 0 0,1 0 0 0 0,-1 0 0 0 0,1-1-1 0 0,-1 1 1 0 0,1 0 0 0 0,-1-1 0 0 0,0 0 0 0 0,1 1-1 0 0,1-2 1 0 0,2-1-226 0 0,0 1-1 0 0,0-1 1 0 0,-1-1 0 0 0,0 1-1 0 0,1-1 1 0 0,-1 1-1 0 0,-1-1 1 0 0,1-1 0 0 0,3-3-1 0 0,-1-4-918 0 0,-1-1-1 0 0,0 0 1 0 0,5-16-1 0 0,-7 18 1139 0 0,0 0 0 0 0,1 1 1 0 0,0-1-1 0 0,1 1 0 0 0,11-10 4071 0 0,-16 36-2607 0 0,-3 19-775 0 0,-5 23-348 0 0,-5 69-808 0 0,13-113-511 0 0,1-1 1 0 0,0 1-1 0 0,5 25 0 0 0,-5-36 618 0 0,7 20-3221 0 0,5-11-2530 0 0,6-2-1063 0 0</inkml:trace>
</inkml:ink>
</file>

<file path=ppt/ink/ink1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1:58.0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138 0 13699 0 0,'-14'16'1702'0'0,"1"1"1"0"0,1 0-1 0 0,-10 20 1 0 0,13-22-1298 0 0,2 1 1 0 0,0 0 0 0 0,0 0 0 0 0,1 1-1 0 0,1 0 1 0 0,1 0 0 0 0,-2 20-1 0 0,5-33-411 0 0,1 0-1 0 0,0 0 1 0 0,0-1-1 0 0,0 1 1 0 0,0 0 0 0 0,1 0-1 0 0,0 0 1 0 0,-1 0-1 0 0,1-1 1 0 0,1 1-1 0 0,-1 0 1 0 0,0-1-1 0 0,1 1 1 0 0,0-1-1 0 0,0 0 1 0 0,0 1-1 0 0,0-1 1 0 0,1 0-1 0 0,-1 0 1 0 0,1 0-1 0 0,0-1 1 0 0,0 1-1 0 0,-1-1 1 0 0,5 3-1 0 0,-2-2-7 0 0,1 0 0 0 0,-1 0 0 0 0,1-1-1 0 0,-1 0 1 0 0,1 0 0 0 0,0-1-1 0 0,0 1 1 0 0,0-1 0 0 0,0-1 0 0 0,0 1-1 0 0,0-1 1 0 0,0 0 0 0 0,0 0 0 0 0,10-2-1 0 0,-14 1 90 0 0,1 1-1 0 0,0-1 1 0 0,-1 1-1 0 0,1 0 1 0 0,0-1-1 0 0,0 1 0 0 0,-1 1 1 0 0,1-1-1 0 0,0 0 1 0 0,4 2-1 0 0,-6-1-43 0 0,0-1 0 0 0,-1 1 0 0 0,1 0 0 0 0,0 0-1 0 0,-1-1 1 0 0,1 1 0 0 0,-1 0 0 0 0,1 0 0 0 0,-1 0 0 0 0,1 0-1 0 0,-1 0 1 0 0,0 0 0 0 0,1 0 0 0 0,-1 0 0 0 0,0 0 0 0 0,0 0-1 0 0,0 0 1 0 0,0 0 0 0 0,0 0 0 0 0,0 0 0 0 0,0 0 0 0 0,0 0-1 0 0,0 0 1 0 0,0 0 0 0 0,0 0 0 0 0,-1 0 0 0 0,1 0 0 0 0,0 0 0 0 0,-1 0-1 0 0,1 0 1 0 0,-2 1 0 0 0,-5 20 146 0 0,-2 0 0 0 0,0-1 0 0 0,-14 23 0 0 0,18-35-390 0 0,-1 0 0 0 0,0 0 0 0 0,0 0 0 0 0,-1-1 0 0 0,0 0 0 0 0,-1 0 0 0 0,0-1 0 0 0,-17 13-1 0 0,3-13-2465 0 0,20-7 2105 0 0,0 0-1 0 0,0-1 0 0 0,0 1 0 0 0,0-1 1 0 0,-1 0-1 0 0,1 1 0 0 0,0-1 0 0 0,1 0 1 0 0,-1 0-1 0 0,0 0 0 0 0,0 0 1 0 0,0-1-1 0 0,1 1 0 0 0,-1-1 0 0 0,0 1 1 0 0,1-1-1 0 0,-1 1 0 0 0,1-1 0 0 0,0 0 1 0 0,-2-2-1 0 0,-9-15-5450 0 0</inkml:trace>
</inkml:ink>
</file>

<file path=ppt/ink/ink1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1:58.4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68 10250 0 0,'5'-1'2905'0'0,"3"0"-921"0"0,4 0-343 0 0,4 2-369 0 0,1 1-392 0 0,4 2-240 0 0,0 2-104 0 0,4 0-48 0 0,-1 2-128 0 0,-1 1-127 0 0,0-1-105 0 0,-1 0-120 0 0,0-1-481 0 0,-2-1-919 0 0,1 0-1192 0 0,0-1-1297 0 0,-12-9-208 0 0,8 6-1880 0 0</inkml:trace>
  <inkml:trace contextRef="#ctx0" brushRef="#br0" timeOffset="1">393 0 12147 0 0,'-25'30'10197'0'0,"8"8"-6579"0"0,-4 44-3857 0 0,16-60 1055 0 0,-6 26-568 0 0,-4 55-1 0 0,14-83-1224 0 0,2 39 0 0 0,0-48-527 0 0,0 0 0 0 0,2-1 1 0 0,-1 1-1 0 0,7 18 0 0 0,0-13-4158 0 0,1-3-1900 0 0</inkml:trace>
</inkml:ink>
</file>

<file path=ppt/ink/ink1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1:58.8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66 1 17700 0 0,'4'0'323'0'0,"-1"0"1"0"0,1 0 0 0 0,-1 1-1 0 0,0-1 1 0 0,1 1 0 0 0,-1 0-1 0 0,0 0 1 0 0,1 0 0 0 0,-1 0-1 0 0,0 1 1 0 0,0-1 0 0 0,0 1-1 0 0,0 0 1 0 0,0 0 0 0 0,-1 0-1 0 0,5 4 1 0 0,-4-3-131 0 0,0 1 0 0 0,1 0 1 0 0,-2 0-1 0 0,1 1 0 0 0,-1-1 1 0 0,1 0-1 0 0,-1 1 0 0 0,0 0 0 0 0,-1-1 1 0 0,3 8-1 0 0,-3-3-106 0 0,1 0 1 0 0,-1 0-1 0 0,0 1 0 0 0,-1-1 1 0 0,0 0-1 0 0,0 0 0 0 0,-1 0 1 0 0,-1 0-1 0 0,1 1 1 0 0,-1-2-1 0 0,-6 18 0 0 0,0-13-34 0 0,1 0 0 0 0,-1-1 0 0 0,-1 1 0 0 0,0-1 0 0 0,-1-1 0 0 0,-21 19-1 0 0,-22 29-60 0 0,52-58 4 0 0,0 0 1 0 0,0 0 0 0 0,0 1 0 0 0,0-1 0 0 0,1 0-1 0 0,-1 0 1 0 0,1 1 0 0 0,-1-1 0 0 0,1 1-1 0 0,-1-1 1 0 0,1 0 0 0 0,0 1 0 0 0,0-1-1 0 0,-1 1 1 0 0,1-1 0 0 0,0 1 0 0 0,1-1-1 0 0,-1 1 1 0 0,0-1 0 0 0,0 1 0 0 0,0-1-1 0 0,1 0 1 0 0,-1 1 0 0 0,1-1 0 0 0,-1 1 0 0 0,1-1-1 0 0,0 0 1 0 0,-1 0 0 0 0,1 1 0 0 0,0-1-1 0 0,0 0 1 0 0,0 0 0 0 0,0 0 0 0 0,0 0-1 0 0,0 0 1 0 0,0 0 0 0 0,0 0 0 0 0,1 0-1 0 0,-1 0 1 0 0,0-1 0 0 0,2 2 0 0 0,8 4-19 0 0,0 0 0 0 0,0-1 0 0 0,23 8 0 0 0,-21-8 24 0 0,17 5-712 0 0,50 12 1 0 0,-42-16-2794 0 0,-1-3-3816 0 0,-19-4-1123 0 0</inkml:trace>
</inkml:ink>
</file>

<file path=ppt/ink/ink1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1:59.2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377 0 14411 0 0,'-25'21'8678'0'0,"-8"25"-7126"0"0,15-19-1089 0 0,-254 310-486 0 0,270-334-5 0 0,-17 16-1201 0 0,11-15-205 0 0,10-16-172 0 0,3 1 1529 0 0,0 1 0 0 0,1 0-1 0 0,-1 0 1 0 0,2 1-1 0 0,-1-1 1 0 0,2 2-1 0 0,-1-1 1 0 0,1 1-1 0 0,0 0 1 0 0,1 0 0 0 0,0 1-1 0 0,16-10 1 0 0,-20 14 111 0 0,0 0 1 0 0,-1 1-1 0 0,1-1 0 0 0,0 1 1 0 0,1 1-1 0 0,-1-1 1 0 0,0 1-1 0 0,0 0 1 0 0,1 0-1 0 0,-1 0 1 0 0,0 1-1 0 0,1-1 0 0 0,-1 2 1 0 0,1-1-1 0 0,-1 0 1 0 0,0 1-1 0 0,1 0 1 0 0,-1 0-1 0 0,0 1 0 0 0,0-1 1 0 0,0 1-1 0 0,0 0 1 0 0,0 1-1 0 0,0-1 1 0 0,0 1-1 0 0,-1 0 1 0 0,1 0-1 0 0,5 6 0 0 0,-3-1-33 0 0,0-1 0 0 0,0 1-1 0 0,-1 1 1 0 0,0-1-1 0 0,6 14 1 0 0,3 4-2196 0 0,3-3-3566 0 0,-18-39-5943 0 0</inkml:trace>
</inkml:ink>
</file>

<file path=ppt/ink/ink1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1:59.5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 62 5049 0 0,'0'-9'1374'0'0,"0"6"-619"0"0,0-1 1 0 0,0 0-1 0 0,0 0 1 0 0,0 1-1 0 0,1-1 1 0 0,0 0 0 0 0,-1 1-1 0 0,1-1 1 0 0,0 1-1 0 0,1-1 1 0 0,-1 1-1 0 0,4-6 1 0 0,-4 12-182 0 0,0 0 1 0 0,-1 0-1 0 0,1 1 1 0 0,-1-1-1 0 0,0 0 1 0 0,0 1-1 0 0,0-1 1 0 0,-1 5-1 0 0,-2 12-191 0 0,-2-1-1 0 0,0 0 1 0 0,-1 0-1 0 0,-9 19 1 0 0,-5 14-327 0 0,21-45-988 0 0,8-8 399 0 0,23-16-55 0 0,4-1-889 0 0,-25 16-508 0 0,0 0 0 0 0,0 0 1 0 0,13 1-1 0 0,-7 0-1627 0 0,3 0-1826 0 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5:26.9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19 129 12699 0 0,'-1'2'401'0'0,"0"1"0"0"0,0-1 1 0 0,0 0-1 0 0,0 0 0 0 0,1 1 1 0 0,-1-1-1 0 0,1 0 0 0 0,-1 1 1 0 0,1-1-1 0 0,0 1 0 0 0,0-1 1 0 0,0 1-1 0 0,0-1 0 0 0,1 0 1 0 0,-1 1-1 0 0,2 3 0 0 0,-1 0-153 0 0,1-1 0 0 0,1 1-1 0 0,-1-1 1 0 0,1 1 0 0 0,0-1-1 0 0,7 9 1 0 0,-5-8-255 0 0,0 1-1 0 0,1-1 1 0 0,0 0-1 0 0,0-1 1 0 0,0 1-1 0 0,1-1 1 0 0,-1 0-1 0 0,1-1 1 0 0,1 0-1 0 0,8 4 1 0 0,-12-6 17 0 0,0-1 0 0 0,0 0 1 0 0,0 0-1 0 0,1 0 1 0 0,-1-1-1 0 0,0 1 1 0 0,0-1-1 0 0,1 0 1 0 0,-1 0-1 0 0,0-1 1 0 0,0 1-1 0 0,1-1 1 0 0,-1 0-1 0 0,0 0 1 0 0,0 0-1 0 0,0-1 1 0 0,0 0-1 0 0,0 1 1 0 0,0-1-1 0 0,-1 0 1 0 0,1-1-1 0 0,-1 1 1 0 0,1-1-1 0 0,-1 0 0 0 0,0 0 1 0 0,0 0-1 0 0,0 0 1 0 0,0 0-1 0 0,-1 0 1 0 0,1-1-1 0 0,-1 0 1 0 0,4-6-1 0 0,-3 2 68 0 0,1 1 1 0 0,-1-1-1 0 0,0 0 0 0 0,-1 0 0 0 0,0 0 0 0 0,0 0 1 0 0,-1 0-1 0 0,0-1 0 0 0,-1 1 0 0 0,1 0 0 0 0,-2-1 1 0 0,1 1-1 0 0,-1 0 0 0 0,0 0 0 0 0,-1-1 0 0 0,-2-7 1 0 0,2 10-5 0 0,-1 1 1 0 0,0 0-1 0 0,0 0 1 0 0,0 0-1 0 0,0 0 1 0 0,-1 1-1 0 0,0-1 1 0 0,0 1-1 0 0,0 0 1 0 0,0 0 0 0 0,-1 0-1 0 0,0 1 1 0 0,1-1-1 0 0,-1 1 1 0 0,-1 0-1 0 0,1 1 1 0 0,0-1-1 0 0,-1 1 1 0 0,1 0 0 0 0,-1 1-1 0 0,1-1 1 0 0,-1 1-1 0 0,0 0 1 0 0,0 0-1 0 0,0 1 1 0 0,0 0-1 0 0,1 0 1 0 0,-11 1-1 0 0,11-1-53 0 0,0 1 0 0 0,0 0-1 0 0,0 0 1 0 0,0 0 0 0 0,0 0-1 0 0,1 1 1 0 0,-1 0 0 0 0,0 0-1 0 0,1 0 1 0 0,0 0 0 0 0,-1 1-1 0 0,1-1 1 0 0,0 1 0 0 0,0 0-1 0 0,0 1 1 0 0,1-1 0 0 0,-1 1-1 0 0,1-1 1 0 0,0 1 0 0 0,0 0-1 0 0,0 0 1 0 0,1 1 0 0 0,-1-1-1 0 0,1 1 1 0 0,0-1 0 0 0,0 1-1 0 0,1-1 1 0 0,-1 1 0 0 0,1 0-1 0 0,0 0 1 0 0,0 0 0 0 0,1 0-1 0 0,-1 9 1 0 0,2-6-178 0 0,-1-1 1 0 0,1 1-1 0 0,1 0 0 0 0,0-1 1 0 0,0 1-1 0 0,0-1 0 0 0,1 0 0 0 0,0 0 1 0 0,0 0-1 0 0,7 10 0 0 0,-7-12-553 0 0,1 0-1 0 0,0 0 1 0 0,0 0 0 0 0,0-1-1 0 0,1 1 1 0 0,0-1-1 0 0,-1 0 1 0 0,9 4-1 0 0,-13-8 561 0 0,0 1 0 0 0,1-1 0 0 0,-1 1 0 0 0,0-1-1 0 0,1 0 1 0 0,-1 1 0 0 0,1-1 0 0 0,-1 0 0 0 0,0 1 0 0 0,1-1-1 0 0,-1 0 1 0 0,1 0 0 0 0,-1 1 0 0 0,1-1 0 0 0,-1 0-1 0 0,1 0 1 0 0,-1 0 0 0 0,1 0 0 0 0,-1 0 0 0 0,1 0-1 0 0,-1 0 1 0 0,1 0 0 0 0,-1 0 0 0 0,1 0 0 0 0,0 0 0 0 0,-1 0-1 0 0,1 0 1 0 0,-1 0 0 0 0,1 0 0 0 0,-1 0 0 0 0,1-1-1 0 0,-1 1 1 0 0,0 0 0 0 0,1 0 0 0 0,-1-1 0 0 0,1 1-1 0 0,-1 0 1 0 0,1-1 0 0 0,0 0 0 0 0,4-3-2728 0 0,14 0-2934 0 0</inkml:trace>
</inkml:ink>
</file>

<file path=ppt/ink/ink1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1:59.9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167 0 11674 0 0,'-32'5'8748'0'0,"30"-4"-8393"0"0,0-1 1 0 0,0 1-1 0 0,0 0 1 0 0,0 0 0 0 0,0 1-1 0 0,0-1 1 0 0,0 0-1 0 0,1 1 1 0 0,-4 2-1 0 0,4-2-291 0 0,-1 0-1 0 0,1 0 0 0 0,-1 1 0 0 0,1-1 0 0 0,0 0 0 0 0,0 1 0 0 0,0-1 0 0 0,1 1 0 0 0,-1 0 0 0 0,0-1 0 0 0,1 1 0 0 0,0-1 0 0 0,-1 1 0 0 0,1 0 0 0 0,0-1 0 0 0,1 1 0 0 0,-1 0 0 0 0,0-1 0 0 0,1 1 0 0 0,0 3 0 0 0,1 1-45 0 0,0 0-1 0 0,0 1 1 0 0,1-1-1 0 0,0 0 1 0 0,0 0-1 0 0,1 0 1 0 0,0-1-1 0 0,0 1 1 0 0,0-1-1 0 0,1 0 0 0 0,0 0 1 0 0,0-1-1 0 0,0 1 1 0 0,8 5-1 0 0,-10-9-35 0 0,0 0 0 0 0,0 0 0 0 0,0-1-1 0 0,0 1 1 0 0,0-1 0 0 0,1 1 0 0 0,-1-1-1 0 0,0 0 1 0 0,1 0 0 0 0,-1 0 0 0 0,1-1-1 0 0,-1 1 1 0 0,1-1 0 0 0,-1 0 0 0 0,1 0-1 0 0,0 0 1 0 0,-1-1 0 0 0,1 1 0 0 0,-1-1-1 0 0,1 0 1 0 0,-1 0 0 0 0,0 0 0 0 0,1 0 0 0 0,-1 0-1 0 0,0-1 1 0 0,0 0 0 0 0,0 1 0 0 0,0-1-1 0 0,0 0 1 0 0,0-1 0 0 0,0 1 0 0 0,2-3-1 0 0,-2 2 7 0 0,-1 1 0 0 0,1 0 1 0 0,-1-1-1 0 0,0 0 0 0 0,0 0 0 0 0,0 1 0 0 0,0-1 0 0 0,-1 0 0 0 0,1 0 0 0 0,-1-1 0 0 0,1 1 0 0 0,-1 0 0 0 0,0 0 0 0 0,-1-1 0 0 0,1 1 1 0 0,0-1-1 0 0,-1 1 0 0 0,0 0 0 0 0,0-1 0 0 0,0 1 0 0 0,0-1 0 0 0,-1-4 0 0 0,0 5 27 0 0,0 1-1 0 0,0-1 0 0 0,0 1 1 0 0,0 0-1 0 0,-1-1 1 0 0,1 1-1 0 0,0 0 1 0 0,-1 0-1 0 0,0 0 1 0 0,1 0-1 0 0,-1 0 0 0 0,0 1 1 0 0,0-1-1 0 0,0 0 1 0 0,0 1-1 0 0,-1 0 1 0 0,1-1-1 0 0,0 1 0 0 0,-1 0 1 0 0,1 0-1 0 0,0 0 1 0 0,-1 0-1 0 0,1 1 1 0 0,-1-1-1 0 0,1 1 1 0 0,-1-1-1 0 0,0 1 0 0 0,1 0 1 0 0,-1 0-1 0 0,-4 1 1 0 0,-2 0 59 0 0,0 0 0 0 0,0 1 0 0 0,0 0 0 0 0,0 1 0 0 0,1 0 1 0 0,-1 0-1 0 0,1 1 0 0 0,-1 0 0 0 0,1 0 0 0 0,1 1 0 0 0,-1 0 1 0 0,1 0-1 0 0,0 1 0 0 0,0 0 0 0 0,0 1 0 0 0,1-1 0 0 0,0 1 1 0 0,0 0-1 0 0,-6 12 0 0 0,2-4-59 0 0,0 0 1 0 0,2 1-1 0 0,0 1 0 0 0,0-1 1 0 0,2 1-1 0 0,0 0 1 0 0,1 1-1 0 0,-5 34 0 0 0,8-37-89 0 0,-3 37 171 0 0,5-49-203 0 0,0 1 1 0 0,0 0-1 0 0,1 0 0 0 0,-1-1 1 0 0,1 1-1 0 0,-1 0 1 0 0,1-1-1 0 0,0 1 1 0 0,1-1-1 0 0,2 6 0 0 0,-4-9 29 0 0,0 1-1 0 0,1-1 1 0 0,-1 0-1 0 0,1 0 1 0 0,-1 1-1 0 0,1-1 1 0 0,-1 0-1 0 0,1 0 1 0 0,-1 0-1 0 0,1 0 1 0 0,-1 0-1 0 0,1 0 1 0 0,-1 1-1 0 0,1-1 1 0 0,-1 0-1 0 0,1 0 1 0 0,-1-1-1 0 0,1 1 1 0 0,-1 0-1 0 0,1 0 1 0 0,-1 0-1 0 0,1 0 1 0 0,-1 0-1 0 0,1 0 1 0 0,-1-1-1 0 0,0 1 1 0 0,1 0-1 0 0,-1 0 1 0 0,1-1-1 0 0,-1 1 1 0 0,1 0-1 0 0,-1-1 0 0 0,0 1 1 0 0,1 0-1 0 0,-1-1 1 0 0,0 1-1 0 0,1-1 1 0 0,-1 1-1 0 0,0-1 1 0 0,0 1-1 0 0,1 0 1 0 0,-1-1-1 0 0,0 1 1 0 0,0-2-1 0 0,17-24-822 0 0,-15 23 686 0 0,24-47-1637 0 0,-19 36 1149 0 0,-1 0 0 0 0,2 0 0 0 0,0 1 0 0 0,0 1 0 0 0,1-1 0 0 0,16-16 0 0 0,-24 28 600 0 0,0 0 1 0 0,0 0-1 0 0,0 0 1 0 0,0 0 0 0 0,0 1-1 0 0,1-1 1 0 0,-1 0-1 0 0,0 0 1 0 0,0 1 0 0 0,1-1-1 0 0,-1 1 1 0 0,0-1-1 0 0,1 1 1 0 0,-1 0 0 0 0,1-1-1 0 0,-1 1 1 0 0,1 0-1 0 0,1 0 1 0 0,-2 0 165 0 0,0 1 1 0 0,0-1-1 0 0,0 0 1 0 0,0 1-1 0 0,0-1 0 0 0,0 1 1 0 0,-1-1-1 0 0,1 1 1 0 0,0 0-1 0 0,0-1 1 0 0,-1 1-1 0 0,1 0 0 0 0,0-1 1 0 0,-1 1-1 0 0,1 0 1 0 0,-1 0-1 0 0,1-1 1 0 0,-1 1-1 0 0,1 0 0 0 0,0 2 1 0 0,0 0 397 0 0,0 1-1 0 0,-1-1 1 0 0,1 1 0 0 0,0 0 0 0 0,-1-1-1 0 0,0 1 1 0 0,0-1 0 0 0,0 1 0 0 0,0 0-1 0 0,0-1 1 0 0,-1 1 0 0 0,0-1 0 0 0,-1 5-1 0 0,-2 1-172 0 0,-1-1 0 0 0,1 1 1 0 0,-2-1-1 0 0,1 0 0 0 0,-1-1 0 0 0,-1 1 0 0 0,1-1 0 0 0,-1 0 0 0 0,0-1 0 0 0,-10 7 0 0 0,6-5-373 0 0,0 0 0 0 0,0-1-1 0 0,-1-1 1 0 0,0 0 0 0 0,0 0-1 0 0,-25 7 1 0 0,76-31-420 0 0,-21 13 411 0 0,92-20-795 0 0,-36 18-4882 0 0,-72 7 5274 0 0,-1 0 119 0 0,1-1 0 0 0,-1 1-1 0 0,0 1 1 0 0,0-1 0 0 0,1 0-1 0 0,-1 0 1 0 0,0 0 0 0 0,0 1-1 0 0,1-1 1 0 0,-1 0 0 0 0,0 1-1 0 0,0 0 1 0 0,0-1 0 0 0,0 1-1 0 0,1 0 1 0 0,15 14-4812 0 0</inkml:trace>
</inkml:ink>
</file>

<file path=ppt/ink/ink1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2:00.3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3 150 16195 0 0,'-1'9'515'0'0,"0"1"-1"0"0,1 0 0 0 0,0 0 1 0 0,1 0-1 0 0,-1-1 0 0 0,2 1 1 0 0,0 0-1 0 0,3 10 0 0 0,-4-18-521 0 0,-1 1 0 0 0,1-1-1 0 0,0 0 1 0 0,1 1 0 0 0,-1-1-1 0 0,0 0 1 0 0,1 0 0 0 0,-1 0-1 0 0,1 0 1 0 0,-1 0 0 0 0,1 0-1 0 0,0-1 1 0 0,0 1-1 0 0,0 0 1 0 0,0-1 0 0 0,0 0-1 0 0,0 1 1 0 0,1-1 0 0 0,-1 0-1 0 0,0 0 1 0 0,1 0 0 0 0,-1 0-1 0 0,0-1 1 0 0,1 1 0 0 0,-1-1-1 0 0,1 1 1 0 0,-1-1 0 0 0,1 0-1 0 0,-1 0 1 0 0,1 0 0 0 0,0 0-1 0 0,-1 0 1 0 0,1-1-1 0 0,-1 1 1 0 0,0-1 0 0 0,4-1-1 0 0,0 0 81 0 0,0-1 0 0 0,0 1 0 0 0,-1-1-1 0 0,1-1 1 0 0,-1 1 0 0 0,0-1-1 0 0,0 0 1 0 0,0 0 0 0 0,0 0 0 0 0,-1-1-1 0 0,0 0 1 0 0,0 1 0 0 0,0-2 0 0 0,6-10-1 0 0,-3 5 352 0 0,-1-1 0 0 0,0 0 0 0 0,-1 0 0 0 0,0 0 0 0 0,-1-1 0 0 0,3-16 0 0 0,-7 26-334 0 0,1-1 0 0 0,-1 0 0 0 0,0 0 1 0 0,0 0-1 0 0,0 0 0 0 0,-1 0 1 0 0,1 0-1 0 0,-1 1 0 0 0,0-1 1 0 0,0 0-1 0 0,0 0 0 0 0,-1 1 1 0 0,1-1-1 0 0,-1 1 0 0 0,0-1 0 0 0,0 1 1 0 0,0 0-1 0 0,0 0 0 0 0,-1 0 1 0 0,1 0-1 0 0,-1 0 0 0 0,0 0 1 0 0,0 1-1 0 0,0-1 0 0 0,-7-3 1 0 0,5 2-188 0 0,-1 1 0 0 0,0 0 0 0 0,0 1 0 0 0,0-1 0 0 0,0 1 0 0 0,0 0 0 0 0,-1 1 1 0 0,1-1-1 0 0,-1 1 0 0 0,1 1 0 0 0,-1-1 0 0 0,1 1 0 0 0,-1 0 0 0 0,-12 2 0 0 0,6 3-2142 0 0,-2-1-10121 0 0</inkml:trace>
</inkml:ink>
</file>

<file path=ppt/ink/ink1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2:00.9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7074 20372 0 0,'28'4'2460'0'0,"-14"-2"-2468"0"0,40 2 1621 0 0,107-5 1 0 0,-105-4-1470 0 0,0-3 0 0 0,0-2 0 0 0,94-30 0 0 0,-122 30-124 0 0,-2-1 0 0 0,1-1-1 0 0,-2-1 1 0 0,0-2 0 0 0,0 0 0 0 0,-1-2-1 0 0,-1 0 1 0 0,-1-2 0 0 0,-1 0 0 0 0,0-2-1 0 0,-2 0 1 0 0,0-1 0 0 0,-1-1 0 0 0,-2-1 0 0 0,0 0-1 0 0,14-31 1 0 0,2-13 69 0 0,-2-1-1 0 0,-4-1 0 0 0,-3-2 1 0 0,-3 0-1 0 0,-3-1 1 0 0,9-89-1 0 0,8-454 567 0 0,-29 398-477 0 0,-3-403 984 0 0,-60 3-571 0 0,21 388-480 0 0,-157-1081 393 0 0,169 952-483 0 0,-22-147 128 0 0,-39 151-78 0 0,42 191-142 0 0,7 19 110 0 0,-7 2 1 0 0,-95-213-1 0 0,111 300-40 0 0,8 16-3 0 0,1 0-1 0 0,2-1 0 0 0,-21-77 1 0 0,35 105 0 0 0,2 0-1 0 0,-1 0 1 0 0,2-1-1 0 0,0-13 1 0 0,1 21-40 0 0,-1 0 0 0 0,1 1 0 0 0,0-1 0 0 0,0 0 0 0 0,1 1 0 0 0,-1-1 0 0 0,1 0 0 0 0,1 1 0 0 0,-1 0 0 0 0,1 0 0 0 0,4-8 1 0 0,-6 13 17 0 0,-1 0 1 0 0,0-1 0 0 0,0 1 0 0 0,0 0 0 0 0,1-1 0 0 0,-1 1 0 0 0,0 0 0 0 0,1 0 0 0 0,-1-1 0 0 0,0 1 0 0 0,1 0 0 0 0,-1 0 0 0 0,0-1 0 0 0,1 1 0 0 0,-1 0 0 0 0,0 0 0 0 0,1 0 0 0 0,-1 0 0 0 0,0 0 0 0 0,1 0 0 0 0,-1 0 0 0 0,0-1 0 0 0,1 1 0 0 0,-1 0 0 0 0,1 0 0 0 0,-1 0 0 0 0,0 1 0 0 0,1-1 0 0 0,-1 0-1 0 0,1 0 1 0 0,-1 0 0 0 0,0 0 0 0 0,1 0 0 0 0,-1 0 0 0 0,10 13-889 0 0,2 20-1028 0 0,-12-32 1894 0 0,9 47-3782 0 0,6 18-7672 0 0,-8-47 4561 0 0</inkml:trace>
</inkml:ink>
</file>

<file path=ppt/ink/ink1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2:01.3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0 475 16267 0 0,'1'1'243'0'0,"0"-1"-1"0"0,0 1 0 0 0,0-1 0 0 0,0 0 1 0 0,-1 1-1 0 0,1-1 0 0 0,0 0 0 0 0,0 0 1 0 0,0 1-1 0 0,0-1 0 0 0,0 0 0 0 0,0 0 1 0 0,0 0-1 0 0,0 0 0 0 0,0 0 0 0 0,0 0 0 0 0,0-1 1 0 0,-1 1-1 0 0,1 0 0 0 0,0 0 0 0 0,0-1 1 0 0,0 1-1 0 0,0-1 0 0 0,0 1 0 0 0,-1 0 1 0 0,1-1-1 0 0,0 0 0 0 0,0 1 0 0 0,-1-1 1 0 0,1 1-1 0 0,0-1 0 0 0,0 0 0 0 0,27-27 997 0 0,-24 23-976 0 0,109-145 855 0 0,0 0-1020 0 0,-98 133-100 0 0,0 1 0 0 0,1 1 0 0 0,1 1 0 0 0,0 0 0 0 0,1 1 1 0 0,26-15-1 0 0,-37 25-2 0 0,-1 0 0 0 0,1 0 0 0 0,-1 1 0 0 0,1-1 0 0 0,0 1 0 0 0,0 1 0 0 0,0 0 0 0 0,0-1 0 0 0,0 2 0 0 0,0-1 0 0 0,0 1 0 0 0,0 0 0 0 0,0 1 0 0 0,13 2 0 0 0,-11 0-1 0 0,0 0 0 0 0,0 0 0 0 0,-1 1 0 0 0,1 0 0 0 0,-1 0 0 0 0,0 1 0 0 0,0 1 0 0 0,-1-1 0 0 0,1 1 0 0 0,7 8-1 0 0,-1 1-6 0 0,-1 0-1 0 0,0 2 0 0 0,-1-1 1 0 0,-1 2-1 0 0,0-1 0 0 0,-1 2 0 0 0,-1-1 1 0 0,-1 1-1 0 0,9 32 0 0 0,-11-28-726 0 0,-2 0 1 0 0,4 43-1 0 0,-8 10-6107 0 0,-6-21-2973 0 0</inkml:trace>
</inkml:ink>
</file>

<file path=ppt/ink/ink1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2:19.3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122 8 2737 0 0,'-10'5'-244'0'0,"-7"2"2589"0"0,15-11 750 0 0,12-12 9694 0 0,-12 36-10614 0 0,-8 29-1952 0 0,-50 114 130 0 0,30-85-2746 0 0,31-82 2040 0 0,1 0 0 0 0,0 0 0 0 0,1-1 0 0 0,-1 2-1 0 0,1-1 1 0 0,0 0 0 0 0,-1 0 0 0 0,2 1-1 0 0,6-7 1 0 0,-4 6 348 0 0,1-1 0 0 0,0 1-1 0 0,0 0 1 0 0,0 0 0 0 0,1 1 0 0 0,-1 0 0 0 0,1 0-1 0 0,13-2 1 0 0,1 1-419 0 0,0 1 0 0 0,28-1 0 0 0,7 3-5285 0 0,-57 1 5658 0 0,8-1-4174 0 0</inkml:trace>
</inkml:ink>
</file>

<file path=ppt/ink/ink1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2:19.8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95 0 4337 0 0,'-3'28'10332'0'0,"-5"1"-4983"0"0,3-16-5203 0 0,0-1 1 0 0,-1 0-1 0 0,-1 0 1 0 0,0 0-1 0 0,-1-1 1 0 0,0 0 0 0 0,-1 0-1 0 0,0-1 1 0 0,-11 10-1 0 0,63-30-915 0 0,-1 3-1 0 0,55-4 1 0 0,-96 11 590 0 0,24 1-2094 0 0,-13 3-1200 0 0,-13 9-7817 0 0</inkml:trace>
</inkml:ink>
</file>

<file path=ppt/ink/ink1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2:20.1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6 162 11098 0 0,'-6'-3'7327'0'0,"25"-10"-5331"0"0,32-12-1599 0 0,-19 12-194 0 0,0 1 0 0 0,37-8 1 0 0,27-9-2653 0 0,-67 14-1174 0 0,-27 14 3433 0 0,-1 1-1 0 0,0-1 1 0 0,0 0 0 0 0,0 1-1 0 0,0-1 1 0 0,0 0 0 0 0,0 0 0 0 0,0 0-1 0 0,0 0 1 0 0,-1 0 0 0 0,1 0 0 0 0,0 0-1 0 0,-1 0 1 0 0,1 0 0 0 0,0 0 0 0 0,-1-1-1 0 0,1 1 1 0 0,-1 0 0 0 0,0 0-1 0 0,1-1 1 0 0,-1 1 0 0 0,0-2 0 0 0,0 2 134 0 0,0 1-1 0 0,0 0 1 0 0,0-1 0 0 0,-1 1 0 0 0,1 0 0 0 0,0-1 0 0 0,0 1 0 0 0,0 0 0 0 0,-1-1 0 0 0,1 1-1 0 0,0 0 1 0 0,0-1 0 0 0,-1 1 0 0 0,1 0 0 0 0,0 0 0 0 0,-1-1 0 0 0,1 1 0 0 0,0 0 0 0 0,-1 0-1 0 0,1 0 1 0 0,0 0 0 0 0,-1-1 0 0 0,1 1 0 0 0,-1 0 0 0 0,1 0 0 0 0,0 0 0 0 0,-1 0 0 0 0,1 0-1 0 0,-1 0 1 0 0,1 0 0 0 0,0 0 0 0 0,-1 0 0 0 0,1 0 0 0 0,-1 0 0 0 0,1 0 0 0 0,0 0 0 0 0,-1 1-1 0 0,1-1 1 0 0,0 0 0 0 0,-1 0 0 0 0,1 0 0 0 0,0 1 0 0 0,-1-1 0 0 0,1 0 0 0 0,0 0 0 0 0,-1 0-1 0 0,1 1 1 0 0,0-1 0 0 0,-1 0 0 0 0,1 1 0 0 0,0-1 0 0 0,-1 1 0 0 0,-16 14-530 0 0,-25 37 2211 0 0,4 3 4613 0 0,35-52-5950 0 0,1 1 0 0 0,0 0-1 0 0,0 0 1 0 0,0 0 0 0 0,1 0-1 0 0,-1 0 1 0 0,1 0 0 0 0,0 0 0 0 0,0 1-1 0 0,1-1 1 0 0,-1 0 0 0 0,1 0-1 0 0,0 1 1 0 0,0-1 0 0 0,0 0-1 0 0,2 9 1 0 0,0-6-141 0 0,0-1 0 0 0,0 0 0 0 0,1 0 1 0 0,0 0-1 0 0,0 0 0 0 0,0 0 0 0 0,1 0 0 0 0,0-1 0 0 0,0 0 0 0 0,7 7 0 0 0,-5-5-378 0 0,0-1 0 0 0,1 0-1 0 0,0-1 1 0 0,0 0 0 0 0,0 0 0 0 0,1 0-1 0 0,-1-1 1 0 0,1 0 0 0 0,0 0-1 0 0,0-1 1 0 0,1 0 0 0 0,-1-1 0 0 0,1 0-1 0 0,-1 0 1 0 0,1-1 0 0 0,0 0-1 0 0,10 0 1 0 0,-16-1-301 0 0,1-1 0 0 0,-1 0-1 0 0,0 0 1 0 0,1 0 0 0 0,-1 0 0 0 0,0 0-1 0 0,0-1 1 0 0,0 1 0 0 0,0-1 0 0 0,0 0 0 0 0,-1 0-1 0 0,1 0 1 0 0,0 0 0 0 0,-1-1 0 0 0,1 1-1 0 0,-1-1 1 0 0,0 1 0 0 0,0-1 0 0 0,0 0-1 0 0,0 0 1 0 0,1-3 0 0 0,8-16-3428 0 0</inkml:trace>
</inkml:ink>
</file>

<file path=ppt/ink/ink1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2:20.6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 91 4617 0 0,'2'7'7836'0'0,"1"12"-4212"0"0,-1 6-3141 0 0,0 0 369 0 0,0 0-1 0 0,-1 0 1 0 0,-2 0-1 0 0,-1 0 0 0 0,-7 39 1 0 0,9-64-855 0 0,0 0 0 0 0,0 0 0 0 0,0 0 1 0 0,0 0-1 0 0,0 0 0 0 0,0 0 0 0 0,0 1 1 0 0,0-1-1 0 0,0 0 0 0 0,0 0 0 0 0,0 0 1 0 0,0 0-1 0 0,0 0 0 0 0,0 0 0 0 0,0 1 1 0 0,0-1-1 0 0,0 0 0 0 0,0 0 0 0 0,0 0 0 0 0,0 0 1 0 0,0 0-1 0 0,0 0 0 0 0,0 1 0 0 0,0-1 1 0 0,0 0-1 0 0,-1 0 0 0 0,1 0 0 0 0,0 0 1 0 0,0 0-1 0 0,0 0 0 0 0,0 0 0 0 0,0 0 1 0 0,0 0-1 0 0,0 0 0 0 0,0 0 0 0 0,-1 1 1 0 0,1-1-1 0 0,0 0 0 0 0,0 0 0 0 0,0 0 1 0 0,0 0-1 0 0,0 0 0 0 0,0 0 0 0 0,-1 0 1 0 0,1 0-1 0 0,0 0 0 0 0,0 0 0 0 0,0 0 1 0 0,0 0-1 0 0,0 0 0 0 0,0 0 0 0 0,-1 0 0 0 0,1 0 1 0 0,0-1-1 0 0,0 1 0 0 0,0 0 0 0 0,0 0 1 0 0,0 0-1 0 0,0 0 0 0 0,-1 0 0 0 0,1 0 1 0 0,0 0-1 0 0,0 0 0 0 0,0 0 0 0 0,0 0 1 0 0,0-1-1 0 0,-7-12-414 0 0,-1-20-282 0 0,3-8 462 0 0,0-43 0 0 0,5 66 214 0 0,1 0 0 0 0,0 0 0 0 0,1 1 0 0 0,1-1 0 0 0,6-17 0 0 0,-9 33 16 0 0,1 0-1 0 0,-1 0 1 0 0,1 1-1 0 0,-1-1 1 0 0,1 0-1 0 0,0 0 1 0 0,0 0-1 0 0,0 0 1 0 0,0 1-1 0 0,0-1 0 0 0,0 0 1 0 0,0 1-1 0 0,1-1 1 0 0,-1 1-1 0 0,1 0 1 0 0,-1-1-1 0 0,1 1 1 0 0,-1 0-1 0 0,1 0 1 0 0,0 0-1 0 0,-1 0 1 0 0,1 0-1 0 0,3-1 1 0 0,-3 2 5 0 0,0 0 0 0 0,0 1 1 0 0,0-1-1 0 0,-1 1 1 0 0,1-1-1 0 0,0 1 0 0 0,-1 0 1 0 0,1 0-1 0 0,0 0 0 0 0,-1 0 1 0 0,1 0-1 0 0,-1 0 1 0 0,0 0-1 0 0,1 0 0 0 0,-1 0 1 0 0,0 1-1 0 0,0-1 1 0 0,1 1-1 0 0,-1-1 0 0 0,0 1 1 0 0,-1-1-1 0 0,1 1 0 0 0,0-1 1 0 0,0 1-1 0 0,0 3 1 0 0,3 4 20 0 0,-1 0 1 0 0,-1 0 0 0 0,1 0 0 0 0,-2 0 0 0 0,1 1 0 0 0,-1-1 0 0 0,-1 1 0 0 0,0-1 0 0 0,0 1 0 0 0,0-1 0 0 0,-2 1 0 0 0,1-1 0 0 0,-1 1 0 0 0,0-1 0 0 0,-1 0 0 0 0,0 0 0 0 0,-1 0 0 0 0,1 0 0 0 0,-2-1 0 0 0,1 1-1 0 0,-1-1 1 0 0,-1 0 0 0 0,1-1 0 0 0,-9 9 0 0 0,14-15-25 0 0,-1-1-1 0 0,1 1 1 0 0,0-1 0 0 0,-1 1-1 0 0,1-1 1 0 0,-1 1-1 0 0,1-1 1 0 0,-1 1-1 0 0,1-1 1 0 0,-1 0 0 0 0,1 1-1 0 0,-1-1 1 0 0,0 0-1 0 0,1 1 1 0 0,-1-1-1 0 0,0 0 1 0 0,1 0 0 0 0,-1 0-1 0 0,1 0 1 0 0,-1 1-1 0 0,0-1 1 0 0,1 0-1 0 0,-1 0 1 0 0,0 0 0 0 0,1 0-1 0 0,-1 0 1 0 0,0-1-1 0 0,1 1 1 0 0,-1 0-1 0 0,0 0 1 0 0,1 0 0 0 0,-2-1-1 0 0,2 0-14 0 0,0 1 0 0 0,0-1-1 0 0,0 1 1 0 0,0-1 0 0 0,1 1 0 0 0,-1-1-1 0 0,0 0 1 0 0,0 1 0 0 0,0-1-1 0 0,1 1 1 0 0,-1-1 0 0 0,0 1 0 0 0,1-1-1 0 0,-1 1 1 0 0,0 0 0 0 0,1-1 0 0 0,-1 1-1 0 0,1-1 1 0 0,-1 1 0 0 0,1 0-1 0 0,-1-1 1 0 0,1 1 0 0 0,-1 0 0 0 0,1-1-1 0 0,-1 1 1 0 0,1 0 0 0 0,-1 0-1 0 0,1 0 1 0 0,-1-1 0 0 0,1 1 0 0 0,-1 0-1 0 0,1 0 1 0 0,0 0 0 0 0,-1 0 0 0 0,1 0-1 0 0,-1 0 1 0 0,2 0 0 0 0,7-2-246 0 0,1 1-1 0 0,1 0 1 0 0,13 0 0 0 0,-17 2-563 0 0,-1-1 0 0 0,0-1 0 0 0,0 1-1 0 0,1-1 1 0 0,-1 0 0 0 0,0 0 0 0 0,0 0 0 0 0,0-1 0 0 0,0 0-1 0 0,0 0 1 0 0,0-1 0 0 0,5-3 0 0 0,-10 5 729 0 0,0 1 0 0 0,-1-1 0 0 0,1 1 1 0 0,0-1-1 0 0,-1 1 0 0 0,1-1 0 0 0,-1 1 0 0 0,1-1 0 0 0,-1 0 1 0 0,0 1-1 0 0,1-1 0 0 0,-1 0 0 0 0,0 0 0 0 0,1 1 1 0 0,-1-1-1 0 0,0 0 0 0 0,0 0 0 0 0,1 1 0 0 0,-1-1 0 0 0,0 0 1 0 0,0 0-1 0 0,0 0 0 0 0,0 1 0 0 0,0-1 0 0 0,0 0 1 0 0,-1 0-1 0 0,1-1 0 0 0,-1-4-581 0 0,5-4-1826 0 0</inkml:trace>
</inkml:ink>
</file>

<file path=ppt/ink/ink1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2:21.0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1 3897 0 0,'1'8'5932'0'0,"-1"4"-248"0"0,-1-3-4704 0 0,-3 9-185 0 0,0 1-1 0 0,1-1 1 0 0,1 20 0 0 0,1-30-800 0 0,1 0 1 0 0,1-1-1 0 0,-1 1 0 0 0,1 0 1 0 0,1 0-1 0 0,0-1 0 0 0,0 1 1 0 0,0-1-1 0 0,7 15 1 0 0,-8-21-57 0 0,-1 0 1 0 0,1 0 0 0 0,-1 0 0 0 0,1 1 0 0 0,0-1 0 0 0,0 0 0 0 0,-1 0 0 0 0,1 0 0 0 0,0-1 0 0 0,0 1 0 0 0,0 0 0 0 0,0 0 0 0 0,0 0 0 0 0,0-1 0 0 0,1 1 0 0 0,-1 0-1 0 0,0-1 1 0 0,0 1 0 0 0,0-1 0 0 0,1 0 0 0 0,-1 1 0 0 0,0-1 0 0 0,0 0 0 0 0,1 0 0 0 0,-1 1 0 0 0,0-1 0 0 0,1 0 0 0 0,-1 0 0 0 0,0-1 0 0 0,1 1 0 0 0,-1 0 0 0 0,0 0-1 0 0,0-1 1 0 0,1 1 0 0 0,-1-1 0 0 0,0 1 0 0 0,2-2 0 0 0,0 1-528 0 0,-1-1-1 0 0,1 0 1 0 0,-1 1 0 0 0,0-1 0 0 0,0 0-1 0 0,0 0 1 0 0,0-1 0 0 0,0 1-1 0 0,0 0 1 0 0,-1-1 0 0 0,1 1-1 0 0,-1-1 1 0 0,1 1 0 0 0,-1-1-1 0 0,0 0 1 0 0,1-3 0 0 0,0-7-4161 0 0</inkml:trace>
</inkml:ink>
</file>

<file path=ppt/ink/ink1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2:21.4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0 11626 0 0,'-3'7'546'0'0,"1"-1"0"0"0,0 0 0 0 0,0 1 0 0 0,1 0-1 0 0,0 0 1 0 0,0-1 0 0 0,0 1 0 0 0,1 9-1 0 0,1-13-489 0 0,-1 0 0 0 0,1 1 1 0 0,0-1-1 0 0,0 0 0 0 0,1 0 0 0 0,-1 0 0 0 0,0 0 0 0 0,1-1 0 0 0,0 1 0 0 0,0 0 0 0 0,0-1 0 0 0,0 1 0 0 0,0-1 0 0 0,0 0 0 0 0,1 1 0 0 0,-1-1 1 0 0,1 0-1 0 0,0 0 0 0 0,4 2 0 0 0,3 2-80 0 0,0 0 0 0 0,0-1 0 0 0,1 0 0 0 0,0-1 0 0 0,0 0 0 0 0,0-1 0 0 0,0 0 0 0 0,23 2 0 0 0,-28-4-433 0 0,0-1 0 0 0,0 0-1 0 0,1-1 1 0 0,-1 1 0 0 0,0-1 0 0 0,0-1 0 0 0,11-3-1 0 0,-12 4-223 0 0,-1-2-1 0 0,1 1 0 0 0,0-1 1 0 0,-1 1-1 0 0,0-1 0 0 0,0 0 1 0 0,0-1-1 0 0,0 1 0 0 0,0-1 1 0 0,4-5-1 0 0,6-10-3414 0 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5:27.3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35 9970 0 0,'-3'-24'4780'0'0,"2"14"1113"0"0,1 25-2680 0 0,3 25-3140 0 0,13 65 0 0 0,-5-57-4172 0 0,3 0-4547 0 0,-9-33 1926 0 0</inkml:trace>
</inkml:ink>
</file>

<file path=ppt/ink/ink1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2:21.7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 4 15899 0 0,'-1'1'270'0'0,"0"0"-1"0"0,0-1 1 0 0,0 1-1 0 0,0 0 1 0 0,0 0-1 0 0,1 0 1 0 0,-1 0-1 0 0,0 0 1 0 0,0 0-1 0 0,1 0 1 0 0,-1 0-1 0 0,0 0 1 0 0,1 0-1 0 0,-1 0 1 0 0,0 1-1 0 0,5 2 982 0 0,8-7-920 0 0,-2-1-160 0 0,0 0 0 0 0,0 1 0 0 0,0 1 0 0 0,0-1 0 0 0,0 2 0 0 0,0-1 0 0 0,1 1 0 0 0,-1 1 0 0 0,1 0 0 0 0,12 2 0 0 0,-20-2-147 0 0,1 0 1 0 0,-1 1-1 0 0,0 0 1 0 0,1 0-1 0 0,-1 0 1 0 0,0 0-1 0 0,0 1 1 0 0,0-1-1 0 0,0 1 1 0 0,0 0-1 0 0,0 0 1 0 0,-1 0-1 0 0,1 0 1 0 0,0 0-1 0 0,-1 0 1 0 0,0 1-1 0 0,1-1 1 0 0,-1 1-1 0 0,0 0 1 0 0,-1 0-1 0 0,1-1 1 0 0,0 1-1 0 0,-1 0 1 0 0,1 1-1 0 0,-1-1 1 0 0,0 0-1 0 0,0 0 1 0 0,0 1-1 0 0,-1-1 1 0 0,1 0-1 0 0,-1 1 1 0 0,0-1-1 0 0,0 0 1 0 0,0 1-1 0 0,0 3 1 0 0,-1 2 43 0 0,0-1-1 0 0,0 1 1 0 0,-1-1-1 0 0,-5 17 1 0 0,4-17-839 0 0,-1 0 0 0 0,0 0 0 0 0,0 0 0 0 0,0-1 0 0 0,-1 1 0 0 0,0-1 0 0 0,0 0 0 0 0,-10 9 0 0 0,11-12 263 0 0,0-1-1 0 0,0 0 0 0 0,0 0 1 0 0,0 0-1 0 0,0-1 1 0 0,-1 1-1 0 0,1-1 1 0 0,-1 0-1 0 0,1 0 0 0 0,-1 0 1 0 0,0-1-1 0 0,0 0 1 0 0,0 0-1 0 0,0 0 1 0 0,-5 0-1 0 0,5-1 346 0 0,-1 0 0 0 0,1-1 0 0 0,0 0 0 0 0,0 0 0 0 0,1 0 0 0 0,-1 0 0 0 0,0-1 1 0 0,0 0-1 0 0,0 0 0 0 0,-7-5 0 0 0,7 4 733 0 0,0 0 1 0 0,0-1-1 0 0,1 1 1 0 0,-1-1 0 0 0,-6-8-1 0 0,10 11-473 0 0,1 1 0 0 0,-1-1 0 0 0,1 0 0 0 0,-1 0 0 0 0,1 1 0 0 0,-1-1-1 0 0,1 0 1 0 0,0 0 0 0 0,-1 1 0 0 0,1-1 0 0 0,0 0 0 0 0,0 0 0 0 0,0 0 0 0 0,-1 1 0 0 0,1-1 0 0 0,0 0 0 0 0,0 0 0 0 0,0 0-1 0 0,1-1 1 0 0,-1 1 20 0 0,1 0-1 0 0,-1 1 1 0 0,1-1-1 0 0,-1 0 0 0 0,1 0 1 0 0,0 1-1 0 0,0-1 1 0 0,-1 0-1 0 0,1 1 1 0 0,0-1-1 0 0,0 1 0 0 0,0-1 1 0 0,-1 1-1 0 0,1-1 1 0 0,0 1-1 0 0,0-1 1 0 0,0 1-1 0 0,0 0 0 0 0,0 0 1 0 0,0 0-1 0 0,1-1 1 0 0,15-2 1199 0 0,0 1 0 0 0,30-1 1 0 0,79 10-207 0 0,-99-4-945 0 0,-15-3-268 0 0,30 5-204 0 0,-21 3-3004 0 0,-21-7 3145 0 0,0-1-1 0 0,0 0 1 0 0,0 1 0 0 0,0-1 0 0 0,0 1 0 0 0,0-1-1 0 0,0 0 1 0 0,-1 1 0 0 0,1-1 0 0 0,0 0 0 0 0,0 1-1 0 0,0-1 1 0 0,0 0 0 0 0,0 1 0 0 0,-1-1 0 0 0,1 0 0 0 0,0 1-1 0 0,0-1 1 0 0,0 0 0 0 0,-1 1 0 0 0,1-1 0 0 0,0 0-1 0 0,-1 0 1 0 0,1 1 0 0 0,0-1 0 0 0,-1 0 0 0 0,1 0 0 0 0,0 0-1 0 0,-1 0 1 0 0,1 1 0 0 0,0-1 0 0 0,-1 0 0 0 0,1 0-1 0 0,0 0 1 0 0,-1 0 0 0 0,-14 7-4061 0 0,1-2-582 0 0</inkml:trace>
</inkml:ink>
</file>

<file path=ppt/ink/ink1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2:22.1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27 10738 0 0,'-1'1'349'0'0,"0"0"-1"0"0,0 0 1 0 0,1 0-1 0 0,-1 1 1 0 0,0-1-1 0 0,1 0 0 0 0,-1 1 1 0 0,1-1-1 0 0,0 1 1 0 0,-1-1-1 0 0,1 1 1 0 0,0-1-1 0 0,0 1 0 0 0,0-1 1 0 0,0 0-1 0 0,0 1 1 0 0,0-1-1 0 0,0 1 1 0 0,0-1-1 0 0,1 1 1 0 0,-1-1-1 0 0,0 1 0 0 0,1-1 1 0 0,0 2-1 0 0,1-1-171 0 0,-1-1-1 0 0,1 1 1 0 0,0-1-1 0 0,-1 1 0 0 0,1-1 1 0 0,0 0-1 0 0,0 0 1 0 0,-1 0-1 0 0,1 0 1 0 0,0 0-1 0 0,0 0 0 0 0,0 0 1 0 0,0-1-1 0 0,4 2 1 0 0,4-1-35 0 0,0 1 1 0 0,0-2 0 0 0,0 1-1 0 0,0-1 1 0 0,0-1 0 0 0,10-1-1 0 0,2-3 54 0 0,-1 0 0 0 0,1-2 0 0 0,-1-1 0 0 0,24-12 0 0 0,9-6-6712 0 0,-33 15 654 0 0,-36 26-1021 0 0,3 9 5937 0 0,-4 28 6690 0 0,14-46-4934 0 0,-5 29 2744 0 0,-5 56-1 0 0,-1 4-799 0 0,18-117-2410 0 0,1 0 0 0 0,13-33 0 0 0,-14 45-405 0 0,0 0-1 0 0,0 0 1 0 0,1 0 0 0 0,7-8 0 0 0,-10 14 56 0 0,0 1 1 0 0,0 0-1 0 0,0 0 1 0 0,0 0-1 0 0,1 0 1 0 0,-1 0-1 0 0,1 1 1 0 0,0-1-1 0 0,-1 1 1 0 0,1 0-1 0 0,7-3 1 0 0,-10 5-10 0 0,0 0 0 0 0,0-1 0 0 0,0 1 0 0 0,0 0 0 0 0,0-1-1 0 0,0 1 1 0 0,0 0 0 0 0,0 0 0 0 0,0 0 0 0 0,0 0 0 0 0,1 0 0 0 0,-1 0 0 0 0,0 0 0 0 0,0 1 0 0 0,0-1 0 0 0,0 0 0 0 0,0 0 0 0 0,0 1 0 0 0,0-1 0 0 0,0 1 0 0 0,0-1 0 0 0,0 1 0 0 0,-1-1-1 0 0,1 1 1 0 0,0 0 0 0 0,0-1 0 0 0,0 1 0 0 0,-1 0 0 0 0,2 0 0 0 0,-1 2-66 0 0,0-1 0 0 0,0 1 0 0 0,0-1 0 0 0,0 1 0 0 0,0-1 0 0 0,0 1 0 0 0,-1 0 0 0 0,0-1 0 0 0,1 1 0 0 0,-1-1 0 0 0,0 5 0 0 0,-1 4-289 0 0,0 1-1 0 0,-1-1 0 0 0,0 0 0 0 0,-6 18 1 0 0,3-16 273 0 0,0 0 0 0 0,-1-1 0 0 0,-9 14-1 0 0,12-22 319 0 0,1 0-1 0 0,-1-1 1 0 0,0 1-1 0 0,0 0 1 0 0,-1-1-1 0 0,1 1 1 0 0,-1-1-1 0 0,1 0 1 0 0,-1-1-1 0 0,0 1 1 0 0,0 0-1 0 0,-8 2 1 0 0,55-17-1720 0 0,49-7 0 0 0,44-12-9741 0 0,-104 21 7111 0 0</inkml:trace>
</inkml:ink>
</file>

<file path=ppt/ink/ink1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2:22.6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127 85 13779 0 0,'-14'8'2250'0'0,"0"0"0"0"0,-18 15 0 0 0,25-18-1870 0 0,0 1 1 0 0,1 1-1 0 0,0-1 0 0 0,0 1 1 0 0,-7 11-1 0 0,10-13-343 0 0,0 0 0 0 0,0 0 1 0 0,1 0-1 0 0,0 0 0 0 0,0 0 0 0 0,0 1 1 0 0,1-1-1 0 0,0 1 0 0 0,0 0 0 0 0,0-1 1 0 0,1 1-1 0 0,-1 0 0 0 0,2-1 0 0 0,-1 1 1 0 0,0 0-1 0 0,1-1 0 0 0,0 1 0 0 0,1-1 1 0 0,-1 1-1 0 0,1-1 0 0 0,0 1 0 0 0,3 6 1 0 0,-4-10-48 0 0,0 0 0 0 0,0 0 0 0 0,0 0 0 0 0,0 0 0 0 0,1 0 0 0 0,-1 0 0 0 0,0 0 0 0 0,1 0 0 0 0,-1 0 0 0 0,1-1 0 0 0,0 1-1 0 0,0-1 1 0 0,0 1 0 0 0,-1-1 0 0 0,1 0 0 0 0,0 0 0 0 0,1 1 0 0 0,-1-1 0 0 0,0-1 0 0 0,0 1 0 0 0,0 0 0 0 0,1 0 0 0 0,-1-1 0 0 0,5 1 0 0 0,-5-1-2 0 0,1-1-1 0 0,0 1 1 0 0,-1-1-1 0 0,1 0 1 0 0,-1 1-1 0 0,1-1 0 0 0,-1 0 1 0 0,1-1-1 0 0,-1 1 1 0 0,0 0-1 0 0,0-1 1 0 0,0 1-1 0 0,0-1 1 0 0,0 0-1 0 0,0 1 1 0 0,0-1-1 0 0,0 0 1 0 0,0 0-1 0 0,-1-1 1 0 0,1 1-1 0 0,-1 0 0 0 0,2-4 1 0 0,4-7 35 0 0,-1-1 1 0 0,-1 0-1 0 0,0 0 1 0 0,-1 0-1 0 0,0 0 1 0 0,-1-1-1 0 0,-1 0 1 0 0,0 1-1 0 0,-1-1 1 0 0,0 0-1 0 0,-2 0 1 0 0,0 0-1 0 0,0 0 1 0 0,-4-16-1 0 0,3 28-96 0 0,1 0 0 0 0,-1-1 0 0 0,1 1 0 0 0,-1 0 0 0 0,0 1 0 0 0,0-1 0 0 0,0 0 0 0 0,-4-3 0 0 0,-7-12-2997 0 0,27 18-7938 0 0,19-2 6550 0 0,17-9 3595 0 0,8 0 1893 0 0,-20 12 3265 0 0,-36 0-3761 0 0,-1-1-1 0 0,1 1 1 0 0,0-1-1 0 0,-1 1 1 0 0,1 0 0 0 0,0-1-1 0 0,-1 1 1 0 0,1 0 0 0 0,-1 0-1 0 0,1 0 1 0 0,-1 1-1 0 0,1-1 1 0 0,-1 0 0 0 0,0 0-1 0 0,2 3 1 0 0,-1-1 9 0 0,0 0 0 0 0,0 0 0 0 0,-1 1-1 0 0,1-1 1 0 0,-1 0 0 0 0,0 1 0 0 0,1 4 0 0 0,0 6-31 0 0,0 0 0 0 0,-1 0 0 0 0,-1 16 0 0 0,0-19-354 0 0,0 16-149 0 0,-2 0 0 0 0,-7 41 1 0 0,-9-8-3089 0 0,15-52 1338 0 0,-1 0 1 0 0,-1 0-1 0 0,1 0 0 0 0,-10 11 1 0 0,3-4-2369 0 0,8 3-712 0 0</inkml:trace>
</inkml:ink>
</file>

<file path=ppt/ink/ink1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2:23.1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47 2 5521 0 0,'-3'-1'313'0'0,"0"1"0"0"0,1 0 0 0 0,-1 0 0 0 0,0 0 0 0 0,0 0 0 0 0,1 0 0 0 0,-1 1 0 0 0,0-1 0 0 0,1 1 0 0 0,-1-1 1 0 0,0 1-1 0 0,1 0 0 0 0,-9 8 8242 0 0,28-7-5597 0 0,5 0-2419 0 0,7-6-162 0 0,-24 3-335 0 0,1 0 1 0 0,0 0-1 0 0,0 0 0 0 0,-1 1 1 0 0,1 0-1 0 0,0 0 0 0 0,0 0 0 0 0,7 2 1 0 0,-13-2-21 0 0,1 0 1 0 0,-1 1 0 0 0,1-1 0 0 0,-1 1-1 0 0,0-1 1 0 0,1 1 0 0 0,-1-1-1 0 0,0 1 1 0 0,1-1 0 0 0,-1 1-1 0 0,0-1 1 0 0,0 1 0 0 0,1-1-1 0 0,-1 1 1 0 0,0-1 0 0 0,0 1-1 0 0,0 0 1 0 0,0-1 0 0 0,0 1-1 0 0,0-1 1 0 0,0 1 0 0 0,0 0-1 0 0,0-1 1 0 0,0 1 0 0 0,0-1-1 0 0,0 1 1 0 0,0-1 0 0 0,-1 1-1 0 0,1 0 1 0 0,0-1 0 0 0,0 1 0 0 0,-1-1-1 0 0,1 1 1 0 0,0-1 0 0 0,-1 1-1 0 0,1-1 1 0 0,-1 1 0 0 0,-15 25 136 0 0,13-22-147 0 0,-26 33-47 0 0,22-30 56 0 0,0 1-1 0 0,1 0 0 0 0,0 0 1 0 0,1 0-1 0 0,-1 1 0 0 0,2 0 1 0 0,-1 0-1 0 0,-6 19 0 0 0,11-27-34 0 0,0 1-1 0 0,-1-1 1 0 0,1 0 0 0 0,0 1-1 0 0,0-1 1 0 0,0 0-1 0 0,0 1 1 0 0,0-1-1 0 0,0 0 1 0 0,0 0 0 0 0,1 1-1 0 0,-1-1 1 0 0,0 0-1 0 0,1 1 1 0 0,-1-1-1 0 0,1 0 1 0 0,-1 0-1 0 0,1 0 1 0 0,0 0 0 0 0,-1 0-1 0 0,1 1 1 0 0,0-1-1 0 0,0 0 1 0 0,0 0-1 0 0,0-1 1 0 0,0 1-1 0 0,0 0 1 0 0,0 0 0 0 0,0 0-1 0 0,0-1 1 0 0,0 1-1 0 0,0 0 1 0 0,0-1-1 0 0,1 1 1 0 0,-1-1-1 0 0,0 0 1 0 0,0 1 0 0 0,3-1-1 0 0,-1 1-228 0 0,-1-1 0 0 0,1 0 0 0 0,-1 0 0 0 0,1 0 0 0 0,-1 0 0 0 0,0 0 0 0 0,1-1 0 0 0,-1 1 0 0 0,1-1 0 0 0,-1 0 0 0 0,0 1 0 0 0,1-1 0 0 0,-1 0 0 0 0,0 0 0 0 0,0-1 0 0 0,1 1 0 0 0,-1 0 0 0 0,0-1 0 0 0,-1 1 0 0 0,3-3 0 0 0,0-1-407 0 0,0 0 0 0 0,-1 0 0 0 0,0 0 0 0 0,0 0-1 0 0,0-1 1 0 0,-1 1 0 0 0,1-1 0 0 0,-1 0 0 0 0,-1 0 0 0 0,2-8 0 0 0,4-35-1211 0 0,-1-2 5142 0 0,-6 50-3045 0 0,1-1-1 0 0,-1 1 0 0 0,1 0 0 0 0,-1 0 1 0 0,0 0-1 0 0,1-1 0 0 0,0 1 0 0 0,-1 0 1 0 0,1 0-1 0 0,0 0 0 0 0,0 0 0 0 0,0 0 1 0 0,-1 0-1 0 0,1 0 0 0 0,0 0 0 0 0,0 1 1 0 0,0-1-1 0 0,0 0 0 0 0,1 0 0 0 0,-1 1 1 0 0,0-1-1 0 0,0 1 0 0 0,2-1 0 0 0,1 0 165 0 0,-1 0-1 0 0,1 0 0 0 0,0 1 1 0 0,0 0-1 0 0,0-1 0 0 0,-1 1 1 0 0,1 1-1 0 0,4 0 0 0 0,5 1 248 0 0,0 1-1 0 0,0 0 0 0 0,21 9 0 0 0,-30-10-554 0 0,0-1 0 0 0,0 1 0 0 0,0 0 0 0 0,0 1 0 0 0,0-1-1 0 0,0 1 1 0 0,-1-1 0 0 0,1 1 0 0 0,-1 0 0 0 0,0 1 0 0 0,0-1 0 0 0,0 0-1 0 0,0 1 1 0 0,-1 0 0 0 0,0 0 0 0 0,1 0 0 0 0,-1 0 0 0 0,0 0-1 0 0,-1 0 1 0 0,1 0 0 0 0,1 8 0 0 0,-3-7-265 0 0,1 0 1 0 0,-1 0-1 0 0,0 0 0 0 0,-1 0 1 0 0,1 0-1 0 0,-1-1 0 0 0,0 1 1 0 0,0 0-1 0 0,-1 0 1 0 0,0-1-1 0 0,1 1 0 0 0,-1-1 1 0 0,-1 1-1 0 0,1-1 0 0 0,-1 0 1 0 0,1 0-1 0 0,-1 0 0 0 0,-1 0 1 0 0,-6 7-1 0 0,10-11 3 0 0,-13 12-4389 0 0,12-12 4030 0 0,0 1 0 0 0,0-1 0 0 0,0 0 0 0 0,1 1-1 0 0,-1-1 1 0 0,0 0 0 0 0,0 1 0 0 0,0-1 0 0 0,0 0 0 0 0,0 0 0 0 0,0 0 0 0 0,0 0-1 0 0,0 0 1 0 0,0 0 0 0 0,1 0 0 0 0,-2 0 0 0 0</inkml:trace>
</inkml:ink>
</file>

<file path=ppt/ink/ink1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2:24.5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67 203 10802 0 0,'17'-50'9877'0'0,"-33"63"-4675"0"0,-7 5-4168 0 0,18-12-922 0 0,0 0 0 0 0,1 1 0 0 0,-1-1 0 0 0,1 1 0 0 0,1 0 0 0 0,-1 1 0 0 0,1-1 0 0 0,1 0 0 0 0,-1 1 0 0 0,1 0 0 0 0,0 0 0 0 0,1-1 0 0 0,0 1 0 0 0,0 0 0 0 0,1 15 0 0 0,0-16-118 0 0,0 0 0 0 0,1 0 0 0 0,0 0 0 0 0,0-1 0 0 0,0 1 0 0 0,1 0 0 0 0,0-1-1 0 0,0 1 1 0 0,1-1 0 0 0,0 0 0 0 0,0 0 0 0 0,0 0 0 0 0,1 0 0 0 0,0-1 0 0 0,0 1 0 0 0,1-1 0 0 0,-1 0 0 0 0,1 0 0 0 0,6 4 0 0 0,-10-8-16 0 0,0 0 0 0 0,1 0 0 0 0,-1 0 0 0 0,0 0-1 0 0,1 0 1 0 0,-1-1 0 0 0,1 1 0 0 0,0-1 0 0 0,-1 1 0 0 0,1-1 0 0 0,-1 0 0 0 0,1 1-1 0 0,0-1 1 0 0,-1 0 0 0 0,1 0 0 0 0,-1 0 0 0 0,1 0 0 0 0,0-1 0 0 0,-1 1 0 0 0,1 0-1 0 0,-1-1 1 0 0,4 0 0 0 0,-2-1 0 0 0,-1 1-1 0 0,1-1 1 0 0,0 0 0 0 0,0 0-1 0 0,-1 0 1 0 0,0-1 0 0 0,1 1-1 0 0,-1-1 1 0 0,0 1 0 0 0,3-5-1 0 0,3-6-79 0 0,-1 0 0 0 0,-1-1 0 0 0,9-27 0 0 0,-13 36 66 0 0,34-123-1033 0 0,-34 115 1060 0 0,1-1 0 0 0,-2 1 0 0 0,0 0 0 0 0,0-1 1 0 0,-2 1-1 0 0,1 0 0 0 0,-6-26 0 0 0,6 39 7 0 0,0 0 0 0 0,0 0 0 0 0,0-1 0 0 0,0 1 0 0 0,0 0 0 0 0,0 0 0 0 0,0 0 0 0 0,0-1-1 0 0,0 1 1 0 0,0 0 0 0 0,0 0 0 0 0,0-1 0 0 0,0 1 0 0 0,0 0 0 0 0,0 0 0 0 0,0 0 0 0 0,0-1 0 0 0,0 1 0 0 0,0 0 0 0 0,0 0 0 0 0,0 0 0 0 0,0-1 0 0 0,0 1 0 0 0,1 0 0 0 0,-1 0 0 0 0,0 0 0 0 0,0 0-1 0 0,0-1 1 0 0,0 1 0 0 0,0 0 0 0 0,1 0 0 0 0,-1 0 0 0 0,0 0 0 0 0,0 0 0 0 0,0 0 0 0 0,1-1 0 0 0,10 2-25 0 0,22 10 47 0 0,-17-5-13 0 0,-9-5-63 0 0,1 0 0 0 0,-1 0-1 0 0,1-1 1 0 0,-1 1 0 0 0,1-2 0 0 0,-1 1-1 0 0,1-1 1 0 0,-1 0 0 0 0,1 0 0 0 0,-1-1 0 0 0,12-5-1 0 0,-15 6-23 0 0,-1-1 0 0 0,1 1 0 0 0,0-1-1 0 0,-1 0 1 0 0,0 0 0 0 0,1-1-1 0 0,-1 1 1 0 0,0-1 0 0 0,0 0-1 0 0,-1 0 1 0 0,1 1 0 0 0,0-2-1 0 0,-1 1 1 0 0,0 0 0 0 0,0-1 0 0 0,0 1-1 0 0,0-1 1 0 0,0 1 0 0 0,-1-1-1 0 0,0 0 1 0 0,1 0 0 0 0,-1 1-1 0 0,0-7 1 0 0,0 33 316 0 0,1 0-1 0 0,8 35 1 0 0,-1-4-144 0 0,-3-13-284 0 0,17 99 694 0 0,-19-124-1177 0 0,0 0 0 0 0,1 0 0 0 0,1 0 0 0 0,1-1 0 0 0,0 0-1 0 0,12 18 1 0 0,-19-32 331 0 0,1 1-1 0 0,-1-1 1 0 0,1 0-1 0 0,0 0 1 0 0,0 1-1 0 0,0-1 1 0 0,0 0-1 0 0,0 0 0 0 0,0 0 1 0 0,0 0-1 0 0,0 0 1 0 0,0 0-1 0 0,0 0 1 0 0,0 0-1 0 0,1-1 1 0 0,-1 1-1 0 0,0 0 1 0 0,1-1-1 0 0,-1 1 1 0 0,0-1-1 0 0,1 1 0 0 0,-1-1 1 0 0,1 0-1 0 0,-1 0 1 0 0,1 1-1 0 0,-1-1 1 0 0,3 0-1 0 0,-3-1-100 0 0,1 0 0 0 0,-1 1 0 0 0,0-1 0 0 0,1 0 0 0 0,-1 0 0 0 0,0 0 1 0 0,0 0-1 0 0,1 0 0 0 0,-1 0 0 0 0,0 0 0 0 0,0 0 0 0 0,1-3 0 0 0,9-15-18 0 0,8-20-625 0 0,-2-1 1 0 0,15-57-1 0 0,-27 80 1874 0 0,-1 0 0 0 0,-1-1 1 0 0,0 1-1 0 0,-2-1 0 0 0,0 1 0 0 0,-1-1 1 0 0,0 0-1 0 0,-6-28 0 0 0,6 44-271 0 0,-1-1-1 0 0,1 1 1 0 0,-1 0 0 0 0,0 0-1 0 0,0-1 1 0 0,0 1 0 0 0,0 0-1 0 0,0 0 1 0 0,0 0 0 0 0,0 0-1 0 0,-1 0 1 0 0,1 0 0 0 0,-1 1-1 0 0,0-1 1 0 0,1 0 0 0 0,-4-1-1 0 0,5 2-342 0 0,-1 1 0 0 0,1 0 0 0 0,-1 0 0 0 0,0 0 0 0 0,1-1 0 0 0,-1 1 0 0 0,1 0 0 0 0,-1 0 0 0 0,1 0 0 0 0,-1 0 0 0 0,1 0 0 0 0,-1 0 0 0 0,1 0 0 0 0,-1 0 0 0 0,1 0 0 0 0,-1 0 0 0 0,0 0 0 0 0,1 1 0 0 0,-1-1 0 0 0,1 0 0 0 0,-1 0 0 0 0,1 1 0 0 0,-1-1 0 0 0,1 0 0 0 0,-1 1 0 0 0,-1 0-11 0 0,1 1 0 0 0,0-1 0 0 0,0 1 0 0 0,0-1 0 0 0,0 1 0 0 0,0-1 0 0 0,0 1 0 0 0,1 0 0 0 0,-1-1 0 0 0,0 1 0 0 0,0 3 0 0 0,0 4 51 0 0,-1-1 0 0 0,2 0 0 0 0,-1 1 0 0 0,1-1 0 0 0,0 0 1 0 0,1 1-1 0 0,0-1 0 0 0,4 14 0 0 0,22 67 111 0 0,-19-68-188 0 0,-3-5-124 0 0,23 57 48 0 0,-25-66-83 0 0,1 0 1 0 0,-1 0-1 0 0,2-1 0 0 0,-1 1 0 0 0,1-1 0 0 0,0 0 1 0 0,9 8-1 0 0,-14-13-14 0 0,1 0 0 0 0,0 0 0 0 0,0 0 0 0 0,0 0 0 0 0,0-1 0 0 0,0 1 0 0 0,0 0 0 0 0,0-1 0 0 0,0 1 0 0 0,0-1 0 0 0,0 1 0 0 0,0-1 0 0 0,1 0 0 0 0,-1 1 0 0 0,0-1 0 0 0,0 0 0 0 0,0 0 0 0 0,1 0 1 0 0,-1 0-1 0 0,0 0 0 0 0,0 0 0 0 0,0 0 0 0 0,1 0 0 0 0,-1 0 0 0 0,0-1 0 0 0,1 0 0 0 0,0 0 0 0 0,0 0 0 0 0,0 0 0 0 0,-1-1-1 0 0,1 1 1 0 0,-1-1 0 0 0,1 1 0 0 0,-1-1 0 0 0,0 0 0 0 0,0 0 0 0 0,0 1 0 0 0,1-1-1 0 0,-2 0 1 0 0,2-3 0 0 0,3-7 28 0 0,-2 0-1 0 0,0 0 1 0 0,3-22-1 0 0,-2-4-74 0 0,-2 0 0 0 0,-1 0 0 0 0,-1 0 1 0 0,-3 0-1 0 0,-1 0 0 0 0,-11-45 0 0 0,9 68-93 0 0,6 15 171 0 0,-1-1 0 0 0,1 1 0 0 0,0 0 0 0 0,0 0 0 0 0,0 0 0 0 0,0 0 0 0 0,0 0 0 0 0,0 0 0 0 0,0 0 0 0 0,-1 0 0 0 0,1 0 0 0 0,0 0 0 0 0,0 0 0 0 0,0 0 0 0 0,0 0 0 0 0,0 0 0 0 0,-1 0 0 0 0,1 0 0 0 0,0 0 0 0 0,0 0 1 0 0,0 0-1 0 0,0 0 0 0 0,0 0 0 0 0,0 0 0 0 0,-1 0 0 0 0,1 0 0 0 0,0 0 0 0 0,0 0 0 0 0,0 0 0 0 0,0 0 0 0 0,0 0 0 0 0,0 0 0 0 0,-1 0 0 0 0,1 1 0 0 0,0-1 0 0 0,0 0 0 0 0,0 0 0 0 0,0 0 0 0 0,0 0 0 0 0,0 0 0 0 0,0 0 0 0 0,0 0 0 0 0,0 1 0 0 0,0-1 0 0 0,0 0 0 0 0,-1 0 0 0 0,1 0 0 0 0,0 0 0 0 0,0 2-32 0 0,0-1-1 0 0,-1 1 0 0 0,1 0 0 0 0,0-1 1 0 0,0 1-1 0 0,0-1 0 0 0,0 1 0 0 0,0-1 1 0 0,0 1-1 0 0,0 0 0 0 0,1-1 0 0 0,-1 1 1 0 0,1-1-1 0 0,-1 1 0 0 0,1-1 0 0 0,1 3 1 0 0,-2-2-124 0 0,1 0 0 0 0,0 0 0 0 0,0-1 0 0 0,1 1 0 0 0,-1 0 0 0 0,0 0 0 0 0,1-1 0 0 0,-1 1 0 0 0,1-1 0 0 0,-1 1 1 0 0,1-1-1 0 0,0 0 0 0 0,-1 1 0 0 0,1-1 0 0 0,0 0 0 0 0,0 0 0 0 0,0 0 0 0 0,0-1 0 0 0,0 1 0 0 0,0 0 0 0 0,4 0 0 0 0,-1-1-86 0 0,-1 0-1 0 0,1-1 1 0 0,0 0-1 0 0,0 0 0 0 0,-1 0 1 0 0,1 0-1 0 0,6-3 1 0 0,-7 2 348 0 0,0 0 1 0 0,0 1-1 0 0,0 0 0 0 0,0 0 1 0 0,0 0-1 0 0,1 0 1 0 0,-1 1-1 0 0,0-1 1 0 0,0 1-1 0 0,1 0 0 0 0,-1 0 1 0 0,0 1-1 0 0,5 0 1 0 0,-6 1 180 0 0,-1-1 0 0 0,1 1 0 0 0,-1-1 0 0 0,0 1 0 0 0,0 0 0 0 0,1 0 0 0 0,-1 0-1 0 0,-1 0 1 0 0,1 0 0 0 0,0 0 0 0 0,0 1 0 0 0,-1-1 0 0 0,1 1 0 0 0,-1-1 0 0 0,0 1 0 0 0,0-1 0 0 0,0 1 0 0 0,0 0 0 0 0,1 5 0 0 0,8 55 581 0 0,-10-63-856 0 0,2 26 48 0 0,-1 1-1 0 0,-2-1 1 0 0,-1 1-1 0 0,-6 36 1 0 0,11-69-209 0 0,0 0 1 0 0,0 0-1 0 0,1 0 0 0 0,0 1 1 0 0,0-1-1 0 0,1 1 0 0 0,-1 0 1 0 0,1 0-1 0 0,0 1 0 0 0,0 0 1 0 0,10-7-1 0 0,-4 3-535 0 0,0 0-1 0 0,1 1 1 0 0,0 1-1 0 0,1-1 1 0 0,-1 2-1 0 0,20-7 1 0 0,-31 12 565 0 0,-1 0 0 0 0,0 0 0 0 0,1-1 0 0 0,-1 1 0 0 0,1 0 0 0 0,-1 0 0 0 0,1 0 0 0 0,-1 0 0 0 0,1 0 0 0 0,-1 0 0 0 0,0-1 0 0 0,1 1 0 0 0,-1 0 0 0 0,1 0 0 0 0,-1 0-1 0 0,1 0 1 0 0,-1 1 0 0 0,1-1 0 0 0,-1 0 0 0 0,1 0 0 0 0,-1 0 0 0 0,0 0 0 0 0,1 0 0 0 0,-1 0 0 0 0,1 1 0 0 0,-1-1 0 0 0,0 0 0 0 0,1 0 0 0 0,0 1 0 0 0,-8 11-3517 0 0,-18 11-377 0 0,11-12 3331 0 0,-13 10-806 0 0,-36 36-1 0 0,55-48 2750 0 0,1 0-1 0 0,-1 1 1 0 0,1 0-1 0 0,-8 16 0 0 0,14-24-935 0 0,0-1 0 0 0,1 1 0 0 0,-1-1-1 0 0,1 1 1 0 0,-1-1 0 0 0,1 1 0 0 0,0-1 0 0 0,0 1 0 0 0,-1-1-1 0 0,1 1 1 0 0,0 0 0 0 0,0-1 0 0 0,1 1 0 0 0,-1-1-1 0 0,0 1 1 0 0,0-1 0 0 0,1 1 0 0 0,-1-1 0 0 0,2 3-1 0 0,-1-2-30 0 0,1 1-1 0 0,-1 0 0 0 0,1-1 0 0 0,0 1 1 0 0,0-1-1 0 0,0 0 0 0 0,0 1 0 0 0,1-1 1 0 0,2 2-1 0 0,7 4-94 0 0,0-1 0 0 0,0 0-1 0 0,20 7 1 0 0,-21-9-65 0 0,17 6-1371 0 0,-6-3-1379 0 0,0 2-4027 0 0,-9-2 1208 0 0</inkml:trace>
</inkml:ink>
</file>

<file path=ppt/ink/ink1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2:25.0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 1 24485 0 0,'-20'1'345'0'0,"17"0"-430"0"0,14 1-124 0 0,4 0 85 0 0,1-1 0 0 0,21-2 0 0 0,-28-1 96 0 0,0 2-1 0 0,1-1 1 0 0,-1 1 0 0 0,0 1 0 0 0,0 0-1 0 0,0 0 1 0 0,0 0 0 0 0,0 2 0 0 0,0-1-1 0 0,14 7 1 0 0,-12 2-3185 0 0,-11-10 2733 0 0,0 0 1 0 0,1 0-1 0 0,-1 0 1 0 0,0 0-1 0 0,0 0 1 0 0,0 0-1 0 0,0-1 1 0 0,0 1-1 0 0,0 0 1 0 0,0 0-1 0 0,-1 0 1 0 0,1 0-1 0 0,0 0 1 0 0,0-1-1 0 0,-1 1 0 0 0,1 0 1 0 0,-1 0-1 0 0,1 0 1 0 0,0-1-1 0 0,-1 1 1 0 0,1 0-1 0 0,-1 0 1 0 0,-1 0-1 0 0,-6 8-5642 0 0</inkml:trace>
</inkml:ink>
</file>

<file path=ppt/ink/ink1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2:25.3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81 9858 0 0,'6'0'9504'0'0,"8"1"-4722"0"0,97 1-4135 0 0,-103-2-617 0 0,-5-1 10 0 0,0 0 0 0 0,-1 1 0 0 0,1 0 0 0 0,0 0 1 0 0,0 0-1 0 0,-1 0 0 0 0,1 0 0 0 0,0 0 0 0 0,0 1 0 0 0,-1-1 1 0 0,6 3-1 0 0,-8-3 1 0 0,0 1 1 0 0,0-1 0 0 0,0 1 0 0 0,0 0-1 0 0,0-1 1 0 0,0 1 0 0 0,0-1-1 0 0,0 1 1 0 0,0-1 0 0 0,0 1 0 0 0,0-1-1 0 0,0 1 1 0 0,0-1 0 0 0,-1 1-1 0 0,1-1 1 0 0,0 1 0 0 0,0-1 0 0 0,-1 1-1 0 0,1-1 1 0 0,0 0 0 0 0,-1 1-1 0 0,1-1 1 0 0,0 1 0 0 0,-1-1 0 0 0,1 0-1 0 0,-1 1 1 0 0,1-1 0 0 0,0 0-1 0 0,-2 1 1 0 0,-16 15 102 0 0,14-13-107 0 0,-3 3 19 0 0,0 1 0 0 0,1 0 0 0 0,-1 0 0 0 0,1 1 0 0 0,1 0 0 0 0,-1 0 0 0 0,1 0 0 0 0,-7 17 0 0 0,10-21-27 0 0,1 1 0 0 0,0-1 0 0 0,0 1 1 0 0,0-1-1 0 0,0 1 0 0 0,0 0 0 0 0,1-1 0 0 0,0 1 0 0 0,0 0 1 0 0,1-1-1 0 0,-1 1 0 0 0,1-1 0 0 0,0 1 0 0 0,0 0 0 0 0,0-1 0 0 0,1 0 1 0 0,-1 1-1 0 0,1-1 0 0 0,0 0 0 0 0,5 7 0 0 0,-7-10-27 0 0,1 1 0 0 0,0-1 0 0 0,0 0 0 0 0,0 1 0 0 0,0-1 0 0 0,0 0 0 0 0,0 0 0 0 0,0 1 0 0 0,1-1 0 0 0,-1 0 0 0 0,0 0 0 0 0,1 0 0 0 0,-1 0 0 0 0,0-1 0 0 0,1 1 0 0 0,-1 0 0 0 0,1-1 0 0 0,-1 1 0 0 0,1-1 0 0 0,0 1 0 0 0,-1-1 0 0 0,1 0 0 0 0,-1 1 0 0 0,1-1 0 0 0,3 0 0 0 0,-3-1 10 0 0,1 0-1 0 0,-1 0 1 0 0,1 0-1 0 0,-1 0 1 0 0,1-1 0 0 0,-1 1-1 0 0,0-1 1 0 0,1 0-1 0 0,-1 1 1 0 0,0-1-1 0 0,0 0 1 0 0,0 0 0 0 0,3-4-1 0 0,3-6-65 0 0,-1 1 0 0 0,0-1 0 0 0,0-1 0 0 0,9-24 0 0 0,-9 14-635 0 0,-1-1 0 0 0,3-26 0 0 0,8-32-2472 0 0,-17 80 3045 0 0,1 0-1 0 0,0 0 1 0 0,0 0-1 0 0,0 0 1 0 0,0 0-1 0 0,0 0 0 0 0,0 0 1 0 0,0 1-1 0 0,0-1 1 0 0,1 0-1 0 0,-1 1 1 0 0,1-1-1 0 0,-1 1 0 0 0,1 0 1 0 0,0-1-1 0 0,-1 1 1 0 0,1 0-1 0 0,0 0 1 0 0,0 0-1 0 0,0 0 0 0 0,0 0 1 0 0,0 1-1 0 0,0-1 1 0 0,0 1-1 0 0,0-1 1 0 0,0 1-1 0 0,2-1 0 0 0,-2 1 263 0 0,0 1-1 0 0,0-1 1 0 0,0 0 0 0 0,0 1-1 0 0,0-1 1 0 0,-1 1-1 0 0,1-1 1 0 0,0 1-1 0 0,0 0 1 0 0,-1 0-1 0 0,1 0 1 0 0,0 0-1 0 0,-1 0 1 0 0,1 0-1 0 0,-1 0 1 0 0,1 1-1 0 0,-1-1 1 0 0,0 0-1 0 0,1 1 1 0 0,0 1-1 0 0,0 0 119 0 0,0 1 0 0 0,-1-1-1 0 0,0 0 1 0 0,1 1 0 0 0,-1-1-1 0 0,0 1 1 0 0,-1-1-1 0 0,1 1 1 0 0,0 0 0 0 0,-1-1-1 0 0,0 1 1 0 0,0 5 0 0 0,-7 49 200 0 0,3-35-249 0 0,3-16-198 0 0,0 0 0 0 0,1-1 0 0 0,0 1 1 0 0,0-1-1 0 0,0 1 0 0 0,1 0 0 0 0,2 10 1 0 0,-3-16-17 0 0,1 1 0 0 0,0-1 0 0 0,-1 1 0 0 0,1-1 0 0 0,0 1 0 0 0,0-1 0 0 0,0 1 0 0 0,0-1 0 0 0,1 0 0 0 0,-1 1 0 0 0,0-1 1 0 0,0 0-1 0 0,1 0 0 0 0,-1 0 0 0 0,1 0 0 0 0,-1 0 0 0 0,1 0 0 0 0,-1-1 0 0 0,1 1 0 0 0,0 0 0 0 0,-1-1 0 0 0,1 1 0 0 0,0-1 1 0 0,0 0-1 0 0,-1 0 0 0 0,1 1 0 0 0,0-1 0 0 0,0 0 0 0 0,-1 0 0 0 0,1-1 0 0 0,0 1 0 0 0,0 0 0 0 0,2-1 0 0 0,9-1-277 0 0,-1 0 0 0 0,1-1 0 0 0,24-8 0 0 0,-10-5-4380 0 0,-52 6-14368 0 0</inkml:trace>
</inkml:ink>
</file>

<file path=ppt/ink/ink1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2:25.7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0 8570 0 0,'-2'60'9900'0'0,"-8"28"-4654"0"0,9-84-5034 0 0,-2 21 1876 0 0,5-21-1160 0 0,7-16-648 0 0,8-13-358 0 0,35-45-1 0 0,-47 64 107 0 0,0 0 0 0 0,1 0 0 0 0,0 1 0 0 0,0 0 0 0 0,0 0 0 0 0,1 0-1 0 0,-1 1 1 0 0,1 0 0 0 0,0 0 0 0 0,0 0 0 0 0,1 1 0 0 0,10-3 0 0 0,-16 6-25 0 0,-1-1-1 0 0,1 1 1 0 0,0 0 0 0 0,-1-1 0 0 0,1 1-1 0 0,0 0 1 0 0,-1 0 0 0 0,1 0 0 0 0,-1 0-1 0 0,1 0 1 0 0,0 1 0 0 0,-1-1 0 0 0,1 1-1 0 0,0-1 1 0 0,-1 1 0 0 0,1-1 0 0 0,-1 1-1 0 0,1 0 1 0 0,-1-1 0 0 0,0 1 0 0 0,1 0-1 0 0,-1 0 1 0 0,0 0 0 0 0,1 0 0 0 0,-1 1-1 0 0,0-1 1 0 0,0 0 0 0 0,0 0 0 0 0,0 1-1 0 0,0-1 1 0 0,0 1 0 0 0,-1-1 0 0 0,1 1-1 0 0,0-1 1 0 0,-1 1 0 0 0,1-1 0 0 0,-1 1-1 0 0,1-1 1 0 0,-1 1 0 0 0,0 0 0 0 0,0 2-1 0 0,1 1-20 0 0,-1 1 0 0 0,0-1-1 0 0,0 0 1 0 0,-1 0 0 0 0,0 0-1 0 0,0 1 1 0 0,0-1 0 0 0,0 0-1 0 0,-1 0 1 0 0,0-1 0 0 0,0 1-1 0 0,-3 5 1 0 0,-1-2-3 0 0,0 1 0 0 0,-1-1 1 0 0,0-1-1 0 0,0 1 0 0 0,-11 7 0 0 0,14-12-47 0 0,1 0-1 0 0,-1 0 1 0 0,0-1 0 0 0,0 1-1 0 0,0-1 1 0 0,0 0-1 0 0,0 0 1 0 0,-1 0 0 0 0,1-1-1 0 0,-1 1 1 0 0,1-1-1 0 0,-1 0 1 0 0,1-1 0 0 0,-6 1-1 0 0,1-3-529 0 0,9-1-2146 0 0,1 2 1984 0 0,0 1-1 0 0,0-1 1 0 0,0 1 0 0 0,0 0 0 0 0,0-1 0 0 0,0 1-1 0 0,0 0 1 0 0,0 0 0 0 0,0 0 0 0 0,0 0-1 0 0,0 0 1 0 0,0 0 0 0 0,0 0 0 0 0,0 0 0 0 0,2 1-1 0 0,6 2-6200 0 0</inkml:trace>
</inkml:ink>
</file>

<file path=ppt/ink/ink1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2:26.1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88 14091 0 0,'16'-6'6978'0'0,"-2"1"-4618"0"0,2-1-832 0 0,-6 1-343 0 0,-7 0-361 0 0,0 2-312 0 0,-2-1-192 0 0,-2 2-96 0 0,-1-1-112 0 0,0 1-96 0 0,0 1-120 0 0,-3-2-304 0 0,0 1-352 0 0,-4-2-601 0 0,1-1-999 0 0,-3-1-2193 0 0,-5-6-1696 0 0,-1-1-2033 0 0</inkml:trace>
</inkml:ink>
</file>

<file path=ppt/ink/ink1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2:32.0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524 274 14915 0 0,'-6'-3'484'0'0,"0"-1"0"0"0,0 1 1 0 0,-1 0-1 0 0,1 0 0 0 0,-1 0 0 0 0,1 1 0 0 0,-1 0 0 0 0,0 1 0 0 0,0 0 0 0 0,0 0 0 0 0,0 0 0 0 0,0 1 1 0 0,-12 0-1 0 0,8 1-282 0 0,1 1 0 0 0,-1 1 0 0 0,0-1 0 0 0,1 2 1 0 0,0-1-1 0 0,0 2 0 0 0,0-1 0 0 0,-12 8 0 0 0,4 0-198 0 0,0 1 0 0 0,0 1 0 0 0,2 0 0 0 0,-1 2-1 0 0,2-1 1 0 0,0 2 0 0 0,1 0 0 0 0,-15 24-1 0 0,6 1 133 0 0,1 0 0 0 0,2 2-1 0 0,2 0 1 0 0,2 1 0 0 0,2 0-1 0 0,2 2 1 0 0,2-1-1 0 0,2 1 1 0 0,-1 49 0 0 0,8-73-86 0 0,1 1 1 0 0,1-1 0 0 0,1 0-1 0 0,0 0 1 0 0,2-1-1 0 0,1 1 1 0 0,1-1 0 0 0,1 1-1 0 0,1-2 1 0 0,1 1-1 0 0,1-1 1 0 0,0-1 0 0 0,2 0-1 0 0,0 0 1 0 0,1-1 0 0 0,1-1-1 0 0,1 0 1 0 0,1-1-1 0 0,0-1 1 0 0,1 0 0 0 0,27 19-1 0 0,-31-26-28 0 0,1-1 0 0 0,1 0-1 0 0,-1-1 1 0 0,1-1-1 0 0,1 0 1 0 0,-1-1 0 0 0,1-1-1 0 0,0 0 1 0 0,23 2 0 0 0,-16-4 15 0 0,-1-1 0 0 0,0-2 0 0 0,1 0 0 0 0,-1-1 0 0 0,0-1 0 0 0,30-9 0 0 0,-19 2-18 0 0,-1-1-1 0 0,0-2 0 0 0,0-1 0 0 0,-1-1 0 0 0,-1-2 1 0 0,-1-1-1 0 0,-1-2 0 0 0,51-44 0 0 0,-58 43-38 0 0,-1-1 0 0 0,-1 0 0 0 0,-1-2 0 0 0,-1 0 0 0 0,-1-1-1 0 0,-1-1 1 0 0,-1 0 0 0 0,-1-1 0 0 0,-2 0 0 0 0,-1-1-1 0 0,-1-1 1 0 0,8-42 0 0 0,-12 46 148 0 0,-2 0-1 0 0,-1 0 0 0 0,0-1 1 0 0,-2 1-1 0 0,-1 0 0 0 0,-2-1 1 0 0,0 1-1 0 0,-1 0 0 0 0,-2 0 1 0 0,0 1-1 0 0,-2-1 1 0 0,0 2-1 0 0,-2-1 0 0 0,-24-41 1 0 0,12 31 136 0 0,-3 1 1 0 0,-1 1-1 0 0,-1 2 1 0 0,-40-36-1 0 0,-134-96 273 0 0,176 142-571 0 0,-2 2 0 0 0,0 0 0 0 0,-1 2 0 0 0,0 1 0 0 0,-40-15 0 0 0,60 27-183 0 0,-1 0 1 0 0,0 1 0 0 0,0 0-1 0 0,0 0 1 0 0,-1 1-1 0 0,1 0 1 0 0,0 0 0 0 0,0 1-1 0 0,-1 1 1 0 0,1-1-1 0 0,0 1 1 0 0,0 1 0 0 0,0 0-1 0 0,0 0 1 0 0,0 1-1 0 0,0 0 1 0 0,0 1 0 0 0,1-1-1 0 0,0 2 1 0 0,-1-1-1 0 0,2 1 1 0 0,-15 12 0 0 0,4 0-2158 0 0,0 2 1 0 0,2 0-1 0 0,-27 41 0 0 0,30-42 453 0 0,-29 42-6237 0 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5:27.6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145 30 10850 0 0,'-18'26'3850'0'0,"-22"27"1723"0"0,30-40-4508 0 0,-1 0-1 0 0,-1-1 1 0 0,-25 21 0 0 0,24-27-1006 0 0,10-11-165 0 0,3 3 93 0 0,0 0 0 0 0,1 1 0 0 0,0-1 0 0 0,-1 1 0 0 0,1-1 0 0 0,0 1 0 0 0,0-1 0 0 0,0 1 0 0 0,-1 0 0 0 0,2-1 0 0 0,-1 1 0 0 0,0 0 0 0 0,0 0 0 0 0,2-2 1 0 0,12-6-130 0 0,0 1 0 0 0,1 1 0 0 0,0 0 1 0 0,0 1-1 0 0,1 1 0 0 0,30-6 0 0 0,-2 0-2081 0 0,-38 9 1823 0 0,5-1-1778 0 0,0-1-1 0 0,0 0 0 0 0,18-9 0 0 0,-28 12 1945 0 0,0 0 0 0 0,1-1 1 0 0,-1 1-1 0 0,0 0 0 0 0,-1-1 0 0 0,1 1 0 0 0,0-1 0 0 0,0 0 0 0 0,-1 1 0 0 0,1-1 0 0 0,-1 0 1 0 0,1 0-1 0 0,-1 0 0 0 0,0 0 0 0 0,0 0 0 0 0,0 0 0 0 0,0-1 0 0 0,0 1 0 0 0,0 0 0 0 0,0 0 1 0 0,-1-1-1 0 0,1 1 0 0 0,-1 0 0 0 0,0-1 0 0 0,0 1 0 0 0,0-3 0 0 0,0 4 420 0 0,0 1-1 0 0,0-1 0 0 0,0 1 1 0 0,0-1-1 0 0,0 1 1 0 0,0-1-1 0 0,0 1 0 0 0,0-1 1 0 0,0 1-1 0 0,0 0 0 0 0,0-1 1 0 0,0 1-1 0 0,-1-1 1 0 0,1 1-1 0 0,0-1 0 0 0,0 1 1 0 0,-1-1-1 0 0,1 1 1 0 0,0 0-1 0 0,0-1 0 0 0,-1 1 1 0 0,1 0-1 0 0,-1-1 0 0 0,1 1 1 0 0,0 0-1 0 0,-1-1 1 0 0,1 1-1 0 0,-1 0 0 0 0,1 0 1 0 0,0 0-1 0 0,-1-1 1 0 0,1 1-1 0 0,-1 0 0 0 0,0 0 1 0 0,-15 8 4359 0 0,-10 23-981 0 0,16-9-3223 0 0,2 0-1 0 0,0 1 1 0 0,1-1-1 0 0,-4 31 1 0 0,0-5-508 0 0,15-54-56 0 0,0 0 0 0 0,0 0 0 0 0,1 0 0 0 0,0 0 0 0 0,0 1-1 0 0,0 0 1 0 0,1 0 0 0 0,-1 1 0 0 0,13-8 0 0 0,-9 5-323 0 0,0 1 0 0 0,1 1 1 0 0,-1 0-1 0 0,1 0 0 0 0,0 1 1 0 0,0 0-1 0 0,1 0 0 0 0,16-2 0 0 0,2 1-5311 0 0,-13 5 495 0 0</inkml:trace>
</inkml:ink>
</file>

<file path=ppt/ink/ink1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2:32.7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769 0 18796 0 0,'-26'3'338'0'0,"0"2"-1"0"0,1 0 1 0 0,0 2-1 0 0,0 1 1 0 0,1 1 0 0 0,0 0-1 0 0,0 2 1 0 0,1 1-1 0 0,1 1 1 0 0,0 1 0 0 0,0 1-1 0 0,2 1 1 0 0,0 0-1 0 0,1 2 1 0 0,-20 22 0 0 0,15-13-140 0 0,1 2 1 0 0,1 0-1 0 0,2 2 1 0 0,0 0-1 0 0,3 1 1 0 0,0 1-1 0 0,2 1 1 0 0,2 0 0 0 0,1 1-1 0 0,-8 40 1 0 0,16-54-172 0 0,0-1 0 0 0,2 1-1 0 0,1 0 1 0 0,0 0 0 0 0,2-1 0 0 0,0 1 0 0 0,1 0 0 0 0,2 0 0 0 0,0-1 0 0 0,11 34 0 0 0,-8-37-16 0 0,0 0 0 0 0,1-1 0 0 0,1 0-1 0 0,0 0 1 0 0,1-1 0 0 0,1 0 0 0 0,0-1 0 0 0,1 0 0 0 0,1-1 0 0 0,0 0-1 0 0,1-1 1 0 0,23 15 0 0 0,-19-14-24 0 0,1-2 1 0 0,0-1-1 0 0,0 0 0 0 0,1-1 0 0 0,1-1 1 0 0,-1-1-1 0 0,1-1 0 0 0,0-1 0 0 0,1 0 1 0 0,-1-2-1 0 0,1 0 0 0 0,0-2 0 0 0,0 0 1 0 0,-1-2-1 0 0,1 0 0 0 0,0-2 0 0 0,0 0 1 0 0,-1-1-1 0 0,0-1 0 0 0,0-1 0 0 0,0-1 1 0 0,-1-1-1 0 0,0-1 0 0 0,0 0 0 0 0,-1-2 1 0 0,19-13-1 0 0,-15 7 15 0 0,0-1 0 0 0,-2-1 0 0 0,0-1 0 0 0,-1-1 0 0 0,-1 0 0 0 0,-1-2 0 0 0,-1 0 0 0 0,17-32 0 0 0,-18 26 140 0 0,-1-1 0 0 0,-1 0 0 0 0,-2-1 0 0 0,-1 0 0 0 0,-2-1 0 0 0,11-63 0 0 0,-19 77-44 0 0,0 0-1 0 0,-1 0 1 0 0,0 0-1 0 0,-2 0 1 0 0,0 1-1 0 0,-1-1 1 0 0,-1 1-1 0 0,0-1 1 0 0,-1 1 0 0 0,-1 0-1 0 0,-1 1 1 0 0,-1-1-1 0 0,0 2 1 0 0,-1-1-1 0 0,-11-15 1 0 0,10 17-46 0 0,0 1 1 0 0,-1 1 0 0 0,-1 0 0 0 0,0 0-1 0 0,0 1 1 0 0,-1 1 0 0 0,-1 0-1 0 0,1 1 1 0 0,-2 0 0 0 0,1 1-1 0 0,-1 1 1 0 0,0 0 0 0 0,-1 1 0 0 0,1 1-1 0 0,-1 0 1 0 0,-23-3 0 0 0,9 5-55 0 0,-1 1 1 0 0,0 2-1 0 0,0 2 1 0 0,0 0-1 0 0,1 2 1 0 0,0 1-1 0 0,-1 2 1 0 0,2 1-1 0 0,-54 22 1 0 0,24-5-621 0 0,2 3 0 0 0,2 2 0 0 0,-93 66 0 0 0,51-20-1502 0 0,36-23-2441 0 0,58-49 3520 0 0,-1-1 0 0 0,0-1 0 0 0,1 1 0 0 0,-1-1 0 0 0,0 1 0 0 0,-1-1 0 0 0,1 0 0 0 0,0 0 0 0 0,-7 1 0 0 0,-5 4-5960 0 0</inkml:trace>
</inkml:ink>
</file>

<file path=ppt/ink/ink1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2:33.5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418 328 23685 0 0,'-48'-2'521'0'0,"-65"0"-320"0"0,97 3-191 0 0,0 1 0 0 0,1 0 0 0 0,-1 0 0 0 0,-28 10 0 0 0,36-8-43 0 0,0-1 0 0 0,0 2 0 0 0,1-1 0 0 0,0 1 0 0 0,0 0 0 0 0,0 1 0 0 0,0-1 0 0 0,1 1-1 0 0,0 1 1 0 0,0-1 0 0 0,1 1 0 0 0,0 0 0 0 0,0 0 0 0 0,0 1 0 0 0,1-1 0 0 0,0 1 0 0 0,1 0 0 0 0,-1 0 0 0 0,-2 15-1 0 0,0-4 147 0 0,2 1-1 0 0,1 0 0 0 0,0-1 0 0 0,2 1 1 0 0,0 0-1 0 0,1 0 0 0 0,4 30 0 0 0,0-26-63 0 0,1 0 0 0 0,1-1 0 0 0,0 1 0 0 0,2-2 0 0 0,1 1 0 0 0,1-1 0 0 0,1 0 0 0 0,0-1 0 0 0,2-1 0 0 0,1 0 0 0 0,26 31 0 0 0,-21-30 4 0 0,1-2-1 0 0,1 0 1 0 0,1-1 0 0 0,1-2 0 0 0,0 0 0 0 0,1-1 0 0 0,0-1 0 0 0,1-2 0 0 0,39 14 0 0 0,-36-16-6 0 0,-1-3 1 0 0,1 0-1 0 0,0-1 0 0 0,0-2 1 0 0,1-1-1 0 0,-1-1 1 0 0,1-2-1 0 0,0-1 1 0 0,35-5-1 0 0,-39 2-12 0 0,-1-1 1 0 0,0-2-1 0 0,-1 0 0 0 0,1-1 0 0 0,-2-2 1 0 0,1 0-1 0 0,-1-1 0 0 0,-1-1 0 0 0,0-2 1 0 0,-1 0-1 0 0,26-23 0 0 0,-30 23 47 0 0,-1-1 0 0 0,-1-1 1 0 0,-1 0-1 0 0,0-1 0 0 0,-1 0 0 0 0,0-1 0 0 0,-2 0 0 0 0,0-1 1 0 0,-1 0-1 0 0,-1-1 0 0 0,-1 0 0 0 0,-1 0 0 0 0,0-1 0 0 0,-2 1 1 0 0,0-1-1 0 0,-2 0 0 0 0,0 0 0 0 0,-1 0 0 0 0,-1 0 0 0 0,-1-1 1 0 0,-1 1-1 0 0,-1 0 0 0 0,-1 0 0 0 0,0 1 0 0 0,-10-26 0 0 0,-8-3 64 0 0,-2 2 0 0 0,-2 0 0 0 0,-2 2 0 0 0,-62-76 0 0 0,74 101-92 0 0,-1 1-1 0 0,-1 0 1 0 0,-1 1-1 0 0,-1 1 1 0 0,0 1-1 0 0,-1 1 1 0 0,-42-23-1 0 0,50 31-102 0 0,-1 1-1 0 0,1 1 0 0 0,-1 0 0 0 0,0 1 0 0 0,0 1 0 0 0,-1 0 0 0 0,1 1 0 0 0,-1 0 1 0 0,0 2-1 0 0,1-1 0 0 0,-1 2 0 0 0,1 0 0 0 0,-1 0 0 0 0,0 2 0 0 0,-18 5 1 0 0,2 2-676 0 0,1 2 1 0 0,1 1 0 0 0,0 1 0 0 0,1 2-1 0 0,1 1 1 0 0,0 0 0 0 0,-42 39 0 0 0,21-12-3187 0 0,2 2 0 0 0,-72 96 0 0 0,88-101 400 0 0,4-1-1654 0 0</inkml:trace>
</inkml:ink>
</file>

<file path=ppt/ink/ink1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2:34.1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664 17 22581 0 0,'-81'4'3075'0'0,"-107"16"-3067"0"0,167-16 47 0 0,1 0 0 0 0,0 2-1 0 0,0 1 1 0 0,0 0 0 0 0,1 2 0 0 0,0 0 0 0 0,1 1-1 0 0,0 1 1 0 0,1 0 0 0 0,0 2 0 0 0,0 0-1 0 0,2 1 1 0 0,-1 0 0 0 0,2 1 0 0 0,0 1 0 0 0,1 0-1 0 0,0 1 1 0 0,2 0 0 0 0,0 1 0 0 0,1 0-1 0 0,0 1 1 0 0,2 0 0 0 0,0 1 0 0 0,1 0 0 0 0,1 0-1 0 0,-3 22 1 0 0,7-28-56 0 0,1 1-1 0 0,1 0 0 0 0,0-1 1 0 0,1 1-1 0 0,0-1 1 0 0,1 1-1 0 0,1-1 1 0 0,0 0-1 0 0,1 0 0 0 0,1 0 1 0 0,0 0-1 0 0,0-1 1 0 0,2 0-1 0 0,0 0 1 0 0,0 0-1 0 0,1-1 0 0 0,1 0 1 0 0,0-1-1 0 0,0 1 1 0 0,1-2-1 0 0,18 16 1 0 0,-9-11-1 0 0,1 0 0 0 0,0-1 1 0 0,1-1-1 0 0,0-1 1 0 0,1 0-1 0 0,0-2 1 0 0,1-1-1 0 0,0-1 1 0 0,1 0-1 0 0,-1-2 1 0 0,1-1-1 0 0,27 2 0 0 0,-22-5-28 0 0,-1-2 0 0 0,0-1-1 0 0,0-1 1 0 0,0-1-1 0 0,0-2 1 0 0,0-1 0 0 0,-1-1-1 0 0,0-1 1 0 0,0-1-1 0 0,-1-2 1 0 0,0-1-1 0 0,-1 0 1 0 0,-1-2 0 0 0,0-1-1 0 0,-1-1 1 0 0,35-31-1 0 0,-40 31 120 0 0,-1-1 0 0 0,0 0 0 0 0,-1-2 0 0 0,-2 1 0 0 0,1-2 0 0 0,-2 0 0 0 0,-1-1 0 0 0,-1 0 0 0 0,0-1 0 0 0,-2 0 0 0 0,0 0 0 0 0,-2-1 0 0 0,0 0-1 0 0,-1-1 1 0 0,-2 1 0 0 0,-1-1 0 0 0,0 0 0 0 0,-2 0 0 0 0,-2-41 0 0 0,-1 47-4 0 0,-1 0-1 0 0,0 0 1 0 0,-1 0-1 0 0,-1 1 1 0 0,0 0-1 0 0,-2 0 1 0 0,-10-20-1 0 0,14 32-59 0 0,0-1 0 0 0,0 1 0 0 0,0 0 0 0 0,-1 0 0 0 0,0 0 0 0 0,0 1 0 0 0,-1-1 0 0 0,1 1 0 0 0,-1 0 0 0 0,0 0 0 0 0,0 0 0 0 0,0 1 0 0 0,-1 0 0 0 0,1 0 0 0 0,-1 0 0 0 0,0 1 0 0 0,1 0 0 0 0,-1 0 0 0 0,0 0 0 0 0,0 1-1 0 0,-1 0 1 0 0,1 0 0 0 0,0 0 0 0 0,-9 1 0 0 0,-2 2-163 0 0,0 0-1 0 0,-1 1 0 0 0,1 1 0 0 0,0 0 1 0 0,1 1-1 0 0,-1 1 0 0 0,1 1 0 0 0,0 0 1 0 0,-15 11-1 0 0,-53 36-1824 0 0,5 5-3421 0 0,12-9-3809 0 0,48-36 1943 0 0</inkml:trace>
</inkml:ink>
</file>

<file path=ppt/ink/ink1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2:37.0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46 13 6961 0 0,'-2'1'802'0'0,"-23"15"7703"0"0,25-15-8394 0 0,-1-1-1 0 0,1 0 1 0 0,-1 0 0 0 0,1 1-1 0 0,0-1 1 0 0,-1 0-1 0 0,1 0 1 0 0,-1 1-1 0 0,1-1 1 0 0,0 0-1 0 0,-1 0 1 0 0,1 0 0 0 0,-1 0-1 0 0,1 0 1 0 0,-1 0-1 0 0,1 0 1 0 0,-1 0-1 0 0,1 0 1 0 0,-1 0-1 0 0,1 0 1 0 0,0 0 0 0 0,-1 0-1 0 0,1 0 1 0 0,-1 0-1 0 0,1 0 1 0 0,-1-1-1 0 0,1 1 1 0 0,-1 0-1 0 0,1 0 1 0 0,0 0 0 0 0,-1-1-1 0 0,1 1 1 0 0,0 0-1 0 0,-1-1 1 0 0,1 1-1 0 0,0 0 1 0 0,-1-1-1 0 0,1 1 1 0 0,0 0 0 0 0,-1-1-1 0 0,1 1 1 0 0,0-1-1 0 0,0 1 1 0 0,0 0-1 0 0,-1-1 1 0 0,1 1-1 0 0,0-1 1 0 0,0 1 0 0 0,0-1-1 0 0,0 1 1 0 0,0-1-1 0 0,0 1 1 0 0,0 0-1 0 0,0-1 1 0 0,0 0-1 0 0,0 0-64 0 0,1 0 0 0 0,-1 0 0 0 0,1 0 0 0 0,-1 0 0 0 0,1 0 0 0 0,0 0 0 0 0,-1 0 0 0 0,1 0 0 0 0,0 0 0 0 0,0 0 0 0 0,0 1 0 0 0,-1-1 0 0 0,1 0 0 0 0,0 0 0 0 0,0 1 0 0 0,0-1 0 0 0,0 1-1 0 0,0-1 1 0 0,0 1 0 0 0,0-1 0 0 0,1 1 0 0 0,-1 0 0 0 0,0 0 0 0 0,0-1 0 0 0,0 1 0 0 0,0 0 0 0 0,2 0 0 0 0,33-3 280 0 0,-24 3-249 0 0,-1 1 1 0 0,1 0-1 0 0,-1 1 1 0 0,1 0-1 0 0,-1 0 1 0 0,0 1-1 0 0,14 7 0 0 0,-20-9-52 0 0,-1 1-1 0 0,0 0 0 0 0,0 1 1 0 0,0-1-1 0 0,0 1 0 0 0,0 0 0 0 0,0 0 1 0 0,-1 0-1 0 0,1 0 0 0 0,-1 1 1 0 0,0-1-1 0 0,0 1 0 0 0,0 0 0 0 0,0 0 1 0 0,-1 0-1 0 0,0 0 0 0 0,0 1 1 0 0,0-1-1 0 0,0 0 0 0 0,1 6 0 0 0,-2 0-28 0 0,0 0 0 0 0,0 0-1 0 0,-1 0 1 0 0,-1 1 0 0 0,1-1 0 0 0,-2 0-1 0 0,1 0 1 0 0,-1 0 0 0 0,-1-1-1 0 0,0 1 1 0 0,0 0 0 0 0,-1-1 0 0 0,-10 18-1 0 0,4-9-20 0 0,-1-1 0 0 0,-1 0 0 0 0,0-1 0 0 0,-1 0 0 0 0,-30 26 0 0 0,40-39-21 0 0,-1 0 1 0 0,0-1-1 0 0,0 1 0 0 0,0-1 1 0 0,-1 0-1 0 0,1 0 1 0 0,0 0-1 0 0,-9 1 1 0 0,12-2 31 0 0,1-1 0 0 0,-1 0 0 0 0,0 0 0 0 0,1 0 0 0 0,-1 0 0 0 0,0 0 0 0 0,1 0 1 0 0,-1 0-1 0 0,0 0 0 0 0,1 0 0 0 0,-1 0 0 0 0,0 0 0 0 0,1 0 0 0 0,-1 0 1 0 0,1-1-1 0 0,-1 1 0 0 0,0 0 0 0 0,1-1 0 0 0,-1 1 0 0 0,1 0 0 0 0,-1-1 0 0 0,1 1 1 0 0,-1 0-1 0 0,1-1 0 0 0,-1 0 0 0 0,0 0-5 0 0,1-1 1 0 0,0 1-1 0 0,-1 0 0 0 0,1-1 1 0 0,0 1-1 0 0,0 0 0 0 0,0-1 1 0 0,0 1-1 0 0,0 0 0 0 0,1-1 1 0 0,-1 1-1 0 0,0 0 0 0 0,1-1 0 0 0,-1 1 1 0 0,1 0-1 0 0,-1 0 0 0 0,1 0 1 0 0,0-2-1 0 0,1-1-2 0 0,0 1-1 0 0,0-1 1 0 0,0 1-1 0 0,0 0 1 0 0,0-1 0 0 0,1 1-1 0 0,0 0 1 0 0,-1 0-1 0 0,1 1 1 0 0,0-1-1 0 0,0 1 1 0 0,1-1 0 0 0,-1 1-1 0 0,0 0 1 0 0,1 0-1 0 0,0 1 1 0 0,-1-1 0 0 0,1 1-1 0 0,0-1 1 0 0,4 0-1 0 0,7 0-179 0 0,0 0 0 0 0,0 1-1 0 0,0 1 1 0 0,18 1-1 0 0,24 0-4405 0 0,-51-2 3179 0 0,1 1 0 0 0,-1-1 0 0 0,0 0 0 0 0,0-1 0 0 0,0 0 1 0 0,7-2-1 0 0,1-2-3553 0 0</inkml:trace>
</inkml:ink>
</file>

<file path=ppt/ink/ink1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2:37.3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13747 0 0,'9'40'8114'0'0,"-7"27"-7416"0"0,-2-39-15 0 0,-3 61 42 0 0,1-61-567 0 0,1 0-1 0 0,1 0 0 0 0,5 31 0 0 0,-3-58-177 0 0,3-8-17 0 0,6-17-49 0 0,-5 9 56 0 0,-2 8-40 0 0,1 0 1 0 0,-1 1 0 0 0,1-1 0 0 0,10-9 0 0 0,-12 13-245 0 0,-1 1 1 0 0,0 0-1 0 0,1 0 0 0 0,-1 0 1 0 0,1 0-1 0 0,0 1 1 0 0,-1-1-1 0 0,1 1 1 0 0,0-1-1 0 0,0 1 1 0 0,0 0-1 0 0,0 0 1 0 0,0 0-1 0 0,0 1 1 0 0,4-1-1 0 0,-6 1 71 0 0,-1 0 0 0 0,1 0-1 0 0,-1 0 1 0 0,1 0 0 0 0,0 0 0 0 0,-1 0 0 0 0,1 0-1 0 0,-1 1 1 0 0,1-1 0 0 0,-1 0 0 0 0,1 0-1 0 0,-1 0 1 0 0,1 1 0 0 0,-1-1 0 0 0,1 0 0 0 0,-1 1-1 0 0,1-1 1 0 0,-1 0 0 0 0,0 1 0 0 0,1-1 0 0 0,-1 1-1 0 0,0-1 1 0 0,1 1 0 0 0,-1 0 0 0 0,4 3-2276 0 0,9 10-3141 0 0</inkml:trace>
</inkml:ink>
</file>

<file path=ppt/ink/ink1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2:37.7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 1 10474 0 0,'-2'0'398'0'0,"1"1"0"0"0,0-1 0 0 0,0 1 0 0 0,0-1 0 0 0,0 1 0 0 0,0 0 0 0 0,0 0 0 0 0,0 0 0 0 0,0-1 0 0 0,0 1-1 0 0,0 0 1 0 0,0 0 0 0 0,1 0 0 0 0,-1 0 0 0 0,0 1 0 0 0,1-1 0 0 0,-2 2 0 0 0,2-3-303 0 0,0 1 1 0 0,0 0-1 0 0,0-1 1 0 0,0 1-1 0 0,0 0 1 0 0,0-1-1 0 0,0 1 0 0 0,0 0 1 0 0,0 0-1 0 0,1-1 1 0 0,-1 1-1 0 0,0 0 1 0 0,0-1-1 0 0,1 1 1 0 0,-1 0-1 0 0,0-1 0 0 0,1 1 1 0 0,-1-1-1 0 0,1 1 1 0 0,-1 0-1 0 0,1-1 1 0 0,0 1-1 0 0,1 1-93 0 0,-1-1 1 0 0,1 0-1 0 0,0 0 1 0 0,0 0-1 0 0,0 0 1 0 0,0 0-1 0 0,0 0 0 0 0,0 0 1 0 0,0-1-1 0 0,0 1 1 0 0,0-1-1 0 0,0 1 0 0 0,0-1 1 0 0,1 0-1 0 0,-1 0 1 0 0,0 0-1 0 0,0 0 0 0 0,0 0 1 0 0,4-1-1 0 0,40-18 81 0 0,-39 15-58 0 0,0 0 0 0 0,0 1 0 0 0,0 0 0 0 0,0 1-1 0 0,1 0 1 0 0,-1 0 0 0 0,15-2 0 0 0,-22 5-16 0 0,0-1 1 0 0,0 1-1 0 0,1-1 1 0 0,-1 1-1 0 0,0 0 1 0 0,0-1-1 0 0,0 1 1 0 0,1-1-1 0 0,-1 1 1 0 0,0 0-1 0 0,0-1 0 0 0,0 1 1 0 0,0 0-1 0 0,0-1 1 0 0,0 1-1 0 0,-1-1 1 0 0,1 1-1 0 0,0 0 1 0 0,0-1-1 0 0,0 1 1 0 0,0 0-1 0 0,-1-1 1 0 0,1 1-1 0 0,0-1 1 0 0,-1 1-1 0 0,1-1 1 0 0,0 1-1 0 0,-1-1 1 0 0,1 1-1 0 0,-1-1 1 0 0,0 1-1 0 0,-12 23 157 0 0,-17 13 27 0 0,22-28-71 0 0,0 1 0 0 0,0-1 0 0 0,1 2 0 0 0,1-1 0 0 0,-1 1 0 0 0,2 0 1 0 0,-8 18-1 0 0,13-28-96 0 0,0-1 1 0 0,-1 1-1 0 0,1 0 1 0 0,0 0 0 0 0,0 0-1 0 0,-1 0 1 0 0,1 0-1 0 0,0 0 1 0 0,0-1 0 0 0,0 1-1 0 0,0 0 1 0 0,0 0-1 0 0,1 0 1 0 0,-1 0 0 0 0,0 0-1 0 0,0 0 1 0 0,0-1-1 0 0,1 1 1 0 0,-1 0 0 0 0,0 0-1 0 0,1 0 1 0 0,-1-1-1 0 0,1 1 1 0 0,-1 0 0 0 0,1 0-1 0 0,-1-1 1 0 0,1 1-1 0 0,0 0 1 0 0,1 0 0 0 0,0 0-11 0 0,0 0 1 0 0,0 0 0 0 0,0-1-1 0 0,0 1 1 0 0,0-1 0 0 0,0 0-1 0 0,0 1 1 0 0,0-1 0 0 0,0 0-1 0 0,0 0 1 0 0,1-1-1 0 0,1 1 1 0 0,8-2-32 0 0,0-1 0 0 0,-1 0 0 0 0,16-6 1 0 0,-20 6-13 0 0,50-20-1548 0 0,-3-7-3926 0 0,-53 29 5259 0 0,1 0 1 0 0,-1 0 0 0 0,0 0-1 0 0,1 0 1 0 0,-1-1 0 0 0,0 1-1 0 0,0-1 1 0 0,0 1 0 0 0,0 0-1 0 0,0-1 1 0 0,0 0 0 0 0,-1 1-1 0 0,1-1 1 0 0,0 0 0 0 0,-1 1-1 0 0,1-1 1 0 0,-1 0 0 0 0,0 0-1 0 0,1 1 1 0 0,-1-1 0 0 0,0 0-1 0 0,0 0 1 0 0,-1-2 0 0 0,3-12-1609 0 0,-2 13 1372 0 0,1 1 0 0 0,0-1 0 0 0,0 1 0 0 0,0 0 0 0 0,1 0 0 0 0,-1-1 0 0 0,0 1 0 0 0,1 0 0 0 0,-1 0 0 0 0,3-2 0 0 0</inkml:trace>
</inkml:ink>
</file>

<file path=ppt/ink/ink1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2:38.1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52 14579 0 0,'-2'-2'620'0'0,"0"0"-1"0"0,1-1 1 0 0,-1 1 0 0 0,1 0-1 0 0,-1 0 1 0 0,1-1 0 0 0,0 1-1 0 0,0-1 1 0 0,0 0-1 0 0,0 1 1 0 0,0-5 0 0 0,1 6-600 0 0,0 0 0 0 0,0 1 0 0 0,0-1 0 0 0,0 0 0 0 0,1 0 0 0 0,-1 0 0 0 0,0 1 0 0 0,0-1 1 0 0,1 0-1 0 0,-1 0 0 0 0,1 0 0 0 0,-1 1 0 0 0,1-1 0 0 0,-1 0 0 0 0,1 1 0 0 0,-1-1 0 0 0,1 1 0 0 0,0-1 0 0 0,-1 0 0 0 0,1 1 1 0 0,0 0-1 0 0,-1-1 0 0 0,1 1 0 0 0,0-1 0 0 0,0 1 0 0 0,-1 0 0 0 0,1-1 0 0 0,0 1 0 0 0,0 0 0 0 0,0 0 0 0 0,-1 0 1 0 0,1 0-1 0 0,0-1 0 0 0,0 1 0 0 0,0 0 0 0 0,0 0 0 0 0,0 1 0 0 0,1-1 0 0 0,16-1 97 0 0,1 1-1 0 0,33 5 1 0 0,-7 7-1837 0 0,-41-10 972 0 0,0 0-1 0 0,-1 0 0 0 0,1 0 0 0 0,-1 0 1 0 0,1 1-1 0 0,-1 0 0 0 0,0-1 1 0 0,3 4-1 0 0,2 6-3883 0 0,-4 1-1681 0 0</inkml:trace>
</inkml:ink>
</file>

<file path=ppt/ink/ink1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2:38.4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2 173 9490 0 0,'0'-1'219'0'0,"-1"-1"0"0"0,1 1 0 0 0,0 0 0 0 0,0-1 0 0 0,0 1 0 0 0,0 0 0 0 0,0-1 1 0 0,0 1-1 0 0,0 0 0 0 0,0-1 0 0 0,0 1 0 0 0,1 0 0 0 0,-1-1 0 0 0,0 1 0 0 0,1 0 0 0 0,-1 0 0 0 0,1-1 0 0 0,0 1 0 0 0,-1 0 0 0 0,1 0 0 0 0,0 0 0 0 0,0 0 0 0 0,-1 0 1 0 0,1 0-1 0 0,0 0 0 0 0,0 0 0 0 0,0 0 0 0 0,0 0 0 0 0,0 1 0 0 0,1-1 0 0 0,-1 0 0 0 0,0 1 0 0 0,2-2 0 0 0,6-2 138 0 0,0 0-1 0 0,1 1 0 0 0,16-5 1 0 0,1 1 619 0 0,-19 3-782 0 0,-5 2-103 0 0,0 1 0 0 0,0-1 0 0 0,0 1 0 0 0,0 0 0 0 0,1 0 0 0 0,-1 0 0 0 0,1 0 0 0 0,-1 1 0 0 0,0-1 0 0 0,1 1 0 0 0,4 0 0 0 0,-8 2 16 0 0,0 0-1 0 0,0 0 1 0 0,0 0 0 0 0,0 0 0 0 0,-1 0 0 0 0,1 0 0 0 0,-1 0-1 0 0,0-1 1 0 0,0 1 0 0 0,1 0 0 0 0,-1 0 0 0 0,0-1 0 0 0,-2 3-1 0 0,2-2-9 0 0,-9 17 155 0 0,1 0 0 0 0,1 0 0 0 0,-11 38 0 0 0,18-51-241 0 0,0-1 1 0 0,-1 0-1 0 0,2 1 0 0 0,-1-1 1 0 0,1 0-1 0 0,0 1 0 0 0,0-1 1 0 0,0 1-1 0 0,1-1 0 0 0,-1 0 1 0 0,2 1-1 0 0,-1-1 0 0 0,0 0 1 0 0,1 0-1 0 0,0 1 0 0 0,0-1 0 0 0,1-1 1 0 0,-1 1-1 0 0,1 0 0 0 0,5 6 1 0 0,-7-10 9 0 0,-1-1 1 0 0,1 1 0 0 0,0 0-1 0 0,-1-1 1 0 0,1 1-1 0 0,0-1 1 0 0,-1 1 0 0 0,1-1-1 0 0,0 1 1 0 0,0-1 0 0 0,0 1-1 0 0,0-1 1 0 0,-1 0-1 0 0,1 1 1 0 0,0-1 0 0 0,0 0-1 0 0,0 0 1 0 0,0 0 0 0 0,0 0-1 0 0,0 0 1 0 0,0 0-1 0 0,0 0 1 0 0,-1 0 0 0 0,1 0-1 0 0,2-1 1 0 0,-1 1 21 0 0,0-1 0 0 0,0 0 1 0 0,0 0-1 0 0,0-1 0 0 0,-1 1 0 0 0,1 0 0 0 0,0-1 1 0 0,-1 1-1 0 0,1-1 0 0 0,2-2 0 0 0,2-4 74 0 0,0 0 0 0 0,-1-1-1 0 0,7-14 1 0 0,-4 7-110 0 0,-1 0 1 0 0,-1-1-1 0 0,-1 0 1 0 0,0 0-1 0 0,-1-1 0 0 0,3-33 1 0 0,-7-2-2570 0 0,-11 0-3843 0 0,11 52 6039 0 0,-1-1 1 0 0,1 1-1 0 0,-1-1 1 0 0,1 1-1 0 0,0-1 1 0 0,-1 1 0 0 0,1-1-1 0 0,0 0 1 0 0,0 1-1 0 0,0-1 1 0 0,0 1-1 0 0,1-1 1 0 0,-1 1-1 0 0,0-1 1 0 0,1 0-1 0 0,-1 1 1 0 0,1-1 0 0 0,0-1-1 0 0,0 2 372 0 0,0 0-1 0 0,-1 1 1 0 0,1-1 0 0 0,0 1-1 0 0,0-1 1 0 0,-1 1-1 0 0,1-1 1 0 0,0 1 0 0 0,0 0-1 0 0,0-1 1 0 0,-1 1-1 0 0,1 0 1 0 0,0 0 0 0 0,0 0-1 0 0,0-1 1 0 0,0 1-1 0 0,0 0 1 0 0,0 0 0 0 0,0 0-1 0 0,-1 0 1 0 0,1 1-1 0 0,0-1 1 0 0,1 0 0 0 0,2 1 734 0 0,1 1 1 0 0,-1-1-1 0 0,-1 1 1 0 0,1 0-1 0 0,0-1 1 0 0,0 2-1 0 0,-1-1 1 0 0,1 0 0 0 0,-1 1-1 0 0,0 0 1 0 0,1-1-1 0 0,3 7 1 0 0,-3-4-380 0 0,-1 1 0 0 0,0 1 0 0 0,-1-1 0 0 0,1 0 0 0 0,-1 1 0 0 0,0-1 1 0 0,-1 1-1 0 0,1-1 0 0 0,-2 1 0 0 0,1 0 0 0 0,0 0 0 0 0,-1 0 0 0 0,-1-1 0 0 0,1 1 1 0 0,-2 7-1 0 0,1-3-263 0 0,1 0 0 0 0,0 1 0 0 0,0-1 1 0 0,3 13-1 0 0,-3-23-93 0 0,0 0-1 0 0,1 0 1 0 0,-1 0-1 0 0,0 1 1 0 0,1-1-1 0 0,-1 0 1 0 0,1 0-1 0 0,-1 0 1 0 0,1 0-1 0 0,0 0 1 0 0,0 0-1 0 0,-1 0 1 0 0,1 0 0 0 0,0 0-1 0 0,0 0 1 0 0,0 0-1 0 0,0-1 1 0 0,0 1-1 0 0,0 0 1 0 0,0 0-1 0 0,0-1 1 0 0,0 1-1 0 0,0-1 1 0 0,1 1-1 0 0,-1-1 1 0 0,0 0 0 0 0,0 1-1 0 0,0-1 1 0 0,1 0-1 0 0,-1 0 1 0 0,0 0-1 0 0,0 0 1 0 0,1 0-1 0 0,-1 0 1 0 0,0 0-1 0 0,0 0 1 0 0,1 0-1 0 0,-1-1 1 0 0,0 1 0 0 0,0-1-1 0 0,0 1 1 0 0,2-1-1 0 0,7-3-198 0 0,1 0 0 0 0,-1-1 0 0 0,18-12-1 0 0,-15 9-733 0 0,1 2-699 0 0,2-2-2457 0 0,-7 2-2595 0 0</inkml:trace>
</inkml:ink>
</file>

<file path=ppt/ink/ink1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2:38.8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45 1 12099 0 0,'-10'21'3290'0'0,"1"1"0"0"0,-8 30 0 0 0,15-42-2945 0 0,0 0-1 0 0,0 0 1 0 0,1-1 0 0 0,0 1-1 0 0,0 0 1 0 0,1 0-1 0 0,1 0 1 0 0,1 12 0 0 0,-1-19-326 0 0,-1-1 0 0 0,1 1 0 0 0,0-1 0 0 0,0 1 1 0 0,0 0-1 0 0,0-1 0 0 0,1 0 0 0 0,-1 1 0 0 0,1-1 0 0 0,-1 0 1 0 0,1 0-1 0 0,0 0 0 0 0,0 0 0 0 0,0 0 0 0 0,0 0 1 0 0,0 0-1 0 0,4 2 0 0 0,-2-2-13 0 0,1 0 0 0 0,-1 0 0 0 0,1 0 0 0 0,0-1 0 0 0,-1 1-1 0 0,1-1 1 0 0,0 0 0 0 0,0-1 0 0 0,5 1 0 0 0,10-1-591 0 0,0-2-1 0 0,-1 0 0 0 0,36-8 1 0 0,-51 9 334 0 0,22-4-2459 0 0,-1-1-1 0 0,-1-1 1 0 0,1-2-1 0 0,44-21 1 0 0,-28 5-3211 0 0</inkml:trace>
</inkml:ink>
</file>

<file path=ppt/ink/ink1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2:39.3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167 83 16484 0 0,'-12'4'1654'0'0,"0"0"0"0"0,1 0 0 0 0,-1 1 0 0 0,-18 12 0 0 0,22-12-1238 0 0,1 0-1 0 0,0 1 1 0 0,0-1-1 0 0,0 2 1 0 0,1-1-1 0 0,-10 13 0 0 0,12-13-369 0 0,0 0-1 0 0,0 0 0 0 0,1 0 0 0 0,0 1 0 0 0,1-1 1 0 0,-1 1-1 0 0,1 0 0 0 0,0-1 0 0 0,1 1 0 0 0,0 0 1 0 0,0 0-1 0 0,0 0 0 0 0,1 0 0 0 0,0 0 0 0 0,0 0 1 0 0,1 1-1 0 0,0-1 0 0 0,0-1 0 0 0,1 1 0 0 0,0 0 1 0 0,3 8-1 0 0,-5-12-52 0 0,1 0 1 0 0,0 0-1 0 0,1 0 0 0 0,-1 0 1 0 0,0 0-1 0 0,1 0 1 0 0,0 0-1 0 0,0 0 1 0 0,0 0-1 0 0,0-1 0 0 0,0 1 1 0 0,0-1-1 0 0,0 0 1 0 0,1 1-1 0 0,0-1 0 0 0,-1 0 1 0 0,1 0-1 0 0,0-1 1 0 0,0 1-1 0 0,0-1 0 0 0,0 1 1 0 0,0-1-1 0 0,0 0 1 0 0,0 0-1 0 0,0 0 1 0 0,1-1-1 0 0,-1 1 0 0 0,0-1 1 0 0,1 1-1 0 0,-1-1 1 0 0,0 0-1 0 0,0-1 0 0 0,1 1 1 0 0,-1 0-1 0 0,0-1 1 0 0,1 0-1 0 0,-1 0 0 0 0,0 0 1 0 0,0 0-1 0 0,0 0 1 0 0,0-1-1 0 0,4-2 1 0 0,0 1-180 0 0,0-1 1 0 0,0-1 0 0 0,-1 1 0 0 0,0-1 0 0 0,1 0 0 0 0,-2-1 0 0 0,1 1 0 0 0,-1-1-1 0 0,1 0 1 0 0,-2 0 0 0 0,1-1 0 0 0,-1 0 0 0 0,0 0 0 0 0,0 0 0 0 0,-1 0 0 0 0,1 0-1 0 0,1-9 1 0 0,-4 8-177 0 0,0 1 0 0 0,-1 0 0 0 0,0 0-1 0 0,0 0 1 0 0,-1 0 0 0 0,0-1 0 0 0,0 1-1 0 0,0 0 1 0 0,-1 0 0 0 0,0 0 0 0 0,-6-11-1 0 0,-6-24 99 0 0,14 41 395 0 0,0-1 1 0 0,-1 1-1 0 0,1 0 1 0 0,0 0 0 0 0,0-1-1 0 0,0 1 1 0 0,0 0-1 0 0,0 0 1 0 0,0-1 0 0 0,1 1-1 0 0,-1 0 1 0 0,0 0-1 0 0,0 0 1 0 0,1-1-1 0 0,-1 1 1 0 0,1 0 0 0 0,-1 0-1 0 0,1 0 1 0 0,0 0-1 0 0,-1 0 1 0 0,1 0 0 0 0,0 0-1 0 0,1-1 1 0 0,0 0 7 0 0,0 0 0 0 0,1 1 0 0 0,-1-1 0 0 0,1 1 0 0 0,-1-1 0 0 0,1 1 1 0 0,-1 0-1 0 0,1 0 0 0 0,5-1 0 0 0,0 0-217 0 0,0 1 0 0 0,-1 0 0 0 0,1 0 0 0 0,0 1 0 0 0,-1 0 0 0 0,1 0 0 0 0,10 3 0 0 0,-18-3-30 0 0,0 0 0 0 0,0 0 0 0 0,0 0 1 0 0,0 0-1 0 0,1 0 0 0 0,-1 0 0 0 0,0 0 1 0 0,0 0-1 0 0,0 0 0 0 0,0 0 0 0 0,1 0 1 0 0,-1 0-1 0 0,0 0 0 0 0,0 0 0 0 0,0 1 1 0 0,0-1-1 0 0,0 0 0 0 0,1 0 0 0 0,-1 0 1 0 0,0 0-1 0 0,0 0 0 0 0,0 1 0 0 0,0-1 1 0 0,0 0-1 0 0,0 0 0 0 0,0 0 1 0 0,0 0-1 0 0,1 0 0 0 0,-1 1 0 0 0,0-1 1 0 0,0 0-1 0 0,0 0 0 0 0,0 0 0 0 0,0 1 1 0 0,0-1-1 0 0,0 0 0 0 0,0 0 0 0 0,0 0 1 0 0,0 0-1 0 0,0 1 0 0 0,0-1 0 0 0,0 0 1 0 0,-1 0-1 0 0,-5 10-2215 0 0,-18 11 677 0 0,20-18 1046 0 0,-17 13-183 0 0,2 2 1 0 0,-18 21 0 0 0,6 5 3131 0 0,27-38-1398 0 0,1 0 0 0 0,0 1 0 0 0,1 0 0 0 0,-1 0 1 0 0,-1 8-1 0 0,4-14-834 0 0,0 0-1 0 0,-1 0 1 0 0,1 0 0 0 0,0-1 0 0 0,0 1-1 0 0,0 0 1 0 0,0 0 0 0 0,0 0 0 0 0,0 0-1 0 0,0 0 1 0 0,0 0 0 0 0,0 0 0 0 0,0-1-1 0 0,0 1 1 0 0,0 0 0 0 0,1 0 0 0 0,-1 0-1 0 0,0 0 1 0 0,1-1 0 0 0,-1 1 0 0 0,0 0-1 0 0,1 0 1 0 0,-1 0 0 0 0,1-1 0 0 0,0 1 0 0 0,-1 0-1 0 0,1-1 1 0 0,-1 1 0 0 0,1-1 0 0 0,1 2-1 0 0,0-2-47 0 0,0 1 0 0 0,0-1 0 0 0,0 0 0 0 0,0 1 0 0 0,0-1 0 0 0,0 0 0 0 0,0-1 0 0 0,0 1 0 0 0,0 0 0 0 0,0 0-1 0 0,0-1 1 0 0,0 1 0 0 0,2-2 0 0 0,9-3-124 0 0,0 0-1 0 0,22-14 0 0 0,-34 19 74 0 0,22-13 243 0 0,19-12-2590 0 0,-29 17-229 0 0,-2 0 0 0 0,22-19 0 0 0,-28 22 1790 0 0,1-1 0 0 0,-2 0 0 0 0,1 0 0 0 0,-1 0 0 0 0,1 0 0 0 0,-2-1 0 0 0,1 1 0 0 0,-1-1 0 0 0,0 0-1 0 0,0 0 1 0 0,-1 0 0 0 0,0-1 0 0 0,0 1 0 0 0,0-11 0 0 0,-1 9 922 0 0,3-34 2621 0 0,-10 17 5973 0 0,6 26-8608 0 0,0-1-1 0 0,0 1 0 0 0,0 0 1 0 0,0 0-1 0 0,0-1 1 0 0,-1 1-1 0 0,1 0 0 0 0,0 0 1 0 0,0-1-1 0 0,0 1 1 0 0,0 0-1 0 0,-1 0 0 0 0,1 0 1 0 0,0-1-1 0 0,0 1 1 0 0,0 0-1 0 0,-1 0 0 0 0,1 0 1 0 0,0 0-1 0 0,0 0 0 0 0,-1-1 1 0 0,1 1-1 0 0,0 0 1 0 0,0 0-1 0 0,-1 0 0 0 0,1 0 1 0 0,0 0-1 0 0,0 0 1 0 0,-1 0-1 0 0,1 0 0 0 0,0 0 1 0 0,-1 0-1 0 0,1 0 0 0 0,0 0 1 0 0,0 0-1 0 0,-1 0 1 0 0,1 0-1 0 0,0 0 0 0 0,0 0 1 0 0,-1 1-1 0 0,1-1 1 0 0,0 0-1 0 0,0 0 0 0 0,-1 0 1 0 0,1 0-1 0 0,0 0 0 0 0,0 1 1 0 0,0-1-1 0 0,-1 0 1 0 0,1 0-1 0 0,0 0 0 0 0,0 1 1 0 0,0-1-1 0 0,0 0 1 0 0,-1 0-1 0 0,1 1 0 0 0,0-1 1 0 0,-11 20 1653 0 0,11-20-1783 0 0,-15 34 309 0 0,1 0-1 0 0,2 1 1 0 0,1 1 0 0 0,2-1-1 0 0,1 2 1 0 0,-5 64 0 0 0,17-53-644 0 0,-4-46 189 0 0,0 0 0 0 0,0-1 0 0 0,1 1 0 0 0,-1 0 0 0 0,1-1 0 0 0,-1 1 0 0 0,1 0 0 0 0,-1-1 0 0 0,1 1 0 0 0,0-1 0 0 0,0 1 0 0 0,0-1 0 0 0,0 1 0 0 0,0-1 0 0 0,0 0 0 0 0,0 1 0 0 0,0-1 0 0 0,1 0 0 0 0,-1 0 0 0 0,0 0 0 0 0,1 0 0 0 0,-1 0 0 0 0,1 0 0 0 0,2 1 0 0 0,-3-2-138 0 0,1 0 0 0 0,-1 0 0 0 0,1-1 0 0 0,-1 1 0 0 0,1-1 0 0 0,-1 1 0 0 0,1-1 0 0 0,-1 1 0 0 0,0-1 0 0 0,1 0 0 0 0,-1 1 0 0 0,0-1 0 0 0,1 0 0 0 0,-1 0 0 0 0,0 0 0 0 0,0 0 0 0 0,0 0 0 0 0,0 0 0 0 0,0-1 0 0 0,1-1 0 0 0,20-30-3567 0 0,-18 26 2830 0 0,28-46-4889 0 0,-8 29 1386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8:56.8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145 0 7266 0 0,'-12'9'1121'0'0,"1"1"1"0"0,0 0 0 0 0,1 1 0 0 0,0 0 0 0 0,0 0 0 0 0,1 1-1 0 0,1 0 1 0 0,-13 24 0 0 0,14-20-511 0 0,1 0 0 0 0,0 1 0 0 0,1-1 0 0 0,1 1 0 0 0,0 0 0 0 0,2 1 0 0 0,-1 21 0 0 0,1-16-302 0 0,0-13-204 0 0,1-1-1 0 0,1 1 1 0 0,0-1-1 0 0,0 1 1 0 0,4 16-1 0 0,-4-25-106 0 0,0-1 1 0 0,0 0-1 0 0,0 0 0 0 0,0 0 0 0 0,0 0 0 0 0,0 0 1 0 0,0 1-1 0 0,0-1 0 0 0,0 0 0 0 0,0 0 0 0 0,0 0 0 0 0,0 0 1 0 0,0 0-1 0 0,0 1 0 0 0,0-1 0 0 0,0 0 0 0 0,0 0 1 0 0,0 0-1 0 0,0 0 0 0 0,0 0 0 0 0,1 0 0 0 0,-1 0 0 0 0,0 0 1 0 0,0 1-1 0 0,0-1 0 0 0,0 0 0 0 0,0 0 0 0 0,0 0 1 0 0,1 0-1 0 0,-1 0 0 0 0,0 0 0 0 0,0 0 0 0 0,0 0 0 0 0,0 0 1 0 0,0 0-1 0 0,0 0 0 0 0,1 0 0 0 0,-1 0 0 0 0,0 0 1 0 0,0 0-1 0 0,0 0 0 0 0,0 0 0 0 0,0 0 0 0 0,1 0 0 0 0,-1 0 1 0 0,0 0-1 0 0,0 0 0 0 0,0 0 0 0 0,0 0 0 0 0,1 0 1 0 0,5-9-234 0 0,4-12-229 0 0,-4 6 353 0 0,1 1-1 0 0,0 0 0 0 0,1 0 0 0 0,0 1 0 0 0,1 0 1 0 0,0 0-1 0 0,13-12 0 0 0,-18 21 93 0 0,1 0-1 0 0,-1 0 1 0 0,0 1 0 0 0,1 0-1 0 0,0 0 1 0 0,0 0 0 0 0,0 0-1 0 0,0 1 1 0 0,0-1 0 0 0,7-1-1 0 0,-8 4 8 0 0,0-1-1 0 0,-1 1 0 0 0,1-1 0 0 0,0 1 1 0 0,0 0-1 0 0,-1 0 0 0 0,1 1 0 0 0,0-1 1 0 0,-1 1-1 0 0,1 0 0 0 0,0 0 1 0 0,-1 0-1 0 0,1 1 0 0 0,-1-1 0 0 0,1 1 1 0 0,-1-1-1 0 0,3 4 0 0 0,-3-4 60 0 0,-1 1-1 0 0,1 0 1 0 0,-1 0-1 0 0,0 0 1 0 0,0 0-1 0 0,1 0 1 0 0,-2 0-1 0 0,1 1 1 0 0,0-1-1 0 0,0 1 1 0 0,-1-1-1 0 0,1 1 1 0 0,-1-1-1 0 0,0 1 1 0 0,0 0-1 0 0,0 0 1 0 0,0 0-1 0 0,-1 0 1 0 0,1 0-1 0 0,-1 0 1 0 0,1 0-1 0 0,-1 0 1 0 0,0 0-1 0 0,0 0 1 0 0,-1 0-1 0 0,1-1 1 0 0,-1 1-1 0 0,1 0 1 0 0,-1 0-1 0 0,0 0 1 0 0,0 0-1 0 0,0 0 1 0 0,0-1-1 0 0,-1 1 1 0 0,-1 2-1 0 0,-2 4 101 0 0,0-1-1 0 0,0 0 1 0 0,-1 0-1 0 0,0 0 0 0 0,0-1 1 0 0,-1 0-1 0 0,0 0 0 0 0,0-1 1 0 0,-14 10-1 0 0,2-6-28 0 0,0-1 0 0 0,-1-1-1 0 0,0 0 1 0 0,0-2 0 0 0,0 0 0 0 0,-33 4-1 0 0,115 3-185 0 0,-35-10-177 0 0,1-1 0 0 0,37-3-1 0 0,16-5-4720 0 0,-41 3-615 0 0,-9 1-2224 0 0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5:28.0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86 78 11522 0 0,'-1'-1'334'0'0,"-1"1"-1"0"0,1 0 1 0 0,-1 0-1 0 0,0 0 1 0 0,1 0 0 0 0,-1 0-1 0 0,0 0 1 0 0,1 1-1 0 0,-1-1 1 0 0,0 0-1 0 0,1 1 1 0 0,-1-1-1 0 0,1 1 1 0 0,-1 0-1 0 0,1-1 1 0 0,-1 1-1 0 0,1 0 1 0 0,0 0-1 0 0,-1 0 1 0 0,1 0-1 0 0,0 0 1 0 0,0 0-1 0 0,-1 1 1 0 0,1-1-1 0 0,-1 2 1 0 0,1 0-99 0 0,-1 0-1 0 0,1 0 1 0 0,0 0 0 0 0,0 0 0 0 0,1 0 0 0 0,-1 1 0 0 0,1-1 0 0 0,-1 0 0 0 0,1 0 0 0 0,0 1 0 0 0,0-1 0 0 0,1 4 0 0 0,0 1-169 0 0,0-1 1 0 0,1 1 0 0 0,0-1 0 0 0,0 0 0 0 0,0 1-1 0 0,1-1 1 0 0,0-1 0 0 0,1 1 0 0 0,-1 0 0 0 0,1-1-1 0 0,5 7 1 0 0,-6-10-69 0 0,0 0 0 0 0,-1-1 0 0 0,1 1 0 0 0,0-1 0 0 0,0 1 0 0 0,0-1 0 0 0,1 0 0 0 0,-1 0 0 0 0,1-1 0 0 0,-1 1 0 0 0,1-1-1 0 0,-1 1 1 0 0,1-1 0 0 0,0 0 0 0 0,0 0 0 0 0,-1-1 0 0 0,1 1 0 0 0,0-1 0 0 0,0 0 0 0 0,0 0 0 0 0,0 0 0 0 0,0-1 0 0 0,-1 1 0 0 0,1-1 0 0 0,0 0 0 0 0,0 0 0 0 0,-1 0 0 0 0,1-1-1 0 0,-1 1 1 0 0,1-1 0 0 0,-1 0 0 0 0,1 0 0 0 0,4-3 0 0 0,-2-1 5 0 0,1 1 1 0 0,-1-1-1 0 0,-1 0 0 0 0,1 0 0 0 0,-1-1 0 0 0,0 0 0 0 0,-1 0 0 0 0,1 0 1 0 0,-1 0-1 0 0,-1 0 0 0 0,1-1 0 0 0,-1 0 0 0 0,-1 0 0 0 0,4-14 0 0 0,-5 16 19 0 0,0 0 1 0 0,-1 0-1 0 0,1 1 0 0 0,-1-1 0 0 0,0 0 0 0 0,-1 0 0 0 0,0 0 0 0 0,1 0 0 0 0,-2 0 0 0 0,1 1 0 0 0,-1-1 0 0 0,0 0 0 0 0,-3-7 0 0 0,3 11-17 0 0,0-1 0 0 0,0 0 1 0 0,0 1-1 0 0,0-1 0 0 0,-1 1 1 0 0,1 0-1 0 0,0 0 0 0 0,-1-1 1 0 0,0 2-1 0 0,1-1 0 0 0,-1 0 1 0 0,0 1-1 0 0,0-1 0 0 0,0 1 1 0 0,0 0-1 0 0,0 0 0 0 0,-1 0 1 0 0,1 0-1 0 0,0 0 0 0 0,0 1 1 0 0,-1 0-1 0 0,1-1 0 0 0,0 1 1 0 0,0 1-1 0 0,-5-1 0 0 0,0 1-49 0 0,0 0 1 0 0,-1 0-1 0 0,1 1 0 0 0,0 0 0 0 0,0 0 1 0 0,0 1-1 0 0,0 0 0 0 0,0 0 0 0 0,1 1 0 0 0,0 0 1 0 0,0 1-1 0 0,0-1 0 0 0,0 1 0 0 0,0 0 1 0 0,1 1-1 0 0,0 0 0 0 0,0 0 0 0 0,1 0 0 0 0,-1 1 1 0 0,2 0-1 0 0,-1 0 0 0 0,1 0 0 0 0,0 0 0 0 0,0 1 1 0 0,1-1-1 0 0,0 1 0 0 0,0 0 0 0 0,1 0 1 0 0,0 0-1 0 0,0 0 0 0 0,1 1 0 0 0,0-1 0 0 0,0 0 1 0 0,1 1-1 0 0,0-1 0 0 0,1 1 0 0 0,0-1 1 0 0,0 0-1 0 0,1 0 0 0 0,3 11 0 0 0,-3-16 59 0 0,-1 1 1 0 0,1-1-1 0 0,0 1 0 0 0,1-1 0 0 0,-1 0 0 0 0,1 1 0 0 0,-1-1 1 0 0,1 0-1 0 0,0-1 0 0 0,0 1 0 0 0,0-1 0 0 0,0 1 1 0 0,1-1-1 0 0,-1 0 0 0 0,1 0 0 0 0,-1 0 0 0 0,1-1 1 0 0,0 1-1 0 0,0-1 0 0 0,-1 0 0 0 0,1 0 0 0 0,7 1 0 0 0,10 1 122 0 0,0-1 0 0 0,0-1 0 0 0,25-2 0 0 0,-16 0-162 0 0,62 9-70 0 0,-48-3-2624 0 0,1-3-5306 0 0,-28-3 587 0 0</inkml:trace>
</inkml:ink>
</file>

<file path=ppt/ink/ink1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2:39.6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58 41 8850 0 0,'2'-4'1792'0'0,"0"0"-1"0"0,0-1 1 0 0,1 1-1 0 0,-1 0 1 0 0,1 1 0 0 0,0-1-1 0 0,0 0 1 0 0,5-4 0 0 0,-8 11-1591 0 0,1-1 0 0 0,-1 1 0 0 0,0 0 1 0 0,-1 0-1 0 0,1-1 0 0 0,0 1 0 0 0,-1 0 1 0 0,1 0-1 0 0,-1-1 0 0 0,-1 5 0 0 0,-18 52-190 0 0,6-20-205 0 0,1 1-1 0 0,2 0 0 0 0,2 0 0 0 0,-5 52 1 0 0,17-42-2498 0 0,4-25-1013 0 0,-6-24 3224 0 0,-1 0 0 0 0,1 0 1 0 0,0 0-1 0 0,-1 0 0 0 0,1 0 0 0 0,0 0 0 0 0,0 0 0 0 0,-1 0 0 0 0,1 0 0 0 0,0-1 0 0 0,0 1 0 0 0,0 0 0 0 0,0-1 0 0 0,0 1 1 0 0,2 1-1 0 0</inkml:trace>
  <inkml:trace contextRef="#ctx0" brushRef="#br0" timeOffset="1">310 454 14563 0 0,'2'-8'10899'0'0,"4"-3"-6395"0"0,15-16-4309 0 0,-21 27-371 0 0,0 0 0 0 0,1-1 0 0 0,-1 1 1 0 0,1 0-1 0 0,-1 0 0 0 0,1 0 0 0 0,-1-1 0 0 0,1 1 0 0 0,-1 0 0 0 0,1 0 0 0 0,0 0 1 0 0,-1 0-1 0 0,1 0 0 0 0,-1 0 0 0 0,1 0 0 0 0,-1 0 0 0 0,1 0 0 0 0,-1 0 1 0 0,1 0-1 0 0,-1 1 0 0 0,1-1 0 0 0,-1 0 0 0 0,1 1 0 0 0</inkml:trace>
</inkml:ink>
</file>

<file path=ppt/ink/ink1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2:42.5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19980 0 0,'337'196'1118'0'0,"-303"-177"-895"0"0,-1 2 0 0 0,0 1 1 0 0,-2 1-1 0 0,0 2 0 0 0,-2 1 1 0 0,-1 2-1 0 0,-1 0 0 0 0,-2 2 1 0 0,-1 1-1 0 0,-1 1 0 0 0,-1 1 0 0 0,-2 0 1 0 0,-2 2-1 0 0,-1 0 0 0 0,16 48 1 0 0,-12-11 368 0 0,-2 1 1 0 0,-5 1 0 0 0,7 76 0 0 0,0 230 679 0 0,-10-124-992 0 0,-3-139-260 0 0,12 321 92 0 0,-21-354-15 0 0,-4 1-1 0 0,-4-2 1 0 0,-23 101 0 0 0,-156 422 501 0 0,102-351-459 0 0,81-241-311 0 0,2-9-81 0 0,1 1 1 0 0,0-1-1 0 0,0 1 0 0 0,1-1 1 0 0,-1 1-1 0 0,1 0 0 0 0,1-1 0 0 0,-1 1 1 0 0,1 0-1 0 0,0 0 0 0 0,0 6 1 0 0,6-9-4629 0 0,-6-3 4610 0 0,1 0 0 0 0,-1 0 0 0 0,1 0 0 0 0,-1 0 0 0 0,0 0 0 0 0,1 0-1 0 0,-1 0 1 0 0,0-1 0 0 0,1 1 0 0 0,-1 0 0 0 0,0 0 0 0 0</inkml:trace>
</inkml:ink>
</file>

<file path=ppt/ink/ink1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2:43.2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 93 22661 0 0,'-7'-4'556'0'0,"4"2"-531"0"0,1 1-1 0 0,-1-1 0 0 0,0 0 0 0 0,1 0 0 0 0,-1 0 0 0 0,1 0 0 0 0,-1 0 0 0 0,1 0 0 0 0,0-1 0 0 0,0 1 0 0 0,-2-4 0 0 0,6 5-68 0 0,0 0 0 0 0,0-1 0 0 0,1 1 0 0 0,-1 0 0 0 0,1 0 0 0 0,-1 0 0 0 0,0 1 0 0 0,1-1 0 0 0,4 0 0 0 0,-5 0 20 0 0,45-9 347 0 0,0 2 0 0 0,1 3 0 0 0,55-1 0 0 0,146 13 440 0 0,-137-2-796 0 0,477-15 164 0 0,-392 4-358 0 0,-67 16-4201 0 0,-129-10 4411 0 0,23 1-4397 0 0,-24-1 4181 0 0,1 0 0 0 0,-1 0 1 0 0,1 0-1 0 0,-1 0 0 0 0,1 0 0 0 0,-1 0 0 0 0,1 0 0 0 0,-1-1 0 0 0,1 1 0 0 0,-1 0 0 0 0,1 0 0 0 0,-1 0 0 0 0,1-1 0 0 0,-1 1 0 0 0,0 0 0 0 0,1-1 0 0 0,-1 1 0 0 0,1 0 0 0 0,-1-1 1 0 0,0 1-1 0 0,0 0 0 0 0,1-1 0 0 0,-1 1 0 0 0,0-1 0 0 0,1 1 0 0 0,-1-1 0 0 0,0 1 0 0 0,0-1 0 0 0,0 1 0 0 0,0 0 0 0 0,1-1 0 0 0,-1 1 0 0 0,0-1 0 0 0,0 1 0 0 0,0-1 0 0 0,0 1 1 0 0,0-1-1 0 0,0 1 0 0 0,0-1 0 0 0,0 1 0 0 0,-1-1 0 0 0,1 1 0 0 0,0-1 0 0 0,-8-11-4355 0 0</inkml:trace>
</inkml:ink>
</file>

<file path=ppt/ink/ink1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2:43.5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22029 0 0,'24'9'1796'0'0,"58"26"-1664"0"0,1-4 0 0 0,110 25 0 0 0,-173-51-123 0 0,42 13-59 0 0,-57-16 75 0 0,0 0 0 0 0,-1 0 0 0 0,1 0 0 0 0,-1 0 0 0 0,0 1 0 0 0,0 0 0 0 0,1 0 0 0 0,-2 0 0 0 0,8 7 1 0 0,-10-8 71 0 0,0 0 1 0 0,0 0 0 0 0,0 0-1 0 0,-1 0 1 0 0,1 0 0 0 0,0 0-1 0 0,-1 0 1 0 0,1 0 0 0 0,-1 1 0 0 0,0-1-1 0 0,1 0 1 0 0,-1 0 0 0 0,0 0-1 0 0,-1 1 1 0 0,1-1 0 0 0,0 0-1 0 0,-1 0 1 0 0,1 1 0 0 0,-1-1 0 0 0,1 0-1 0 0,-1 0 1 0 0,0 0 0 0 0,0 0-1 0 0,-2 3 1 0 0,-3 6 345 0 0,-2 1 1 0 0,-15 19-1 0 0,16-22-380 0 0,-41 51 197 0 0,22-29-1196 0 0,1 2 1 0 0,-33 55-1 0 0,53-75-1149 0 0,4-6-1384 0 0</inkml:trace>
</inkml:ink>
</file>

<file path=ppt/ink/ink1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2:44.9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111 36 10282 0 0,'-2'1'471'0'0,"0"-1"-1"0"0,1 0 1 0 0,-1 1 0 0 0,0-1-1 0 0,0 1 1 0 0,1 0 0 0 0,-1 0-1 0 0,0 0 1 0 0,1-1 0 0 0,-1 1-1 0 0,1 0 1 0 0,-1 1 0 0 0,1-1-1 0 0,-2 2 1 0 0,1-1-83 0 0,1 0 1 0 0,-1 1-1 0 0,0-1 0 0 0,1 1 1 0 0,0-1-1 0 0,0 1 0 0 0,-1 0 1 0 0,0 3-1 0 0,0 6-5 0 0,0 0-1 0 0,1 0 1 0 0,-1 20 0 0 0,2-9 34 0 0,-1-14-404 0 0,-14 411 906 0 0,15-410-920 0 0,0-5-12 0 0,0 1 0 0 0,1 0 0 0 0,-1 0 0 0 0,1-1 0 0 0,0 1 0 0 0,0 0 0 0 0,1-1 1 0 0,2 6-1 0 0,-4-10 5 0 0,0-1-1 0 0,0 0 1 0 0,0 0 0 0 0,0 0 0 0 0,0 0 0 0 0,0 1-1 0 0,0-1 1 0 0,0 0 0 0 0,0 0 0 0 0,0 0 0 0 0,1 0 0 0 0,-1 0-1 0 0,0 0 1 0 0,0 1 0 0 0,0-1 0 0 0,0 0 0 0 0,0 0-1 0 0,0 0 1 0 0,1 0 0 0 0,-1 0 0 0 0,0 0 0 0 0,0 0 0 0 0,0 0-1 0 0,0 0 1 0 0,0 0 0 0 0,1 0 0 0 0,-1 0 0 0 0,0 1-1 0 0,0-1 1 0 0,0 0 0 0 0,0 0 0 0 0,1 0 0 0 0,-1 0 0 0 0,0 0-1 0 0,0-1 1 0 0,0 1 0 0 0,0 0 0 0 0,1 0 0 0 0,-1 0-1 0 0,0 0 1 0 0,0 0 0 0 0,0 0 0 0 0,0 0 0 0 0,0 0 0 0 0,1 0-1 0 0,-1 0 1 0 0,0 0 0 0 0,0 0 0 0 0,0-1 0 0 0,0 1-1 0 0,7-11-211 0 0,1-15 11 0 0,34-225-414 0 0,16-66 630 0 0,-56 311 1 0 0,-1-1 0 0 0,2 1 1 0 0,-1 0-1 0 0,1 0 1 0 0,6-12-1 0 0,-8 17-6 0 0,-1 1 0 0 0,1-1 0 0 0,0 0 1 0 0,-1 1-1 0 0,1-1 0 0 0,-1 0 0 0 0,1 1 0 0 0,0-1 0 0 0,0 1 1 0 0,-1-1-1 0 0,1 1 0 0 0,0-1 0 0 0,0 1 0 0 0,0 0 0 0 0,-1-1 1 0 0,1 1-1 0 0,0 0 0 0 0,0 0 0 0 0,0 0 0 0 0,1-1 0 0 0,0 2 3 0 0,-1-1-1 0 0,1 1 0 0 0,-1-1 1 0 0,0 1-1 0 0,1-1 0 0 0,-1 1 1 0 0,0 0-1 0 0,0 0 0 0 0,1-1 1 0 0,-1 1-1 0 0,0 0 0 0 0,0 0 1 0 0,0 0-1 0 0,0 0 0 0 0,0 1 0 0 0,0-1 1 0 0,1 2-1 0 0,3 5 13 0 0,1 1 0 0 0,-1 0 0 0 0,-1 0 0 0 0,0 0 1 0 0,0 0-1 0 0,-1 1 0 0 0,0 0 0 0 0,0 0 0 0 0,-1 0 0 0 0,-1 0 0 0 0,1 0 0 0 0,-2 0 0 0 0,1 0 0 0 0,-1 0 0 0 0,-1 0 0 0 0,0 0 1 0 0,-1 1-1 0 0,-3 11 0 0 0,2-10-11 0 0,0-1 1 0 0,-1-1-1 0 0,0 1 1 0 0,-1 0-1 0 0,0-1 1 0 0,-1 0-1 0 0,0 0 0 0 0,0-1 1 0 0,-1 0-1 0 0,0 0 1 0 0,-1 0-1 0 0,0-1 1 0 0,0 0-1 0 0,-1 0 1 0 0,-18 11-1 0 0,16-13-36 0 0,1-1 0 0 0,-2 0 1 0 0,-15 5-1 0 0,-3-2-9 0 0,-35 4 1 0 0,64-11 38 0 0,1-1 4 0 0,0 0 0 0 0,0 0 0 0 0,1 0 0 0 0,-1 0-1 0 0,0 0 1 0 0,0 0 0 0 0,0 0 0 0 0,0 0 0 0 0,0 0 0 0 0,0 0 0 0 0,0 0-1 0 0,0 0 1 0 0,0 0 0 0 0,0 0 0 0 0,0 0 0 0 0,0 0 0 0 0,0 0 0 0 0,0 0-1 0 0,0 0 1 0 0,0 1 0 0 0,0-1 0 0 0,0 0 0 0 0,0 0 0 0 0,0 0-1 0 0,0 0 1 0 0,0 0 0 0 0,0 0 0 0 0,0 0 0 0 0,0 0 0 0 0,0 0 0 0 0,0 0-1 0 0,0 0 1 0 0,0 0 0 0 0,0 0 0 0 0,0 1 0 0 0,0-1 0 0 0,0 0 0 0 0,0 0-1 0 0,0 0 1 0 0,0 0 0 0 0,0 0 0 0 0,0 0 0 0 0,0 0 0 0 0,0 0 0 0 0,0 0-1 0 0,0 0 1 0 0,0 0 0 0 0,0 0 0 0 0,0 0 0 0 0,0 0 0 0 0,0 0 0 0 0,0 0-1 0 0,-1 0 1 0 0,1 0 0 0 0,0 0 0 0 0,0 0 0 0 0,0 1 0 0 0,0-1-1 0 0,0 0 1 0 0,0 0 0 0 0,10 5 90 0 0,15 2-35 0 0,6-2-87 0 0,1-1 0 0 0,59-1-1 0 0,11-12-5294 0 0,-91 8 3374 0 0,0-2 0 0 0,0 0-1 0 0,14-5 1 0 0,3-4-4071 0 0</inkml:trace>
</inkml:ink>
</file>

<file path=ppt/ink/ink1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2:45.3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1 10146 0 0,'-4'0'638'0'0,"1"1"1"0"0,0 0-1 0 0,0 0 0 0 0,0 0 0 0 0,0 1 0 0 0,0-1 1 0 0,0 1-1 0 0,0 0 0 0 0,0 0 0 0 0,1 0 0 0 0,-1 0 0 0 0,1 0 1 0 0,-1 0-1 0 0,-3 6 0 0 0,3-3-275 0 0,-1 0 0 0 0,1 1 0 0 0,0 0 0 0 0,1-1 0 0 0,-1 1 0 0 0,1 0 0 0 0,-2 9 0 0 0,0 7-296 0 0,1 0 1 0 0,1 0-1 0 0,1 32 1 0 0,1-42-46 0 0,0 0 0 0 0,1-1-1 0 0,1 1 1 0 0,0 0 0 0 0,0-1 0 0 0,2 1 0 0 0,-1-1 0 0 0,1 0-1 0 0,10 19 1 0 0,-12-26-144 0 0,1 0 1 0 0,-1 0-1 0 0,1 0 0 0 0,0-1 0 0 0,0 0 0 0 0,0 1 0 0 0,1-1 1 0 0,-1 0-1 0 0,1 0 0 0 0,-1-1 0 0 0,1 1 0 0 0,0-1 1 0 0,0 0-1 0 0,0 0 0 0 0,1 0 0 0 0,-1 0 0 0 0,0-1 0 0 0,1 0 1 0 0,-1 1-1 0 0,0-2 0 0 0,1 1 0 0 0,0-1 0 0 0,-1 1 0 0 0,1-1 1 0 0,-1 0-1 0 0,1-1 0 0 0,7-1 0 0 0,-7 1-877 0 0,18-3-1690 0 0,-14 6-4362 0 0</inkml:trace>
</inkml:ink>
</file>

<file path=ppt/ink/ink1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2:45.6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9 105 18524 0 0,'-3'10'373'0'0,"1"0"1"0"0,1 0-1 0 0,0 0 0 0 0,0 0 1 0 0,1 0-1 0 0,0 0 0 0 0,1 0 1 0 0,0 1-1 0 0,0-1 0 0 0,1 0 1 0 0,1-1-1 0 0,0 1 0 0 0,6 16 1 0 0,-7-23-391 0 0,-1 1 0 0 0,1 0 0 0 0,0 0 0 0 0,0-1 0 0 0,1 0 0 0 0,-1 1 0 0 0,1-1 0 0 0,-1 0 0 0 0,1 0 0 0 0,0 0 0 0 0,0 0 0 0 0,0-1 0 0 0,1 1 0 0 0,-1-1 0 0 0,1 0 0 0 0,-1 0 0 0 0,1 0 0 0 0,0 0 0 0 0,-1-1 0 0 0,1 1 0 0 0,0-1 0 0 0,0 0 0 0 0,0 0 0 0 0,0-1 0 0 0,0 1 0 0 0,1-1 0 0 0,-1 0 0 0 0,0 0 0 0 0,0 0 0 0 0,0 0 1 0 0,0-1-1 0 0,0 0 0 0 0,0 0 0 0 0,0 0 0 0 0,7-3 0 0 0,-3 0-417 0 0,0 0 0 0 0,0-1 1 0 0,-1 0-1 0 0,0 0 0 0 0,0 0 1 0 0,0-1-1 0 0,-1 0 0 0 0,1-1 1 0 0,-1 1-1 0 0,-1-1 1 0 0,0 0-1 0 0,0-1 0 0 0,0 1 1 0 0,-1-1-1 0 0,0 0 0 0 0,6-16 1 0 0,1-6-2149 0 0,-2-1 1 0 0,-1 0 0 0 0,6-43-1 0 0,-11 47-716 0 0</inkml:trace>
</inkml:ink>
</file>

<file path=ppt/ink/ink1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2:45.9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97 122 7474 0 0,'-2'-1'459'0'0,"0"-1"1"0"0,1 1 0 0 0,-1-1 0 0 0,0 1 0 0 0,0-1 0 0 0,0 1 0 0 0,0 0-1 0 0,0 0 1 0 0,0 0 0 0 0,0 0 0 0 0,0 1 0 0 0,0-1 0 0 0,0 1 0 0 0,-1-1 0 0 0,1 1-1 0 0,0-1 1 0 0,0 1 0 0 0,-1 0 0 0 0,1 0 0 0 0,0 0 0 0 0,0 1 0 0 0,-1-1-1 0 0,1 0 1 0 0,0 1 0 0 0,0 0 0 0 0,-1-1 0 0 0,1 1 0 0 0,0 0 0 0 0,-3 2-1 0 0,2-1-289 0 0,1 0-1 0 0,-1 1 0 0 0,1-1 0 0 0,-1 1 0 0 0,1 0 0 0 0,0 0 0 0 0,0-1 0 0 0,1 1 1 0 0,-1 0-1 0 0,0 1 0 0 0,1-1 0 0 0,0 0 0 0 0,0 0 0 0 0,0 1 0 0 0,0-1 0 0 0,0 0 1 0 0,1 1-1 0 0,-1-1 0 0 0,1 5 0 0 0,1 4-68 0 0,0 0 0 0 0,0 0 0 0 0,1-1 0 0 0,1 1 0 0 0,0 0 0 0 0,0-1 0 0 0,1 0 0 0 0,0 0 0 0 0,1 0 0 0 0,10 15 0 0 0,-11-19-99 0 0,0 0 0 0 0,1 1 1 0 0,1-1-1 0 0,-1-1 0 0 0,1 1 1 0 0,0-1-1 0 0,0 0 0 0 0,1-1 1 0 0,0 1-1 0 0,0-1 0 0 0,0 0 1 0 0,1-1-1 0 0,-1 0 0 0 0,1 0 1 0 0,9 2-1 0 0,-15-5 1 0 0,1 0 0 0 0,-1 0 0 0 0,1-1 0 0 0,-1 1 0 0 0,1-1 0 0 0,-1 0 0 0 0,1 0 0 0 0,0 0 0 0 0,-1 0 0 0 0,1 0 0 0 0,0-1 0 0 0,-1 1 0 0 0,1-1 0 0 0,-1 0 0 0 0,1 1 0 0 0,-1-1 0 0 0,1 0 0 0 0,-1 0 0 0 0,0-1 0 0 0,1 1 0 0 0,3-4 0 0 0,-3 2 2 0 0,0 0 0 0 0,-1 0 0 0 0,1-1 0 0 0,-1 1 0 0 0,0-1 0 0 0,0 0 0 0 0,0 0 0 0 0,0 0 0 0 0,-1 0 0 0 0,1 0 0 0 0,-1 0-1 0 0,1-6 1 0 0,0-5-15 0 0,0 0-1 0 0,-1 0 1 0 0,-1-1-1 0 0,0 1 0 0 0,-1 0 1 0 0,-5-24-1 0 0,3 28-32 0 0,0 1-1 0 0,0-1 1 0 0,-2 1-1 0 0,1 0 1 0 0,-1 0-1 0 0,0 1 0 0 0,-1-1 1 0 0,0 1-1 0 0,-9-10 1 0 0,11 14-12 0 0,0 0 0 0 0,0 1 0 0 0,-1 0 0 0 0,1 0 0 0 0,-1 0 0 0 0,0 1 0 0 0,0 0 0 0 0,0 0 0 0 0,0 0 0 0 0,-1 0 0 0 0,1 1 0 0 0,-1 0 0 0 0,1 0 0 0 0,-1 0 0 0 0,0 1 0 0 0,0 0 0 0 0,0 0 0 0 0,-9 0 0 0 0,14 1-83 0 0,-1 0 1 0 0,0 1-1 0 0,0-1 1 0 0,0 0-1 0 0,1 1 1 0 0,-1 0 0 0 0,0-1-1 0 0,1 1 1 0 0,-1 0-1 0 0,0 0 1 0 0,1 0-1 0 0,-1 0 1 0 0,1 0-1 0 0,-1 0 1 0 0,1 0-1 0 0,0 1 1 0 0,-1-1-1 0 0,0 2 1 0 0,1-2-105 0 0,1 0 0 0 0,0-1 1 0 0,-1 1-1 0 0,1 0 0 0 0,-1 0 0 0 0,1-1 0 0 0,0 1 1 0 0,0 0-1 0 0,-1 0 0 0 0,1 0 0 0 0,0 0 1 0 0,0-1-1 0 0,0 1 0 0 0,0 0 0 0 0,0 0 1 0 0,0 0-1 0 0,0 0 0 0 0,0 0 0 0 0,1-1 1 0 0,-1 1-1 0 0,0 0 0 0 0,0 0 0 0 0,1 0 0 0 0,-1-1 1 0 0,0 1-1 0 0,1 0 0 0 0,-1 0 0 0 0,1-1 1 0 0,-1 1-1 0 0,1 0 0 0 0,-1-1 0 0 0,1 1 1 0 0,-1-1-1 0 0,1 1 0 0 0,0 0 0 0 0,0-1 1 0 0,-1 1-1 0 0,1-1 0 0 0,1 1 0 0 0,-2-1 158 0 0,0 0 0 0 0,1 1 0 0 0,-1-1 0 0 0,0 0 0 0 0,0 0 0 0 0,0 0 0 0 0,0 0 0 0 0,0 0 0 0 0,1 0 0 0 0,-1 1 0 0 0,0-1 0 0 0,0 0 0 0 0,0 0 0 0 0,0 0 0 0 0,1 0 0 0 0,-1 0 0 0 0,0 0 0 0 0,0 0 0 0 0,0 0 0 0 0,1 0 0 0 0,-1 0 0 0 0,0 0 0 0 0,0 0 0 0 0,0 0 0 0 0,1 0 0 0 0,-1 0 0 0 0,0 0 0 0 0,0 0 0 0 0,0 0 0 0 0,1 0 0 0 0,-1 0 0 0 0,0 0 0 0 0,0 0 0 0 0,0 0 0 0 0,0 0 0 0 0,1-1 0 0 0,-1 1 0 0 0,0 0 0 0 0,0 0 0 0 0,0 0 0 0 0,0 0 0 0 0,1 0 0 0 0,-1-1 0 0 0,0 1 0 0 0,0 0 0 0 0,0 0 0 0 0,0 0 0 0 0,0 0 0 0 0,0-1 0 0 0,0 1 0 0 0,4-4-2241 0 0,8 0-1495 0 0</inkml:trace>
  <inkml:trace contextRef="#ctx0" brushRef="#br0" timeOffset="1">259 24 5337 0 0,'6'-4'942'0'0,"-2"1"259"0"0,1 0 1 0 0,-1 1 0 0 0,1-1 0 0 0,0 1-1 0 0,0 0 1 0 0,5-2 0 0 0,-9 4-1013 0 0,0 0 0 0 0,0 0 0 0 0,0 0 0 0 0,0-1 0 0 0,0 1 0 0 0,0 1 0 0 0,0-1 0 0 0,0 0 0 0 0,0 0 0 0 0,0 0 0 0 0,0 0 0 0 0,0 1 0 0 0,0-1 1 0 0,0 0-1 0 0,0 1 0 0 0,-1-1 0 0 0,1 1 0 0 0,0-1 0 0 0,0 1 0 0 0,0 0 0 0 0,-1-1 0 0 0,1 1 0 0 0,0 0 0 0 0,-1-1 0 0 0,1 1 0 0 0,0 0 0 0 0,-1 0 0 0 0,1-1 0 0 0,-1 1 0 0 0,1 0 0 0 0,-1 0 0 0 0,0 0 0 0 0,1 0 0 0 0,-1 0 1 0 0,0 0-1 0 0,0 0 0 0 0,1 0 0 0 0,-1 0 0 0 0,0 2 0 0 0,3 19 113 0 0,0 1 1 0 0,-1 0-1 0 0,-2 0 0 0 0,0-1 1 0 0,-1 1-1 0 0,-2 0 1 0 0,-7 34-1 0 0,4-44-1471 0 0,3-27 535 0 0,3-28 335 0 0,1 33 274 0 0,1 1-1 0 0,0-1 1 0 0,1 1 0 0 0,0 0-1 0 0,0-1 1 0 0,1 2 0 0 0,0-1-1 0 0,8-12 1 0 0,-11 18-10 0 0,0-1 0 0 0,1 1 1 0 0,0 0-1 0 0,0 0 0 0 0,-1 0 1 0 0,1 0-1 0 0,0 0 0 0 0,1 0 1 0 0,-1 0-1 0 0,0 1 0 0 0,0-1 1 0 0,1 1-1 0 0,-1 0 0 0 0,1 0 1 0 0,-1-1-1 0 0,1 2 0 0 0,0-1 1 0 0,-1 0-1 0 0,1 0 0 0 0,0 1 1 0 0,0 0-1 0 0,-1-1 0 0 0,1 1 1 0 0,0 0-1 0 0,0 0 0 0 0,0 1 1 0 0,-1-1-1 0 0,1 0 0 0 0,0 1 1 0 0,-1 0-1 0 0,4 1 1 0 0,-4-1-90 0 0,0 0 1 0 0,0 0 0 0 0,-1 0 0 0 0,1 0 0 0 0,0 1-1 0 0,-1-1 1 0 0,1 1 0 0 0,-1 0 0 0 0,1-1 0 0 0,-1 1-1 0 0,0 0 1 0 0,0 0 0 0 0,0-1 0 0 0,0 1 0 0 0,0 0-1 0 0,0 0 1 0 0,0 0 0 0 0,-1 0 0 0 0,1 0 0 0 0,-1 1-1 0 0,1-1 1 0 0,-1 4 0 0 0,0-3-586 0 0,1 1 1 0 0,-1 0-1 0 0,-1 0 0 0 0,1-1 1 0 0,0 1-1 0 0,-1 0 0 0 0,0 0 0 0 0,0-1 1 0 0,0 1-1 0 0,0-1 0 0 0,-1 1 1 0 0,-1 4-1 0 0,-8 5-4980 0 0</inkml:trace>
</inkml:ink>
</file>

<file path=ppt/ink/ink1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2:46.3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0 7322 0 0,'-11'3'6896'0'0,"17"3"-3062"0"0,18 3-1516 0 0,6-3-1439 0 0,51 1 0 0 0,-7-9-7530 0 0</inkml:trace>
</inkml:ink>
</file>

<file path=ppt/ink/ink1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2:46.7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45 0 8410 0 0,'-1'2'599'0'0,"-8"13"2937"0"0,0 1 0 0 0,-9 25-1 0 0,17-38-3327 0 0,0 0 0 0 0,0 0-1 0 0,0 0 1 0 0,0 0 0 0 0,0 1-1 0 0,1-1 1 0 0,-1 0 0 0 0,1 0-1 0 0,0 0 1 0 0,0 1 0 0 0,0-1-1 0 0,0 0 1 0 0,1 0 0 0 0,-1 1-1 0 0,1-1 1 0 0,0 0 0 0 0,0 0-1 0 0,0 0 1 0 0,0 0 0 0 0,0 0-1 0 0,4 5 1 0 0,-4-7-199 0 0,0 0-1 0 0,0-1 1 0 0,0 1 0 0 0,0 0-1 0 0,0-1 1 0 0,1 1-1 0 0,-1 0 1 0 0,0-1 0 0 0,0 0-1 0 0,0 1 1 0 0,1-1-1 0 0,-1 0 1 0 0,0 1 0 0 0,0-1-1 0 0,1 0 1 0 0,-1 0-1 0 0,0 0 1 0 0,0 0 0 0 0,1 0-1 0 0,-1-1 1 0 0,0 1-1 0 0,1 0 1 0 0,-1 0 0 0 0,0-1-1 0 0,0 1 1 0 0,2-2-1 0 0,37-20 97 0 0,-19 10 68 0 0,-16 10-140 0 0,-1 0 0 0 0,1 0 1 0 0,0 1-1 0 0,0 0 0 0 0,0 0 0 0 0,0 0 1 0 0,0 0-1 0 0,0 1 0 0 0,0 0 1 0 0,0 0-1 0 0,0 0 0 0 0,0 1 1 0 0,0 0-1 0 0,0 0 0 0 0,0 0 0 0 0,0 0 1 0 0,0 1-1 0 0,-1 0 0 0 0,1 0 1 0 0,-1 0-1 0 0,1 0 0 0 0,-1 1 1 0 0,0 0-1 0 0,1 0 0 0 0,-2 0 1 0 0,1 0-1 0 0,0 1 0 0 0,-1 0 0 0 0,1-1 1 0 0,-1 1-1 0 0,3 5 0 0 0,-1-1 7 0 0,1 0-1 0 0,-1 0 0 0 0,-1 1 0 0 0,0-1 1 0 0,0 1-1 0 0,-1 0 0 0 0,0 0 0 0 0,0 1 1 0 0,-1-1-1 0 0,0 1 0 0 0,-1-1 0 0 0,0 1 1 0 0,0 0-1 0 0,-1-1 0 0 0,-2 16 0 0 0,-7 15-22 0 0,1-8-1677 0 0,5-12-2498 0 0,3-19 3919 0 0,0-1-30 0 0,0 1 0 0 0,0-1 0 0 0,0 0 0 0 0,0 1 0 0 0,0-1 0 0 0,0 1 1 0 0,0-1-1 0 0,0 0 0 0 0,0 1 0 0 0,0-1 0 0 0,0 0 0 0 0,0 1 0 0 0,0-1 0 0 0,0 0 0 0 0,0 1 1 0 0,1-1-1 0 0,-1 0 0 0 0,0 1 0 0 0,3 1-2151 0 0,7 6-5070 0 0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5:28.8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 17 13595 0 0,'-2'0'545'0'0,"1"0"1"0"0,-1-1-1 0 0,1 1 1 0 0,-1 0-1 0 0,1 0 1 0 0,-1 1-1 0 0,1-1 1 0 0,-1 0-1 0 0,1 0 1 0 0,-1 1-1 0 0,1-1 1 0 0,-1 1-1 0 0,1-1 1 0 0,0 1-1 0 0,-1 0 1 0 0,1-1-1 0 0,-2 2 1 0 0,2 0-339 0 0,1 0 1 0 0,-1 0-1 0 0,1 0 1 0 0,-1 0-1 0 0,1 0 1 0 0,0 0-1 0 0,-1 0 1 0 0,1 0-1 0 0,0 0 1 0 0,0 0-1 0 0,1 0 1 0 0,-1 0-1 0 0,1 3 1 0 0,2 25 150 0 0,-1-3-444 0 0,1 0 0 0 0,1-1 0 0 0,1 1 0 0 0,1-1-1 0 0,18 44 1 0 0,-24-70 35 0 0,0 0 1 0 0,0 0-1 0 0,0 0 0 0 0,0-1 0 0 0,0 1 0 0 0,0 0 0 0 0,0 0 1 0 0,0 0-1 0 0,0 0 0 0 0,0 0 0 0 0,0 0 0 0 0,0 0 0 0 0,0 0 1 0 0,0 0-1 0 0,0-1 0 0 0,0 1 0 0 0,1 0 0 0 0,-1 0 0 0 0,0 0 1 0 0,0 0-1 0 0,0 0 0 0 0,0 0 0 0 0,0 0 0 0 0,0 0 0 0 0,0 0 1 0 0,0 0-1 0 0,0 0 0 0 0,1 0 0 0 0,-1 0 0 0 0,0 0 0 0 0,0 0 1 0 0,0 0-1 0 0,0 0 0 0 0,0 0 0 0 0,0 0 0 0 0,0 0 0 0 0,0 0 0 0 0,1 0 1 0 0,-1 0-1 0 0,0 0 0 0 0,0 0 0 0 0,0 0 0 0 0,0 0 0 0 0,0 0 1 0 0,0 0-1 0 0,0 0 0 0 0,0 0 0 0 0,0 0 0 0 0,1 0 0 0 0,-1 0 1 0 0,0 0-1 0 0,0 0 0 0 0,0 0 0 0 0,0 0 0 0 0,0 1 0 0 0,0-1 1 0 0,2-19-1007 0 0,-3-23 434 0 0,0 28 447 0 0,-2-85-441 0 0,3 90 657 0 0,1 1 0 0 0,0-1 0 0 0,0 1 0 0 0,1 0 1 0 0,0-1-1 0 0,0 1 0 0 0,1 0 0 0 0,0 0 0 0 0,6-9 0 0 0,-9 16 14 0 0,1-1 0 0 0,0 1-1 0 0,0 0 1 0 0,0-1 0 0 0,0 1-1 0 0,0 0 1 0 0,1 0 0 0 0,-1 0-1 0 0,0 0 1 0 0,1 0 0 0 0,-1 0-1 0 0,0 0 1 0 0,1 0 0 0 0,-1 1-1 0 0,1-1 1 0 0,-1 0 0 0 0,1 1 0 0 0,-1 0-1 0 0,1-1 1 0 0,0 1 0 0 0,-1 0-1 0 0,3-1 1 0 0,-1 2 25 0 0,0-1-1 0 0,1 0 1 0 0,-1 1-1 0 0,0 0 1 0 0,0 0-1 0 0,1 0 1 0 0,-1 0 0 0 0,0 0-1 0 0,0 1 1 0 0,4 2-1 0 0,1 1 32 0 0,0 1-1 0 0,0 1 0 0 0,0-1 0 0 0,0 1 0 0 0,-1 0 0 0 0,8 11 0 0 0,-11-10-61 0 0,1-1 0 0 0,-1 1 0 0 0,-1 1-1 0 0,0-1 1 0 0,0 0 0 0 0,0 1 0 0 0,-1 0-1 0 0,0-1 1 0 0,-1 1 0 0 0,0 0-1 0 0,0 0 1 0 0,-1 0 0 0 0,0 0 0 0 0,-1 0-1 0 0,0 0 1 0 0,-2 11 0 0 0,1-8-11 0 0,-1 0 1 0 0,0 0-1 0 0,-1-1 0 0 0,0 0 1 0 0,-1 0-1 0 0,0 0 1 0 0,-1 0-1 0 0,0-1 0 0 0,-1 0 1 0 0,0 0-1 0 0,-14 15 1 0 0,17-21-32 0 0,0-1 0 0 0,-1 1 0 0 0,0-1 0 0 0,0 1 0 0 0,0-1 0 0 0,0-1 1 0 0,0 1-1 0 0,0-1 0 0 0,-1 0 0 0 0,1 0 0 0 0,-1-1 0 0 0,0 1 0 0 0,1-1 0 0 0,-1 0 1 0 0,0-1-1 0 0,-6 1 0 0 0,33 1-1 0 0,0 0-1 0 0,0-1 1 0 0,0-1 0 0 0,0 0 0 0 0,32-7-1 0 0,-39 5-395 0 0,0-1 0 0 0,0-1 0 0 0,0 0 0 0 0,-1-1 0 0 0,1 0 0 0 0,-1-1 0 0 0,0-1 0 0 0,-1 0 0 0 0,15-11 0 0 0,-24 16-52 0 0,1-1 1 0 0,0 0-1 0 0,-1 0 1 0 0,0-1-1 0 0,0 1 1 0 0,0-1-1 0 0,0 1 1 0 0,-1-1-1 0 0,1 0 1 0 0,-1 0-1 0 0,0 0 1 0 0,0 0-1 0 0,-1 0 1 0 0,1-1-1 0 0,-1 1 1 0 0,0 0-1 0 0,0-1 1 0 0,0 1-1 0 0,0-1 1 0 0,-1 1-1 0 0,0-1 1 0 0,0 1-1 0 0,0-1 1 0 0,-1 1-1 0 0,1-1 1 0 0,-1 1-1 0 0,-3-8 0 0 0,1 1-236 0 0,-1 0-1 0 0,-1 0 1 0 0,-11-19-1 0 0,-23-28 1632 0 0,15 23 2110 0 0,23 34-2725 0 0,1 0-1 0 0,-1 0 0 0 0,0 0 1 0 0,1 0-1 0 0,-1 0 1 0 0,1 0-1 0 0,-1 0 1 0 0,1-1-1 0 0,-1 1 0 0 0,1 0 1 0 0,0 0-1 0 0,0-1 1 0 0,-1 1-1 0 0,1 0 0 0 0,0-1 1 0 0,0 1-1 0 0,1 0 1 0 0,-1 0-1 0 0,0-1 0 0 0,0 1 1 0 0,0 0-1 0 0,1 0 1 0 0,-1-1-1 0 0,1 1 0 0 0,-1 0 1 0 0,2-2-1 0 0,0 1-45 0 0,0-1 0 0 0,0 1 0 0 0,0 0 0 0 0,0 0 0 0 0,1 0 0 0 0,-1 1 0 0 0,1-1 0 0 0,-1 1 0 0 0,1-1-1 0 0,0 1 1 0 0,3-2 0 0 0,4 0-60 0 0,0 0-1 0 0,1 0 1 0 0,-1 1 0 0 0,1 1-1 0 0,19-2 1 0 0,-18 4-117 0 0,1 0 0 0 0,23 5 0 0 0,-32-5-124 0 0,0 0 0 0 0,0 0 0 0 0,-1 0 0 0 0,1 1 0 0 0,0-1 0 0 0,-1 1 0 0 0,1 0 0 0 0,-1 0 0 0 0,1 1 0 0 0,-1-1 0 0 0,0 1 1 0 0,0-1-1 0 0,3 5 0 0 0,-5-7-116 0 0,-1 1 1 0 0,0 0 0 0 0,0 0-1 0 0,0 0 1 0 0,1 0-1 0 0,-1-1 1 0 0,0 1 0 0 0,0 0-1 0 0,0 0 1 0 0,0 0 0 0 0,0 0-1 0 0,-1-1 1 0 0,1 1 0 0 0,0 0-1 0 0,0 0 1 0 0,0 0 0 0 0,-1-1-1 0 0,1 1 1 0 0,0 0 0 0 0,-1 0-1 0 0,1-1 1 0 0,-1 1 0 0 0,1 0-1 0 0,-1-1 1 0 0,1 1-1 0 0,-1 0 1 0 0,0-1 0 0 0,1 1-1 0 0,-1-1 1 0 0,0 1 0 0 0,1-1-1 0 0,-1 1 1 0 0,0-1 0 0 0,1 1-1 0 0,-2-1 1 0 0,-28 18-3271 0 0,29-18 3312 0 0,-32 14-1143 0 0,-25 13 1572 0 0,54-25-16 0 0,0 0 1 0 0,0 1-1 0 0,1 0 1 0 0,-1 0-1 0 0,0 0 1 0 0,1 0-1 0 0,0 0 1 0 0,0 1-1 0 0,0-1 1 0 0,-4 7-1 0 0,6-9-240 0 0,1 0 0 0 0,-1 0-1 0 0,1-1 1 0 0,0 1 0 0 0,-1 0 0 0 0,1 0 0 0 0,0 0-1 0 0,-1 0 1 0 0,1 0 0 0 0,0 0 0 0 0,0-1-1 0 0,0 1 1 0 0,0 0 0 0 0,0 0 0 0 0,0 0-1 0 0,0 0 1 0 0,0 0 0 0 0,0 0 0 0 0,0 0 0 0 0,1 0-1 0 0,-1-1 1 0 0,0 1 0 0 0,1 0 0 0 0,-1 0-1 0 0,0 0 1 0 0,1 0 0 0 0,-1-1 0 0 0,2 2-1 0 0,-1 0-18 0 0,1-1 0 0 0,0 0 0 0 0,0 1-1 0 0,0-1 1 0 0,0 0 0 0 0,0 0-1 0 0,0 0 1 0 0,0-1 0 0 0,0 1-1 0 0,0 0 1 0 0,4 0 0 0 0,4 0-14 0 0,1 1 1 0 0,0-2-1 0 0,19 0 1 0 0,-4-3-755 0 0,0 0-1 0 0,27-8 1 0 0,-41 8-1981 0 0,0-1 0 0 0,0 0 0 0 0,17-10 0 0 0,-12 4-3538 0 0</inkml:trace>
</inkml:ink>
</file>

<file path=ppt/ink/ink1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2:47.3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 49 13011 0 0,'-18'-14'4832'0'0,"18"13"-4719"0"0,0 1-1 0 0,0 0 1 0 0,0-1 0 0 0,-1 1-1 0 0,1 0 1 0 0,0 0-1 0 0,0-1 1 0 0,0 1 0 0 0,0 0-1 0 0,0-1 1 0 0,0 1-1 0 0,0 0 1 0 0,-1-1 0 0 0,1 1-1 0 0,0 0 1 0 0,0-1-1 0 0,0 1 1 0 0,0 0 0 0 0,1-1-1 0 0,-1 1 1 0 0,0 0-1 0 0,0-1 1 0 0,0 1 0 0 0,0 0-1 0 0,0-1 1 0 0,0 1 0 0 0,0 0-1 0 0,1-1 1 0 0,-1 1-1 0 0,0-1 1 0 0,3-1 67 0 0,0 1 1 0 0,0-1-1 0 0,0 0 1 0 0,0 1-1 0 0,0 0 1 0 0,0 0-1 0 0,1 0 0 0 0,-1 0 1 0 0,4-1-1 0 0,17-2-156 0 0,-1 1 0 0 0,1 1-1 0 0,-1 1 1 0 0,1 1-1 0 0,0 1 1 0 0,44 8 0 0 0,-68-9-72 0 0,0 0 1 0 0,1 0 0 0 0,-1 0 0 0 0,0 0 0 0 0,0 0 0 0 0,0 0 0 0 0,0 0-1 0 0,1 0 1 0 0,-1 0 0 0 0,0 0 0 0 0,0 0 0 0 0,0 0 0 0 0,0 0 0 0 0,0 0-1 0 0,1 0 1 0 0,-1 0 0 0 0,0 0 0 0 0,0 0 0 0 0,0 0 0 0 0,0 0 0 0 0,1 0-1 0 0,-1 0 1 0 0,0 0 0 0 0,0 0 0 0 0,0 0 0 0 0,0 0 0 0 0,0 0-1 0 0,1 1 1 0 0,-1-1 0 0 0,0 0 0 0 0,0 0 0 0 0,0 0 0 0 0,0 0 0 0 0,0 0-1 0 0,0 0 1 0 0,0 1 0 0 0,0-1 0 0 0,1 0 0 0 0,-1 0 0 0 0,0 0 0 0 0,0 0-1 0 0,0 0 1 0 0,0 1 0 0 0,0-1 0 0 0,0 0 0 0 0,0 0 0 0 0,0 0-1 0 0,0 0 1 0 0,0 1 0 0 0,0-1 0 0 0,0 0 0 0 0,0 0 0 0 0,0 0 0 0 0,0 0-1 0 0,0 1 1 0 0,0-1 0 0 0,0 0 0 0 0,0 0 0 0 0,-1 0 0 0 0,1 0 0 0 0,0 0-1 0 0,0 1 1 0 0,-14 8-1141 0 0,-19 4 732 0 0,1-2 548 0 0,10-4 333 0 0,0 1 0 0 0,1 0 0 0 0,0 2 1 0 0,-37 22-1 0 0,53-28-355 0 0,0 0 0 0 0,0 0 1 0 0,1 0-1 0 0,-1 0 0 0 0,1 1 0 0 0,0 0 0 0 0,1-1 1 0 0,-1 1-1 0 0,1 1 0 0 0,0-1 0 0 0,0 0 0 0 0,0 1 1 0 0,1 0-1 0 0,0 0 0 0 0,0-1 0 0 0,1 1 0 0 0,-1 0 0 0 0,1 0 1 0 0,0 0-1 0 0,1 1 0 0 0,0-1 0 0 0,0 0 0 0 0,1 8 1 0 0,-1-9-334 0 0,1-1 1 0 0,-1 1-1 0 0,1-1 1 0 0,0 0-1 0 0,1 1 1 0 0,-1-1 0 0 0,1 0-1 0 0,0 0 1 0 0,0 0-1 0 0,0 0 1 0 0,0 0 0 0 0,1 0-1 0 0,0-1 1 0 0,-1 1-1 0 0,1-1 1 0 0,1 0 0 0 0,6 6-1 0 0,-8-7 38 0 0,1-1 0 0 0,0 1 0 0 0,1-1-1 0 0,-1 1 1 0 0,0-1 0 0 0,0 0 0 0 0,0-1 0 0 0,1 1 0 0 0,-1 0-1 0 0,0-1 1 0 0,1 0 0 0 0,-1 0 0 0 0,0 0 0 0 0,1 0-1 0 0,-1 0 1 0 0,0-1 0 0 0,1 1 0 0 0,-1-1 0 0 0,0 0 0 0 0,0 0-1 0 0,1 0 1 0 0,-1 0 0 0 0,0-1 0 0 0,5-2 0 0 0,-4 1-116 0 0,0 1 1 0 0,0-1 0 0 0,-1 0-1 0 0,1 0 1 0 0,-1 0 0 0 0,1 0-1 0 0,-1-1 1 0 0,0 0 0 0 0,0 1-1 0 0,0-1 1 0 0,-1 0 0 0 0,0 0-1 0 0,4-8 1 0 0,-2 0 782 0 0,0-1 0 0 0,-1 0-1 0 0,2-19 1 0 0,5-17 3077 0 0,-10 48-3418 0 0,0 1 0 0 0,0 0 1 0 0,0 0-1 0 0,0-1 0 0 0,0 1 0 0 0,-1 0 0 0 0,1-1 0 0 0,0 1 1 0 0,1 0-1 0 0,-1 0 0 0 0,0-1 0 0 0,0 1 0 0 0,0 0 0 0 0,0-1 1 0 0,0 1-1 0 0,0 0 0 0 0,0 0 0 0 0,0-1 0 0 0,0 1 0 0 0,1 0 1 0 0,-1 0-1 0 0,0-1 0 0 0,0 1 0 0 0,0 0 0 0 0,0 0 0 0 0,1 0 1 0 0,-1-1-1 0 0,0 1 0 0 0,0 0 0 0 0,1 0 0 0 0,-1 0 0 0 0,0 0 1 0 0,0-1-1 0 0,1 1 0 0 0,-1 0 0 0 0,0 0 0 0 0,0 0 1 0 0,1 0-1 0 0,-1 0 0 0 0,0 0 0 0 0,0 0 0 0 0,1 0 0 0 0,-1 0 1 0 0,0 0-1 0 0,1 0 0 0 0,6 15 2240 0 0,2 23-619 0 0,-8-21-1535 0 0,-1-1 0 0 0,-1 0 1 0 0,0 1-1 0 0,-1-1 1 0 0,0 0-1 0 0,-9 29 1 0 0,8-37-430 0 0,0 1 1 0 0,0-1 0 0 0,0 0-1 0 0,-1 0 1 0 0,0-1 0 0 0,-1 1 0 0 0,1-1-1 0 0,-1 0 1 0 0,-1 0 0 0 0,0 0 0 0 0,0-1-1 0 0,0 0 1 0 0,0 0 0 0 0,-11 7-1 0 0,14-12 137 0 0,0 0-1 0 0,0 0 0 0 0,0 0 0 0 0,0-1 1 0 0,0 1-1 0 0,0-1 0 0 0,0 1 0 0 0,0-1 1 0 0,0 0-1 0 0,0 0 0 0 0,-5-1 0 0 0,7 1 116 0 0,0 0 1 0 0,1 0-1 0 0,-1 0 0 0 0,0 0 0 0 0,1 0 0 0 0,-1-1 0 0 0,0 1 0 0 0,1 0 0 0 0,-1 0 0 0 0,1 0 0 0 0,-1-1 1 0 0,0 1-1 0 0,1 0 0 0 0,-1-1 0 0 0,1 1 0 0 0,-1 0 0 0 0,1-1 0 0 0,-1 1 0 0 0,1-1 0 0 0,-1 1 1 0 0,1-1-1 0 0,-1 1 0 0 0,1-1 0 0 0,0 1 0 0 0,-1-1 0 0 0,1 1 0 0 0,0-1 0 0 0,-1 1 0 0 0,1-1 1 0 0,0 0-1 0 0,0 1 0 0 0,-1-1 0 0 0,1 0 0 0 0,0 1 0 0 0,0-1 0 0 0,0 0 0 0 0,0 1 0 0 0,0-1 1 0 0,0 0-1 0 0,0 1 0 0 0,0-1 0 0 0,0 0 0 0 0,1 1 0 0 0,-1-1 0 0 0,0 0 0 0 0,0 1 0 0 0,0-1 1 0 0,1 1-1 0 0,-1-1 0 0 0,0 1 0 0 0,1-1 0 0 0,-1 0 0 0 0,1 1 0 0 0,-1-1 0 0 0,0 1 0 0 0,1-1 1 0 0,0 1-1 0 0,1-2 97 0 0,0 0-1 0 0,0 0 1 0 0,0 0 0 0 0,0 0 0 0 0,1 1 0 0 0,-1-1 0 0 0,0 1 0 0 0,1 0 0 0 0,-1 0 0 0 0,1 0 0 0 0,0 0-1 0 0,-1 0 1 0 0,4 0 0 0 0,40-7 491 0 0,-31 6-492 0 0,-5 1-126 0 0,53-7 278 0 0,-58 8-411 0 0,0 0 0 0 0,0 0-1 0 0,0 0 1 0 0,0 1 0 0 0,0-1 0 0 0,0 1 0 0 0,0 1 0 0 0,0-1 0 0 0,7 3-1 0 0,-11-3-56 0 0,0 0 1 0 0,-1-1-1 0 0,1 1 0 0 0,0 0 0 0 0,-1-1 0 0 0,1 1 0 0 0,0 0 0 0 0,-1 0 0 0 0,1-1 0 0 0,-1 1 0 0 0,0 0 0 0 0,1 0 0 0 0,-1 0 0 0 0,1 0 0 0 0,-1 0 0 0 0,0-1 0 0 0,0 1 0 0 0,0 0 0 0 0,0 0 0 0 0,1 0 0 0 0,-1 0 0 0 0,0 0 0 0 0,-1 0 0 0 0,1 0 0 0 0,0 0 0 0 0,0 0 0 0 0,0 0 0 0 0,0 0 0 0 0,-1 0 0 0 0,0 1 0 0 0,-3 18-6961 0 0</inkml:trace>
</inkml:ink>
</file>

<file path=ppt/ink/ink1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2:47.7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70 15259 0 0,'3'5'1513'0'0,"5"1"-513"0"0,5-1 96 0 0,5-3 32 0 0,6-3-416 0 0,4-3-207 0 0,5-2-89 0 0,5-1-104 0 0,3-2-128 0 0,1 1-96 0 0,3-1-192 0 0,-2 1-704 0 0,-1 1-1001 0 0,-2 0-1344 0 0,-3-3-1536 0 0,0-1-2720 0 0</inkml:trace>
</inkml:ink>
</file>

<file path=ppt/ink/ink1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2:48.1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20748 0 0,'1'1'7'0'0,"0"1"-1"0"0,1-1 1 0 0,-1 0-1 0 0,0 1 1 0 0,1-1-1 0 0,-1 0 1 0 0,1 0-1 0 0,-1 0 1 0 0,1 0-1 0 0,-1 0 1 0 0,1 0-1 0 0,0 0 1 0 0,0 0-1 0 0,-1-1 1 0 0,1 1-1 0 0,0-1 1 0 0,0 1-1 0 0,3-1 1 0 0,42 3 565 0 0,-27-2-230 0 0,-17-1-249 0 0,11 1 171 0 0,1 0-1 0 0,-1 1 1 0 0,-1 1-1 0 0,22 6 0 0 0,-34-8-242 0 0,1-1 0 0 0,0 1 0 0 0,0-1-1 0 0,-1 1 1 0 0,1 0 0 0 0,-1-1 0 0 0,1 1-1 0 0,-1 0 1 0 0,1 0 0 0 0,-1 0 0 0 0,1 0-1 0 0,-1 1 1 0 0,0-1 0 0 0,1 0 0 0 0,-1 0-1 0 0,0 1 1 0 0,0-1 0 0 0,0 1 0 0 0,0-1-1 0 0,0 1 1 0 0,-1 0 0 0 0,1-1 0 0 0,0 1-1 0 0,-1 0 1 0 0,1-1 0 0 0,-1 1 0 0 0,1 0-1 0 0,-1-1 1 0 0,0 1 0 0 0,0 0 0 0 0,0 0-1 0 0,0 0 1 0 0,0-1 0 0 0,0 1 0 0 0,-1 0-1 0 0,1 0 1 0 0,0-1 0 0 0,-1 1 0 0 0,0 0 0 0 0,1-1-1 0 0,-1 1 1 0 0,0 0 0 0 0,0-1 0 0 0,0 1-1 0 0,0-1 1 0 0,-1 2 0 0 0,-3 3-17 0 0,0 0-1 0 0,0-1 1 0 0,0 1 0 0 0,-1-1-1 0 0,0-1 1 0 0,0 1 0 0 0,0-1-1 0 0,0 0 1 0 0,-1-1 0 0 0,-7 4 0 0 0,8-5-20 0 0,1 1 1 0 0,-1-1 0 0 0,1 1 0 0 0,0 1-1 0 0,-1-1 1 0 0,1 1 0 0 0,1 0 0 0 0,-1 0 0 0 0,1 0-1 0 0,-1 0 1 0 0,1 1 0 0 0,0 0 0 0 0,1 0 0 0 0,-1 0-1 0 0,-2 7 1 0 0,5-10 2 0 0,0-1 0 0 0,1 1 0 0 0,-1 0 1 0 0,1 0-1 0 0,-1-1 0 0 0,1 1 0 0 0,0 0 0 0 0,0 0 0 0 0,0 0 0 0 0,0-1 0 0 0,0 1 1 0 0,0 0-1 0 0,1 0 0 0 0,-1-1 0 0 0,0 1 0 0 0,1 0 0 0 0,0 0 0 0 0,-1-1 0 0 0,1 1 1 0 0,0 0-1 0 0,2 2 0 0 0,-1-2 4 0 0,0 0 0 0 0,0 0-1 0 0,0 0 1 0 0,1 0 0 0 0,-1 0 0 0 0,1-1 0 0 0,-1 1 0 0 0,1-1-1 0 0,0 1 1 0 0,-1-1 0 0 0,1 0 0 0 0,3 0 0 0 0,6 2-22 0 0,1-1 1 0 0,-1 0-1 0 0,1-1 1 0 0,-1 0-1 0 0,14-2 1 0 0,11-2-548 0 0,-25 1-39 0 0,0 1 0 0 0,0 0 0 0 0,0 1 1 0 0,0 0-1 0 0,0 1 0 0 0,0 0 1 0 0,19 5-1 0 0,-31-6 537 0 0,1 0 1 0 0,-1 0 0 0 0,1 0-1 0 0,0 1 1 0 0,-1-1 0 0 0,1 0-1 0 0,-1 0 1 0 0,1 1 0 0 0,0-1-1 0 0,-1 0 1 0 0,1 1 0 0 0,-1-1-1 0 0,1 1 1 0 0,-1-1 0 0 0,0 0-1 0 0,1 1 1 0 0,-1-1 0 0 0,1 1-1 0 0,-1-1 1 0 0,0 1 0 0 0,1 0-1 0 0,-1-1 1 0 0,0 1 0 0 0,0-1-1 0 0,1 1 1 0 0,-1-1 0 0 0,0 1-1 0 0,0 0 1 0 0,0-1 0 0 0,0 2-1 0 0,0-1-43 0 0,-1 1-1 0 0,1-1 0 0 0,-1 0 1 0 0,1 0-1 0 0,-1 1 0 0 0,1-1 1 0 0,-1 0-1 0 0,0 0 0 0 0,0 0 0 0 0,0 0 1 0 0,0 0-1 0 0,0 0 0 0 0,-1 1 1 0 0,-35 22-1013 0 0,23-18 1576 0 0,-24 11 1846 0 0,1 1 0 0 0,-42 27 0 0 0,69-38-2008 0 0,0 0 1 0 0,1 0-1 0 0,0 1 0 0 0,0 1 1 0 0,1-1-1 0 0,0 1 0 0 0,0 1 1 0 0,1 0-1 0 0,0 0 0 0 0,1 0 0 0 0,0 0 1 0 0,-5 15-1 0 0,10-25-279 0 0,1 1 0 0 0,0-1 0 0 0,0 0 0 0 0,0 1 1 0 0,0-1-1 0 0,0 1 0 0 0,-1-1 0 0 0,1 1 0 0 0,0-1 0 0 0,0 1 0 0 0,0-1 0 0 0,0 0 1 0 0,0 1-1 0 0,0-1 0 0 0,0 1 0 0 0,1-1 0 0 0,-1 1 0 0 0,0-1 0 0 0,0 0 0 0 0,0 1 0 0 0,0-1 1 0 0,1 1-1 0 0,-1-1 0 0 0,0 0 0 0 0,0 1 0 0 0,0-1 0 0 0,1 1 0 0 0,-1-1 0 0 0,0 0 1 0 0,1 1-1 0 0,-1-1 0 0 0,0 0 0 0 0,1 0 0 0 0,-1 1 0 0 0,1-1 0 0 0,-1 0 0 0 0,0 0 0 0 0,1 0 1 0 0,-1 1-1 0 0,1-1 0 0 0,-1 0 0 0 0,0 0 0 0 0,1 0 0 0 0,-1 0 0 0 0,1 0 0 0 0,-1 0 1 0 0,1 0-1 0 0,-1 0 0 0 0,1 0 0 0 0,-1 0 0 0 0,0 0 0 0 0,1 0 0 0 0,-1 0 0 0 0,1-1 0 0 0,36-4-61 0 0,-20 1 61 0 0,131-6-297 0 0,-34 4-4720 0 0,-106 5 3452 0 0,0 0-1 0 0,1-1 1 0 0,-1 0-1 0 0,12-5 1 0 0,4 0-4786 0 0</inkml:trace>
</inkml:ink>
</file>

<file path=ppt/ink/ink1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2:48.4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254 1 16764 0 0,'-3'0'419'0'0,"0"1"1"0"0,0 0-1 0 0,0 0 1 0 0,0 0-1 0 0,0 0 1 0 0,1 1-1 0 0,-1-1 1 0 0,0 1-1 0 0,1-1 1 0 0,-1 1-1 0 0,1 0 1 0 0,0 0-1 0 0,0 0 1 0 0,0 1-1 0 0,0-1 1 0 0,0 0-1 0 0,0 1 1 0 0,-2 3-1 0 0,-3 7-307 0 0,0 0-1 0 0,-8 23 1 0 0,4-9 363 0 0,-69 126-159 0 0,-1 2-4094 0 0,77-139 1420 0 0,4-16 2318 0 0,0 1 0 0 0,0-1 1 0 0,1 0-1 0 0,-1 0 0 0 0,0 0 0 0 0,0 0 0 0 0,0 1 0 0 0,0-1 0 0 0,0 0 0 0 0,0 0 0 0 0,1 0 0 0 0,-1 0 0 0 0,0 1 0 0 0,0-1 0 0 0,0 0 0 0 0,1 0 1 0 0,-1 0-1 0 0,0 0 0 0 0,0 0 0 0 0,0 0 0 0 0,1 0 0 0 0,-1 0 0 0 0,0 0 0 0 0,0 0 0 0 0,0 0 0 0 0,1 0 0 0 0,-1 0 0 0 0,0 0 0 0 0,0 0 0 0 0,0 0 1 0 0,1 0-1 0 0,-1 0 0 0 0,0 0 0 0 0,0 0 0 0 0,0 0 0 0 0,1 0 0 0 0,-1 0 0 0 0,29-15-865 0 0,-15 7 1396 0 0,4 0 314 0 0,0 0-1 0 0,1 2 0 0 0,36-9 1 0 0,-46 14-994 0 0,1-1 0 0 0,0 1-1 0 0,0 1 1 0 0,0 0 0 0 0,0 0 0 0 0,0 1 0 0 0,0 1 0 0 0,-1-1 0 0 0,16 6 0 0 0,-15-6-6838 0 0</inkml:trace>
</inkml:ink>
</file>

<file path=ppt/ink/ink1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2:48.8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0 192 14731 0 0,'7'1'904'0'0,"2"0"-224"0"0,6-1 41 0 0,2 1-161 0 0,0-1-256 0 0,1-1-152 0 0,1 1-8 0 0,2-1-32 0 0,-2 0-40 0 0,1-2-40 0 0,-1 1-272 0 0,0-1-480 0 0,-2 1-633 0 0,-3-2-927 0 0,-3-1-897 0 0,7 10-2992 0 0</inkml:trace>
  <inkml:trace contextRef="#ctx0" brushRef="#br0" timeOffset="1">254 7 7754 0 0,'0'-1'396'0'0,"-1"1"0"0"0,0-1 0 0 0,1 1 0 0 0,-1-1 0 0 0,0 1 1 0 0,1-1-1 0 0,-1 1 0 0 0,0 0 0 0 0,0-1 0 0 0,1 1 0 0 0,-1 0 1 0 0,0-1-1 0 0,0 1 0 0 0,0 0 0 0 0,1 0 0 0 0,-1 0 0 0 0,0 0 0 0 0,0 0 1 0 0,0 0-1 0 0,0 0 0 0 0,1 0 0 0 0,-2 0 0 0 0,1 1-154 0 0,0-1 0 0 0,0 1 0 0 0,0-1 0 0 0,1 1 0 0 0,-1-1 0 0 0,0 1 0 0 0,0 0 0 0 0,1-1 0 0 0,-1 1 0 0 0,0 0 0 0 0,1 0 0 0 0,-1 0 0 0 0,1-1 0 0 0,-1 1 0 0 0,1 0 0 0 0,-1 1 1 0 0,-1 6 139 0 0,-1 0 0 0 0,2 0 0 0 0,-3 15 0 0 0,3-13 214 0 0,-3 14-406 0 0,-13 110 887 0 0,15-118-1541 0 0,2 1 0 0 0,0 0 0 0 0,1-1 0 0 0,1 1 0 0 0,7 30 0 0 0,1-23-3112 0 0,3-14-3625 0 0,-3-10 472 0 0</inkml:trace>
</inkml:ink>
</file>

<file path=ppt/ink/ink1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2:49.2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25 122 13123 0 0,'-1'1'6161'0'0,"-1"3"-3912"0"0,1 5-729 0 0,-2 2-560 0 0,-1 6-320 0 0,0 6-240 0 0,-1 6-176 0 0,3 7-96 0 0,1 3-88 0 0,0 2-64 0 0,3 2-256 0 0,0-2-408 0 0,2-3-592 0 0,0-5-800 0 0,1-6-817 0 0,-1-7-1424 0 0,1-10-4081 0 0</inkml:trace>
  <inkml:trace contextRef="#ctx0" brushRef="#br0" timeOffset="1">342 0 18356 0 0,'-4'1'609'0'0,"1"0"1"0"0,-1 0 0 0 0,1 0-1 0 0,0 0 1 0 0,0 1-1 0 0,0-1 1 0 0,0 1-1 0 0,-4 2 1 0 0,-21 22 1417 0 0,15-8-2187 0 0,-20 31 0 0 0,17-22 663 0 0,-99 150-2012 0 0,107-163 339 0 0,11-19 193 0 0,19-21 590 0 0,-14 21 413 0 0,0 1 1 0 0,0 0 0 0 0,0 0 0 0 0,1 1-1 0 0,-1 0 1 0 0,1 1 0 0 0,0-1-1 0 0,-1 2 1 0 0,1-1 0 0 0,0 1-1 0 0,16 0 1 0 0,-12 2-83 0 0,-1-1-1 0 0,0 2 1 0 0,0 0 0 0 0,1 0-1 0 0,-1 1 1 0 0,-1 0 0 0 0,1 1-1 0 0,12 6 1 0 0,-22-9-180 0 0,0 1 1 0 0,1-1-1 0 0,-1 0 0 0 0,0 1 0 0 0,0-1 1 0 0,0 1-1 0 0,0 0 0 0 0,0 0 0 0 0,0-1 1 0 0,0 1-1 0 0,-1 1 0 0 0,1-1 1 0 0,-1 0-1 0 0,1 0 0 0 0,0 4 0 0 0,-1-4-339 0 0,0 0 1 0 0,-1 0-1 0 0,1 0 0 0 0,-1 0 0 0 0,0 0 0 0 0,0 0 0 0 0,0 0 0 0 0,0 1 0 0 0,0-1 1 0 0,0 0-1 0 0,0 0 0 0 0,-1 3 0 0 0,-4 16-6177 0 0</inkml:trace>
</inkml:ink>
</file>

<file path=ppt/ink/ink1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2:49.5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95 22397 0 0,'-7'6'1224'0'0,"4"-1"-608"0"0,1 1-64 0 0,7-4-120 0 0,6 1-280 0 0,6-1-48 0 0,5-1 8 0 0,4 1 16 0 0,6-2-47 0 0,4-4-33 0 0,8-2-32 0 0,2-1-120 0 0,1-6-337 0 0,1 1-1255 0 0,-3-4-897 0 0,-3-2-991 0 0,-2-2-1721 0 0,-3-6-2361 0 0</inkml:trace>
</inkml:ink>
</file>

<file path=ppt/ink/ink1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2:49.8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18644 0 0,'0'3'339'0'0,"0"-1"0"0"0,0 1 0 0 0,1-1 0 0 0,-1 0 0 0 0,0 1 0 0 0,1-1 0 0 0,0 0 0 0 0,-1 0 0 0 0,1 1 0 0 0,0-1 0 0 0,0 0 1 0 0,0 0-1 0 0,1 0 0 0 0,-1 0 0 0 0,0 0 0 0 0,1 0 0 0 0,-1 0 0 0 0,1-1 0 0 0,0 1 0 0 0,3 2 0 0 0,48 32 39 0 0,-23-16 304 0 0,-22-14-597 0 0,0 0 0 0 0,-1 1-1 0 0,0 0 1 0 0,0 1 0 0 0,0 0 0 0 0,-1 0-1 0 0,0 0 1 0 0,-1 1 0 0 0,0 0-1 0 0,0 0 1 0 0,-1 0 0 0 0,4 11-1 0 0,-5-8-42 0 0,0-1 0 0 0,-1 1-1 0 0,-1 0 1 0 0,0 0 0 0 0,-1-1-1 0 0,0 1 1 0 0,0 0-1 0 0,-2 0 1 0 0,1 0 0 0 0,-5 13-1 0 0,-2 5-739 0 0,-21 54 1 0 0,9-37-7843 0 0</inkml:trace>
  <inkml:trace contextRef="#ctx0" brushRef="#br0" timeOffset="1">323 172 21717 0 0,'1'77'3966'0'0,"-2"76"-2252"0"0,0-128-1526 0 0,-1 0-124 0 0,2 0 0 0 0,1 0 0 0 0,4 31 0 0 0,-5-55-83 0 0,0-1 0 0 0,0 1 0 0 0,0 0 1 0 0,1 0-1 0 0,-1-1 0 0 0,0 1 0 0 0,0 0 1 0 0,1 0-1 0 0,-1-1 0 0 0,1 1 0 0 0,-1 0 1 0 0,0-1-1 0 0,1 1 0 0 0,-1 0 0 0 0,1-1 1 0 0,0 1-1 0 0,-1-1 0 0 0,1 1 0 0 0,-1-1 1 0 0,1 1-1 0 0,0-1 0 0 0,-1 1 0 0 0,1-1 1 0 0,0 0-1 0 0,0 1 0 0 0,-1-1 0 0 0,1 0 1 0 0,0 0-1 0 0,0 1 0 0 0,0-1 0 0 0,-1 0 1 0 0,1 0-1 0 0,0 0 0 0 0,0 0 0 0 0,0 0 1 0 0,-1 0-1 0 0,1 0 0 0 0,0 0 0 0 0,0 0 1 0 0,0-1-1 0 0,-1 1 0 0 0,1 0 0 0 0,0-1 1 0 0,0 1-1 0 0,0-1 0 0 0,42-24-133 0 0,-29 16 117 0 0,18-11-296 0 0,34-18-1990 0 0,-18 20-7774 0 0,-33 14 1764 0 0</inkml:trace>
</inkml:ink>
</file>

<file path=ppt/ink/ink1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2:50.6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103 1 17196 0 0,'-12'-1'5012'0'0,"14"5"-2708"0"0,22 6-1600 0 0,12-2-390 0 0,-19-5-267 0 0,0 1-1 0 0,0 1 1 0 0,0 1-1 0 0,-1 0 1 0 0,0 1 0 0 0,21 11-1 0 0,-37-14-293 0 0,-8-1 67 0 0,-18 1-32 0 0,18-3 155 0 0,-6 1 64 0 0,-1 1 0 0 0,1 1 0 0 0,0 0 1 0 0,0 1-1 0 0,0 1 0 0 0,0 0 0 0 0,1 1 0 0 0,0 0 0 0 0,1 1 0 0 0,0 1 0 0 0,-19 16 0 0 0,25-19 2 0 0,-1 0-1 0 0,2 0 1 0 0,-1 1-1 0 0,1 0 1 0 0,0 0-1 0 0,0 0 0 0 0,1 0 1 0 0,0 1-1 0 0,0 0 1 0 0,1 0-1 0 0,0 0 1 0 0,1 0-1 0 0,-1 0 0 0 0,1 1 1 0 0,1-1-1 0 0,0 1 1 0 0,0-1-1 0 0,1 1 0 0 0,0 0 1 0 0,0-1-1 0 0,2 12 1 0 0,0-9-62 0 0,1 0 1 0 0,0 0-1 0 0,0 0 1 0 0,1 0-1 0 0,1-1 1 0 0,-1 1-1 0 0,2-1 1 0 0,-1 0-1 0 0,2-1 1 0 0,12 17-1 0 0,-15-22-183 0 0,0 0 0 0 0,0-1 1 0 0,0 1-1 0 0,0-1 0 0 0,0 0 0 0 0,1 0 1 0 0,-1 0-1 0 0,1-1 0 0 0,0 0 0 0 0,0 0 0 0 0,0 0 1 0 0,0 0-1 0 0,0-1 0 0 0,0 0 0 0 0,1 0 1 0 0,-1 0-1 0 0,0-1 0 0 0,0 1 0 0 0,1-1 0 0 0,-1-1 1 0 0,0 1-1 0 0,1-1 0 0 0,-1 0 0 0 0,0 0 0 0 0,6-2 1 0 0,1-1-248 0 0,-1-1 1 0 0,1-1-1 0 0,-1 0 1 0 0,0 0 0 0 0,-1-1-1 0 0,1 0 1 0 0,-2-1 0 0 0,1 0-1 0 0,-1-1 1 0 0,0 0-1 0 0,0 0 1 0 0,-1-1 0 0 0,-1 0-1 0 0,11-18 1 0 0,-10 15 426 0 0,-1-2-1 0 0,0 1 1 0 0,-1-1 0 0 0,7-26 0 0 0,-10 29 976 0 0,-1-1-1 0 0,0 0 1 0 0,-1 0-1 0 0,0 1 1 0 0,-2-26 0 0 0,-2 86 7774 0 0,-16 40-8512 0 0,14-67 506 0 0,-1 2-587 0 0,4-17-90 0 0,0 0 0 0 0,0 1 0 0 0,0 0 0 0 0,1-1 0 0 0,0 1 0 0 0,1 0 0 0 0,-1-1 0 0 0,1 1 0 0 0,1 8 0 0 0,0-14-11 0 0,-1 0-1 0 0,1 0 1 0 0,0 0 0 0 0,-1 0-1 0 0,1 0 1 0 0,0 0 0 0 0,0 0 0 0 0,0 0-1 0 0,0-1 1 0 0,-1 1 0 0 0,1 0-1 0 0,0-1 1 0 0,1 1 0 0 0,-1 0-1 0 0,0-1 1 0 0,0 1 0 0 0,0-1 0 0 0,0 0-1 0 0,0 1 1 0 0,0-1 0 0 0,1 0-1 0 0,-1 0 1 0 0,0 0 0 0 0,0 1-1 0 0,0-1 1 0 0,1-1 0 0 0,-1 1 0 0 0,0 0-1 0 0,0 0 1 0 0,0 0 0 0 0,1-1-1 0 0,0 0 1 0 0,47-12-18 0 0,-41 11 17 0 0,33-13-185 0 0,29-8-555 0 0,-64 21 653 0 0,0 0 0 0 0,1 1 1 0 0,0 0-1 0 0,-1 1 0 0 0,1 0 0 0 0,0 0 0 0 0,-1 0 0 0 0,9 2 0 0 0,-4 3-3320 0 0</inkml:trace>
</inkml:ink>
</file>

<file path=ppt/ink/ink1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2:51.1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51 11314 0 0,'0'0'383'0'0,"0"-1"0"0"0,-1 0 0 0 0,1 1 0 0 0,0-1 0 0 0,0 0-1 0 0,-1 1 1 0 0,1-1 0 0 0,0 0 0 0 0,0 1 0 0 0,0-1 0 0 0,0 0-1 0 0,0 0 1 0 0,0 1 0 0 0,0-1 0 0 0,0 0 0 0 0,1 1 0 0 0,-1-1-1 0 0,0 0 1 0 0,0 1 0 0 0,1-1 0 0 0,-1 0 0 0 0,0 1-1 0 0,0-1 1 0 0,1 1 0 0 0,-1-1 0 0 0,1 0 0 0 0,18-13 2327 0 0,27 0-2259 0 0,-34 12-357 0 0,0 1 1 0 0,0 0-1 0 0,0 0 0 0 0,1 2 1 0 0,-1-1-1 0 0,0 1 1 0 0,0 1-1 0 0,12 3 0 0 0,-21-4-84 0 0,0 0 0 0 0,0 0 0 0 0,0 0 0 0 0,0 0 0 0 0,0 1 0 0 0,0-1 0 0 0,-1 1 0 0 0,1 0 0 0 0,0 0 0 0 0,-1 0 0 0 0,0 0 0 0 0,1 0 0 0 0,-1 0 0 0 0,0 1 0 0 0,2 2-1 0 0,-3-3-13 0 0,0 1 0 0 0,0 0-1 0 0,-1-1 1 0 0,1 1-1 0 0,0-1 1 0 0,-1 1-1 0 0,0 0 1 0 0,0-1-1 0 0,0 1 1 0 0,0 0-1 0 0,0-1 1 0 0,0 1 0 0 0,0 0-1 0 0,-1-1 1 0 0,0 1-1 0 0,1-1 1 0 0,-1 1-1 0 0,0-1 1 0 0,0 1-1 0 0,-3 4 1 0 0,-21 35-269 0 0,19-34 201 0 0,1 0 0 0 0,0 0-1 0 0,0 1 1 0 0,1 0-1 0 0,0 0 1 0 0,-4 16 0 0 0,7-22 57 0 0,1 0 1 0 0,0 0-1 0 0,0-1 1 0 0,0 1 0 0 0,0 0-1 0 0,1 0 1 0 0,-1 0 0 0 0,1 0-1 0 0,-1 0 1 0 0,1-1 0 0 0,0 1-1 0 0,0 0 1 0 0,1-1-1 0 0,-1 1 1 0 0,0 0 0 0 0,1-1-1 0 0,0 0 1 0 0,-1 1 0 0 0,1-1-1 0 0,0 0 1 0 0,0 0-1 0 0,0 0 1 0 0,1 0 0 0 0,-1 0-1 0 0,0 0 1 0 0,1-1 0 0 0,3 3-1 0 0,9 4-14 0 0,1 0-1 0 0,-1-1 0 0 0,1-1 0 0 0,0 0 1 0 0,1-1-1 0 0,29 5 0 0 0,-22-7-2118 0 0,49 2-1 0 0,-44-7-1074 0 0,-28 2 2955 0 0,-1 0 0 0 0,1 0 0 0 0,0 0 0 0 0,-1 0 0 0 0,1 0 0 0 0,0 0 0 0 0,-1 0 0 0 0,1 0 0 0 0,0 0 0 0 0,-1 0 0 0 0,1 0 0 0 0,0-1 0 0 0,-1 1 0 0 0,1 0 0 0 0,-1 0 0 0 0,1-1 0 0 0,0 1 0 0 0,-1-1 0 0 0,1 1 0 0 0,-1 0 0 0 0,1-1 0 0 0,-1 1 0 0 0,1-1 0 0 0,-1 1 0 0 0,0-1 0 0 0,1 1 0 0 0,-1-1 0 0 0,1 0 0 0 0,-1 1 0 0 0,0-1 0 0 0,0 1 1 0 0,1-1-1 0 0,-1 0 0 0 0,0 0 0 0 0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5:29.1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107 1 16988 0 0,'-1'1'403'0'0,"0"0"1"0"0,-1 0-1 0 0,1 0 1 0 0,0 0 0 0 0,0 0-1 0 0,0 0 1 0 0,0 0 0 0 0,0 1-1 0 0,0-1 1 0 0,0 0-1 0 0,0 1 1 0 0,0-1 0 0 0,1 1-1 0 0,-1-1 1 0 0,0 1-1 0 0,1-1 1 0 0,0 1 0 0 0,-1-1-1 0 0,1 1 1 0 0,0-1-1 0 0,0 1 1 0 0,0 2 0 0 0,3 42 757 0 0,0-26-492 0 0,4 73-104 0 0,3 29-1241 0 0,-8-42-5233 0 0,-2-76 4879 0 0,-1 14-3157 0 0</inkml:trace>
  <inkml:trace contextRef="#ctx0" brushRef="#br0" timeOffset="1">21 402 10378 0 0,'-4'8'1591'0'0,"1"0"-1"0"0,0 1 0 0 0,1-1 0 0 0,-1 0 1 0 0,0 11-1 0 0,2-9-676 0 0,0 0 0 0 0,0 0 0 0 0,2 1 0 0 0,1 14 0 0 0,-1-18-783 0 0,0 0 1 0 0,0 0-1 0 0,1 0 1 0 0,0-1-1 0 0,0 1 0 0 0,1-1 1 0 0,0 1-1 0 0,0-1 1 0 0,0 0-1 0 0,1 0 1 0 0,0-1-1 0 0,0 1 1 0 0,1-1-1 0 0,-1 0 0 0 0,1 0 1 0 0,9 7-1 0 0,-11-10-153 0 0,1 0 0 0 0,0 0 0 0 0,-1 0 0 0 0,1-1 0 0 0,0 1 0 0 0,0-1-1 0 0,0 0 1 0 0,0 0 0 0 0,0-1 0 0 0,0 1 0 0 0,1-1 0 0 0,-1 0-1 0 0,0 0 1 0 0,0 0 0 0 0,0-1 0 0 0,0 0 0 0 0,0 1 0 0 0,5-3 0 0 0,32-13-3253 0 0,-8-7-5663 0 0,-20 10 624 0 0</inkml:trace>
</inkml:ink>
</file>

<file path=ppt/ink/ink1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2:51.6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0 13667 0 0,'-1'1'306'0'0,"0"0"0"0"0,0-1 1 0 0,0 1-1 0 0,0 0 0 0 0,0 0 0 0 0,1 0 0 0 0,-1-1 1 0 0,0 1-1 0 0,1 0 0 0 0,-1 0 0 0 0,1 0 1 0 0,-1 0-1 0 0,1 0 0 0 0,-1 1 0 0 0,1-1 0 0 0,0 0 1 0 0,0 0-1 0 0,-1 0 0 0 0,1 0 0 0 0,0 0 1 0 0,0 0-1 0 0,0 0 0 0 0,0 1 0 0 0,0 0 1 0 0,1 0-132 0 0,0-1 0 0 0,0 0 0 0 0,0 0 0 0 0,-1 0 1 0 0,1 0-1 0 0,0 0 0 0 0,0 0 0 0 0,1 0 1 0 0,-1 0-1 0 0,0 0 0 0 0,0-1 0 0 0,0 1 1 0 0,0 0-1 0 0,1-1 0 0 0,-1 1 0 0 0,3 0 1 0 0,8 3-73 0 0,0-2 1 0 0,0 1-1 0 0,19 0 1 0 0,-25-2 99 0 0,150 6-3412 0 0,-127-8-2465 0 0,46-9 0 0 0,-42 4-911 0 0</inkml:trace>
</inkml:ink>
</file>

<file path=ppt/ink/ink1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2:52.0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 1 13339 0 0,'23'12'7832'0'0,"23"-4"-7093"0"0,-24-5-344 0 0,-1 1-347 0 0,-8-1-16 0 0,0 0 0 0 0,1-1 0 0 0,-1-1 0 0 0,1 0 0 0 0,-1 0 0 0 0,17-3 0 0 0,-104 0-387 0 0,65 4 431 0 0,1 0-1 0 0,-1 0 1 0 0,1 1 0 0 0,0 0-1 0 0,0 0 1 0 0,0 1-1 0 0,1 0 1 0 0,-1 0 0 0 0,1 1-1 0 0,0 0 1 0 0,0 0-1 0 0,0 1 1 0 0,1 0 0 0 0,0 0-1 0 0,0 0 1 0 0,1 1-1 0 0,0 0 1 0 0,0 0 0 0 0,0 0-1 0 0,1 1 1 0 0,0-1 0 0 0,0 1-1 0 0,-3 10 1 0 0,4-7-82 0 0,0-1 0 0 0,0 1 1 0 0,1 0-1 0 0,1-1 0 0 0,-1 1 1 0 0,2 0-1 0 0,-1 0 0 0 0,2 0 1 0 0,-1 0-1 0 0,2 0 0 0 0,-1 0 1 0 0,1-1-1 0 0,1 1 0 0 0,0 0 1 0 0,1-1-1 0 0,0 0 0 0 0,0 0 1 0 0,7 12-1 0 0,-9-19-149 0 0,0 0 1 0 0,0 0-1 0 0,0 0 0 0 0,0 0 1 0 0,1 0-1 0 0,-1 0 0 0 0,1 0 1 0 0,0-1-1 0 0,-1 0 0 0 0,1 1 0 0 0,0-1 1 0 0,1 0-1 0 0,-1 0 0 0 0,0-1 1 0 0,1 1-1 0 0,-1-1 0 0 0,0 1 1 0 0,1-1-1 0 0,0 0 0 0 0,-1 0 0 0 0,1-1 1 0 0,0 1-1 0 0,-1-1 0 0 0,1 0 1 0 0,0 0-1 0 0,-1 0 0 0 0,1 0 1 0 0,0-1-1 0 0,-1 0 0 0 0,1 1 0 0 0,0-1 1 0 0,-1 0-1 0 0,1-1 0 0 0,-1 1 1 0 0,1-1-1 0 0,3-2 0 0 0,11-7-282 0 0,0 0 0 0 0,-1-1 0 0 0,0-1 0 0 0,-1-1 0 0 0,15-16 0 0 0,-24 23 617 0 0,3-2-85 0 0,-7 7 76 0 0,0 0-1 0 0,0 0 1 0 0,-1-1 0 0 0,1 1 0 0 0,-1-1-1 0 0,1 0 1 0 0,-1 1 0 0 0,0-1-1 0 0,0 0 1 0 0,3-7 0 0 0,-16 22 4379 0 0,-10 13-3252 0 0,17-16-1179 0 0,-1 0 0 0 0,1 1 1 0 0,1-1-1 0 0,-1 1 1 0 0,2-1-1 0 0,-1 1 0 0 0,1 0 1 0 0,1 0-1 0 0,-1 16 0 0 0,2-24-129 0 0,0 0 1 0 0,0 1-1 0 0,0-1 0 0 0,0 1 0 0 0,0-1 0 0 0,0 0 0 0 0,1 1 0 0 0,-1-1 0 0 0,1 0 0 0 0,0 1 0 0 0,0-1 0 0 0,0 0 0 0 0,0 0 0 0 0,0 0 0 0 0,0 1 0 0 0,0-1 0 0 0,1-1 0 0 0,-1 1 0 0 0,1 0 0 0 0,-1 0 0 0 0,1 0 0 0 0,0-1 0 0 0,0 1 0 0 0,0-1 0 0 0,0 1 0 0 0,0-1 1 0 0,0 0-1 0 0,0 0 0 0 0,0 0 0 0 0,1 0 0 0 0,-1 0 0 0 0,0-1 0 0 0,1 1 0 0 0,-1 0 0 0 0,0-1 0 0 0,1 0 0 0 0,-1 0 0 0 0,0 0 0 0 0,1 0 0 0 0,-1 0 0 0 0,1 0 0 0 0,-1 0 0 0 0,0-1 0 0 0,4 0 0 0 0,0 0-637 0 0,-1-1-1 0 0,1 1 1 0 0,-1-1 0 0 0,1 0-1 0 0,-1 0 1 0 0,9-5 0 0 0,-9 3-375 0 0,0 1 0 0 0,0-1 1 0 0,0 0-1 0 0,0-1 0 0 0,0 1 1 0 0,-1-1-1 0 0,0 1 0 0 0,0-1 1 0 0,0-1-1 0 0,2-5 0 0 0,8-15-4504 0 0</inkml:trace>
</inkml:ink>
</file>

<file path=ppt/ink/ink1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2:52.3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8442 0 0,'4'6'2094'0'0,"0"0"0"0"0,-1 0 0 0 0,1 0-1 0 0,-1 1 1 0 0,4 11 0 0 0,4 39 2463 0 0,-10-22-4968 0 0,-2 49 0 0 0,-1-38 1478 0 0,2-22-1046 0 0,1-17-51 0 0,0 0 1 0 0,-1 1-1 0 0,0-1 1 0 0,-1 0-1 0 0,0 0 0 0 0,0 0 1 0 0,0 0-1 0 0,-4 12 0 0 0,-3-44-1553 0 0,7 14 1549 0 0,1 0-1 0 0,0 0 0 0 0,0 0 0 0 0,1 0 0 0 0,1 0 1 0 0,0 0-1 0 0,0 0 0 0 0,1 0 0 0 0,0 0 0 0 0,1 1 0 0 0,0 0 1 0 0,6-11-1 0 0,-8 17 58 0 0,1 0-1 0 0,-1 1 1 0 0,0-1 0 0 0,1 1 0 0 0,0 0 0 0 0,0-1-1 0 0,0 1 1 0 0,0 1 0 0 0,0-1 0 0 0,0 0 0 0 0,1 1-1 0 0,0-1 1 0 0,-1 1 0 0 0,1 0 0 0 0,0 1 0 0 0,0-1-1 0 0,0 1 1 0 0,0-1 0 0 0,0 1 0 0 0,0 0 0 0 0,1 1 0 0 0,-1-1-1 0 0,0 1 1 0 0,0 0 0 0 0,1 0 0 0 0,-1 0 0 0 0,0 0-1 0 0,0 1 1 0 0,1 0 0 0 0,-1-1 0 0 0,0 2 0 0 0,0-1-1 0 0,7 4 1 0 0,-7-4 28 0 0,0 1-1 0 0,0-1 1 0 0,-1 1 0 0 0,1 0-1 0 0,-1 0 1 0 0,1 0 0 0 0,-1 1-1 0 0,0-1 1 0 0,0 1 0 0 0,0 0-1 0 0,-1 0 1 0 0,1 0 0 0 0,0 0-1 0 0,-1 0 1 0 0,0 0 0 0 0,0 1-1 0 0,0-1 1 0 0,0 1 0 0 0,-1 0-1 0 0,1 0 1 0 0,-1-1-1 0 0,1 5 1 0 0,-1-3-23 0 0,-1 0 1 0 0,0 0-1 0 0,0 0 0 0 0,-1-1 0 0 0,1 1 1 0 0,-1 0-1 0 0,0 0 0 0 0,0 0 0 0 0,0-1 1 0 0,-1 1-1 0 0,0-1 0 0 0,0 1 0 0 0,0-1 1 0 0,0 0-1 0 0,-1 0 0 0 0,0 0 0 0 0,0 0 1 0 0,-4 4-1 0 0,-20 20-255 0 0,-1-1-1 0 0,-2-2 1 0 0,-46 32 0 0 0,49-38-39 0 0,31-15 157 0 0,16-3-45 0 0,21-1-43 0 0,-24-1-138 0 0,-1 1-2089 0 0,1-1 0 0 0,29-5 1 0 0,-42 5 1898 0 0,1 0-1 0 0,-1 0 1 0 0,1-1 0 0 0,-1 0 0 0 0,0 1-1 0 0,1-2 1 0 0,-1 1 0 0 0,0 0 0 0 0,0-1-1 0 0,-1 0 1 0 0,1 0 0 0 0,-1 0 0 0 0,1 0-1 0 0,3-6 1 0 0,4-2-4653 0 0</inkml:trace>
</inkml:ink>
</file>

<file path=ppt/ink/ink1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2:52.7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77 121 6833 0 0,'2'-5'1094'0'0,"1"0"-1"0"0,-1 1 0 0 0,1 0 0 0 0,0 0 0 0 0,1 0 0 0 0,-1 0 0 0 0,7-6 0 0 0,35-21 3197 0 0,-17 17-2714 0 0,42-14 0 0 0,-69 27-1516 0 0,4 0 57 0 0,0-1 1 0 0,0 1 0 0 0,0 0 0 0 0,0 0 0 0 0,0 1 0 0 0,9 0 0 0 0,-13 0-124 0 0,-1 0 1 0 0,1 0-1 0 0,0 0 1 0 0,-1 0-1 0 0,1 0 1 0 0,0 0-1 0 0,-1 0 1 0 0,1 1-1 0 0,-1-1 1 0 0,1 0-1 0 0,0 0 1 0 0,-1 1-1 0 0,1-1 1 0 0,-1 0-1 0 0,1 1 1 0 0,-1-1-1 0 0,1 1 1 0 0,-1-1-1 0 0,1 0 0 0 0,-1 1 1 0 0,1-1-1 0 0,-1 1 1 0 0,1 0-1 0 0,-1 0-92 0 0,0 0 0 0 0,0 0-1 0 0,0 1 1 0 0,0-1-1 0 0,0 0 1 0 0,0 0 0 0 0,-1 0-1 0 0,1 0 1 0 0,0 0-1 0 0,-1 0 1 0 0,1 0 0 0 0,-1 0-1 0 0,1 0 1 0 0,-1 0-1 0 0,1 0 1 0 0,-1 0 0 0 0,0-1-1 0 0,1 1 1 0 0,-1 0-1 0 0,-1 1 1 0 0,-3 3-839 0 0,0 0 1 0 0,0 1-1 0 0,-1-2 1 0 0,0 1-1 0 0,-8 5 1 0 0,-8 3-1147 0 0,-34 13 1 0 0,7-3 493 0 0,30-13 1464 0 0,0 1 1 0 0,-20 17-1 0 0,34-25 544 0 0,0 1-1 0 0,0 1 1 0 0,1-1-1 0 0,-1 0 1 0 0,1 1-1 0 0,0 0 1 0 0,0 0 0 0 0,1 0-1 0 0,0 1 1 0 0,0-1-1 0 0,0 1 1 0 0,-3 7 0 0 0,6-12-309 0 0,0 0 0 0 0,0 0-1 0 0,0-1 1 0 0,0 1 0 0 0,-1 0 0 0 0,1 0 0 0 0,0-1 0 0 0,0 1 0 0 0,0 0 0 0 0,1 0 0 0 0,-1-1 0 0 0,0 1 0 0 0,0 0 0 0 0,0 0 0 0 0,1-1 0 0 0,-1 1 0 0 0,0 0 0 0 0,1-1 0 0 0,-1 1 0 0 0,0 0 0 0 0,1-1-1 0 0,-1 1 1 0 0,1 0 0 0 0,-1-1 0 0 0,1 1 0 0 0,-1-1 0 0 0,1 1 0 0 0,0-1 0 0 0,-1 1 0 0 0,1-1 0 0 0,2 2 0 0 0,0-1 0 0 0,-1 0 1 0 0,1 0-1 0 0,0-1 0 0 0,-1 1 0 0 0,1 0 0 0 0,0-1 1 0 0,5 1-1 0 0,4-1-386 0 0,0-1-1 0 0,24-3 1 0 0,17-9-3209 0 0,-46 11 2273 0 0,0 0 1 0 0,0-1-1 0 0,0-1 0 0 0,-1 1 0 0 0,9-6 0 0 0,4-6-4027 0 0</inkml:trace>
</inkml:ink>
</file>

<file path=ppt/ink/ink1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2:53.0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287 29 9034 0 0,'3'-8'2172'0'0,"6"-13"11271"0"0,-9 34-11876 0 0,-2 35-566 0 0,-8 46-1 0 0,0-19-1134 0 0,9-54-183 0 0,-1-1-579 0 0,0 1 0 0 0,-8 31 0 0 0,8-46 32 0 0,0 0 0 0 0,0-1-1 0 0,-1 1 1 0 0,0 0 0 0 0,-4 6-1 0 0,5-9-45 0 0,0-1 0 0 0,0 1 0 0 0,-1 0 0 0 0,1-1 0 0 0,-1 1-1 0 0,1-1 1 0 0,-1 0 0 0 0,0 0 0 0 0,0 0 0 0 0,-4 2 0 0 0,-13 4-5514 0 0</inkml:trace>
  <inkml:trace contextRef="#ctx0" brushRef="#br0" timeOffset="1">18 519 12563 0 0,'-4'11'1747'0'0,"1"0"0"0"0,0 0 0 0 0,0 0 0 0 0,2 0 0 0 0,-2 20 0 0 0,3-17-1174 0 0,0 0 1 0 0,1 0 0 0 0,0 0-1 0 0,1 0 1 0 0,5 15-1 0 0,-6-22-609 0 0,2 0-1 0 0,-1 0 1 0 0,1 0 0 0 0,0-1-1 0 0,1 1 1 0 0,-1-1-1 0 0,1 0 1 0 0,0 0-1 0 0,1 0 1 0 0,7 8-1 0 0,-9-11-21 0 0,1 0 0 0 0,-1-1 0 0 0,1 1 0 0 0,0-1-1 0 0,0 1 1 0 0,0-1 0 0 0,1 0 0 0 0,-1-1 0 0 0,0 1 0 0 0,1-1 0 0 0,-1 0 0 0 0,1 0-1 0 0,-1 0 1 0 0,1 0 0 0 0,-1-1 0 0 0,1 0 0 0 0,7-1 0 0 0,-6 1-392 0 0,-1-1 0 0 0,0 0 0 0 0,1 0 0 0 0,-1-1 0 0 0,0 1 0 0 0,0-1 1 0 0,0 0-1 0 0,0-1 0 0 0,0 1 0 0 0,4-4 0 0 0,-2 1-1141 0 0,-1 0 0 0 0,0-1-1 0 0,0 1 1 0 0,0-1 0 0 0,9-13-1 0 0,3-7-5117 0 0</inkml:trace>
</inkml:ink>
</file>

<file path=ppt/ink/ink1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2:53.4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 14435 0 0,'4'-1'616'0'0,"-1"0"0"0"0,1 1 0 0 0,0 0 0 0 0,-1-1-1 0 0,1 1 1 0 0,0 0 0 0 0,-1 1 0 0 0,1-1 0 0 0,0 1 0 0 0,-1-1 0 0 0,1 1 0 0 0,6 3-1 0 0,-7-3-284 0 0,-1 0 0 0 0,1 1 0 0 0,0 0-1 0 0,-1 0 1 0 0,1 0 0 0 0,-1 0 0 0 0,1 0-1 0 0,-1 1 1 0 0,0-1 0 0 0,0 0 0 0 0,0 1-1 0 0,2 4 1 0 0,-1-1-256 0 0,0 0 1 0 0,-1 1-1 0 0,0-1 1 0 0,0 1-1 0 0,0 0 0 0 0,-1-1 1 0 0,0 1-1 0 0,-1 0 1 0 0,1 0-1 0 0,-1 0 0 0 0,0 0 1 0 0,-1-1-1 0 0,-1 9 1 0 0,-18 67-4572 0 0,15-67 968 0 0,-1-1 0 0 0,0 0 0 0 0,-13 20 0 0 0,8-16-2612 0 0</inkml:trace>
  <inkml:trace contextRef="#ctx0" brushRef="#br0" timeOffset="0.99">63 452 17108 0 0,'15'6'4174'0'0,"-9"-4"-3117"0"0,0 1 0 0 0,0-1 0 0 0,0 0 1 0 0,0-1-1 0 0,0 0 0 0 0,11 2 0 0 0,-22-34-8908 0 0,-4 9-2582 0 0,4 10 3428 0 0</inkml:trace>
</inkml:ink>
</file>

<file path=ppt/ink/ink1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2:54.4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47 8 12355 0 0,'0'-1'84'0'0,"0"1"1"0"0,0 0 0 0 0,0-1 0 0 0,0 1 0 0 0,0 0 0 0 0,0-1-1 0 0,-1 1 1 0 0,1 0 0 0 0,0 0 0 0 0,0-1 0 0 0,0 1-1 0 0,0 0 1 0 0,-1-1 0 0 0,1 1 0 0 0,0 0 0 0 0,0 0 0 0 0,-1-1-1 0 0,1 1 1 0 0,0 0 0 0 0,0 0 0 0 0,-1 0 0 0 0,1-1-1 0 0,0 1 1 0 0,-1 0 0 0 0,1 0 0 0 0,0 0 0 0 0,-1 0 0 0 0,1 0-1 0 0,0-1 1 0 0,-1 1 0 0 0,1 0 0 0 0,0 0 0 0 0,-1 0-1 0 0,1 0 1 0 0,0 0 0 0 0,-1 0 0 0 0,1 0 0 0 0,0 0 0 0 0,-1 1-1 0 0,1-1 1 0 0,0 0 0 0 0,-1 0 0 0 0,1 0 0 0 0,0 0-1 0 0,-1 0 1 0 0,1 0 0 0 0,0 1 0 0 0,-1-1 0 0 0,1 0 0 0 0,0 0-1 0 0,0 1 1 0 0,-1-1 0 0 0,1 0 0 0 0,0 0 0 0 0,0 1-1 0 0,0-1 1 0 0,-1 0 0 0 0,1 0 0 0 0,0 1 0 0 0,0-1 0 0 0,0 0-1 0 0,0 1 1 0 0,-1-1 0 0 0,1 0 0 0 0,0 1 0 0 0,0-1-1 0 0,0 0 1 0 0,0 1 0 0 0,-4 32 1286 0 0,3-23-1013 0 0,-24 356 2489 0 0,31-183-4914 0 0,18 0-8471 0 0,-21-166 4553 0 0</inkml:trace>
</inkml:ink>
</file>

<file path=ppt/ink/ink1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2:54.8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60 14019 0 0,'-2'4'412'0'0,"1"0"1"0"0,-1 0-1 0 0,0 1 1 0 0,1-1-1 0 0,0 0 1 0 0,0 0-1 0 0,0 1 1 0 0,1-1-1 0 0,0 0 1 0 0,-1 1-1 0 0,1-1 1 0 0,1 0-1 0 0,-1 1 1 0 0,1-1-1 0 0,0 5 1 0 0,20 68 1462 0 0,-20-74-1814 0 0,2 8-3 0 0,1-1-1 0 0,0 0 0 0 0,1 0 0 0 0,0 0 0 0 0,1-1 1 0 0,0 0-1 0 0,10 13 0 0 0,-14-19-50 0 0,0-1 0 0 0,0 0-1 0 0,1 0 1 0 0,-1 0 0 0 0,0 0 0 0 0,1 0 0 0 0,-1 0-1 0 0,1-1 1 0 0,0 1 0 0 0,-1-1 0 0 0,1 0-1 0 0,0 0 1 0 0,0 0 0 0 0,0 0 0 0 0,0 0 0 0 0,0-1-1 0 0,0 1 1 0 0,0-1 0 0 0,0 0 0 0 0,0 0 0 0 0,0 0-1 0 0,0 0 1 0 0,0-1 0 0 0,0 1 0 0 0,0-1 0 0 0,0 1-1 0 0,0-1 1 0 0,0 0 0 0 0,0 0 0 0 0,0-1 0 0 0,3-1-1 0 0,3-3 40 0 0,0 0 0 0 0,0 0-1 0 0,-1-1 1 0 0,1-1 0 0 0,-1 1 0 0 0,-1-1-1 0 0,0-1 1 0 0,0 1 0 0 0,6-12-1 0 0,9-15 54 0 0,18-43-1 0 0,-9 18-272 0 0,-22 44 778 0 0,12-21-5347 0 0,-20 36 4605 0 0,-1 1 0 0 0,0 0 0 0 0,0 0 0 0 0,0 0 0 0 0,0-1 0 0 0,0 1 0 0 0,1 0-1 0 0,-1 0 1 0 0,0-1 0 0 0,0 1 0 0 0,0 0 0 0 0,0-1 0 0 0,0 1 0 0 0,0 0 0 0 0,0 0 0 0 0,0-1 0 0 0,0 1-1 0 0,0 0 1 0 0,0 0 0 0 0,0-1 0 0 0,0 1 0 0 0,0 0 0 0 0,0-1 0 0 0,0 1 0 0 0,-1 0 0 0 0,1 0 0 0 0,0-1-1 0 0,0 1 1 0 0,0 0 0 0 0,0 0 0 0 0,0-1 0 0 0,-1 1 0 0 0,1 0 0 0 0,-16 6-5651 0 0,4 12-1 0 0</inkml:trace>
</inkml:ink>
</file>

<file path=ppt/ink/ink1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2:55.2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212 1 15339 0 0,'-2'0'328'0'0,"-1"0"0"0"0,0 0 0 0 0,1 1-1 0 0,-1-1 1 0 0,1 1 0 0 0,-1-1 0 0 0,1 1-1 0 0,0 0 1 0 0,-1 0 0 0 0,1 0 0 0 0,0 1 0 0 0,-1-1-1 0 0,1 0 1 0 0,0 1 0 0 0,0 0 0 0 0,0-1-1 0 0,0 1 1 0 0,1 0 0 0 0,-1 0 0 0 0,0 0 0 0 0,-2 4-1 0 0,-1 3 64 0 0,0 1 1 0 0,0 0-1 0 0,-6 21 0 0 0,-1 1-334 0 0,10-28-60 0 0,-9 24-165 0 0,-1-1 1 0 0,-1 0-1 0 0,-1-1 1 0 0,-2-1-1 0 0,-29 38 1 0 0,35-54-447 0 0,13-14-72 0 0,19-16 180 0 0,-12 16 478 0 0,0 0 0 0 0,0 0 0 0 0,0 1-1 0 0,1 0 1 0 0,-1 1 0 0 0,1 0 0 0 0,0 1 0 0 0,0 0 0 0 0,0 1 0 0 0,0 0 0 0 0,0 1 0 0 0,0 0 0 0 0,0 0-1 0 0,18 4 1 0 0,-17-1-647 0 0,1 0-1 0 0,-1 1 1 0 0,0 1-1 0 0,16 8 0 0 0,-19-9-481 0 0,11 6-1906 0 0,-3-6-1973 0 0,-1-2-257 0 0</inkml:trace>
</inkml:ink>
</file>

<file path=ppt/ink/ink1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2:55.6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283 0 14867 0 0,'-3'0'266'0'0,"0"0"-1"0"0,0 0 1 0 0,1 1-1 0 0,-1-1 1 0 0,0 1-1 0 0,0-1 1 0 0,0 1-1 0 0,1 0 1 0 0,-1 0-1 0 0,0 0 1 0 0,1 1-1 0 0,-1-1 1 0 0,1 0-1 0 0,-1 1 1 0 0,1 0-1 0 0,0 0 1 0 0,0-1-1 0 0,0 1 1 0 0,0 1-1 0 0,-4 3 1 0 0,-3 6-362 0 0,0 0 0 0 0,-12 25 0 0 0,11-20 315 0 0,-2 3-276 0 0,5-10-111 0 0,0 1-1 0 0,0 0 1 0 0,1 1-1 0 0,1-1 1 0 0,0 1-1 0 0,1 0 1 0 0,-6 25-1 0 0,10-36 134 0 0,0-1-1 0 0,0 0 1 0 0,0 1 0 0 0,0-1-1 0 0,0 0 1 0 0,1 1-1 0 0,-1-1 1 0 0,0 0-1 0 0,0 1 1 0 0,0-1-1 0 0,1 0 1 0 0,-1 1-1 0 0,0-1 1 0 0,0 0-1 0 0,1 1 1 0 0,-1-1-1 0 0,0 0 1 0 0,1 0 0 0 0,-1 0-1 0 0,0 1 1 0 0,1-1-1 0 0,-1 0 1 0 0,0 0-1 0 0,1 0 1 0 0,-1 0-1 0 0,1 0 1 0 0,-1 1-1 0 0,0-1 1 0 0,1 0-1 0 0,-1 0 1 0 0,1 0-1 0 0,-1 0 1 0 0,0 0 0 0 0,1 0-1 0 0,-1 0 1 0 0,1 0-1 0 0,-1-1 1 0 0,0 1-1 0 0,1 0 1 0 0,0 0-1 0 0,21-5-146 0 0,-17 4 115 0 0,31-9-13 0 0,35-6 210 0 0,-66 15-270 0 0,1 0 1 0 0,-1 1-1 0 0,1 0 1 0 0,-1 0-1 0 0,1 0 1 0 0,-1 0-1 0 0,1 1 1 0 0,0 0-1 0 0,9 4 1 0 0,-13-5-152 0 0,-1 1 0 0 0,1 0 0 0 0,-1 0 0 0 0,1-1 0 0 0,-1 1 0 0 0,0 0 0 0 0,1 1-1 0 0,-1-1 1 0 0,0 0 0 0 0,0 0 0 0 0,0 0 0 0 0,0 1 0 0 0,0-1 0 0 0,0 0 0 0 0,0 1 0 0 0,0-1 0 0 0,-1 1 0 0 0,1-1 0 0 0,0 1 0 0 0,-1-1 0 0 0,1 4 0 0 0,0 11-5354 0 0</inkml:trace>
  <inkml:trace contextRef="#ctx0" brushRef="#br0" timeOffset="1">20 497 14739 0 0,'-19'19'4287'0'0,"19"-18"-4248"0"0,0-1 1 0 0,0 0-1 0 0,0 0 1 0 0,0 0 0 0 0,0 0-1 0 0,0 0 1 0 0,0 0-1 0 0,0 1 1 0 0,0-1-1 0 0,0 0 1 0 0,0 0 0 0 0,0 0-1 0 0,0 0 1 0 0,0 0-1 0 0,0 1 1 0 0,0-1 0 0 0,0 0-1 0 0,0 0 1 0 0,0 0-1 0 0,0 0 1 0 0,0 0 0 0 0,0 0-1 0 0,0 1 1 0 0,0-1-1 0 0,0 0 1 0 0,0 0 0 0 0,0 0-1 0 0,0 0 1 0 0,0 0-1 0 0,0 0 1 0 0,1 1 0 0 0,-1-1-1 0 0,0 0 1 0 0,0 0-1 0 0,0 0 1 0 0,0 0 0 0 0,0 0-1 0 0,0 0 1 0 0,0 0-1 0 0,1 0 1 0 0,-1 0 0 0 0,0 0-1 0 0,0 1 1 0 0,0-1-1 0 0,0 0 1 0 0,1 0 0 0 0,15-3 830 0 0,65-23 123 0 0,-55 16-2012 0 0,0 1 0 0 0,0 2 0 0 0,40-7-1 0 0,-53 13-917 0 0,-1-1 0 0 0,0 0 0 0 0,0-1 1 0 0,11-3-1 0 0,-2-2-3675 0 0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6:17.8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63 138 4089 0 0,'-15'24'1350'0'0,"13"-19"-785"0"0,-1 0 0 0 0,0-1 0 0 0,0 1 0 0 0,0-1 0 0 0,-1 1 1 0 0,1-1-1 0 0,-1 0 0 0 0,-4 3 0 0 0,8-6-491 0 0,-1-1 0 0 0,1 0 1 0 0,0 0-1 0 0,0 0 0 0 0,-1 0 1 0 0,1 0-1 0 0,0 0 0 0 0,0 0 0 0 0,0 0 1 0 0,-1 0-1 0 0,1 0 0 0 0,0 0 0 0 0,0 0 1 0 0,0 0-1 0 0,-1 0 0 0 0,1 0 0 0 0,0 0 1 0 0,0 0-1 0 0,-1 0 0 0 0,1 0 1 0 0,0 0-1 0 0,0 0 0 0 0,0-1 0 0 0,-1 1 1 0 0,1 0-1 0 0,0 0 0 0 0,0 0 0 0 0,0 0 1 0 0,0 0-1 0 0,-1 0 0 0 0,1-1 0 0 0,0 1 1 0 0,0 0-1 0 0,0 0 0 0 0,0 0 1 0 0,0-1-1 0 0,0 1 0 0 0,0 0 0 0 0,-1 0 1 0 0,1-1-1 0 0,-4-13 1265 0 0,1-13-371 0 0,3 22-891 0 0,0 0 1 0 0,1 1 0 0 0,-1-1 0 0 0,1 0-1 0 0,0 1 1 0 0,0-1 0 0 0,1 1 0 0 0,-1-1-1 0 0,1 1 1 0 0,0 0 0 0 0,0 0-1 0 0,0 0 1 0 0,1 0 0 0 0,0 0 0 0 0,4-5-1 0 0,-2 4-53 0 0,0 0-1 0 0,1 1 0 0 0,-1-1 0 0 0,1 1 0 0 0,0 0 0 0 0,1 1 0 0 0,-1 0 0 0 0,0 0 0 0 0,9-3 1 0 0,12-1-69 0 0,0 0 1 0 0,1 2 0 0 0,0 2-1 0 0,31-2 1 0 0,-45 4 112 0 0,3 0-227 0 0,47-2 213 0 0,-23 5-3148 0 0,-41-2 2980 0 0,-1 0 0 0 0,1 0 0 0 0,0-1 1 0 0,0 1-1 0 0,0 0 0 0 0,0 0 0 0 0,-1 0 0 0 0,1 0 0 0 0,0 0 0 0 0,0-1 1 0 0,0 1-1 0 0,0 0 0 0 0,0 0 0 0 0,0 0 0 0 0,-1 0 0 0 0,1-1 0 0 0,0 1 1 0 0,0 0-1 0 0,0 0 0 0 0,0 0 0 0 0,0-1 0 0 0,0 1 0 0 0,0 0 0 0 0,0 0 1 0 0,0 0-1 0 0,0-1 0 0 0,0 1 0 0 0,0 0 0 0 0,0 0 0 0 0,0 0 0 0 0,0-1 0 0 0,0 1 1 0 0,0 0-1 0 0,0 0 0 0 0,0 0 0 0 0,0-1 0 0 0,0 1 0 0 0,1 0 0 0 0,-1 0 1 0 0,0 0-1 0 0,0 0 0 0 0,0-1 0 0 0,0 1 0 0 0,0 0 0 0 0,0 0 0 0 0,1 0 1 0 0,-1 0-1 0 0,0 0 0 0 0,0 0 0 0 0,0-1 0 0 0,0 1 0 0 0,1 0 0 0 0,-1 0 1 0 0,0 0-1 0 0,0 0 0 0 0,0 0 0 0 0,1 0 0 0 0,-1 0 0 0 0,0 0 0 0 0,0 0 1 0 0,0 0-1 0 0,1 0 0 0 0,-1 0 0 0 0,0 0 0 0 0,0 0 0 0 0,0 0 0 0 0,1 0 1 0 0,-1 0-1 0 0,-3-5-3741 0 0</inkml:trace>
</inkml:ink>
</file>

<file path=ppt/ink/ink1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2:56.0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0 154 11666 0 0,'3'-8'212'0'0,"0"0"-1"0"0,1 0 0 0 0,0 0 1 0 0,0 1-1 0 0,0-1 1 0 0,1 1-1 0 0,0 0 0 0 0,1 1 1 0 0,-1-1-1 0 0,1 1 0 0 0,1 0 1 0 0,10-8-1 0 0,-9 7 65 0 0,1 1 0 0 0,-1 0 1 0 0,2 1-1 0 0,-1 0 0 0 0,0 0 1 0 0,1 1-1 0 0,0 0 0 0 0,0 1 1 0 0,20-4-1 0 0,-26 6-207 0 0,-1 1-1 0 0,1-1 1 0 0,0 1-1 0 0,0 0 1 0 0,-1 0-1 0 0,1 1 1 0 0,0-1-1 0 0,0 1 1 0 0,-1-1-1 0 0,1 1 1 0 0,0 0-1 0 0,-1 1 1 0 0,1-1-1 0 0,-1 1 1 0 0,0-1-1 0 0,1 1 1 0 0,-1 0-1 0 0,0 0 1 0 0,0 0-1 0 0,0 1 1 0 0,0-1-1 0 0,0 1 1 0 0,-1 0-1 0 0,1-1 1 0 0,-1 1-1 0 0,3 5 1 0 0,-3-3-9 0 0,0-1 1 0 0,0 1 0 0 0,-1-1 0 0 0,0 1 0 0 0,1 0-1 0 0,-2 0 1 0 0,1 0 0 0 0,-1 0 0 0 0,1-1-1 0 0,-2 1 1 0 0,1 0 0 0 0,0 0 0 0 0,-1 0 0 0 0,0 0-1 0 0,0 0 1 0 0,0-1 0 0 0,-1 1 0 0 0,1 0-1 0 0,-1-1 1 0 0,-3 5 0 0 0,-6 10 35 0 0,-1 0 0 0 0,-1-1 0 0 0,-20 22 0 0 0,20-25-86 0 0,1 1 0 0 0,0-1 0 0 0,1 2 0 0 0,-14 26-1 0 0,24-41-18 0 0,0 0 0 0 0,0 0-1 0 0,0 0 1 0 0,0-1-1 0 0,1 1 1 0 0,-1 0-1 0 0,0 0 1 0 0,1 0-1 0 0,-1 0 1 0 0,1 1-1 0 0,0-1 1 0 0,0 0-1 0 0,0 0 1 0 0,0 0 0 0 0,0 0-1 0 0,0 0 1 0 0,1 0-1 0 0,-1 0 1 0 0,1 0-1 0 0,-1 0 1 0 0,1 0-1 0 0,0 0 1 0 0,-1 0-1 0 0,1 0 1 0 0,0 0 0 0 0,1 0-1 0 0,-1-1 1 0 0,0 1-1 0 0,0 0 1 0 0,1-1-1 0 0,-1 1 1 0 0,1-1-1 0 0,-1 0 1 0 0,1 1-1 0 0,0-1 1 0 0,-1 0-1 0 0,1 0 1 0 0,0 0 0 0 0,0 0-1 0 0,0 0 1 0 0,0 0-1 0 0,0-1 1 0 0,0 1-1 0 0,3 0 1 0 0,3 1-59 0 0,1-1 1 0 0,-1 0-1 0 0,1 0 1 0 0,0-1 0 0 0,-1 0-1 0 0,1 0 1 0 0,0-1-1 0 0,-1 0 1 0 0,15-4-1 0 0,-10 1-821 0 0,1-1-1 0 0,-1 0 1 0 0,24-14 0 0 0,-30 15-320 0 0,-1-1 1 0 0,0 1 0 0 0,0-1-1 0 0,0 0 1 0 0,6-8 0 0 0,0-2-4156 0 0</inkml:trace>
</inkml:ink>
</file>

<file path=ppt/ink/ink1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2:56.3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0 106 10570 0 0,'2'2'2841'0'0,"2"1"-2105"0"0,2 2 0 0 0,4-2 152 0 0,2 2-39 0 0,0-1-297 0 0,2-2-208 0 0,0 1-160 0 0,2-3-88 0 0,1-2-40 0 0,1-1-40 0 0,-1-1-328 0 0,-1-2-440 0 0,-1-1-521 0 0,-3-2-799 0 0,-2-1-689 0 0,-3 0 137 0 0,-1-1-2585 0 0</inkml:trace>
  <inkml:trace contextRef="#ctx0" brushRef="#br0" timeOffset="1">202 0 11242 0 0,'-7'18'2145'0'0,"-2"4"-393"0"0,-1 9-407 0 0,2 4-425 0 0,1-2-368 0 0,-2-1-192 0 0,2 1-104 0 0,1-1-80 0 0,0-3-80 0 0,2-1-72 0 0,3-3-272 0 0,0-3-448 0 0,3-1-608 0 0,2-4-961 0 0,1-8-944 0 0</inkml:trace>
</inkml:ink>
</file>

<file path=ppt/ink/ink1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2:56.7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74 225 17556 0 0,'-9'19'1088'0'0,"1"5"-344"0"0,-1 10-40 0 0,0 2-160 0 0,1 2-216 0 0,-1-2-143 0 0,2-3-73 0 0,0-3-48 0 0,2-2-64 0 0,2-3-256 0 0,3-3-441 0 0,3-4-631 0 0,2-6-784 0 0,1-5-905 0 0,0-6-696 0 0</inkml:trace>
  <inkml:trace contextRef="#ctx0" brushRef="#br0" timeOffset="1">80 1 14003 0 0,'4'7'574'0'0,"0"-1"-1"0"0,0 0 1 0 0,1 0-1 0 0,0 0 1 0 0,0 0 0 0 0,0-1-1 0 0,1 0 1 0 0,0 0-1 0 0,0 0 1 0 0,0-1 0 0 0,7 4-1 0 0,33 29 1523 0 0,-39-29-1972 0 0,-1-1-1 0 0,0 2 0 0 0,0-1 0 0 0,-1 1 1 0 0,0 0-1 0 0,0 0 0 0 0,-1 0 0 0 0,-1 0 1 0 0,1 1-1 0 0,-1 0 0 0 0,-1 0 1 0 0,0 0-1 0 0,-1 0 0 0 0,1 0 0 0 0,-2 0 1 0 0,0 0-1 0 0,-1 14 0 0 0,-3 16-684 0 0,-3-1-1 0 0,-1 0 0 0 0,-15 44 0 0 0,3-12-3560 0 0,17-64 1146 0 0,-7-25-7292 0 0,10 2 6040 0 0</inkml:trace>
</inkml:ink>
</file>

<file path=ppt/ink/ink1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2:57.1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49 179 12435 0 0,'-8'21'6264'0'0,"3"20"-4558"0"0,3-19-862 0 0,-11 49 109 0 0,6-38-1143 0 0,2 1 1 0 0,0 0-1 0 0,2 0 1 0 0,2 0-1 0 0,4 40 1 0 0,4-43-2454 0 0,-7-30 2224 0 0,1 0 0 0 0,-1 0-1 0 0,1 1 1 0 0,-1-1-1 0 0,1 0 1 0 0,0 0 0 0 0,-1 0-1 0 0,1 0 1 0 0,0 0 0 0 0,0 0-1 0 0,0 0 1 0 0,0 0-1 0 0,0 0 1 0 0,0 0 0 0 0,0 0-1 0 0,0 0 1 0 0,0-1 0 0 0,0 1-1 0 0,0 0 1 0 0,2 0-1 0 0,7-1-5522 0 0</inkml:trace>
  <inkml:trace contextRef="#ctx0" brushRef="#br0" timeOffset="1">126 1 14227 0 0,'0'0'213'0'0,"-1"1"1"0"0,1 0-1 0 0,0 0 0 0 0,0-1 0 0 0,0 1 1 0 0,0 0-1 0 0,0 0 0 0 0,0-1 1 0 0,0 1-1 0 0,0 0 0 0 0,0 0 0 0 0,0 0 1 0 0,0-1-1 0 0,1 1 0 0 0,-1 0 1 0 0,0-1-1 0 0,1 1 0 0 0,-1 0 0 0 0,0-1 1 0 0,1 1-1 0 0,-1 0 0 0 0,0-1 0 0 0,1 1 1 0 0,-1 0-1 0 0,1-1 0 0 0,0 1 1 0 0,-1-1-1 0 0,1 1 0 0 0,-1-1 0 0 0,1 1 1 0 0,0-1-1 0 0,28 21 854 0 0,-15-12-333 0 0,1 3-464 0 0,-1 1 0 0 0,-1 0-1 0 0,0 0 1 0 0,20 30 0 0 0,-28-35-233 0 0,0 0 0 0 0,-1 1 0 0 0,0-1 1 0 0,-1 1-1 0 0,0 0 0 0 0,0 0 0 0 0,-1 0 0 0 0,0 0 0 0 0,-1 0 1 0 0,0 1-1 0 0,0 16 0 0 0,-3 2-270 0 0,-1-1 0 0 0,-2 1 0 0 0,-14 45 0 0 0,8-28-5108 0 0</inkml:trace>
</inkml:ink>
</file>

<file path=ppt/ink/ink1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2:57.4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11 11370 0 0,'0'-1'161'0'0,"0"1"-1"0"0,0 0 0 0 0,0-1 1 0 0,0 1-1 0 0,0 0 0 0 0,0-1 1 0 0,0 1-1 0 0,0 0 1 0 0,0-1-1 0 0,0 1 0 0 0,0 0 1 0 0,0-1-1 0 0,0 1 0 0 0,0 0 1 0 0,0 0-1 0 0,0-1 0 0 0,0 1 1 0 0,0 0-1 0 0,0-1 0 0 0,1 1 1 0 0,-1 0-1 0 0,0-1 0 0 0,0 1 1 0 0,0 0-1 0 0,0 0 0 0 0,1-1 1 0 0,-1 1-1 0 0,0 0 0 0 0,0 0 1 0 0,1 0-1 0 0,-1-1 0 0 0,0 1 1 0 0,0 0-1 0 0,1 0 0 0 0,-1 0 1 0 0,0 0-1 0 0,0-1 1 0 0,1 1-1 0 0,5 14 2363 0 0,2 23-1204 0 0,0 187-108 0 0,-8-223-1221 0 0,0 0 0 0 0,0-1-1 0 0,0 1 1 0 0,1 0 0 0 0,-1 0 0 0 0,0-1 0 0 0,0 1 0 0 0,0 0 0 0 0,1-1 0 0 0,-1 1-1 0 0,0 0 1 0 0,1-1 0 0 0,-1 1 0 0 0,0-1 0 0 0,1 1 0 0 0,-1-1 0 0 0,1 1 0 0 0,-1 0 0 0 0,1-1-1 0 0,-1 0 1 0 0,1 1 0 0 0,0-1 0 0 0,-1 1 0 0 0,1-1 0 0 0,-1 0 0 0 0,1 1 0 0 0,0-1-1 0 0,-1 0 1 0 0,1 0 0 0 0,0 1 0 0 0,0-1 0 0 0,-1 0 0 0 0,1 0 0 0 0,0 0 0 0 0,-1 0-1 0 0,1 0 1 0 0,0 0 0 0 0,0 0 0 0 0,-1 0 0 0 0,1 0 0 0 0,0-1 0 0 0,-1 1 0 0 0,1 0-1 0 0,0 0 1 0 0,-1 0 0 0 0,1-1 0 0 0,1 0 0 0 0,41-22-3639 0 0,-20 10-5655 0 0</inkml:trace>
</inkml:ink>
</file>

<file path=ppt/ink/ink1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2:57.8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51 1 17492 0 0,'-10'21'839'0'0,"1"0"0"0"0,1 1 0 0 0,2 0 1 0 0,-6 24-1 0 0,10-34-664 0 0,1-1 1 0 0,-1 0-1 0 0,2 1 0 0 0,0-1 1 0 0,0 1-1 0 0,1-1 1 0 0,0 1-1 0 0,1-1 0 0 0,0 0 1 0 0,5 12-1 0 0,-7-20-155 0 0,1-1 0 0 0,0 1 0 0 0,0 0 1 0 0,1-1-1 0 0,-1 1 0 0 0,1-1 0 0 0,-1 1 0 0 0,1-1 0 0 0,0 0 0 0 0,0 0 0 0 0,0 0 0 0 0,0 0 1 0 0,0 0-1 0 0,0 0 0 0 0,0 0 0 0 0,1-1 0 0 0,-1 1 0 0 0,1-1 0 0 0,-1 0 0 0 0,5 2 0 0 0,-3-2 1 0 0,0 0-1 0 0,0-1 1 0 0,0 0-1 0 0,0 0 1 0 0,0 0-1 0 0,0 0 1 0 0,0-1-1 0 0,0 1 1 0 0,-1-1-1 0 0,1 0 1 0 0,0 0-1 0 0,0-1 1 0 0,4-1-1 0 0,3-3-139 0 0,1 0 0 0 0,-1 0-1 0 0,-1-1 1 0 0,1-1-1 0 0,-1 0 1 0 0,-1 0-1 0 0,1-1 1 0 0,9-12 0 0 0,-12 12-631 0 0,-1 0 0 0 0,0 0 0 0 0,-1 0 0 0 0,0 0 0 0 0,6-15 0 0 0,-9 19-178 0 0,0-1 0 0 0,-1 1 0 0 0,0 0 0 0 0,0 0-1 0 0,0-1 1 0 0,0 1 0 0 0,-1-1 0 0 0,0 1-1 0 0,0-1 1 0 0,-1 1 0 0 0,1 0 0 0 0,-3-8-1 0 0,-6-7-3980 0 0</inkml:trace>
</inkml:ink>
</file>

<file path=ppt/ink/ink1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2:58.1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45 14627 0 0,'0'1'53'0'0,"0"0"-1"0"0,1 0 0 0 0,-1 0 1 0 0,0-1-1 0 0,0 1 0 0 0,1 0 1 0 0,-1 0-1 0 0,1 0 1 0 0,-1 0-1 0 0,0-1 0 0 0,1 1 1 0 0,0 0-1 0 0,-1 0 1 0 0,1-1-1 0 0,-1 1 0 0 0,1 0 1 0 0,0-1-1 0 0,0 1 0 0 0,-1-1 1 0 0,1 1-1 0 0,0-1 1 0 0,0 1-1 0 0,1 0 0 0 0,0 0 82 0 0,1-1-1 0 0,0 1 0 0 0,-1-1 0 0 0,1 0 0 0 0,-1 1 0 0 0,1-1 0 0 0,0 0 0 0 0,4-1 0 0 0,7-1 379 0 0,0-1 0 0 0,21-8 0 0 0,-22 7-437 0 0,76-17-1224 0 0,1 6-6120 0 0,-33 6 1206 0 0,-46 9 5551 0 0,-12 6 2365 0 0,-21 13 4448 0 0,5-5-3749 0 0,-66 102 845 0 0,68-95-2743 0 0,20-25-704 0 0,0 1 0 0 0,0 0-1 0 0,0 0 1 0 0,0 1-1 0 0,0 0 1 0 0,0-1 0 0 0,1 2-1 0 0,-1-1 1 0 0,1 1 0 0 0,-1-1-1 0 0,1 2 1 0 0,0-1-1 0 0,6 0 1 0 0,15 1-739 0 0,40 4-1 0 0,-46-2 324 0 0,55 2-5810 0 0,-38-3 406 0 0</inkml:trace>
</inkml:ink>
</file>

<file path=ppt/ink/ink1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2:58.5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88 46 22309 0 0,'-7'4'283'0'0,"0"-1"0"0"0,0 2 0 0 0,1-1 0 0 0,-1 1-1 0 0,1 0 1 0 0,1 0 0 0 0,-1 1 0 0 0,1 0 0 0 0,0 0 0 0 0,-8 11 0 0 0,11-13-234 0 0,0 0 0 0 0,0 1 0 0 0,0-1 0 0 0,1 0 0 0 0,0 0 0 0 0,0 1 0 0 0,0-1 0 0 0,0 1 0 0 0,1-1 1 0 0,-1 1-1 0 0,1-1 0 0 0,0 1 0 0 0,1-1 0 0 0,-1 1 0 0 0,1-1 0 0 0,0 0 0 0 0,0 1 0 0 0,0-1 0 0 0,1 0 0 0 0,2 6 0 0 0,2 3-2 0 0,2 1 0 0 0,-1-1 0 0 0,2 0-1 0 0,-1-1 1 0 0,2 0 0 0 0,18 18 0 0 0,-23-25-38 0 0,0 0 0 0 0,0 0 0 0 0,1-1 0 0 0,-1 0 0 0 0,1 0 0 0 0,0 0 0 0 0,0-1 0 0 0,1 0 0 0 0,-1 0 0 0 0,1-1 0 0 0,-1 1 0 0 0,1-1 0 0 0,0-1 0 0 0,0 1 0 0 0,-1-1 0 0 0,14 0 0 0 0,-18-1-9 0 0,1 0-1 0 0,-1-1 1 0 0,1 1-1 0 0,-1-1 1 0 0,1 0-1 0 0,-1 1 1 0 0,0-1-1 0 0,1 0 1 0 0,-1 0-1 0 0,0 0 1 0 0,0-1-1 0 0,0 1 1 0 0,0-1-1 0 0,0 1 1 0 0,0-1-1 0 0,0 0 1 0 0,0 1-1 0 0,-1-1 1 0 0,3-3-1 0 0,-2 2-47 0 0,0-1-1 0 0,0 0 1 0 0,0-1-1 0 0,0 1 1 0 0,-1 0 0 0 0,0 0-1 0 0,0-1 1 0 0,0 1-1 0 0,0-1 1 0 0,0-4-1 0 0,-1 0-82 0 0,0 0-1 0 0,0 0 0 0 0,-1 0 0 0 0,0 0 0 0 0,-1 0 0 0 0,0 1 0 0 0,0-1 0 0 0,-1 1 0 0 0,0-1 1 0 0,-6-12-1 0 0,4 13 65 0 0,-1 0 0 0 0,0 0 1 0 0,-10-10-1 0 0,20 19 46 0 0,1 0 1 0 0,-1-1-1 0 0,0 1 1 0 0,0-1-1 0 0,1 0 0 0 0,-1 0 1 0 0,0-1-1 0 0,7 0 1 0 0,41-12-984 0 0,-42 9 192 0 0,1 0 0 0 0,-1-1-1 0 0,-1 0 1 0 0,1 0-1 0 0,-1-1 1 0 0,0 0-1 0 0,0-1 1 0 0,0 0-1 0 0,8-9 1 0 0,-11 9 835 0 0,-1 0-1 0 0,1 0 1 0 0,-1 0 0 0 0,-1-1 0 0 0,1 0-1 0 0,4-12 1 0 0,-13 43 5940 0 0,5 22-4626 0 0,0-19-761 0 0,-1 30-728 0 0,3 0 0 0 0,2 0-1 0 0,13 55 1 0 0,-17-103-333 0 0,1-1 1 0 0,0 0-1 0 0,1 0 1 0 0,0 0 0 0 0,6 11-1 0 0,11 3-3366 0 0,-18-19 3125 0 0,0-1 1 0 0,0 0 0 0 0,0 0-1 0 0,1 0 1 0 0,-1 0 0 0 0,0 0 0 0 0,1-1-1 0 0,-1 1 1 0 0,1 0 0 0 0,2-1-1 0 0,13 3-4081 0 0</inkml:trace>
</inkml:ink>
</file>

<file path=ppt/ink/ink1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2:58.9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49 11 6937 0 0,'-5'35'10765'0'0,"6"3"-4380"0"0,1-26-5651 0 0,0-1 1 0 0,1 1-1 0 0,0-1 0 0 0,9 20 0 0 0,-9-24-777 0 0,0 0 0 0 0,1 0-1 0 0,-1 0 1 0 0,2 0 0 0 0,-1-1-1 0 0,1 1 1 0 0,0-1 0 0 0,0 0 0 0 0,1-1-1 0 0,0 1 1 0 0,0-1 0 0 0,0-1-1 0 0,0 1 1 0 0,1-1 0 0 0,0 0 0 0 0,0 0-1 0 0,10 4 1 0 0,-13-7 41 0 0,-1-1-1 0 0,0 1 1 0 0,1 0 0 0 0,-1-1-1 0 0,0 0 1 0 0,1 0-1 0 0,-1 0 1 0 0,1 0 0 0 0,-1 0-1 0 0,0-1 1 0 0,1 1-1 0 0,-1-1 1 0 0,0 0 0 0 0,1 0-1 0 0,-1 0 1 0 0,0-1-1 0 0,4-2 1 0 0,-2 1-20 0 0,0-1 0 0 0,-1 1-1 0 0,1-1 1 0 0,-1 0 0 0 0,0 0 0 0 0,0-1-1 0 0,-1 1 1 0 0,1-1 0 0 0,5-9 0 0 0,-5 7-213 0 0,0-1 0 0 0,-1 0 0 0 0,0 0 0 0 0,0 0-1 0 0,-1 0 1 0 0,0 0 0 0 0,0-1 0 0 0,-1 1 0 0 0,0-1 0 0 0,0 1 0 0 0,-1-1 0 0 0,0 1 0 0 0,0-1 0 0 0,-3-9 0 0 0,2 14-120 0 0,0 0 1 0 0,0 1 0 0 0,-1-1 0 0 0,0 0-1 0 0,1 1 1 0 0,-1-1 0 0 0,-1 1-1 0 0,1-1 1 0 0,0 1 0 0 0,-1 0 0 0 0,0 0-1 0 0,1 0 1 0 0,-1 1 0 0 0,-1-1-1 0 0,1 0 1 0 0,-4-2 0 0 0,1 3-104 0 0,1-1 1 0 0,-1 1 0 0 0,1 0-1 0 0,-1 0 1 0 0,0 0-1 0 0,0 1 1 0 0,1 0 0 0 0,-1 0-1 0 0,0 1 1 0 0,-7 0-1 0 0,2 0 18 0 0,0 1 0 0 0,0 0 0 0 0,0 1 1 0 0,0 0-1 0 0,-11 4 0 0 0,13-3 670 0 0,-1 1 1 0 0,1 0-1 0 0,0 0 1 0 0,-17 12-1 0 0,21-13 256 0 0,0 1 0 0 0,1 0 1 0 0,-1 0-1 0 0,1 1 0 0 0,0-1 0 0 0,0 1 0 0 0,1 0 0 0 0,-1 0 0 0 0,1 0 0 0 0,0 0 0 0 0,-3 9 0 0 0,5-12-337 0 0,0 0 1 0 0,1 0-1 0 0,-1 0 0 0 0,1 1 0 0 0,0-1 0 0 0,0 0 0 0 0,-1 0 0 0 0,1 0 0 0 0,0 0 0 0 0,1 1 1 0 0,-1-1-1 0 0,0 0 0 0 0,1 0 0 0 0,-1 0 0 0 0,1 0 0 0 0,0 0 0 0 0,0 0 0 0 0,-1 0 0 0 0,1 0 1 0 0,1 0-1 0 0,-1 0 0 0 0,0 0 0 0 0,0 0 0 0 0,1-1 0 0 0,-1 1 0 0 0,1-1 0 0 0,-1 1 0 0 0,1-1 1 0 0,0 1-1 0 0,-1-1 0 0 0,1 0 0 0 0,0 0 0 0 0,0 0 0 0 0,0 0 0 0 0,3 1 0 0 0,6 2 29 0 0,0 0-1 0 0,1 0 0 0 0,0-1 0 0 0,0-1 0 0 0,0 0 1 0 0,0 0-1 0 0,18-1 0 0 0,91-7-2004 0 0,-95 4 405 0 0,-13 1-685 0 0,-1-1 1 0 0,0 0-1 0 0,0 0 0 0 0,20-7 0 0 0,-10 0-3934 0 0</inkml:trace>
</inkml:ink>
</file>

<file path=ppt/ink/ink1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2:59.3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100 0 13523 0 0,'-17'24'3920'0'0,"-24"47"0"0"0,0 0-726 0 0,44-75-3350 0 0,0 0 0 0 0,1 0 0 0 0,-1 1 0 0 0,1 0-1 0 0,0 0 1 0 0,0 0 0 0 0,0 0 0 0 0,0 0 0 0 0,1 1 0 0 0,-1 0 0 0 0,1 0-1 0 0,-1 0 1 0 0,1 0 0 0 0,0 1 0 0 0,0 0 0 0 0,0 0 0 0 0,0 0 0 0 0,0 0-1 0 0,0 1 1 0 0,9 1 0 0 0,17 0-2036 0 0,-1 2-1 0 0,47 11 1 0 0,-45-8 65 0 0,35 3 1 0 0,-43-9-4289 0 0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6:18.1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1 6673 0 0,'-3'-1'7071'0'0,"17"7"-5493"0"0,33 0-1013 0 0,42 8-134 0 0,-79-12-287 0 0,0 1 1 0 0,0 0-1 0 0,0 0 1 0 0,0 1-1 0 0,-1 0 1 0 0,11 7-1 0 0,-17-9-8 0 0,-1 0-1 0 0,1 0 1 0 0,0 0-1 0 0,-1 1 1 0 0,1-1 0 0 0,-1 1-1 0 0,0-1 1 0 0,0 1 0 0 0,0 0-1 0 0,0 0 1 0 0,-1 0-1 0 0,1 0 1 0 0,-1 0 0 0 0,0 0-1 0 0,1 0 1 0 0,0 7-1 0 0,-1-5 60 0 0,-1 1 0 0 0,1-1-1 0 0,-1 1 1 0 0,-1 0 0 0 0,1-1-1 0 0,-1 1 1 0 0,0-1 0 0 0,0 0-1 0 0,-3 11 1 0 0,1-9-233 0 0,1 0 0 0 0,-1-1 0 0 0,0 0 1 0 0,-1 1-1 0 0,0-1 0 0 0,0 0 0 0 0,0 0 0 0 0,0-1 0 0 0,-1 1 1 0 0,0-1-1 0 0,0 0 0 0 0,-1-1 0 0 0,1 1 0 0 0,-1-1 0 0 0,0 0 1 0 0,-11 5-1 0 0,29-27-13142 0 0,-1 11 8199 0 0</inkml:trace>
</inkml:ink>
</file>

<file path=ppt/ink/ink1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2:59.7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96 72 24973 0 0,'-7'5'105'0'0,"1"1"0"0"0,-1 1-1 0 0,1-1 1 0 0,1 1-1 0 0,-1 0 1 0 0,1 1 0 0 0,1-1-1 0 0,-1 1 1 0 0,1 0-1 0 0,1 0 1 0 0,-1 0 0 0 0,-3 17-1 0 0,6-18-108 0 0,0-1-1 0 0,0 1 1 0 0,1-1-1 0 0,0 1 1 0 0,1-1-1 0 0,-1 1 1 0 0,1-1-1 0 0,1 0 0 0 0,-1 1 1 0 0,1-1-1 0 0,0 0 1 0 0,0 0-1 0 0,1 0 1 0 0,0 0-1 0 0,0 0 1 0 0,0-1-1 0 0,1 1 0 0 0,6 7 1 0 0,-8-10 1 0 0,1 0 0 0 0,0 0 0 0 0,-1 0 0 0 0,1 0 0 0 0,0-1-1 0 0,0 1 1 0 0,0-1 0 0 0,1 0 0 0 0,-1 0 0 0 0,0 0 0 0 0,1 0 0 0 0,0 0 0 0 0,-1-1 0 0 0,1 0 0 0 0,0 0 0 0 0,0 0 0 0 0,0 0-1 0 0,-1 0 1 0 0,1-1 0 0 0,0 1 0 0 0,0-1 0 0 0,0 0 0 0 0,6-1 0 0 0,-5-1 2 0 0,-1 1 1 0 0,0 0-1 0 0,0-1 1 0 0,0 0-1 0 0,0 0 1 0 0,0 0-1 0 0,0 0 1 0 0,-1-1-1 0 0,1 0 1 0 0,-1 0-1 0 0,1 1 0 0 0,-1-2 1 0 0,0 1-1 0 0,0 0 1 0 0,-1-1-1 0 0,1 1 1 0 0,-1-1-1 0 0,0 0 1 0 0,0 0-1 0 0,4-8 1 0 0,-4 5 23 0 0,0 0 1 0 0,-1-1 0 0 0,0 1 0 0 0,0-1-1 0 0,0 1 1 0 0,-1-1 0 0 0,0 0 0 0 0,0 1-1 0 0,-1-1 1 0 0,0 1 0 0 0,0-1 0 0 0,-1 1 0 0 0,0 0-1 0 0,0 0 1 0 0,-1 0 0 0 0,0 0 0 0 0,0 0-1 0 0,-1 0 1 0 0,0 1 0 0 0,0-1 0 0 0,-9-9-1 0 0,5 5-86 0 0,-1 0 0 0 0,0 2 0 0 0,-1-1-1 0 0,0 1 1 0 0,0 0 0 0 0,-1 1 0 0 0,0 0 0 0 0,0 1-1 0 0,-1 0 1 0 0,0 1 0 0 0,-18-7 0 0 0,28 13-221 0 0,0-1 0 0 0,0 0 0 0 0,-1 1 0 0 0,1 0 1 0 0,0-1-1 0 0,0 1 0 0 0,-1 0 0 0 0,1 0 1 0 0,0 0-1 0 0,-1 1 0 0 0,-2 0 0 0 0,4-1-82 0 0,1 0-1 0 0,-1 1 1 0 0,0-1 0 0 0,0 0-1 0 0,1 1 1 0 0,-1-1-1 0 0,0 1 1 0 0,1-1 0 0 0,-1 1-1 0 0,0-1 1 0 0,1 1-1 0 0,-1-1 1 0 0,1 1-1 0 0,-1 0 1 0 0,1-1 0 0 0,-1 1-1 0 0,1 0 1 0 0,-1 0-1 0 0,1-1 1 0 0,0 1 0 0 0,-1 1-1 0 0,0 11-8155 0 0</inkml:trace>
</inkml:ink>
</file>

<file path=ppt/ink/ink1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3:00.0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 0 27694 0 0,'-4'4'167'0'0,"0"1"0"0"0,1 0 0 0 0,-1-1 0 0 0,1 1 0 0 0,0 0 0 0 0,0 0 0 0 0,1 1 0 0 0,0-1 0 0 0,0 1 0 0 0,0-1 0 0 0,0 1 0 0 0,1 0 0 0 0,-1 8 0 0 0,-1 12 6 0 0,1 43 0 0 0,2-60-108 0 0,2 19-316 0 0,1 0 1 0 0,1 1 0 0 0,2-1-1 0 0,1-1 1 0 0,20 53 0 0 0,-9-27-5469 0 0,-2 1-5507 0 0,-12-39 3519 0 0</inkml:trace>
</inkml:ink>
</file>

<file path=ppt/ink/ink1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3:00.4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 1 11386 0 0,'-1'0'179'0'0,"0"0"0"0"0,0 0 0 0 0,-1 0 0 0 0,1 1 0 0 0,0-1 0 0 0,0 1 0 0 0,0-1 0 0 0,0 1 0 0 0,0-1 0 0 0,0 1 0 0 0,0 0 0 0 0,0-1 0 0 0,0 1 0 0 0,0 0 0 0 0,1 0-1 0 0,-1-1 1 0 0,0 1 0 0 0,0 0 0 0 0,1 0 0 0 0,-1 0 0 0 0,0 0 0 0 0,1 0 0 0 0,-1 0 0 0 0,1 0 0 0 0,-1 1 0 0 0,1-1 0 0 0,0 0 0 0 0,0 0 0 0 0,-1 0 0 0 0,1 0 0 0 0,0 0-1 0 0,0 2 1 0 0,-2 46 1426 0 0,3-34-1072 0 0,-4 57 818 0 0,1 72 28 0 0,3-121-1284 0 0,1 0 0 0 0,1 0 0 0 0,1-1 0 0 0,8 25 0 0 0,-11-44-91 0 0,0 0-1 0 0,0 0 1 0 0,0 0-1 0 0,0 0 1 0 0,0 0-1 0 0,1-1 1 0 0,-1 1-1 0 0,1 0 1 0 0,0-1 0 0 0,0 1-1 0 0,0-1 1 0 0,0 0-1 0 0,0 1 1 0 0,1-1-1 0 0,-1 0 1 0 0,1 0-1 0 0,-1-1 1 0 0,1 1-1 0 0,4 1 1 0 0,-3-1-1 0 0,1-1 1 0 0,-1-1 0 0 0,1 1-1 0 0,-1-1 1 0 0,1 1-1 0 0,0-1 1 0 0,-1-1 0 0 0,1 1-1 0 0,-1-1 1 0 0,1 1-1 0 0,-1-1 1 0 0,8-3 0 0 0,14-3-1308 0 0,0-2 0 0 0,0-1-1 0 0,-1-1 1 0 0,42-25 0 0 0,-47 14-3767 0 0,-6 5 588 0 0,-5 14 559 0 0</inkml:trace>
</inkml:ink>
</file>

<file path=ppt/ink/ink1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3:00.7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126 4 6953 0 0,'0'0'158'0'0,"1"-1"-1"0"0,0-1 1574 0 0,-1 2-1574 0 0,1 0 0 0 0,-1 0 1 0 0,0 0-1 0 0,0 0 0 0 0,0 0 0 0 0,1 0 1 0 0,-1 0-1 0 0,0-1 0 0 0,0 1 1 0 0,0 0-1 0 0,1 0 0 0 0,-1 0 1 0 0,0 0-1 0 0,0 0 0 0 0,1 0 1 0 0,-1 0-1 0 0,0 0 0 0 0,0 0 1 0 0,1 0-1 0 0,-1 0 0 0 0,0 1 1 0 0,0-1-1 0 0,0 0 0 0 0,1 0 1 0 0,-1 0-1 0 0,0 0 0 0 0,2 1 1102 0 0,-2-1-1102 0 0,0 1 0 0 0,0-1 1 0 0,0 0-1 0 0,3 18 2959 0 0,-6 22-1111 0 0,-11 12-1026 0 0,-1-1 0 0 0,-3 0 0 0 0,-31 62-1 0 0,10-22-857 0 0,39-88-690 0 0,5-6 42 0 0,15-12-553 0 0,25-16-2059 0 0,-19 22-521 0 0,42-8 0 0 0,-8 2-3179 0 0,-28 2 3158 0 0</inkml:trace>
</inkml:ink>
</file>

<file path=ppt/ink/ink1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3:01.1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219 0 14899 0 0,'-8'4'647'0'0,"0"-1"0"0"0,0 1 0 0 0,0 0 0 0 0,1 1 0 0 0,-1 0 0 0 0,1 0 0 0 0,0 1 0 0 0,0 0 0 0 0,-11 13 0 0 0,16-17-593 0 0,1 1-1 0 0,-1 0 1 0 0,0 0 0 0 0,1 0-1 0 0,-1 0 1 0 0,1 0 0 0 0,0 0-1 0 0,0 1 1 0 0,0-1-1 0 0,1 0 1 0 0,-1 0 0 0 0,1 1-1 0 0,0-1 1 0 0,-1 0 0 0 0,2 1-1 0 0,-1-1 1 0 0,0 1 0 0 0,1-1-1 0 0,-1 0 1 0 0,1 0-1 0 0,0 1 1 0 0,0-1 0 0 0,0 0-1 0 0,1 0 1 0 0,-1 0 0 0 0,1 0-1 0 0,0 0 1 0 0,-1 0 0 0 0,4 3-1 0 0,-1-2-31 0 0,-1 0 0 0 0,1 0 0 0 0,0-1 1 0 0,0 1-1 0 0,1-1 0 0 0,-1 0 0 0 0,1 0 0 0 0,-1 0 0 0 0,1-1 0 0 0,0 1 0 0 0,0-1 0 0 0,0 0 0 0 0,0-1 0 0 0,0 1 0 0 0,1-1 0 0 0,-1 0 0 0 0,0-1 1 0 0,1 1-1 0 0,-1-1 0 0 0,0 0 0 0 0,1 0 0 0 0,6-2 0 0 0,-7 2-63 0 0,0-1 0 0 0,0 1-1 0 0,0-2 1 0 0,-1 1 0 0 0,1 0 0 0 0,0-1 0 0 0,-1 0 0 0 0,1 0-1 0 0,-1 0 1 0 0,0-1 0 0 0,1 1 0 0 0,-1-1 0 0 0,0 0 0 0 0,-1 0-1 0 0,1-1 1 0 0,-1 1 0 0 0,1-1 0 0 0,-1 0 0 0 0,0 1 0 0 0,0-2-1 0 0,0 1 1 0 0,-1 0 0 0 0,0 0 0 0 0,3-8 0 0 0,-4 10-14 0 0,0-1 1 0 0,-1 1 0 0 0,0-1-1 0 0,1 1 1 0 0,-1-1 0 0 0,0 1-1 0 0,0-1 1 0 0,0 1-1 0 0,-1-1 1 0 0,1 1 0 0 0,0-1-1 0 0,-1 1 1 0 0,0-1-1 0 0,0 1 1 0 0,0 0 0 0 0,0-1-1 0 0,0 1 1 0 0,0 0 0 0 0,0 0-1 0 0,-1 0 1 0 0,1 0-1 0 0,-1 0 1 0 0,1 0 0 0 0,-1 0-1 0 0,0 0 1 0 0,0 1-1 0 0,0-1 1 0 0,0 1 0 0 0,0-1-1 0 0,0 1 1 0 0,0 0 0 0 0,0 0-1 0 0,-1 0 1 0 0,-3-2-1 0 0,1 1 23 0 0,0 1 0 0 0,0-1 0 0 0,0 1 0 0 0,0 0 0 0 0,0 0 0 0 0,-1 0 0 0 0,1 1 0 0 0,0-1 0 0 0,-1 1 0 0 0,1 1 0 0 0,0-1 0 0 0,0 1-1 0 0,-1 0 1 0 0,1 0 0 0 0,-8 3 0 0 0,4 1 148 0 0,0 0 1 0 0,0 1-1 0 0,1-1 0 0 0,-1 2 0 0 0,1-1 0 0 0,1 1 1 0 0,-1 1-1 0 0,1-1 0 0 0,1 1 0 0 0,-1 1 0 0 0,1-1 1 0 0,-5 10-1 0 0,-4 12 356 0 0,0 1 1 0 0,-13 43-1 0 0,7-15-508 0 0,19-57-140 0 0,1 1 0 0 0,0-1 0 0 0,-1 0 0 0 0,0 1 0 0 0,1-1 0 0 0,-1 0 0 0 0,0 0 0 0 0,0 0 0 0 0,-3 2 1 0 0,5-4 123 0 0,-1 1 1 0 0,1-1-1 0 0,0 0 0 0 0,-1 1 1 0 0,1-1-1 0 0,-1 0 1 0 0,1 0-1 0 0,0 0 1 0 0,-1 1-1 0 0,1-1 1 0 0,-1 0-1 0 0,1 0 1 0 0,-1 0-1 0 0,1 0 1 0 0,-1 0-1 0 0,1 0 1 0 0,-1 0-1 0 0,1 0 0 0 0,-1 0 1 0 0,1 0-1 0 0,-1 0 1 0 0,1 0-1 0 0,0 0 1 0 0,-1 0-1 0 0,1 0 1 0 0,-1-1-1 0 0,1 1 1 0 0,-1 0-1 0 0,1 0 1 0 0,-1-1-1 0 0,1 1 1 0 0,0 0-1 0 0,-1 0 1 0 0,1-1-1 0 0,0 1 0 0 0,-1 0 1 0 0,1-1-1 0 0,0 1 1 0 0,-1 0-1 0 0,1-1 1 0 0,0 1-1 0 0,0-1 1 0 0,-1 1-1 0 0,1-1 1 0 0,0 1-1 0 0,0 0 1 0 0,0-1-1 0 0,0 1 1 0 0,0-1-1 0 0,0 1 0 0 0,-1-1 1 0 0,1 1-1 0 0,0-1 1 0 0,0 1-1 0 0,0-1 1 0 0,1 1-1 0 0,-1-1 1 0 0,0 1-1 0 0,0-1 1 0 0,0 1-1 0 0,0-1 51 0 0,0 0 1 0 0,0 0-1 0 0,0 0 0 0 0,0 1 0 0 0,0-1 1 0 0,0 0-1 0 0,1 0 0 0 0,-1 1 0 0 0,0-1 0 0 0,0 0 1 0 0,1 1-1 0 0,-1-1 0 0 0,0 0 0 0 0,1 1 1 0 0,-1-1-1 0 0,1 0 0 0 0,-1 1 0 0 0,1-1 1 0 0,-1 1-1 0 0,1-1 0 0 0,-1 1 0 0 0,1-1 0 0 0,-1 1 1 0 0,1-1-1 0 0,0 1 0 0 0,-1 0 0 0 0,1-1 1 0 0,0 1-1 0 0,-1 0 0 0 0,1-1 0 0 0,0 1 1 0 0,0 0-1 0 0,-1 0 0 0 0,1 0 0 0 0,0 0 0 0 0,0 0 1 0 0,-1 0-1 0 0,1 0 0 0 0,0 0 0 0 0,1 0 1 0 0,38 4 841 0 0,-28-2-711 0 0,159 3 219 0 0,-115-6-2519 0 0,-53 1 1674 0 0,13 2-1684 0 0,-6 5-2385 0 0,-2 7-1029 0 0</inkml:trace>
</inkml:ink>
</file>

<file path=ppt/ink/ink1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3:01.5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66 58 16227 0 0,'-10'19'747'0'0,"1"0"0"0"0,1 1 0 0 0,1 0 0 0 0,0 0-1 0 0,2 1 1 0 0,0 0 0 0 0,-1 22 0 0 0,-2 0-67 0 0,8-43-686 0 0,0 0 0 0 0,0 0 0 0 0,0 0 0 0 0,0 0 0 0 0,0 0 0 0 0,0 0 1 0 0,0 0-1 0 0,0 0 0 0 0,0 0 0 0 0,0 1 0 0 0,1-1 0 0 0,-1 0 0 0 0,0 0 0 0 0,0 0 0 0 0,0 0 0 0 0,0 0 0 0 0,0 0 0 0 0,0 0 0 0 0,0 0 0 0 0,0 0 0 0 0,0 0 0 0 0,0 0 0 0 0,0 0 0 0 0,0 0 0 0 0,0 0 0 0 0,0 0 0 0 0,0 0 0 0 0,0 0 0 0 0,0 0 0 0 0,0 0 0 0 0,0 0 1 0 0,0 0-1 0 0,0 1 0 0 0,0-1 0 0 0,0 0 0 0 0,1 0 0 0 0,6-14-207 0 0,16-30-110 0 0,-15 26 255 0 0,4-4 18 0 0,0 0 0 0 0,2 0 1 0 0,25-30-1 0 0,-31 42 43 0 0,1 1-1 0 0,0 0 1 0 0,0 0 0 0 0,1 1 0 0 0,0 0 0 0 0,1 1 0 0 0,0 0 0 0 0,0 1-1 0 0,13-6 1 0 0,-21 11 46 0 0,-1 0-1 0 0,0 0 0 0 0,1 0 1 0 0,-1 1-1 0 0,1-1 0 0 0,-1 1 1 0 0,1-1-1 0 0,-1 1 0 0 0,1 0 1 0 0,0 0-1 0 0,-1 0 0 0 0,1 0 0 0 0,-1 0 1 0 0,1 0-1 0 0,-1 1 0 0 0,1 0 1 0 0,-1-1-1 0 0,1 1 0 0 0,-1 0 1 0 0,1 0-1 0 0,2 2 0 0 0,-3-1 49 0 0,-1-1-1 0 0,1 1 0 0 0,-1 0 0 0 0,1 0 0 0 0,-1 0 1 0 0,0 0-1 0 0,0 0 0 0 0,0 0 0 0 0,0 0 1 0 0,0 0-1 0 0,-1 0 0 0 0,1 0 0 0 0,0 1 1 0 0,-1-1-1 0 0,0 0 0 0 0,0 1 0 0 0,1-1 1 0 0,-1 0-1 0 0,0 0 0 0 0,-1 1 0 0 0,1-1 0 0 0,0 0 1 0 0,-2 5-1 0 0,-1 3 10 0 0,0-1 0 0 0,0 1 1 0 0,-1-1-1 0 0,0 0 0 0 0,-1 0 0 0 0,0 0 1 0 0,-1 0-1 0 0,1-1 0 0 0,-2 0 0 0 0,1-1 1 0 0,-1 1-1 0 0,0-1 0 0 0,-12 9 1 0 0,9-8-139 0 0,0 0 1 0 0,-1-1-1 0 0,-1 0 1 0 0,1 0-1 0 0,-1-1 1 0 0,0-1 0 0 0,0 0-1 0 0,0-1 1 0 0,-25 5-1 0 0,25-7-1989 0 0,40 3-10866 0 0,-7 2 6337 0 0</inkml:trace>
</inkml:ink>
</file>

<file path=ppt/ink/ink1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3:01.9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69 43 20468 0 0,'12'-8'3409'0'0,"-1"-2"-2193"0"0,-1 0-447 0 0,-5 2-41 0 0,-5 5-176 0 0,-5 3-320 0 0,-1 0-128 0 0,-5 0-104 0 0,-1 0-80 0 0,-1 0-136 0 0,1 1-208 0 0,1-1-320 0 0,3-1-457 0 0,-2 1-1015 0 0,2-1-1425 0 0,-2-1-2160 0 0</inkml:trace>
</inkml:ink>
</file>

<file path=ppt/ink/ink1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3:03.5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190 1 10738 0 0,'-16'43'8053'0'0,"-2"0"-4061"0"0,-83 151-4099 0 0,95-183-63 0 0,5-7-5 0 0,-1 0 0 0 0,0 0 0 0 0,0 0 1 0 0,0-1-1 0 0,0 1 0 0 0,-1-1 0 0 0,1 1 1 0 0,-1-1-1 0 0,0 0 0 0 0,0 0 0 0 0,0 0 1 0 0,-1-1-1 0 0,1 1 0 0 0,-6 3 0 0 0,8-6 150 0 0,1 0 1 0 0,0 0-1 0 0,0 0 0 0 0,0 0 0 0 0,0 0 1 0 0,0 0-1 0 0,0 0 0 0 0,-1 0 0 0 0,1 0 1 0 0,0 0-1 0 0,0 0 0 0 0,0 0 0 0 0,0 0 0 0 0,0 0 1 0 0,0 0-1 0 0,-1 0 0 0 0,1 0 0 0 0,0 0 1 0 0,0 0-1 0 0,0 0 0 0 0,0 0 0 0 0,0 0 1 0 0,0 0-1 0 0,0 0 0 0 0,-1 0 0 0 0,1-1 0 0 0,0 1 1 0 0,0 0-1 0 0,0 0 0 0 0,0 0 0 0 0,0 0 1 0 0,0 0-1 0 0,0 0 0 0 0,0 0 0 0 0,0-1 1 0 0,0 1-1 0 0,0 0 0 0 0,-1 0 0 0 0,1 0 0 0 0,0 0 1 0 0,0 0-1 0 0,0 0 0 0 0,0-1 0 0 0,0 1 1 0 0,0 0-1 0 0,0 0 0 0 0,0 0 0 0 0,0 0 0 0 0,0 0 1 0 0,0-1-1 0 0,4-9-418 0 0,6-10 284 0 0,-3 11 219 0 0,-1 0 0 0 0,1 1 0 0 0,1 0 0 0 0,0 0 0 0 0,0 0 0 0 0,0 1 0 0 0,1 0 1 0 0,0 1-1 0 0,0 0 0 0 0,1 1 0 0 0,14-7 0 0 0,-19 10-140 0 0,1-1 0 0 0,-1 2 0 0 0,1-1 0 0 0,0 0 0 0 0,0 1 0 0 0,-1 0 0 0 0,1 1 0 0 0,0-1 0 0 0,0 1 0 0 0,0 0 1 0 0,0 1-1 0 0,0-1 0 0 0,0 1 0 0 0,0 0 0 0 0,-1 1 0 0 0,1-1 0 0 0,0 1 0 0 0,-1 0 0 0 0,1 1 0 0 0,-1-1 0 0 0,0 1 0 0 0,8 5 0 0 0,24 24-5583 0 0,-9-12-822 0 0</inkml:trace>
</inkml:ink>
</file>

<file path=ppt/ink/ink1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3:03.9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186 1 11771 0 0,'-6'1'467'0'0,"1"-1"1"0"0,-1 1-1 0 0,0 1 1 0 0,1-1-1 0 0,-1 1 1 0 0,1 0-1 0 0,0 0 1 0 0,0 1-1 0 0,0-1 1 0 0,0 1-1 0 0,0 0 1 0 0,0 1 0 0 0,-7 7-1 0 0,-7 6-204 0 0,-28 35 0 0 0,39-42-92 0 0,4-5-199 0 0,0-1 0 0 0,0 0 0 0 0,1 1 0 0 0,0 0 0 0 0,0 0-1 0 0,0 0 1 0 0,-3 8 0 0 0,6-12 10 0 0,0 0-1 0 0,-1 0 1 0 0,1 0 0 0 0,0 0 0 0 0,0 0 0 0 0,0 0-1 0 0,0 0 1 0 0,0 0 0 0 0,0 0 0 0 0,1 0-1 0 0,-1 1 1 0 0,0-1 0 0 0,1 0 0 0 0,-1 0-1 0 0,0 0 1 0 0,1-1 0 0 0,-1 1 0 0 0,1 1-1 0 0,1 0 1 0 0,-1 0 0 0 0,1-1 0 0 0,0 1 0 0 0,-1-1 0 0 0,1 0 0 0 0,0 1-1 0 0,0-1 1 0 0,0 0 0 0 0,0 0 0 0 0,0 0 0 0 0,4 1 0 0 0,19 6 260 0 0,1-2 0 0 0,0-1 0 0 0,32 3 0 0 0,35 6-151 0 0,-83-9-2169 0 0,-9 5-4841 0 0</inkml:trace>
</inkml:ink>
</file>

<file path=ppt/ink/ink1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3:04.2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1 11042 0 0,'-3'4'7497'0'0,"3"-5"-7388"0"0,10 13 2192 0 0,18 11-1209 0 0,-23-20-977 0 0,1 0 0 0 0,0-1 1 0 0,0 1-1 0 0,1-1 0 0 0,-1-1 0 0 0,0 0 1 0 0,1 0-1 0 0,-1 0 0 0 0,12 0 0 0 0,62-9 1322 0 0,-61 5-1762 0 0,0 1-1 0 0,34 0 1 0 0,-48 2-184 0 0,1 0 1 0 0,-1 1-1 0 0,1 0 0 0 0,-1 0 1 0 0,1 1-1 0 0,-1 0 1 0 0,0-1-1 0 0,1 2 1 0 0,-1-1-1 0 0,0 1 1 0 0,-1-1-1 0 0,1 1 1 0 0,7 7-1 0 0,2 8-6482 0 0,-12-7 1169 0 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6:18.5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 94 9034 0 0,'-2'-1'249'0'0,"0"0"1"0"0,0 0-1 0 0,0 0 0 0 0,1 0 1 0 0,-1-1-1 0 0,1 1 0 0 0,-1-1 0 0 0,1 1 1 0 0,-1-1-1 0 0,1 1 0 0 0,0-1 1 0 0,-1 0-1 0 0,1 1 0 0 0,0-1 1 0 0,0 0-1 0 0,1 0 0 0 0,-1 0 1 0 0,0 0-1 0 0,1 0 0 0 0,-1 0 1 0 0,1 0-1 0 0,-1 0 0 0 0,1 0 1 0 0,0-3-1 0 0,0 3-146 0 0,1 0 0 0 0,0 0 0 0 0,0 0-1 0 0,0 0 1 0 0,0 0 0 0 0,0 0 0 0 0,0 0 0 0 0,0 0 0 0 0,1 0 0 0 0,-1 0 0 0 0,1 1-1 0 0,-1-1 1 0 0,1 1 0 0 0,0-1 0 0 0,0 1 0 0 0,-1 0 0 0 0,1-1 0 0 0,0 1 0 0 0,0 0-1 0 0,0 0 1 0 0,0 0 0 0 0,5-1 0 0 0,-1 0-26 0 0,1 0 0 0 0,0 0 0 0 0,0 0 0 0 0,0 1 0 0 0,0 0 0 0 0,0 0-1 0 0,1 0 1 0 0,-1 1 0 0 0,0 1 0 0 0,0-1 0 0 0,0 1 0 0 0,0 0 0 0 0,1 1 0 0 0,-1-1 0 0 0,8 5 0 0 0,-9-4 27 0 0,-2 0 0 0 0,1 1 0 0 0,0 0 0 0 0,0 0 1 0 0,-1 0-1 0 0,0 1 0 0 0,1-1 0 0 0,-1 1 1 0 0,-1 0-1 0 0,1 0 0 0 0,-1 1 0 0 0,1-1 1 0 0,-1 1-1 0 0,0-1 0 0 0,-1 1 0 0 0,1 0 1 0 0,-1 0-1 0 0,0 0 0 0 0,0 1 0 0 0,1 7 0 0 0,1 4-94 0 0,-1-1 0 0 0,0 25 0 0 0,-7 8-7149 0 0,-4-39 1022 0 0</inkml:trace>
</inkml:ink>
</file>

<file path=ppt/ink/ink1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3:04.6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10 13219 0 0,'17'-3'8091'0'0,"3"0"-7409"0"0,1 1 0 0 0,27 0 0 0 0,-45 2-644 0 0,1 1 0 0 0,-1-1 1 0 0,0 0-1 0 0,0 1 1 0 0,0 0-1 0 0,0 0 0 0 0,0 0 1 0 0,0 0-1 0 0,0 0 1 0 0,0 1-1 0 0,0-1 0 0 0,-1 1 1 0 0,1 0-1 0 0,0 0 1 0 0,-1 0-1 0 0,0 0 0 0 0,1 0 1 0 0,2 3-1 0 0,-4-3-11 0 0,-1 0 0 0 0,1 1 0 0 0,0-1 0 0 0,-1 0 0 0 0,1 0 0 0 0,-1 0 0 0 0,0 0-1 0 0,1 0 1 0 0,-1 1 0 0 0,0-1 0 0 0,0 0 0 0 0,-1 0 0 0 0,1 0 0 0 0,0 1 0 0 0,-1-1 0 0 0,1 0 0 0 0,-1 0 0 0 0,0 0 0 0 0,1 0 0 0 0,-1 0-1 0 0,0 0 1 0 0,-1 0 0 0 0,1 0 0 0 0,0-1 0 0 0,0 1 0 0 0,-3 3 0 0 0,-9 11 88 0 0,8-11-89 0 0,1 0 1 0 0,0 1-1 0 0,0 0 0 0 0,0 0 1 0 0,-5 12-1 0 0,8-16-27 0 0,1 0 1 0 0,-1 0-1 0 0,1 0 0 0 0,0 0 1 0 0,-1 0-1 0 0,1 0 0 0 0,0 1 1 0 0,0-1-1 0 0,0 0 1 0 0,1 0-1 0 0,-1 0 0 0 0,0 0 1 0 0,1 0-1 0 0,0 0 0 0 0,-1 0 1 0 0,1 0-1 0 0,0 0 0 0 0,0 0 1 0 0,0 0-1 0 0,0 0 0 0 0,0 0 1 0 0,1-1-1 0 0,2 4 0 0 0,0-1-98 0 0,-1 0 0 0 0,2 0-1 0 0,-1 0 1 0 0,0-1 0 0 0,1 1-1 0 0,-1-1 1 0 0,1 0 0 0 0,0 0 0 0 0,0-1-1 0 0,0 0 1 0 0,1 0 0 0 0,-1 0-1 0 0,1 0 1 0 0,-1-1 0 0 0,1 0-1 0 0,-1 0 1 0 0,1-1 0 0 0,-1 1-1 0 0,1-1 1 0 0,0 0 0 0 0,-1-1-1 0 0,1 1 1 0 0,5-2 0 0 0,-4 0-395 0 0,-1 0-1 0 0,1 0 1 0 0,-1 0 0 0 0,0-1-1 0 0,0 0 1 0 0,0 0 0 0 0,0-1 0 0 0,0 0-1 0 0,-1 0 1 0 0,1 0 0 0 0,-1 0-1 0 0,0-1 1 0 0,0 0 0 0 0,-1 0 0 0 0,0 0-1 0 0,0-1 1 0 0,0 0 0 0 0,0 1-1 0 0,2-8 1 0 0,13-37-3575 0 0,9 3-1453 0 0</inkml:trace>
</inkml:ink>
</file>

<file path=ppt/ink/ink1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3:05.3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21 18652 0 0,'-1'0'96'0'0,"1"1"1"0"0,-1-1-1 0 0,1 0 0 0 0,-1 1 1 0 0,1-1-1 0 0,-1 0 0 0 0,1 1 1 0 0,-1-1-1 0 0,1 1 0 0 0,-1-1 1 0 0,1 1-1 0 0,-1-1 0 0 0,1 1 1 0 0,0-1-1 0 0,-1 1 0 0 0,1-1 1 0 0,0 1-1 0 0,0 0 0 0 0,-1-1 1 0 0,1 1-1 0 0,0 0 0 0 0,0-1 1 0 0,0 1-1 0 0,0-1 0 0 0,0 1 1 0 0,0 0-1 0 0,0-1 0 0 0,0 1 1 0 0,0 0-1 0 0,0-1 0 0 0,0 1 1 0 0,0 0-1 0 0,0-1 0 0 0,1 1 1 0 0,-1-1-1 0 0,1 2 0 0 0,0 0-34 0 0,1-1-1 0 0,0 1 0 0 0,-1-1 1 0 0,1 0-1 0 0,0 1 1 0 0,0-1-1 0 0,0 0 1 0 0,0 0-1 0 0,0 0 0 0 0,0 0 1 0 0,3 0-1 0 0,7 2-94 0 0,0 0-1 0 0,0 0 1 0 0,14 0 0 0 0,-5-2-85 0 0,-1-2 1 0 0,0 0-1 0 0,0-1 1 0 0,0-1 0 0 0,29-9-1 0 0,-50 12 111 0 0,1 0 0 0 0,0 0 0 0 0,0 0 0 0 0,0 0 0 0 0,0 0-1 0 0,0 0 1 0 0,0 0 0 0 0,0 0 0 0 0,0 0 0 0 0,0 0 0 0 0,0 0-1 0 0,0 0 1 0 0,0 0 0 0 0,0 0 0 0 0,0 0 0 0 0,0 0 0 0 0,0-1-1 0 0,0 1 1 0 0,0 0 0 0 0,0 0 0 0 0,0 0 0 0 0,0 0-1 0 0,0 0 1 0 0,0 0 0 0 0,0 0 0 0 0,0 0 0 0 0,0 0 0 0 0,0 0-1 0 0,0 0 1 0 0,0 0 0 0 0,0 0 0 0 0,-12 0-43 0 0,-19 4 79 0 0,15 0 31 0 0,1 1 0 0 0,-1 1 1 0 0,1 0-1 0 0,0 1 0 0 0,1 0 1 0 0,-25 18-1 0 0,35-22-19 0 0,0 0-1 0 0,0 0 1 0 0,0 1-1 0 0,1-1 0 0 0,-1 1 1 0 0,1 0-1 0 0,0 0 1 0 0,0 0-1 0 0,0 0 1 0 0,1 1-1 0 0,-1-1 1 0 0,1 1-1 0 0,0-1 1 0 0,1 1-1 0 0,-1 0 1 0 0,1 0-1 0 0,0 0 0 0 0,0 0 1 0 0,0 0-1 0 0,1 0 1 0 0,0 0-1 0 0,0 0 1 0 0,0 0-1 0 0,0 0 1 0 0,1 0-1 0 0,1 5 1 0 0,0-2-56 0 0,1 0 0 0 0,0 0 0 0 0,0-1 0 0 0,0 1 1 0 0,1-1-1 0 0,1 1 0 0 0,-1-1 0 0 0,1-1 0 0 0,0 1 1 0 0,0-1-1 0 0,1 0 0 0 0,12 10 0 0 0,-15-13-141 0 0,0-1 0 0 0,0 0 0 0 0,0 0 0 0 0,0 0 1 0 0,1 0-1 0 0,-1-1 0 0 0,1 1 0 0 0,-1-1 0 0 0,1 0 0 0 0,0 0 0 0 0,-1 0 0 0 0,1 0 0 0 0,0-1 0 0 0,0 0 0 0 0,-1 0 0 0 0,1 0 0 0 0,0 0 0 0 0,0 0 1 0 0,0-1-1 0 0,-1 1 0 0 0,1-1 0 0 0,0 0 0 0 0,-1 0 0 0 0,1-1 0 0 0,-1 1 0 0 0,1-1 0 0 0,-1 0 0 0 0,0 0 0 0 0,7-4 0 0 0,-1-2-705 0 0,-1 0 0 0 0,1-1 0 0 0,-1 0 0 0 0,-1 0 0 0 0,0 0 0 0 0,0-1 0 0 0,-1 0 0 0 0,0-1 0 0 0,-1 1 0 0 0,5-15 0 0 0,-5 14 132 0 0,-2 0 0 0 0,0 0 0 0 0,0 0 0 0 0,-1-1-1 0 0,1-19 1 0 0,-3 23 838 0 0,0 1-1 0 0,0 0 0 0 0,-1 0 1 0 0,0 0-1 0 0,-4-12 0 0 0,3 14 499 0 0,0 1 1 0 0,0-1-1 0 0,0 1 0 0 0,-1-1 0 0 0,0 1 1 0 0,0 0-1 0 0,-4-5 0 0 0,-7-9 3485 0 0,47 15-1554 0 0,-31 3-2484 0 0,23-2 582 0 0,1-2 1 0 0,45-10-1 0 0,-90 20-389 0 0,1 1 1 0 0,0 1-1 0 0,0 1 0 0 0,1 1 1 0 0,0 0-1 0 0,-29 25 1 0 0,40-31-126 0 0,1 1 0 0 0,0 1 0 0 0,1-1 0 0 0,-1 1 0 0 0,1 0 0 0 0,0 0 0 0 0,0 0 0 0 0,1 0 0 0 0,-5 13 1 0 0,6-15-48 0 0,1 1 1 0 0,0 0-1 0 0,1-1 0 0 0,-1 1 1 0 0,1 0-1 0 0,0 0 1 0 0,0-1-1 0 0,0 1 1 0 0,1 0-1 0 0,-1-1 1 0 0,1 1-1 0 0,1 0 1 0 0,-1-1-1 0 0,0 1 1 0 0,1-1-1 0 0,3 6 1 0 0,-3-6-51 0 0,0 0 0 0 0,0 0 0 0 0,1 0 0 0 0,-1-1 0 0 0,1 1 1 0 0,0-1-1 0 0,0 0 0 0 0,1 0 0 0 0,-1 0 0 0 0,0 0 0 0 0,1 0 0 0 0,0-1 1 0 0,0 1-1 0 0,0-1 0 0 0,0 0 0 0 0,0 0 0 0 0,0-1 0 0 0,6 2 1 0 0,-3-1-129 0 0,0-1 0 0 0,0 0 0 0 0,0-1 0 0 0,1 0 0 0 0,-1 0 0 0 0,0-1 0 0 0,0 1 0 0 0,1-1 0 0 0,-1-1 0 0 0,12-3 0 0 0,-9 1-296 0 0,0 1 0 0 0,-1-1 0 0 0,1-1 0 0 0,-1 0 0 0 0,0 0 1 0 0,0-1-1 0 0,-1 0 0 0 0,1 0 0 0 0,-2-1 0 0 0,1 0 1 0 0,0 0-1 0 0,-1-1 0 0 0,-1 0 0 0 0,1 0 0 0 0,9-19 0 0 0,-15 26 397 0 0,0-1 38 0 0,0 0 1 0 0,0 0-1 0 0,0-1 1 0 0,0 1-1 0 0,0 0 1 0 0,0-1-1 0 0,-1 1 1 0 0,1-1 0 0 0,-1 1-1 0 0,1-1 1 0 0,-1 1-1 0 0,0-1 1 0 0,0 1-1 0 0,0-1 1 0 0,0 1-1 0 0,-1-1 1 0 0,1 1-1 0 0,-1-1 1 0 0,0-2 0 0 0,0 5 41 0 0,1 0 1 0 0,-1 0-1 0 0,1 0 1 0 0,-1 0-1 0 0,1 0 1 0 0,0 0 0 0 0,-1 0-1 0 0,1 0 1 0 0,-1 0-1 0 0,1 0 1 0 0,0 0-1 0 0,-1 0 1 0 0,1 0-1 0 0,-1 0 1 0 0,1 1 0 0 0,0-1-1 0 0,-1 0 1 0 0,1 0-1 0 0,-1 0 1 0 0,1 1-1 0 0,0-1 1 0 0,-1 0 0 0 0,1 1-1 0 0,0-1 1 0 0,0 0-1 0 0,-1 0 1 0 0,1 1-1 0 0,0-1 1 0 0,0 0 0 0 0,-1 1-1 0 0,1-1 1 0 0,0 1-1 0 0,0-1 1 0 0,0 0-1 0 0,0 1 1 0 0,-1-1 0 0 0,1 1-1 0 0,0-1 1 0 0,0 0-1 0 0,0 1 1 0 0,0 0-1 0 0,-9 22 939 0 0,8-22-895 0 0,-2 10 80 0 0,0-1 0 0 0,1 1 1 0 0,0 0-1 0 0,0 0 0 0 0,1 0 0 0 0,1 0 0 0 0,1 20 1 0 0,-1-25-184 0 0,1 0 0 0 0,0 0 0 0 0,0 0 0 0 0,1 0 0 0 0,-1 0 1 0 0,1 0-1 0 0,1 0 0 0 0,-1 0 0 0 0,1-1 0 0 0,0 1 0 0 0,0-1 1 0 0,1 0-1 0 0,0 0 0 0 0,0 0 0 0 0,6 6 0 0 0,-9-10-15 0 0,0-1 0 0 0,-1 1 1 0 0,1 0-1 0 0,0 0 0 0 0,0-1 0 0 0,0 1 0 0 0,0 0 0 0 0,0-1 0 0 0,0 1 0 0 0,0-1 0 0 0,0 1 0 0 0,0-1 0 0 0,1 0 0 0 0,-1 1 1 0 0,0-1-1 0 0,0 0 0 0 0,0 0 0 0 0,0 0 0 0 0,0 0 0 0 0,1 0 0 0 0,-1 0 0 0 0,0 0 0 0 0,0 0 0 0 0,0 0 0 0 0,0-1 0 0 0,2 0 1 0 0,-1 0-59 0 0,0 0 0 0 0,-1 0 0 0 0,1-1 0 0 0,-1 1 0 0 0,1-1 1 0 0,-1 1-1 0 0,0-1 0 0 0,1 0 0 0 0,-1 0 0 0 0,0 0 1 0 0,0 1-1 0 0,0-1 0 0 0,1-3 0 0 0,2-7-831 0 0,0 0 0 0 0,-1 0 1 0 0,3-20-1 0 0,-6 31 824 0 0,6-79-2410 0 0,-2 21 3996 0 0,-12 149 5436 0 0,4 8-5284 0 0,3-64-2538 0 0,3 1 0 0 0,0 0-1 0 0,13 55 1 0 0,-1-48-3068 0 0,2-18-2665 0 0,-3-12-972 0 0</inkml:trace>
</inkml:ink>
</file>

<file path=ppt/ink/ink1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3:06.0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245 16 12307 0 0,'-21'8'3132'0'0,"1"0"1"0"0,-36 23-1 0 0,40-20-2381 0 0,1-1 0 0 0,0 2 0 0 0,1 0 1 0 0,-16 18-1 0 0,23-23-677 0 0,1 0 1 0 0,0 1-1 0 0,1 0 0 0 0,-1 1 1 0 0,2-1-1 0 0,-1 1 1 0 0,1 0-1 0 0,0 0 1 0 0,-2 11-1 0 0,4-13-50 0 0,1-1 0 0 0,0 1 0 0 0,1 0 0 0 0,-1 0 1 0 0,1-1-1 0 0,1 1 0 0 0,-1 0 0 0 0,1 0 0 0 0,0-1 0 0 0,1 1 0 0 0,0 0 0 0 0,0-1 0 0 0,0 1 1 0 0,5 7-1 0 0,-5-8-25 0 0,2-1 1 0 0,-1 0 0 0 0,1 1-1 0 0,-1-1 1 0 0,1-1-1 0 0,1 1 1 0 0,-1-1 0 0 0,1 1-1 0 0,0-1 1 0 0,0-1-1 0 0,0 1 1 0 0,0-1 0 0 0,1 0-1 0 0,-1 0 1 0 0,1 0-1 0 0,0-1 1 0 0,-1 0 0 0 0,1 0-1 0 0,1 0 1 0 0,7 1-1 0 0,-9-3-43 0 0,-1 1 0 0 0,1-1 0 0 0,-1 0 0 0 0,0-1 0 0 0,1 1 0 0 0,-1-1 0 0 0,1 1 0 0 0,-1-1 0 0 0,0-1 0 0 0,1 1 0 0 0,-1 0 0 0 0,0-1 0 0 0,0 0 0 0 0,0 0 0 0 0,0 0 0 0 0,0-1 0 0 0,-1 1 0 0 0,1-1 0 0 0,-1 0-1 0 0,0 0 1 0 0,1 0 0 0 0,-1-1 0 0 0,-1 1 0 0 0,1-1 0 0 0,0 1 0 0 0,-1-1 0 0 0,0 0 0 0 0,4-8 0 0 0,-4 7-139 0 0,0-1 0 0 0,0 1-1 0 0,0-1 1 0 0,-1 0 0 0 0,0 0 0 0 0,0 1 0 0 0,0-1 0 0 0,-1 0-1 0 0,0 0 1 0 0,0 0 0 0 0,0 0 0 0 0,-1 1 0 0 0,0-1-1 0 0,0 0 1 0 0,0 0 0 0 0,-1 1 0 0 0,0-1 0 0 0,0 1-1 0 0,0-1 1 0 0,-1 1 0 0 0,-4-6 0 0 0,-4-5-191 0 0,-2-1 1 0 0,0 2 0 0 0,-1 0-1 0 0,-26-22 1 0 0,39 37 387 0 0,1 0-17 0 0,0 0-1 0 0,0 0 0 0 0,0 0 0 0 0,0 0 1 0 0,-1 0-1 0 0,1 0 0 0 0,0 0 0 0 0,0-1 1 0 0,0 1-1 0 0,0 0 0 0 0,0 0 0 0 0,0 0 1 0 0,-1 0-1 0 0,1 0 0 0 0,0 0 0 0 0,0 0 1 0 0,0 0-1 0 0,0 0 0 0 0,0-1 0 0 0,0 1 1 0 0,0 0-1 0 0,0 0 0 0 0,0 0 0 0 0,0 0 1 0 0,0 0-1 0 0,-1 0 0 0 0,1-1 0 0 0,0 1 1 0 0,0 0-1 0 0,0 0 0 0 0,0 0 0 0 0,0 0 1 0 0,0 0-1 0 0,0 0 0 0 0,0-1 0 0 0,0 1 1 0 0,0 0-1 0 0,0 0 0 0 0,0 0 0 0 0,0 0 1 0 0,1 0-1 0 0,-1-1 0 0 0,0 1 0 0 0,0 0 1 0 0,0 0-1 0 0,0 0 0 0 0,0 0 0 0 0,0 0 1 0 0,0 0-1 0 0,0 0 0 0 0,0-1 0 0 0,0 1 1 0 0,0 0-1 0 0,1 0 0 0 0,-1 0 0 0 0,0 0 1 0 0,0 0-1 0 0,12 0-72 0 0,15 5 41 0 0,-13-1-25 0 0,3 2 37 0 0,1-1 0 0 0,0-1 1 0 0,0-1-1 0 0,34 3 0 0 0,-47-6-51 0 0,0 0 1 0 0,0-1 0 0 0,-1 1 0 0 0,1-1-1 0 0,0 0 1 0 0,-1 0 0 0 0,1-1 0 0 0,-1 1 0 0 0,1-1-1 0 0,-1 0 1 0 0,0 0 0 0 0,1-1 0 0 0,-1 1-1 0 0,0-1 1 0 0,-1 0 0 0 0,1 0 0 0 0,0 0-1 0 0,-1 0 1 0 0,0-1 0 0 0,0 0 0 0 0,0 1-1 0 0,0-1 1 0 0,4-8 0 0 0,12-32-464 0 0,-18 41 591 0 0,-1 0 1 0 0,1 0 0 0 0,0 0-1 0 0,-1 0 1 0 0,0 0 0 0 0,1 0-1 0 0,-1 1 1 0 0,0-1 0 0 0,-1 0-1 0 0,1 0 1 0 0,0 0 0 0 0,-1 0-1 0 0,0 0 1 0 0,-1-3 0 0 0,-10 37 3559 0 0,-17 110-1800 0 0,-5 23-3743 0 0,18-110-1602 0 0,12-42 1644 0 0,-2 0 1 0 0,1 0-1 0 0,-2 0 1 0 0,-10 14-1 0 0,1-4-3107 0 0</inkml:trace>
</inkml:ink>
</file>

<file path=ppt/ink/ink1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3:06.4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1 107 8170 0 0,'0'-2'357'0'0,"-1"1"1"0"0,1-1-1 0 0,0 1 0 0 0,0 0 1 0 0,1-1-1 0 0,-1 1 0 0 0,0-1 1 0 0,0 1-1 0 0,1 0 1 0 0,-1-1-1 0 0,1 1 0 0 0,-1 0 1 0 0,1-1-1 0 0,-1 1 0 0 0,1 0 1 0 0,0 0-1 0 0,1-2 1 0 0,22-19 2181 0 0,32-9-936 0 0,-56 31-1556 0 0,12-6 150 0 0,0 2 1 0 0,0-1-1 0 0,1 1 1 0 0,24-4-1 0 0,-35 7-156 0 0,0 1 0 0 0,0 0 0 0 0,0 0 0 0 0,0 0 0 0 0,0 0 0 0 0,-1 0 0 0 0,1 1 0 0 0,0-1 0 0 0,0 0 0 0 0,0 1 1 0 0,0 0-1 0 0,0-1 0 0 0,0 1 0 0 0,0 0 0 0 0,-1 0 0 0 0,1 0 0 0 0,2 1 0 0 0,-3 0 16 0 0,0-1 1 0 0,0 1-1 0 0,0-1 0 0 0,0 1 1 0 0,0 0-1 0 0,-1 0 1 0 0,1-1-1 0 0,-1 1 0 0 0,1 0 1 0 0,-1 0-1 0 0,1 0 1 0 0,-1 0-1 0 0,0 0 0 0 0,0-1 1 0 0,0 1-1 0 0,0 0 1 0 0,0 0-1 0 0,0 0 0 0 0,-1 0 1 0 0,1 0-1 0 0,-2 3 1 0 0,-1 5 36 0 0,0 0 1 0 0,-1 0 0 0 0,0 0 0 0 0,-1 0-1 0 0,0-1 1 0 0,-7 10 0 0 0,4-8-67 0 0,1 1 0 0 0,-9 22-1 0 0,16-33-67 0 0,-1 1-1 0 0,1-1 0 0 0,-1 1 0 0 0,1-1 0 0 0,0 1 1 0 0,0 0-1 0 0,0-1 0 0 0,0 1 0 0 0,0-1 0 0 0,0 1 1 0 0,0 0-1 0 0,0-1 0 0 0,0 1 0 0 0,1-1 0 0 0,-1 1 1 0 0,1-1-1 0 0,-1 1 0 0 0,1-1 0 0 0,0 1 0 0 0,0-1 0 0 0,-1 1 1 0 0,1-1-1 0 0,0 0 0 0 0,0 1 0 0 0,0-1 0 0 0,0 0 1 0 0,1 0-1 0 0,-1 0 0 0 0,0 0 0 0 0,0 0 0 0 0,1 0 1 0 0,-1 0-1 0 0,0 0 0 0 0,1-1 0 0 0,-1 1 0 0 0,4 0 1 0 0,-2 1-336 0 0,1-1 0 0 0,0 0 0 0 0,-1 0 1 0 0,1 0-1 0 0,0 0 0 0 0,0-1 1 0 0,0 0-1 0 0,0 0 0 0 0,0 0 0 0 0,0 0 1 0 0,0 0-1 0 0,0-1 0 0 0,-1 0 1 0 0,6-1-1 0 0,3-4-623 0 0,-1-1 0 0 0,1 0 0 0 0,-2-1 0 0 0,1 0 0 0 0,-1-1 0 0 0,-1 0 0 0 0,1 0 0 0 0,7-12 0 0 0,12-12-3031 0 0</inkml:trace>
</inkml:ink>
</file>

<file path=ppt/ink/ink1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3:06.8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101 20 7418 0 0,'-5'-8'2333'0'0,"-7"-3"3567"0"0,12 11-5809 0 0,-1 0-1 0 0,1 0 1 0 0,-1 0 0 0 0,1 1-1 0 0,-1-1 1 0 0,1 0 0 0 0,-1 0-1 0 0,1 1 1 0 0,0-1-1 0 0,-1 0 1 0 0,1 0 0 0 0,0 1-1 0 0,-1-1 1 0 0,1 1-1 0 0,0-1 1 0 0,-1 0 0 0 0,1 1-1 0 0,0-1 1 0 0,0 1 0 0 0,-1-1-1 0 0,1 0 1 0 0,0 1-1 0 0,0-1 1 0 0,0 1 0 0 0,0-1-1 0 0,0 1 1 0 0,0-1-1 0 0,0 1 1 0 0,-1-1 0 0 0,1 1-1 0 0,0-1 1 0 0,1 1-1 0 0,-1-1 1 0 0,0 1 0 0 0,-3 14 330 0 0,-4 31 244 0 0,-3 1 1 0 0,-1-2-1 0 0,-30 75 1 0 0,41-120-683 0 0,0 0 0 0 0,0 0 1 0 0,0 0-1 0 0,0 0 0 0 0,0-1 0 0 0,0 1 0 0 0,0 0 1 0 0,0 0-1 0 0,0 0 0 0 0,0 0 0 0 0,0 0 0 0 0,0 0 1 0 0,0 0-1 0 0,-1 0 0 0 0,1 0 0 0 0,0 0 0 0 0,0 0 1 0 0,0 0-1 0 0,0 0 0 0 0,0 0 0 0 0,0 0 0 0 0,0 0 1 0 0,0 0-1 0 0,0 0 0 0 0,0 0 0 0 0,0 0 1 0 0,0 0-1 0 0,-1 0 0 0 0,1 0 0 0 0,0 0 0 0 0,0 0 1 0 0,0 0-1 0 0,0 0 0 0 0,0 0 0 0 0,0 0 0 0 0,0 0 1 0 0,0 0-1 0 0,0 0 0 0 0,0 0 0 0 0,0 0 0 0 0,0 0 1 0 0,0 0-1 0 0,0 0 0 0 0,0 1 0 0 0,-1-1 0 0 0,1 0 1 0 0,0 0-1 0 0,0 0 0 0 0,0 0 0 0 0,0 0 0 0 0,0 0 1 0 0,0 0-1 0 0,0 0 0 0 0,0 0 0 0 0,-1-12-430 0 0,3-17 95 0 0,2 5 21 0 0,1 0 0 0 0,1 0 0 0 0,13-32 0 0 0,-16 46 256 0 0,1 1-1 0 0,1-1 1 0 0,0 1 0 0 0,1 0-1 0 0,-1 0 1 0 0,1 1 0 0 0,1 0-1 0 0,0 0 1 0 0,0 0 0 0 0,14-10 0 0 0,-20 17 73 0 0,0 0 1 0 0,1 0-1 0 0,-1 0 1 0 0,0 0-1 0 0,1 0 1 0 0,-1 1 0 0 0,1-1-1 0 0,-1 1 1 0 0,0-1-1 0 0,1 1 1 0 0,0-1 0 0 0,-1 1-1 0 0,1 0 1 0 0,-1 0-1 0 0,1-1 1 0 0,-1 1 0 0 0,1 0-1 0 0,2 1 1 0 0,-3-1 7 0 0,0 1 1 0 0,0-1 0 0 0,0 1-1 0 0,0-1 1 0 0,0 1-1 0 0,0 0 1 0 0,0 0 0 0 0,0-1-1 0 0,0 1 1 0 0,0 0-1 0 0,-1 0 1 0 0,1 0 0 0 0,0 0-1 0 0,0 0 1 0 0,-1 0-1 0 0,1 0 1 0 0,-1 0 0 0 0,1 2-1 0 0,1 2 25 0 0,-1-1 0 0 0,0 1 0 0 0,0 0 0 0 0,0-1 0 0 0,0 1 0 0 0,-1 0 0 0 0,0 0 0 0 0,0 0 1 0 0,0 0-1 0 0,-2 6 0 0 0,-1 2 66 0 0,-1-2 1 0 0,0 1 0 0 0,0 0 0 0 0,-2-1 0 0 0,1 0 0 0 0,-1 0-1 0 0,-1 0 1 0 0,0-1 0 0 0,0 0 0 0 0,-1 0 0 0 0,0-1 0 0 0,-1 0-1 0 0,0-1 1 0 0,0 1 0 0 0,-1-2 0 0 0,-21 13 0 0 0,31-20-98 0 0,0 1 0 0 0,0-1 1 0 0,0 0-1 0 0,0 0 1 0 0,0 0-1 0 0,-1 0 1 0 0,1 0-1 0 0,0 0 0 0 0,0 0 1 0 0,0 1-1 0 0,0-1 1 0 0,0 0-1 0 0,0 0 0 0 0,-1 0 1 0 0,1 0-1 0 0,0 1 1 0 0,0-1-1 0 0,0 0 0 0 0,0 0 1 0 0,0 0-1 0 0,0 0 1 0 0,0 1-1 0 0,0-1 1 0 0,0 0-1 0 0,0 0 0 0 0,0 0 1 0 0,0 1-1 0 0,0-1 1 0 0,0 0-1 0 0,0 0 0 0 0,0 0 1 0 0,0 0-1 0 0,0 1 1 0 0,0-1-1 0 0,0 0 0 0 0,0 0 1 0 0,0 0-1 0 0,1 0 1 0 0,-1 1-1 0 0,0-1 1 0 0,0 0-1 0 0,0 0 0 0 0,0 0 1 0 0,0 0-1 0 0,0 0 1 0 0,1 1-1 0 0,-1-1 0 0 0,13 8-31 0 0,15 3-33 0 0,-17-7-199 0 0,0-1 0 0 0,1 0 0 0 0,-1-1 0 0 0,1-1 0 0 0,0 0 0 0 0,0 0 0 0 0,21-2 0 0 0,-26 0-558 0 0,0 0 1 0 0,1-1-1 0 0,-1 0 0 0 0,0 0 0 0 0,0 0 0 0 0,0-1 0 0 0,-1 0 1 0 0,1 0-1 0 0,0 0 0 0 0,-1-1 0 0 0,0 0 0 0 0,0-1 1 0 0,8-7-1 0 0,6-5-3418 0 0</inkml:trace>
</inkml:ink>
</file>

<file path=ppt/ink/ink1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3:07.2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90 1 7610 0 0,'-12'18'7790'0'0,"0"19"-5509"0"0,3-12-1290 0 0,-9 15-51 0 0,9-20-400 0 0,0 0 0 0 0,-10 39 1 0 0,19-59-538 0 0,0 1 1 0 0,-1-1-1 0 0,1 0 1 0 0,0 1-1 0 0,0-1 1 0 0,0 1-1 0 0,0-1 1 0 0,0 1 0 0 0,0-1-1 0 0,0 1 1 0 0,0-1-1 0 0,0 1 1 0 0,0-1-1 0 0,0 1 1 0 0,0-1-1 0 0,0 1 1 0 0,0-1-1 0 0,0 1 1 0 0,0-1 0 0 0,0 0-1 0 0,1 1 1 0 0,-1-1-1 0 0,0 1 1 0 0,0-1-1 0 0,1 0 1 0 0,-1 1-1 0 0,0-1 1 0 0,1 1 0 0 0,-1-1-1 0 0,0 0 1 0 0,1 1-1 0 0,-1-1 1 0 0,0 0-1 0 0,1 0 1 0 0,-1 1-1 0 0,1-1 1 0 0,0 0 0 0 0,20-3-11 0 0,21-20-167 0 0,-20 5-1835 0 0,29-28-1 0 0,-11 8-4905 0 0,-23 27 903 0 0</inkml:trace>
</inkml:ink>
</file>

<file path=ppt/ink/ink1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3:07.5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49 0 10722 0 0,'-4'6'1468'0'0,"-1"0"0"0"0,2 0 0 0 0,-1 0 0 0 0,1 1 0 0 0,-5 10-1 0 0,-7 42 1242 0 0,12-34-2168 0 0,0 0-1 0 0,3 42 1 0 0,0-59-476 0 0,1 0 1 0 0,0 0-1 0 0,1-1 1 0 0,-1 1-1 0 0,1 0 1 0 0,1-1-1 0 0,0 0 1 0 0,0 1-1 0 0,0-1 1 0 0,1 0-1 0 0,0-1 1 0 0,9 13-1 0 0,-11-16-139 0 0,0-1-1 0 0,1 0 1 0 0,-1 0-1 0 0,1 0 0 0 0,0 0 1 0 0,-1 0-1 0 0,1 0 0 0 0,0-1 1 0 0,0 1-1 0 0,0-1 1 0 0,0 0-1 0 0,0 0 0 0 0,0 0 1 0 0,1 0-1 0 0,-1-1 0 0 0,0 1 1 0 0,0-1-1 0 0,1 0 1 0 0,-1 0-1 0 0,0 0 0 0 0,0 0 1 0 0,1 0-1 0 0,-1-1 0 0 0,0 0 1 0 0,0 0-1 0 0,0 1 0 0 0,1-2 1 0 0,-1 1-1 0 0,0 0 1 0 0,0-1-1 0 0,-1 1 0 0 0,1-1 1 0 0,3-2-1 0 0,2-2-652 0 0,0 0 0 0 0,0-1 0 0 0,-1 1 0 0 0,0-2 1 0 0,0 1-1 0 0,0-1 0 0 0,-1 0 0 0 0,0 0 0 0 0,6-14 0 0 0,-7 13 816 0 0,0 0 0 0 0,-1-1 1 0 0,0 1-1 0 0,-1-1 0 0 0,0 0 0 0 0,0 0 0 0 0,-1-1 0 0 0,-1 1 1 0 0,1-12-1 0 0,-9 32 5937 0 0,-2 11-4884 0 0,-2 12-700 0 0,2 1 0 0 0,1 1 1 0 0,1-1-1 0 0,-2 61 0 0 0,8-94-439 0 0,1 0 0 0 0,0-1 0 0 0,0 1 0 0 0,0 0 1 0 0,0 0-1 0 0,0 0 0 0 0,0-1 0 0 0,0 1 0 0 0,0 0 0 0 0,0 0 0 0 0,0 0 0 0 0,0-1 0 0 0,0 1 1 0 0,0 0-1 0 0,1 0 0 0 0,-1 0 0 0 0,0-1 0 0 0,1 1 0 0 0,-1 0 0 0 0,1-1 0 0 0,-1 1 0 0 0,0 0 1 0 0,1-1-1 0 0,0 1 0 0 0,-1 0 0 0 0,1-1 0 0 0,-1 1 0 0 0,1-1 0 0 0,0 1 0 0 0,-1-1 0 0 0,1 1 1 0 0,0-1-1 0 0,-1 0 0 0 0,1 1 0 0 0,0-1 0 0 0,0 0 0 0 0,0 0 0 0 0,-1 1 0 0 0,1-1 0 0 0,0 0 1 0 0,0 0-1 0 0,0 0 0 0 0,-1 0 0 0 0,1 0 0 0 0,0 0 0 0 0,0 0 0 0 0,0 0 0 0 0,-1 0 0 0 0,1-1 1 0 0,0 1-1 0 0,1-1 0 0 0,6-2-5 0 0,-1 0 0 0 0,1-1 0 0 0,-1 0-1 0 0,10-8 1 0 0,0 1 4 0 0,14-4-2035 0 0,38-13-1 0 0,-18 8-9359 0 0,-34 14 4973 0 0</inkml:trace>
</inkml:ink>
</file>

<file path=ppt/ink/ink1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3:08.0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346 0 11658 0 0,'-40'24'7776'0'0,"6"9"-3867"0"0,-26 46-2547 0 0,14-18-758 0 0,-22 10-370 0 0,43-46-230 0 0,-38 47 0 0 0,53-50-422 0 0,10-22 397 0 0,0 0 1 0 0,0 1-1 0 0,0-1 1 0 0,0 0-1 0 0,0 1 1 0 0,0-1 0 0 0,1 0-1 0 0,-1 1 1 0 0,0-1-1 0 0,0 0 1 0 0,0 1 0 0 0,0-1-1 0 0,1 0 1 0 0,-1 1-1 0 0,0-1 1 0 0,0 0-1 0 0,0 0 1 0 0,1 1 0 0 0,-1-1-1 0 0,0 0 1 0 0,0 0-1 0 0,1 0 1 0 0,-1 1-1 0 0,0-1 1 0 0,1 0 0 0 0,-1 0-1 0 0,0 0 1 0 0,1 0-1 0 0,-1 0 1 0 0,0 0-1 0 0,1 0 1 0 0,-1 1 0 0 0,1-1-1 0 0,5 0-143 0 0,-1-1 0 0 0,1 1 0 0 0,0-1 0 0 0,-1 0 0 0 0,9-2 0 0 0,1-1 330 0 0,39-5-1002 0 0,87-5 0 0 0,-10 17-6324 0 0,-128-2 6450 0 0,0-1-1 0 0,0 0 0 0 0,0 0 0 0 0,0 0 0 0 0,0-1 0 0 0,0 1 0 0 0,0-1 0 0 0,0 1 0 0 0,4-3 0 0 0,1-2-4047 0 0</inkml:trace>
</inkml:ink>
</file>

<file path=ppt/ink/ink1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3:08.3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254 5 5209 0 0,'-2'0'756'0'0,"1"-1"0"0"0,-1 0 1 0 0,0 1-1 0 0,0-1 0 0 0,0 1 0 0 0,0-1 0 0 0,0 1 0 0 0,1 0 0 0 0,-1 0 0 0 0,0 0 1 0 0,0 0-1 0 0,0 0 0 0 0,0 0 0 0 0,0 0 0 0 0,0 1 0 0 0,0-1 0 0 0,-2 2 0 0 0,-1 0-224 0 0,1 1 0 0 0,1 0 0 0 0,-1 0 0 0 0,0 0 0 0 0,1 0 0 0 0,-4 4 1 0 0,4-4-626 0 0,-43 47 216 0 0,3 2-1 0 0,-52 80 0 0 0,107-136-377 0 0,1 0 0 0 0,0 1 0 0 0,15-2 0 0 0,-27 4 239 0 0,52-6-519 0 0,69-2 0 0 0,-5 7-8337 0 0,-107 3 5827 0 0,-1 7-2141 0 0</inkml:trace>
</inkml:ink>
</file>

<file path=ppt/ink/ink1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3:08.7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123 125 12563 0 0,'54'2'4151'0'0,"13"1"-2838"0"0,-52-3-2048 0 0,0 0 0 0 0,23-5 0 0 0,-32 4 11 0 0,1-1 0 0 0,-1 0 0 0 0,0 0 0 0 0,0 0 0 0 0,0-1 0 0 0,0 0 0 0 0,8-5 0 0 0,-10 5-63 0 0,0 0 0 0 0,-1 0-1 0 0,0 0 1 0 0,0 0 0 0 0,0-1 0 0 0,0 1-1 0 0,0-1 1 0 0,-1 0 0 0 0,1 0-1 0 0,-1 0 1 0 0,3-8 0 0 0,-4 10 1036 0 0,-1 0 1 0 0,0 0-1 0 0,0 1 0 0 0,0-1 1 0 0,0 0-1 0 0,0 0 0 0 0,0 0 1 0 0,0 0-1 0 0,0 1 1 0 0,-1-1-1 0 0,1 0 0 0 0,-1 0 1 0 0,0 1-1 0 0,1-1 1 0 0,-1 0-1 0 0,0 1 0 0 0,0-1 1 0 0,0 0-1 0 0,0 1 1 0 0,0 0-1 0 0,0-1 0 0 0,-1 1 1 0 0,1-1-1 0 0,0 1 0 0 0,-1 0 1 0 0,1 0-1 0 0,-1 0 1 0 0,1 0-1 0 0,-1 0 0 0 0,0 0 1 0 0,1 0-1 0 0,-1 1 1 0 0,0-1-1 0 0,1 1 0 0 0,-1-1 1 0 0,0 1-1 0 0,0 0 0 0 0,0-1 1 0 0,1 1-1 0 0,-1 0 1 0 0,0 0-1 0 0,0 0 0 0 0,0 0 1 0 0,0 1-1 0 0,1-1 1 0 0,-1 0-1 0 0,0 1 0 0 0,0 0 1 0 0,0-1-1 0 0,1 1 1 0 0,-1 0-1 0 0,0 0 0 0 0,1 0 1 0 0,-3 1-1 0 0,-1 4 60 0 0,-1 0 1 0 0,1 0-1 0 0,0 0 0 0 0,1 1 0 0 0,-1 0 1 0 0,1-1-1 0 0,1 2 0 0 0,-6 12 0 0 0,-17 67-1033 0 0,18-56 129 0 0,2-10-1126 0 0,-1 1 0 0 0,-1-1 0 0 0,-1 0 0 0 0,-17 29 0 0 0,-12 3 2354 0 0,30-41 1133 0 0,0 0 0 0 0,1 0-1 0 0,-7 15 1 0 0,7-12-998 0 0,-1-1-1 0 0,-13 19 1 0 0,4-12 415 0 0,-1 0 1 0 0,-39 35-1 0 0,62-63-1249 0 0,-2 4 50 0 0,-1 0-1 0 0,1-1 1 0 0,-1 1 0 0 0,1 0-1 0 0,0 1 1 0 0,0-1 0 0 0,0 0-1 0 0,5-2 1 0 0,7-1-52 0 0,1 1 0 0 0,-1 1 0 0 0,1 1 0 0 0,0 0 1 0 0,0 0-1 0 0,31 1 0 0 0,11-2-4562 0 0,-3-7-7316 0 0,-47 8 9223 0 0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6:18.8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70 6273 0 0,'0'-2'380'0'0,"-1"0"1"0"0,1-1-1 0 0,0 1 0 0 0,0 0 0 0 0,0-1 0 0 0,0 1 0 0 0,1 0 0 0 0,-1 0 0 0 0,1-1 0 0 0,-1 1 0 0 0,1 0 0 0 0,0 0 0 0 0,0 0 0 0 0,0 0 1 0 0,0 0-1 0 0,0 0 0 0 0,0 0 0 0 0,0 0 0 0 0,1 0 0 0 0,2-2 0 0 0,-2 1-168 0 0,1 1 1 0 0,0 0-1 0 0,0 0 0 0 0,1 0 0 0 0,-1 0 1 0 0,0 1-1 0 0,1-1 0 0 0,-1 1 0 0 0,1 0 1 0 0,-1 0-1 0 0,1 0 0 0 0,3 0 0 0 0,-1 0-213 0 0,-1 1 0 0 0,1-1 0 0 0,-1 1 0 0 0,1 0 1 0 0,-1 1-1 0 0,0-1 0 0 0,1 1 0 0 0,-1 0 0 0 0,0 0 0 0 0,1 1 0 0 0,-1 0 0 0 0,0 0 0 0 0,0 0 0 0 0,0 0 0 0 0,0 1 0 0 0,-1 0 0 0 0,9 6 0 0 0,5 15-2611 0 0,-6 6-3750 0 0,-7-14 1468 0 0</inkml:trace>
</inkml:ink>
</file>

<file path=ppt/ink/ink1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3:09.1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132 0 4641 0 0,'-26'20'8764'0'0,"-9"22"-5182"0"0,0-1-2761 0 0,31-36-782 0 0,2-3-39 0 0,1 0 0 0 0,-1 0 0 0 0,0-1 0 0 0,0 1 0 0 0,0 0 0 0 0,0-1 0 0 0,0 1 0 0 0,-1-1 1 0 0,1 0-1 0 0,0 0 0 0 0,-1 0 0 0 0,-3 2 0 0 0,6-4-5 0 0,0 1 0 0 0,0 0 0 0 0,0-1 0 0 0,0 1 0 0 0,0-1 0 0 0,0 1 0 0 0,0 0 1 0 0,0-1-1 0 0,0 1 0 0 0,0 0 0 0 0,0-1 0 0 0,0 1 0 0 0,0-1 0 0 0,0 1 0 0 0,0 0 0 0 0,0-1 0 0 0,0 1 0 0 0,0 0 0 0 0,0-1 1 0 0,1 1-1 0 0,-1 0 0 0 0,0-1 0 0 0,0 1 0 0 0,1 0 0 0 0,-1-1 0 0 0,0 1 0 0 0,0 0 0 0 0,1 0 0 0 0,-1-1 0 0 0,0 1 0 0 0,0 0 1 0 0,1 0-1 0 0,-1-1 0 0 0,11-11-120 0 0,-2 6-320 0 0,0 0 0 0 0,0 0 0 0 0,1 1 0 0 0,0 1 0 0 0,0-1 0 0 0,0 2 0 0 0,0-1 0 0 0,1 2 0 0 0,-1-1 1 0 0,19-1-1 0 0,-10 1-1027 0 0,37-12 0 0 0,-31 6-1064 0 0,9 5-1517 0 0</inkml:trace>
</inkml:ink>
</file>

<file path=ppt/ink/ink1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3:09.5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46 0 18436 0 0,'-3'3'138'0'0,"-1"-1"1"0"0,1 1-1 0 0,0-1 1 0 0,0 1 0 0 0,0 0-1 0 0,0 0 1 0 0,0 0-1 0 0,1 1 1 0 0,-1-1-1 0 0,1 1 1 0 0,0-1-1 0 0,0 1 1 0 0,0 0-1 0 0,1 0 1 0 0,-1 0-1 0 0,1 0 1 0 0,0 0-1 0 0,0 0 1 0 0,0 0-1 0 0,1 0 1 0 0,0 0-1 0 0,-1 1 1 0 0,1-1-1 0 0,1 5 1 0 0,0 3 29 0 0,0 1 1 0 0,1 0-1 0 0,0-1 0 0 0,1 0 0 0 0,0 1 1 0 0,10 22-1 0 0,-11-31-136 0 0,1 1-1 0 0,-1-1 1 0 0,1 0 0 0 0,0 0 0 0 0,0 0-1 0 0,1 0 1 0 0,-1-1 0 0 0,1 1 0 0 0,0-1-1 0 0,0 0 1 0 0,0 0 0 0 0,0 0-1 0 0,0-1 1 0 0,1 1 0 0 0,-1-1 0 0 0,1 0-1 0 0,0-1 1 0 0,8 3 0 0 0,-4-2-535 0 0,-1 0 1 0 0,0-1 0 0 0,1 0-1 0 0,-1-1 1 0 0,1 0-1 0 0,-1 0 1 0 0,1-1-1 0 0,-1 0 1 0 0,1 0 0 0 0,10-4-1 0 0,-19 5 415 0 0,1 0-1 0 0,-1 0 1 0 0,0 0 0 0 0,0 0-1 0 0,0 0 1 0 0,0 0-1 0 0,0 0 1 0 0,1 0 0 0 0,-1 0-1 0 0,0 0 1 0 0,0 0 0 0 0,0 0-1 0 0,0 0 1 0 0,1 0-1 0 0,-1 0 1 0 0,0 0 0 0 0,0 0-1 0 0,0 0 1 0 0,0 0-1 0 0,1 0 1 0 0,-1 0 0 0 0,0 0-1 0 0,0 0 1 0 0,0 0-1 0 0,0 0 1 0 0,0-1 0 0 0,1 1-1 0 0,-1 0 1 0 0,0 0 0 0 0,0 0-1 0 0,0 0 1 0 0,0 0-1 0 0,0 0 1 0 0,0 0 0 0 0,0-1-1 0 0,0 1 1 0 0,1 0-1 0 0,-1 0 1 0 0,0 0 0 0 0,0 0-1 0 0,0-1 1 0 0,0 1-1 0 0,0 0 1 0 0,0 0 0 0 0,0 0-1 0 0,0 0 1 0 0,0 0 0 0 0,0-1-1 0 0,0 1 1 0 0,0 0-1 0 0,0 0 1 0 0,0 0 0 0 0,0 0-1 0 0,0-1 1 0 0,0 1-1 0 0,0 0 1 0 0,0 0 0 0 0,-1 0-1 0 0,1 0 1 0 0,0 0-1 0 0,0-1 1 0 0,-11-3-4779 0 0,-3 3-90 0 0</inkml:trace>
</inkml:ink>
</file>

<file path=ppt/ink/ink1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3:09.8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1 12451 0 0,'0'3'557'0'0,"-1"0"1"0"0,1 1 0 0 0,-1-1-1 0 0,1 0 1 0 0,0 1 0 0 0,1-1-1 0 0,-1 0 1 0 0,2 7 0 0 0,-1-7-400 0 0,-1-1 0 0 0,1 0 1 0 0,0 1-1 0 0,1-1 0 0 0,-1 0 1 0 0,0 0-1 0 0,1 0 1 0 0,-1 0-1 0 0,1 0 0 0 0,2 3 1 0 0,0-2-111 0 0,0 0 0 0 0,0 0-1 0 0,0-1 1 0 0,1 1 0 0 0,-1-1 0 0 0,1 0 0 0 0,0 0 0 0 0,-1-1 0 0 0,1 1 0 0 0,0-1 0 0 0,10 1 0 0 0,21 0 101 0 0,-29-2-304 0 0,0 0 1 0 0,1 0 0 0 0,-1 1-1 0 0,0 0 1 0 0,9 2-1 0 0,-44 34-803 0 0,27-33 1070 0 0,-1-1 0 0 0,1 1 1 0 0,0-1-1 0 0,0 1 1 0 0,0 0-1 0 0,1-1 0 0 0,-1 1 1 0 0,1 0-1 0 0,0-1 1 0 0,0 1-1 0 0,0 0 1 0 0,1 0-1 0 0,-1-1 0 0 0,1 1 1 0 0,0 0-1 0 0,0-1 1 0 0,0 1-1 0 0,0-1 0 0 0,1 1 1 0 0,-1-1-1 0 0,1 0 1 0 0,0 0-1 0 0,0 0 1 0 0,0 0-1 0 0,1 0 0 0 0,-1 0 1 0 0,1 0-1 0 0,-1 0 1 0 0,1-1-1 0 0,0 0 0 0 0,5 4 1 0 0,-4-3-232 0 0,1-1 1 0 0,-1 1-1 0 0,1-1 0 0 0,0 0 1 0 0,-1 0-1 0 0,1 0 0 0 0,0-1 1 0 0,0 0-1 0 0,0 0 0 0 0,0 0 1 0 0,0 0-1 0 0,0-1 0 0 0,0 0 1 0 0,0 0-1 0 0,1 0 0 0 0,-1-1 1 0 0,0 0-1 0 0,0 0 0 0 0,0 0 1 0 0,0 0-1 0 0,-1-1 0 0 0,9-3 1 0 0,-8 2-524 0 0,0-1 0 0 0,0 1 1 0 0,0-1-1 0 0,-1 0 0 0 0,0-1 1 0 0,1 1-1 0 0,-1-1 0 0 0,-1 0 0 0 0,1 0 1 0 0,-1 0-1 0 0,0 0 0 0 0,0 0 1 0 0,0-1-1 0 0,-1 0 0 0 0,0 1 1 0 0,0-1-1 0 0,2-9 0 0 0,2-17-3885 0 0</inkml:trace>
</inkml:ink>
</file>

<file path=ppt/ink/ink1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3:10.2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13 9434 0 0,'2'-2'549'0'0,"-1"1"-1"0"0,1 0 1 0 0,-1 0-1 0 0,1 0 1 0 0,0 0-1 0 0,-1 0 1 0 0,1 0-1 0 0,0 1 1 0 0,0-1-1 0 0,0 0 1 0 0,2 1-1 0 0,25-1 2078 0 0,-26 1-2437 0 0,1 1 0 0 0,-1-1 0 0 0,0 1 0 0 0,1 0 0 0 0,-1 0 0 0 0,0 0 0 0 0,0 0 0 0 0,0 1 0 0 0,0-1 1 0 0,0 1-1 0 0,0 0 0 0 0,0 0 0 0 0,-1 0 0 0 0,4 3 0 0 0,-3-1-85 0 0,-1 1 1 0 0,1-1 0 0 0,-1 1-1 0 0,0 0 1 0 0,0-1-1 0 0,-1 1 1 0 0,1 0-1 0 0,-1 0 1 0 0,0 1-1 0 0,-1-1 1 0 0,1 0-1 0 0,-1 0 1 0 0,0 0 0 0 0,0 0-1 0 0,0 0 1 0 0,-1 1-1 0 0,0-1 1 0 0,0 0-1 0 0,0 0 1 0 0,-4 8-1 0 0,0 2-176 0 0,-1 0-1 0 0,-1 0 1 0 0,-1-1-1 0 0,1 0 1 0 0,-15 19-1 0 0,1-9-22 0 0,16-19 56 0 0,-1 1 0 0 0,1 1-1 0 0,1-1 1 0 0,-1 1 0 0 0,-5 10 0 0 0,10-16 25 0 0,-1-1 0 0 0,1 1 0 0 0,0-1 0 0 0,0 0 0 0 0,0 1 0 0 0,0-1 0 0 0,0 1 0 0 0,0-1 0 0 0,0 1 0 0 0,0-1 0 0 0,0 1 1 0 0,0-1-1 0 0,0 1 0 0 0,0-1 0 0 0,0 1 0 0 0,0-1 0 0 0,0 0 0 0 0,0 1 0 0 0,0-1 0 0 0,0 1 0 0 0,1-1 0 0 0,-1 1 0 0 0,0-1 1 0 0,0 0-1 0 0,1 1 0 0 0,-1-1 0 0 0,0 1 0 0 0,1-1 0 0 0,-1 0 0 0 0,0 1 0 0 0,1-1 0 0 0,0 1 0 0 0,18 5-209 0 0,22-6 83 0 0,7-11 774 0 0,-36 7-1863 0 0,0-1 0 0 0,-1 0-1 0 0,1 0 1 0 0,14-11 0 0 0,-19 11 292 0 0,-1 0 0 0 0,1 0 0 0 0,-1 0 1 0 0,0-1-1 0 0,-1 0 0 0 0,1 0 0 0 0,7-12 0 0 0,-11 14 716 0 0,1-1 1 0 0,-1 1-1 0 0,0-1 1 0 0,0 1-1 0 0,-1-1 1 0 0,1 0-1 0 0,0-10 1 0 0,-2 2 1351 0 0,0 13-936 0 0,0-1 1 0 0,0 1 0 0 0,0 0-1 0 0,0 0 1 0 0,0-1-1 0 0,0 1 1 0 0,0 0 0 0 0,0-1-1 0 0,-2-2 2544 0 0,1 3-2544 0 0,1 0 1 0 0,0 0 0 0 0,0 0-1 0 0,-1 0 1 0 0,1 0 0 0 0,0-1-1 0 0,0 1 1 0 0,-1 0-1 0 0,1 0 1 0 0,-9 7 6051 0 0,4 5-5485 0 0,0 8-330 0 0,1 1 0 0 0,1-1 0 0 0,1 0 0 0 0,1 1 1 0 0,1 21-1 0 0,1-21-926 0 0,1-1 1 0 0,0 0-1 0 0,2-1 1 0 0,0 1-1 0 0,9 23 1 0 0,1-16-2848 0 0,-14-26 2939 0 0,1 0 0 0 0,-1 0 0 0 0,1 0-1 0 0,-1 0 1 0 0,1 0 0 0 0,0 0 0 0 0,-1-1 0 0 0,1 1-1 0 0,0 0 1 0 0,-1 0 0 0 0,1-1 0 0 0,0 1 0 0 0,0-1-1 0 0,0 1 1 0 0,0-1 0 0 0,0 1 0 0 0,0-1 0 0 0,0 1-1 0 0,0-1 1 0 0,0 0 0 0 0,0 1 0 0 0,0-1 0 0 0,0 0-1 0 0,0 0 1 0 0,2 0 0 0 0,3-3-4652 0 0</inkml:trace>
</inkml:ink>
</file>

<file path=ppt/ink/ink1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3:10.5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50 14571 0 0,'12'3'290'0'0,"0"0"-1"0"0,0-1 0 0 0,0 0 1 0 0,1 0-1 0 0,-1-2 0 0 0,1 1 1 0 0,-1-2-1 0 0,1 0 1 0 0,-1 0-1 0 0,0-1 0 0 0,1-1 1 0 0,15-5-1 0 0,-27 8-281 0 0,0 0 1 0 0,0 0-1 0 0,0 0 0 0 0,0-1 0 0 0,0 1 1 0 0,-1 0-1 0 0,1-1 0 0 0,0 1 0 0 0,0-1 1 0 0,0 1-1 0 0,-1-1 0 0 0,1 1 0 0 0,0-1 0 0 0,-1 1 1 0 0,1-1-1 0 0,0 0 0 0 0,-1 1 0 0 0,1-1 1 0 0,-1 0-1 0 0,1 1 0 0 0,-1-1 0 0 0,1 0 1 0 0,-1 0-1 0 0,0 0 0 0 0,1 1 0 0 0,-1-1 0 0 0,0 0 1 0 0,0 0-1 0 0,1 0 0 0 0,-1 0 0 0 0,0 0 1 0 0,0 0-1 0 0,0 0 0 0 0,0 1 0 0 0,0-1 1 0 0,0 0-1 0 0,0 0 0 0 0,-1 0 0 0 0,1 0 0 0 0,0 0 1 0 0,0 0-1 0 0,-1 1 0 0 0,1-1 0 0 0,-1 0 1 0 0,0-1-1 0 0,0 1-17 0 0,0 0 0 0 0,0-1 0 0 0,0 1 0 0 0,-1 0 0 0 0,1 0 0 0 0,-1 0 1 0 0,1 0-1 0 0,0 0 0 0 0,-1 1 0 0 0,0-1 0 0 0,1 0 0 0 0,-1 1 0 0 0,1-1 0 0 0,-1 1 0 0 0,0-1 0 0 0,1 1 1 0 0,-1 0-1 0 0,0 0 0 0 0,0 0 0 0 0,1 0 0 0 0,-1 0 0 0 0,0 0 0 0 0,1 0 0 0 0,-3 1 0 0 0,-6 2 21 0 0,1 0 0 0 0,0 1 0 0 0,0 1 0 0 0,0-1-1 0 0,0 1 1 0 0,1 1 0 0 0,0 0 0 0 0,0 0 0 0 0,0 0 0 0 0,1 1-1 0 0,0 0 1 0 0,0 1 0 0 0,1-1 0 0 0,-1 1 0 0 0,-4 10 0 0 0,8-14 32 0 0,1 0 1 0 0,-1 0-1 0 0,1 0 0 0 0,0 1 1 0 0,1-1-1 0 0,-1 1 1 0 0,1-1-1 0 0,0 1 1 0 0,0-1-1 0 0,0 1 1 0 0,0 0-1 0 0,1 0 1 0 0,0-1-1 0 0,0 1 1 0 0,0 0-1 0 0,1 0 1 0 0,-1-1-1 0 0,1 1 1 0 0,0 0-1 0 0,1-1 1 0 0,-1 1-1 0 0,1-1 1 0 0,0 0-1 0 0,0 1 1 0 0,0-1-1 0 0,0 0 1 0 0,1 0-1 0 0,0 0 1 0 0,0-1-1 0 0,0 1 1 0 0,0 0-1 0 0,1-1 0 0 0,4 4 1 0 0,4 1-21 0 0,-1 0 0 0 0,1-1 1 0 0,1 0-1 0 0,25 9 0 0 0,7 4 160 0 0,-44-20-147 0 0,0 0-1 0 0,0 1 1 0 0,0-1-1 0 0,0 1 0 0 0,1 0 1 0 0,-1-1-1 0 0,0 1 0 0 0,0 0 1 0 0,-1-1-1 0 0,1 1 1 0 0,0 0-1 0 0,0 0 0 0 0,0 0 1 0 0,0 0-1 0 0,-1 0 0 0 0,1 0 1 0 0,0 0-1 0 0,-1 0 1 0 0,1 0-1 0 0,-1 0 0 0 0,1 1 1 0 0,-1 0-1 0 0,0-1 14 0 0,0 0 0 0 0,0 0 1 0 0,-1 0-1 0 0,1 0 0 0 0,0 0 0 0 0,-1 0 0 0 0,1 0 0 0 0,-1 0 1 0 0,1 0-1 0 0,-1 0 0 0 0,0 0 0 0 0,1 0 0 0 0,-1 0 0 0 0,0 0 1 0 0,0 0-1 0 0,1-1 0 0 0,-1 1 0 0 0,0 0 0 0 0,-1 0 0 0 0,-7 5 254 0 0,-1-1 0 0 0,0 0 0 0 0,-18 7 0 0 0,20-9-360 0 0,-12 5 162 0 0,11-6-65 0 0,1 1 0 0 0,0 0 0 0 0,0 1 0 0 0,0-1 0 0 0,1 2 0 0 0,-1-1 0 0 0,1 1 0 0 0,0 0 0 0 0,-11 10 0 0 0,18-15-27 0 0,0 1-1 0 0,0-1 1 0 0,0 1 0 0 0,0-1 0 0 0,0 0 0 0 0,0 1-1 0 0,0-1 1 0 0,0 1 0 0 0,0-1 0 0 0,0 1 0 0 0,0-1 0 0 0,0 0-1 0 0,0 1 1 0 0,0-1 0 0 0,0 1 0 0 0,0-1 0 0 0,1 1-1 0 0,-1-1 1 0 0,0 0 0 0 0,0 1 0 0 0,0-1 0 0 0,1 0-1 0 0,-1 1 1 0 0,0-1 0 0 0,0 0 0 0 0,1 1 0 0 0,-1-1-1 0 0,0 0 1 0 0,1 1 0 0 0,-1-1 0 0 0,1 0 0 0 0,-1 0 0 0 0,0 0-1 0 0,1 1 1 0 0,-1-1 0 0 0,0 0 0 0 0,1 0 0 0 0,-1 0-1 0 0,1 0 1 0 0,-1 0 0 0 0,1 0 0 0 0,-1 0 0 0 0,0 0-1 0 0,1 0 1 0 0,-1 0 0 0 0,2 0 0 0 0,24 5 356 0 0,-24-5-357 0 0,46 5-1024 0 0,91-2 0 0 0,-77-9-3397 0 0,-2-3-3654 0 0,-29 2 1311 0 0</inkml:trace>
</inkml:ink>
</file>

<file path=ppt/ink/ink1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3:11.0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369 28 7410 0 0,'-50'-10'117'0'0,"1"2"0"0"0,-59-2 0 0 0,17 14 3406 0 0,85-4-3098 0 0,-13 4 7060 0 0,21 0-4047 0 0,12 4-3086 0 0,54 15 306 0 0,-53-19-618 0 0,0 0 0 0 0,0 1 0 0 0,-1 1 0 0 0,0 0 0 0 0,0 1 0 0 0,0 1 0 0 0,17 13 0 0 0,-28-20-11 0 0,-1 1 0 0 0,0 0 0 0 0,0 0 0 0 0,0 0 1 0 0,-1 0-1 0 0,1 0 0 0 0,-1 1 0 0 0,1-1 0 0 0,-1 0 0 0 0,1 1 0 0 0,-1-1 0 0 0,0 1 0 0 0,0-1 0 0 0,0 1 0 0 0,-1 0 0 0 0,1-1 0 0 0,-1 1 0 0 0,1 0 0 0 0,-1 4 0 0 0,-1-3-7 0 0,1 0-1 0 0,-1 0 1 0 0,0-1 0 0 0,0 1 0 0 0,-1 0 0 0 0,1-1 0 0 0,-1 1 0 0 0,0-1 0 0 0,0 0 0 0 0,0 1-1 0 0,0-1 1 0 0,-4 4 0 0 0,-4 3-66 0 0,1-1 0 0 0,-2 0 1 0 0,1 0-1 0 0,-1-2 0 0 0,0 1 0 0 0,-24 11 0 0 0,-125 39-754 0 0,159-58 785 0 0,1 0 0 0 0,0 0 0 0 0,-1 0 0 0 0,1 0 0 0 0,0 0 0 0 0,0 0 0 0 0,-1 0 0 0 0,1 0-1 0 0,0 0 1 0 0,0 0 0 0 0,-1 0 0 0 0,1 1 0 0 0,0-1 0 0 0,0 0 0 0 0,-1 0 0 0 0,1 0 0 0 0,0 0 0 0 0,0 1-1 0 0,0-1 1 0 0,-1 0 0 0 0,1 0 0 0 0,0 0 0 0 0,0 1 0 0 0,0-1 0 0 0,0 0 0 0 0,-1 0 0 0 0,1 1-1 0 0,0-1 1 0 0,0 0 0 0 0,0 0 0 0 0,0 1 0 0 0,0-1 0 0 0,0 0 0 0 0,0 1 0 0 0,0-1 0 0 0,0 0 0 0 0,0 0-1 0 0,0 1 1 0 0,0-1 0 0 0,0 0 0 0 0,0 1 0 0 0,13 5-218 0 0,26 0 300 0 0,-37-5-41 0 0,211 17 1121 0 0,-106-18-2405 0 0,-2-11-4946 0 0,-104 11 6068 0 0,-1 0 1 0 0,0 0-1 0 0,1 0 1 0 0,-1 0-1 0 0,1 0 1 0 0,-1 0-1 0 0,0 0 1 0 0,1 0-1 0 0,-1 0 0 0 0,1 0 1 0 0,-1 0-1 0 0,0 0 1 0 0,1 0-1 0 0,-1 0 1 0 0,0-1-1 0 0,1 1 1 0 0,-1 0-1 0 0,0 0 1 0 0,1 0-1 0 0,-1 0 0 0 0,0-1 1 0 0,1 1-1 0 0,-1 0 1 0 0,0 0-1 0 0,0-1 1 0 0,1 1-1 0 0,-1 0 1 0 0,0-1-1 0 0,0 1 1 0 0,1 0-1 0 0,-1-1 1 0 0,0 1-1 0 0,0 0 0 0 0,0-1 1 0 0,0 1-1 0 0,0 0 1 0 0,1-1-1 0 0,-1 1 1 0 0,0-1-1 0 0,0 1 1 0 0,0 0-1 0 0,0-1 1 0 0,0 1-1 0 0,0-1 0 0 0,0 1 1 0 0,0 0-1 0 0,-1-1 1 0 0,1 1-1 0 0,0 0 1 0 0,0-1-1 0 0,0 1 1 0 0,0-1-1 0 0,-15-15-2621 0 0,11 13 1927 0 0,-7-10-3496 0 0</inkml:trace>
</inkml:ink>
</file>

<file path=ppt/ink/ink1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3:11.4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99 9002 0 0,'42'12'6257'0'0,"5"-4"-3617"0"0,-32-6-3054 0 0,0 0 1 0 0,0-1-1 0 0,0-1 1 0 0,0 0-1 0 0,0-1 1 0 0,0-1 0 0 0,17-4-1 0 0,-31 6 124 0 0,1-1 0 0 0,0 0-1 0 0,0 0 1 0 0,-1 0 0 0 0,1 0-1 0 0,0 0 1 0 0,-1 0 0 0 0,1 0-1 0 0,-1 0 1 0 0,0-1 0 0 0,1 1 0 0 0,-1-1-1 0 0,0 1 1 0 0,0-1 0 0 0,0 1-1 0 0,0-1 1 0 0,0 0 0 0 0,0 1-1 0 0,0-1 1 0 0,-1 0 0 0 0,1 0 0 0 0,0 0-1 0 0,-1 1 1 0 0,0-1 0 0 0,1 0-1 0 0,-1 0 1 0 0,0-3 0 0 0,0-6 535 0 0,0 1 1 0 0,-1 0-1 0 0,-4-20 1 0 0,2 20 5606 0 0,3 10-5719 0 0,0 0 1 0 0,0 0-1 0 0,0 0 0 0 0,0-1 0 0 0,-1 1 0 0 0,1 0 0 0 0,0 0 0 0 0,0 0 0 0 0,0 0 0 0 0,0 0 0 0 0,-1 0 0 0 0,1 0 0 0 0,0 0 0 0 0,0 1 0 0 0,-6 9 3373 0 0,-3 16-916 0 0,-18 116 98 0 0,13-54-3405 0 0,-6-3-3975 0 0,9-59-2976 0 0,8-15 941 0 0</inkml:trace>
</inkml:ink>
</file>

<file path=ppt/ink/ink1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3:11.7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1 12811 0 0,'-1'2'307'0'0,"0"0"0"0"0,0 0 1 0 0,0 0-1 0 0,1 0 1 0 0,-1 0-1 0 0,0 1 0 0 0,1-1 1 0 0,0 0-1 0 0,-1 1 0 0 0,1-1 1 0 0,0 0-1 0 0,0 1 1 0 0,0-1-1 0 0,1 0 0 0 0,-1 1 1 0 0,0-1-1 0 0,1 0 0 0 0,0 0 1 0 0,-1 1-1 0 0,3 2 0 0 0,-1-1-132 0 0,0-1-1 0 0,1 0 0 0 0,-1 0 0 0 0,1 1 1 0 0,0-1-1 0 0,0-1 0 0 0,0 1 0 0 0,0 0 1 0 0,1-1-1 0 0,5 4 0 0 0,5 1-166 0 0,1-1 0 0 0,-1 0-1 0 0,1-1 1 0 0,-1 0 0 0 0,19 2 0 0 0,-17-4-428 0 0,-1-1 0 0 0,0-1 1 0 0,1 0-1 0 0,-1-2 0 0 0,0 1 1 0 0,20-4-1 0 0,-25 2-826 0 0,0-1 0 0 0,0 1 0 0 0,0-2 1 0 0,-1 1-1 0 0,1-1 0 0 0,10-7 0 0 0,4-4-4715 0 0</inkml:trace>
</inkml:ink>
</file>

<file path=ppt/ink/ink1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3:12.1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 10 16452 0 0,'22'6'1612'0'0,"15"-1"-1151"0"0,0-1 1 0 0,1-2-1 0 0,48-3 1 0 0,-86 1-464 0 0,1 0 1 0 0,-1 0-1 0 0,0 0 1 0 0,1 1-1 0 0,-1-1 1 0 0,0 0-1 0 0,1 0 1 0 0,-1 0-1 0 0,1 0 1 0 0,-1 0-1 0 0,0 0 1 0 0,1 0-1 0 0,-1-1 1 0 0,1 1-1 0 0,-1 0 1 0 0,0 0-1 0 0,1 0 1 0 0,-1 0-1 0 0,0 0 1 0 0,1-1-1 0 0,-1 1 1 0 0,0 0-1 0 0,1 0 1 0 0,-1 0-1 0 0,0-1 1 0 0,1 1-1 0 0,-1 0 1 0 0,0-1-1 0 0,0 1 1 0 0,1 0 0 0 0,-1 0-1 0 0,0-1 1 0 0,0 1-1 0 0,0 0 1 0 0,1-1-1 0 0,-14-7-380 0 0,-25-3-173 0 0,29 10 601 0 0,-1 1 1 0 0,1 0 0 0 0,0 0 0 0 0,-1 1-1 0 0,1 1 1 0 0,0-1 0 0 0,0 1 0 0 0,0 1-1 0 0,0 0 1 0 0,0 0 0 0 0,0 1-1 0 0,1 0 1 0 0,0 0 0 0 0,-11 8 0 0 0,14-9-35 0 0,-1 1 0 0 0,1 0 0 0 0,0 0 1 0 0,0 1-1 0 0,1 0 0 0 0,-1-1 1 0 0,1 1-1 0 0,0 1 0 0 0,0-1 0 0 0,1 1 1 0 0,0-1-1 0 0,0 1 0 0 0,0 0 0 0 0,1 0 1 0 0,-1 0-1 0 0,1 1 0 0 0,1-1 1 0 0,-1 0-1 0 0,1 1 0 0 0,1-1 0 0 0,-1 10 1 0 0,1-14-58 0 0,0 1 0 0 0,0 0 1 0 0,0-1-1 0 0,0 1 0 0 0,1 0 1 0 0,-1-1-1 0 0,1 1 0 0 0,0-1 1 0 0,0 1-1 0 0,0-1 0 0 0,0 1 1 0 0,0-1-1 0 0,0 1 0 0 0,1-1 1 0 0,-1 0-1 0 0,1 0 0 0 0,-1 0 0 0 0,1 0 1 0 0,0 0-1 0 0,0 0 0 0 0,0 0 1 0 0,0-1-1 0 0,0 1 0 0 0,1-1 1 0 0,-1 1-1 0 0,0-1 0 0 0,1 0 1 0 0,-1 0-1 0 0,1 0 0 0 0,-1 0 1 0 0,1 0-1 0 0,-1-1 0 0 0,1 1 1 0 0,0-1-1 0 0,-1 1 0 0 0,1-1 1 0 0,0 0-1 0 0,0 0 0 0 0,3-1 1 0 0,5 0-209 0 0,1-1 1 0 0,0 0-1 0 0,-1-1 0 0 0,0 0 1 0 0,0 0-1 0 0,0-1 1 0 0,17-9-1 0 0,-7 2 105 0 0,0-2 0 0 0,-1 0 0 0 0,-1 0 0 0 0,33-31 0 0 0,-50 39 524 0 0,-10 8 531 0 0,-11 10 485 0 0,11-5-915 0 0,0 1-1 0 0,0 1 0 0 0,-7 11 1 0 0,13-18-438 0 0,0 1-1 0 0,0-1 1 0 0,1 0 0 0 0,-1 1 0 0 0,0-1 0 0 0,1 1 0 0 0,0 0 0 0 0,0-1 0 0 0,0 1 0 0 0,1 0-1 0 0,-1 0 1 0 0,1 0 0 0 0,0 7 0 0 0,0-10-27 0 0,1 1 1 0 0,0 0-1 0 0,0 0 0 0 0,0 0 0 0 0,0-1 1 0 0,0 1-1 0 0,1-1 0 0 0,-1 1 0 0 0,0-1 1 0 0,1 1-1 0 0,-1-1 0 0 0,1 0 0 0 0,0 1 1 0 0,-1-1-1 0 0,1 0 0 0 0,0 0 0 0 0,-1 0 1 0 0,1-1-1 0 0,0 1 0 0 0,0 0 0 0 0,0-1 1 0 0,0 1-1 0 0,2 0 0 0 0,5 1 28 0 0,0-1 0 0 0,0 1 0 0 0,16-1-1 0 0,-13-1-126 0 0,-1 0 0 0 0,0-1 0 0 0,0 0 0 0 0,1-1 0 0 0,-1 0 0 0 0,13-5 0 0 0,-59 5-10183 0 0,12 3 4110 0 0</inkml:trace>
</inkml:ink>
</file>

<file path=ppt/ink/ink1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3:12.5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23 14643 0 0,'3'-1'379'0'0,"84"-17"4798"0"0,-78 16-4943 0 0,0 1 0 0 0,-1 0 1 0 0,1 1-1 0 0,0 0 0 0 0,-1 1 0 0 0,1-1 0 0 0,17 5 1 0 0,-26-5-204 0 0,1 0 1 0 0,0 0 0 0 0,0 1-1 0 0,-1-1 1 0 0,1 0-1 0 0,0 0 1 0 0,-1 1-1 0 0,1-1 1 0 0,0 0 0 0 0,-1 1-1 0 0,1-1 1 0 0,0 1-1 0 0,-1-1 1 0 0,1 1 0 0 0,-1-1-1 0 0,1 1 1 0 0,-1-1-1 0 0,1 1 1 0 0,-1 0 0 0 0,1-1-1 0 0,-1 1 1 0 0,0-1-1 0 0,1 1 1 0 0,-1 0 0 0 0,0 0-1 0 0,1-1 1 0 0,-1 2-1 0 0,0 0-11 0 0,0-1 0 0 0,-1 0 0 0 0,1 0 0 0 0,-1 0 0 0 0,1 1 0 0 0,-1-1 0 0 0,1 0 0 0 0,-1 0 0 0 0,0 0 0 0 0,1 0-1 0 0,-1 0 1 0 0,0 0 0 0 0,0 0 0 0 0,1-1 0 0 0,-3 2 0 0 0,-2 3-33 0 0,0-1 1 0 0,0-1-1 0 0,-1 1 0 0 0,0-1 0 0 0,-7 4 1 0 0,9-6 36 0 0,0 1 0 0 0,0 0 0 0 0,0 0 0 0 0,0 0 0 0 0,0 1 0 0 0,0-1 0 0 0,1 1 0 0 0,-4 3 1 0 0,7-6-29 0 0,-1 1 1 0 0,1-1 0 0 0,-1 1-1 0 0,1-1 1 0 0,0 1 0 0 0,-1-1 0 0 0,1 1-1 0 0,0 0 1 0 0,-1-1 0 0 0,1 1 0 0 0,0-1-1 0 0,0 1 1 0 0,0 0 0 0 0,0-1 0 0 0,-1 1-1 0 0,1 0 1 0 0,0-1 0 0 0,0 1-1 0 0,0-1 1 0 0,0 1 0 0 0,1 0 0 0 0,-1-1-1 0 0,0 2 1 0 0,1-1-60 0 0,0 0 1 0 0,-1 0-1 0 0,1 1 0 0 0,0-1 0 0 0,0 0 1 0 0,0 0-1 0 0,0 0 0 0 0,0 0 0 0 0,0-1 1 0 0,1 1-1 0 0,-1 0 0 0 0,0 0 0 0 0,0-1 1 0 0,1 1-1 0 0,1 0 0 0 0,41 14-5910 0 0,-17-7-761 0 0,-7 0 548 0 0</inkml:trace>
  <inkml:trace contextRef="#ctx0" brushRef="#br0" timeOffset="1">526 112 22173 0 0,'7'-2'2408'0'0,"2"2"-1328"0"0,0 0-279 0 0,0 0-137 0 0,-4 0-328 0 0,-3 0-224 0 0,-1-1-112 0 0,0 1-96 0 0,-1 1-200 0 0,-1-1-328 0 0,-12 0-9538 0 0,-3-1 15 0 0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6:19.2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1 340 11618 0 0,'1'0'1833'0'0,"1"1"-385"0"0,3-1-144 0 0,0 0-271 0 0,3-1-313 0 0,3 0-144 0 0,1-2-112 0 0,3 0-136 0 0,3-1-96 0 0,0 1-104 0 0,0-1-80 0 0,2 1-88 0 0,-1 1-328 0 0,0-1-520 0 0,-1 2-856 0 0,-2-1-1145 0 0,-2-1-824 0 0,0-1-2784 0 0</inkml:trace>
  <inkml:trace contextRef="#ctx0" brushRef="#br0" timeOffset="1">153 47 11530 0 0,'0'-1'213'0'0,"0"0"0"0"0,0 0-1 0 0,0 0 1 0 0,0-1 0 0 0,0 1-1 0 0,0 0 1 0 0,0 0 0 0 0,0 0-1 0 0,0 0 1 0 0,0-1-1 0 0,1 1 1 0 0,-1 0 0 0 0,1 0-1 0 0,-1 0 1 0 0,0 0 0 0 0,1 0-1 0 0,0 0 1 0 0,-1 0-1 0 0,1 0 1 0 0,0 0 0 0 0,-1 0-1 0 0,1 0 1 0 0,2-1 0 0 0,-1 0-43 0 0,1 0 1 0 0,0 1 0 0 0,0-1 0 0 0,0 1-1 0 0,0-1 1 0 0,0 1 0 0 0,0 0-1 0 0,5-1 1 0 0,1 0-85 0 0,-1 1 1 0 0,1 0-1 0 0,-1 0 1 0 0,0 1-1 0 0,1 0 0 0 0,9 2 1 0 0,-13-1 1 0 0,-1 0 0 0 0,1 1 1 0 0,-1 0-1 0 0,1 0 0 0 0,-1 0 1 0 0,0 0-1 0 0,0 1 1 0 0,0-1-1 0 0,0 1 0 0 0,-1 0 1 0 0,1 0-1 0 0,-1 1 0 0 0,0-1 1 0 0,0 1-1 0 0,0 0 1 0 0,0 0-1 0 0,0 0 0 0 0,-1 0 1 0 0,0 0-1 0 0,0 0 0 0 0,0 1 1 0 0,2 5-1 0 0,-1 0-256 0 0,0 0-1 0 0,-1 0 1 0 0,3 20-1 0 0,-6 27-5095 0 0,-2-44-1015 0 0</inkml:trace>
</inkml:ink>
</file>

<file path=ppt/ink/ink1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3:22.0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69 72 8538 0 0,'-3'1'752'0'0,"-1"0"0"0"0,1 0 0 0 0,0 0 0 0 0,-1-1 1 0 0,1 1-1 0 0,0-1 0 0 0,-1 1 0 0 0,1-1 0 0 0,0 0 0 0 0,-1-1 1 0 0,1 1-1 0 0,-1-1 0 0 0,1 1 0 0 0,0-1 0 0 0,0 0 0 0 0,-1 0 1 0 0,1 0-1 0 0,-5-3 0 0 0,8 3-710 0 0,0 1-1 0 0,0-1 1 0 0,0 0 0 0 0,0 1-1 0 0,1-1 1 0 0,-1 1-1 0 0,0-1 1 0 0,0 1 0 0 0,1-1-1 0 0,-1 1 1 0 0,0-1 0 0 0,1 1-1 0 0,-1-1 1 0 0,1 1 0 0 0,-1-1-1 0 0,0 1 1 0 0,1 0 0 0 0,-1-1-1 0 0,1 1 1 0 0,-1 0 0 0 0,1-1-1 0 0,-1 1 1 0 0,1 0 0 0 0,0 0-1 0 0,-1-1 1 0 0,1 1 0 0 0,-1 0-1 0 0,1 0 1 0 0,-1 0 0 0 0,2 0-1 0 0,21-10-56 0 0,8-2 15 0 0,0 2 1 0 0,39-8-1 0 0,-58 16-5 0 0,-1 0-1 0 0,0 1 1 0 0,1 0 0 0 0,-1 1 0 0 0,1 1 0 0 0,-1-1 0 0 0,1 2 0 0 0,-1-1-1 0 0,0 2 1 0 0,12 3 0 0 0,-20-5 3 0 0,1 0-1 0 0,-1 1 1 0 0,1-1-1 0 0,-1 1 0 0 0,0 0 1 0 0,0 0-1 0 0,1 0 1 0 0,-1 1-1 0 0,-1-1 1 0 0,1 1-1 0 0,0-1 1 0 0,-1 1-1 0 0,1 0 1 0 0,-1 0-1 0 0,0 0 1 0 0,0 1-1 0 0,0-1 1 0 0,2 6-1 0 0,-2-3 11 0 0,-1-1 0 0 0,1 1 0 0 0,-2 0 1 0 0,1 0-1 0 0,-1 0 0 0 0,1 0 0 0 0,-2-1 0 0 0,1 1 0 0 0,-1 0 0 0 0,0 0 0 0 0,-1 5 1 0 0,-5 11 35 0 0,0-1 0 0 0,-2 0 0 0 0,0 0 0 0 0,-1-1 1 0 0,-13 20-1 0 0,-33 39 38 0 0,36-52 53 0 0,2 1 0 0 0,-22 39 0 0 0,38-63-107 0 0,0 1 0 0 0,0-1 0 0 0,1 0 0 0 0,-1 0 0 0 0,1 1 0 0 0,0-1 0 0 0,0 0 0 0 0,1 1 0 0 0,-1-1 0 0 0,1 1-1 0 0,0-1 1 0 0,0 1 0 0 0,1-1 0 0 0,-1 1 0 0 0,1-1 0 0 0,0 1 0 0 0,0-1 0 0 0,0 1 0 0 0,1-1 0 0 0,0 0 0 0 0,-1 0 0 0 0,2 0 0 0 0,3 7 0 0 0,-2-7-21 0 0,-1 0 0 0 0,1 0 0 0 0,0-1-1 0 0,1 1 1 0 0,-1-1 0 0 0,1 0 0 0 0,-1 0-1 0 0,1 0 1 0 0,0-1 0 0 0,0 1 0 0 0,0-1-1 0 0,0-1 1 0 0,1 1 0 0 0,-1-1 0 0 0,0 1-1 0 0,1-2 1 0 0,-1 1 0 0 0,1 0 0 0 0,6-1-1 0 0,-4-1-100 0 0,-1 1-1 0 0,1-1 0 0 0,0 0 0 0 0,-1-1 0 0 0,1 1 0 0 0,-1-2 0 0 0,0 1 0 0 0,0-1 0 0 0,1 0 0 0 0,-2 0 1 0 0,1-1-1 0 0,0 0 0 0 0,-1 0 0 0 0,8-7 0 0 0,30-33-4023 0 0,-5-5-4035 0 0,-18 25 999 0 0</inkml:trace>
</inkml:ink>
</file>

<file path=ppt/ink/ink1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3:22.3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7 8386 0 0,'-2'-7'13099'0'0,"11"34"-10319"0"0,10 68-1381 0 0,18 81-604 0 0,-29-145-1219 0 0,2-1 0 0 0,1 0 1 0 0,23 43-1 0 0,-32-68-143 0 0,1-1 1 0 0,0 1-1 0 0,1-1 1 0 0,-1 0-1 0 0,1 0 0 0 0,7 6 1 0 0,-10-9 261 0 0,0 0 0 0 0,0 0 0 0 0,0 0 0 0 0,0-1 0 0 0,0 1 0 0 0,0 0 0 0 0,0-1 0 0 0,0 1 0 0 0,0-1 0 0 0,0 1 0 0 0,0-1 0 0 0,1 0 0 0 0,-1 1 0 0 0,0-1 0 0 0,0 0 0 0 0,1 0 1 0 0,-1 0-1 0 0,0 0 0 0 0,0 0 0 0 0,0 0 0 0 0,1 0 0 0 0,-1 0 0 0 0,0 0 0 0 0,0-1 0 0 0,1 1 0 0 0,-1-1 0 0 0,0 1 0 0 0,0-1 0 0 0,0 1 0 0 0,0-1 0 0 0,0 1 0 0 0,0-1 0 0 0,0 0 0 0 0,0 0 0 0 0,1-1 0 0 0,7-10-5513 0 0</inkml:trace>
</inkml:ink>
</file>

<file path=ppt/ink/ink1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3:22.7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45 153 12843 0 0,'-5'-21'8042'0'0,"18"22"-3316"0"0,21 1-4489 0 0,-18-3-221 0 0,-1-2 0 0 0,1 0 0 0 0,-1-1 0 0 0,0-1 0 0 0,0 0 0 0 0,0-1 0 0 0,-1-1 0 0 0,0 0-1 0 0,0-1 1 0 0,-1 0 0 0 0,0-1 0 0 0,-1 0 0 0 0,1-2 0 0 0,11-12 0 0 0,-23 23-32 0 0,-1-1 1 0 0,1 1-1 0 0,-1-1 0 0 0,1 1 1 0 0,-1-1-1 0 0,1 1 0 0 0,-1-1 1 0 0,1 1-1 0 0,-1-1 0 0 0,0 0 1 0 0,1 1-1 0 0,-1-1 0 0 0,0 0 1 0 0,0 1-1 0 0,1-1 0 0 0,-1 0 0 0 0,0 1 1 0 0,0-1-1 0 0,0 0 0 0 0,0 1 1 0 0,0-1-1 0 0,0 0 0 0 0,0 1 1 0 0,0-1-1 0 0,0 0 0 0 0,0 0 1 0 0,0 1-1 0 0,-1-2 0 0 0,0 1-15 0 0,0 1 0 0 0,0-1-1 0 0,1 0 1 0 0,-1 1 0 0 0,0-1-1 0 0,0 1 1 0 0,0 0 0 0 0,0-1-1 0 0,0 1 1 0 0,0 0-1 0 0,0-1 1 0 0,0 1 0 0 0,0 0-1 0 0,-1 0 1 0 0,1 0 0 0 0,-1 0-1 0 0,-44 6-600 0 0,30-1 608 0 0,1 0 0 0 0,-1 1 0 0 0,1 1 0 0 0,1 0 0 0 0,-1 2 0 0 0,1-1 0 0 0,1 2 0 0 0,-1 0 0 0 0,2 0 0 0 0,-13 13 0 0 0,16-13 83 0 0,1 0-1 0 0,0 1 1 0 0,0 0 0 0 0,1 0 0 0 0,1 1 0 0 0,0 0 0 0 0,0 0 0 0 0,1 0-1 0 0,1 0 1 0 0,0 1 0 0 0,1 0 0 0 0,0 0 0 0 0,-1 13 0 0 0,3-10-40 0 0,0 0 1 0 0,1 0-1 0 0,0 0 0 0 0,2 0 1 0 0,0 0-1 0 0,0 0 1 0 0,1 0-1 0 0,1-1 1 0 0,1 0-1 0 0,0 1 1 0 0,10 18-1 0 0,-11-27-21 0 0,0-1 0 0 0,0 1 0 0 0,0-1-1 0 0,1 0 1 0 0,-1 0 0 0 0,1 0 0 0 0,1-1 0 0 0,-1 0 0 0 0,1 0 0 0 0,0 0-1 0 0,0-1 1 0 0,1 0 0 0 0,-1 0 0 0 0,1 0 0 0 0,0-1 0 0 0,0 0-1 0 0,0-1 1 0 0,0 1 0 0 0,0-1 0 0 0,0-1 0 0 0,1 1 0 0 0,-1-1 0 0 0,1 0-1 0 0,0-1 1 0 0,13-1 0 0 0,-8 0-86 0 0,-1-1 0 0 0,0-1 0 0 0,-1 1 1 0 0,1-2-1 0 0,0 0 0 0 0,-1 0 0 0 0,0-1 0 0 0,0-1 0 0 0,12-7 0 0 0,-15 8-518 0 0,0-1-1 0 0,0 0 0 0 0,0 0 1 0 0,-1-1-1 0 0,0 0 0 0 0,0-1 0 0 0,-1 1 1 0 0,0-1-1 0 0,0 0 0 0 0,0-1 1 0 0,6-13-1 0 0,-11 20 142 0 0,0-1 0 0 0,0 1 1 0 0,-1-1-1 0 0,1 1 0 0 0,0-1 0 0 0,-1 0 0 0 0,0 1 0 0 0,0-1 1 0 0,1 1-1 0 0,-1-1 0 0 0,-1 0 0 0 0,1 1 0 0 0,0-1 1 0 0,-2-4-1 0 0,-6-11-5631 0 0</inkml:trace>
</inkml:ink>
</file>

<file path=ppt/ink/ink1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3:23.1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15 338 15403 0 0,'-1'0'199'0'0,"0"1"1"0"0,0 0-1 0 0,0 0 0 0 0,0-1 0 0 0,0 1 0 0 0,0 0 0 0 0,1 0 0 0 0,-1 0 0 0 0,0 0 0 0 0,0 0 0 0 0,1 0 1 0 0,-1 1-1 0 0,0-1 0 0 0,1 0 0 0 0,-1 0 0 0 0,1 0 0 0 0,0 0 0 0 0,-1 1 0 0 0,1-1 0 0 0,0 0 1 0 0,0 1-1 0 0,0-1 0 0 0,0 0 0 0 0,0 0 0 0 0,0 1 0 0 0,0-1 0 0 0,0 0 0 0 0,0 0 0 0 0,1 1 1 0 0,-1-1-1 0 0,1 0 0 0 0,-1 0 0 0 0,1 1 0 0 0,-1-1 0 0 0,1 0 0 0 0,0 2 0 0 0,1-2-75 0 0,0 0 0 0 0,0 1 0 0 0,0-1 0 0 0,0 0-1 0 0,0 0 1 0 0,1 0 0 0 0,-1 0 0 0 0,0-1 0 0 0,0 1 0 0 0,0-1-1 0 0,1 1 1 0 0,-1-1 0 0 0,0 0 0 0 0,1 1 0 0 0,-1-1-1 0 0,0-1 1 0 0,1 1 0 0 0,-1 0 0 0 0,5-1 0 0 0,13-5-161 0 0,0 0 1 0 0,-1-1 0 0 0,1 0 0 0 0,-1-2-1 0 0,34-21 1 0 0,83-66-6934 0 0,-131 92 6523 0 0,-2 2 290 0 0,0 0 0 0 0,0-1 0 0 0,0 1 0 0 0,0-1 1 0 0,0 0-1 0 0,-1 0 0 0 0,1 0 0 0 0,-1 0 0 0 0,0 0 0 0 0,0 0 0 0 0,0-1 1 0 0,0 1-1 0 0,-1-1 0 0 0,1 1 0 0 0,1-8 0 0 0,-3 7 388 0 0,0 0-1 0 0,0 0 1 0 0,0 0-1 0 0,-1 0 0 0 0,1 0 1 0 0,-1 0-1 0 0,0 0 1 0 0,0 0-1 0 0,-1 1 1 0 0,1-1-1 0 0,-1 0 1 0 0,0 1-1 0 0,0-1 0 0 0,0 1 1 0 0,-3-4-1 0 0,2 2-90 0 0,1 1 0 0 0,-1-1 0 0 0,1 0 0 0 0,0 0-1 0 0,1 0 1 0 0,-1 0 0 0 0,1-1 0 0 0,0 1 0 0 0,0 0 0 0 0,1 0-1 0 0,-1-1 1 0 0,1 1 0 0 0,0-1 0 0 0,1 1 0 0 0,-1 0-1 0 0,1-1 1 0 0,0 1 0 0 0,3-8 0 0 0,2 41 2587 0 0,-4 31-1120 0 0,-10 92 0 0 0,0-39-2316 0 0,10 1-5002 0 0,1-95 915 0 0,1-1-3813 0 0,-4-9 2999 0 0</inkml:trace>
</inkml:ink>
</file>

<file path=ppt/ink/ink1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3:23.4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1 649 13883 0 0,'0'22'2719'0'0,"-1"-3"-991"0"0,1-1 0 0 0,3 20 1 0 0,-2-34-1556 0 0,-1 0 0 0 0,1 0 0 0 0,0 0 0 0 0,0 0 1 0 0,1 0-1 0 0,-1 0 0 0 0,1 0 0 0 0,0 0 1 0 0,0-1-1 0 0,0 1 0 0 0,0 0 0 0 0,1-1 1 0 0,-1 0-1 0 0,6 5 0 0 0,-6-6-169 0 0,1-1 0 0 0,-1 0 0 0 0,0 0 0 0 0,1 0-1 0 0,-1 0 1 0 0,1 0 0 0 0,-1-1 0 0 0,1 1 0 0 0,-1-1-1 0 0,1 0 1 0 0,0 1 0 0 0,-1-1 0 0 0,1 0 0 0 0,-1-1 0 0 0,1 1-1 0 0,0 0 1 0 0,-1-1 0 0 0,1 1 0 0 0,-1-1 0 0 0,5-2-1 0 0,50-24-1616 0 0,-52 25 1282 0 0,18-11-2144 0 0,-1-1 0 0 0,-1 0 1 0 0,0-2-1 0 0,19-19 1 0 0,-8 4-3761 0 0</inkml:trace>
  <inkml:trace contextRef="#ctx0" brushRef="#br0" timeOffset="1">171 84 14315 0 0,'-1'2'4329'0'0,"2"-2"-3977"0"0,3 0-320 0 0,6 0 64 0 0,0 1 8 0 0,5-2-56 0 0,3-2 8 0 0,3-2 8 0 0,3-3-16 0 0,3-2 0 0 0,1 0-312 0 0,0 0-536 0 0,-4 1-704 0 0,-5 2-889 0 0,-4 2-776 0 0,-24-13-823 0 0</inkml:trace>
</inkml:ink>
</file>

<file path=ppt/ink/ink1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3:24.2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8 233 10498 0 0,'-2'6'821'0'0,"1"0"1"0"0,-1 0-1 0 0,1 0 0 0 0,0 0 0 0 0,1 0 1 0 0,-1 12-1 0 0,2-16-710 0 0,-1-1-1 0 0,1 1 1 0 0,-1-1 0 0 0,1 0 0 0 0,-1 1-1 0 0,1-1 1 0 0,0 1 0 0 0,-1-1 0 0 0,1 0-1 0 0,0 1 1 0 0,0-1 0 0 0,0 0 0 0 0,0 0-1 0 0,0 0 1 0 0,1 0 0 0 0,-1 0 0 0 0,0 0-1 0 0,0 0 1 0 0,1 0 0 0 0,-1 0 0 0 0,0-1-1 0 0,1 1 1 0 0,-1-1 0 0 0,1 1 0 0 0,-1-1-1 0 0,1 1 1 0 0,-1-1 0 0 0,1 0 0 0 0,-1 0-1 0 0,1 1 1 0 0,0-1 0 0 0,1-1 0 0 0,61-2 920 0 0,-56 1-963 0 0,1 1 0 0 0,-1 0 0 0 0,0 0 1 0 0,1 1-1 0 0,-1 0 0 0 0,0 0 1 0 0,1 1-1 0 0,-1 0 0 0 0,0 1 1 0 0,0 0-1 0 0,0 0 0 0 0,8 4 1 0 0,-14-5 8 0 0,-1 0 0 0 0,1 0 1 0 0,-1 1-1 0 0,0-1 0 0 0,0 0 0 0 0,0 1 1 0 0,0 0-1 0 0,0-1 0 0 0,0 1 0 0 0,0-1 1 0 0,0 1-1 0 0,0 0 0 0 0,-1 0 1 0 0,1-1-1 0 0,-1 1 0 0 0,1 0 0 0 0,-1 0 1 0 0,0 0-1 0 0,0-1 0 0 0,0 1 1 0 0,0 2-1 0 0,-5 48 1279 0 0,2-25-673 0 0,3-26-657 0 0,1 61 982 0 0,0-58-970 0 0,-1 0 1 0 0,1 0-1 0 0,-1 0 0 0 0,1 0 0 0 0,0-1 1 0 0,1 1-1 0 0,-1 0 0 0 0,1-1 0 0 0,-1 1 1 0 0,1-1-1 0 0,0 1 0 0 0,1-1 1 0 0,3 5-1 0 0,-6-8-31 0 0,1 1-1 0 0,-1-1 1 0 0,0 0 0 0 0,1 0-1 0 0,-1 1 1 0 0,0-1 0 0 0,1 0 0 0 0,-1 0-1 0 0,0 0 1 0 0,1 0 0 0 0,-1 1-1 0 0,1-1 1 0 0,-1 0 0 0 0,0 0 0 0 0,1 0-1 0 0,-1 0 1 0 0,1 0 0 0 0,-1 0-1 0 0,0 0 1 0 0,1 0 0 0 0,-1 0 0 0 0,1 0-1 0 0,-1 0 1 0 0,0-1 0 0 0,1 1 0 0 0,-1 0-1 0 0,0 0 1 0 0,1 0 0 0 0,-1 0-1 0 0,1-1 1 0 0,-1 1 0 0 0,12-14 130 0 0,4-22 9 0 0,-15 33-127 0 0,9-22-87 0 0,-1-1 0 0 0,-2 0 0 0 0,0 0 0 0 0,-2-1 0 0 0,-1 0 0 0 0,1-49 0 0 0,-5 55-419 0 0,-2 1 0 0 0,0-1 0 0 0,-1 1 0 0 0,-2 0 0 0 0,0 0 0 0 0,0 0 0 0 0,-2 1 0 0 0,-1-1 0 0 0,-15-26 0 0 0,18 37-125 0 0,3 7 331 0 0,1 0 0 0 0,-1 0 0 0 0,1 0 0 0 0,-1 0 0 0 0,1 0 0 0 0,0 0 0 0 0,0-1 0 0 0,0 1 0 0 0,0 0 0 0 0,1-1 0 0 0,-1 1 0 0 0,0-1-1 0 0,1-4 1 0 0,2 7 120 0 0,0 0 1 0 0,0 0-1 0 0,1 1 0 0 0,-1-1 0 0 0,0 1 0 0 0,0-1 0 0 0,0 1 0 0 0,0 0 0 0 0,0 0 0 0 0,0 0 0 0 0,0 0 0 0 0,0 0 0 0 0,3 2 0 0 0,-4-2 109 0 0,7 3 663 0 0,-1 0 1 0 0,1 0 0 0 0,-1 1-1 0 0,0 0 1 0 0,-1 1 0 0 0,0-1-1 0 0,1 1 1 0 0,-2 1 0 0 0,1-1 0 0 0,-1 1-1 0 0,0 0 1 0 0,0 0 0 0 0,-1 0-1 0 0,0 1 1 0 0,6 14 0 0 0,-7-11-360 0 0,0-1 0 0 0,-1 1 0 0 0,0-1 0 0 0,1 16 0 0 0,-2 32 286 0 0,-2-39-480 0 0,1 0 0 0 0,1 0 0 0 0,1 0-1 0 0,6 26 1 0 0,-8-44-62 0 0,1 1 0 0 0,-1-1 0 0 0,1 0-1 0 0,-1 1 1 0 0,1-1 0 0 0,-1 0 0 0 0,1 0-1 0 0,0 0 1 0 0,-1 1 0 0 0,1-1 0 0 0,0 0 0 0 0,0 0-1 0 0,0 0 1 0 0,0 0 0 0 0,0-1 0 0 0,0 1-1 0 0,0 0 1 0 0,0 0 0 0 0,1 0 0 0 0,-1-1 0 0 0,0 1-1 0 0,3 0 1 0 0,-2 0-22 0 0,1-1 1 0 0,-1 0-1 0 0,0 0 1 0 0,1 0-1 0 0,-1 0 0 0 0,1 0 1 0 0,-1-1-1 0 0,1 1 0 0 0,-1-1 1 0 0,0 1-1 0 0,5-3 0 0 0,4-2-165 0 0,1-1-1 0 0,-1-1 0 0 0,18-13 0 0 0,-27 18 160 0 0,21-15-500 0 0,65-44-4784 0 0,-88 62 4562 0 0,0-1 670 0 0,0 0 0 0 0,0 0 0 0 0,0 0 0 0 0,0 1 1 0 0,0-1-1 0 0,0 0 0 0 0,0 0 0 0 0,0 0 0 0 0,0 0 0 0 0,0 0 1 0 0,-4 17-6086 0 0,-16 15 3254 0 0,-4-4 2089 0 0,-47 45-1 0 0,50-54 3243 0 0,0 2 0 0 0,1 0-1 0 0,-33 48 1 0 0,48-60-1591 0 0,0 0 1 0 0,1 0-1 0 0,0 0 0 0 0,0 1 0 0 0,1-1 1 0 0,-2 12-1 0 0,4-20-724 0 0,1 1 1 0 0,-1 0-1 0 0,1-1 1 0 0,0 1-1 0 0,0 0 1 0 0,-1 0-1 0 0,1 0 1 0 0,0-1-1 0 0,0 1 1 0 0,1 0-1 0 0,-1 0 1 0 0,0-1-1 0 0,1 1 1 0 0,-1 0-1 0 0,1 0 1 0 0,-1-1-1 0 0,1 1 1 0 0,0-1-1 0 0,0 1 1 0 0,-1 0-1 0 0,1-1 1 0 0,0 1-1 0 0,1-1 1 0 0,-1 0-1 0 0,0 1 1 0 0,0-1-1 0 0,1 0 1 0 0,-1 0-1 0 0,0 0 1 0 0,1 0-1 0 0,-1 0 1 0 0,1 0-1 0 0,-1 0 1 0 0,1 0-1 0 0,0-1 1 0 0,-1 1-1 0 0,1 0 1 0 0,0-1-1 0 0,0 0 1 0 0,3 1-1 0 0,6-1-29 0 0,0 0 1 0 0,-1-1-1 0 0,1 0 0 0 0,0-1 0 0 0,0 0 0 0 0,-1-1 1 0 0,1 0-1 0 0,-1 0 0 0 0,17-9 0 0 0,-11 5-48 0 0,0 1 0 0 0,25-5 0 0 0,-40 10-19 0 0,1 1 0 0 0,-1 0 0 0 0,0 0 1 0 0,0 0-1 0 0,0 0 0 0 0,0 0 0 0 0,0 0 0 0 0,0 0 1 0 0,0 0-1 0 0,1 0 0 0 0,-1 0 0 0 0,0 1 0 0 0,0-1 1 0 0,0 0-1 0 0,0 1 0 0 0,0-1 0 0 0,0 1 1 0 0,0-1-1 0 0,0 1 0 0 0,0-1 0 0 0,0 1 0 0 0,0 0 1 0 0,-1 0-1 0 0,1-1 0 0 0,0 1 0 0 0,0 0 0 0 0,-1 0 1 0 0,1 0-1 0 0,0 0 0 0 0,-1 0 0 0 0,1 0 0 0 0,-1 0 1 0 0,1 0-1 0 0,-1 0 0 0 0,0 0 0 0 0,1 0 1 0 0,-1 0-1 0 0,0 2 0 0 0,2 6 38 0 0,-2 1 0 0 0,1-1 0 0 0,-1 0-1 0 0,-1 11 1 0 0,0 15 24 0 0,2-33-66 0 0,-1 1 0 0 0,1-1 0 0 0,-1 1 0 0 0,1-1 0 0 0,0 0 1 0 0,0 1-1 0 0,0-1 0 0 0,0 0 0 0 0,0 0 0 0 0,0 0 0 0 0,1 1 0 0 0,-1-1 0 0 0,1-1 1 0 0,-1 1-1 0 0,1 0 0 0 0,0 0 0 0 0,0-1 0 0 0,0 1 0 0 0,0-1 0 0 0,0 1 0 0 0,3 1 1 0 0,-1-2-1 0 0,0 0 1 0 0,0 0 0 0 0,0 0-1 0 0,0 0 1 0 0,0-1 0 0 0,0 0-1 0 0,0 0 1 0 0,0 0-1 0 0,0 0 1 0 0,0 0 0 0 0,0-1-1 0 0,4-1 1 0 0,9-3-10 0 0,-1 0 0 0 0,0-1 0 0 0,-1-1 0 0 0,0 0 0 0 0,16-11 0 0 0,-10 6-356 0 0,34-24-3569 0 0,-26 6-8096 0 0,-21 18 4413 0 0</inkml:trace>
</inkml:ink>
</file>

<file path=ppt/ink/ink1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3:24.6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16 124 14659 0 0,'0'0'233'0'0,"-1"0"1"0"0,0 0-1 0 0,0-1 0 0 0,1 1 1 0 0,-1 0-1 0 0,0 0 0 0 0,0-1 0 0 0,1 1 1 0 0,-1-1-1 0 0,0 1 0 0 0,1 0 1 0 0,-1-1-1 0 0,0 1 0 0 0,1-1 1 0 0,-1 1-1 0 0,1-1 0 0 0,-1 0 0 0 0,1 1 1 0 0,-1-1-1 0 0,1 0 0 0 0,-1 1 1 0 0,1-1-1 0 0,0 0 0 0 0,-1 1 0 0 0,1-1 1 0 0,0 0-1 0 0,0 0 0 0 0,-1 1 1 0 0,1-2-1 0 0,1 0 13 0 0,-1 1-1 0 0,0-1 1 0 0,1 1-1 0 0,-1-1 1 0 0,1 1 0 0 0,0 0-1 0 0,-1-1 1 0 0,1 1 0 0 0,0 0-1 0 0,0-1 1 0 0,0 1 0 0 0,0 0-1 0 0,2-2 1 0 0,5-4 60 0 0,1 0 0 0 0,0 0 0 0 0,10-6 1 0 0,-6 6-225 0 0,0-1 0 0 0,1 2 0 0 0,0 0 0 0 0,0 0 0 0 0,1 1 0 0 0,-1 1 1 0 0,1 1-1 0 0,22-3 0 0 0,-30 5-38 0 0,0 1 0 0 0,-1-1 1 0 0,1 2-1 0 0,0-1 1 0 0,0 1-1 0 0,-1 0 0 0 0,1 0 1 0 0,0 1-1 0 0,-1 0 0 0 0,0 0 1 0 0,1 0-1 0 0,-1 1 0 0 0,0 0 1 0 0,0 0-1 0 0,0 1 0 0 0,-1 0 1 0 0,1 0-1 0 0,-1 0 1 0 0,0 0-1 0 0,0 1 0 0 0,5 6 1 0 0,0 4 38 0 0,-1 1 1 0 0,0 0-1 0 0,-1 0 1 0 0,-1 1-1 0 0,0 0 0 0 0,-2 0 1 0 0,0 1-1 0 0,5 34 1 0 0,11 33-1695 0 0,-17-72 400 0 0,0 0 0 0 0,1-1 0 0 0,1 0 0 0 0,10 17 0 0 0,-15-27 515 0 0,0 0 0 0 0,1 0 0 0 0,-1 0 0 0 0,1 0 0 0 0,-1 0 0 0 0,1 0 0 0 0,0-1 0 0 0,0 1 0 0 0,0 0 0 0 0,0-1 0 0 0,0 0 0 0 0,0 1 0 0 0,3 0 0 0 0,9 1-6497 0 0</inkml:trace>
</inkml:ink>
</file>

<file path=ppt/ink/ink1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3:25.0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12379 0 0,'3'3'1125'0'0,"1"1"1"0"0,-1-1-1 0 0,1 1 0 0 0,-1 0 1 0 0,0-1-1 0 0,-1 1 1 0 0,1 1-1 0 0,-1-1 1 0 0,3 6-1 0 0,-2-2-406 0 0,0 1 0 0 0,0-1 0 0 0,-1 1 0 0 0,1 13 0 0 0,-1 5-499 0 0,-1 1 1 0 0,-4 34 0 0 0,2-50 414 0 0,-10 98-335 0 0,-1 26-87 0 0,12-134-230 0 0,-1-1-1 0 0,1 1 0 0 0,0-1 0 0 0,1 1 1 0 0,-1-1-1 0 0,0 1 0 0 0,0-1 1 0 0,1 1-1 0 0,-1-1 0 0 0,0 1 1 0 0,1-1-1 0 0,0 0 0 0 0,-1 1 1 0 0,1-1-1 0 0,0 0 0 0 0,0 1 1 0 0,-1-1-1 0 0,1 0 0 0 0,0 0 0 0 0,0 0 1 0 0,1 0-1 0 0,-1 0 0 0 0,0 0 1 0 0,2 2-1 0 0,0-2-67 0 0,0 0-1 0 0,0 0 1 0 0,0 0-1 0 0,0 0 1 0 0,0-1 0 0 0,0 1-1 0 0,0-1 1 0 0,0 0-1 0 0,0 0 1 0 0,0 0 0 0 0,5-1-1 0 0,8-1-411 0 0,0-2 1 0 0,0 0-1 0 0,24-10 0 0 0,-34 12 15 0 0,41-19-2937 0 0,-28 5-614 0 0,-18 15 3469 0 0,0-1 1 0 0,0 1 0 0 0,0 0 0 0 0,0-1 0 0 0,-1 1 0 0 0,1 0 0 0 0,0-1 0 0 0,-1 1-1 0 0,1-1 1 0 0,-1 1 0 0 0,0-1 0 0 0,1-2 0 0 0,-2-8-5805 0 0</inkml:trace>
</inkml:ink>
</file>

<file path=ppt/ink/ink1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3:25.4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79 0 14563 0 0,'-16'33'2273'0'0,"1"0"1"0"0,2 1-1 0 0,-10 36 0 0 0,20-57-1909 0 0,0 1 0 0 0,1-1-1 0 0,0 0 1 0 0,1 1-1 0 0,1-1 1 0 0,0 1-1 0 0,0-1 1 0 0,2 1 0 0 0,0-1-1 0 0,0 0 1 0 0,6 19-1 0 0,-5-26-332 0 0,0 0-1 0 0,0 0 1 0 0,0 0-1 0 0,0 0 1 0 0,1-1-1 0 0,0 1 1 0 0,0-1-1 0 0,0 0 1 0 0,1-1-1 0 0,0 1 1 0 0,0-1-1 0 0,0 0 1 0 0,1 0-1 0 0,-1 0 1 0 0,1-1-1 0 0,0 1 1 0 0,0-2-1 0 0,0 1 1 0 0,0-1-1 0 0,0 1 1 0 0,1-2-1 0 0,-1 1 1 0 0,0-1-1 0 0,1 0 1 0 0,0 0-1 0 0,8-1 1 0 0,-4 0-38 0 0,0 0 0 0 0,1 0 0 0 0,-1-2 0 0 0,0 1 0 0 0,0-2 0 0 0,0 1 1 0 0,-1-1-1 0 0,1-1 0 0 0,-1 0 0 0 0,1 0 0 0 0,-1-1 0 0 0,-1-1 0 0 0,1 0 0 0 0,16-13 0 0 0,-19 13-149 0 0,0-1 0 0 0,0 0-1 0 0,-1-1 1 0 0,0 0-1 0 0,-1 0 1 0 0,7-12 0 0 0,-8 12-427 0 0,-1 1 1 0 0,0-1-1 0 0,0 0 1 0 0,-1 0-1 0 0,0 0 1 0 0,0-1-1 0 0,1-10 1 0 0,-3 13-91 0 0,0-1-1 0 0,0 0 1 0 0,-1 0-1 0 0,0 0 1 0 0,0 0 0 0 0,0 0-1 0 0,-1 1 1 0 0,0-1 0 0 0,0 0-1 0 0,-1 1 1 0 0,0 0 0 0 0,0-1-1 0 0,0 1 1 0 0,-1 0 0 0 0,0 1-1 0 0,0-1 1 0 0,0 1 0 0 0,-1 0-1 0 0,0 0 1 0 0,0 0-1 0 0,-6-4 1 0 0,-22-13-4529 0 0</inkml:trace>
  <inkml:trace contextRef="#ctx0" brushRef="#br0" timeOffset="1">57 137 14195 0 0,'-4'8'819'0'0,"0"0"-1"0"0,0 0 1 0 0,0 0 0 0 0,1 0-1 0 0,0 0 1 0 0,1 1 0 0 0,-1-1-1 0 0,0 10 1 0 0,3-15-672 0 0,0-1 0 0 0,0 0 0 0 0,0 1 0 0 0,0-1 0 0 0,1 1 0 0 0,-1-1 0 0 0,1 0 0 0 0,-1 1-1 0 0,1-1 1 0 0,0 0 0 0 0,0 0 0 0 0,0 0 0 0 0,0 1 0 0 0,0-1 0 0 0,0 0 0 0 0,1 0 0 0 0,-1-1 0 0 0,1 1 0 0 0,0 0 0 0 0,-1 0 0 0 0,1-1 0 0 0,0 1 0 0 0,0-1 0 0 0,0 1 0 0 0,0-1-1 0 0,0 0 1 0 0,0 0 0 0 0,0 0 0 0 0,0 0 0 0 0,1 0 0 0 0,-1 0 0 0 0,0-1 0 0 0,5 1 0 0 0,7 2-75 0 0,0-1 0 0 0,0-1-1 0 0,0 0 1 0 0,0-1 0 0 0,0-1 0 0 0,1 0-1 0 0,-1 0 1 0 0,19-6 0 0 0,111-38-5834 0 0,-94 27 78 0 0,-46 16 4936 0 0,1 0 0 0 0,-1 0 0 0 0,-1 0 0 0 0,1 0 0 0 0,0 0 0 0 0,0-1-1 0 0,-1 0 1 0 0,0 0 0 0 0,1 0 0 0 0,2-4 0 0 0,0 1-450 0 0,16-10-3534 0 0</inkml:trace>
</inkml:ink>
</file>

<file path=ppt/ink/ink1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3:25.7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130 0 8618 0 0,'-3'7'8026'0'0,"1"8"-5475"0"0,1-7-1302 0 0,-6 21-99 0 0,-3-1 0 0 0,0 0 0 0 0,-1-1-1 0 0,-28 46 1 0 0,-5 14-417 0 0,44-87-731 0 0,-1 1 1 0 0,1-1-1 0 0,0 0 1 0 0,-1 1-1 0 0,1-1 1 0 0,0 1-1 0 0,0-1 0 0 0,0 1 1 0 0,0-1-1 0 0,-1 1 1 0 0,1-1-1 0 0,0 1 1 0 0,0-1-1 0 0,0 1 1 0 0,0-1-1 0 0,0 1 1 0 0,0-1-1 0 0,0 1 1 0 0,0-1-1 0 0,0 0 1 0 0,0 1-1 0 0,0-1 0 0 0,1 1 1 0 0,-1-1-1 0 0,0 1 1 0 0,0-1-1 0 0,0 1 1 0 0,1-1-1 0 0,-1 1 1 0 0,0-1-1 0 0,0 0 1 0 0,1 1-1 0 0,-1-1 1 0 0,1 1-1 0 0,19-1 62 0 0,35-19-93 0 0,-42 14-55 0 0,48-16-925 0 0,26-9-3527 0 0,-31 6-9159 0 0,-41 14 7780 0 0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6:19.5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8746 0 0,'3'3'5842'0'0,"11"18"-3154"0"0,21 79 431 0 0,-10-19-3248 0 0,-19-66-1004 0 0,0-1 0 0 0,1 0 0 0 0,11 17 0 0 0,-18-30 940 0 0,1 0-305 0 0,0 1 0 0 0,0-1 0 0 0,0 1-1 0 0,0-1 1 0 0,0 0 0 0 0,0 1 0 0 0,0-1 0 0 0,1 0 0 0 0,-1 0 0 0 0,0 0 0 0 0,1 0-1 0 0,-1 0 1 0 0,1 0 0 0 0,-1 0 0 0 0,4 1 0 0 0,2-2-4256 0 0</inkml:trace>
</inkml:ink>
</file>

<file path=ppt/ink/ink1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3:26.1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115 6 18972 0 0,'-1'-1'271'0'0,"0"0"1"0"0,0 1-1 0 0,0-1 1 0 0,1 1-1 0 0,-1 0 0 0 0,0-1 1 0 0,0 1-1 0 0,0 0 1 0 0,0-1-1 0 0,0 1 0 0 0,0 0 1 0 0,0 0-1 0 0,0 0 0 0 0,0 0 1 0 0,0 0-1 0 0,0 0 1 0 0,0 0-1 0 0,0 0 0 0 0,0 0 1 0 0,0 0-1 0 0,0 0 1 0 0,0 1-1 0 0,0-1 0 0 0,0 0 1 0 0,1 1-1 0 0,-1-1 0 0 0,0 1 1 0 0,-1 0-1 0 0,-1 1 18 0 0,0 1 0 0 0,0-1 0 0 0,1 1 0 0 0,-1 0 0 0 0,0 0 0 0 0,1 0 0 0 0,-4 6 0 0 0,-2 5-48 0 0,0 1-1 0 0,-8 25 1 0 0,9-16-145 0 0,0 0 1 0 0,2 1-1 0 0,1-1 1 0 0,1 1-1 0 0,1 0 1 0 0,1 0 0 0 0,1 0-1 0 0,1 0 1 0 0,5 30-1 0 0,-2-31-84 0 0,1-1-1 0 0,1 1 1 0 0,1-1-1 0 0,1 0 1 0 0,1-1-1 0 0,1 0 1 0 0,0 0-1 0 0,2-1 0 0 0,22 31 1 0 0,-25-42-82 0 0,1 0 1 0 0,-1 0-1 0 0,1-1 0 0 0,1 0 1 0 0,0-1-1 0 0,15 10 0 0 0,-18-14-427 0 0,0 0 0 0 0,0 0-1 0 0,0-1 1 0 0,14 4 0 0 0,-17-6-311 0 0,0 0 0 0 0,0 0 0 0 0,1-1 0 0 0,-1 1 0 0 0,0-1 0 0 0,0 0 0 0 0,1-1 0 0 0,6-1 0 0 0,-10 2 237 0 0,-1-1 1 0 0,1 1 0 0 0,-1-1-1 0 0,1 1 1 0 0,-1-1-1 0 0,1 0 1 0 0,-1 1 0 0 0,1-1-1 0 0,-1 0 1 0 0,0 0-1 0 0,1 0 1 0 0,-1 0 0 0 0,0 0-1 0 0,0-1 1 0 0,0 1-1 0 0,2-3 1 0 0,7-10-6466 0 0</inkml:trace>
</inkml:ink>
</file>

<file path=ppt/ink/ink1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3:26.4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1 15875 0 0,'6'0'10704'0'0,"-6"1"-10513"0"0,2 13 2376 0 0,-3 18-2240 0 0,-6 53-40 0 0,5 0 0 0 0,3 1 0 0 0,14 97 0 0 0,-12-162-263 0 0,0 0 0 0 0,2 0 0 0 0,0-1 0 0 0,15 36 1 0 0,-17-50-22 0 0,0 0 0 0 0,0 0 1 0 0,0 0-1 0 0,1-1 1 0 0,0 1-1 0 0,0-1 1 0 0,0 0-1 0 0,1-1 0 0 0,0 1 1 0 0,0-1-1 0 0,0 0 1 0 0,0 0-1 0 0,1 0 1 0 0,-1-1-1 0 0,1 1 1 0 0,0-2-1 0 0,0 1 0 0 0,0 0 1 0 0,10 1-1 0 0,3-1-186 0 0,0-1-1 0 0,0 0 0 0 0,1-2 1 0 0,-1 0-1 0 0,0-1 0 0 0,0-1 1 0 0,1-1-1 0 0,-1-1 0 0 0,-1 0 1 0 0,20-8-1 0 0,-38 12-7 0 0,0 0 0 0 0,1 0 0 0 0,-1 0 0 0 0,0 0 0 0 0,1 0 0 0 0,-1 0 0 0 0,0 0 0 0 0,0 0 0 0 0,1 0 0 0 0,-1 0 0 0 0,0 0 0 0 0,1 0 0 0 0,-1 0 0 0 0,0-1 0 0 0,0 1 0 0 0,1 0 0 0 0,-1 0 0 0 0,0 0 0 0 0,0 0 0 0 0,1-1 0 0 0,-1 1 0 0 0,0 0 0 0 0,0 0 0 0 0,1-1 0 0 0,-1 1 0 0 0,0 0 0 0 0,0 0 0 0 0,0-1 0 0 0,0 1 0 0 0,0 0 0 0 0,0-1 0 0 0,1 1 0 0 0,-1 0 0 0 0,0-1 0 0 0,0 1 0 0 0,0 0 0 0 0,0-1 0 0 0,0 1 0 0 0,0 0 0 0 0,0 0 0 0 0,0-1 1 0 0,0 1-1 0 0,0 0 0 0 0,0-1 0 0 0,-1 1 0 0 0,1 0 0 0 0,0-1 0 0 0,0 1 0 0 0,0 0 0 0 0,0 0 0 0 0,0-1 0 0 0,-1 1 0 0 0,1 0 0 0 0,0-1 0 0 0,-14-10-8228 0 0,13 10 8483 0 0,-9-3-7201 0 0</inkml:trace>
</inkml:ink>
</file>

<file path=ppt/ink/ink1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3:27.1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116 56 13083 0 0,'-3'-1'674'0'0,"0"1"0"0"0,0 0 1 0 0,1 0-1 0 0,-1 0 0 0 0,0 0 0 0 0,0 0 1 0 0,0 0-1 0 0,1 1 0 0 0,-1-1 0 0 0,0 1 1 0 0,1 0-1 0 0,-6 2 0 0 0,4-1-156 0 0,0 0 1 0 0,0 1-1 0 0,1-1 0 0 0,-1 1 0 0 0,1 0 0 0 0,0 0 0 0 0,-5 6 1 0 0,3-3-321 0 0,1 0 0 0 0,0 0 0 0 0,0 0 0 0 0,1 1 0 0 0,-1-1 0 0 0,1 1 0 0 0,1 0 0 0 0,0 0 0 0 0,-3 11 0 0 0,2 2-62 0 0,2 0 0 0 0,0-1 1 0 0,1 1-1 0 0,0 0 0 0 0,2-1 0 0 0,5 26 1 0 0,-5-33-121 0 0,1-1 1 0 0,0 0-1 0 0,1 0 1 0 0,0 0-1 0 0,1 0 1 0 0,0-1-1 0 0,1 0 1 0 0,0 0-1 0 0,0 0 1 0 0,1-1-1 0 0,0 0 1 0 0,10 9-1 0 0,-14-15-11 0 0,0 0-1 0 0,1-1 1 0 0,0 1-1 0 0,-1-1 1 0 0,1 1-1 0 0,0-1 1 0 0,0-1-1 0 0,1 1 1 0 0,-1 0-1 0 0,0-1 1 0 0,0 0-1 0 0,1 0 1 0 0,-1 0-1 0 0,1-1 1 0 0,-1 1-1 0 0,0-1 1 0 0,1 0-1 0 0,-1 0 1 0 0,1-1-1 0 0,-1 1 1 0 0,1-1-1 0 0,-1 0 1 0 0,0 0-1 0 0,1-1 1 0 0,-1 1-1 0 0,0-1 1 0 0,0 0-1 0 0,0 0 1 0 0,0 0-1 0 0,-1-1 1 0 0,5-3-1 0 0,1 0 5 0 0,0-1-1 0 0,-1-1 0 0 0,0 1 0 0 0,-1-1 1 0 0,1-1-1 0 0,-1 0 0 0 0,-1 0 0 0 0,0 0 0 0 0,0 0 1 0 0,-1-1-1 0 0,6-16 0 0 0,-6 10-3 0 0,-1-1 0 0 0,-1 0-1 0 0,0 1 1 0 0,-1-1 0 0 0,-1 0 0 0 0,-1 0 0 0 0,0-1 0 0 0,-1 1 0 0 0,-1 1-1 0 0,-1-1 1 0 0,-6-23 0 0 0,6 32-2 0 0,0-1 1 0 0,0 0-1 0 0,-1 1 1 0 0,0 0-1 0 0,0 0 0 0 0,-1 0 1 0 0,0 0-1 0 0,0 1 1 0 0,-1 0-1 0 0,-7-8 0 0 0,8 11 8 0 0,0 1-1 0 0,1-1 0 0 0,-2 1 0 0 0,1-1 0 0 0,0 1 0 0 0,-1 1 0 0 0,1-1 0 0 0,-1 1 0 0 0,0 0 0 0 0,1 0 0 0 0,-1 1 0 0 0,0 0 0 0 0,0 0 0 0 0,0 0 1 0 0,-1 1-1 0 0,-7 0 0 0 0,10 0-60 0 0,-1 0-1 0 0,1 1 1 0 0,0 0 0 0 0,-1 0 0 0 0,1 0 0 0 0,0 0 0 0 0,0 1 0 0 0,0 0 0 0 0,0 0-1 0 0,0 0 1 0 0,0 0 0 0 0,1 0 0 0 0,-1 1 0 0 0,1 0 0 0 0,0 0 0 0 0,-1 0 0 0 0,-3 4 0 0 0,6-5-198 0 0,-1 1 1 0 0,1-1 0 0 0,0 0 0 0 0,-1 0 0 0 0,1 0-1 0 0,0 1 1 0 0,1-1 0 0 0,-1 1 0 0 0,0-1 0 0 0,0 1 0 0 0,1-1-1 0 0,0 1 1 0 0,-1 2 0 0 0,1-2-295 0 0,1-1 0 0 0,-1 1 1 0 0,1 0-1 0 0,-1-1 0 0 0,1 1 0 0 0,0-1 1 0 0,0 1-1 0 0,0-1 0 0 0,0 0 0 0 0,0 1 0 0 0,0-1 1 0 0,1 0-1 0 0,-1 0 0 0 0,4 4 0 0 0,10 8-4611 0 0,3 0-2215 0 0</inkml:trace>
</inkml:ink>
</file>

<file path=ppt/ink/ink1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3:27.7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56 11122 0 0,'5'-6'1660'0'0,"-1"-1"-1"0"0,2 1 0 0 0,-1 0 0 0 0,0 1 0 0 0,1-1 0 0 0,11-7 0 0 0,-16 12-1497 0 0,0 1-1 0 0,1-1 1 0 0,-1 0-1 0 0,0 1 1 0 0,1-1-1 0 0,-1 1 1 0 0,1-1-1 0 0,-1 1 0 0 0,1-1 1 0 0,-1 1-1 0 0,1 0 1 0 0,-1 0-1 0 0,1 0 1 0 0,-1 0-1 0 0,1 0 1 0 0,-1 0-1 0 0,1 1 0 0 0,-1-1 1 0 0,1 0-1 0 0,-1 1 1 0 0,1-1-1 0 0,-1 1 1 0 0,0-1-1 0 0,1 1 1 0 0,-1 0-1 0 0,0 0 0 0 0,1-1 1 0 0,-1 1-1 0 0,0 0 1 0 0,0 0-1 0 0,0 0 1 0 0,0 0-1 0 0,0 1 0 0 0,0-1 1 0 0,0 0-1 0 0,0 0 1 0 0,0 1-1 0 0,-1-1 1 0 0,1 0-1 0 0,0 1 1 0 0,0 1-1 0 0,4 9-67 0 0,-1 0-1 0 0,0 0 1 0 0,-1 0-1 0 0,0 0 1 0 0,-1 0-1 0 0,-1 1 1 0 0,0-1-1 0 0,0 1 1 0 0,-1-1 0 0 0,-2 18-1 0 0,1-12 121 0 0,0 0 1 0 0,2 0-1 0 0,5 31 0 0 0,-5-42-187 0 0,1-1-1 0 0,0 0 1 0 0,0 0-1 0 0,0 0 1 0 0,1-1 0 0 0,0 1-1 0 0,0-1 1 0 0,1 1-1 0 0,-1-1 1 0 0,1 0-1 0 0,0 0 1 0 0,1-1-1 0 0,-1 1 1 0 0,10 6-1 0 0,-1-1-37 0 0,1 0-1 0 0,27 13 0 0 0,-36-21 7 0 0,0 1-1 0 0,0-1 1 0 0,0-1-1 0 0,0 1 1 0 0,1-1-1 0 0,-1 0 1 0 0,0 0-1 0 0,1 0 1 0 0,-1-1-1 0 0,1 0 1 0 0,-1 0-1 0 0,9-1 1 0 0,-14 0-26 0 0,0 1-1 0 0,1-1 1 0 0,-1 1 0 0 0,0-1 0 0 0,0 1-1 0 0,0-1 1 0 0,1 1 0 0 0,-1-1-1 0 0,0 0 1 0 0,0 1 0 0 0,0-1 0 0 0,0 1-1 0 0,0-1 1 0 0,0 1 0 0 0,0-1 0 0 0,0 0-1 0 0,-1 1 1 0 0,1-1 0 0 0,0 1 0 0 0,0-1-1 0 0,0 1 1 0 0,0-1 0 0 0,-1 1 0 0 0,1-1-1 0 0,0 1 1 0 0,-1-1 0 0 0,1 1 0 0 0,0-1-1 0 0,-1 1 1 0 0,1-1 0 0 0,-1 1 0 0 0,-13-23-611 0 0,13 22 549 0 0,-8-14-248 0 0,9 13 318 0 0,-1 0 0 0 0,0 0 1 0 0,0 0-1 0 0,0 0 0 0 0,0 0 1 0 0,0 0-1 0 0,-1 0 0 0 0,1 0 1 0 0,-1 0-1 0 0,1 1 0 0 0,-1-1 1 0 0,1 1-1 0 0,-1-1 0 0 0,0 1 0 0 0,0 0 1 0 0,0-1-1 0 0,0 1 0 0 0,0 0 1 0 0,0 0-1 0 0,0 0 0 0 0,0 1 1 0 0,-5-2-1 0 0,7 1 12 0 0,-1 1 0 0 0,1-1 0 0 0,-1 1 0 0 0,1-1 0 0 0,-1 0 0 0 0,1 1 0 0 0,-1-1 0 0 0,1 0 0 0 0,0 1 0 0 0,-1-1 0 0 0,1 0 0 0 0,0 0 0 0 0,0 0 0 0 0,-1 1 0 0 0,1-1 0 0 0,0 0-1 0 0,0 0 1 0 0,0 1 0 0 0,0-1 0 0 0,0 0 0 0 0,0 0 0 0 0,0 0 0 0 0,0 1 0 0 0,1-2 0 0 0,1-30-26 0 0,-1 25-1 0 0,0-14-81 0 0,2 0-1 0 0,0 0 0 0 0,1 0 1 0 0,1 0-1 0 0,10-22 1 0 0,-13 38 114 0 0,0 0 1 0 0,1 0-1 0 0,-1 0 1 0 0,1 0 0 0 0,0 1-1 0 0,1-1 1 0 0,-1 1 0 0 0,1 0-1 0 0,0 0 1 0 0,0 0 0 0 0,5-3-1 0 0,-6 5 21 0 0,1 0-1 0 0,-1 1 1 0 0,0-1-1 0 0,1 1 1 0 0,-1 0-1 0 0,1 0 1 0 0,-1 0-1 0 0,1 0 0 0 0,0 1 1 0 0,-1-1-1 0 0,1 1 1 0 0,0 0-1 0 0,-1 0 1 0 0,1 1-1 0 0,0-1 1 0 0,-1 1-1 0 0,1-1 1 0 0,5 3-1 0 0,2 1 18 0 0,0 1 0 0 0,0 1-1 0 0,0 0 1 0 0,-1 0 0 0 0,0 1 0 0 0,0 0 0 0 0,-1 0 0 0 0,0 1-1 0 0,0 1 1 0 0,-1-1 0 0 0,0 2 0 0 0,0-1 0 0 0,-1 1-1 0 0,-1 0 1 0 0,1 0 0 0 0,-2 1 0 0 0,1 0 0 0 0,-2 0-1 0 0,1 0 1 0 0,-1 0 0 0 0,-1 1 0 0 0,0 0 0 0 0,-1 0-1 0 0,2 17 1 0 0,-5-17 1403 0 0,-1 6-8264 0 0</inkml:trace>
</inkml:ink>
</file>

<file path=ppt/ink/ink1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3:28.5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79 15 10674 0 0,'1'-2'1377'0'0,"-1"2"-917"0"0,0-1-1 0 0,1 1 0 0 0,-1-1 0 0 0,0 0 0 0 0,0 1 0 0 0,1-1 0 0 0,-1 1 0 0 0,0-1 0 0 0,0 0 0 0 0,0 1 0 0 0,0-1 0 0 0,0 1 0 0 0,0-1 0 0 0,0 0 1 0 0,0 1-1 0 0,0-1 0 0 0,0 0 0 0 0,0 1 0 0 0,-1-2 0 0 0,-9 3 3939 0 0,-16 18-1584 0 0,20-10-2603 0 0,1-1 1 0 0,0 1 0 0 0,0 0-1 0 0,1 0 1 0 0,0 0 0 0 0,1 0 0 0 0,0 1-1 0 0,1 0 1 0 0,-2 11 0 0 0,3-17-207 0 0,0 0 1 0 0,0 1 0 0 0,1-1 0 0 0,0 1 0 0 0,-1-1 0 0 0,2 0 0 0 0,-1 1 0 0 0,0-1 0 0 0,1 1 0 0 0,0-1-1 0 0,0 0 1 0 0,0 0 0 0 0,1 1 0 0 0,-1-1 0 0 0,1 0 0 0 0,0 0 0 0 0,0 0 0 0 0,1-1 0 0 0,-1 1 0 0 0,1 0-1 0 0,-1-1 1 0 0,7 6 0 0 0,-6-7-24 0 0,0-1 0 0 0,-1 0 0 0 0,1 0 0 0 0,0 1 0 0 0,0-2 0 0 0,1 1 0 0 0,-1 0 0 0 0,0-1 0 0 0,0 1 0 0 0,0-1 0 0 0,0 0 1 0 0,0 0-1 0 0,1 0 0 0 0,-1 0 0 0 0,0-1 0 0 0,0 1 0 0 0,0-1 0 0 0,0 0 0 0 0,0 0 0 0 0,0 0 0 0 0,0 0 0 0 0,0-1 0 0 0,4-1 0 0 0,7-5-106 0 0,1-1 1 0 0,-1-1-1 0 0,13-12 1 0 0,-19 17 27 0 0,26-25-258 0 0,-26 21 341 0 0,1 1 0 0 0,0 0 1 0 0,1 0-1 0 0,0 1 1 0 0,0 1-1 0 0,0 0 0 0 0,21-9 1 0 0,-30 15 35 0 0,0-1 0 0 0,0 1 0 0 0,0 0 0 0 0,0 0 1 0 0,0 0-1 0 0,0-1 0 0 0,0 1 0 0 0,1 0 0 0 0,-1 1 0 0 0,0-1 0 0 0,0 0 1 0 0,0 0-1 0 0,0 0 0 0 0,0 1 0 0 0,0-1 0 0 0,0 0 0 0 0,0 1 0 0 0,1-1 0 0 0,-1 1 1 0 0,-1 0-1 0 0,1-1 0 0 0,0 1 0 0 0,0 0 0 0 0,0-1 0 0 0,0 1 0 0 0,1 1 1 0 0,0 1 29 0 0,0 0 1 0 0,0 0-1 0 0,-1 0 0 0 0,1 0 1 0 0,-1 0-1 0 0,0 1 1 0 0,1-1-1 0 0,0 7 1 0 0,0 3 45 0 0,0-1 0 0 0,-1 1 0 0 0,-1 25 0 0 0,-2-19-48 0 0,-1-1 0 0 0,-1 1 1 0 0,0-1-1 0 0,-1 0 0 0 0,-2 0 1 0 0,1-1-1 0 0,-2 1 0 0 0,0-1 1 0 0,-20 28-1 0 0,6-14-230 0 0,-2 0 1 0 0,-1-2-1 0 0,-51 47 0 0 0,72-73 98 0 0,0 1 0 0 0,0-1 0 0 0,0 0 0 0 0,-1-1-1 0 0,1 1 1 0 0,-1-1 0 0 0,1 0 0 0 0,-1 0 0 0 0,0 0 0 0 0,0-1 0 0 0,-5 2 0 0 0,8-3 52 0 0,1 0 0 0 0,-1 0 1 0 0,1 0-1 0 0,0 0 0 0 0,-1 0 1 0 0,1 0-1 0 0,-1 0 0 0 0,1-1 1 0 0,0 1-1 0 0,-1 0 0 0 0,1-1 0 0 0,0 1 1 0 0,-1-1-1 0 0,1 0 0 0 0,0 1 1 0 0,0-1-1 0 0,-3-1 0 0 0,3 0 17 0 0,0 0 0 0 0,0 1 0 0 0,0-1 0 0 0,-1 0 0 0 0,2 1 0 0 0,-1-1 0 0 0,0 0 0 0 0,0 0 0 0 0,0 0 0 0 0,1 0 0 0 0,-1 0 0 0 0,1 0-1 0 0,0 0 1 0 0,0 0 0 0 0,-1 0 0 0 0,2-2 0 0 0,-2-1 5 0 0,1 0 1 0 0,0 0-1 0 0,0 0 0 0 0,1 0 0 0 0,0 0 1 0 0,0 0-1 0 0,0 1 0 0 0,0-1 0 0 0,1 0 1 0 0,0 1-1 0 0,0-1 0 0 0,0 1 0 0 0,0-1 0 0 0,1 1 1 0 0,-1 0-1 0 0,1 0 0 0 0,0 0 0 0 0,1 0 1 0 0,4-4-1 0 0,0 2 54 0 0,0 1 0 0 0,0 0-1 0 0,0 0 1 0 0,0 1 0 0 0,1 0 0 0 0,0 1 0 0 0,0 0 0 0 0,0 0 0 0 0,12-2 0 0 0,4 0-459 0 0,11-2 638 0 0,-1-2 1 0 0,48-18-1 0 0,-73 23-1078 0 0,1-1 0 0 0,-1-1 0 0 0,0 0 0 0 0,16-13 0 0 0,-21 15-394 0 0,0 0 1 0 0,-1-1-1 0 0,0 1 1 0 0,0-1-1 0 0,0 0 1 0 0,0-1 0 0 0,-1 1-1 0 0,1 0 1 0 0,3-11-1 0 0,-1-3-6497 0 0</inkml:trace>
</inkml:ink>
</file>

<file path=ppt/ink/ink1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3:28.9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15 13555 0 0,'35'-10'9337'0'0,"-1"6"-4666"0"0,-27 4-4403 0 0,0 0 0 0 0,0 1-1 0 0,0-1 1 0 0,0 2 0 0 0,0-1-1 0 0,0 1 1 0 0,0 0-1 0 0,0 0 1 0 0,-1 1 0 0 0,1 0-1 0 0,-1 0 1 0 0,10 7 0 0 0,-6-3-187 0 0,-1-1 1 0 0,0 2 0 0 0,0-1-1 0 0,-1 1 1 0 0,0 0 0 0 0,-1 1-1 0 0,0 0 1 0 0,0 0 0 0 0,0 0-1 0 0,-1 1 1 0 0,-1 0-1 0 0,5 12 1 0 0,-4-6-51 0 0,-1-1 0 0 0,-1 1 0 0 0,0 0 0 0 0,-2 1 0 0 0,1-1 0 0 0,-2 0 0 0 0,-1 27 0 0 0,-4 4-63 0 0,-2-1 1 0 0,-3 1-1 0 0,-1-2 0 0 0,-31 85 1 0 0,36-114-174 0 0,-35 92-474 0 0,9-38-4757 0 0,14-47-4848 0 0</inkml:trace>
</inkml:ink>
</file>

<file path=ppt/ink/ink1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3:03.8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533 31 10434 0 0,'-5'-5'648'0'0,"0"1"0"0"0,0 1 0 0 0,-1-1 0 0 0,0 1 0 0 0,1 0 0 0 0,-1 1 0 0 0,-7-3 0 0 0,11 4-379 0 0,0 1 0 0 0,0 0 0 0 0,0 0 0 0 0,0 0 0 0 0,0 0 0 0 0,-1 0 0 0 0,1 0 0 0 0,0 1 0 0 0,0-1 0 0 0,0 0 0 0 0,0 1 0 0 0,0 0 0 0 0,0 0 0 0 0,0-1 0 0 0,0 1 0 0 0,0 0 0 0 0,1 1 0 0 0,-1-1 0 0 0,0 0 0 0 0,0 0 0 0 0,1 1 0 0 0,-1-1 0 0 0,1 1 0 0 0,-3 3 0 0 0,-7 8 264 0 0,1 1 0 0 0,1 1 0 0 0,0 0-1 0 0,1 0 1 0 0,-10 24 0 0 0,-24 88 240 0 0,25-73-530 0 0,-34 105 13 0 0,-113 382 237 0 0,136-424-349 0 0,5 1 0 0 0,-14 206 0 0 0,33-144-48 0 0,8 1 0 0 0,8-1 0 0 0,39 199 0 0 0,-39-312-82 0 0,4 0 0 0 0,3-1 1 0 0,2-1-1 0 0,4-1 1 0 0,2-2-1 0 0,3 0 0 0 0,2-2 1 0 0,44 61-1 0 0,-60-98-216 0 0,68 90 596 0 0,-22-44-3585 0 0,-58-65 985 0 0</inkml:trace>
</inkml:ink>
</file>

<file path=ppt/ink/ink1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3:05.0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516 76 7074 0 0,'-8'-21'2643'0'0,"6"16"-1867"0"0,1 0-1 0 0,-1 0 1 0 0,0 0-1 0 0,0 1 1 0 0,0-1-1 0 0,-1 0 0 0 0,0 1 1 0 0,0 0-1 0 0,-5-6 1 0 0,7 9-579 0 0,0 1 0 0 0,1-1 0 0 0,-1 1 0 0 0,0 0 0 0 0,0 0 0 0 0,0 0 0 0 0,0-1 0 0 0,0 1 0 0 0,0 0 0 0 0,0 0 0 0 0,0 0 0 0 0,0 0 0 0 0,0 1 0 0 0,0-1 0 0 0,0 0 0 0 0,0 0 0 0 0,0 1 0 0 0,0-1 0 0 0,0 0 0 0 0,0 1 0 0 0,0-1 0 0 0,1 1 0 0 0,-1-1 0 0 0,0 1 0 0 0,0-1 0 0 0,0 1 0 0 0,1 0 0 0 0,-1-1 0 0 0,0 1 0 0 0,1 0 1 0 0,-1 0-1 0 0,0 0 0 0 0,-23 33 588 0 0,19-27-317 0 0,-50 80-199 0 0,4 1 0 0 0,3 3 1 0 0,5 2-1 0 0,4 1 0 0 0,-28 103 0 0 0,33-70-56 0 0,5 1-1 0 0,6 1 0 0 0,-10 196 0 0 0,34-38-42 0 0,4-230-123 0 0,2 0 0 0 0,3-1 1 0 0,17 57-1 0 0,34 74 108 0 0,-28-94-783 0 0,-5 1 0 0 0,26 143 1 0 0,-54-237 402 0 0,0 10-1956 0 0</inkml:trace>
</inkml:ink>
</file>

<file path=ppt/ink/ink1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3:05.4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34 358 18724 0 0,'-5'-7'884'0'0,"-15"-22"607"0"0,19 28-1345 0 0,0 0 1 0 0,0-1-1 0 0,0 1 0 0 0,0-1 1 0 0,1 1-1 0 0,-1-1 1 0 0,0 1-1 0 0,1-1 0 0 0,-1 0 1 0 0,1 1-1 0 0,0-1 0 0 0,0 0 1 0 0,0 1-1 0 0,0-1 1 0 0,0-2-1 0 0,32 18 1418 0 0,63 44-985 0 0,-60-35-526 0 0,41 20 0 0 0,-66-38-34 0 0,1 0 1 0 0,1-1-1 0 0,-1 0 0 0 0,1-1 0 0 0,0 0 0 0 0,-1-1 0 0 0,1 0 1 0 0,16 0-1 0 0,-20-2-11 0 0,-1 0 0 0 0,1-1 1 0 0,-1 0-1 0 0,1-1 0 0 0,-1 0 0 0 0,0 0 1 0 0,0 0-1 0 0,0-1 0 0 0,0 0 1 0 0,0 0-1 0 0,9-7 0 0 0,-6 3 21 0 0,0 0 1 0 0,-1-2-1 0 0,0 1 1 0 0,0-1-1 0 0,0 0 0 0 0,8-13 1 0 0,4-11 45 0 0,-1-1-1 0 0,-2-1 1 0 0,18-46 0 0 0,-35 80-75 0 0,41-106-4586 0 0,-23 56 111 0 0,-12 30-5193 0 0</inkml:trace>
</inkml:ink>
</file>

<file path=ppt/ink/ink1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3:33.7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730 236 15315 0 0,'-1'-1'195'0'0,"0"1"0"0"0,0 0 0 0 0,0 0 0 0 0,-1-1-1 0 0,1 1 1 0 0,0 0 0 0 0,0 0 0 0 0,0 0 0 0 0,0 0 0 0 0,-1 1 0 0 0,1-1-1 0 0,0 0 1 0 0,0 0 0 0 0,0 1 0 0 0,0-1 0 0 0,0 1 0 0 0,0-1-1 0 0,0 1 1 0 0,-1-1 0 0 0,1 1 0 0 0,0 0 0 0 0,-21 22 856 0 0,19-20-977 0 0,1 1 1 0 0,-1-1 0 0 0,0 0-1 0 0,0 0 1 0 0,0-1 0 0 0,-1 1-1 0 0,1-1 1 0 0,-4 3 0 0 0,-18 4 339 0 0,0-1 1 0 0,-35 6 0 0 0,-29 9-151 0 0,-34 26 741 0 0,-194 107 0 0 0,316-156-998 0 0,1 1 0 0 0,-1-1 0 0 0,0 0 0 0 0,1 0 0 0 0,-1 1 0 0 0,1-1 1 0 0,-1 0-1 0 0,0 1 0 0 0,1-1 0 0 0,-1 0 0 0 0,1 1 0 0 0,-1-1 0 0 0,1 1 0 0 0,-1-1 0 0 0,1 1 1 0 0,0-1-1 0 0,-1 1 0 0 0,1-1 0 0 0,0 1 0 0 0,-1 0 0 0 0,1-1 0 0 0,0 1 0 0 0,-1 0 1 0 0,1-1-1 0 0,0 1 0 0 0,0-1 0 0 0,0 1 0 0 0,0 0 0 0 0,0-1 0 0 0,0 1 0 0 0,0 0 1 0 0,0 0-1 0 0,1 1-12 0 0,0-1 1 0 0,0 0 0 0 0,0 1-1 0 0,0-1 1 0 0,0 0 0 0 0,0 0-1 0 0,0 0 1 0 0,0 0 0 0 0,1 0-1 0 0,-1 0 1 0 0,0 0 0 0 0,1-1 0 0 0,2 2-1 0 0,12 5-103 0 0,1-1-1 0 0,17 4 0 0 0,-20-6 123 0 0,40 12-70 0 0,0-2 0 0 0,1-3 0 0 0,1-2 0 0 0,0-2 0 0 0,0-3 0 0 0,0-2 0 0 0,0-3 0 0 0,0-2 0 0 0,0-2 0 0 0,70-17 0 0 0,-124 22 73 0 0,0 0 1 0 0,-1-1-1 0 0,1 1 0 0 0,-1-1 0 0 0,1 1 1 0 0,0-1-1 0 0,-1 1 0 0 0,1-1 0 0 0,-1 0 1 0 0,1 0-1 0 0,-1 1 0 0 0,0-1 0 0 0,1 0 1 0 0,-1-1-1 0 0,0 1 0 0 0,0 0 0 0 0,2-2 1 0 0,-3 2 25 0 0,-1 0 0 0 0,1 0 0 0 0,0 0 0 0 0,0 0 0 0 0,-1 0 0 0 0,1 0 0 0 0,-1 0 0 0 0,1 1 0 0 0,-1-1 1 0 0,1 0-1 0 0,-1 0 0 0 0,0 0 0 0 0,1 1 0 0 0,-1-1 0 0 0,0 0 0 0 0,0 1 0 0 0,1-1 0 0 0,-1 0 0 0 0,0 1 1 0 0,0-1-1 0 0,0 1 0 0 0,0 0 0 0 0,0-1 0 0 0,0 1 0 0 0,0 0 0 0 0,0-1 0 0 0,0 1 0 0 0,-2 0 0 0 0,-30-13 402 0 0,-46-18-136 0 0,1-4 1 0 0,-90-52-1 0 0,-127-125-128 0 0,280 204-161 0 0,15 8-23 0 0,0 0 1 0 0,0 0 0 0 0,-1 0-1 0 0,1 0 1 0 0,0 0 0 0 0,0 0 0 0 0,0 0-1 0 0,0 0 1 0 0,-1 1 0 0 0,1-1 0 0 0,0 0-1 0 0,0 0 1 0 0,0 0 0 0 0,0 0-1 0 0,0 0 1 0 0,-1 0 0 0 0,1 0 0 0 0,0 1-1 0 0,0-1 1 0 0,0 0 0 0 0,0 0 0 0 0,0 0-1 0 0,0 0 1 0 0,0 1 0 0 0,0-1-1 0 0,-1 0 1 0 0,1 0 0 0 0,0 0 0 0 0,0 0-1 0 0,0 1 1 0 0,0-1 0 0 0,0 0 0 0 0,0 0-1 0 0,0 0 1 0 0,0 1 0 0 0,0-1-1 0 0,0 0 1 0 0,0 0 0 0 0,0 0 0 0 0,0 0-1 0 0,1 1 1 0 0,8 29-227 0 0,-5-21 225 0 0,65 204-173 0 0,-41-119 197 0 0,75 168-1 0 0,-103-261-17 0 0,3 6 27 0 0,0-1 0 0 0,1 0 0 0 0,0 1 0 0 0,0-1 1 0 0,7 7-1 0 0,-10-12-22 0 0,0 0 0 0 0,0 0 0 0 0,0 0 0 0 0,0-1 1 0 0,0 1-1 0 0,0 0 0 0 0,0 0 0 0 0,0-1 0 0 0,1 1 0 0 0,-1-1 0 0 0,0 1 0 0 0,0-1 0 0 0,1 1 1 0 0,-1-1-1 0 0,0 0 0 0 0,1 0 0 0 0,-1 1 0 0 0,1-1 0 0 0,-1 0 0 0 0,0 0 0 0 0,1-1 0 0 0,-1 1 0 0 0,0 0 1 0 0,1 0-1 0 0,-1-1 0 0 0,0 1 0 0 0,1 0 0 0 0,-1-1 0 0 0,0 0 0 0 0,0 1 0 0 0,1-1 0 0 0,-1 0 1 0 0,0 1-1 0 0,2-3 0 0 0,14-13 58 0 0,0 0 0 0 0,-2-2 0 0 0,0 0 0 0 0,0 0 1 0 0,21-40-1 0 0,-10 18-36 0 0,245-414-1332 0 0,-219 353-2668 0 0,-2 0-3410 0 0,-30 57-1413 0 0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6:19.9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13 8410 0 0,'1'-1'319'0'0,"0"0"0"0"0,0 0 0 0 0,0 0 0 0 0,1 0 1 0 0,-1 0-1 0 0,1 0 0 0 0,-1 0 0 0 0,0 0 0 0 0,1 1 1 0 0,-1-1-1 0 0,1 1 0 0 0,0-1 0 0 0,-1 1 0 0 0,1-1 0 0 0,-1 1 1 0 0,1 0-1 0 0,3 0 0 0 0,34 1 1317 0 0,-23 0-746 0 0,-3-1-463 0 0,-1 0 1 0 0,1 1 0 0 0,-1 0-1 0 0,1 1 1 0 0,21 6-1 0 0,-30-7-318 0 0,-1 1 0 0 0,1-1-1 0 0,0 1 1 0 0,0 1 0 0 0,-1-1-1 0 0,1 0 1 0 0,-1 1 0 0 0,1-1-1 0 0,-1 1 1 0 0,0 0 0 0 0,0 0-1 0 0,-1 1 1 0 0,1-1 0 0 0,-1 1 0 0 0,1-1-1 0 0,-1 1 1 0 0,0 0 0 0 0,0-1-1 0 0,-1 1 1 0 0,3 8 0 0 0,8 52 307 0 0,0 1-4784 0 0</inkml:trace>
</inkml:ink>
</file>

<file path=ppt/ink/ink1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3:39.9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67 233 12555 0 0,'-15'-3'2670'0'0,"10"2"-2391"0"0,-1 0 1 0 0,0 0-1 0 0,1 0 1 0 0,-1 0-1 0 0,0 1 1 0 0,-6 0-1 0 0,6 4-360 0 0,14 1-77 0 0,14 0 73 0 0,13-7 1041 0 0,-1-1 0 0 0,64-16 0 0 0,25-2 1064 0 0,-63 12-1395 0 0,75-20 1 0 0,-112 23-569 0 0,-8 3-28 0 0,-1 1 1 0 0,1 0-1 0 0,0 1 0 0 0,1 1 0 0 0,-1 0 1 0 0,15 3-1 0 0,91 19 117 0 0,-83-13 120 0 0,72 7 0 0 0,53-15 346 0 0,63 5 1239 0 0,-185-3-1333 0 0,0-1 0 0 0,66-7 0 0 0,81-21-359 0 0,-141 19-105 0 0,257-56 68 0 0,-24 3 53 0 0,-60 42-106 0 0,6-2 76 0 0,-199 18-116 0 0,0 0 1 0 0,1 2-1 0 0,-1 1 0 0 0,0 1 1 0 0,48 10-1 0 0,-39-6-4 0 0,1-1 0 0 0,49 0 0 0 0,8-5 201 0 0,-1 3 1 0 0,127 22 0 0 0,-204-24-99 0 0,0 0-1 0 0,0-2 1 0 0,0 1 0 0 0,0-2 0 0 0,21-4 0 0 0,38-3-142 0 0,51 3 57 0 0,99 0-6 0 0,-188 9-19 0 0,47 10 0 0 0,11 1-8 0 0,-77-11-17 0 0,0 1 1 0 0,0 0 0 0 0,-1 1 0 0 0,24 10 0 0 0,-24-7 15 0 0,1-2 0 0 0,0 0 0 0 0,0-2 0 0 0,22 4 0 0 0,37-4-4 0 0,92-7-1 0 0,-72 0-3 0 0,-36-1 15 0 0,106-22 0 0 0,-2 0 5 0 0,-117 24-6 0 0,94 8 0 0 0,-38 1 0 0 0,387 20-61 0 0,-340-16 124 0 0,-120-11 118 0 0,1-1 0 0 0,-1-1 0 0 0,54-12 0 0 0,-27 4-1 0 0,-48 9-195 0 0,0 1-1 0 0,0 0 1 0 0,-1 1 0 0 0,1 0 0 0 0,0 0-1 0 0,0 1 1 0 0,16 6 0 0 0,29 4 61 0 0,-43-13-599 0 0,-16-6-4382 0 0,-19-8-7414 0 0,4 5 3496 0 0</inkml:trace>
</inkml:ink>
</file>

<file path=ppt/ink/ink1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4:48.6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102 2 9786 0 0,'-5'2'822'0'0,"0"1"-1"0"0,0 0 1 0 0,1 1 0 0 0,-1-1-1 0 0,1 1 1 0 0,0 0-1 0 0,-6 5 1 0 0,7-5-430 0 0,0 1 0 0 0,0-1 0 0 0,0 0 0 0 0,1 1-1 0 0,0 0 1 0 0,-1-1 0 0 0,-1 8 0 0 0,3-6-357 0 0,0 0 0 0 0,0 0 0 0 0,0 0 0 0 0,1 0-1 0 0,0 0 1 0 0,0-1 0 0 0,0 1 0 0 0,1 0 0 0 0,0 0 0 0 0,0 0 0 0 0,0 0 0 0 0,1-1-1 0 0,0 1 1 0 0,0-1 0 0 0,0 1 0 0 0,1-1 0 0 0,0 0 0 0 0,0 0 0 0 0,0 0 0 0 0,1 0-1 0 0,-1 0 1 0 0,1-1 0 0 0,9 8 0 0 0,-12-10-20 0 0,1-1 0 0 0,-1 1-1 0 0,1-1 1 0 0,0 1 0 0 0,-1-1 0 0 0,1 0-1 0 0,0 0 1 0 0,0 0 0 0 0,0 0 0 0 0,0 0-1 0 0,0 0 1 0 0,0 0 0 0 0,0-1 0 0 0,0 1-1 0 0,0-1 1 0 0,0 1 0 0 0,0-1 0 0 0,1 0-1 0 0,-1 0 1 0 0,0 0 0 0 0,0 0 0 0 0,0 0-1 0 0,0 0 1 0 0,1-1 0 0 0,-1 1 0 0 0,0-1-1 0 0,0 0 1 0 0,0 1 0 0 0,0-1 0 0 0,0 0-1 0 0,0 0 1 0 0,0 0 0 0 0,0 0 0 0 0,-1-1-1 0 0,1 1 1 0 0,0 0 0 0 0,-1-1 0 0 0,1 1-1 0 0,-1-1 1 0 0,1 0 0 0 0,-1 0 0 0 0,0 1-1 0 0,0-1 1 0 0,2-2 0 0 0,2-5 77 0 0,-1 1 0 0 0,1-1 0 0 0,-2 0 0 0 0,1 0 0 0 0,-1 0 0 0 0,0-1 0 0 0,-1 1 0 0 0,2-17 0 0 0,-3 20-20 0 0,-1 0 0 0 0,0 0-1 0 0,0 1 1 0 0,0-1 0 0 0,-1 0-1 0 0,0 0 1 0 0,0 1-1 0 0,-1-1 1 0 0,1 1 0 0 0,-1-1-1 0 0,0 1 1 0 0,-5-8 0 0 0,6 11-11 0 0,-1-1 0 0 0,1 1 0 0 0,-1 1 0 0 0,0-1 0 0 0,0 0 1 0 0,0 0-1 0 0,0 1 0 0 0,0-1 0 0 0,-1 1 0 0 0,1-1 0 0 0,0 1 1 0 0,-1 0-1 0 0,1 0 0 0 0,-1 0 0 0 0,1 0 0 0 0,-1 1 0 0 0,1-1 0 0 0,-1 1 1 0 0,0-1-1 0 0,1 1 0 0 0,-1 0 0 0 0,1 0 0 0 0,-1 0 0 0 0,0 1 0 0 0,1-1 1 0 0,-1 0-1 0 0,0 1 0 0 0,1 0 0 0 0,-3 1 0 0 0,-3 0 8 0 0,1 1 0 0 0,0 0-1 0 0,0 0 1 0 0,0 1 0 0 0,0 0-1 0 0,0 0 1 0 0,1 1 0 0 0,0 0-1 0 0,0 0 1 0 0,0 0 0 0 0,1 1-1 0 0,-10 12 1 0 0,13-15-169 0 0,0 0 0 0 0,1 0 0 0 0,-1 0 0 0 0,1 0 0 0 0,-1 0 0 0 0,1 0 0 0 0,0 1 0 0 0,0-1 0 0 0,0 1 0 0 0,1-1 0 0 0,-1 0 0 0 0,1 1 0 0 0,0 4 0 0 0,0-5-250 0 0,1 0 1 0 0,-1 0 0 0 0,1 0 0 0 0,0 0-1 0 0,0 0 1 0 0,0-1 0 0 0,1 1-1 0 0,-1 0 1 0 0,0-1 0 0 0,1 1-1 0 0,0-1 1 0 0,0 1 0 0 0,0-1 0 0 0,0 0-1 0 0,0 0 1 0 0,0 0 0 0 0,0 0-1 0 0,3 1 1 0 0,-2 0-504 0 0,1-1-1 0 0,-1-1 1 0 0,1 1 0 0 0,-1 0 0 0 0,1-1-1 0 0,0 0 1 0 0,-1 0 0 0 0,1 0-1 0 0,0 0 1 0 0,0 0 0 0 0,4-1 0 0 0,12 2-3832 0 0</inkml:trace>
</inkml:ink>
</file>

<file path=ppt/ink/ink1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4:49.0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172 21 5145 0 0,'-4'-14'9551'0'0,"-6"8"-3622"0"0,7 6-5508 0 0,0-1 0 0 0,1 1-1 0 0,-1 0 1 0 0,0 0 0 0 0,0 0 0 0 0,0 1 0 0 0,0-1-1 0 0,0 1 1 0 0,-3 1 0 0 0,-8 2-305 0 0,0 2 0 0 0,-21 11 0 0 0,28-14-101 0 0,1 2-1 0 0,-1-1 0 0 0,1 1 1 0 0,0-1-1 0 0,1 2 0 0 0,-10 10 1 0 0,14-15-27 0 0,0 0 1 0 0,0 0-1 0 0,0 0 1 0 0,0 0-1 0 0,0 0 1 0 0,1 0-1 0 0,-1 0 1 0 0,0 1-1 0 0,1-1 1 0 0,-1 0-1 0 0,1 1 1 0 0,-1-1-1 0 0,1 0 1 0 0,0 1-1 0 0,0-1 1 0 0,-1 1-1 0 0,1-1 1 0 0,0 0-1 0 0,0 1 1 0 0,0-1-1 0 0,0 1 1 0 0,1-1 0 0 0,-1 0-1 0 0,0 1 1 0 0,1-1-1 0 0,-1 0 1 0 0,1 1-1 0 0,-1-1 1 0 0,1 0-1 0 0,-1 0 1 0 0,1 1-1 0 0,0-1 1 0 0,0 0-1 0 0,0 0 1 0 0,0 0-1 0 0,0 0 1 0 0,0 0-1 0 0,0 0 1 0 0,0 0-1 0 0,0 0 1 0 0,0-1-1 0 0,0 1 1 0 0,0 0-1 0 0,1-1 1 0 0,1 2-1 0 0,4 0-62 0 0,0 1-1 0 0,0-1 0 0 0,0 0 0 0 0,0-1 0 0 0,0 0 1 0 0,0 0-1 0 0,1 0 0 0 0,11-2 0 0 0,-13 1 83 0 0,0 0-1 0 0,1 0 0 0 0,-1 0 0 0 0,0 1 0 0 0,1 0 1 0 0,-1 0-1 0 0,0 1 0 0 0,0 0 0 0 0,0 0 1 0 0,10 5-1 0 0,-15-7 19 0 0,-1 0 1 0 0,1 1-1 0 0,-1-1 1 0 0,0 0-1 0 0,1 1 1 0 0,-1-1-1 0 0,0 0 1 0 0,1 1-1 0 0,-1-1 1 0 0,0 1-1 0 0,1-1 1 0 0,-1 1-1 0 0,0-1 1 0 0,0 0 0 0 0,0 1-1 0 0,1-1 1 0 0,-1 1-1 0 0,0-1 1 0 0,0 1-1 0 0,0-1 1 0 0,0 1-1 0 0,0 0 1 0 0,0-1-1 0 0,0 1 1 0 0,0-1-1 0 0,0 1 1 0 0,0-1-1 0 0,0 1 1 0 0,0-1-1 0 0,-1 1 1 0 0,1 0-1 0 0,-13 18 512 0 0,-23 10-68 0 0,35-28-462 0 0,-7 4-27 0 0,3 0-48 0 0,0-1 0 0 0,-1 0 0 0 0,0 0 0 0 0,0-1-1 0 0,0 1 1 0 0,0-1 0 0 0,-1-1 0 0 0,1 1-1 0 0,-1-1 1 0 0,1 0 0 0 0,-10 1 0 0 0,22-19-11673 0 0,5-3 4970 0 0,-1 11 2281 0 0</inkml:trace>
</inkml:ink>
</file>

<file path=ppt/ink/ink1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4:49.5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3 126 10242 0 0,'-1'5'10330'0'0,"1"11"-5267"0"0,-2 23-4973 0 0,5 41-1 0 0,-2-75-6 0 0,3 18-384 0 0,-1-21-212 0 0,0-16-139 0 0,4-35-240 0 0,12-60 115 0 0,-16 96 743 0 0,1-1 1 0 0,1 1-1 0 0,0 0 0 0 0,1 0 0 0 0,13-21 0 0 0,-19 32 47 0 0,1 1-1 0 0,-1 0 0 0 0,1-1 0 0 0,0 1 0 0 0,0 0 0 0 0,-1 0 0 0 0,1-1 0 0 0,0 1 0 0 0,0 0 0 0 0,0 0 0 0 0,1 0 0 0 0,-1 0 0 0 0,0 0 0 0 0,0 1 0 0 0,0-1 0 0 0,1 0 0 0 0,-1 0 0 0 0,0 1 0 0 0,1-1 0 0 0,-1 1 0 0 0,1-1 0 0 0,-1 1 0 0 0,0 0 0 0 0,1-1 0 0 0,-1 1 0 0 0,1 0 0 0 0,-1 0 0 0 0,1 0 0 0 0,-1 0 0 0 0,1 0 0 0 0,-1 0 0 0 0,1 1 0 0 0,-1-1 0 0 0,1 0 0 0 0,-1 1 0 0 0,0-1 0 0 0,1 1 0 0 0,-1 0 0 0 0,0-1 0 0 0,1 1 1 0 0,-1 0-1 0 0,0 0 0 0 0,0 0 0 0 0,0 0 0 0 0,0 0 0 0 0,0 0 0 0 0,0 0 0 0 0,0 0 0 0 0,1 2 0 0 0,2 2 62 0 0,0 0-1 0 0,0 0 1 0 0,-1 1 0 0 0,0 0 0 0 0,0-1 0 0 0,0 1 0 0 0,-1 0 0 0 0,0 0-1 0 0,0 1 1 0 0,1 7 0 0 0,-3-8-79 0 0,0 1 0 0 0,0-1 0 0 0,-1 0-1 0 0,0 1 1 0 0,0-1 0 0 0,0 0 0 0 0,-1 0-1 0 0,0 0 1 0 0,0 0 0 0 0,-1 0 0 0 0,0 0 0 0 0,0-1-1 0 0,0 1 1 0 0,0-1 0 0 0,-1 0 0 0 0,0 0 0 0 0,0 0-1 0 0,0 0 1 0 0,-1-1 0 0 0,0 0 0 0 0,0 0 0 0 0,0 0-1 0 0,0 0 1 0 0,0-1 0 0 0,-1 0 0 0 0,1 0 0 0 0,-1 0-1 0 0,0-1 1 0 0,0 0 0 0 0,-11 3 0 0 0,64-28-699 0 0,-23 15 483 0 0,0 2 1 0 0,47-7 0 0 0,-18 7-8375 0 0,-52 6 8291 0 0,-1 0-1 0 0,1 0 0 0 0,-1 0 1 0 0,1 0-1 0 0,0-1 0 0 0,-1 1 0 0 0,1 0 1 0 0,-1 0-1 0 0,1 0 0 0 0,-1-1 1 0 0,1 1-1 0 0,-1 0 0 0 0,1-1 1 0 0,-1 1-1 0 0,1 0 0 0 0,-1-1 1 0 0,1 1-1 0 0,-1 0 0 0 0,1-1 0 0 0,-1 1 1 0 0,0-1-1 0 0,1 1 0 0 0,-1-1 1 0 0,0 1-1 0 0,1-1 0 0 0,-1 1 1 0 0,0-1-1 0 0,0 0 0 0 0,1 1 1 0 0,-1-1-1 0 0,0 0 0 0 0,3-6-2877 0 0</inkml:trace>
</inkml:ink>
</file>

<file path=ppt/ink/ink1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4:49.9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 18 5345 0 0,'-12'-18'9762'0'0,"12"18"-9689"0"0,0 0 0 0 0,0 1 0 0 0,-2 28 6670 0 0,2-4-7235 0 0,-5 26 908 0 0,2-26-612 0 0,1 0 1 0 0,1 42 0 0 0,5-66-1284 0 0,3-8 794 0 0,11-17 440 0 0,-11 15 15 0 0,1 0 26 0 0,1 0 0 0 0,0 1-1 0 0,0 0 1 0 0,1 1 0 0 0,0 0 0 0 0,0 0 0 0 0,12-5 0 0 0,20-9-7742 0 0,-33 17 2310 0 0</inkml:trace>
</inkml:ink>
</file>

<file path=ppt/ink/ink1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4:50.2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48 6185 0 0,'-1'-2'676'0'0,"0"1"-1"0"0,1-1 0 0 0,-1 0 0 0 0,1 1 0 0 0,0-1 0 0 0,-1 0 1 0 0,1 0-1 0 0,0 0 0 0 0,0 1 0 0 0,0-1 0 0 0,1 0 0 0 0,-1-2 1 0 0,1 4-456 0 0,-1-1 1 0 0,0 0 0 0 0,0 0 0 0 0,1 1-1 0 0,-1-1 1 0 0,1 0 0 0 0,-1 1-1 0 0,1-1 1 0 0,-1 1 0 0 0,1-1 0 0 0,-1 1-1 0 0,1-1 1 0 0,0 1 0 0 0,-1-1-1 0 0,1 1 1 0 0,-1-1 0 0 0,1 1 0 0 0,0 0-1 0 0,0-1 1 0 0,0 1 0 0 0,5-1-2 0 0,-1 0 0 0 0,1 1 1 0 0,-1 0-1 0 0,1 0 0 0 0,0 0 0 0 0,8 2 1 0 0,-10-1-262 0 0,0-1 0 0 0,0 1 0 0 0,0-1 0 0 0,0 0 0 0 0,1 0 0 0 0,-1 0 0 0 0,0 0 0 0 0,0-1 0 0 0,0 1 0 0 0,0-1 0 0 0,0 0 0 0 0,4-2 0 0 0,-8 3 43 0 0,0 0 0 0 0,0 0 0 0 0,0 0-1 0 0,0 0 1 0 0,-1 0 0 0 0,1 0 0 0 0,0 0 0 0 0,0 0 0 0 0,0 0-1 0 0,0 0 1 0 0,-1 0 0 0 0,1 0 0 0 0,0 0 0 0 0,0 0 0 0 0,0-1-1 0 0,0 1 1 0 0,-1 0 0 0 0,1 0 0 0 0,0 0 0 0 0,0 0 0 0 0,0 0-1 0 0,0 0 1 0 0,0 0 0 0 0,0 0 0 0 0,-1-1 0 0 0,1 1 0 0 0,0 0-1 0 0,0 0 1 0 0,0 0 0 0 0,0 0 0 0 0,0-1 0 0 0,0 1 0 0 0,0 0-1 0 0,0 0 1 0 0,0 0 0 0 0,0 0 0 0 0,0-1 0 0 0,0 1 0 0 0,0 0-1 0 0,0 0 1 0 0,0 0 0 0 0,0 0 0 0 0,0-1 0 0 0,0 1 0 0 0,0 0-1 0 0,0 0 1 0 0,0 0 0 0 0,0 0 0 0 0,0-1 0 0 0,0 1 0 0 0,0 0-1 0 0,0 0 1 0 0,0 0 0 0 0,0 0 0 0 0,0 0 0 0 0,1-1 0 0 0,-1 1-1 0 0,0 0 1 0 0,0 0 0 0 0,0 0 0 0 0,-16 1 229 0 0,12 2-198 0 0,0 0 0 0 0,1 1 0 0 0,-1-1 0 0 0,0 1 0 0 0,1-1 0 0 0,0 1 0 0 0,0 0 0 0 0,0 0 0 0 0,0 0 0 0 0,1 1 0 0 0,-1-1 0 0 0,1 1 0 0 0,0-1 0 0 0,1 1 0 0 0,-1 0 0 0 0,1 0 0 0 0,0 0 0 0 0,-1 9 0 0 0,0 2 34 0 0,0 0-1 0 0,1 0 1 0 0,1 0 0 0 0,3 26 0 0 0,-2-37-92 0 0,-1 0 0 0 0,1-1 1 0 0,0 1-1 0 0,1 0 0 0 0,-1 0 1 0 0,1-1-1 0 0,0 1 1 0 0,0-1-1 0 0,3 5 0 0 0,-4-7-123 0 0,0-1 1 0 0,0 0-1 0 0,0-1 0 0 0,0 1 0 0 0,0 0 1 0 0,1 0-1 0 0,-1 0 0 0 0,0-1 0 0 0,0 1 0 0 0,0 0 1 0 0,1-1-1 0 0,-1 1 0 0 0,0-1 0 0 0,1 1 1 0 0,-1-1-1 0 0,0 0 0 0 0,1 0 0 0 0,-1 0 0 0 0,1 0 1 0 0,-1 0-1 0 0,0 0 0 0 0,1 0 0 0 0,-1 0 1 0 0,0 0-1 0 0,1 0 0 0 0,-1-1 0 0 0,0 1 0 0 0,1-1 1 0 0,-1 1-1 0 0,0-1 0 0 0,1 1 0 0 0,-1-1 1 0 0,0 0-1 0 0,0 0 0 0 0,0 1 0 0 0,2-3 0 0 0,5-2-1475 0 0,1-1 0 0 0,-1-1 1 0 0,0 0-1 0 0,-1 0 0 0 0,0 0 0 0 0,13-17 0 0 0,-10 10-1396 0 0</inkml:trace>
</inkml:ink>
</file>

<file path=ppt/ink/ink1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4:50.6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49 0 5649 0 0,'-6'23'9505'0'0,"-3"3"-4630"0"0,2-6-4730 0 0,0 0 1 0 0,1 0 0 0 0,2 0 0 0 0,0 1-1 0 0,-1 24 1 0 0,6-47-182 0 0,0-1 0 0 0,1 1 0 0 0,-1 0 0 0 0,1 0-1 0 0,-1 0 1 0 0,1 0 0 0 0,0 0 0 0 0,0 0 0 0 0,0 0 0 0 0,0 0 0 0 0,0 1-1 0 0,0-1 1 0 0,1 1 0 0 0,-1-1 0 0 0,0 1 0 0 0,1 0 0 0 0,4-1 0 0 0,0-1-240 0 0,0 0 0 0 0,-1 0 0 0 0,1 1 1 0 0,0 0-1 0 0,0 1 0 0 0,0 0 0 0 0,14-1 1 0 0,19 6-8270 0 0,-28-2 2620 0 0</inkml:trace>
</inkml:ink>
</file>

<file path=ppt/ink/ink1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4:51.1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63 15491 0 0,'-2'-1'263'0'0,"0"-1"-1"0"0,0 0 0 0 0,1 0 1 0 0,-1 0-1 0 0,0 0 0 0 0,1 0 1 0 0,-1 0-1 0 0,1 0 0 0 0,-1 0 1 0 0,1 0-1 0 0,0-1 0 0 0,0 1 1 0 0,0 0-1 0 0,0-1 0 0 0,1 1 1 0 0,-2-4-1 0 0,2 5-155 0 0,0 1-1 0 0,1-1 1 0 0,-1 0-1 0 0,0 0 1 0 0,0 1-1 0 0,0-1 1 0 0,0 0 0 0 0,1 1-1 0 0,-1-1 1 0 0,0 0-1 0 0,1 1 1 0 0,-1-1 0 0 0,0 1-1 0 0,1-1 1 0 0,-1 1-1 0 0,1-1 1 0 0,-1 1 0 0 0,1-1-1 0 0,-1 1 1 0 0,1-1-1 0 0,-1 1 1 0 0,2-1 0 0 0,0 0-10 0 0,0 0 0 0 0,0 0 1 0 0,0 1-1 0 0,1-1 1 0 0,-1 1-1 0 0,0-1 1 0 0,0 1-1 0 0,1 0 0 0 0,-1 0 1 0 0,4 0-1 0 0,51 11-369 0 0,-49-8 193 0 0,0-1 1 0 0,-1 0-1 0 0,1-1 0 0 0,0 0 1 0 0,1 0-1 0 0,-1 0 0 0 0,0-1 1 0 0,16-2-1 0 0,-24 2 67 0 0,1 0 1 0 0,-1 0-1 0 0,0 0 0 0 0,1 0 1 0 0,-1 0-1 0 0,0 0 0 0 0,1 0 1 0 0,-1 0-1 0 0,0 0 0 0 0,1 0 1 0 0,-1 0-1 0 0,0 0 0 0 0,1 0 0 0 0,-1 0 1 0 0,0-1-1 0 0,1 1 0 0 0,-1 0 1 0 0,0 0-1 0 0,0 0 0 0 0,1-1 1 0 0,-1 1-1 0 0,0 0 0 0 0,0 0 1 0 0,1-1-1 0 0,-1 1 0 0 0,0 0 1 0 0,0-1-1 0 0,0 1 0 0 0,1 0 0 0 0,-1-1 1 0 0,0 1-1 0 0,0 0 0 0 0,0-1 1 0 0,0 1-1 0 0,0 0 0 0 0,0-1 1 0 0,0 1-1 0 0,0 0 0 0 0,0-1 1 0 0,0 1-1 0 0,0 0 0 0 0,0-1 1 0 0,0 1-1 0 0,0 0 0 0 0,0-1 0 0 0,0 1 1 0 0,0 0-1 0 0,0-1 0 0 0,0 1 1 0 0,-1 0-1 0 0,1-1 0 0 0,0 1 1 0 0,0 0-1 0 0,0-1 0 0 0,0 1 1 0 0,-1 0-1 0 0,1 0 0 0 0,0-1 0 0 0,0 1 1 0 0,-1 0-1 0 0,0-1 22 0 0,0 0-1 0 0,-1 0 1 0 0,1 0 0 0 0,0 0-1 0 0,-1 0 1 0 0,1 0-1 0 0,0 0 1 0 0,-1 1 0 0 0,1-1-1 0 0,-1 1 1 0 0,1-1-1 0 0,-4 0 1 0 0,-2 2 69 0 0,1-1 1 0 0,-1 1-1 0 0,1 0 0 0 0,-1 1 0 0 0,1 0 1 0 0,-1 0-1 0 0,1 0 0 0 0,0 1 1 0 0,0-1-1 0 0,0 2 0 0 0,0-1 1 0 0,1 1-1 0 0,-1-1 0 0 0,1 2 0 0 0,0-1 1 0 0,0 0-1 0 0,1 1 0 0 0,-1 0 1 0 0,1 0-1 0 0,0 1 0 0 0,0-1 0 0 0,-4 9 1 0 0,4-8 19 0 0,0 2 0 0 0,0-1 1 0 0,0 0-1 0 0,1 1 0 0 0,0-1 1 0 0,1 1-1 0 0,0 0 0 0 0,0 0 1 0 0,0 0-1 0 0,1 0 0 0 0,1 1 1 0 0,-1-1-1 0 0,1 0 0 0 0,1 0 0 0 0,-1 0 1 0 0,1 0-1 0 0,4 16 0 0 0,-4-21-235 0 0,1 0-1 0 0,-1 0 0 0 0,1 0 0 0 0,0 0 0 0 0,-1 0 0 0 0,1 0 0 0 0,1 0 0 0 0,-1-1 0 0 0,0 1 0 0 0,1-1 0 0 0,-1 1 0 0 0,1-1 0 0 0,2 2 0 0 0,-1-2-356 0 0,0 0 0 0 0,0 0 0 0 0,0-1 0 0 0,0 1-1 0 0,0-1 1 0 0,1 0 0 0 0,-1 0 0 0 0,0-1 0 0 0,1 1 0 0 0,-1-1-1 0 0,0 0 1 0 0,1 0 0 0 0,-1 0 0 0 0,8-2 0 0 0,-4 0-233 0 0,0 0 1 0 0,0 0-1 0 0,0-1 0 0 0,-1 0 1 0 0,1 0-1 0 0,-1-1 0 0 0,0 0 1 0 0,0 0-1 0 0,0 0 0 0 0,0-1 1 0 0,-1 0-1 0 0,0-1 1 0 0,8-7-1 0 0,-5 1-41 0 0,-1 0 1 0 0,0 0-1 0 0,10-24 1 0 0,-8 10 2561 0 0,-2 0 3338 0 0,-15 54 3906 0 0,0 1-4354 0 0,-18 115-3456 0 0,29-144-1617 0 0,7-8 79 0 0,10-13-20 0 0,-20 20 322 0 0,4-5-69 0 0,1 1 1 0 0,1-1-1 0 0,-1 1 0 0 0,1 0 0 0 0,0 0 0 0 0,0 1 0 0 0,0 0 0 0 0,1 0 0 0 0,-1 1 0 0 0,1 0 0 0 0,0 0 0 0 0,0 1 0 0 0,12-2 0 0 0,7 3-4374 0 0,2 5-4157 0 0</inkml:trace>
</inkml:ink>
</file>

<file path=ppt/ink/ink1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4:51.5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26 14667 0 0,'-1'-1'279'0'0,"1"0"-1"0"0,0 0 1 0 0,0 0-1 0 0,0 0 0 0 0,0 0 1 0 0,0 0-1 0 0,0 0 1 0 0,1 0-1 0 0,-1 0 1 0 0,0 0-1 0 0,0 1 1 0 0,1-1-1 0 0,-1 0 1 0 0,0 0-1 0 0,1 0 1 0 0,-1 0-1 0 0,1 0 0 0 0,-1 1 1 0 0,1-1-1 0 0,-1 0 1 0 0,1 1-1 0 0,0-1 1 0 0,-1 0-1 0 0,1 1 1 0 0,0-1-1 0 0,0 1 1 0 0,-1-1-1 0 0,1 1 1 0 0,0-1-1 0 0,0 1 0 0 0,1-1 1 0 0,2 0-38 0 0,0 1-1 0 0,0 0 1 0 0,-1 0 0 0 0,1 0 0 0 0,0 1 0 0 0,-1-1-1 0 0,4 2 1 0 0,7 0-454 0 0,8 0 231 0 0,-17-2 5 0 0,0 0-1 0 0,0 0 0 0 0,1 1 0 0 0,-1 0 0 0 0,0 0 0 0 0,9 3 0 0 0,-14-4-14 0 0,1 1 1 0 0,-1-1-1 0 0,1 0 0 0 0,-1 1 1 0 0,0-1-1 0 0,1 1 0 0 0,-1-1 1 0 0,0 1-1 0 0,0-1 0 0 0,1 1 0 0 0,-1-1 1 0 0,0 1-1 0 0,0-1 0 0 0,0 1 1 0 0,0 0-1 0 0,1-1 0 0 0,-1 1 1 0 0,0-1-1 0 0,0 1 0 0 0,0-1 0 0 0,0 1 1 0 0,0 0-1 0 0,0-1 0 0 0,-1 1 1 0 0,1-1-1 0 0,0 1 0 0 0,0-1 1 0 0,0 1-1 0 0,0-1 0 0 0,-1 1 0 0 0,1-1 1 0 0,0 1-1 0 0,-1-1 0 0 0,1 1 1 0 0,0-1-1 0 0,-1 2 0 0 0,-17 21 40 0 0,14-17-21 0 0,2-4-22 0 0,1 0 1 0 0,-1 0 0 0 0,1 0-1 0 0,0 0 1 0 0,0 0-1 0 0,0 0 1 0 0,0 0 0 0 0,0 0-1 0 0,0 0 1 0 0,1 0 0 0 0,-1 0-1 0 0,1 0 1 0 0,-1 1 0 0 0,1-1-1 0 0,0 0 1 0 0,0 0 0 0 0,0 1-1 0 0,0-1 1 0 0,0 0 0 0 0,1 0-1 0 0,-1 1 1 0 0,1-1 0 0 0,-1 0-1 0 0,1 0 1 0 0,0 0 0 0 0,0 0-1 0 0,0 0 1 0 0,0 0 0 0 0,0 0-1 0 0,0 0 1 0 0,3 3 0 0 0,-1-3 3 0 0,0 1 1 0 0,0-1-1 0 0,0 1 1 0 0,1-1-1 0 0,-1 0 1 0 0,1 0-1 0 0,-1-1 1 0 0,1 1-1 0 0,0-1 1 0 0,0 0-1 0 0,-1 0 1 0 0,1 0-1 0 0,0 0 1 0 0,0-1-1 0 0,0 1 1 0 0,0-1-1 0 0,5 0 1 0 0,12-2-165 0 0,-9 1-1015 0 0,0 1 0 0 0,0 0 0 0 0,0 0 0 0 0,23 4 1 0 0,-35-4 971 0 0,0 0 0 0 0,1 0 1 0 0,-1 0-1 0 0,0 1 0 0 0,1-1 1 0 0,-1 0-1 0 0,0 0 0 0 0,1 0 0 0 0,-1 0 1 0 0,0 0-1 0 0,1 1 0 0 0,-1-1 1 0 0,0 0-1 0 0,1 0 0 0 0,-1 1 1 0 0,0-1-1 0 0,0 0 0 0 0,1 0 1 0 0,-1 1-1 0 0,0-1 0 0 0,0 0 0 0 0,1 1 1 0 0,-1-1-1 0 0,0 0 0 0 0,0 1 1 0 0,0-1-1 0 0,0 0 0 0 0,0 1 1 0 0,0-1-1 0 0,1 0 0 0 0,-1 1 1 0 0,0-1-1 0 0,0 0 0 0 0,0 1 1 0 0,0-1-1 0 0,0 0 0 0 0,0 1 0 0 0,-1-1 1 0 0,1 1-1 0 0,0-1 0 0 0,0 0 1 0 0,0 1-1 0 0,0-1 0 0 0,0 0 1 0 0,0 1-1 0 0,-1-1 0 0 0,1 0 1 0 0,0 1-1 0 0,0-1 0 0 0,0 0 0 0 0,-1 0 1 0 0,1 1-1 0 0,0-1 0 0 0,0 0 1 0 0,-1 0-1 0 0,1 1 0 0 0,0-1 1 0 0,-1 0-1 0 0,1 0 0 0 0,0 0 1 0 0,-1 0-1 0 0,1 1 0 0 0,0-1 1 0 0,-1 0-1 0 0,1 0 0 0 0,0 0 0 0 0,-1 0 1 0 0,-6 4-4137 0 0</inkml:trace>
</inkml:ink>
</file>

<file path=ppt/ink/ink1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4:51.8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61 0 8162 0 0,'-6'1'1450'0'0,"0"-1"0"0"0,0 2-1 0 0,0-1 1 0 0,0 1 0 0 0,-8 3 0 0 0,13-5-1286 0 0,1 0-1 0 0,-1 0 1 0 0,0 1-1 0 0,0-1 1 0 0,0 0-1 0 0,0 1 1 0 0,1-1-1 0 0,-1 1 1 0 0,0-1 0 0 0,1 1-1 0 0,-1-1 1 0 0,0 1-1 0 0,1-1 1 0 0,-1 1-1 0 0,0 0 1 0 0,1-1-1 0 0,-1 1 1 0 0,1 0-1 0 0,-1 0 1 0 0,1-1-1 0 0,0 1 1 0 0,-1 0-1 0 0,1 0 1 0 0,0 0-1 0 0,0 0 1 0 0,-1-1 0 0 0,1 1-1 0 0,0 0 1 0 0,0 0-1 0 0,0 0 1 0 0,0 0-1 0 0,0 0 1 0 0,0 0-1 0 0,0 0 1 0 0,0-1-1 0 0,1 1 1 0 0,-1 0-1 0 0,0 0 1 0 0,0 0-1 0 0,1 0 1 0 0,-1-1-1 0 0,0 1 1 0 0,1 0-1 0 0,-1 0 1 0 0,1-1 0 0 0,-1 1-1 0 0,2 1 1 0 0,-1-1-56 0 0,1 0 0 0 0,0 1 0 0 0,0-1 0 0 0,0 0 0 0 0,0 0 0 0 0,0 0 0 0 0,0 0 0 0 0,0 0 0 0 0,0 0 0 0 0,0 0 0 0 0,1-1 0 0 0,-1 1 1 0 0,0-1-1 0 0,0 0 0 0 0,4 0 0 0 0,40 0-155 0 0,-37 0 90 0 0,41-1-851 0 0,-1 0-3637 0 0,-16 0-5585 0 0,-25 1 3062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1:16.1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127 71 5841 0 0,'-10'-11'2565'0'0,"-1"0"1"0"0,-22-18-1 0 0,31 27-2209 0 0,-1 0 0 0 0,1 0 1 0 0,-1 0-1 0 0,0 1 0 0 0,0-1 0 0 0,0 1 1 0 0,0-1-1 0 0,0 1 0 0 0,-1 0 0 0 0,1 0 1 0 0,0 0-1 0 0,0 1 0 0 0,-1-1 0 0 0,1 1 1 0 0,0 0-1 0 0,-1 0 0 0 0,1 0 0 0 0,0 0 0 0 0,-6 1 1 0 0,9-1-339 0 0,0 0-1 0 0,-1 0 1 0 0,1 0 0 0 0,0 0 0 0 0,0 1-1 0 0,-1-1 1 0 0,1 0 0 0 0,0 0 0 0 0,0 0-1 0 0,-1 0 1 0 0,1 0 0 0 0,0 0 0 0 0,0 0 0 0 0,0 1-1 0 0,-1-1 1 0 0,1 0 0 0 0,0 0 0 0 0,0 0-1 0 0,0 0 1 0 0,0 1 0 0 0,-1-1 0 0 0,1 0 0 0 0,0 0-1 0 0,0 0 1 0 0,0 1 0 0 0,0-1 0 0 0,0 0-1 0 0,0 0 1 0 0,0 1 0 0 0,0-1 0 0 0,0 0 0 0 0,0 0-1 0 0,-1 1 1 0 0,1-1 0 0 0,0 0 0 0 0,0 0-1 0 0,1 1 1 0 0,-1-1 0 0 0,0 0 0 0 0,0 0 0 0 0,0 1-1 0 0,0-1 1 0 0,0 0 0 0 0,0 1 0 0 0,11 10 143 0 0,17 6-197 0 0,-6-7 35 0 0,1-1-1 0 0,0-1 1 0 0,1 0 0 0 0,-1-2-1 0 0,1-1 1 0 0,1-1-1 0 0,30 2 1 0 0,-19-5 17 0 0,0-2-1 0 0,-1-1 1 0 0,1-2-1 0 0,47-10 1 0 0,-68 10-71 0 0,-10 2-73 0 0,0 1 1 0 0,1 0 0 0 0,-1 0 0 0 0,1 0 0 0 0,-1 0-1 0 0,1 1 1 0 0,-1 0 0 0 0,8 0 0 0 0,-68-9-8537 0 0,-4 3 5985 0 0,23 2 3201 0 0,-51-10-1 0 0,70 9-324 0 0,12 4 250 0 0,0-1 1 0 0,0 1-1 0 0,0 0 1 0 0,0 0-1 0 0,-1 0 1 0 0,1 1-1 0 0,-10 0 1 0 0,13 1-287 0 0,0-1 1 0 0,1 1-1 0 0,-1 0 1 0 0,0 0-1 0 0,0 0 1 0 0,0 0-1 0 0,0 0 1 0 0,1 0-1 0 0,-1 1 1 0 0,0-1-1 0 0,1 0 1 0 0,-1 1-1 0 0,1 0 1 0 0,0-1-1 0 0,-1 1 1 0 0,1 0-1 0 0,0-1 1 0 0,0 1-1 0 0,0 0 1 0 0,0 0-1 0 0,1 0 1 0 0,-1 0-1 0 0,-1 3 0 0 0,-8 30 820 0 0,1 1 0 0 0,-6 48 0 0 0,-2 14 13 0 0,12-75-578 0 0,-4 40-1 0 0,10-18-1992 0 0,8-5-5716 0 0,-9-40 7186 0 0,1 0 1 0 0,-1 0-1 0 0,0 0 0 0 0,0 0 0 0 0,0 0 0 0 0,0 0 0 0 0,0 0 1 0 0,2 3-1924 0 0,-2-3 1923 0 0,0 0 0 0 0,0 0 0 0 0,0 0 0 0 0,0 0 1 0 0,0 1-1 0 0,0-1 0 0 0,0 0 0 0 0,0 0 0 0 0,0 0 0 0 0,0 0 1 0 0,0 0-1 0 0,0 1 0 0 0,-1-1 0 0 0,1 0 0 0 0,0 0 0 0 0,0 0 1 0 0,-2 1-1924 0 0,2 0 1923 0 0,-1-1 0 0 0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6:20.3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10 6281 0 0,'0'0'226'0'0,"0"-1"-1"0"0,1 0 1 0 0,-1 1 0 0 0,1-1-1 0 0,-1 1 1 0 0,1-1-1 0 0,-1 1 1 0 0,1-1-1 0 0,-1 1 1 0 0,1-1 0 0 0,-1 1-1 0 0,1-1 1 0 0,0 1-1 0 0,-1-1 1 0 0,1 1-1 0 0,0 0 1 0 0,-1 0 0 0 0,1-1-1 0 0,0 1 1 0 0,0 0-1 0 0,-1 0 1 0 0,1 0-1 0 0,0 0 1 0 0,-1 0-1 0 0,1 0 1 0 0,0 0 0 0 0,0 0-1 0 0,-1 0 1 0 0,1 0-1 0 0,1 0 1 0 0,0 1 155 0 0,-1 0 1 0 0,1 1-1 0 0,0-1 0 0 0,-1 0 1 0 0,0 0-1 0 0,1 1 0 0 0,-1-1 1 0 0,0 1-1 0 0,0-1 0 0 0,1 1 1 0 0,0 2-1 0 0,20 49 3625 0 0,-22-52-3960 0 0,10 41 884 0 0,-9-34-927 0 0,0 1-1 0 0,1-1 1 0 0,0 1-1 0 0,1-1 1 0 0,0 0 0 0 0,5 10-1 0 0,-3-18-2106 0 0,0-11 1133 0 0,5-16 570 0 0,-9 23 264 0 0,1-1 240 0 0,1-1 0 0 0,0 1 0 0 0,-1 0 0 0 0,2 0 0 0 0,-1 0 0 0 0,0 0 0 0 0,1 1 0 0 0,0 0 0 0 0,0-1 0 0 0,0 1 0 0 0,9-6 0 0 0,-11 9-213 0 0,-1 0 1 0 0,1 0-1 0 0,0 0 0 0 0,0 0 1 0 0,-1 1-1 0 0,1-1 0 0 0,0 0 0 0 0,0 1 1 0 0,0-1-1 0 0,0 1 0 0 0,0 0 1 0 0,0-1-1 0 0,0 1 0 0 0,0 0 0 0 0,0 0 1 0 0,0 0-1 0 0,0 1 0 0 0,0-1 1 0 0,0 0-1 0 0,1 1 0 0 0,0 0-497 0 0,-1 1-1 0 0,0-1 1 0 0,0 0-1 0 0,-1 0 0 0 0,1 1 1 0 0,0-1-1 0 0,0 1 1 0 0,-1 0-1 0 0,1-1 1 0 0,-1 1-1 0 0,1 0 1 0 0,-1 0-1 0 0,2 2 0 0 0</inkml:trace>
</inkml:ink>
</file>

<file path=ppt/ink/ink1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4:52.2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 76 12699 0 0,'-3'2'826'0'0,"1"0"1"0"0,-1 1 0 0 0,1-1-1 0 0,0 1 1 0 0,0 0-1 0 0,0 0 1 0 0,0 0 0 0 0,0 0-1 0 0,1 0 1 0 0,0 0 0 0 0,-1 0-1 0 0,1 1 1 0 0,-1 2 0 0 0,-2 13 1326 0 0,4-17-2096 0 0,2-6-723 0 0,2-5 572 0 0,-1 0 1 0 0,2 1-1 0 0,-1-1 0 0 0,1 1 1 0 0,0 0-1 0 0,1 1 0 0 0,0-1 1 0 0,0 1-1 0 0,1 0 0 0 0,-1 0 0 0 0,14-9 1 0 0,-15 12 119 0 0,0 1 0 0 0,0-1 0 0 0,0 1 0 0 0,0 0 0 0 0,0 1 0 0 0,0-1 0 0 0,1 1 0 0 0,-1 0 1 0 0,1 0-1 0 0,0 1 0 0 0,0 0 0 0 0,0 0 0 0 0,-1 0 0 0 0,1 1 0 0 0,0-1 0 0 0,0 1 0 0 0,0 1 0 0 0,0-1 0 0 0,11 4 0 0 0,-16-4 13 0 0,1 0 0 0 0,-1 0 0 0 0,0 0 0 0 0,0 1 0 0 0,1-1 0 0 0,-1 0 0 0 0,0 1 0 0 0,0-1 0 0 0,0 1 0 0 0,0 0 0 0 0,0-1 0 0 0,0 1-1 0 0,0 0 1 0 0,0 0 0 0 0,0 0 0 0 0,0-1 0 0 0,0 1 0 0 0,0 0 0 0 0,0 0 0 0 0,-1 0 0 0 0,1 1 0 0 0,0-1 0 0 0,-1 0 0 0 0,1 0 0 0 0,-1 0 0 0 0,1 0-1 0 0,-1 0 1 0 0,0 1 0 0 0,1-1 0 0 0,-1 0 0 0 0,0 0 0 0 0,0 1 0 0 0,0-1 0 0 0,0 0 0 0 0,0 0 0 0 0,0 1 0 0 0,0-1 0 0 0,0 0 0 0 0,-1 0 0 0 0,1 1-1 0 0,0-1 1 0 0,-1 0 0 0 0,1 0 0 0 0,-1 0 0 0 0,0 1 0 0 0,1-1 0 0 0,-1 0 0 0 0,0 0 0 0 0,1 0 0 0 0,-3 1 0 0 0,0 3 18 0 0,-1-1 1 0 0,0 0 0 0 0,0 0-1 0 0,0 0 1 0 0,-1 0-1 0 0,1-1 1 0 0,-1 0 0 0 0,0 0-1 0 0,0 0 1 0 0,-5 2 0 0 0,-23-1 274 0 0,23-3-2414 0 0</inkml:trace>
</inkml:ink>
</file>

<file path=ppt/ink/ink1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4:52.6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69 22213 0 0,'8'-15'1912'0'0,"1"2"-872"0"0,1-2-31 0 0,1 6-393 0 0,-8 5-280 0 0,1 2-136 0 0,0 0-96 0 0,-1 2-56 0 0,1 0-360 0 0,-1 3-712 0 0,1-1-1305 0 0,-20-15-8929 0 0</inkml:trace>
</inkml:ink>
</file>

<file path=ppt/ink/ink1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5:04.9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80 5257 0 0,'-1'-8'897'0'0,"-4"-24"4643"0"0,-2 11 1687 0 0,9 29-6706 0 0,0 0-1 0 0,-1 1 0 0 0,0-1 0 0 0,-1 0 0 0 0,1 0 0 0 0,-2 9 1 0 0,1 7-182 0 0,1 37-29 0 0,-2-33-205 0 0,7 50 0 0 0,1-124-1088 0 0,-7-2 617 0 0,2-35 80 0 0,-2 74 266 0 0,2 1 1 0 0,-1-1-1 0 0,1 1 0 0 0,0 0 0 0 0,1-1 0 0 0,0 1 0 0 0,5-10 1 0 0,-7 17 9 0 0,0-1 0 0 0,0 1 0 0 0,0-1 0 0 0,1 1 0 0 0,-1-1 1 0 0,0 1-1 0 0,0 0 0 0 0,1 0 0 0 0,-1-1 0 0 0,1 1 1 0 0,-1 0-1 0 0,1 0 0 0 0,0 1 0 0 0,-1-1 0 0 0,1 0 0 0 0,0 1 1 0 0,0-1-1 0 0,-1 0 0 0 0,1 1 0 0 0,0 0 0 0 0,0-1 0 0 0,0 1 1 0 0,-1 0-1 0 0,1 0 0 0 0,0 0 0 0 0,0 0 0 0 0,3 1 0 0 0,5 1-3 0 0,-1 1 0 0 0,0 0-1 0 0,0 0 1 0 0,11 6-1 0 0,0-1 95 0 0,-20-8-61 0 0,0 0 0 0 0,1 0 0 0 0,-1 0 0 0 0,0 1 0 0 0,1-1 0 0 0,-1 0 0 0 0,0 0 0 0 0,1 0 0 0 0,-1 1 0 0 0,0-1-1 0 0,1 0 1 0 0,-1 0 0 0 0,0 1 0 0 0,0-1 0 0 0,1 0 0 0 0,-1 1 0 0 0,0-1 0 0 0,0 0 0 0 0,0 0 0 0 0,0 1 0 0 0,1-1 0 0 0,-1 1 0 0 0,0-1-1 0 0,0 0 1 0 0,0 1 0 0 0,0-1 0 0 0,0 0 0 0 0,0 1 0 0 0,0-1 0 0 0,0 0 0 0 0,0 1 0 0 0,0-1 0 0 0,0 1 0 0 0,-8 14 386 0 0,-16 9-45 0 0,17-20-319 0 0,0 1 1 0 0,-1-1 0 0 0,-14 5-1 0 0,-16 10-523 0 0,38-19 459 0 0,0 1-1 0 0,-1-1 1 0 0,1 0 0 0 0,0 1 0 0 0,0-1 0 0 0,0 0-1 0 0,0 0 1 0 0,0 1 0 0 0,0-1 0 0 0,1 0-1 0 0,-1 1 1 0 0,0-1 0 0 0,0 0 0 0 0,0 1 0 0 0,0-1-1 0 0,0 0 1 0 0,0 0 0 0 0,0 1 0 0 0,1-1 0 0 0,-1 0-1 0 0,0 0 1 0 0,0 1 0 0 0,0-1 0 0 0,1 0-1 0 0,-1 0 1 0 0,0 0 0 0 0,0 1 0 0 0,1-1 0 0 0,-1 0-1 0 0,0 0 1 0 0,0 0 0 0 0,1 0 0 0 0,-1 1 0 0 0,0-1-1 0 0,1 0 1 0 0,-1 0 0 0 0,0 0 0 0 0,0 0-1 0 0,1 0 1 0 0,17 9-132 0 0,-15-8 93 0 0,12 6 39 0 0,1-1 1 0 0,-1-1-1 0 0,1-1 1 0 0,0 0-1 0 0,0-1 1 0 0,24 1 0 0 0,-28-3 16 0 0,11 6-1035 0 0,-22-6 762 0 0,-1-1 0 0 0,1 0 1 0 0,-1 1-1 0 0,1-1 0 0 0,-1 1 0 0 0,0-1 1 0 0,1 1-1 0 0,-1-1 0 0 0,0 0 1 0 0,1 1-1 0 0,-1-1 0 0 0,0 1 1 0 0,1-1-1 0 0,-1 1 0 0 0,0 0 0 0 0,0-1 1 0 0,0 1-1 0 0,0-1 0 0 0,1 1 1 0 0,-1-1-1 0 0,0 1 0 0 0,0 0 1 0 0,0-1-1 0 0,0 1 0 0 0,0 0 0 0 0,-1-1 156 0 0,1 0-1 0 0,0 0 0 0 0,0 1 0 0 0,0-1 0 0 0,0 0 0 0 0,0 0 0 0 0,0 0 1 0 0,-1 0-1 0 0,1 0 0 0 0,0 1 0 0 0,0-1 0 0 0,0 0 0 0 0,0 0 0 0 0,-1 0 1 0 0,1 0-1 0 0,0 0 0 0 0,0 0 0 0 0,0 0 0 0 0,-1 0 0 0 0,1 0 0 0 0,0 0 1 0 0,0 0-1 0 0,0 0 0 0 0,-1 0 0 0 0,1 0 0 0 0,0 0 0 0 0,0 0 0 0 0,-1 0 1 0 0,1 0-1 0 0,0 0 0 0 0,0 0 0 0 0,0 0 0 0 0,-1 0 0 0 0,1 0 0 0 0,0 0 0 0 0,0 0 1 0 0,0 0-1 0 0,0 0 0 0 0,-1-1 0 0 0,1 1 0 0 0,0 0 0 0 0,0 0 0 0 0,-2-1-1083 0 0,-4 2-3062 0 0</inkml:trace>
</inkml:ink>
</file>

<file path=ppt/ink/ink1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5:05.3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1 6369 0 0,'-1'0'379'0'0,"0"1"0"0"0,0 0 0 0 0,0-1 0 0 0,0 1 0 0 0,0 0 0 0 0,0 0-1 0 0,0 0 1 0 0,0 0 0 0 0,0 0 0 0 0,0 0 0 0 0,0 0 0 0 0,1 0 0 0 0,-1 0-1 0 0,1 0 1 0 0,-1 0 0 0 0,0 0 0 0 0,1 0 0 0 0,0 1 0 0 0,-1-1 0 0 0,1 0-1 0 0,0 0 1 0 0,-1 3 0 0 0,2-4-172 0 0,0 1 0 0 0,-1 0 0 0 0,1 0 0 0 0,-1 0 0 0 0,1-1-1 0 0,0 1 1 0 0,0 0 0 0 0,-1 0 0 0 0,1-1 0 0 0,0 1 0 0 0,0-1 0 0 0,0 1 0 0 0,0-1-1 0 0,0 1 1 0 0,0-1 0 0 0,0 0 0 0 0,0 1 0 0 0,0-1 0 0 0,0 0 0 0 0,0 0 0 0 0,1 1-1 0 0,12 0 390 0 0,1 1-1 0 0,27-2 0 0 0,-33 0-718 0 0,-5-1 156 0 0,0 1-1 0 0,0 0 1 0 0,0 0 0 0 0,0 1 0 0 0,0-1 0 0 0,0 1 0 0 0,0 0 0 0 0,-1 0 0 0 0,7 2 0 0 0,-9-2 3 0 0,0 0-1 0 0,0 1 1 0 0,0-1 0 0 0,0 0-1 0 0,0 0 1 0 0,0 1 0 0 0,0-1-1 0 0,-1 0 1 0 0,1 1 0 0 0,0-1-1 0 0,-1 1 1 0 0,1-1-1 0 0,-1 1 1 0 0,1-1 0 0 0,-1 1-1 0 0,0-1 1 0 0,0 1 0 0 0,0-1-1 0 0,0 1 1 0 0,0 0 0 0 0,0-1-1 0 0,0 1 1 0 0,0-1 0 0 0,-1 1-1 0 0,0 2 1 0 0,1-3-58 0 0,-16 88-429 0 0,4-53-6144 0 0,-2-37-2186 0 0</inkml:trace>
</inkml:ink>
</file>

<file path=ppt/ink/ink1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5:05.7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 23 7138 0 0,'-1'-1'431'0'0,"1"0"1"0"0,-1 0-1 0 0,1-1 1 0 0,-1 1-1 0 0,1 0 1 0 0,0 0 0 0 0,0-1-1 0 0,-1 1 1 0 0,1 0-1 0 0,0-1 1 0 0,0 1 0 0 0,0 0-1 0 0,0 0 1 0 0,1-1-1 0 0,-1-1 1 0 0,1 3-282 0 0,-1 0 1 0 0,0 0-1 0 0,1 0 0 0 0,-1 0 1 0 0,0 0-1 0 0,1-1 0 0 0,-1 1 1 0 0,1 0-1 0 0,-1 0 0 0 0,0 0 1 0 0,1 0-1 0 0,-1 0 0 0 0,0 0 1 0 0,1 0-1 0 0,-1 0 0 0 0,1 1 1 0 0,-1-1-1 0 0,0 0 0 0 0,1 0 1 0 0,-1 0-1 0 0,0 0 0 0 0,1 0 1 0 0,-1 1-1 0 0,0-1 0 0 0,1 0 1 0 0,-1 0-1 0 0,0 0 1 0 0,1 1-1 0 0,-1-1 0 0 0,1 1 1 0 0,29 29 1625 0 0,-14-10-1703 0 0,-10-14-4 0 0,0 1 0 0 0,-1 0 1 0 0,0 1-1 0 0,0-1 0 0 0,4 11 0 0 0,-7-15-25 0 0,-1 0-1 0 0,-1 0 0 0 0,1 0 1 0 0,0 0-1 0 0,-1 1 1 0 0,1-1-1 0 0,-1 0 0 0 0,0 0 1 0 0,0 1-1 0 0,-1-1 1 0 0,1 0-1 0 0,-1 0 0 0 0,1 0 1 0 0,-1 1-1 0 0,0-1 0 0 0,0 0 1 0 0,0 0-1 0 0,-3 4 1 0 0,-2 5 3 0 0,-1 0 1 0 0,0-1-1 0 0,-17 20 0 0 0,22-28-76 0 0,0-1 0 0 0,-1 1 1 0 0,1-1-1 0 0,0 1 0 0 0,-1-1 0 0 0,0 0 0 0 0,1 0 0 0 0,-1 0 0 0 0,0 0 0 0 0,0-1 0 0 0,0 1 0 0 0,0-1 0 0 0,0 1 0 0 0,0-1 0 0 0,-1 0 0 0 0,1-1 0 0 0,0 1 0 0 0,-1 0 0 0 0,1-1 0 0 0,-7 0 0 0 0,0-5-406 0 0,16-1 164 0 0,16-3 217 0 0,-11 10 81 0 0,-1-1 0 0 0,0 1 0 0 0,1 1-1 0 0,-1 0 1 0 0,0 0 0 0 0,0 1 0 0 0,0 0 0 0 0,-1 1 0 0 0,1 0 0 0 0,16 9 0 0 0,3 1-3878 0 0,1-2-4762 0 0</inkml:trace>
</inkml:ink>
</file>

<file path=ppt/ink/ink1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5:06.1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0 108 7754 0 0,'1'-1'510'0'0,"1"1"0"0"0,-1-1 1 0 0,0 1-1 0 0,0 0 0 0 0,0-1 1 0 0,0 1-1 0 0,0 0 0 0 0,0 0 1 0 0,0 0-1 0 0,1-1 0 0 0,-1 1 0 0 0,0 1 1 0 0,0-1-1 0 0,0 0 0 0 0,0 0 1 0 0,0 0-1 0 0,0 0 0 0 0,2 1 1 0 0,26 9 1158 0 0,-17-6-1046 0 0,-7-2-628 0 0,30 5-1019 0 0,-12-9-5225 0 0,-23 2 6089 0 0,0 0 0 0 0,1-1 1 0 0,-1 1-1 0 0,1 0 0 0 0,-1 0 0 0 0,0 0 0 0 0,1-1 0 0 0,-1 1 1 0 0,0 0-1 0 0,0 0 0 0 0,1-1 0 0 0,-1 1 0 0 0,0 0 1 0 0,0-1-1 0 0,1 1 0 0 0,-1 0 0 0 0,0-1 0 0 0,0 1 0 0 0,0 0 1 0 0,1-1-1 0 0,-1 1 0 0 0,0-1 0 0 0,0 1 0 0 0,0 0 0 0 0,0-1 1 0 0,0 1-1 0 0,0-1 0 0 0,0 1 0 0 0,0-1 0 0 0,0-2-968 0 0,3-3-3157 0 0</inkml:trace>
  <inkml:trace contextRef="#ctx0" brushRef="#br0" timeOffset="1">164 1 6305 0 0,'-1'8'9358'0'0,"-4"10"-5433"0"0,-8 44-2086 0 0,9-41-1701 0 0,-10 88 1028 0 0,14-98-1680 0 0,0-1 0 0 0,0 1 0 0 0,1-1-1 0 0,0 1 1 0 0,1-1 0 0 0,0 1-1 0 0,1-1 1 0 0,4 11 0 0 0,-7-19 186 0 0,0-1 1 0 0,1 0-1 0 0,-1 0 1 0 0,1 0-1 0 0,0 0 1 0 0,-1 0-1 0 0,1 0 1 0 0,0 0-1 0 0,0 0 1 0 0,-1 0 0 0 0,1-1-1 0 0,0 1 1 0 0,0 0-1 0 0,0 0 1 0 0,0-1-1 0 0,2 2 1 0 0,-2-2 81 0 0,-1 0 1 0 0,1 0-1 0 0,0 0 0 0 0,0 0 1 0 0,-1 0-1 0 0,1 0 0 0 0,0 0 1 0 0,0 0-1 0 0,0 0 1 0 0,-1-1-1 0 0,1 1 0 0 0,0 0 1 0 0,-1-1-1 0 0,1 1 0 0 0,0 0 1 0 0,-1-1-1 0 0,1 1 1 0 0,0-1-1 0 0,-1 1 0 0 0,1-1 1 0 0,-1 1-1 0 0,1-1 0 0 0,0 1 1 0 0,-1-1-1 0 0,0 1 1 0 0,2-2-1 0 0,6-9-3474 0 0</inkml:trace>
</inkml:ink>
</file>

<file path=ppt/ink/ink1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5:06.5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 1 7017 0 0,'-2'19'11959'0'0,"-4"12"-8353"0"0,-9 49-3406 0 0,15-73-310 0 0,-3 47 247 0 0,3-50-557 0 0,0-1 0 0 0,0 1 0 0 0,1 0 0 0 0,0 0 0 0 0,0 0 0 0 0,0 0 0 0 0,0-1 0 0 0,1 1 0 0 0,-1 0 0 0 0,1-1 0 0 0,2 5 0 0 0,-4-8 183 0 0,0 0 1 0 0,1 1-1 0 0,-1-1 0 0 0,0 0 1 0 0,0 1-1 0 0,1-1 0 0 0,-1 0 1 0 0,0 0-1 0 0,0 1 0 0 0,1-1 0 0 0,-1 0 1 0 0,0 0-1 0 0,1 1 0 0 0,-1-1 1 0 0,0 0-1 0 0,1 0 0 0 0,-1 0 1 0 0,0 1-1 0 0,1-1 0 0 0,-1 0 0 0 0,0 0 1 0 0,1 0-1 0 0,-1 0 0 0 0,0 0 1 0 0,1 0-1 0 0,-1 0 0 0 0,1 0 1 0 0,-1 0-1 0 0,0 0 0 0 0,1 0 0 0 0,-1 0 1 0 0,1 0-1 0 0,-1 0 0 0 0,0 0 1 0 0,1 0-1 0 0,-1 0 0 0 0,0-1 0 0 0,1 1 1 0 0,-1 0-1 0 0,1 0 0 0 0</inkml:trace>
</inkml:ink>
</file>

<file path=ppt/ink/ink1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5:06.8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30 9042 0 0,'-13'-14'6552'0'0,"14"5"-2663"0"0,1 8-3793 0 0,0 0-1 0 0,-1 0 1 0 0,1 0-1 0 0,0 1 1 0 0,-1-1-1 0 0,1 1 1 0 0,0-1-1 0 0,0 1 1 0 0,0 0-1 0 0,-1 0 1 0 0,1 0-1 0 0,0 0 1 0 0,0 0-1 0 0,0 0 1 0 0,2 1-1 0 0,5 0-80 0 0,0 0 0 0 0,0 1-1 0 0,-1 1 1 0 0,1-1 0 0 0,-1 2-1 0 0,13 5 1 0 0,10 14-2466 0 0,-29-21 1760 0 0,0 0 0 0 0,0 1 0 0 0,-1-1 0 0 0,1 0 1 0 0,-1 0-1 0 0,1 1 0 0 0,-1-1 0 0 0,0 1 0 0 0,0-1 1 0 0,0 1-1 0 0,0 3 0 0 0,-1 0-2623 0 0,-1 0-1296 0 0</inkml:trace>
</inkml:ink>
</file>

<file path=ppt/ink/ink1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5:07.2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31 7706 0 0,'-12'5'7892'0'0,"22"-1"-4123"0"0,23 0-2402 0 0,-28-4-1358 0 0,1-1-1 0 0,0 1 1 0 0,-1 1 0 0 0,1-1 0 0 0,-1 1-1 0 0,1 0 1 0 0,-1 0 0 0 0,1 0 0 0 0,-1 1-1 0 0,1 0 1 0 0,-1 0 0 0 0,0 0 0 0 0,6 4-1 0 0,-11-5 1 0 0,0 0-1 0 0,1-1 0 0 0,-1 1 1 0 0,0 0-1 0 0,0 0 0 0 0,1-1 0 0 0,-1 1 1 0 0,0 0-1 0 0,0-1 0 0 0,0 1 1 0 0,0 0-1 0 0,0 0 0 0 0,0-1 0 0 0,0 1 1 0 0,0 0-1 0 0,0 0 0 0 0,0-1 0 0 0,-1 1 1 0 0,1 0-1 0 0,0 0 0 0 0,0-1 1 0 0,-1 1-1 0 0,1 0 0 0 0,0-1 0 0 0,-1 1 1 0 0,1 0-1 0 0,-1-1 0 0 0,0 1 1 0 0,-18 24 270 0 0,11-16-153 0 0,6-6-81 0 0,1 0 1 0 0,-1 1 0 0 0,1-1-1 0 0,-1 0 1 0 0,1 1-1 0 0,0-1 1 0 0,0 1-1 0 0,1-1 1 0 0,-1 1-1 0 0,1-1 1 0 0,0 1-1 0 0,0 0 1 0 0,0-1-1 0 0,0 1 1 0 0,0-1-1 0 0,1 1 1 0 0,0 0-1 0 0,0-1 1 0 0,0 0-1 0 0,0 1 1 0 0,0-1-1 0 0,3 5 1 0 0,-3-7-26 0 0,0 1 0 0 0,0 0 0 0 0,0-1 0 0 0,0 1 1 0 0,1-1-1 0 0,-1 0 0 0 0,0 1 0 0 0,1-1 0 0 0,-1 0 0 0 0,1 0 0 0 0,0 0 0 0 0,-1 0 1 0 0,1 0-1 0 0,0 0 0 0 0,-1 0 0 0 0,1-1 0 0 0,0 1 0 0 0,0 0 0 0 0,0-1 0 0 0,0 0 1 0 0,0 1-1 0 0,0-1 0 0 0,-1 0 0 0 0,1 0 0 0 0,0 0 0 0 0,0 0 0 0 0,0-1 0 0 0,0 1 1 0 0,0 0-1 0 0,0-1 0 0 0,0 1 0 0 0,-1-1 0 0 0,1 0 0 0 0,0 1 0 0 0,0-1 0 0 0,-1 0 1 0 0,1 0-1 0 0,0 0 0 0 0,-1-1 0 0 0,1 1 0 0 0,-1 0 0 0 0,2-2 0 0 0,0 0-82 0 0,1 0 0 0 0,-1 0-1 0 0,0 0 1 0 0,0-1-1 0 0,0 1 1 0 0,-1-1 0 0 0,1 0-1 0 0,-1 1 1 0 0,0-1-1 0 0,0 0 1 0 0,0 0 0 0 0,0-1-1 0 0,1-4 1 0 0,-1-4-878 0 0,1 0 0 0 0,-1 0-1 0 0,-1-14 1 0 0,3-16-4947 0 0,6 28-961 0 0,9 1 4422 0 0,3 3 3936 0 0,2 8 10187 0 0,-24 3-11537 0 0,0 13 3206 0 0,-4 13-1019 0 0,4-25-2094 0 0,-5 18 762 0 0,-6 40 316 0 0,11-56-1297 0 0,-1 0 1 0 0,1 0-1 0 0,0 0 1 0 0,0 0-1 0 0,0 0 0 0 0,1 0 1 0 0,-1 0-1 0 0,1 0 1 0 0,0 0-1 0 0,-1-1 0 0 0,1 1 1 0 0,0 0-1 0 0,1 0 1 0 0,-1-1-1 0 0,0 1 0 0 0,3 2 1 0 0,-2-3-14 0 0,0-1 0 0 0,-1 0 0 0 0,1 0-1 0 0,0 0 1 0 0,1 0 0 0 0,-1 0 0 0 0,0-1 0 0 0,0 1 0 0 0,0-1 0 0 0,0 1 0 0 0,1-1 0 0 0,-1 0-1 0 0,0 0 1 0 0,0 1 0 0 0,1-2 0 0 0,-1 1 0 0 0,0 0 0 0 0,0 0 0 0 0,0-1 0 0 0,1 1 0 0 0,-1-1-1 0 0,3-1 1 0 0,23-11-971 0 0,-9-4-3723 0 0</inkml:trace>
</inkml:ink>
</file>

<file path=ppt/ink/ink1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5:07.5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 1 7826 0 0,'-4'4'1192'0'0,"-1"2"1"0"0,1-1 0 0 0,1 0 0 0 0,-1 1-1 0 0,1-1 1 0 0,0 1 0 0 0,0 0 0 0 0,-3 12-1 0 0,4-11-612 0 0,0 0-1 0 0,1 0 1 0 0,-1 0 0 0 0,2 0-1 0 0,-1 1 1 0 0,1-1-1 0 0,0 0 1 0 0,1 8 0 0 0,0-12-536 0 0,-1 1 1 0 0,1-1-1 0 0,0 1 1 0 0,0-1-1 0 0,0 1 1 0 0,0-1-1 0 0,1 0 1 0 0,0 1-1 0 0,-1-1 1 0 0,1 0 0 0 0,0 0-1 0 0,1 0 1 0 0,-1 0-1 0 0,0-1 1 0 0,5 5-1 0 0,-4-5-190 0 0,0 0 0 0 0,1-1 0 0 0,-1 1 0 0 0,0-1 0 0 0,1 1-1 0 0,-1-1 1 0 0,1 0 0 0 0,-1 0 0 0 0,1-1 0 0 0,0 1 0 0 0,-1-1 0 0 0,1 1-1 0 0,0-1 1 0 0,-1 0 0 0 0,1-1 0 0 0,0 1 0 0 0,-1-1 0 0 0,5-1 0 0 0,0 0-855 0 0,-1 0 0 0 0,1-1 1 0 0,-1-1-1 0 0,0 1 1 0 0,0-1-1 0 0,0 0 0 0 0,-1-1 1 0 0,1 1-1 0 0,-1-1 1 0 0,0-1-1 0 0,-1 1 1 0 0,1-1-1 0 0,7-10 0 0 0,7-11-3998 0 0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6:21.2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 7642 0 0,'3'-1'473'0'0,"1"0"0"0"0,0 0 0 0 0,-1 0 0 0 0,1 1 0 0 0,0-1 0 0 0,-1 1 0 0 0,1 0 0 0 0,0 0 0 0 0,0 0 1 0 0,-1 1-1 0 0,1-1 0 0 0,5 2 0 0 0,46 14 189 0 0,-47-13-269 0 0,-2 0-266 0 0,1-1 0 0 0,-1 1 0 0 0,0 0 0 0 0,0 1 0 0 0,0-1 0 0 0,-1 1 0 0 0,1 0 0 0 0,-1 1 0 0 0,0-1 0 0 0,0 1 0 0 0,-1 0 0 0 0,1 0 0 0 0,-1 1 0 0 0,0-1 0 0 0,0 1 0 0 0,5 12-1 0 0,-8-14-49 0 0,1 0 0 0 0,-1-1-1 0 0,0 2 1 0 0,0-1 0 0 0,0 0-1 0 0,-1 0 1 0 0,0 0 0 0 0,1 0-1 0 0,-2 0 1 0 0,1 0 0 0 0,0 0-1 0 0,-1 1 1 0 0,0-1 0 0 0,1 0-1 0 0,-2 0 1 0 0,1 0 0 0 0,0-1-1 0 0,-1 1 1 0 0,0 0 0 0 0,0 0-1 0 0,0-1 1 0 0,0 1 0 0 0,0-1-1 0 0,-1 0 1 0 0,0 0 0 0 0,0 0-1 0 0,0 0 1 0 0,0 0 0 0 0,-4 2-1 0 0,-25 13 477 0 0,20-12 755 0 0,38-2-847 0 0,54 8-272 0 0,-7-1-3053 0 0,-71-10 2336 0 0,0-1 0 0 0,0 0-1 0 0,1 0 1 0 0,-1 0 0 0 0,0 0 0 0 0,0 0 0 0 0,1 0 0 0 0,-1-1-1 0 0,0 1 1 0 0,0-1 0 0 0,0 1 0 0 0,0-1 0 0 0,1 0-1 0 0,-1 0 1 0 0,0 0 0 0 0,0 0 0 0 0,-1 0 0 0 0,4-2 0 0 0,7-6-5252 0 0</inkml:trace>
</inkml:ink>
</file>

<file path=ppt/ink/ink1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5:07.9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137 89 11979 0 0,'-3'0'525'0'0,"1"1"1"0"0,-1-1 0 0 0,1 0 0 0 0,0 0-1 0 0,-1 1 1 0 0,1 0 0 0 0,-1-1 0 0 0,1 1-1 0 0,0 0 1 0 0,-1 0 0 0 0,1 0 0 0 0,0 1-1 0 0,0-1 1 0 0,0 0 0 0 0,0 1 0 0 0,0-1-1 0 0,0 1 1 0 0,-2 2 0 0 0,2-1-250 0 0,0 0-1 0 0,0 0 1 0 0,0 0 0 0 0,0 0-1 0 0,1 0 1 0 0,-1 0 0 0 0,1 1 0 0 0,0-1-1 0 0,0 0 1 0 0,0 1 0 0 0,1-1-1 0 0,-1 4 1 0 0,0-2-249 0 0,1-1 0 0 0,0 0 0 0 0,0 0 0 0 0,0 1 0 0 0,1-1 0 0 0,-1 0 0 0 0,1 0 0 0 0,0 0 0 0 0,0 1 0 0 0,1-1 0 0 0,-1 0 0 0 0,1-1 0 0 0,0 1 0 0 0,0 0 0 0 0,0 0-1 0 0,0-1 1 0 0,1 1 0 0 0,-1-1 0 0 0,1 0 0 0 0,0 0 0 0 0,0 0 0 0 0,5 4 0 0 0,-7-6-32 0 0,0-1-1 0 0,1 1 0 0 0,-1 0 0 0 0,1-1 1 0 0,-1 1-1 0 0,1 0 0 0 0,-1-1 1 0 0,1 0-1 0 0,-1 1 0 0 0,1-1 0 0 0,0 0 1 0 0,-1 0-1 0 0,1 0 0 0 0,-1 0 0 0 0,1 0 1 0 0,0 0-1 0 0,-1 0 0 0 0,1-1 1 0 0,-1 1-1 0 0,1-1 0 0 0,1 0 0 0 0,1-1 0 0 0,-1 1-1 0 0,0-1 0 0 0,0 0 0 0 0,-1 0 0 0 0,1-1 0 0 0,0 1 0 0 0,-1-1 0 0 0,1 1 0 0 0,2-5 0 0 0,2-4 3 0 0,0-1-1 0 0,0 1 1 0 0,-1-1-1 0 0,4-14 1 0 0,-7 18 13 0 0,-1-1-1 0 0,0 1 1 0 0,0-1 0 0 0,-1 1 0 0 0,0-1 0 0 0,-1 0-1 0 0,0 0 1 0 0,-2-17 0 0 0,1 23-26 0 0,1-1 1 0 0,-1 1 0 0 0,0 0-1 0 0,0-1 1 0 0,0 1-1 0 0,-1 0 1 0 0,1 0 0 0 0,-1 0-1 0 0,0 0 1 0 0,0 0-1 0 0,-3-4 1 0 0,4 6-14 0 0,-1 0 1 0 0,1-1-1 0 0,-1 1 0 0 0,0 0 1 0 0,1 0-1 0 0,-1 0 1 0 0,0 0-1 0 0,0 0 0 0 0,0 1 1 0 0,0-1-1 0 0,0 0 0 0 0,0 1 1 0 0,0-1-1 0 0,0 1 1 0 0,0 0-1 0 0,0 0 0 0 0,0 0 1 0 0,0 0-1 0 0,0 0 0 0 0,-4 1 1 0 0,2 0-40 0 0,-1 1 1 0 0,0-1 0 0 0,0 1 0 0 0,0 1 0 0 0,1-1-1 0 0,-1 1 1 0 0,1-1 0 0 0,0 1 0 0 0,0 1-1 0 0,0-1 1 0 0,0 0 0 0 0,1 1 0 0 0,-1 0-1 0 0,1 0 1 0 0,0 0 0 0 0,-5 8 0 0 0,-4 8-235 0 0,0 1 1 0 0,-9 24-1 0 0,21-43 282 0 0,-1 0-11 0 0,-31 77-1614 0 0,30-71 1481 0 0,0 0-1 0 0,0 0 1 0 0,0 0 0 0 0,1 0 0 0 0,1 0 0 0 0,-1 0 0 0 0,1 0 0 0 0,1 11 0 0 0,0-17 206 0 0,-1-1 1 0 0,0 1-1 0 0,1 0 1 0 0,-1-1-1 0 0,1 1 1 0 0,0-1-1 0 0,0 1 1 0 0,-1-1-1 0 0,1 0 1 0 0,0 1-1 0 0,0-1 1 0 0,0 0-1 0 0,1 0 1 0 0,-1 1-1 0 0,0-1 1 0 0,0 0-1 0 0,1 0 1 0 0,-1 0-1 0 0,3 1 1 0 0,0 0 89 0 0,0-1 0 0 0,0 1 0 0 0,0-1 0 0 0,0 0 0 0 0,1 0 0 0 0,-1 0-1 0 0,6 0 1 0 0,6-1 109 0 0,0 0-1 0 0,0-1 1 0 0,17-4-1 0 0,-4-1 266 0 0,-1-5-4697 0 0,-27 10 3848 0 0,1 0 0 0 0,-1 0 0 0 0,0 0 0 0 0,1 0 0 0 0,-1 0 0 0 0,0-1 0 0 0,1 1 0 0 0,-1 0 0 0 0,0 0 0 0 0,0-1 0 0 0,0 1 0 0 0,0-1 0 0 0,0 1 0 0 0,-1-1 0 0 0,1 1 0 0 0,0-1 1 0 0,-1 0-1 0 0,1 1 0 0 0,-1-1 0 0 0,0 0 0 0 0,1 1 0 0 0,-1-1 0 0 0,0 0 0 0 0,0 0 0 0 0,0 1 0 0 0,0-1 0 0 0,0 0 0 0 0,-1 0 0 0 0,1 1 0 0 0,0-1 0 0 0,-2-3 0 0 0,2 5 415 0 0,0-1 0 0 0,0 1 0 0 0,0-1 0 0 0,0 1 0 0 0,-1-1 0 0 0,1 0 0 0 0,0 1 0 0 0,0-1 0 0 0,0 1 0 0 0,-1-1 0 0 0,1 1 0 0 0,0-1 0 0 0,-1 1 0 0 0,1 0 0 0 0,-1-1 0 0 0,1 1 0 0 0,0-1 0 0 0,-1 1 0 0 0,1 0 0 0 0,-1-1 0 0 0,1 1 0 0 0,-1 0 0 0 0,1 0 0 0 0,-1-1 0 0 0,1 1 0 0 0,-1 0 0 0 0,1 0 0 0 0,-1 0 0 0 0,1-1 0 0 0,-1 1 0 0 0,0 0 0 0 0,0 0 0 0 0,-1 1 287 0 0,1-1-1 0 0,-1 1 1 0 0,1-1-1 0 0,0 1 1 0 0,-1 0-1 0 0,1-1 1 0 0,0 1-1 0 0,-1 0 1 0 0,1 0-1 0 0,0 0 1 0 0,-2 2-1 0 0,-25 35 6212 0 0,25-34-6337 0 0,1 0 1 0 0,0 1 0 0 0,0-1 0 0 0,1 1-1 0 0,-1 0 1 0 0,1-1 0 0 0,0 1 0 0 0,0 0-1 0 0,1 0 1 0 0,-1 0 0 0 0,1 0 0 0 0,0 0-1 0 0,1 0 1 0 0,-1-1 0 0 0,1 1 0 0 0,0 0-1 0 0,0 0 1 0 0,2 5 0 0 0,-2-8-265 0 0,1 1 1 0 0,-1 0-1 0 0,1 0 1 0 0,0-1-1 0 0,0 1 1 0 0,0-1-1 0 0,0 0 1 0 0,0 1-1 0 0,0-1 1 0 0,1 0-1 0 0,-1 0 1 0 0,1 0-1 0 0,-1-1 1 0 0,1 1-1 0 0,0-1 1 0 0,0 1-1 0 0,0-1 1 0 0,-1 0-1 0 0,1 0 1 0 0,0 0-1 0 0,1-1 1 0 0,-1 1-1 0 0,0-1 1 0 0,0 1-1 0 0,0-1 1 0 0,0 0-1 0 0,0 0 1 0 0,6-1-1 0 0,2-1-981 0 0,-1 1 0 0 0,0-1-1 0 0,0 0 1 0 0,0-1 0 0 0,18-8-1 0 0,-19 7-1984 0 0,0-1 0 0 0,-1 0 0 0 0,13-10 0 0 0,5 0-2143 0 0</inkml:trace>
</inkml:ink>
</file>

<file path=ppt/ink/ink1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5:08.3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158 31 5465 0 0,'2'-3'1281'0'0,"16"-19"5427"0"0,-18 22-6307 0 0,1-1 0 0 0,-1 1 0 0 0,1-1 0 0 0,0 1 0 0 0,-1-1 0 0 0,1 1 0 0 0,-1-1 0 0 0,1 1 0 0 0,0 0-1 0 0,-1 0 1 0 0,1-1 0 0 0,0 1 0 0 0,-1 0 0 0 0,1 0 0 0 0,0 0 0 0 0,0 0 0 0 0,-1-1 0 0 0,1 1 0 0 0,1 1 0 0 0,-2-1-239 0 0,0 0 0 0 0,1 1 0 0 0,-1-1 0 0 0,0 0 0 0 0,0 1 0 0 0,0-1 0 0 0,0 0 0 0 0,1 1 0 0 0,-1-1 1 0 0,0 1-1 0 0,0-1 0 0 0,0 1 0 0 0,0-1 0 0 0,0 0 0 0 0,0 1 0 0 0,0-1 0 0 0,0 1 0 0 0,0-1 0 0 0,0 0 1 0 0,0 1-1 0 0,0-1 0 0 0,-1 1 0 0 0,1-1 0 0 0,0 0 0 0 0,0 1 0 0 0,0-1 0 0 0,0 1 0 0 0,-1-1 1 0 0,1 0-1 0 0,0 1 0 0 0,-1-1 0 0 0,-8 17 705 0 0,8-14-559 0 0,-83 124 1432 0 0,23-46-4542 0 0,51-68 1713 0 0,8-11 407 0 0,-9 11-2780 0 0,5-10-1534 0 0,6-3 4733 0 0,0 1 0 0 0,-1-1 0 0 0,1-1 0 0 0,-1 1 0 0 0,1 0 0 0 0,0 0 0 0 0,-1 0 0 0 0,1 0 0 0 0,0 0 0 0 0,-1 0 0 0 0,1 0 0 0 0,0 0 0 0 0,-1-1 1 0 0,1 1-1 0 0,-1-1-789 0 0</inkml:trace>
</inkml:ink>
</file>

<file path=ppt/ink/ink1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5:08.6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15443 0 0,'0'3'849'0'0,"0"1"0"0"0,1 0 0 0 0,-1-1 0 0 0,1 1 0 0 0,0-1 0 0 0,0 1 0 0 0,0 0 0 0 0,1-1 0 0 0,2 5 0 0 0,-1-2-300 0 0,1 0 0 0 0,0-1 0 0 0,0 1 0 0 0,8 7 0 0 0,4 1-752 0 0,1 0-1 0 0,23 14 1 0 0,-26-18 661 0 0,44 27-3200 0 0,-34-22-1689 0 0,-1 0-4049 0 0,-12-7 1600 0 0</inkml:trace>
  <inkml:trace contextRef="#ctx0" brushRef="#br0" timeOffset="1">434 301 14243 0 0,'25'-17'9348'0'0,"-9"11"-7900"0"0,-16 6-1591 0 0,1 0 0 0 0,-1 0 0 0 0,0 0 0 0 0,0 0 0 0 0,1 0 0 0 0,-1 0 1 0 0,0 0-1 0 0,1 0 0 0 0,-1 0 0 0 0,0 0 0 0 0,1 0 0 0 0,-1 0 0 0 0,0 0 0 0 0,1 0 0 0 0,-1 0 0 0 0,0 1 0 0 0,0-1 0 0 0,1 0 0 0 0,-1 0 0 0 0,0 0 0 0 0,0 0 0 0 0,1 1 1 0 0,-1-1-1 0 0,0 0 0 0 0,0 0 0 0 0,0 1 0 0 0,1-1 0 0 0,-1 0 0 0 0,0 0 0 0 0,0 1 0 0 0,0-1 0 0 0,0 0 0 0 0,0 0 0 0 0,1 1 0 0 0</inkml:trace>
</inkml:ink>
</file>

<file path=ppt/ink/ink1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5:59.4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223 1 1816 0 0,'-4'0'275'0'0,"1"-1"0"0"0,-1 1-1 0 0,1 0 1 0 0,-1 0 0 0 0,0 0-1 0 0,1 1 1 0 0,-1-1 0 0 0,0 1 0 0 0,1 0-1 0 0,-1 0 1 0 0,1 0 0 0 0,0 1-1 0 0,-1-1 1 0 0,1 1 0 0 0,0 0-1 0 0,0 0 1 0 0,0 0 0 0 0,0 0-1 0 0,0 0 1 0 0,0 1 0 0 0,1-1-1 0 0,-1 1 1 0 0,1-1 0 0 0,0 1-1 0 0,-1 0 1 0 0,1 0 0 0 0,1 0-1 0 0,-3 6 1 0 0,-16 29 396 0 0,1 1-1 0 0,3 1 1 0 0,1 0-1 0 0,2 1 1 0 0,1 1-1 0 0,-8 65 1 0 0,10-11-138 0 0,3 176 1 0 0,28 100 356 0 0,-9-269-43 0 0,41 160 0 0 0,-37-221-688 0 0,-12-35-332 0 0,-1 0 1 0 0,0 0-1 0 0,-1 0 1 0 0,1 1-1 0 0,-1-1 0 0 0,-1 0 1 0 0,1 1-1 0 0,0 14 1 0 0,-2-21-99 0 0,0-1-1 0 0,0 1 1 0 0,-1-1 0 0 0,1 1-1 0 0,0-1 1 0 0,0 1 0 0 0,0-1 0 0 0,0 1-1 0 0,0-1 1 0 0,0 1 0 0 0,-1-1-1 0 0,1 1 1 0 0,0-1 0 0 0,-1 1-1 0 0,1-1 1 0 0,0 1 0 0 0,0-1 0 0 0,-1 1-1 0 0,1-1 1 0 0,-1 0 0 0 0,1 1-1 0 0,-1-1 1 0 0,1 0 0 0 0,0 1 0 0 0,-1-1-1 0 0,1 0 1 0 0,-1 1 0 0 0,1-1-1 0 0,-1 0 1 0 0,1 0 0 0 0,-1 0-1 0 0,1 0 1 0 0,-1 0 0 0 0,0 1 0 0 0,-5-1-4230 0 0</inkml:trace>
</inkml:ink>
</file>

<file path=ppt/ink/ink1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5:59.9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0 5417 0 0,'-1'2'186'0'0,"0"-1"-1"0"0,0 1 1 0 0,1-1-1 0 0,-1 1 1 0 0,0 0-1 0 0,0-1 1 0 0,1 1-1 0 0,-1 0 1 0 0,1 0-1 0 0,0-1 1 0 0,-1 1-1 0 0,1 0 1 0 0,0 0-1 0 0,0 0 1 0 0,0 0 0 0 0,0-1-1 0 0,0 1 1 0 0,1 0-1 0 0,-1 0 1 0 0,1 0-1 0 0,-1-1 1 0 0,1 1-1 0 0,-1 0 1 0 0,3 2-1 0 0,24 46 1034 0 0,-20-39-820 0 0,37 56 2669 0 0,100 119 0 0 0,-134-175-2800 0 0,0-1 0 0 0,0 1-1 0 0,17 11 1 0 0,-23-20-167 0 0,-1 1-1 0 0,1-1 1 0 0,-1 0 0 0 0,1 0-1 0 0,0 0 1 0 0,-1-1 0 0 0,1 1-1 0 0,0-1 1 0 0,0 0-1 0 0,0 0 1 0 0,0 0 0 0 0,0-1-1 0 0,0 1 1 0 0,1-1 0 0 0,-1 0-1 0 0,7-1 1 0 0,-9 0-7 0 0,0 0-1 0 0,1 0 1 0 0,-1 0-1 0 0,0 0 1 0 0,0-1-1 0 0,0 1 1 0 0,0-1-1 0 0,0 0 1 0 0,0 1-1 0 0,0-1 1 0 0,-1 0-1 0 0,1 0 1 0 0,0 0-1 0 0,-1 0 1 0 0,0-1-1 0 0,0 1 1 0 0,1 0-1 0 0,-1 0 1 0 0,0-1-1 0 0,0-2 1 0 0,16-58 422 0 0,-14 47-450 0 0,11-49-38 0 0,-3 9-199 0 0,35-102-1 0 0,-47 210-9819 0 0,-1-27 5994 0 0,-2 3-1612 0 0</inkml:trace>
</inkml:ink>
</file>

<file path=ppt/ink/ink1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6:01.0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45 5753 0 0,'-4'-17'1984'0'0,"-4"-11"5529"0"0,8 34-3714 0 0,1 15-2734 0 0,0 5-975 0 0,4 59 497 0 0,0 8-490 0 0,4-1 0 0 0,29 132 0 0 0,-16-163-688 0 0,-20-56 99 0 0,0-1 0 0 0,1 0 0 0 0,-1 0 0 0 0,1 0 0 0 0,0 0 1 0 0,5 5-1 0 0,-8-9 364 0 0,0 1 1 0 0,0-1 0 0 0,1 0 0 0 0,-1 1-1 0 0,0-1 1 0 0,0 0 0 0 0,1 0 0 0 0,-1 1-1 0 0,0-1 1 0 0,1 0 0 0 0,-1 0 0 0 0,0 1-1 0 0,1-1 1 0 0,-1 0 0 0 0,1 0 0 0 0,-1 0-1 0 0,0 0 1 0 0,1 0 0 0 0,-1 1 0 0 0,1-1-1 0 0,-1 0 1 0 0,0 0 0 0 0,1 0 0 0 0,-1 0-1 0 0,1 0 1 0 0,-1 0 0 0 0,0 0 0 0 0,1 0-1 0 0,-1 0 1 0 0,1-1 0 0 0,-1 1 0 0 0,0 0-1 0 0,1 0 1 0 0,-1 0 0 0 0,1 0 0 0 0,-1-1-1 0 0,0 1 1 0 0,1 0 0 0 0,-1 0 0 0 0,0-1-1 0 0,1 1 1 0 0,-1 0 0 0 0,0 0 0 0 0,0-1-1 0 0,1 0 1 0 0,5-19-3960 0 0,-4 0-259 0 0</inkml:trace>
</inkml:ink>
</file>

<file path=ppt/ink/ink1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6:01.4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63 5609 0 0,'0'-4'633'0'0,"-1"1"0"0"0,1-1 1 0 0,0 0-1 0 0,0 0 0 0 0,0 0 0 0 0,1 1 0 0 0,-1-1 0 0 0,1 0 1 0 0,0 0-1 0 0,0 1 0 0 0,1-5 0 0 0,-1 7-508 0 0,1 0 0 0 0,-1 0 0 0 0,0 0 0 0 0,0-1 0 0 0,1 1 0 0 0,-1 0 0 0 0,0 1 0 0 0,1-1 0 0 0,-1 0 0 0 0,1 0 0 0 0,0 1 0 0 0,-1-1 0 0 0,1 1 0 0 0,-1-1 0 0 0,1 1 0 0 0,0-1 0 0 0,-1 1-1 0 0,1 0 1 0 0,0 0 0 0 0,-1 0 0 0 0,1 0 0 0 0,0 0 0 0 0,-1 0 0 0 0,1 1 0 0 0,0-1 0 0 0,-1 1 0 0 0,3 0 0 0 0,9 1 20 0 0,0 2-1 0 0,0 0 1 0 0,-1 0-1 0 0,1 1 1 0 0,-1 1-1 0 0,0 0 1 0 0,0 1-1 0 0,-1 0 1 0 0,1 1-1 0 0,10 10 1 0 0,-8-6-46 0 0,0 1 0 0 0,-1 1 1 0 0,-1 0-1 0 0,-1 0 0 0 0,0 1 0 0 0,17 32 1 0 0,-26-43-23 0 0,0 0 1 0 0,0 0 0 0 0,-1 0-1 0 0,1 1 1 0 0,-1-1 0 0 0,0 1-1 0 0,0-1 1 0 0,-1 1 0 0 0,0 0-1 0 0,1-1 1 0 0,-2 1 0 0 0,1-1-1 0 0,0 1 1 0 0,-1-1 0 0 0,-1 6-1 0 0,0-3 17 0 0,-1 0 0 0 0,0 0-1 0 0,0 0 1 0 0,0 0 0 0 0,-1-1 0 0 0,0 1-1 0 0,0-1 1 0 0,-9 10 0 0 0,5-7-30 0 0,-1 0 0 0 0,-1-1 1 0 0,1 0-1 0 0,-1 0 0 0 0,0-1 1 0 0,-1 0-1 0 0,0-1 1 0 0,0 0-1 0 0,0-1 0 0 0,-23 7 1 0 0,17-9 55 0 0,-3 1-1165 0 0,21 1-536 0 0,11 2-1021 0 0,28 6-6156 0 0,-21-8 3808 0 0</inkml:trace>
</inkml:ink>
</file>

<file path=ppt/ink/ink1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6:01.7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1 9706 0 0,'-1'2'1096'0'0,"0"1"0"0"0,0-1-1 0 0,0 1 1 0 0,0-1 0 0 0,0 1-1 0 0,0-1 1 0 0,1 1 0 0 0,-1 4 0 0 0,2 44 549 0 0,0-26-876 0 0,4 82-174 0 0,6-54-3551 0 0,8-6-6927 0 0,-13-37 3754 0 0</inkml:trace>
</inkml:ink>
</file>

<file path=ppt/ink/ink1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6:04.3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 26 7009 0 0,'-18'-7'3785'0'0,"18"7"-3734"0"0,0 0 0 0 0,-1 0 1 0 0,1 0-1 0 0,0 0 0 0 0,0 0 0 0 0,0 0 0 0 0,0 0 0 0 0,0 0 0 0 0,0 0 1 0 0,0 0-1 0 0,0 0 0 0 0,0 0 0 0 0,-1 0 0 0 0,1 0 0 0 0,0 0 0 0 0,0 0 1 0 0,0 0-1 0 0,0 0 0 0 0,0 0 0 0 0,0-1 0 0 0,0 1 0 0 0,0 0 0 0 0,0 0 1 0 0,0 0-1 0 0,0 0 0 0 0,0 0 0 0 0,0 0 0 0 0,0 0 0 0 0,0 0 0 0 0,-1 0 1 0 0,1 0-1 0 0,0-1 0 0 0,0 1 0 0 0,0 0 0 0 0,0 0 0 0 0,0 0 0 0 0,0 0 1 0 0,0 0-1 0 0,0 0 0 0 0,0 0 0 0 0,0 0 0 0 0,1-1 0 0 0,-1 1 0 0 0,0 0 1 0 0,0 0-1 0 0,0 0 0 0 0,0 0 0 0 0,0 0 0 0 0,0 0 0 0 0,0 0 0 0 0,0 0 1 0 0,0 0-1 0 0,0 0 0 0 0,0-1 0 0 0,0 1 0 0 0,0 0 0 0 0,0 0 0 0 0,0 0 1 0 0,1 0-1 0 0,-1 0 0 0 0,28-5 3354 0 0,-8 3-3624 0 0,4-2 457 0 0,-1 2 1 0 0,1 1 0 0 0,-1 1-1 0 0,1 1 1 0 0,29 4-1 0 0,-23 1-1416 0 0,53 17-1 0 0,-75-21-391 0 0,0 0-1 0 0,1 0 0 0 0,-1-1 1 0 0,1 0-1 0 0,12 0 1 0 0,-4-2-3045 0 0</inkml:trace>
</inkml:ink>
</file>

<file path=ppt/ink/ink1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6:04.6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11074 0 0,'4'6'4792'0'0,"29"34"-4412"0"0,27 5-209 0 0,13 10 29 0 0,-67-50-136 0 0,-1 1 0 0 0,1 0 0 0 0,-1 0 0 0 0,0 0 0 0 0,0 1 0 0 0,-1-1 0 0 0,0 1 0 0 0,6 13 0 0 0,-9-15 25 0 0,0 0-1 0 0,0 0 1 0 0,0 0-1 0 0,-1 0 1 0 0,0 0-1 0 0,0 0 1 0 0,-1 1-1 0 0,1-1 1 0 0,-1 0-1 0 0,0 0 1 0 0,-1 0-1 0 0,1 0 1 0 0,-1-1-1 0 0,0 1 1 0 0,0 0-1 0 0,0-1 1 0 0,-1 1-1 0 0,-3 4 1 0 0,-6 10 104 0 0,-2 0 0 0 0,-24 26 1 0 0,20-27-305 0 0,-4 5-4147 0 0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6:21.5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33 12379 0 0,'-1'0'284'0'0,"0"0"1"0"0,0 0 0 0 0,0 1 0 0 0,0-1-1 0 0,0 0 1 0 0,0 0 0 0 0,0 0 0 0 0,0 1-1 0 0,0-1 1 0 0,0 1 0 0 0,0-1 0 0 0,0 1-1 0 0,0-1 1 0 0,0 1 0 0 0,1-1-1 0 0,-1 1 1 0 0,0 0 0 0 0,0-1 0 0 0,1 1-1 0 0,-1 0 1 0 0,0 0 0 0 0,1 0 0 0 0,-1-1-1 0 0,1 1 1 0 0,-1 0 0 0 0,1 0 0 0 0,-1 2-1 0 0,1-1-117 0 0,0 0-1 0 0,0 0 0 0 0,0 0 0 0 0,0 0 1 0 0,1-1-1 0 0,-1 1 0 0 0,1 0 0 0 0,-1 0 1 0 0,1 0-1 0 0,0 0 0 0 0,0-1 1 0 0,0 1-1 0 0,2 2 0 0 0,3 6-124 0 0,2-1-1 0 0,-1 0 0 0 0,17 15 1 0 0,-14-16-44 0 0,0 0 0 0 0,0 0-1 0 0,22 12 1 0 0,-29-18-10 0 0,0-1 0 0 0,0 1 1 0 0,0-1-1 0 0,0 0 0 0 0,0 0 0 0 0,0 0 0 0 0,0 0 0 0 0,1 0 1 0 0,-1-1-1 0 0,0 1 0 0 0,0-1 0 0 0,1 0 0 0 0,-1 0 0 0 0,0 0 0 0 0,0-1 1 0 0,1 1-1 0 0,-1-1 0 0 0,0 0 0 0 0,0 0 0 0 0,0 0 0 0 0,4-1 0 0 0,-6 0-6 0 0,1 1 0 0 0,-1 0 0 0 0,0-1 0 0 0,1 1 0 0 0,-1-1-1 0 0,0 0 1 0 0,0 1 0 0 0,0-1 0 0 0,0 0 0 0 0,0 0-1 0 0,-1 0 1 0 0,1 0 0 0 0,0 1 0 0 0,-1-1 0 0 0,1 0 0 0 0,-1 0-1 0 0,0 0 1 0 0,0 0 0 0 0,0 0 0 0 0,0 0 0 0 0,0 0-1 0 0,0 0 1 0 0,0 0 0 0 0,-1 0 0 0 0,1 0 0 0 0,-1 0-1 0 0,0-3 1 0 0,-2-3-14 0 0,1 0 0 0 0,-1 0 0 0 0,0 1 0 0 0,-1 0 0 0 0,-6-11 0 0 0,5 12 37 0 0,0-1 0 0 0,-1 1-1 0 0,1 0 1 0 0,-1 1 0 0 0,0 0 0 0 0,-1 0-1 0 0,-11-7 1 0 0,15 10-14 0 0,0 0 0 0 0,-1 0 0 0 0,1 0 0 0 0,-1 1 0 0 0,1-1-1 0 0,-1 1 1 0 0,0 0 0 0 0,1 0 0 0 0,-1 0 0 0 0,0 1 0 0 0,0-1 0 0 0,0 1 0 0 0,1 0 0 0 0,-1 0 0 0 0,0 0 0 0 0,0 1-1 0 0,0-1 1 0 0,-4 2 0 0 0,7-1-100 0 0,0-1 1 0 0,0 1-1 0 0,0 0 0 0 0,0-1 0 0 0,0 1 0 0 0,0 0 0 0 0,0 0 1 0 0,0 0-1 0 0,0 0 0 0 0,0 0 0 0 0,1 0 0 0 0,-1 0 0 0 0,0 0 1 0 0,1 0-1 0 0,-1 0 0 0 0,1 0 0 0 0,-1 0 0 0 0,1 1 0 0 0,-1-1 0 0 0,1 0 1 0 0,0 0-1 0 0,0 0 0 0 0,-1 1 0 0 0,1-1 0 0 0,0 0 0 0 0,0 1 1 0 0,0-1-1 0 0,0 0 0 0 0,1 0 0 0 0,-1 1 0 0 0,0-1 0 0 0,1 0 1 0 0,-1 0-1 0 0,0 0 0 0 0,1 1 0 0 0,0 0 0 0 0,0 0-351 0 0,-1 0 1 0 0,1 0-1 0 0,-1 0 0 0 0,0-1 0 0 0,0 1 1 0 0,1 0-1 0 0,-1 0 0 0 0,0 0 0 0 0,-1 0 0 0 0,1 2 1 0 0,-6 5-3545 0 0,12 4-1566 0 0</inkml:trace>
</inkml:ink>
</file>

<file path=ppt/ink/ink1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6:05.1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87 87 10650 0 0,'-4'-1'205'0'0,"0"1"-1"0"0,0 0 1 0 0,0-1 0 0 0,0 1-1 0 0,0 1 1 0 0,0-1-1 0 0,0 1 1 0 0,1-1 0 0 0,-1 1-1 0 0,0 0 1 0 0,0 0-1 0 0,-6 3 1 0 0,8-2-110 0 0,0 0-1 0 0,0 0 1 0 0,0 0 0 0 0,0 0-1 0 0,0 0 1 0 0,0 0 0 0 0,1 0-1 0 0,-1 0 1 0 0,1 1 0 0 0,-1-1-1 0 0,1 1 1 0 0,0-1 0 0 0,0 1-1 0 0,0-1 1 0 0,0 1 0 0 0,1 0-1 0 0,-1 0 1 0 0,1-1 0 0 0,-1 5-1 0 0,0 11 6 0 0,0 1-1 0 0,1 0 1 0 0,1 0 0 0 0,0 0-1 0 0,2-1 1 0 0,9 35 0 0 0,-4-25-20 0 0,1-1 1 0 0,1 0 0 0 0,26 46-1 0 0,-30-63-32 0 0,0-1-1 0 0,0 0 0 0 0,1 0 0 0 0,0 0 0 0 0,0-1 0 0 0,1 0 0 0 0,11 8 0 0 0,-17-14-7 0 0,0-1 1 0 0,0 1-1 0 0,-1-1 1 0 0,1 0-1 0 0,0 0 0 0 0,0 0 1 0 0,1 0-1 0 0,-1 0 1 0 0,0-1-1 0 0,0 1 0 0 0,0-1 1 0 0,0 1-1 0 0,1-1 1 0 0,-1 0-1 0 0,0 1 0 0 0,0-1 1 0 0,1 0-1 0 0,-1-1 1 0 0,0 1-1 0 0,0 0 0 0 0,1-1 1 0 0,-1 1-1 0 0,0-1 1 0 0,0 0-1 0 0,0 0 0 0 0,0 1 1 0 0,0-1-1 0 0,0-1 1 0 0,0 1-1 0 0,0 0 0 0 0,0 0 1 0 0,0-1-1 0 0,-1 1 1 0 0,1-1-1 0 0,-1 0 0 0 0,1 1 1 0 0,-1-1-1 0 0,1 0 1 0 0,-1 0-1 0 0,0 0 0 0 0,0 0 1 0 0,1-2-1 0 0,6-11 98 0 0,0-1 1 0 0,-1 0-1 0 0,-1 0 0 0 0,-1 0 0 0 0,0-1 0 0 0,-1 0 0 0 0,3-27 1 0 0,-4 14-54 0 0,-2 0 0 0 0,0 0 0 0 0,-7-46 0 0 0,4 56-137 0 0,-2-1-1 0 0,-1 1 1 0 0,-9-27 0 0 0,12 41-78 0 0,-1-1-1 0 0,0 0 1 0 0,0 1 0 0 0,0-1-1 0 0,-1 1 1 0 0,0 0 0 0 0,0 0-1 0 0,0 1 1 0 0,-1-1 0 0 0,0 1-1 0 0,0 0 1 0 0,-1 0-1 0 0,-7-5 1 0 0,-4 5-2550 0 0,6 7-4139 0 0</inkml:trace>
</inkml:ink>
</file>

<file path=ppt/ink/ink1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6:05.5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5 204 8306 0 0,'-1'-1'254'0'0,"1"0"0"0"0,-1 1 1 0 0,1-1-1 0 0,0 0 0 0 0,-1 0 1 0 0,1 0-1 0 0,0 0 0 0 0,-1 0 1 0 0,1 1-1 0 0,0-1 0 0 0,0 0 1 0 0,0 0-1 0 0,0 0 0 0 0,0 0 1 0 0,0 0-1 0 0,0 0 0 0 0,0 0 1 0 0,0 0-1 0 0,1 1 0 0 0,-1-1 1 0 0,0 0-1 0 0,0 0 0 0 0,1 0 1 0 0,-1 0-1 0 0,1-1 0 0 0,1 0 13 0 0,0-1 0 0 0,0 1-1 0 0,0 0 1 0 0,0 0 0 0 0,0 0-1 0 0,1 0 1 0 0,-1 0 0 0 0,3-1-1 0 0,5-3 74 0 0,1 0 0 0 0,-1 1 0 0 0,13-4-1 0 0,18-1-13 0 0,-1 1-1 0 0,1 2 1 0 0,0 2 0 0 0,1 2-1 0 0,48 2 1 0 0,37-4-307 0 0,561-69 247 0 0,-650 69-200 0 0,5-2 132 0 0,1 3 0 0 0,44 0 1 0 0,-66 9-883 0 0,-16 2-2310 0 0,-12 2-4099 0 0,-1-3 464 0 0</inkml:trace>
</inkml:ink>
</file>

<file path=ppt/ink/ink1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6:06.0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30 109 9034 0 0,'-1'1'531'0'0,"-1"0"1"0"0,0 0-1 0 0,0 0 1 0 0,0-1-1 0 0,0 1 0 0 0,0-1 1 0 0,0 1-1 0 0,0-1 1 0 0,0 0-1 0 0,-4 0 0 0 0,1-5 2923 0 0,13-9-2023 0 0,-6 12-1312 0 0,1 0-1 0 0,-1 0 1 0 0,1 0-1 0 0,0 1 1 0 0,0-1-1 0 0,0 1 1 0 0,0 0-1 0 0,0-1 1 0 0,0 1-1 0 0,0 0 1 0 0,0 1-1 0 0,0-1 1 0 0,7 0 0 0 0,50-1 743 0 0,-33 3-641 0 0,416 16 541 0 0,-303-7-753 0 0,-54-9 244 0 0,0-4 1 0 0,168-28-1 0 0,-165 16-797 0 0,1 5 0 0 0,139 0 0 0 0,-228 10 344 0 0,-1 1 1 0 0,1-1-1 0 0,-1 0 0 0 0,1 0 1 0 0,-1 0-1 0 0,1 0 0 0 0,-1 0 1 0 0,1 0-1 0 0,-1 0 0 0 0,1 0 1 0 0,-1 0-1 0 0,1 0 0 0 0,-1 0 0 0 0,1 0 1 0 0,-1 0-1 0 0,1 0 0 0 0,-1-1 1 0 0,1 1-1 0 0,-1 0 0 0 0,0 0 1 0 0,1-1-1 0 0,-1 1 0 0 0,1 0 1 0 0,-1 0-1 0 0,1-1 0 0 0,-1 1 1 0 0,0-1-1 0 0,1 1 0 0 0,-1 0 0 0 0,0-1 1 0 0,1 1-1 0 0,-1-1 0 0 0,0 1 1 0 0,0 0-1 0 0,1-1 0 0 0,-1 1 1 0 0,0-1-1 0 0,0 1 0 0 0,0-1 1 0 0,0 1-1 0 0,0-1 0 0 0,0 1 1 0 0,0-1-1 0 0,0 1 0 0 0,0-1 1 0 0,0 1-1 0 0,0-1 0 0 0,0 1 0 0 0,0-1 1 0 0,0 1-1 0 0,0-1 0 0 0,0 1 1 0 0,0-1-1 0 0,-1 1 0 0 0,1-1 1 0 0,0 1-1 0 0,-1-1 0 0 0,0-5-1207 0 0,2-6-5145 0 0</inkml:trace>
</inkml:ink>
</file>

<file path=ppt/ink/ink1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6:07.0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15 4377 0 0,'-3'-6'6997'0'0,"11"1"-4352"0"0,14 1-995 0 0,-13 7-1331 0 0,0 0 1 0 0,0 0 0 0 0,0 1 0 0 0,-1 0-1 0 0,1 1 1 0 0,-1 0 0 0 0,0 0-1 0 0,0 1 1 0 0,10 9 0 0 0,3 5 32 0 0,34 40 0 0 0,-35-35-106 0 0,-2 0 1 0 0,0 1 0 0 0,-2 1 0 0 0,0 1 0 0 0,-2 0 0 0 0,18 54 0 0 0,-26-62-45 0 0,0 0-1 0 0,-2 0 0 0 0,-1 1 1 0 0,0 0-1 0 0,-1-1 0 0 0,-1 1 1 0 0,-1 0-1 0 0,-1 0 0 0 0,-1-1 1 0 0,-1 1-1 0 0,-7 26 0 0 0,5-31-132 0 0,-38 118 360 0 0,38-122-390 0 0,0 0 1 0 0,-1-1-1 0 0,-1 1 0 0 0,0-1 1 0 0,0 0-1 0 0,-1-1 1 0 0,0 0-1 0 0,-15 14 1 0 0,20-21-296 0 0,-1-1 1 0 0,0 1-1 0 0,0-1 1 0 0,1 0-1 0 0,-2 0 1 0 0,1 0 0 0 0,-4 1-1 0 0,-1-2-4003 0 0</inkml:trace>
</inkml:ink>
</file>

<file path=ppt/ink/ink1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6:08.1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91 28 5481 0 0,'0'0'3'0'0,"-2"-27"6136"0"0,-3 29-2394 0 0,-4 14-2572 0 0,-4 12-913 0 0,1 0 1 0 0,1 0 0 0 0,2 1-1 0 0,1 1 1 0 0,1-1-1 0 0,1 1 1 0 0,-2 59-1 0 0,7-64-158 0 0,2 0-1 0 0,1 0 1 0 0,1 0-1 0 0,1 0 1 0 0,1 0-1 0 0,1-1 1 0 0,1 0-1 0 0,1 0 1 0 0,23 45-1 0 0,-13-34-459 0 0,-1-2 972 0 0,32 48-1 0 0,-41-71-904 0 0,0 0-1 0 0,0-1 0 0 0,11 10 1 0 0,-13-14-366 0 0,0 0 0 0 0,0-1 0 0 0,1 0 0 0 0,-1 0 0 0 0,1 0 0 0 0,8 2 0 0 0,10-2-5839 0 0,-12-4 1353 0 0</inkml:trace>
</inkml:ink>
</file>

<file path=ppt/ink/ink1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6:10.5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 57 7954 0 0,'-1'0'282'0'0,"0"-1"1"0"0,-1 0-1 0 0,1 1 1 0 0,0-1 0 0 0,0 0-1 0 0,0 1 1 0 0,0-1-1 0 0,1 0 1 0 0,-1 0-1 0 0,0 0 1 0 0,0 0 0 0 0,0 0-1 0 0,1 0 1 0 0,-1 0-1 0 0,0 0 1 0 0,1 0-1 0 0,-1 0 1 0 0,1 0 0 0 0,-1-1-1 0 0,1 1 1 0 0,0 0-1 0 0,0 0 1 0 0,-1 0-1 0 0,1-1 1 0 0,0 1 0 0 0,0 0-1 0 0,0 0 1 0 0,0-1-1 0 0,0 1 1 0 0,1 0-1 0 0,-1 0 1 0 0,0-1 0 0 0,0 1-1 0 0,1 0 1 0 0,-1 0-1 0 0,1 0 1 0 0,0-2-1 0 0,1 2-209 0 0,-1-1 0 0 0,1 1 0 0 0,0 0 0 0 0,-1-1 0 0 0,1 1 0 0 0,0 0 0 0 0,0 0 0 0 0,0 0 0 0 0,0 0 0 0 0,0 0 0 0 0,0 1 0 0 0,0-1 0 0 0,0 1-1 0 0,1-1 1 0 0,-1 1 0 0 0,0 0 0 0 0,0 0 0 0 0,0 0 0 0 0,0 0 0 0 0,5 1 0 0 0,36 6 98 0 0,76 24 0 0 0,-64-15-261 0 0,-33-8-656 0 0,7 1-2395 0 0,-11-7-4648 0 0,-10-2 2127 0 0</inkml:trace>
</inkml:ink>
</file>

<file path=ppt/ink/ink1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6:10.9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 34 5609 0 0,'-10'-27'8504'0'0,"16"21"-6133"0"0,10 9-1258 0 0,-8 0-934 0 0,-1 1 1 0 0,1 0-1 0 0,-1 0 1 0 0,0 1-1 0 0,0 0 1 0 0,-1 0-1 0 0,1 1 0 0 0,-1-1 1 0 0,-1 1-1 0 0,8 10 1 0 0,-10-13-54 0 0,-1 0 0 0 0,0 0 0 0 0,0 0 0 0 0,0 0 0 0 0,0 1 0 0 0,0-1 0 0 0,-1 1 0 0 0,1-1 1 0 0,-1 1-1 0 0,0-1 0 0 0,0 1 0 0 0,-1 0 0 0 0,1 0 0 0 0,-1-1 0 0 0,0 1 0 0 0,0 0 1 0 0,0 0-1 0 0,0 0 0 0 0,0-1 0 0 0,-1 1 0 0 0,0 0 0 0 0,0-1 0 0 0,0 1 0 0 0,-3 6 1 0 0,-12 16 91 0 0,-1 0 1 0 0,-1-1 0 0 0,-25 27 0 0 0,-4-2-4822 0 0</inkml:trace>
</inkml:ink>
</file>

<file path=ppt/ink/ink1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6:11.3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0 10322 0 0,'-2'9'7610'0'0,"5"24"-5959"0"0,-2-26-763 0 0,16 280 2760 0 0,-13-194-3464 0 0,-3-72-286 0 0,-2 0-96 0 0,2 0 0 0 0,1-1 1 0 0,0 1-1 0 0,2-1 0 0 0,0 0 1 0 0,12 33-1 0 0,-8-40-1911 0 0,-2-8-948 0 0</inkml:trace>
</inkml:ink>
</file>

<file path=ppt/ink/ink1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6:11.6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46 12547 0 0,'-12'-23'4710'0'0,"12"22"-4564"0"0,0 1 0 0 0,0-1 0 0 0,0 0 0 0 0,0 1 0 0 0,0-1 0 0 0,0 0 0 0 0,0 1 0 0 0,0-1 0 0 0,0 0 0 0 0,1 1 1 0 0,-1-1-1 0 0,0 1 0 0 0,0-1 0 0 0,1 0 0 0 0,-1 1 0 0 0,0-1 0 0 0,0 1 0 0 0,1-1 0 0 0,-1 1 0 0 0,1-1 0 0 0,0 0 0 0 0,1-1-13 0 0,1 1 0 0 0,-1 0 0 0 0,1 0-1 0 0,-1 0 1 0 0,1 1 0 0 0,-1-1-1 0 0,1 0 1 0 0,0 1 0 0 0,-1 0-1 0 0,1 0 1 0 0,0-1 0 0 0,-1 2-1 0 0,1-1 1 0 0,3 1 0 0 0,12 0-98 0 0,-1 2-1 0 0,0 1 1 0 0,0 0 0 0 0,0 1 0 0 0,30 13 0 0 0,-39-15 15 0 0,-1 0 0 0 0,0 1 0 0 0,0 0 0 0 0,0 0 0 0 0,0 1 0 0 0,-1 0 0 0 0,1 0 0 0 0,-1 1 0 0 0,-1-1 1 0 0,1 1-1 0 0,-1 1 0 0 0,0-1 0 0 0,0 1 0 0 0,6 12 0 0 0,-10-16 29 0 0,0 0 0 0 0,0 0-1 0 0,0 1 1 0 0,0-1 0 0 0,-1 0 0 0 0,0 0 0 0 0,1 1 0 0 0,-1-1-1 0 0,0 0 1 0 0,-1 1 0 0 0,1-1 0 0 0,0 0 0 0 0,-1 0-1 0 0,0 1 1 0 0,-2 4 0 0 0,0-2 15 0 0,0 1-1 0 0,0-1 1 0 0,-1-1-1 0 0,0 1 1 0 0,0-1-1 0 0,0 1 0 0 0,-6 5 1 0 0,-5 2 21 0 0,0 0 0 0 0,-1-1 0 0 0,-1 0-1 0 0,-21 11 1 0 0,-7-3-175 0 0,34-15-957 0 0,-1-1 0 0 0,2 2-1 0 0,-18 10 1 0 0,27-16 883 0 0,1 0-1 0 0,-1 2-1075 0 0,1-2 1076 0 0,0 0-1 0 0,0 0 1 0 0,0 1-1 0 0,0-1 1 0 0,0 0-1 0 0,0 0 1 0 0,0 0-1 0 0,0 1 1 0 0,0-1-1 0 0,0 0 1 0 0,0 0-1 0 0,0 0 1 0 0,0 1-1 0 0,0-1 1 0 0,0 0-1 0 0,0 0 1 0 0,0 0-1 0 0,0 1 1 0 0,0-1-1 0 0,0 0 1 0 0,0 0-1 0 0,0 0 1 0 0,0 0 0 0 0,0 1-1 0 0,1-1 1 0 0,-1 0-1 0 0,1 1-1075 0 0,-1-1 1075 0 0,0 0 1 0 0,1 0-1 0 0,-1 0 1 0 0,0 0-1 0 0,0 0 1 0 0,0 1-1 0 0,1-1 1 0 0,-1 0-1 0 0,0 0 1 0 0,0 0 0 0 0,0 0-1 0 0,1 0 1 0 0,-1 0-1 0 0,0 0 1 0 0,1-1-1 0 0,16 5-4738 0 0,-14-3 3683 0 0,11 2-3493 0 0</inkml:trace>
</inkml:ink>
</file>

<file path=ppt/ink/ink1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6:12.0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11 11322 0 0,'1'-1'279'0'0,"1"0"-1"0"0,-1 0 0 0 0,0 0 0 0 0,0 0 0 0 0,1 0 0 0 0,-1 1 0 0 0,0-1 0 0 0,1 0 0 0 0,-1 1 0 0 0,1-1 0 0 0,-1 1 0 0 0,1-1 1 0 0,-1 1-1 0 0,1 0 0 0 0,-1-1 0 0 0,1 1 0 0 0,-1 0 0 0 0,1 0 0 0 0,-1 0 0 0 0,1 0 0 0 0,-1 0 0 0 0,1 1 0 0 0,-1-1 1 0 0,1 0-1 0 0,2 2 0 0 0,42 15 1279 0 0,-38-14-921 0 0,5 3-137 0 0,-7-4-296 0 0,0 0 0 0 0,0 0-1 0 0,0 1 1 0 0,0 0-1 0 0,0 0 1 0 0,0 1 0 0 0,-1-1-1 0 0,0 1 1 0 0,1 1 0 0 0,-2-1-1 0 0,9 9 1 0 0,-13-11-142 0 0,1 0 0 0 0,-1 0 1 0 0,0 0-1 0 0,0 0 0 0 0,0 0 0 0 0,0 0 0 0 0,0 0 0 0 0,0 0 1 0 0,-1 0-1 0 0,1 0 0 0 0,-1 0 0 0 0,1 0 0 0 0,-1 0 0 0 0,0 0 0 0 0,0 0 1 0 0,0 0-1 0 0,0 0 0 0 0,0-1 0 0 0,0 1 0 0 0,0 0 0 0 0,0-1 1 0 0,-1 1-1 0 0,-2 1 0 0 0,-37 37 265 0 0,40-39-312 0 0,-30 22 99 0 0,22-17-89 0 0,1 0 0 0 0,-1 1 1 0 0,2-1-1 0 0,-1 2 1 0 0,-9 10-1 0 0,17-17-24 0 0,0-1 0 0 0,-1 0 0 0 0,1 0 0 0 0,0 1 0 0 0,0-1 0 0 0,0 0 1 0 0,0 1-1 0 0,-1-1 0 0 0,1 0 0 0 0,0 1 0 0 0,0-1 0 0 0,0 0 0 0 0,0 1 0 0 0,0-1 0 0 0,0 1 0 0 0,0-1 0 0 0,0 0 0 0 0,0 1 0 0 0,0-1 0 0 0,0 0 0 0 0,0 1 0 0 0,0-1 0 0 0,1 0 0 0 0,-1 1 1 0 0,0-1-1 0 0,0 0 0 0 0,0 1 0 0 0,0-1 0 0 0,1 0 0 0 0,-1 1 0 0 0,0-1 0 0 0,0 0 0 0 0,1 1 0 0 0,14 7-1 0 0,19 1-2 0 0,-33-9 2 0 0,28 6-2562 0 0,1-1-1 0 0,34 0 1 0 0,-56-5 1848 0 0,0 0 0 0 0,-1 0 1 0 0,1-1-1 0 0,0 0 1 0 0,-1 0-1 0 0,1-1 1 0 0,0 0-1 0 0,-1 0 1 0 0,0-1-1 0 0,0 0 1 0 0,0 0-1 0 0,0-1 1 0 0,12-7-1 0 0,-9 3-4603 0 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6:21.9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75 0 10130 0 0,'0'4'9763'0'0,"2"17"-7521"0"0,0 24-1258 0 0,0 22-2356 0 0,-8-25-7850 0 0</inkml:trace>
  <inkml:trace contextRef="#ctx0" brushRef="#br0" timeOffset="1">7 185 8818 0 0,'-2'6'1309'0'0,"1"1"1"0"0,0-1-1 0 0,0 0 1 0 0,0 1-1 0 0,1-1 1 0 0,0 11-1 0 0,1-9-681 0 0,0 0 0 0 0,0 0 0 0 0,1-1 0 0 0,0 1 0 0 0,5 12 0 0 0,-6-16-641 0 0,1-1 0 0 0,-1 1 0 0 0,1-1 0 0 0,0 0-1 0 0,0 0 1 0 0,0 1 0 0 0,0-1 0 0 0,0-1 0 0 0,1 1 0 0 0,-1 0 0 0 0,1 0 0 0 0,0-1-1 0 0,0 0 1 0 0,0 1 0 0 0,0-1 0 0 0,0 0 0 0 0,0-1 0 0 0,1 1 0 0 0,-1 0-1 0 0,1-1 1 0 0,-1 0 0 0 0,1 0 0 0 0,-1 0 0 0 0,1 0 0 0 0,0-1 0 0 0,-1 1-1 0 0,1-1 1 0 0,5 0 0 0 0,33-9-2561 0 0,-40 8 2260 0 0,1 1-1 0 0,-1-1 0 0 0,0 0 1 0 0,0 0-1 0 0,0 0 1 0 0,0 0-1 0 0,0 0 1 0 0,0-1-1 0 0,0 1 1 0 0,0 0-1 0 0,0-1 0 0 0,0 0 1 0 0,-1 1-1 0 0,1-1 1 0 0,-1 0-1 0 0,2-2 1 0 0,4-26-4291 0 0,-6 28 4150 0 0,0 1 1 0 0,0-1-1 0 0,0 0 1 0 0,0 1-1 0 0,1-1 1 0 0,-1 1-1 0 0,0 0 1 0 0,1-1-1 0 0,-1 1 1 0 0,1 0 0 0 0,-1 0-1 0 0,2-1 1 0 0</inkml:trace>
</inkml:ink>
</file>

<file path=ppt/ink/ink1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6:12.4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36 11362 0 0,'4'-6'3681'0'0,"-1"1"-2865"0"0,2-1 25 0 0,-1 0 79 0 0,-2 2 16 0 0,1 2-352 0 0,-3 1-144 0 0,0 0-88 0 0,1-1-104 0 0,0 1-136 0 0,1 1-440 0 0,2-1-720 0 0</inkml:trace>
</inkml:ink>
</file>

<file path=ppt/ink/ink1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6:17.6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15 8794 0 0,'0'-1'106'0'0,"0"0"-1"0"0,0 1 1 0 0,0-1 0 0 0,0 0-1 0 0,-1 1 1 0 0,1-1 0 0 0,0 0-1 0 0,0 1 1 0 0,-1-1 0 0 0,1 1-1 0 0,-1-1 1 0 0,1 0 0 0 0,0 1 0 0 0,-1-1-1 0 0,1 1 1 0 0,-1-1 0 0 0,1 1-1 0 0,-1 0 1 0 0,1-1 0 0 0,-1 1-1 0 0,1-1 1 0 0,-1 1 0 0 0,0 0-1 0 0,1 0 1 0 0,-1-1 0 0 0,0 1-1 0 0,0 0 1 0 0,-3 17 1190 0 0,7 31-1120 0 0,13 4-205 0 0,0 0-6073 0 0,-14-42 1969 0 0</inkml:trace>
</inkml:ink>
</file>

<file path=ppt/ink/ink1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6:18.0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32 9194 0 0,'0'0'31'0'0,"0"0"1"0"0,-1-1-1 0 0,1 1 1 0 0,0 0-1 0 0,-1 0 1 0 0,1 0-1 0 0,-1 0 1 0 0,1 0-1 0 0,0 0 1 0 0,-1 0-1 0 0,1 0 1 0 0,-1 0-1 0 0,1 0 1 0 0,0 0-1 0 0,-1 0 1 0 0,1 0-1 0 0,0 1 1 0 0,-1-1-1 0 0,1 0 1 0 0,-1 0-1 0 0,1 0 0 0 0,0 0 1 0 0,-1 1-1 0 0,1-1 1 0 0,0 0-1 0 0,0 0 1 0 0,-1 1-1 0 0,1-1 1 0 0,0 0-1 0 0,0 1 1 0 0,-1-1-1 0 0,1 0 1 0 0,0 1-1 0 0,0-1 1 0 0,0 0-1 0 0,-1 1 1 0 0,1-1-1 0 0,0 0 1 0 0,0 1-1 0 0,0-1 1 0 0,0 0-1 0 0,0 1 0 0 0,0 0 1 0 0,3 25 919 0 0,0-17-781 0 0,0 1-1 0 0,1-1 1 0 0,7 13-1 0 0,-9-18-78 0 0,0-1-1 0 0,0 0 1 0 0,1 0 0 0 0,-1 0-1 0 0,1 0 1 0 0,-1-1 0 0 0,1 1-1 0 0,0-1 1 0 0,0 1 0 0 0,0-1 0 0 0,0 0-1 0 0,0 0 1 0 0,1-1 0 0 0,-1 1-1 0 0,0-1 1 0 0,1 1 0 0 0,-1-1-1 0 0,1 0 1 0 0,0 0 0 0 0,-1-1-1 0 0,1 1 1 0 0,0-1 0 0 0,0 0-1 0 0,-1 0 1 0 0,8 0 0 0 0,-5-2 26 0 0,1 0 1 0 0,-1 0-1 0 0,0 0 1 0 0,0-1 0 0 0,0 0-1 0 0,-1 0 1 0 0,1 0-1 0 0,-1-1 1 0 0,1 0-1 0 0,-1 0 1 0 0,0 0-1 0 0,-1-1 1 0 0,9-9-1 0 0,-3 3-138 0 0,-1-1-1 0 0,-1 0 0 0 0,11-20 0 0 0,-8 1-5073 0 0,-11 24 2202 0 0</inkml:trace>
</inkml:ink>
</file>

<file path=ppt/ink/ink1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6:19.4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85 16 5753 0 0,'-13'-8'1284'0'0,"8"3"31"0"0,7 3 746 0 0,73 16-1397 0 0,-74-14-641 0 0,41 9 391 0 0,-41-9-382 0 0,0 1 0 0 0,1-1 0 0 0,-1 0 0 0 0,0 0 1 0 0,0 1-1 0 0,0-1 0 0 0,0 0 0 0 0,0 1 0 0 0,0-1 1 0 0,0 1-1 0 0,0-1 0 0 0,-1 1 0 0 0,1 0 0 0 0,0-1 0 0 0,0 1 1 0 0,0 0-1 0 0,-1 0 0 0 0,1-1 0 0 0,0 1 0 0 0,-1 0 1 0 0,1 0-1 0 0,0 0 0 0 0,-1 0 0 0 0,1 0 0 0 0,-1 0 0 0 0,0 0 1 0 0,1 0-1 0 0,-1 0 0 0 0,0 0 0 0 0,0 0 0 0 0,1 0 1 0 0,-1 0-1 0 0,0 0 0 0 0,0 2 0 0 0,-1-2 1 0 0,0 1 0 0 0,0-1 1 0 0,0 0-1 0 0,0 0 0 0 0,1 0 0 0 0,-1-1 1 0 0,0 1-1 0 0,-1 0 0 0 0,1 0 0 0 0,0 0 0 0 0,0-1 1 0 0,0 1-1 0 0,0-1 0 0 0,-1 1 0 0 0,1-1 0 0 0,0 1 1 0 0,0-1-1 0 0,-1 0 0 0 0,1 1 0 0 0,0-1 1 0 0,-1 0-1 0 0,1 0 0 0 0,0 0 0 0 0,-1 0 0 0 0,1 0 1 0 0,-3-1-1 0 0,-11-5 16 0 0,15 6-52 0 0,0-1 1 0 0,0 1-1 0 0,0 0 0 0 0,-1-1 0 0 0,1 1 1 0 0,0 0-1 0 0,0-1 0 0 0,0 1 0 0 0,0 0 1 0 0,0-1-1 0 0,0 1 0 0 0,0 0 0 0 0,0-1 1 0 0,0 1-1 0 0,0 0 0 0 0,0-1 0 0 0,0 1 0 0 0,0-1 1 0 0,0 1-1 0 0,0 0 0 0 0,0-1 0 0 0,0 1 1 0 0,0 0-1 0 0,0-1 0 0 0,1 1 0 0 0,-1 0 1 0 0,0-1-1 0 0,0 1 0 0 0,0 0 0 0 0,1 0 1 0 0,-1-1-1 0 0,0 1 0 0 0,0 0 0 0 0,1 0 1 0 0,-1-1-1 0 0,1 1 0 0 0,-1-1 2 0 0,0 1 0 0 0,0 0-1 0 0,0 0 1 0 0,0 0 0 0 0,0 0-1 0 0,1-1 1 0 0,-1 1 0 0 0,0 0-1 0 0,0 0 1 0 0,0 0 0 0 0,0 0-1 0 0,1-1 1 0 0,-1 1 0 0 0,0 0 0 0 0,0 0-1 0 0,0 0 1 0 0,1 0 0 0 0,-1 0-1 0 0,0 0 1 0 0,0 0 0 0 0,0 0-1 0 0,1 0 1 0 0,-1 0 0 0 0,0 0-1 0 0,0 0 1 0 0,1 0 0 0 0,-1 0 0 0 0,0 0-1 0 0,0 0 1 0 0,0 0 0 0 0,1 0-1 0 0,-1 0 1 0 0,0 0 0 0 0,0 0-1 0 0,1 0 1 0 0,-1 0 0 0 0,0 0-1 0 0,0 0 1 0 0,0 1 0 0 0,1-1-1 0 0,-1 0 1 0 0,0 0 0 0 0,0 0 0 0 0,-1 2-38 0 0,-4-6 22 0 0,4 3 89 0 0,0 1 0 0 0,0-1 1 0 0,0 1-1 0 0,0-1 0 0 0,0 1 1 0 0,0 0-1 0 0,0-1 0 0 0,0 1 0 0 0,0 0 1 0 0,-1 0-1 0 0,1 0 0 0 0,0 0 1 0 0,0 0-1 0 0,0 0 0 0 0,0 0 0 0 0,0 0 1 0 0,-1 0-1 0 0,1 0 0 0 0,0 1 1 0 0,0-1-1 0 0,0 0 0 0 0,0 1 0 0 0,0-1 1 0 0,0 1-1 0 0,0 0 0 0 0,0-1 0 0 0,0 1 1 0 0,0-1-1 0 0,0 1 0 0 0,0 0 1 0 0,1 0-1 0 0,-1 0 0 0 0,0 0 0 0 0,0 1 1 0 0,-2-1 110 0 0,1 1 0 0 0,1 0 0 0 0,-1 1 0 0 0,0-1 0 0 0,0 0 0 0 0,1 0 0 0 0,-1 1 0 0 0,1-1 0 0 0,0 1 0 0 0,0-1 0 0 0,0 1 0 0 0,0 0 0 0 0,-1 4 0 0 0,2-6-67 0 0,-1 0 0 0 0,1 0 1 0 0,-1-1-1 0 0,1 1 0 0 0,-1 0 1 0 0,1 0-1 0 0,-1 0 0 0 0,0 0 1 0 0,1 0-1 0 0,-1-1 0 0 0,0 1 1 0 0,0 0-1 0 0,0-1 0 0 0,0 1 1 0 0,1 0-1 0 0,-1-1 1 0 0,0 1-1 0 0,0-1 0 0 0,0 1 1 0 0,0-1-1 0 0,0 0 0 0 0,-1 1 1 0 0,-19 12 635 0 0,10 7-722 0 0,1 0 0 0 0,0 1 0 0 0,2 0 0 0 0,0 0 0 0 0,1 1 0 0 0,2 0 0 0 0,-5 28 0 0 0,10-50-30 0 0,0 1 0 0 0,0-1 1 0 0,0 1-1 0 0,0-1 0 0 0,-1 1 0 0 0,1-1 0 0 0,0 0 0 0 0,0 1 0 0 0,0-1 0 0 0,0 1 0 0 0,0-1 0 0 0,0 1 0 0 0,1-1 0 0 0,-1 1 0 0 0,0-1 0 0 0,0 1 0 0 0,0-1 0 0 0,0 0 0 0 0,0 1 0 0 0,1-1 0 0 0,-1 1 0 0 0,0-1 0 0 0,0 0 0 0 0,1 1 0 0 0,-1-1 0 0 0,0 1 0 0 0,1-1 0 0 0,-1 0 0 0 0,0 0 0 0 0,1 1 0 0 0,-1-1 1 0 0,0 0-1 0 0,1 0 0 0 0,-1 1 0 0 0,1-1 0 0 0,-1 0 0 0 0,0 0 0 0 0,1 0 0 0 0,-1 1 0 0 0,1-1 0 0 0,-1 0 0 0 0,1 0 0 0 0,-1 0 0 0 0,1 0 0 0 0,-1 0 0 0 0,0 0 0 0 0,1 0 0 0 0,-1 0 0 0 0,1 0 0 0 0,-1 0 0 0 0,1-1 0 0 0,-1 1 0 0 0,1 0 0 0 0,-1 0 0 0 0,0 0 0 0 0,1 0 0 0 0,-1-1 0 0 0,1 1 0 0 0,-1 0 1 0 0,0 0-1 0 0,1-1 0 0 0,0 0 0 0 0,36-19-42 0 0,-29 15 41 0 0,5-3 3 0 0,1 0 0 0 0,0 1 0 0 0,1 0 0 0 0,0 1 0 0 0,0 1 0 0 0,0 0 0 0 0,0 2 0 0 0,1-1 0 0 0,0 2 0 0 0,-1 0-1 0 0,1 1 1 0 0,0 0 0 0 0,0 1 0 0 0,0 1 0 0 0,29 6 0 0 0,-42-7-13 0 0,0 1 0 0 0,0 0 0 0 0,0-1-1 0 0,0 0 1 0 0,0 0 0 0 0,0 0 0 0 0,1 0 0 0 0,-1-1-1 0 0,5 0 1 0 0,-7 0-82 0 0,-1 1 0 0 0,0 0 1 0 0,1 0-1 0 0,-1 0 0 0 0,1 0 0 0 0,-1-1 0 0 0,0 1 0 0 0,1 0 0 0 0,-1-1 0 0 0,0 1 0 0 0,1 0 0 0 0,-1 0 1 0 0,0-1-1 0 0,0 1 0 0 0,1 0 0 0 0,-1-1 0 0 0,0 1 0 0 0,0-1 0 0 0,1 1 0 0 0,-1 0 0 0 0,0-1 0 0 0,0 1 1 0 0,0-1-1 0 0,0 1 0 0 0,0-1 0 0 0,0 1 0 0 0,0-1 0 0 0,0-1-447 0 0,0 1 0 0 0,-1 0 0 0 0,1-1 0 0 0,-1 1 0 0 0,1-1 0 0 0,-1 1 0 0 0,0 0 0 0 0,1-1 0 0 0,-1 1 0 0 0,0 0 0 0 0,0 0 0 0 0,-2-3 0 0 0,-6-5-3071 0 0,0 0-1758 0 0</inkml:trace>
</inkml:ink>
</file>

<file path=ppt/ink/ink1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6:19.7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 8 7890 0 0,'-1'-1'255'0'0,"0"1"0"0"0,0-1 0 0 0,1 0 1 0 0,-1 1-1 0 0,0-1 0 0 0,0 1 0 0 0,0-1 0 0 0,0 1 1 0 0,0-1-1 0 0,0 1 0 0 0,0 0 0 0 0,0-1 1 0 0,0 1-1 0 0,0 0 0 0 0,0 0 0 0 0,0 0 0 0 0,0 0 1 0 0,0 0-1 0 0,0 0 0 0 0,0 0 0 0 0,0 0 1 0 0,-2 1-1 0 0,2 0-43 0 0,0 1 0 0 0,1 0 0 0 0,-1 0 1 0 0,0 0-1 0 0,1-1 0 0 0,-1 1 0 0 0,1 0 0 0 0,0 0 0 0 0,0 0 1 0 0,-1 0-1 0 0,1 0 0 0 0,1 3 0 0 0,0 18 163 0 0,2 0 0 0 0,0 0 0 0 0,2-1 0 0 0,0 1 0 0 0,2-1 0 0 0,0 0 0 0 0,12 22 0 0 0,8 30-141 0 0,-15-37-191 0 0,-4-7-42 0 0,2-1 1 0 0,21 44-1 0 0,-31-73-157 0 0,0 0-1 0 0,0 1 1 0 0,0-1 0 0 0,1 1 0 0 0,-1-1-1 0 0,0 0 1 0 0,0 1 0 0 0,0-1 0 0 0,1 0-1 0 0,-1 1 1 0 0,0-1 0 0 0,1 0 0 0 0,-1 1-1 0 0,0-1 1 0 0,0 0 0 0 0,1 1 0 0 0,-1-1-1 0 0,1 0 1 0 0,-1 0 0 0 0,0 0 0 0 0,1 1-1 0 0,-1-1 1 0 0,0 0 0 0 0,1 0 0 0 0,-1 0-1 0 0,1 0 1 0 0,-1 0 0 0 0,1 0 0 0 0,-1 0-1 0 0,0 0 1 0 0,1 0 0 0 0,-1 0 0 0 0,1 0-1 0 0,-1 0 1 0 0,1 0 0 0 0,-1 0 0 0 0,0 0-1 0 0,1 0 1 0 0,-1 0 0 0 0,1 0 0 0 0,-1-1-1 0 0,0 1 1 0 0,1 0 0 0 0,-1 0 0 0 0,0 0-1 0 0,1-1 1 0 0,-1 1 0 0 0,0 0 0 0 0,1-1-1 0 0,-1 1 1 0 0,0 0 0 0 0,1-1 0 0 0,-1 1-1 0 0,0 0 1 0 0,0-1 0 0 0,0 1 0 0 0,1 0-1 0 0,-1-1 1 0 0,0 1 0 0 0,0-1-1 0 0,0 1 1 0 0,0 0 0 0 0,0-1 0 0 0,0 1-1 0 0,0-1 1 0 0,0 0 0 0 0,4-9-5373 0 0</inkml:trace>
</inkml:ink>
</file>

<file path=ppt/ink/ink1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6:20.1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77 1 5985 0 0,'-2'1'312'0'0,"0"-1"-1"0"0,1 1 0 0 0,-1 0 1 0 0,1 0-1 0 0,-1 0 0 0 0,1 0 1 0 0,-1 0-1 0 0,1 0 0 0 0,-1 0 1 0 0,1 0-1 0 0,0 0 1 0 0,0 1-1 0 0,0-1 0 0 0,-1 1 1 0 0,1-1-1 0 0,1 1 0 0 0,-1-1 1 0 0,0 1-1 0 0,0-1 0 0 0,0 1 1 0 0,0 2-1 0 0,-13 38 2159 0 0,12-35-2336 0 0,1 0 0 0 0,1 0 0 0 0,-1 0 0 0 0,1 0 0 0 0,0 1 0 0 0,1-1 0 0 0,0 0 0 0 0,0 0 1 0 0,0 0-1 0 0,1 0 0 0 0,0 0 0 0 0,0 0 0 0 0,6 10 0 0 0,-7-14-109 0 0,0-1 0 0 0,0 0-1 0 0,0 0 1 0 0,1 0 0 0 0,-1 1 0 0 0,1-1-1 0 0,0-1 1 0 0,-1 1 0 0 0,1 0 0 0 0,0 0-1 0 0,0-1 1 0 0,0 1 0 0 0,0-1 0 0 0,1 1-1 0 0,-1-1 1 0 0,0 0 0 0 0,0 0 0 0 0,1 0-1 0 0,-1 0 1 0 0,1 0 0 0 0,-1-1 0 0 0,1 1 0 0 0,-1-1-1 0 0,1 0 1 0 0,-1 1 0 0 0,1-1 0 0 0,-1 0-1 0 0,1 0 1 0 0,-1-1 0 0 0,1 1 0 0 0,0-1-1 0 0,-1 1 1 0 0,0-1 0 0 0,1 0 0 0 0,-1 0-1 0 0,1 0 1 0 0,-1 0 0 0 0,0 0 0 0 0,0 0-1 0 0,4-4 1 0 0,0 2 20 0 0,-1-1-1 0 0,1-1 1 0 0,-1 1 0 0 0,0-1-1 0 0,0 0 1 0 0,-1 0-1 0 0,1 0 1 0 0,-1-1-1 0 0,0 0 1 0 0,-1 1 0 0 0,1-1-1 0 0,-1-1 1 0 0,-1 1-1 0 0,1 0 1 0 0,2-9-1 0 0,-5 12-20 0 0,1 0-1 0 0,0 0 1 0 0,-1 0-1 0 0,0 0 1 0 0,0-1-1 0 0,0 1 1 0 0,0 0-1 0 0,0 0 1 0 0,-1 0-1 0 0,1 0 0 0 0,-1 0 1 0 0,0 0-1 0 0,0 0 1 0 0,0 0-1 0 0,0 0 1 0 0,0 1-1 0 0,-1-1 1 0 0,1 0-1 0 0,-1 0 1 0 0,0 1-1 0 0,0-1 0 0 0,0 1 1 0 0,0 0-1 0 0,0 0 1 0 0,0 0-1 0 0,-1 0 1 0 0,1 0-1 0 0,-1 0 1 0 0,1 0-1 0 0,-1 1 1 0 0,0-1-1 0 0,0 1 0 0 0,1 0 1 0 0,-1 0-1 0 0,-5-1 1 0 0,2 0-148 0 0,-1 0-1 0 0,0 1 1 0 0,1 0 0 0 0,-1 0-1 0 0,0 1 1 0 0,0 0 0 0 0,1 0-1 0 0,-1 0 1 0 0,0 1 0 0 0,1 0-1 0 0,-1 0 1 0 0,0 1 0 0 0,1 0-1 0 0,-1 0 1 0 0,1 1 0 0 0,0-1-1 0 0,0 1 1 0 0,0 1 0 0 0,0-1-1 0 0,1 1 1 0 0,-8 6 0 0 0,13-10-43 0 0,-1 0 0 0 0,1 1 0 0 0,-1-1-1 0 0,1 1 1 0 0,-1-1 0 0 0,1 1 0 0 0,0-1 0 0 0,-1 0 0 0 0,1 1 0 0 0,0-1 0 0 0,-1 1 0 0 0,1 0 0 0 0,0-1 0 0 0,0 1 0 0 0,-1-1 0 0 0,1 1 0 0 0,0-1 0 0 0,0 1 0 0 0,0-1 0 0 0,0 1 0 0 0,0 0 0 0 0,0-1 0 0 0,0 1 0 0 0,0-1 0 0 0,0 1 0 0 0,0 0 0 0 0,0-1 0 0 0,0 1 0 0 0,0-1 0 0 0,1 1 0 0 0,-1-1-1 0 0,0 1 1 0 0,0 0 0 0 0,1-1 0 0 0,-1 1 0 0 0,0-1 0 0 0,1 1 0 0 0,-1-1 0 0 0,0 0 0 0 0,1 1 0 0 0,-1-1 0 0 0,1 1 0 0 0,-1-1 0 0 0,1 0 0 0 0,-1 1 0 0 0,1-1 0 0 0,0 1 0 0 0,15 10-4754 0 0</inkml:trace>
</inkml:ink>
</file>

<file path=ppt/ink/ink1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6:21.1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154 7 4113 0 0,'-17'-4'3340'0'0,"16"4"-3167"0"0,0-1 0 0 0,0 1 0 0 0,0 0 1 0 0,0 0-1 0 0,0-1 0 0 0,0 1 0 0 0,0 0 0 0 0,0 0 1 0 0,0 0-1 0 0,0 0 0 0 0,0 0 0 0 0,0 0 0 0 0,1 0 1 0 0,-1 0-1 0 0,0 1 0 0 0,0-1 0 0 0,0 0 0 0 0,0 0 1 0 0,0 1-1 0 0,0-1 0 0 0,0 1 0 0 0,0-1 0 0 0,0 1 0 0 0,1-1 1 0 0,-2 2-1 0 0,-8 4 104 0 0,1 0 1 0 0,-1 1 0 0 0,2 1-1 0 0,-1-1 1 0 0,1 1-1 0 0,0 1 1 0 0,1-1-1 0 0,0 1 1 0 0,0 1 0 0 0,-7 14-1 0 0,12-20-266 0 0,0 0 0 0 0,0 1 0 0 0,0-1 0 0 0,0 0 0 0 0,1 1-1 0 0,0 0 1 0 0,0-1 0 0 0,0 1 0 0 0,1 0 0 0 0,-1 0 0 0 0,1-1 0 0 0,0 1 0 0 0,0 0 0 0 0,1 0-1 0 0,0-1 1 0 0,0 1 0 0 0,0 0 0 0 0,0-1 0 0 0,1 1 0 0 0,-1-1 0 0 0,1 1 0 0 0,0-1-1 0 0,1 0 1 0 0,-1 0 0 0 0,1 0 0 0 0,0 0 0 0 0,4 5 0 0 0,-5-7 35 0 0,-1-1 0 0 0,0 1 0 0 0,1-1 0 0 0,-1 1 0 0 0,1-1 0 0 0,-1 0 0 0 0,1 0 0 0 0,-1 0 0 0 0,1 0 0 0 0,0 0 0 0 0,0 0 0 0 0,0 0 0 0 0,0-1 1 0 0,-1 1-1 0 0,1 0 0 0 0,0-1 0 0 0,0 0 0 0 0,0 1 0 0 0,0-1 0 0 0,0 0 0 0 0,0 0 0 0 0,4-1 0 0 0,-3 0 3 0 0,0 0 1 0 0,0 0-1 0 0,0-1 0 0 0,0 1 1 0 0,0-1-1 0 0,0 1 0 0 0,-1-1 1 0 0,1 0-1 0 0,-1 0 0 0 0,1-1 1 0 0,-1 1-1 0 0,4-5 0 0 0,2-4 28 0 0,0 0 0 0 0,-1-1 0 0 0,0 0 0 0 0,0-1 0 0 0,6-18 0 0 0,-8 15-20 0 0,1-1 0 0 0,-2 1 1 0 0,0-1-1 0 0,-1 0 0 0 0,-1 0 1 0 0,0-18-1 0 0,-2 81 274 0 0,3 97 757 0 0,-2-97-812 0 0,-1-31-275 0 0,0-1 1 0 0,1 0-1 0 0,1 0 1 0 0,5 24-1 0 0,4-18-2919 0 0,0-14-5588 0 0</inkml:trace>
</inkml:ink>
</file>

<file path=ppt/ink/ink1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6:21.5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157 1 10674 0 0,'-1'0'124'0'0,"-1"-1"-1"0"0,0 1 1 0 0,1 0-1 0 0,-1 0 0 0 0,0 0 1 0 0,1 0-1 0 0,-1 1 1 0 0,0-1-1 0 0,1 0 1 0 0,-1 1-1 0 0,0-1 0 0 0,1 1 1 0 0,-1-1-1 0 0,1 1 1 0 0,-1 0-1 0 0,1 0 0 0 0,-1 0 1 0 0,1-1-1 0 0,0 1 1 0 0,-1 1-1 0 0,1-1 1 0 0,0 0-1 0 0,0 0 0 0 0,0 0 1 0 0,0 1-1 0 0,0-1 1 0 0,0 1-1 0 0,0-1 1 0 0,0 1-1 0 0,0-1 0 0 0,0 3 1 0 0,-6 8 454 0 0,2 0 0 0 0,-8 22 0 0 0,12-32-601 0 0,-16 45 382 0 0,4-15 123 0 0,-12 51 0 0 0,23-74-450 0 0,0-1 1 0 0,1 0 0 0 0,0 1-1 0 0,0-1 1 0 0,1 0 0 0 0,0 1-1 0 0,1-1 1 0 0,0 1-1 0 0,0-1 1 0 0,1 0 0 0 0,4 13-1 0 0,-5-18-29 0 0,1 1 0 0 0,0-1 0 0 0,-1 0 0 0 0,2 0 0 0 0,-1 0 0 0 0,0 0 0 0 0,0 0 0 0 0,1 0 0 0 0,0-1 0 0 0,0 1 0 0 0,-1-1 0 0 0,1 0 0 0 0,1 1 0 0 0,-1-1 0 0 0,0-1 0 0 0,0 1-1 0 0,1 0 1 0 0,-1-1 0 0 0,1 0 0 0 0,6 2 0 0 0,-8-3 7 0 0,0 0-1 0 0,0 0 1 0 0,1 1 0 0 0,-1-2-1 0 0,0 1 1 0 0,0 0 0 0 0,0 0-1 0 0,0-1 1 0 0,1 1-1 0 0,-1-1 1 0 0,0 0 0 0 0,0 0-1 0 0,0 1 1 0 0,0-1-1 0 0,0 0 1 0 0,-1-1 0 0 0,1 1-1 0 0,0 0 1 0 0,0-1-1 0 0,-1 1 1 0 0,1-1 0 0 0,-1 1-1 0 0,1-1 1 0 0,-1 1-1 0 0,0-1 1 0 0,1 0 0 0 0,-1 0-1 0 0,0 0 1 0 0,0 0-1 0 0,-1 0 1 0 0,1 0 0 0 0,0 0-1 0 0,0 0 1 0 0,-1 0-1 0 0,0 0 1 0 0,1-4 0 0 0,-1 2 25 0 0,1-1 1 0 0,-1 1 0 0 0,0-1 0 0 0,-1 1 0 0 0,1-1-1 0 0,-1 1 1 0 0,0 0 0 0 0,0-1 0 0 0,-1 1-1 0 0,1 0 1 0 0,-1 0 0 0 0,0 0 0 0 0,0 0 0 0 0,0 0-1 0 0,0 0 1 0 0,-1 0 0 0 0,1 1 0 0 0,-1-1 0 0 0,0 1-1 0 0,0 0 1 0 0,-1 0 0 0 0,-6-5 0 0 0,7 5-53 0 0,0 0 0 0 0,-1 1 0 0 0,1 0 1 0 0,-1 0-1 0 0,0 0 0 0 0,0 0 0 0 0,0 0 1 0 0,0 1-1 0 0,0-1 0 0 0,0 1 0 0 0,0 0 1 0 0,0 0-1 0 0,0 1 0 0 0,0-1 0 0 0,-1 1 1 0 0,1 0-1 0 0,0 0 0 0 0,0 1 0 0 0,-1-1 1 0 0,1 1-1 0 0,0 0 0 0 0,0 0 0 0 0,0 0 0 0 0,-5 3 1 0 0,8-4-176 0 0,0 1 0 0 0,1-1 0 0 0,-1 0 0 0 0,1 1 0 0 0,-1-1 0 0 0,1 1 0 0 0,-1 0 0 0 0,1-1 0 0 0,-1 1 0 0 0,1-1 0 0 0,-1 1 0 0 0,1 0 0 0 0,0-1 0 0 0,-1 1-1 0 0,1 0 1 0 0,0-1 0 0 0,0 1 0 0 0,0 0 0 0 0,-1-1 0 0 0,1 1 0 0 0,0 0 0 0 0,0 0 0 0 0,0-1 0 0 0,0 1 0 0 0,0 0 0 0 0,0 0 0 0 0,0-1 0 0 0,0 1 0 0 0,1 0 0 0 0,-1-1 0 0 0,0 1 0 0 0,0 0 0 0 0,1 0 0 0 0,-1-1 0 0 0,0 1 0 0 0,1 0 0 0 0,-1-1 0 0 0,0 1 0 0 0,1-1 0 0 0,-1 1 0 0 0,1-1 0 0 0,-1 1 0 0 0,1-1 0 0 0,0 1 0 0 0,-1-1 0 0 0,1 1 0 0 0,-1-1 0 0 0,2 1 0 0 0,7 5-5357 0 0</inkml:trace>
</inkml:ink>
</file>

<file path=ppt/ink/ink1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6:22.0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51 1 13275 0 0,'-2'0'108'0'0,"1"0"0"0"0,-1 0 0 0 0,1 1-1 0 0,0-1 1 0 0,-1 1 0 0 0,1-1 0 0 0,0 1 0 0 0,0 0 0 0 0,-1-1 0 0 0,1 1 0 0 0,0 0 0 0 0,0 0 0 0 0,0 0 0 0 0,0 0-1 0 0,0 0 1 0 0,0 0 0 0 0,0 0 0 0 0,0 0 0 0 0,0 0 0 0 0,0 0 0 0 0,1 1 0 0 0,-1-1 0 0 0,0 0 0 0 0,1 0 0 0 0,-1 1-1 0 0,1-1 1 0 0,-1 2 0 0 0,-9 46-38 0 0,8-35 505 0 0,-4 46-96 0 0,2 0-1 0 0,7 101 1 0 0,-2-138-396 0 0,-2-20-70 0 0,1-1 0 0 0,0 1-1 0 0,1-1 1 0 0,-1 1 0 0 0,0-1 0 0 0,1 1 0 0 0,-1-1-1 0 0,1 1 1 0 0,0-1 0 0 0,0 1 0 0 0,0-1 0 0 0,2 3 0 0 0,-3-5-14 0 0,0 0 0 0 0,0 0 1 0 0,1 1-1 0 0,-1-1 0 0 0,0 0 1 0 0,0 0-1 0 0,0 0 1 0 0,1 0-1 0 0,-1 0 0 0 0,0 0 1 0 0,0 0-1 0 0,0 0 0 0 0,1 0 1 0 0,-1 0-1 0 0,0 0 1 0 0,0 0-1 0 0,1 0 0 0 0,-1 0 1 0 0,0 0-1 0 0,0 0 1 0 0,0 0-1 0 0,1 0 0 0 0,-1-1 1 0 0,0 1-1 0 0,0 0 0 0 0,0 0 1 0 0,0 0-1 0 0,1 0 1 0 0,-1 0-1 0 0,0 0 0 0 0,0 0 1 0 0,0-1-1 0 0,0 1 0 0 0,1 0 1 0 0,-1 0-1 0 0,0 0 1 0 0,0-1-1 0 0,0 1 0 0 0,0 0 1 0 0,0 0-1 0 0,8-22-249 0 0,1-21-339 0 0,-7 31 515 0 0,0 1 1 0 0,0-1-1 0 0,1 1 1 0 0,1-1 0 0 0,-1 1-1 0 0,2 0 1 0 0,6-11-1 0 0,-11 21 69 0 0,0 1 0 0 0,1 0-1 0 0,-1-1 1 0 0,0 1-1 0 0,0-1 1 0 0,1 1 0 0 0,-1 0-1 0 0,0-1 1 0 0,1 1-1 0 0,-1 0 1 0 0,0-1 0 0 0,1 1-1 0 0,-1 0 1 0 0,1 0 0 0 0,-1-1-1 0 0,0 1 1 0 0,1 0-1 0 0,-1 0 1 0 0,1 0 0 0 0,-1-1-1 0 0,1 1 1 0 0,-1 0 0 0 0,1 0-1 0 0,-1 0 1 0 0,1 0-1 0 0,-1 0 1 0 0,1 0 0 0 0,-1 0-1 0 0,1 0 1 0 0,-1 0-1 0 0,1 0 1 0 0,-1 1 0 0 0,1-1-1 0 0,13 14-52 0 0,4 27 123 0 0,-17-39-57 0 0,1 4 75 0 0,0 0-1 0 0,0 0 0 0 0,-1 0 1 0 0,1 1-1 0 0,-1-1 1 0 0,-1 0-1 0 0,1 0 0 0 0,-1 1 1 0 0,-2 11-1 0 0,2-16-146 0 0,0 0-1 0 0,-1 0 1 0 0,1 0 0 0 0,-1 0-1 0 0,0 0 1 0 0,0-1-1 0 0,0 1 1 0 0,0 0 0 0 0,0 0-1 0 0,0-1 1 0 0,0 1-1 0 0,-1 0 1 0 0,1-1 0 0 0,0 1-1 0 0,-1-1 1 0 0,0 0-1 0 0,1 1 1 0 0,-1-1 0 0 0,0 0-1 0 0,1 0 1 0 0,-1 0-1 0 0,0 0 1 0 0,0-1 0 0 0,0 1-1 0 0,0 0 1 0 0,0-1-1 0 0,0 1 1 0 0,0-1 0 0 0,0 0-1 0 0,0 1 1 0 0,0-1-1 0 0,0 0 1 0 0,-2-1 0 0 0,0 1-447 0 0,1 0 0 0 0,0 0 0 0 0,0-1 0 0 0,0 1-1 0 0,0-1 1 0 0,0 0 0 0 0,0 0 0 0 0,0 0 0 0 0,0 0 0 0 0,0 0 0 0 0,1-1 0 0 0,-1 1 0 0 0,0-1 0 0 0,1 0 0 0 0,-1 0 0 0 0,1 0 0 0 0,0 0 0 0 0,-1 0 0 0 0,-2-4 0 0 0,-2-6-3069 0 0</inkml:trace>
</inkml:ink>
</file>

<file path=ppt/ink/ink1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6:22.4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10042 0 0,'0'1'157'0'0,"0"0"1"0"0,0-1-1 0 0,0 1 0 0 0,0 0 0 0 0,0 0 1 0 0,0 0-1 0 0,0 0 0 0 0,0 0 0 0 0,1 0 1 0 0,-1 0-1 0 0,0-1 0 0 0,0 1 0 0 0,1 0 1 0 0,-1 0-1 0 0,1 0 0 0 0,-1-1 0 0 0,1 1 1 0 0,-1 0-1 0 0,1 0 0 0 0,-1-1 0 0 0,1 1 1 0 0,0 0-1 0 0,0 0 0 0 0,22 20 674 0 0,-11-11-195 0 0,3 7-421 0 0,25 25-221 0 0,-38-40-473 0 0,1 0 1 0 0,0 0-1 0 0,0 0 0 0 0,0 0 0 0 0,0-1 1 0 0,0 1-1 0 0,0-1 0 0 0,5 2 1 0 0,5-5-3963 0 0,-7-2 363 0 0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6:22.6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9 9522 0 0,'-14'-4'5731'0'0,"23"1"-1978"0"0,25 1-1937 0 0,-27 3-1669 0 0,0 0 0 0 0,-1 0 0 0 0,1 1 0 0 0,-1-1 0 0 0,1 2 0 0 0,-1-1 0 0 0,0 1-1 0 0,0 0 1 0 0,0 0 0 0 0,0 0 0 0 0,0 1 0 0 0,-1 0 0 0 0,0 0 0 0 0,0 0 0 0 0,0 1 0 0 0,0 0 0 0 0,6 9 0 0 0,-7-9-102 0 0,-1 0 0 0 0,-1 0-1 0 0,1 1 1 0 0,-1-1 0 0 0,0 1 0 0 0,0 0 0 0 0,0 0-1 0 0,-1 0 1 0 0,0 0 0 0 0,0 0 0 0 0,-1 0-1 0 0,0 0 1 0 0,0 0 0 0 0,0 0 0 0 0,-1 0-1 0 0,1 0 1 0 0,-1 0 0 0 0,-1-1 0 0 0,-3 12 0 0 0,1-6-322 0 0,-1 0 1 0 0,0 0 0 0 0,0-1 0 0 0,-1 0 0 0 0,-10 12 0 0 0,14-18 117 0 0,0-1-1 0 0,-1 0 1 0 0,0 0-1 0 0,0 0 1 0 0,0 0 0 0 0,0 0-1 0 0,0-1 1 0 0,-1 1-1 0 0,1-1 1 0 0,-1 0 0 0 0,1 0-1 0 0,-1 0 1 0 0,0 0-1 0 0,0-1 1 0 0,0 0 0 0 0,0 1-1 0 0,0-2 1 0 0,-6 2 0 0 0,10-2 150 0 0,0 0 0 0 0,0 0 0 0 0,0 0 0 0 0,0 0 0 0 0,-1 0 0 0 0,1 0 0 0 0,0 0 0 0 0,0 0 0 0 0,0 0 0 0 0,-1 0 0 0 0,1 0 0 0 0,0 0 0 0 0,0 0 0 0 0,0 0 0 0 0,0 0 1 0 0,-1 0-1 0 0,1 0 0 0 0,0 0 0 0 0,0 0 0 0 0,0 0 0 0 0,0-1 0 0 0,0 1 0 0 0,-1 0 0 0 0,1 0 0 0 0,0 0 0 0 0,0 0 0 0 0,0 0 0 0 0,0 0 0 0 0,0-1 0 0 0,0 1 0 0 0,0 0 0 0 0,-1 0 1 0 0,1 0-1 0 0,0 0 0 0 0,0-1 0 0 0,0 1 0 0 0,0 0 0 0 0,0 0 0 0 0,0 0 0 0 0,0 0 0 0 0,0-1 0 0 0,0 1 0 0 0,4-9 14 0 0,11-6 412 0 0,-1 8-221 0 0,-1 0 1 0 0,1 1 0 0 0,0 1-1 0 0,1 0 1 0 0,-1 1-1 0 0,1 0 1 0 0,0 1-1 0 0,0 1 1 0 0,0 0 0 0 0,0 1-1 0 0,0 1 1 0 0,0 1-1 0 0,0 0 1 0 0,26 5 0 0 0,-19 6-2394 0 0</inkml:trace>
</inkml:ink>
</file>

<file path=ppt/ink/ink1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6:22.7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151 1 8850 0 0,'-15'22'4573'0'0,"-2"22"-2420"0"0,5-12-1004 0 0,-18 30 311 0 0,13-29-1379 0 0,1 0 0 0 0,2 1 0 0 0,-16 55 0 0 0,30-70-3125 0 0,1-19 2863 0 0,-1 0 1 0 0,1 0-1 0 0,-1 0 0 0 0,0 1 0 0 0,1-1 0 0 0,-1 0 1 0 0,1 0-1 0 0,-1 0 0 0 0,0 0 0 0 0,1 0 0 0 0,-1 0 1 0 0,1 0-1 0 0,-1 0 0 0 0,1 0 0 0 0,-1-1 0 0 0,0 1 1 0 0,1 0-1 0 0,-1 0 0 0 0,1 0 0 0 0,-1 0 0 0 0,0 0 1 0 0,1-1-1 0 0,-1 1 0 0 0,0 0 0 0 0,1 0 0 0 0,-1-1 1 0 0,0 1-1 0 0,1 0 0 0 0,-1-1 0 0 0,0 1 0 0 0,1 0 1 0 0,-1-1-1 0 0,0 1 0 0 0,0 0 0 0 0,0-1 0 0 0,1 1 1 0 0,-1-1-1 0 0,0 1 0 0 0,0 0 0 0 0,0-1 0 0 0,11-12-4830 0 0</inkml:trace>
  <inkml:trace contextRef="#ctx0" brushRef="#br0" timeOffset="1">198 77 10818 0 0,'8'4'388'0'0,"-1"-1"0"0"0,1 0 0 0 0,0 0 0 0 0,0-1 0 0 0,1 0 0 0 0,-1 0 0 0 0,0-1 0 0 0,1 0 0 0 0,10-1 0 0 0,-2-1-1028 0 0,-1-1 1 0 0,1 0-1 0 0,27-9 0 0 0,-38 10-1220 0 0</inkml:trace>
</inkml:ink>
</file>

<file path=ppt/ink/ink1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6:23.1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64 30 5201 0 0,'-5'-12'1040'0'0,"-4"-6"5131"0"0,6 21-3215 0 0,0 13-1539 0 0,-17 104 1559 0 0,-3 27-2286 0 0,23-142-758 0 0,-1 0 0 0 0,1 0 0 0 0,1 0 0 0 0,-1 0 0 0 0,1 0 0 0 0,-1 0 0 0 0,1 0 0 0 0,1 0 0 0 0,-1 0 0 0 0,1 0 0 0 0,0 0 0 0 0,2 4 0 0 0,-3-8-180 0 0,0 1 0 0 0,0-1 0 0 0,0 1 0 0 0,1-1 0 0 0,-1 1 0 0 0,0-1 0 0 0,1 0-1 0 0,-1 0 1 0 0,1 0 0 0 0,-1 0 0 0 0,1 0 0 0 0,-1 0 0 0 0,1 0 0 0 0,0-1 0 0 0,-1 1 0 0 0,1 0 0 0 0,0-1-1 0 0,0 0 1 0 0,-1 1 0 0 0,1-1 0 0 0,0 0 0 0 0,0 0 0 0 0,0 0 0 0 0,0 0 0 0 0,-1 0 0 0 0,1 0 0 0 0,0-1-1 0 0,0 1 1 0 0,0 0 0 0 0,-1-1 0 0 0,1 0 0 0 0,0 1 0 0 0,-1-1 0 0 0,1 0 0 0 0,0 0 0 0 0,1-1 0 0 0,26-18-4196 0 0,-12 6 756 0 0</inkml:trace>
</inkml:ink>
</file>

<file path=ppt/ink/ink1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6:23.5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56 25 7626 0 0,'7'6'7284'0'0,"4"9"-5225"0"0,-7-9-2058 0 0,0-1 1 0 0,0 1 0 0 0,1-1-1 0 0,7 7 1 0 0,-9-11 9 0 0,0 0 0 0 0,0 0-1 0 0,0 0 1 0 0,0-1 0 0 0,1 1 0 0 0,-1-1 0 0 0,0 1-1 0 0,0-1 1 0 0,0 0 0 0 0,0-1 0 0 0,0 1 0 0 0,1 0-1 0 0,-1-1 1 0 0,0 0 0 0 0,0 1 0 0 0,0-1-1 0 0,4-3 1 0 0,-5 4-8 0 0,-1-1 1 0 0,1 1-1 0 0,-1-1 0 0 0,1 1 0 0 0,-1-1 0 0 0,0 0 0 0 0,1 0 1 0 0,-1 0-1 0 0,0 1 0 0 0,0-1 0 0 0,0-1 0 0 0,0 1 0 0 0,0 0 1 0 0,0 0-1 0 0,0 0 0 0 0,0 0 0 0 0,0-1 0 0 0,0 1 0 0 0,-1 0 1 0 0,1-1-1 0 0,-1 1 0 0 0,1-1 0 0 0,-1 1 0 0 0,1-1 1 0 0,-1 1-1 0 0,0-1 0 0 0,1 1 0 0 0,-1-1 0 0 0,0 1 0 0 0,0-1 1 0 0,0 1-1 0 0,-1-1 0 0 0,1 1 0 0 0,0-1 0 0 0,0 1 0 0 0,-1-1 1 0 0,0-1-1 0 0,-1 0 5 0 0,1 1 1 0 0,-1 0-1 0 0,0 0 0 0 0,0 0 1 0 0,0 0-1 0 0,0 0 1 0 0,-1 0-1 0 0,1 0 1 0 0,0 1-1 0 0,-1-1 0 0 0,1 1 1 0 0,-1 0-1 0 0,1 0 1 0 0,-1 0-1 0 0,0 0 1 0 0,1 0-1 0 0,-1 0 0 0 0,0 1 1 0 0,0-1-1 0 0,1 1 1 0 0,-1 0-1 0 0,0 0 1 0 0,-4 0-1 0 0,-1 0 22 0 0,1 1-1 0 0,-1-1 1 0 0,1 1 0 0 0,-1 1 0 0 0,1-1-1 0 0,-1 1 1 0 0,-10 5 0 0 0,14-5 9 0 0,0 1-1 0 0,0 0 1 0 0,0 0 0 0 0,1 0 0 0 0,-1 0 0 0 0,1 1-1 0 0,0-1 1 0 0,0 1 0 0 0,0 0 0 0 0,1 0 0 0 0,-1 0-1 0 0,1 0 1 0 0,0 0 0 0 0,0 0 0 0 0,1 1 0 0 0,-1-1-1 0 0,1 1 1 0 0,0-1 0 0 0,0 1 0 0 0,0 0 0 0 0,1-1-1 0 0,-1 1 1 0 0,1 0 0 0 0,1-1 0 0 0,-1 1 0 0 0,0 0-1 0 0,3 7 1 0 0,-2-8-144 0 0,0 0 0 0 0,0 0 0 0 0,0 0 0 0 0,1 0 0 0 0,-1 0 0 0 0,1 0-1 0 0,0 0 1 0 0,0-1 0 0 0,1 1 0 0 0,-1-1 0 0 0,1 1 0 0 0,0-1 0 0 0,5 5 0 0 0,-6-6-215 0 0,1 0 0 0 0,0-1 0 0 0,0 1 0 0 0,0 0 1 0 0,0-1-1 0 0,0 0 0 0 0,0 0 0 0 0,0 0 0 0 0,0 0 0 0 0,0 0 1 0 0,1-1-1 0 0,-1 1 0 0 0,0-1 0 0 0,1 0 0 0 0,-1 0 1 0 0,0 0-1 0 0,1 0 0 0 0,-1-1 0 0 0,4 0 0 0 0,14-5-2670 0 0,2-2-1865 0 0</inkml:trace>
</inkml:ink>
</file>

<file path=ppt/ink/ink1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6:23.9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212 0 9618 0 0,'-8'2'470'0'0,"0"0"-1"0"0,0 1 1 0 0,0 0 0 0 0,1 0 0 0 0,-1 1-1 0 0,1 0 1 0 0,0 0 0 0 0,0 0-1 0 0,0 1 1 0 0,0 0 0 0 0,1 1 0 0 0,0-1-1 0 0,-10 13 1 0 0,1-1-10 0 0,2 0 0 0 0,0 1 0 0 0,1 0 0 0 0,-10 23 1 0 0,17-31-392 0 0,1 1 1 0 0,0 0-1 0 0,0-1 0 0 0,1 2 1 0 0,1-1-1 0 0,0 0 1 0 0,1 0-1 0 0,0 1 1 0 0,0-1-1 0 0,1 1 1 0 0,1-1-1 0 0,0 1 1 0 0,3 14-1 0 0,-3-20-219 0 0,0-1 0 0 0,1 1 0 0 0,0-1 0 0 0,0 0 0 0 0,0 0 0 0 0,1 1 0 0 0,0-2 0 0 0,-1 1-1 0 0,2 0 1 0 0,-1-1 0 0 0,1 1 0 0 0,-1-1 0 0 0,1 0 0 0 0,0 0 0 0 0,1-1 0 0 0,-1 1 0 0 0,1-1 0 0 0,-1 0 0 0 0,1 0 0 0 0,0 0 0 0 0,0-1 0 0 0,0 1 0 0 0,1-1 0 0 0,-1-1-1 0 0,0 1 1 0 0,1-1 0 0 0,-1 0 0 0 0,10 1 0 0 0,-10-2-311 0 0,-1 1-1 0 0,1-1 0 0 0,-1 0 1 0 0,1 0-1 0 0,-1-1 1 0 0,0 1-1 0 0,1-1 1 0 0,-1 0-1 0 0,0 0 0 0 0,1-1 1 0 0,-1 1-1 0 0,0-1 1 0 0,0 0-1 0 0,0 0 1 0 0,0 0-1 0 0,-1-1 0 0 0,6-3 1 0 0,17-7-3937 0 0</inkml:trace>
</inkml:ink>
</file>

<file path=ppt/ink/ink1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6:24.2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81 60 6857 0 0,'-2'0'378'0'0,"0"1"-1"0"0,0-1 0 0 0,1 0 0 0 0,-1 1 0 0 0,0-1 0 0 0,0 1 0 0 0,1 0 0 0 0,-1 0 1 0 0,1-1-1 0 0,-1 1 0 0 0,1 0 0 0 0,-2 2 0 0 0,2-3-273 0 0,1 1 1 0 0,-1-1-1 0 0,1 0 0 0 0,0 1 0 0 0,0-1 1 0 0,-1 1-1 0 0,1-1 0 0 0,0 1 1 0 0,0-1-1 0 0,0 1 0 0 0,-1-1 0 0 0,1 1 1 0 0,0-1-1 0 0,0 1 0 0 0,0-1 0 0 0,0 1 1 0 0,0-1-1 0 0,0 1 0 0 0,0-1 1 0 0,0 1-1 0 0,0-1 0 0 0,0 1 0 0 0,0-1 1 0 0,1 1-1 0 0,-1-1 0 0 0,0 1 1 0 0,0-1-1 0 0,2 2-21 0 0,-1 0 0 0 0,0 0 0 0 0,1-1 0 0 0,-1 1 0 0 0,1-1 0 0 0,-1 0 0 0 0,1 1 0 0 0,0-1 0 0 0,0 0 0 0 0,0 0 1 0 0,-1 0-1 0 0,1 0 0 0 0,0 0 0 0 0,0 0 0 0 0,0-1 0 0 0,0 1 0 0 0,1-1 0 0 0,2 1 0 0 0,6 0 18 0 0,0 1 0 0 0,0-2 0 0 0,0 0 0 0 0,0 0 0 0 0,16-3 0 0 0,-24 2-83 0 0,1 1-1 0 0,0-1 0 0 0,-1 0 0 0 0,1 0 0 0 0,-1 0 0 0 0,1 0 1 0 0,-1-1-1 0 0,0 1 0 0 0,0-1 0 0 0,1 0 0 0 0,-1 0 0 0 0,0 0 1 0 0,-1-1-1 0 0,1 1 0 0 0,0-1 0 0 0,-1 1 0 0 0,1-1 1 0 0,-1 0-1 0 0,0 0 0 0 0,2-3 0 0 0,-3 5-25 0 0,-1-1 0 0 0,1 1 0 0 0,0 0 1 0 0,-1 0-1 0 0,0-1 0 0 0,1 1 0 0 0,-1-1 0 0 0,0 1 0 0 0,1 0 0 0 0,-1-1 0 0 0,0 1 1 0 0,0-1-1 0 0,0 1 0 0 0,-1 0 0 0 0,1-1 0 0 0,0 1 0 0 0,0 0 0 0 0,-1-1 0 0 0,1 1 1 0 0,-1 0-1 0 0,1-1 0 0 0,-1 1 0 0 0,1 0 0 0 0,-2-2 0 0 0,0 1 7 0 0,0 0 1 0 0,0 0-1 0 0,-1 0 0 0 0,1 0 0 0 0,0 1 1 0 0,-1-1-1 0 0,1 1 0 0 0,-1 0 0 0 0,1 0 1 0 0,-1 0-1 0 0,-4-2 0 0 0,-3 1 27 0 0,0 0-1 0 0,0 0 0 0 0,0 1 1 0 0,0 1-1 0 0,-18 0 1 0 0,21 1 30 0 0,0 0 0 0 0,0 1 1 0 0,0 0-1 0 0,1 0 0 0 0,-1 0 1 0 0,1 1-1 0 0,0 0 1 0 0,-1 0-1 0 0,1 1 0 0 0,1 0 1 0 0,-1 0-1 0 0,1 0 0 0 0,-1 1 1 0 0,1-1-1 0 0,-5 7 0 0 0,7-8-39 0 0,1 0 0 0 0,0 1-1 0 0,-1-1 1 0 0,1 1 0 0 0,0-1-1 0 0,1 1 1 0 0,-1 0 0 0 0,1-1-1 0 0,-1 1 1 0 0,1 0 0 0 0,0 0-1 0 0,1 0 1 0 0,-1 0 0 0 0,1 0-1 0 0,-1 0 1 0 0,1 0 0 0 0,0 0-1 0 0,1 0 1 0 0,-1 0 0 0 0,1 0-1 0 0,0 0 1 0 0,0 0 0 0 0,0 0-1 0 0,0 0 1 0 0,1-1 0 0 0,-1 1-1 0 0,4 5 1 0 0,-2-6-72 0 0,-1 0-1 0 0,1 0 1 0 0,0 0 0 0 0,1 0-1 0 0,-1 0 1 0 0,0-1-1 0 0,1 1 1 0 0,0-1 0 0 0,-1 0-1 0 0,1 0 1 0 0,0 0 0 0 0,0-1-1 0 0,0 1 1 0 0,0-1 0 0 0,0 0-1 0 0,0 0 1 0 0,1-1 0 0 0,-1 1-1 0 0,0-1 1 0 0,8 0 0 0 0,4 0-1826 0 0,1-1 0 0 0,-1 0 0 0 0,32-7 0 0 0,-22 0-2196 0 0,1-1-116 0 0</inkml:trace>
</inkml:ink>
</file>

<file path=ppt/ink/ink1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6:24.6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171 1 9546 0 0,'-8'3'563'0'0,"1"0"0"0"0,0 0 0 0 0,0 1 0 0 0,0 0 0 0 0,1 0 0 0 0,-1 0 0 0 0,1 1 0 0 0,0 0 1 0 0,1 0-1 0 0,-1 1 0 0 0,1 0 0 0 0,-8 11 0 0 0,-3 6-1380 0 0,1 2 1 0 0,-12 28-1 0 0,22-44-152 0 0,-10-26-6846 0 0,13 8 3935 0 0</inkml:trace>
  <inkml:trace contextRef="#ctx0" brushRef="#br0" timeOffset="1">7 25 8426 0 0,'5'7'1888'0'0,"2"1"-1640"0"0,3 0-88 0 0,2 1 40 0 0,-3-1-8 0 0,0-1-24 0 0,1 2 0 0 0,-1-2 0 0 0,1 1-31 0 0,0-1-49 0 0,1-1-160 0 0,0 0-409 0 0,-1 0-399 0 0,1 0-528 0 0,-2-1-336 0 0,-1-3-2769 0 0</inkml:trace>
</inkml:ink>
</file>

<file path=ppt/ink/ink1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6:25.0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 8474 0 0,'1'-1'163'0'0,"-1"1"-1"0"0,0 0 1 0 0,1 0 0 0 0,-1 0 0 0 0,1 0 0 0 0,-1 0 0 0 0,1 0 0 0 0,-1 0-1 0 0,0 0 1 0 0,1 0 0 0 0,-1 0 0 0 0,1 0 0 0 0,-1 0 0 0 0,1 0-1 0 0,-1 0 1 0 0,0 1 0 0 0,1-1 0 0 0,-1 0 0 0 0,1 0 0 0 0,-1 0-1 0 0,0 1 1 0 0,1-1 0 0 0,-1 0 0 0 0,0 0 0 0 0,1 1 0 0 0,-1-1-1 0 0,0 0 1 0 0,1 1 0 0 0,-1-1 0 0 0,0 0 0 0 0,0 1 0 0 0,0-1 0 0 0,1 1-1 0 0,-1-1 1 0 0,0 1 0 0 0,13 19 1145 0 0,-10-16-447 0 0,5 9-258 0 0,-1 0 0 0 0,0 0 0 0 0,0 0 0 0 0,-1 1 0 0 0,-1 0 0 0 0,0 0 0 0 0,-1 0 0 0 0,-1 1 0 0 0,3 24 0 0 0,-5-22-450 0 0,-1 0 0 0 0,-1 0 0 0 0,0 0 0 0 0,-1 0 0 0 0,-1 0 0 0 0,-1 0 0 0 0,0-1 0 0 0,-8 19 0 0 0,8-25-404 0 0,-15 37-2611 0 0,-1-20-7303 0 0</inkml:trace>
</inkml:ink>
</file>

<file path=ppt/ink/ink1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6:40.3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63 111 2401 0 0,'-4'-6'1580'0'0,"-12"-14"3413"0"0,16 20-4949 0 0,0 0-1 0 0,-1-1 0 0 0,1 1 1 0 0,0 0-1 0 0,0 0 1 0 0,-1-1-1 0 0,1 1 0 0 0,0 0 1 0 0,-1 0-1 0 0,1-1 1 0 0,0 1-1 0 0,-1 0 0 0 0,1 0 1 0 0,0 0-1 0 0,-1 0 1 0 0,1-1-1 0 0,0 1 0 0 0,-1 0 1 0 0,1 0-1 0 0,-1 0 0 0 0,1 0 1 0 0,0 0-1 0 0,-1 0 1 0 0,1 0-1 0 0,0 0 0 0 0,-1 0 1 0 0,1 0-1 0 0,-1 0 1 0 0,1 0-1 0 0,0 0 0 0 0,-1 1 1 0 0,1-1-1 0 0,0 0 1 0 0,-1 0-1 0 0,1 0 0 0 0,0 0 1 0 0,-1 1-1 0 0,1-1 0 0 0,0 0 1 0 0,-1 0-1 0 0,1 1 1 0 0,0-1-1 0 0,0 0 0 0 0,-1 1 1 0 0,1-1-1 0 0,0 0 1 0 0,0 0-1 0 0,-1 1 0 0 0,1 0 1 0 0,-1 5 255 0 0,-1 1 1 0 0,1 0-1 0 0,0 0 1 0 0,1 0-1 0 0,0 0 1 0 0,0 0-1 0 0,1 0 1 0 0,-1 0-1 0 0,4 12 1 0 0,-1-8-194 0 0,1 1 0 0 0,-1-1 0 0 0,2 0 0 0 0,-1-1 0 0 0,2 1 0 0 0,-1-1 0 0 0,2 0 0 0 0,-1 0 0 0 0,1-1 0 0 0,0 0 0 0 0,1 0 0 0 0,15 13 0 0 0,-22-21-91 0 0,0-1 0 0 0,0 1 0 0 0,0-1 0 0 0,0 1 0 0 0,-1-1 0 0 0,1 1 0 0 0,0-1 0 0 0,0 1 0 0 0,0-1 0 0 0,0 0 0 0 0,0 0 0 0 0,0 0 0 0 0,0 1 0 0 0,0-1 0 0 0,0 0 0 0 0,0 0 0 0 0,0 0 1 0 0,0-1-1 0 0,0 1 0 0 0,0 0 0 0 0,0 0 0 0 0,0 0 0 0 0,0-1 0 0 0,2 0 0 0 0,-2 0 13 0 0,1 0 1 0 0,0-1-1 0 0,-1 1 1 0 0,0 0-1 0 0,1-1 0 0 0,-1 1 1 0 0,0-1-1 0 0,0 0 1 0 0,0 1-1 0 0,0-1 0 0 0,2-3 1 0 0,0-3 76 0 0,0 0 1 0 0,-1-1-1 0 0,0 1 1 0 0,2-16-1 0 0,-3 8 59 0 0,-1 1 0 0 0,0-1 0 0 0,-1 1 1 0 0,-1-1-1 0 0,-1 1 0 0 0,0-1 0 0 0,-8-21 0 0 0,9 30 11 0 0,-1 0-1 0 0,0 0 0 0 0,-1 1 0 0 0,1-1 0 0 0,-1 1 1 0 0,-1 0-1 0 0,-9-11 0 0 0,11 14-88 0 0,0 0-1 0 0,0 1 1 0 0,0-1-1 0 0,0 1 1 0 0,-1 0 0 0 0,1 0-1 0 0,-1 0 1 0 0,1 1-1 0 0,-1-1 1 0 0,0 1 0 0 0,0-1-1 0 0,0 1 1 0 0,0 1 0 0 0,1-1-1 0 0,-8 0 1 0 0,9 1-115 0 0,0 0 1 0 0,0 0-1 0 0,0 0 1 0 0,0 0-1 0 0,0 0 1 0 0,0 1-1 0 0,0-1 0 0 0,0 0 1 0 0,1 1-1 0 0,-1 0 1 0 0,0 0-1 0 0,0-1 1 0 0,0 1-1 0 0,0 0 1 0 0,1 0-1 0 0,-1 0 0 0 0,0 1 1 0 0,1-1-1 0 0,-1 0 1 0 0,1 1-1 0 0,0-1 1 0 0,-1 1-1 0 0,1-1 1 0 0,0 1-1 0 0,0 0 1 0 0,0-1-1 0 0,0 1 0 0 0,0 0 1 0 0,0 0-1 0 0,1 0 1 0 0,-1 0-1 0 0,0 0 1 0 0,1 0-1 0 0,0 0 1 0 0,-1 0-1 0 0,1 0 1 0 0,0 0-1 0 0,0 0 0 0 0,0 0 1 0 0,0 0-1 0 0,0 0 1 0 0,1 0-1 0 0,0 2 1 0 0,-1 1-513 0 0,1 0-1 0 0,0 0 1 0 0,0-1 0 0 0,1 1 0 0 0,-1 0 0 0 0,1-1 0 0 0,0 1 0 0 0,0-1 0 0 0,1 0 0 0 0,-1 0 0 0 0,1 0 0 0 0,0 0 0 0 0,0 0-1 0 0,0 0 1 0 0,1-1 0 0 0,-1 1 0 0 0,7 4 0 0 0,6-2-2207 0 0,1 0-1617 0 0</inkml:trace>
</inkml:ink>
</file>

<file path=ppt/ink/ink1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6:41.2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1 4713 0 0,'-9'7'7296'0'0,"5"8"-4260"0"0,1 16-1560 0 0,3-10-961 0 0,-1 6-241 0 0,2 0 0 0 0,0 0 0 0 0,2 0-1 0 0,10 45 1 0 0,-13-71-258 0 0,0 0-1 0 0,0 0 1 0 0,0 0-1 0 0,1 0 1 0 0,-1 1-1 0 0,0-1 1 0 0,1 0-1 0 0,-1 0 1 0 0,1 0-1 0 0,-1 0 1 0 0,1 0-1 0 0,0 0 1 0 0,-1 0-1 0 0,1-1 1 0 0,0 1-1 0 0,0 0 1 0 0,-1 0-1 0 0,1 0 1 0 0,0-1-1 0 0,0 1 1 0 0,0 0-1 0 0,0-1 1 0 0,0 1-1 0 0,2 0 1 0 0,-2-1-1 0 0,0-1 0 0 0,0 1 0 0 0,0-1 0 0 0,0 1 0 0 0,0 0 0 0 0,0-1-1 0 0,0 0 1 0 0,0 1 0 0 0,0-1 0 0 0,-1 0 0 0 0,1 1 0 0 0,0-1 0 0 0,0 0 0 0 0,-1 0 0 0 0,1 0 0 0 0,0 0 0 0 0,-1 0 0 0 0,1 0 0 0 0,0-1 0 0 0,4-8 25 0 0,0-1 1 0 0,0 0 0 0 0,3-14 0 0 0,-8 24-44 0 0,10-32-535 0 0,-2-1 0 0 0,-1 0 0 0 0,5-68 0 0 0,-13 128-6674 0 0,0 15 2449 0 0,2-36 4747 0 0,-1 1 1 0 0,1-1-1 0 0,0 1 1 0 0,0-1 0 0 0,0 1-1 0 0,1-1 1 0 0,0 0-1 0 0,0 0 1 0 0,5 10-1 0 0,-4-11 1188 0 0,0 0 0 0 0,0-1 0 0 0,0 1 0 0 0,0-1-1 0 0,1 1 1 0 0,-1-1 0 0 0,1 0 0 0 0,8 4 0 0 0,-8-4-800 0 0,1-1 1 0 0,0 1-1 0 0,0-1 1 0 0,0-1 0 0 0,1 1-1 0 0,-1-1 1 0 0,10 2-1 0 0,-12-3-360 0 0,0 1-1 0 0,0-1 0 0 0,0 0 0 0 0,0 0 1 0 0,1 0-1 0 0,-1-1 0 0 0,0 1 0 0 0,0-1 1 0 0,0 0-1 0 0,0 1 0 0 0,0-1 1 0 0,0-1-1 0 0,0 1 0 0 0,0 0 0 0 0,-1-1 1 0 0,1 1-1 0 0,0-1 0 0 0,-1 0 0 0 0,1 0 1 0 0,-1 0-1 0 0,0 0 0 0 0,0-1 1 0 0,1 1-1 0 0,-1 0 0 0 0,-1-1 0 0 0,1 0 1 0 0,0 1-1 0 0,-1-1 0 0 0,1 0 0 0 0,1-5 1 0 0,-2 4-56 0 0,1 0 0 0 0,-1 0 0 0 0,0 0 0 0 0,0 0 0 0 0,-1 0 0 0 0,1 0 0 0 0,-1-1 0 0 0,0 1 0 0 0,0 0 0 0 0,0 0 0 0 0,-1 0 0 0 0,1-1 0 0 0,-1 1 0 0 0,0 0 0 0 0,0 0 0 0 0,-1 0 1 0 0,-1-4-1 0 0,2 6 53 0 0,-1 0 1 0 0,0 0 0 0 0,1 0 0 0 0,-1 1-1 0 0,0-1 1 0 0,0 0 0 0 0,0 1-1 0 0,0-1 1 0 0,0 1 0 0 0,0 0 0 0 0,0 0-1 0 0,0-1 1 0 0,-1 2 0 0 0,1-1 0 0 0,0 0-1 0 0,-1 0 1 0 0,1 1 0 0 0,-1-1-1 0 0,1 1 1 0 0,-1 0 0 0 0,1 0 0 0 0,-1 0-1 0 0,1 0 1 0 0,-1 0 0 0 0,1 0 0 0 0,0 1-1 0 0,-1-1 1 0 0,1 1 0 0 0,-1 0 0 0 0,-2 0-1 0 0,0 1 55 0 0,1 1 0 0 0,-1-1 0 0 0,0 1 0 0 0,1 0 1 0 0,-1 0-1 0 0,1 0 0 0 0,0 1 0 0 0,0-1 0 0 0,0 1 0 0 0,1 0 0 0 0,-1 0 0 0 0,1 1 0 0 0,0-1 0 0 0,0 0 0 0 0,0 1 0 0 0,1 0 0 0 0,-1 0 0 0 0,1 0 0 0 0,1 0 0 0 0,-1 0 0 0 0,1 0 0 0 0,-1 0 1 0 0,2 1-1 0 0,-2 8 0 0 0,1-8-68 0 0,0-1 0 0 0,1 1 0 0 0,0 0 0 0 0,0 0 0 0 0,0-1 0 0 0,0 1 0 0 0,1 0 1 0 0,0-1-1 0 0,0 1 0 0 0,1 0 0 0 0,0-1 0 0 0,0 1 0 0 0,0-1 0 0 0,0 0 0 0 0,1 0 1 0 0,0 0-1 0 0,0 0 0 0 0,0 0 0 0 0,1-1 0 0 0,-1 1 0 0 0,1-1 0 0 0,0 0 0 0 0,5 4 1 0 0,-6-6-152 0 0,-1-1 0 0 0,1 1 0 0 0,0-1 0 0 0,0 0 0 0 0,0 0 0 0 0,0 0 0 0 0,0 0 0 0 0,0 0 0 0 0,0 0 0 0 0,0-1 0 0 0,0 0 0 0 0,1 0 0 0 0,-1 0 0 0 0,0 0 0 0 0,0 0 0 0 0,0 0 0 0 0,0-1 0 0 0,4 0 0 0 0,-2-1-365 0 0,0 0-1 0 0,0 0 1 0 0,0-1 0 0 0,-1 0 0 0 0,1 0-1 0 0,-1 0 1 0 0,1 0 0 0 0,-1 0 0 0 0,7-8-1 0 0,-2 0-399 0 0,0 0 0 0 0,0 0-1 0 0,-1-1 1 0 0,-1 0 0 0 0,0-1-1 0 0,-1 1 1 0 0,6-18 0 0 0,-9 23 1128 0 0,-1-1 0 0 0,1 0 0 0 0,-2 0 0 0 0,1 1 0 0 0,-1-1 0 0 0,-1 0 0 0 0,1-11 0 0 0,0 35 7262 0 0,-3 20-4820 0 0,1-1-1654 0 0,0-13-460 0 0,0-17-457 0 0,0 1 1 0 0,1-1-1 0 0,-1 1 0 0 0,1-1 0 0 0,1 0 0 0 0,-1 1 0 0 0,1-1 0 0 0,0 1 0 0 0,0-1 1 0 0,2 7-1 0 0,-2-12-78 0 0,-1 0 0 0 0,0 0 0 0 0,1 0 0 0 0,-1 0 0 0 0,1 0 0 0 0,-1 0 0 0 0,0 0 1 0 0,1 0-1 0 0,-1 0 0 0 0,0-1 0 0 0,1 1 0 0 0,-1 0 0 0 0,1 0 0 0 0,-1 0 0 0 0,0 0 0 0 0,1-1 1 0 0,-1 1-1 0 0,0 0 0 0 0,1 0 0 0 0,-1 0 0 0 0,0-1 0 0 0,0 1 0 0 0,1 0 0 0 0,-1-1 0 0 0,0 1 1 0 0,0 0-1 0 0,1-1 0 0 0,-1 1 0 0 0,0 0 0 0 0,0-1 0 0 0,0 1 0 0 0,0 0 0 0 0,0-1 0 0 0,1 1 1 0 0,-1-1-1 0 0,0 1 0 0 0,0 0 0 0 0,0-1 0 0 0,10-22-113 0 0,-9 21 89 0 0,5-11-510 0 0,-3 4 605 0 0,1 0 0 0 0,1 0 0 0 0,-1 0 1 0 0,1 1-1 0 0,7-9 0 0 0,-10 15-354 0 0,0 0 0 0 0,0 0 1 0 0,0 0-1 0 0,0 1 0 0 0,0-1 0 0 0,0 1 1 0 0,1-1-1 0 0,-1 1 0 0 0,5-2 1 0 0,-5 2-443 0 0,1 0 1 0 0,-1 1-1 0 0,1-1 1 0 0,-1 1-1 0 0,1 0 1 0 0,-1 0-1 0 0,1 0 1 0 0,0 0-1 0 0,-1 0 1 0 0,1 0 0 0 0,4 2-1 0 0,1 0-3647 0 0</inkml:trace>
</inkml:ink>
</file>

<file path=ppt/ink/ink1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6:41.8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 19 12163 0 0,'0'0'93'0'0,"-1"1"0"0"0,1-1 1 0 0,0 0-1 0 0,0 1 1 0 0,0-1-1 0 0,0 1 0 0 0,0-1 1 0 0,-1 1-1 0 0,1-1 0 0 0,0 1 1 0 0,0-1-1 0 0,0 0 1 0 0,0 1-1 0 0,0-1 0 0 0,0 1 1 0 0,1-1-1 0 0,-1 1 1 0 0,0-1-1 0 0,0 1 0 0 0,0-1 1 0 0,0 0-1 0 0,0 1 0 0 0,1-1 1 0 0,-1 1-1 0 0,0-1 1 0 0,0 0-1 0 0,1 1 0 0 0,-1-1 1 0 0,0 1-1 0 0,1-1 1 0 0,0 1-1 0 0,17 3 1087 0 0,32-7-1121 0 0,-37 1 175 0 0,-9 2-195 0 0,30-4 22 0 0,-33 4-27 0 0,0 0 0 0 0,0-1 1 0 0,0 1-1 0 0,1 0 0 0 0,-1 0 0 0 0,0-1 1 0 0,0 1-1 0 0,0-1 0 0 0,0 1 0 0 0,1-1 0 0 0,-1 1 1 0 0,0-1-1 0 0,0 0 0 0 0,0 1 0 0 0,0-1 1 0 0,0 0-1 0 0,-1 0 0 0 0,1 0 0 0 0,0 0 1 0 0,0 0-1 0 0,0-1 0 0 0,-1 1-5 0 0,0 1 0 0 0,0-1 1 0 0,-1 0-1 0 0,1 1 0 0 0,0-1 0 0 0,-1 0 0 0 0,1 1 1 0 0,-1-1-1 0 0,1 0 0 0 0,-1 1 0 0 0,1-1 0 0 0,-1 1 0 0 0,1-1 1 0 0,-1 1-1 0 0,1-1 0 0 0,-1 1 0 0 0,0-1 0 0 0,1 1 1 0 0,-1 0-1 0 0,0-1 0 0 0,1 1 0 0 0,-1 0 0 0 0,0-1 0 0 0,0 1 1 0 0,1 0-1 0 0,-1 0 0 0 0,0 0 0 0 0,0 0 0 0 0,1 0 1 0 0,-1 0-1 0 0,0 0 0 0 0,0 0 0 0 0,-1 0 0 0 0,-28 0-83 0 0,25 0 99 0 0,0 1-1 0 0,1 0 1 0 0,-1 0 0 0 0,0 0 0 0 0,0 1 0 0 0,0 0 0 0 0,1 0 0 0 0,-1 0 0 0 0,1 0 0 0 0,0 0 0 0 0,0 1-1 0 0,-1 0 1 0 0,2 0 0 0 0,-1 0 0 0 0,0 1 0 0 0,1-1 0 0 0,-1 1 0 0 0,1 0 0 0 0,0 0 0 0 0,0 0 0 0 0,-4 8 0 0 0,6-9-23 0 0,-1 1 1 0 0,1-1-1 0 0,0 1 1 0 0,0-1 0 0 0,1 1-1 0 0,-1-1 1 0 0,1 1-1 0 0,-1 0 1 0 0,1-1-1 0 0,0 1 1 0 0,0 0 0 0 0,1 0-1 0 0,-1-1 1 0 0,1 1-1 0 0,0-1 1 0 0,0 1 0 0 0,0-1-1 0 0,0 1 1 0 0,1-1-1 0 0,0 1 1 0 0,-1-1 0 0 0,1 0-1 0 0,0 0 1 0 0,0 0-1 0 0,1 0 1 0 0,-1 0 0 0 0,1-1-1 0 0,-1 1 1 0 0,1-1-1 0 0,3 3 1 0 0,-2-3-39 0 0,-1 1 0 0 0,1-1-1 0 0,0 0 1 0 0,0 0 0 0 0,0 0 0 0 0,0 0 0 0 0,0-1-1 0 0,0 0 1 0 0,1 0 0 0 0,-1 0 0 0 0,6 0 0 0 0,25 7-490 0 0,-35-8 505 0 0,1 0 0 0 0,-1 1 0 0 0,0-1 1 0 0,0 0-1 0 0,1 0 0 0 0,-1 0 0 0 0,0 0 0 0 0,0 0 0 0 0,0 0 1 0 0,1 0-1 0 0,-1 0 0 0 0,0 1 0 0 0,0-1 0 0 0,0 0 1 0 0,0 0-1 0 0,1 0 0 0 0,-1 1 0 0 0,0-1 0 0 0,0 0 0 0 0,0 0 1 0 0,0 0-1 0 0,0 1 0 0 0,0-1 0 0 0,0 0 0 0 0,0 0 1 0 0,1 0-1 0 0,-1 1 0 0 0,0-1 0 0 0,0 0 0 0 0,0 0 0 0 0,0 1 1 0 0,0-1-1 0 0,0 0 0 0 0,0 0 0 0 0,0 0 0 0 0,0 1 1 0 0,0-1-1 0 0,-1 0 0 0 0,1 0 0 0 0,0 1 0 0 0,0-1 0 0 0,0 0 1 0 0,-10 12-34 0 0,-14 4 0 0 0,-19 3 152 0 0,35-16-69 0 0,-1 1-1 0 0,1-1 1 0 0,0 1-1 0 0,0 0 1 0 0,-13 11 0 0 0,21-15-33 0 0,0 0 0 0 0,-1 1 0 0 0,1-1 0 0 0,0 1 0 0 0,-1-1 0 0 0,1 1 0 0 0,0 0 1 0 0,0-1-1 0 0,0 1 0 0 0,-1-1 0 0 0,1 1 0 0 0,0-1 0 0 0,0 1 0 0 0,0 0 1 0 0,0-1-1 0 0,0 1 0 0 0,0-1 0 0 0,0 1 0 0 0,0-1 0 0 0,0 1 0 0 0,0 0 1 0 0,1-1-1 0 0,-1 1 0 0 0,0-1 0 0 0,0 1 0 0 0,0-1 0 0 0,1 1 0 0 0,-1-1 0 0 0,0 1 1 0 0,1-1-1 0 0,-1 1 0 0 0,0-1 0 0 0,1 1 0 0 0,-1-1 0 0 0,1 0 0 0 0,-1 1 1 0 0,1-1-1 0 0,-1 0 0 0 0,1 1 0 0 0,-1-1 0 0 0,1 0 0 0 0,-1 1 0 0 0,1-1 1 0 0,-1 0-1 0 0,1 0 0 0 0,-1 0 0 0 0,1 0 0 0 0,0 1 0 0 0,31 12 277 0 0,-30-12-278 0 0,13 3-52 0 0,1 0 0 0 0,-1 0-1 0 0,1-2 1 0 0,26 1-1 0 0,13-6-2985 0 0,-48 2 1613 0 0,-1 0 1 0 0,1-1-1 0 0,-1 0 1 0 0,1 0-1 0 0,7-4 1 0 0,-1-1-4299 0 0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6:23.0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0 158 14915 0 0,'8'3'2305'0'0,"3"1"-777"0"0,0 0-256 0 0,2 2-376 0 0,-3-4-423 0 0,-2 2-201 0 0,1-2-136 0 0,-1-1-168 0 0,0-1-376 0 0,-1-2-665 0 0,0-3-855 0 0,-2 0-937 0 0,-4-6-960 0 0,6-1-2656 0 0,-9-2 2384 0 0</inkml:trace>
  <inkml:trace contextRef="#ctx0" brushRef="#br0" timeOffset="1">75 1 10970 0 0,'-1'7'3049'0'0,"-2"0"-777"0"0,2 5-351 0 0,1 4-329 0 0,0 4-432 0 0,0 3-407 0 0,1 1-321 0 0,-1 0-272 0 0,1-1-136 0 0,1-1-248 0 0,0-2-440 0 0,-1 0-873 0 0,1-2-1103 0 0,-1-1-1329 0 0,-1-2-4209 0 0</inkml:trace>
</inkml:ink>
</file>

<file path=ppt/ink/ink1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6:42.1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41 1 17084 0 0,'-6'12'745'0'0,"0"1"0"0"0,1 1 0 0 0,0-1 0 0 0,1 1 0 0 0,1 0 0 0 0,-3 24 0 0 0,3 0-354 0 0,1 48-1 0 0,2-69-713 0 0,2 0 0 0 0,3 23 0 0 0,-3-34-527 0 0,-1 0 0 0 0,1 0 0 0 0,0 0 0 0 0,0-1-1 0 0,1 1 1 0 0,0 0 0 0 0,0-1 0 0 0,0 0 0 0 0,6 9 0 0 0,-8-14 615 0 0,-1 1 0 0 0,1-1 1 0 0,-1 1-1 0 0,1-1 1 0 0,0 1-1 0 0,-1-1 1 0 0,1 0-1 0 0,-1 1 0 0 0,1-1 1 0 0,0 0-1 0 0,-1 1 1 0 0,1-1-1 0 0,0 0 1 0 0,-1 0-1 0 0,1 0 1 0 0,0 0-1 0 0,-1 1 0 0 0,1-1 1 0 0,0 0-1 0 0,0 0 1 0 0,-1 0-1 0 0,1-1 1 0 0,0 1-1 0 0,-1 0 0 0 0,1 0 1 0 0,0 0-1 0 0,-1 0 1 0 0,1-1-1 0 0,0 1 1 0 0,-1 0-1 0 0,1-1 0 0 0,0 1 1 0 0,-1 0-1 0 0,1-1 1 0 0,0 0-1 0 0,-1 1 180 0 0,12-6-3903 0 0</inkml:trace>
</inkml:ink>
</file>

<file path=ppt/ink/ink1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6:42.5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52 7346 0 0,'2'10'8874'0'0,"1"8"-5358"0"0,7 42-2278 0 0,-8-42-1193 0 0,-1 0 0 0 0,-1 0 0 0 0,0 0 0 0 0,-1 0 0 0 0,-5 24 1 0 0,9-82-4333 0 0,-2 5 3248 0 0,2 18 651 0 0,0-8-131 0 0,11-44 0 0 0,-12 63 559 0 0,0 0-1 0 0,0 1 1 0 0,0-1-1 0 0,0 0 1 0 0,1 1-1 0 0,0 0 1 0 0,0 0-1 0 0,1 0 1 0 0,0 0-1 0 0,-1 0 0 0 0,1 1 1 0 0,1-1-1 0 0,4-3 1 0 0,-7 7 33 0 0,-1 0 1 0 0,1 0-1 0 0,0 0 0 0 0,-1 0 1 0 0,1 0-1 0 0,0 0 1 0 0,0 1-1 0 0,0-1 1 0 0,-1 1-1 0 0,1 0 0 0 0,0-1 1 0 0,0 1-1 0 0,0 0 1 0 0,0 0-1 0 0,0 0 0 0 0,0 0 1 0 0,0 0-1 0 0,0 1 1 0 0,-1-1-1 0 0,4 2 0 0 0,-1-1 50 0 0,-1 1-1 0 0,0-1 0 0 0,0 1 0 0 0,1 0 1 0 0,-1 0-1 0 0,-1 1 0 0 0,1-1 0 0 0,0 0 1 0 0,0 1-1 0 0,2 4 0 0 0,-1-3 36 0 0,0 1 0 0 0,-1 0-1 0 0,0 0 1 0 0,0 0 0 0 0,0 1 0 0 0,-1-1-1 0 0,0 0 1 0 0,0 1 0 0 0,0 0-1 0 0,-1-1 1 0 0,0 1 0 0 0,0 0 0 0 0,1 10-1 0 0,-3-10-59 0 0,0-1 0 0 0,-1 0 0 0 0,1 0 0 0 0,-1 0 0 0 0,0 0 0 0 0,-1 0 0 0 0,1-1-1 0 0,-1 1 1 0 0,0-1 0 0 0,0 1 0 0 0,0-1 0 0 0,0 0 0 0 0,-1 0 0 0 0,0 0 0 0 0,0-1-1 0 0,0 0 1 0 0,-5 4 0 0 0,6-4-98 0 0,0-1 0 0 0,-1 0 0 0 0,1 0 0 0 0,0-1 0 0 0,-1 1 0 0 0,0 0 0 0 0,1-1 0 0 0,-1 0 0 0 0,0 0 0 0 0,0 0 0 0 0,0-1 0 0 0,1 1-1 0 0,-1-1 1 0 0,0 0 0 0 0,0 0 0 0 0,0 0 0 0 0,0 0 0 0 0,0-1 0 0 0,0 0 0 0 0,1 0 0 0 0,-1 0 0 0 0,0 0 0 0 0,0 0 0 0 0,-3-3 0 0 0,7 4-11 0 0,0 0 1 0 0,0 0 0 0 0,0 0-1 0 0,0 0 1 0 0,0 0 0 0 0,0 0-1 0 0,1 0 1 0 0,-1 0-1 0 0,0 0 1 0 0,0 0 0 0 0,0 0-1 0 0,0 0 1 0 0,0 0 0 0 0,0 0-1 0 0,0 0 1 0 0,0 0 0 0 0,0 0-1 0 0,0 0 1 0 0,0 0-1 0 0,0 0 1 0 0,0-1 0 0 0,0 1-1 0 0,0 0 1 0 0,0 0 0 0 0,0 0-1 0 0,0 0 1 0 0,1 0 0 0 0,-1 0-1 0 0,0 0 1 0 0,0 0-1 0 0,0 0 1 0 0,0 0 0 0 0,0 0-1 0 0,0-1 1 0 0,0 1 0 0 0,0 0-1 0 0,0 0 1 0 0,-1 0 0 0 0,1 0-1 0 0,0 0 1 0 0,0 0-1 0 0,0 0 1 0 0,0 0 0 0 0,0 0-1 0 0,0 0 1 0 0,0 0 0 0 0,0-1-1 0 0,0 1 1 0 0,0 0 0 0 0,0 0-1 0 0,0 0 1 0 0,0 0-1 0 0,0 0 1 0 0,0 0 0 0 0,0 0-1 0 0,0 0 1 0 0,0 0 0 0 0,-1 0-1 0 0,1 0 1 0 0,0 0 0 0 0,0 0-1 0 0,0 0 1 0 0,0 0-1 0 0,0 0 1 0 0,0 0 0 0 0,0 0-1 0 0,0 0 1 0 0,0 0 0 0 0,-1 0-1 0 0,12-2-390 0 0,16 1 44 0 0,-25 1 302 0 0,18 0-615 0 0,-1-1 1 0 0,0-1-1 0 0,0-1 1 0 0,28-8-1 0 0,-40 9-60 0 0,1 0 0 0 0,-1-1 0 0 0,0 1-1 0 0,0-1 1 0 0,-1-1 0 0 0,1 0-1 0 0,-1 0 1 0 0,0 0 0 0 0,0 0-1 0 0,0-1 1 0 0,0 0 0 0 0,-1-1 0 0 0,0 1-1 0 0,7-10 1 0 0,-3-2-3042 0 0</inkml:trace>
</inkml:ink>
</file>

<file path=ppt/ink/ink1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6:42.9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62 7874 0 0,'0'0'188'0'0,"0"1"0"0"0,-1-1 1 0 0,1 1-1 0 0,-1-1 0 0 0,1 1 1 0 0,0-1-1 0 0,0 1 1 0 0,-1 0-1 0 0,1-1 0 0 0,0 1 1 0 0,0 0-1 0 0,0-1 0 0 0,0 1 1 0 0,-1-1-1 0 0,1 1 0 0 0,0 0 1 0 0,0-1-1 0 0,0 1 1 0 0,0 0-1 0 0,1-1 0 0 0,-1 1 1 0 0,0 0-1 0 0,0-1 0 0 0,0 1 1 0 0,0-1-1 0 0,1 1 0 0 0,-1 0 1 0 0,0-1-1 0 0,1 1 1 0 0,0 0-29 0 0,0-1 0 0 0,0 0 1 0 0,0 1-1 0 0,0-1 1 0 0,0 0-1 0 0,0 0 1 0 0,0 0-1 0 0,0 0 0 0 0,0 0 1 0 0,0 0-1 0 0,0 0 1 0 0,0 0-1 0 0,0 0 1 0 0,0 0-1 0 0,0-1 1 0 0,1 1-1 0 0,40-18 1044 0 0,-41 18-1170 0 0,104-51-115 0 0,-81 40-7845 0 0,-46 22 6030 0 0,1 1-1 0 0,-28 21 0 0 0,-36 35 5496 0 0,81-66-2916 0 0,1 1 1 0 0,1 0-1 0 0,-1 0 0 0 0,0 0 0 0 0,1 0 0 0 0,-1 0 1 0 0,-2 6-1 0 0,4-8-547 0 0,1-1 1 0 0,0 1-1 0 0,0-1 1 0 0,0 0 0 0 0,-1 1-1 0 0,1-1 1 0 0,0 1-1 0 0,0-1 1 0 0,0 1-1 0 0,0-1 1 0 0,0 1-1 0 0,0-1 1 0 0,0 1-1 0 0,0-1 1 0 0,0 1-1 0 0,0-1 1 0 0,0 1-1 0 0,1-1 1 0 0,-1 1 0 0 0,0-1-1 0 0,0 1 1 0 0,0-1-1 0 0,1 1 1 0 0,-1-1-1 0 0,1 1 1 0 0,0 0-12 0 0,0-1 0 0 0,0 1 0 0 0,0 0-1 0 0,0-1 1 0 0,0 1 0 0 0,0-1 0 0 0,0 0 0 0 0,1 1 0 0 0,-1-1 0 0 0,0 0 0 0 0,0 0 0 0 0,0 0 0 0 0,1 0 0 0 0,-1 0 0 0 0,2 0 0 0 0,17 0 60 0 0,36-7 1 0 0,-30 2-2974 0 0,-2-1-4017 0 0,-14 4 1061 0 0</inkml:trace>
</inkml:ink>
</file>

<file path=ppt/ink/ink1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6:43.2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145 1 13811 0 0,'-2'2'519'0'0,"0"0"0"0"0,1 0 0 0 0,-1-1 0 0 0,1 2 1 0 0,-1-1-1 0 0,1 0 0 0 0,0 0 0 0 0,0 0 0 0 0,0 1 0 0 0,0-1 0 0 0,0 0 0 0 0,0 6 1 0 0,-6 35 503 0 0,5-24-452 0 0,-3 23-241 0 0,-4 20-1190 0 0,-2-25-5226 0 0,-1-23-2672 0 0,-7-3 7239 0 0,-5 4 4740 0 0,20-11-2327 0 0,1 0 1 0 0,-1 1 0 0 0,1 0 0 0 0,0 0-1 0 0,0 0 1 0 0,0 0 0 0 0,1 0-1 0 0,-1 0 1 0 0,-1 7 0 0 0,2-5-373 0 0,1 0 1 0 0,-1 0 0 0 0,1 0 0 0 0,1 0 0 0 0,-1 0 0 0 0,1 0-1 0 0,1 10 1 0 0,0-13-490 0 0,-1 1 0 0 0,1-1-1 0 0,0 1 1 0 0,0-1 0 0 0,0 0 0 0 0,1 1-1 0 0,-1-1 1 0 0,1 0 0 0 0,0 0 0 0 0,0 0-1 0 0,1 0 1 0 0,-1 0 0 0 0,1-1 0 0 0,0 1-1 0 0,0-1 1 0 0,0 1 0 0 0,0-1 0 0 0,1 0-1 0 0,-1 0 1 0 0,1-1 0 0 0,0 1 0 0 0,0-1-1 0 0,0 0 1 0 0,0 0 0 0 0,0 0 0 0 0,5 1-1 0 0,2 0-750 0 0,1 0-1 0 0,0-1 0 0 0,21 0 0 0 0,12-5-6721 0 0,-24-1 109 0 0</inkml:trace>
</inkml:ink>
</file>

<file path=ppt/ink/ink1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6:44.7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 35 6409 0 0,'-1'-1'533'0'0,"-26"-12"2237"0"0,17 4-1274 0 0,10 8-1434 0 0,0 1 0 0 0,0 0-1 0 0,0 0 1 0 0,0-1 0 0 0,0 1 0 0 0,0 0-1 0 0,0 0 1 0 0,0-1 0 0 0,0 1 0 0 0,0 0-1 0 0,0 0 1 0 0,0-1 0 0 0,0 1 0 0 0,0 0-1 0 0,0 0 1 0 0,0-1 0 0 0,0 1 0 0 0,0 0-1 0 0,0 0 1 0 0,1-1 0 0 0,-1 1 0 0 0,0 0-1 0 0,0 0 1 0 0,0-1 0 0 0,0 1 0 0 0,1 0-1 0 0,-1 0 1 0 0,0 0 0 0 0,0 0 0 0 0,0-1-1 0 0,1 1 1 0 0,-1 0 0 0 0,0 0 0 0 0,0 0-1 0 0,0 0 1 0 0,1 0 0 0 0,-1-1-1 0 0,1 1 1 0 0,1 0-20 0 0,1-1 0 0 0,-1 1 0 0 0,1-1 0 0 0,-1 1 0 0 0,1 0 0 0 0,-1 0 0 0 0,1 0 0 0 0,0 0 0 0 0,-1 1 0 0 0,1-1 0 0 0,-1 1 0 0 0,1-1 0 0 0,-1 1 0 0 0,0 0-1 0 0,1 0 1 0 0,-1 0 0 0 0,3 1 0 0 0,37 24 382 0 0,-36-22-299 0 0,-1 0 1 0 0,1 1-1 0 0,-1 0 0 0 0,0 0 0 0 0,0 0 0 0 0,0 1 0 0 0,-1-1 1 0 0,0 1-1 0 0,0 0 0 0 0,-1 1 0 0 0,1-1 0 0 0,-1 1 0 0 0,4 11 1 0 0,-6-12-68 0 0,0 0 1 0 0,-1 0 0 0 0,0-1-1 0 0,1 1 1 0 0,-2 0 0 0 0,1 0-1 0 0,-1 0 1 0 0,0-1 0 0 0,0 1-1 0 0,0 0 1 0 0,-1-1 0 0 0,0 1-1 0 0,0-1 1 0 0,-1 0 0 0 0,1 1-1 0 0,-1-1 1 0 0,-5 6 0 0 0,3-3-227 0 0,0-1 0 0 0,-1 0 0 0 0,0-1 0 0 0,0 1 0 0 0,0-1 0 0 0,-13 9 0 0 0,15-12 107 0 0,0 0 0 0 0,0-1 0 0 0,-1 0 0 0 0,1 0 0 0 0,0 0 0 0 0,-1 0 0 0 0,1-1 0 0 0,-1 1 0 0 0,0-1 0 0 0,1 0 0 0 0,-1-1 0 0 0,0 1 0 0 0,0-1 0 0 0,-5 0 0 0 0,2-3-453 0 0,16 1 362 0 0,15-2 202 0 0,25 7-201 0 0,25-1 26 0 0,-67-2-480 0 0,-1-1 0 0 0,1 1-1 0 0,-1-2 1 0 0,1 1 0 0 0,-1 0 0 0 0,0-1-1 0 0,1 0 1 0 0,-1 0 0 0 0,0-1-1 0 0,7-4 1 0 0,2-4-4237 0 0</inkml:trace>
</inkml:ink>
</file>

<file path=ppt/ink/ink1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6:45.0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 0 7938 0 0,'-6'27'3822'0'0,"-4"48"1"0"0,8-38-3624 0 0,2 0 0 0 0,5 45 1 0 0,-5-82-214 0 0,0 1 1 0 0,0-1-1 0 0,0 0 0 0 0,0 1 1 0 0,0-1-1 0 0,0 0 0 0 0,0 1 1 0 0,0-1-1 0 0,0 0 0 0 0,0 1 1 0 0,0-1-1 0 0,0 0 1 0 0,0 1-1 0 0,0-1 0 0 0,0 0 1 0 0,1 0-1 0 0,-1 1 0 0 0,0-1 1 0 0,0 0-1 0 0,0 1 1 0 0,1-1-1 0 0,-1 0 0 0 0,0 0 1 0 0,0 0-1 0 0,0 1 0 0 0,1-1 1 0 0,-1 0-1 0 0,0 0 0 0 0,1 0 1 0 0,-1 1-1 0 0,0-1 1 0 0,0 0-1 0 0,1 0 0 0 0,-1 0 1 0 0,0 0-1 0 0,1 0 0 0 0,-1 0 1 0 0,0 0-1 0 0,1 0 1 0 0,-1 0-1 0 0,0 0 0 0 0,1 0 1 0 0,-1 0-1 0 0,0 0 0 0 0,1 0 1 0 0,-1 0-1 0 0,0 0 0 0 0,1 0 1 0 0,-1 0-1 0 0,0-1 1 0 0,0 1-1 0 0,1 0 0 0 0,-1 0 1 0 0,0 0-1 0 0,1 0 0 0 0,-1-1 1 0 0,0 1-1 0 0,0 0 0 0 0,1 0 1 0 0,-1 0-1 0 0,0-1 1 0 0,0 1-1 0 0,0 0 0 0 0,0-1 1 0 0,1 1-1 0 0,-1 0 0 0 0,0-1 1 0 0,25-28-254 0 0,-7 8 123 0 0,-10 13 194 0 0,1 2-1 0 0,0-1 1 0 0,16-8-1 0 0,5 4-1012 0 0,-27 10 444 0 0,0 1-1 0 0,0 0 1 0 0,0-1-1 0 0,0 1 1 0 0,0 0 0 0 0,0 1-1 0 0,0-1 1 0 0,3 1-1 0 0,-2 1-2016 0 0</inkml:trace>
</inkml:ink>
</file>

<file path=ppt/ink/ink1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6:45.4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55 25 10050 0 0,'-3'3'440'0'0,"-1"1"0"0"0,1 0-1 0 0,0-1 1 0 0,-1 2 0 0 0,2-1-1 0 0,-1 0 1 0 0,0 1 0 0 0,1-1 0 0 0,0 1-1 0 0,0 0 1 0 0,-1 5 0 0 0,0 0-76 0 0,1 0 1 0 0,0 0-1 0 0,1 1 1 0 0,0 16-1 0 0,1-36-604 0 0,0-1 0 0 0,1 1 0 0 0,0-1 0 0 0,1 1-1 0 0,0 0 1 0 0,0 0 0 0 0,1 0 0 0 0,0 0 0 0 0,7-13 0 0 0,-8 19 226 0 0,0 0-1 0 0,0 0 1 0 0,0 1 0 0 0,0-1-1 0 0,0 0 1 0 0,1 1 0 0 0,-1-1-1 0 0,1 1 1 0 0,0 0 0 0 0,0 0-1 0 0,0 0 1 0 0,0 0 0 0 0,0 0-1 0 0,0 1 1 0 0,0-1 0 0 0,0 1-1 0 0,1 0 1 0 0,-1 0-1 0 0,1 0 1 0 0,-1 0 0 0 0,1 1-1 0 0,-1-1 1 0 0,1 1 0 0 0,-1 0-1 0 0,1 0 1 0 0,-1 0 0 0 0,1 1-1 0 0,-1-1 1 0 0,6 2 0 0 0,-8-2 59 0 0,1 0-1 0 0,0 1 1 0 0,0-1 0 0 0,0 1 0 0 0,0-1 0 0 0,-1 1-1 0 0,1-1 1 0 0,0 1 0 0 0,0 0 0 0 0,-1 0 0 0 0,1 0-1 0 0,0 0 1 0 0,-1 0 0 0 0,1 0 0 0 0,-1 0 0 0 0,0 1 0 0 0,1-1-1 0 0,-1 0 1 0 0,0 1 0 0 0,0-1 0 0 0,0 1 0 0 0,0-1-1 0 0,0 1 1 0 0,0 0 0 0 0,0 0 0 0 0,0-1 0 0 0,-1 1-1 0 0,1 0 1 0 0,-1 0 0 0 0,1 0 0 0 0,-1-1 0 0 0,0 1 0 0 0,0 0-1 0 0,0 0 1 0 0,0 0 0 0 0,0 0 0 0 0,0 2 0 0 0,-1 0 23 0 0,0 0 1 0 0,-1-1 0 0 0,1 1 0 0 0,-1-1 0 0 0,0 1-1 0 0,1-1 1 0 0,-1 0 0 0 0,-1 0 0 0 0,1 0 0 0 0,0 0-1 0 0,-1 0 1 0 0,0 0 0 0 0,1-1 0 0 0,-1 1 0 0 0,0-1-1 0 0,0 0 1 0 0,-1 0 0 0 0,-3 2 0 0 0,0-1-81 0 0,0-1 0 0 0,0 1 0 0 0,0-1 0 0 0,-1-1 0 0 0,1 0 0 0 0,-1 0 0 0 0,0 0 0 0 0,-7-1-1 0 0,-36 6-304 0 0,107-7-240 0 0,-44-2 236 0 0,1-1 1 0 0,-1 0-1 0 0,0-1 0 0 0,0 0 1 0 0,17-11-1 0 0,24-21-6349 0 0,-33 21 1808 0 0</inkml:trace>
</inkml:ink>
</file>

<file path=ppt/ink/ink1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6:45.8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151 1 11410 0 0,'-4'9'1015'0'0,"0"0"0"0"0,1 0 0 0 0,0 0 0 0 0,0 1 0 0 0,-1 11 0 0 0,-4 14 90 0 0,5-23-902 0 0,-36 106 757 0 0,34-105-1110 0 0,-1-1 0 0 0,0 1-1 0 0,-1-1 1 0 0,0-1 0 0 0,-1 1-1 0 0,-17 18 1 0 0,12-22-1017 0 0,11-17-165 0 0,11-21 114 0 0,-7 28 1230 0 0,-1-1 0 0 0,1 1 1 0 0,-1-1-1 0 0,1 1 0 0 0,0 0 0 0 0,0-1 0 0 0,0 1 0 0 0,0 0 0 0 0,0 0 1 0 0,1 0-1 0 0,-1 1 0 0 0,1-1 0 0 0,-1 0 0 0 0,1 1 0 0 0,-1 0 1 0 0,1 0-1 0 0,0 0 0 0 0,0 0 0 0 0,0 0 0 0 0,-1 0 0 0 0,1 1 0 0 0,0-1 1 0 0,0 1-1 0 0,0 0 0 0 0,3 0 0 0 0,0 0-206 0 0,0 1 0 0 0,0 0 0 0 0,0 0 0 0 0,-1 1 1 0 0,12 4-1 0 0,13 9-3979 0 0,-24-13 1305 0 0</inkml:trace>
</inkml:ink>
</file>

<file path=ppt/ink/ink1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6:46.1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 0 9010 0 0,'-1'2'3377'0'0,"2"3"-2489"0"0,0 1-88 0 0,-1 5 104 0 0,-1 1-64 0 0,-2 7-127 0 0,0 4-97 0 0,-2 5-120 0 0,0 3-136 0 0,0 1-104 0 0,2 2-160 0 0,0-1-88 0 0,1-1-320 0 0,2-1-608 0 0,2-3-905 0 0,3-4-895 0 0,0-7-537 0 0,2-4-2696 0 0</inkml:trace>
</inkml:ink>
</file>

<file path=ppt/ink/ink1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6:46.5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51 0 12555 0 0,'-8'16'916'0'0,"1"0"0"0"0,0 1 0 0 0,1-1 0 0 0,1 1 0 0 0,1 1 0 0 0,0-1 0 0 0,-1 22 0 0 0,2 0-317 0 0,1-1 0 0 0,6 50 1 0 0,-3-78-450 0 0,0 1 0 0 0,1 0 0 0 0,1-1 0 0 0,4 12 0 0 0,-6-19-110 0 0,0 1-1 0 0,1 0 0 0 0,-1-1 1 0 0,1 1-1 0 0,0-1 0 0 0,0 1 1 0 0,0-1-1 0 0,1 0 0 0 0,-1 0 0 0 0,1 0 1 0 0,0 0-1 0 0,0-1 0 0 0,0 1 1 0 0,5 3-1 0 0,-9-7-25 0 0,0 1 0 0 0,0 0-1 0 0,0-1 1 0 0,0 1 0 0 0,0-1 0 0 0,0 0 0 0 0,0 1 0 0 0,0-1-1 0 0,0 0 1 0 0,0 0 0 0 0,1 1 0 0 0,-1-1 0 0 0,0 0 0 0 0,0 0-1 0 0,1 0 1 0 0,-1 0 0 0 0,1 0 0 0 0,-1 0 0 0 0,1 0 0 0 0,-1 0-1 0 0,1 0 1 0 0,0 0 0 0 0,-1 0 0 0 0,1-2 0 0 0,0-1-73 0 0,1 0 1 0 0,0 0-1 0 0,0-1 1 0 0,0 1-1 0 0,0 0 0 0 0,4-6 1 0 0,-2 2 18 0 0,2 0-1 0 0,-1 1 1 0 0,1-1-1 0 0,0 1 1 0 0,0 0 0 0 0,1 1-1 0 0,0-1 1 0 0,0 1-1 0 0,1 1 1 0 0,10-8 0 0 0,-14 11 33 0 0,0 0 0 0 0,0 0 1 0 0,1 0-1 0 0,-1 1 1 0 0,0-1-1 0 0,1 1 1 0 0,-1 0-1 0 0,1 0 0 0 0,-1 0 1 0 0,1 1-1 0 0,-1-1 1 0 0,6 1-1 0 0,-6 0 16 0 0,-1 1 0 0 0,0-1 0 0 0,1 1 0 0 0,-1-1 0 0 0,0 1 0 0 0,0 0 0 0 0,1 0 0 0 0,-1 0 0 0 0,0 0 0 0 0,0 1 0 0 0,0-1 1 0 0,0 0-1 0 0,0 1 0 0 0,-1 0 0 0 0,1-1 0 0 0,0 1 0 0 0,-1 0 0 0 0,1 0 0 0 0,-1 0 0 0 0,3 3 0 0 0,-3-2 18 0 0,1 1 0 0 0,0-1 0 0 0,-1 1 0 0 0,0-1-1 0 0,0 1 1 0 0,0-1 0 0 0,0 1 0 0 0,-1 0 0 0 0,1 0 0 0 0,-1-1 0 0 0,0 1 0 0 0,0 0 0 0 0,0-1 0 0 0,-1 1 0 0 0,1 0 0 0 0,-1 0 0 0 0,0-1 0 0 0,-2 7 0 0 0,1-4 27 0 0,-1 1 1 0 0,0-1 0 0 0,-1 0-1 0 0,1 0 1 0 0,-1 0 0 0 0,0 0-1 0 0,-1-1 1 0 0,1 0 0 0 0,-1 1-1 0 0,-6 3 1 0 0,7-5-32 0 0,0-1 0 0 0,0 0-1 0 0,0 0 1 0 0,-1-1 0 0 0,1 1 0 0 0,-1-1-1 0 0,0 0 1 0 0,0 0 0 0 0,1 0 0 0 0,-1-1-1 0 0,-1 1 1 0 0,1-1 0 0 0,-6 0 0 0 0,8-1-38 0 0,0 0 0 0 0,-1 0 0 0 0,1-1 1 0 0,0 1-1 0 0,0-1 0 0 0,0 0 1 0 0,0 0-1 0 0,0 0 0 0 0,0 0 1 0 0,0 0-1 0 0,0-1 0 0 0,0 1 0 0 0,1-1 1 0 0,-1 0-1 0 0,1 0 0 0 0,-1 0 1 0 0,1 0-1 0 0,0 0 0 0 0,-1-1 1 0 0,1 1-1 0 0,0-1 0 0 0,-2-4 0 0 0,3 6-113 0 0,0-1-1 0 0,0 1 0 0 0,1 0 1 0 0,-1-1-1 0 0,1 1 0 0 0,0-1 1 0 0,-1 1-1 0 0,1-1 0 0 0,0 1 0 0 0,0-1 1 0 0,-1 1-1 0 0,1-1 0 0 0,1 1 1 0 0,-1-1-1 0 0,0 1 0 0 0,0-1 1 0 0,0 1-1 0 0,1 0 0 0 0,-1-1 1 0 0,1 1-1 0 0,-1-1 0 0 0,1 1 0 0 0,0 0 1 0 0,-1-1-1 0 0,1 1 0 0 0,0 0 1 0 0,1-2-1 0 0,1 0-979 0 0,0-1-1 0 0,0 1 1 0 0,1 0-1 0 0,-1 0 1 0 0,0 0 0 0 0,1 1-1 0 0,0-1 1 0 0,6-2-1 0 0,9-2-4989 0 0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6:23.4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50 15283 0 0,'1'7'1216'0'0,"1"-1"0"0"0,0 0 0 0 0,0 1 0 0 0,6 11 0 0 0,-5-12-777 0 0,0 0 0 0 0,1 0 1 0 0,0-1-1 0 0,0 1 0 0 0,7 6 0 0 0,-9-10-417 0 0,0 0 0 0 0,0 0 0 0 0,0 0-1 0 0,1 0 1 0 0,-1 0 0 0 0,0 0-1 0 0,1-1 1 0 0,-1 0 0 0 0,1 1 0 0 0,0-1-1 0 0,-1 0 1 0 0,1 0 0 0 0,0 0-1 0 0,0-1 1 0 0,0 1 0 0 0,-1 0 0 0 0,1-1-1 0 0,0 0 1 0 0,0 0 0 0 0,0 0-1 0 0,0 0 1 0 0,0 0 0 0 0,0-1 0 0 0,0 1-1 0 0,-1-1 1 0 0,1 0 0 0 0,0 0-1 0 0,0 0 1 0 0,-1 0 0 0 0,1 0 0 0 0,3-3-1 0 0,-4 3-73 0 0,0-1-1 0 0,1 0 0 0 0,-1 0 1 0 0,0 0-1 0 0,0 0 1 0 0,-1 0-1 0 0,1-1 0 0 0,0 1 1 0 0,-1 0-1 0 0,1-1 0 0 0,-1 1 1 0 0,0-1-1 0 0,0 0 1 0 0,0 1-1 0 0,0-1 0 0 0,0 0 1 0 0,-1 1-1 0 0,1-1 1 0 0,-1 0-1 0 0,0 0 0 0 0,1 0 1 0 0,-1 0-1 0 0,-1 0 0 0 0,1 1 1 0 0,0-1-1 0 0,-1 0 1 0 0,1 0-1 0 0,-1 0 0 0 0,0 1 1 0 0,0-1-1 0 0,0 0 1 0 0,0 1-1 0 0,-1-1 0 0 0,-1-2 1 0 0,1 2 52 0 0,0-1 0 0 0,0 0 0 0 0,0 0 0 0 0,-1 1 0 0 0,1 0 0 0 0,-1-1 0 0 0,0 1 1 0 0,0 0-1 0 0,0 0 0 0 0,0 1 0 0 0,-1-1 0 0 0,1 1 0 0 0,-1-1 0 0 0,0 1 0 0 0,1 0 0 0 0,-1 1 1 0 0,0-1-1 0 0,0 1 0 0 0,0-1 0 0 0,-1 1 0 0 0,1 0 0 0 0,-6 0 0 0 0,6 1 15 0 0,0 1-1 0 0,1-1 1 0 0,-1 1 0 0 0,0 0-1 0 0,1 0 1 0 0,-1 0 0 0 0,1 0-1 0 0,-1 1 1 0 0,1-1 0 0 0,0 1-1 0 0,-1 0 1 0 0,1 0-1 0 0,0 0 1 0 0,0 1 0 0 0,0-1-1 0 0,1 1 1 0 0,-1-1 0 0 0,1 1-1 0 0,-1 0 1 0 0,1 0-1 0 0,0 0 1 0 0,-3 5 0 0 0,-2 21-2539 0 0,7-26 1822 0 0,0 0 1 0 0,1 0-1 0 0,-1 0 1 0 0,0 0-1 0 0,1 0 1 0 0,0 1 0 0 0,0-1-1 0 0,1 3 1 0 0,3 2-3639 0 0,3-2-1937 0 0</inkml:trace>
</inkml:ink>
</file>

<file path=ppt/ink/ink1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6:46.9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1 9562 0 0,'2'4'1271'0'0,"0"1"0"0"0,-1-1 0 0 0,0 1 0 0 0,1 0 0 0 0,-1 0 1 0 0,-1-1-1 0 0,1 8 0 0 0,-1 7-812 0 0,-1-1 0 0 0,-4 20 0 0 0,1-1 394 0 0,-1 8-809 0 0,-2 42 400 0 0,7-77-942 0 0,0-1 0 0 0,1 1 1 0 0,0-1-1 0 0,0 1 0 0 0,1-1 0 0 0,5 15 0 0 0,-7-22 123 0 0,1-1 1 0 0,-1 0-1 0 0,1 0 0 0 0,-1 0 0 0 0,1 0 1 0 0,-1 1-1 0 0,1-1 0 0 0,-1 0 0 0 0,1 0 1 0 0,0 0-1 0 0,0 0 0 0 0,0-1 0 0 0,-1 1 1 0 0,1 0-1 0 0,0 0 0 0 0,0 0 0 0 0,0-1 1 0 0,0 1-1 0 0,1 0 0 0 0,-1-1 0 0 0,0 1 1 0 0,0-1-1 0 0,0 1 0 0 0,2-1 0 0 0,5 0-5499 0 0</inkml:trace>
</inkml:ink>
</file>

<file path=ppt/ink/ink1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6:47.2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 34 8114 0 0,'-1'-1'277'0'0,"0"1"-1"0"0,0 0 1 0 0,0 0 0 0 0,1-1 0 0 0,-1 1 0 0 0,0 0 0 0 0,0 0 0 0 0,0 0-1 0 0,0 0 1 0 0,0 0 0 0 0,0 0 0 0 0,0 0 0 0 0,0 1 0 0 0,1-1-1 0 0,-1 0 1 0 0,0 0 0 0 0,0 1 0 0 0,0-1 0 0 0,0 0 0 0 0,0 1 0 0 0,1-1-1 0 0,-1 1 1 0 0,0-1 0 0 0,0 1 0 0 0,1-1 0 0 0,-2 2 0 0 0,0 0 1 0 0,1 1 0 0 0,0-1 1 0 0,-1 0-1 0 0,1 0 0 0 0,0 1 1 0 0,0-1-1 0 0,0 1 0 0 0,0-1 1 0 0,0 5-1 0 0,-1 4 121 0 0,1 1 0 0 0,0 0 0 0 0,1 14 0 0 0,5 25 133 0 0,-4-49-531 0 0,-1 0 0 0 0,0 0 0 0 0,1 0 0 0 0,-1 0 0 0 0,1 0 0 0 0,0 0 0 0 0,0 0 0 0 0,-1 0 0 0 0,1-1 0 0 0,1 1 0 0 0,-1 0 0 0 0,0-1 0 0 0,0 1 0 0 0,1 0 0 0 0,-1-1 0 0 0,0 1 0 0 0,1-1 0 0 0,0 0 0 0 0,-1 0 0 0 0,1 1 0 0 0,0-1 0 0 0,2 1 0 0 0,-3-2-5 0 0,1 0-1 0 0,-1-1 1 0 0,1 1 0 0 0,-1 0-1 0 0,0 0 1 0 0,1-1 0 0 0,-1 1-1 0 0,1-1 1 0 0,-1 1 0 0 0,0-1-1 0 0,0 0 1 0 0,1 0 0 0 0,-1 1-1 0 0,0-1 1 0 0,0 0-1 0 0,0 0 1 0 0,0 0 0 0 0,0 0-1 0 0,0 0 1 0 0,0 0 0 0 0,0-1-1 0 0,0 1 1 0 0,0 0 0 0 0,-1 0-1 0 0,1-1 1 0 0,-1 1 0 0 0,1 0-1 0 0,-1-1 1 0 0,1-2 0 0 0,14-43-6 0 0,-13 33 54 0 0,-1 1 0 0 0,0 0-1 0 0,-1-18 1 0 0,0 27-48 0 0,0 0-1 0 0,0 0 1 0 0,-1-1-1 0 0,0 1 0 0 0,0 0 1 0 0,0 0-1 0 0,0 0 1 0 0,-1 1-1 0 0,1-1 1 0 0,-1 0-1 0 0,0 0 0 0 0,0 1 1 0 0,0-1-1 0 0,-6-5 1 0 0,8 8-42 0 0,-1 1 1 0 0,1-1 0 0 0,-1 0-1 0 0,0 1 1 0 0,1-1-1 0 0,-1 1 1 0 0,0-1 0 0 0,1 1-1 0 0,-1-1 1 0 0,0 1-1 0 0,1 0 1 0 0,-1-1 0 0 0,0 1-1 0 0,0 0 1 0 0,0 0-1 0 0,1-1 1 0 0,-1 1 0 0 0,0 0-1 0 0,0 0 1 0 0,0 0-1 0 0,0 0 1 0 0,1 0 0 0 0,-1 0-1 0 0,0 0 1 0 0,0 1-1 0 0,0-1 1 0 0,0 0 0 0 0,1 0-1 0 0,-1 0 1 0 0,0 1-1 0 0,0-1 1 0 0,1 1 0 0 0,-1-1-1 0 0,0 0 1 0 0,1 1-1 0 0,-1-1 1 0 0,0 1 0 0 0,1-1-1 0 0,-1 1 1 0 0,0 0-1 0 0,1-1 1 0 0,-1 1 0 0 0,1 0-1 0 0,-1-1 1 0 0,1 1-1 0 0,0 0 1 0 0,-1 0 0 0 0,1 0-1 0 0,-2 2-831 0 0,1 0-1 0 0,0 0 0 0 0,0 0 0 0 0,0 0 1 0 0,0 0-1 0 0,0 1 0 0 0,1-1 0 0 0,-1 0 1 0 0,1 0-1 0 0,0 0 0 0 0,1 6 0 0 0,2 0-4061 0 0</inkml:trace>
</inkml:ink>
</file>

<file path=ppt/ink/ink1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6:47.6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80 178 9266 0 0,'-2'0'415'0'0,"0"0"0"0"0,0 0 0 0 0,0 0 0 0 0,1 0 0 0 0,-1 1 0 0 0,0-1 0 0 0,0 0 0 0 0,0 1 0 0 0,0-1 0 0 0,0 1 0 0 0,1 0 0 0 0,-1 0 0 0 0,0 0 0 0 0,0 0 0 0 0,1 0 0 0 0,-1 0 0 0 0,1 0 0 0 0,-1 0 0 0 0,1 0 0 0 0,-1 1 0 0 0,1-1 0 0 0,-1 2 0 0 0,-3 3 75 0 0,0 0 1 0 0,0-1-1 0 0,1 2 0 0 0,-6 9 0 0 0,8-13-423 0 0,0 1 1 0 0,1 0-1 0 0,0 0 1 0 0,-1 0 0 0 0,1 0-1 0 0,1 0 1 0 0,-1 0-1 0 0,0 0 1 0 0,1 0-1 0 0,0 1 1 0 0,0-1-1 0 0,0 0 1 0 0,1 0-1 0 0,-1 0 1 0 0,1 0-1 0 0,2 6 1 0 0,-3-9-217 0 0,1 1-1 0 0,0 0 1 0 0,0-1-1 0 0,0 1 1 0 0,0-1 0 0 0,1 1-1 0 0,-1-1 1 0 0,0 0-1 0 0,0 1 1 0 0,1-1 0 0 0,-1 0-1 0 0,1 0 1 0 0,-1 0-1 0 0,1 0 1 0 0,0 0 0 0 0,-1 0-1 0 0,1 0 1 0 0,0-1-1 0 0,0 1 1 0 0,-1-1 0 0 0,1 1-1 0 0,0-1 1 0 0,0 1-1 0 0,0-1 1 0 0,0 0 0 0 0,0 0-1 0 0,-1 0 1 0 0,1 0-1 0 0,0-1 1 0 0,0 1 0 0 0,0 0-1 0 0,0-1 1 0 0,0 1 0 0 0,-1-1-1 0 0,1 0 1 0 0,0 1-1 0 0,2-3 1 0 0,1 1-1065 0 0,0 0-1 0 0,-1-1 1 0 0,1 0-1 0 0,-1 0 1 0 0,1 0 0 0 0,7-7-1 0 0,1-3-3928 0 0</inkml:trace>
  <inkml:trace contextRef="#ctx0" brushRef="#br0" timeOffset="1">194 1 7698 0 0,'-10'34'10310'0'0,"4"25"-7314"0"0,4-24-1787 0 0,-3 9-626 0 0,0-18-579 0 0,2 1 0 0 0,2 0 0 0 0,0 0 0 0 0,4 36 0 0 0,-3-62-213 0 0,0 1 0 0 0,1-1 1 0 0,-1 0-1 0 0,0 1 0 0 0,0-1 1 0 0,1 0-1 0 0,-1 1 1 0 0,1-1-1 0 0,-1 0 0 0 0,1 1 1 0 0,0-1-1 0 0,-1 0 0 0 0,1 0 1 0 0,0 0-1 0 0,0 0 1 0 0,0 0-1 0 0,0 0 0 0 0,0 0 1 0 0,0 0-1 0 0,2 1 0 0 0,-2-1-199 0 0,0-1-1 0 0,0 0 0 0 0,0 0 1 0 0,1 0-1 0 0,-1 0 1 0 0,0 0-1 0 0,0 0 0 0 0,0 0 1 0 0,1-1-1 0 0,-1 1 0 0 0,0 0 1 0 0,0-1-1 0 0,0 1 1 0 0,0-1-1 0 0,0 1 0 0 0,0-1 1 0 0,0 1-1 0 0,0-1 0 0 0,0 0 1 0 0,0 1-1 0 0,0-1 0 0 0,0 0 1 0 0,1-1-1 0 0,12-9-5009 0 0</inkml:trace>
</inkml:ink>
</file>

<file path=ppt/ink/ink1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6:47.9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212 3 7962 0 0,'-8'-3'7499'0'0,"-3"6"-4034"0"0,-12 9-2138 0 0,15-7-271 0 0,2-2-765 0 0,-21 10 501 0 0,-36 25 1 0 0,57-35-802 0 0,1 1 1 0 0,-1 1-1 0 0,0-1 1 0 0,1 1 0 0 0,0 0-1 0 0,1 0 1 0 0,-1 1-1 0 0,1 0 1 0 0,0-1 0 0 0,0 1-1 0 0,0 0 1 0 0,-2 8 0 0 0,5-13-7 0 0,1 0 0 0 0,0-1 0 0 0,0 1-1 0 0,0 0 1 0 0,0 0 0 0 0,0 0 0 0 0,0-1 0 0 0,0 1 0 0 0,0 0 0 0 0,0 0 0 0 0,0-1 0 0 0,1 1 0 0 0,-1 0 0 0 0,0 0 0 0 0,0-1 0 0 0,1 1 0 0 0,-1 0 0 0 0,0-1 0 0 0,1 1 0 0 0,-1 0 0 0 0,1-1 0 0 0,-1 1 0 0 0,1-1 0 0 0,-1 1 0 0 0,1 0 0 0 0,-1-1 0 0 0,1 0 0 0 0,0 1 0 0 0,-1-1 0 0 0,1 1 0 0 0,0-1 0 0 0,-1 0 0 0 0,1 1 0 0 0,0-1 0 0 0,-1 0 0 0 0,1 0 0 0 0,0 1 0 0 0,0-1 0 0 0,-1 0 0 0 0,2 0 0 0 0,42 5-302 0 0,-26-3 245 0 0,76 17-2373 0 0,-57-10-1900 0 0,0-1-4352 0 0,-19-1 3705 0 0</inkml:trace>
  <inkml:trace contextRef="#ctx0" brushRef="#br0" timeOffset="1">501 258 17068 0 0,'5'-13'7374'0'0,"2"1"-5137"0"0,4-9-1549 0 0,-8 18-1822 0 0,1-1-2230 0 0,-20-14-10166 0 0</inkml:trace>
</inkml:ink>
</file>

<file path=ppt/ink/ink1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6:54.2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1 121 2312 0 0,'9'-17'2956'0'0,"11"-27"3132"0"0,-19 43-6000 0 0,1 1 1 0 0,-1-1 0 0 0,0 1-1 0 0,1-1 1 0 0,-1 1-1 0 0,0-1 1 0 0,1 1 0 0 0,-1 0-1 0 0,1 0 1 0 0,-1 0-1 0 0,1 0 1 0 0,-1 0 0 0 0,0 0-1 0 0,1 0 1 0 0,-1 0-1 0 0,1 0 1 0 0,-1 1 0 0 0,3 0-1 0 0,7 0 175 0 0,0-2-109 0 0,0-1 0 0 0,-1-1 1 0 0,0 0-1 0 0,1 0 0 0 0,-1-1 1 0 0,17-9-1 0 0,-19 8-207 0 0,0 1 1 0 0,0 0-1 0 0,0 1 0 0 0,1 0 1 0 0,0 0-1 0 0,-1 1 0 0 0,1 0 0 0 0,0 0 1 0 0,16 0-1 0 0,-24 2-59 0 0,-1 0 0 0 0,1 0 0 0 0,-1 0 0 0 0,1 0 0 0 0,-1 0 0 0 0,1 0 0 0 0,0 1 0 0 0,-1-1 0 0 0,1 0 0 0 0,-1 0 0 0 0,1 0 0 0 0,-1 1 0 0 0,1-1-1 0 0,-1 0 1 0 0,1 1 0 0 0,-1-1 0 0 0,1 0 0 0 0,-1 1 0 0 0,0-1 0 0 0,1 0 0 0 0,-1 1 0 0 0,1-1 0 0 0,-1 1 0 0 0,0-1 0 0 0,1 1 0 0 0,-1-1 0 0 0,0 1 0 0 0,0-1 0 0 0,0 1 0 0 0,1-1 0 0 0,-1 1 0 0 0,0-1 0 0 0,0 1 0 0 0,0 0 0 0 0,0-1 0 0 0,0 1 0 0 0,0-1 0 0 0,0 1 0 0 0,0-1 0 0 0,0 1 0 0 0,0 0 0 0 0,0-1 0 0 0,0 1-1 0 0,-11 22-5121 0 0,4-11 2527 0 0</inkml:trace>
</inkml:ink>
</file>

<file path=ppt/ink/ink1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6:54.6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 1 4137 0 0,'-1'0'298'0'0,"0"0"0"0"0,-1 0 0 0 0,1-1 0 0 0,-1 1 0 0 0,1 1 0 0 0,0-1 0 0 0,-1 0 0 0 0,1 0 0 0 0,-1 0 0 0 0,1 1 0 0 0,0-1 1 0 0,-1 1-1 0 0,1-1 0 0 0,0 1 0 0 0,0 0 0 0 0,-1-1 0 0 0,1 1 0 0 0,-2 2 0 0 0,2-3-267 0 0,1 1-1 0 0,-1-1 1 0 0,1 1 0 0 0,-1-1 0 0 0,1 1 0 0 0,-1 0-1 0 0,1-1 1 0 0,-1 1 0 0 0,1 0 0 0 0,0-1-1 0 0,-1 1 1 0 0,1 0 0 0 0,0 0 0 0 0,-1-1-1 0 0,1 1 1 0 0,0 0 0 0 0,0 0 0 0 0,0-1 0 0 0,0 1-1 0 0,0 0 1 0 0,0 0 0 0 0,0 0 0 0 0,0-1-1 0 0,0 1 1 0 0,0 0 0 0 0,0 0 0 0 0,1 0 0 0 0,-1-1-1 0 0,0 1 1 0 0,1 0 0 0 0,-1-1 0 0 0,0 1-1 0 0,1 0 1 0 0,-1-1 0 0 0,1 2 0 0 0,0-2-163 0 0,-1 1 1 0 0,0-1 0 0 0,1 0-1 0 0,-1 0 1 0 0,1 1-1 0 0,-1-1 1 0 0,0 0 0 0 0,1 0-1 0 0,-1 0 1 0 0,1 0 0 0 0,-1 1-1 0 0,1-1 1 0 0,-1 0 0 0 0,1 0-1 0 0,-1 0 1 0 0,1 0 0 0 0,-1 0-1 0 0,1 0 1 0 0,-1 0-1 0 0,0 0 1 0 0,1-1 0 0 0,-1 1-1 0 0,1 0 1 0 0,-1 0 0 0 0,1 0-1 0 0,-1 0 1 0 0,1-1 0 0 0,-1 1-1 0 0,0 0 1 0 0,1 0-1 0 0,-1-1 1 0 0,0 1 0 0 0,1 0-1 0 0,-1-1 1 0 0,0 1 0 0 0,1 0-1 0 0,-1-1 1 0 0,0 1 0 0 0,1 0-1 0 0,-1-1 1 0 0,0 1-1 0 0,0-1 1 0 0,0 1 0 0 0,1 0-1 0 0,-1-1 1 0 0,0 1 0 0 0,0-1-1 0 0,0 1 1 0 0,0-1 0 0 0,0 1-1 0 0,0-1 1 0 0,0 1 0 0 0,0-1-1 0 0,3-5-2274 0 0</inkml:trace>
</inkml:ink>
</file>

<file path=ppt/ink/ink1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6:55.0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 77 808 0 0,'0'0'80'0'0,"0"1"0"0"0,0-1-1 0 0,0 0 1 0 0,-1 0-1 0 0,1 0 1 0 0,0 0 0 0 0,0 1-1 0 0,0-1 1 0 0,-1 0 0 0 0,1 0-1 0 0,0 0 1 0 0,0 0 0 0 0,0 0-1 0 0,-1 0 1 0 0,1 0 0 0 0,0 0-1 0 0,0 0 1 0 0,-1 0 0 0 0,1 0-1 0 0,0 0 1 0 0,0 0 0 0 0,-1 0-1 0 0,1 0 1 0 0,0 0 0 0 0,0 0-1 0 0,-1 0 1 0 0,1 0 0 0 0,0 0-1 0 0,0 0 1 0 0,-1 0 0 0 0,1 0-1 0 0,0 0 1 0 0,0 0 0 0 0,0-1-1 0 0,-1 1 1 0 0,1 0 0 0 0,0 0-1 0 0,0 0 1 0 0,0 0 0 0 0,0-1-1 0 0,-1 1 1 0 0,1 0 0 0 0,0 0-1 0 0,0 0 1 0 0,0-1 0 0 0,0 1-1 0 0,0 0 1 0 0,0 0 0 0 0,0 0-1 0 0,-1-1 1 0 0,1 1 0 0 0,0 0-1 0 0,0 0 1 0 0,0-1 0 0 0,0 1-1 0 0,0 0 1 0 0,0 0 0 0 0,0-1-1 0 0,0 1 1 0 0,0 0 0 0 0,0 0-1 0 0,0-1 1 0 0,1 1 0 0 0,-1 0-1 0 0,0-1 1 0 0,-23 16 2423 0 0,19-13-1014 0 0,4 2-1343 0 0,-1-1 0 0 0,1 0 0 0 0,0 1 0 0 0,1-1 0 0 0,-1 1 0 0 0,1-1 0 0 0,-1 0 0 0 0,1 1 0 0 0,2 5 0 0 0,-1-1 91 0 0,3 17 217 0 0,0 0 0 0 0,11 28 0 0 0,-14-47-388 0 0,1 0 0 0 0,-1 0 0 0 0,1 0 0 0 0,0 0 0 0 0,0-1 0 0 0,1 1 0 0 0,0-1 0 0 0,0 0 0 0 0,0 0 0 0 0,1 0 0 0 0,-1-1 0 0 0,1 1 0 0 0,0-1 0 0 0,7 4 0 0 0,-11-8-32 0 0,0 1-1 0 0,0 0 1 0 0,0-1 0 0 0,0 0-1 0 0,1 1 1 0 0,-1-1 0 0 0,0 0 0 0 0,0 1-1 0 0,1-1 1 0 0,-1 0 0 0 0,0 0-1 0 0,1 0 1 0 0,-1 0 0 0 0,0 0-1 0 0,0 0 1 0 0,1-1 0 0 0,-1 1-1 0 0,0 0 1 0 0,0-1 0 0 0,1 1-1 0 0,1-2 1 0 0,-1 1 12 0 0,1-1 1 0 0,-1 0-1 0 0,0 0 1 0 0,1 0-1 0 0,-1 0 0 0 0,0 0 1 0 0,0 0-1 0 0,0-1 0 0 0,1-2 1 0 0,4-7 49 0 0,-1 0 1 0 0,0 0 0 0 0,5-16-1 0 0,-10 24-81 0 0,2-2-52 0 0,5-17 189 0 0,0 0 1 0 0,8-45-1 0 0,-15 64-274 0 0,0-1 0 0 0,0 0 0 0 0,-1 0 0 0 0,1 0-1 0 0,-1 0 1 0 0,0 0 0 0 0,-1 0 0 0 0,1 0 0 0 0,-1 1 0 0 0,0-1-1 0 0,0 0 1 0 0,-1 0 0 0 0,0 1 0 0 0,1-1 0 0 0,-1 1 0 0 0,-1-1-1 0 0,1 1 1 0 0,-1 0 0 0 0,1 0 0 0 0,-1 0 0 0 0,-4-5 0 0 0,6 9-84 0 0,1 0 0 0 0,0 0 0 0 0,-1-1 0 0 0,1 1 0 0 0,0 0 0 0 0,-1-1 0 0 0,1 1 0 0 0,-1 0 0 0 0,1 0 0 0 0,0 0 0 0 0,-1-1 0 0 0,1 1 0 0 0,-1 0 0 0 0,1 0 0 0 0,-1 0 0 0 0,1 0 0 0 0,0 0 0 0 0,-1 0 0 0 0,1 0 0 0 0,-1 0 0 0 0,1 0 0 0 0,-1 0 0 0 0,1 0 0 0 0,0 0 0 0 0,-1 0 0 0 0,1 0 0 0 0,-1 1 0 0 0,1-1 0 0 0,-1 0 0 0 0,1 0 0 0 0,0 0 0 0 0,-1 1 1 0 0,1-1-1 0 0,0 0 0 0 0,-1 1 0 0 0</inkml:trace>
</inkml:ink>
</file>

<file path=ppt/ink/ink1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6:55.4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25 6657 0 0,'-8'0'1191'0'0,"17"1"527"0"0,19-1-127 0 0,35-5-1287 0 0,14-1-674 0 0,-27-6-4366 0 0,-37 10 1038 0 0</inkml:trace>
</inkml:ink>
</file>

<file path=ppt/ink/ink1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6:55.7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 1 4353 0 0,'-7'3'6739'0'0,"7"-2"-6541"0"0,-4 13 2421 0 0,3 26-3100 0 0,0-25 1172 0 0,-6 51 77 0 0,-2 31 7 0 0,8-86-760 0 0,2 1-1 0 0,-1 0 1 0 0,2-1-1 0 0,-1 1 1 0 0,2-1-1 0 0,3 13 0 0 0,-5-21-189 0 0,0 0 0 0 0,1 0 0 0 0,-1 0 0 0 0,1 0 0 0 0,0 0 0 0 0,0 0 0 0 0,3 3 0 0 0,-4-5-14 0 0,-1 0 0 0 0,1-1 0 0 0,0 1 0 0 0,0-1 0 0 0,-1 1 0 0 0,1-1 0 0 0,0 1 0 0 0,0-1 0 0 0,-1 1 0 0 0,1-1 0 0 0,0 0 0 0 0,0 1 0 0 0,0-1 0 0 0,0 0-1 0 0,0 0 1 0 0,0 0 0 0 0,0 0 0 0 0,-1 1 0 0 0,3-2 0 0 0,-3 1 103 0 0,1 0 0 0 0,-1 0 1 0 0,0 0-1 0 0,1 0 0 0 0,-1 0 0 0 0,0 0 0 0 0,1-1 0 0 0,-1 1 0 0 0,0 0 0 0 0,1 0 1 0 0,-1-1-1 0 0,0 1 0 0 0,0 0 0 0 0,1 0 0 0 0,-1-1 0 0 0,0 1 0 0 0,0 0 0 0 0,1-1 1 0 0,-1 1-1 0 0,0 0 0 0 0,0-1 0 0 0,0 1 0 0 0,0 0 0 0 0,0-1 0 0 0,1 1 0 0 0,-1 0 0 0 0,0-1 1 0 0,0 1-1 0 0,0 0 0 0 0,0-1 0 0 0,0 1 0 0 0,0-1 0 0 0,0 1 0 0 0,0 0 0 0 0,0-1 1 0 0,0 1-1 0 0,-1 0 0 0 0,1-1 0 0 0,0 0 0 0 0,0-6-1152 0 0,8-5-2543 0 0</inkml:trace>
</inkml:ink>
</file>

<file path=ppt/ink/ink1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6:56.1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56 9882 0 0,'-11'-1'1654'0'0,"10"-2"-552"0"0,22-8-72 0 0,35-9-330 0 0,-40 16-743 0 0,46-11-394 0 0,-22 14-3738 0 0,-40 1 4156 0 0,0 0 0 0 0,0 0-1 0 0,1 0 1 0 0,-1 0 0 0 0,0 0 0 0 0,0 0 0 0 0,0 0 0 0 0,0 0 0 0 0,0 0 0 0 0,0 0 0 0 0,0 0-1 0 0,0 0 1 0 0,1 0 0 0 0,-1 0 0 0 0,0 0 0 0 0,0 0 0 0 0,0 0 0 0 0,0 0 0 0 0,0 1 0 0 0,0-1 0 0 0,0 0-1 0 0,0 0 1 0 0,0 0 0 0 0,0 0 0 0 0,0 0 0 0 0,0 0 0 0 0,0 0 0 0 0,1 0 0 0 0,-1 0 0 0 0,0 1-1 0 0,0-1 1 0 0,0 0 0 0 0,0 0 0 0 0,0 0 0 0 0,0 0 0 0 0,0 0 0 0 0,0 0 0 0 0,0 0 0 0 0,0 0 0 0 0,0 1-1 0 0,0-1 1 0 0,0 0 0 0 0,0 0 0 0 0,0 0 0 0 0,0 0 0 0 0,0 0 0 0 0,-1 0 0 0 0,1 0 0 0 0,0 0-1 0 0,0 1 1 0 0,0-1 0 0 0,0 0 0 0 0,0 0 0 0 0,0 0 0 0 0,0 0 0 0 0,0 0 0 0 0,0 0 0 0 0,0 0 0 0 0,-9 8-1684 0 0,-10 5-528 0 0,-13-6 4280 0 0,-3 1 2410 0 0,34-7-4335 0 0,0 0 0 0 0,-1 0 1 0 0,1 0-1 0 0,0-1 0 0 0,0 2 0 0 0,0-1 0 0 0,0 0 0 0 0,0 0 0 0 0,0 0 0 0 0,0 0 1 0 0,0 0-1 0 0,0 1 0 0 0,1-1 0 0 0,-1 0 0 0 0,0 1 0 0 0,1-1 0 0 0,-1 1 0 0 0,1-1 1 0 0,0 1-1 0 0,-1-1 0 0 0,1 3 0 0 0,-5 29 1162 0 0,2-12-1401 0 0,0 0 1 0 0,2-1-1 0 0,0 1 1 0 0,2 24-1 0 0,3-33-2090 0 0,2-13-1265 0 0,8-17-2330 0 0,-8 5 3399 0 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6:23.8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112 1 15019 0 0,'-6'7'10067'0'0,"-9"36"-8868"0"0,15-42-873 0 0,-3 10-262 0 0,-23 63-159 0 0,23-68-539 0 0,1-1-1 0 0,-2 1 0 0 0,1-1 0 0 0,0 0 0 0 0,-9 9 1 0 0,11-13 359 0 0,1 0 0 0 0,-1 0-1 0 0,0 0 1 0 0,0-1 0 0 0,0 1 0 0 0,0 0 0 0 0,0-1 0 0 0,0 1 0 0 0,0 0 0 0 0,0-1 0 0 0,0 0 0 0 0,0 1 0 0 0,0-1 0 0 0,0 1 0 0 0,0-1 0 0 0,0 0 0 0 0,-2 0 0 0 0,2 0 96 0 0,1 0 0 0 0,-1 0 0 0 0,1 0 0 0 0,-1 0 0 0 0,0-1 0 0 0,1 1 0 0 0,-1 0 1 0 0,1-1-1 0 0,-1 1 0 0 0,1 0 0 0 0,-1-1 0 0 0,1 1 0 0 0,-1 0 0 0 0,1-1 0 0 0,-1 1 0 0 0,1-1 0 0 0,-1 1 0 0 0,1-1 0 0 0,0 1 0 0 0,-1-1 0 0 0,1 0 0 0 0,-1 0 0 0 0,1-1 92 0 0,-1 0-1 0 0,0 0 1 0 0,1 0 0 0 0,-1 0-1 0 0,1 0 1 0 0,0 0 0 0 0,-1-1-1 0 0,1 1 1 0 0,0 0-1 0 0,0 0 1 0 0,1 0 0 0 0,-1 0-1 0 0,0 0 1 0 0,1 0 0 0 0,-1-1-1 0 0,3-2 1 0 0,-1 1 445 0 0,0 0 0 0 0,1 1 1 0 0,0-1-1 0 0,-1 1 0 0 0,1 0 0 0 0,1 0 1 0 0,-1 0-1 0 0,0 0 0 0 0,1 1 0 0 0,0 0 1 0 0,-1-1-1 0 0,1 1 0 0 0,0 0 0 0 0,0 1 0 0 0,0-1 1 0 0,0 1-1 0 0,0 0 0 0 0,1-1 0 0 0,7 1 1 0 0,-7 0-251 0 0,0 1 0 0 0,0-1-1 0 0,0 2 1 0 0,-1-1 0 0 0,1 0 0 0 0,0 1 0 0 0,0 0 0 0 0,5 1 0 0 0,-7 0-436 0 0,0-1 0 0 0,0 0 0 0 0,0 0 0 0 0,0 1 0 0 0,0 0 0 0 0,-1-1 0 0 0,1 1 0 0 0,0 0 0 0 0,-1 0 0 0 0,0 1 0 0 0,1-1-1 0 0,2 5 1 0 0</inkml:trace>
  <inkml:trace contextRef="#ctx0" brushRef="#br0" timeOffset="1">17 266 14019 0 0,'18'-7'7368'0'0,"2"1"-5098"0"0,18-6-1346 0 0,13-18-78 0 0,-41 23-787 0 0,0 0-1 0 0,0 1 1 0 0,1 0 0 0 0,-1 1-1 0 0,1 0 1 0 0,14-3 0 0 0,-25 8-63 0 0,0 0 0 0 0,1 0 0 0 0,-1 0 1 0 0,0 0-1 0 0,1 0 0 0 0,-1 0 1 0 0,0 0-1 0 0,0 0 0 0 0,1 0 1 0 0,-1 0-1 0 0,0 0 0 0 0,1 0 1 0 0,-1 0-1 0 0,0 0 0 0 0,0 0 1 0 0,1 1-1 0 0,-1-1 0 0 0,0 0 0 0 0,0 0 1 0 0,1 0-1 0 0,-1 0 0 0 0,0 1 1 0 0,0-1-1 0 0,0 0 0 0 0,0 0 1 0 0,1 1-1 0 0,-1-1 0 0 0,0 0 1 0 0,0 0-1 0 0,0 1 0 0 0,0-1 1 0 0,0 0-1 0 0,0 0 0 0 0,0 1 0 0 0,1-1 1 0 0,-1 0-1 0 0,0 1 0 0 0,0-1 1 0 0,0 20-35 0 0,-8 26 41 0 0,6-38-39 0 0,-3 15-225 0 0,-4 18-806 0 0,10-15-3975 0 0</inkml:trace>
</inkml:ink>
</file>

<file path=ppt/ink/ink1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6:56.5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83 1 5473 0 0,'-1'3'3241'0'0,"-6"15"-1746"0"0,-4 14-476 0 0,1 2 1 0 0,-5 38-1 0 0,15-70-1153 0 0,-1 0 1 0 0,0 1-1 0 0,0-1 0 0 0,1 1 1 0 0,-1-1-1 0 0,-1 0 0 0 0,1 1 1 0 0,0-1-1 0 0,-1 0 0 0 0,1 0 1 0 0,-1 0-1 0 0,1 0 0 0 0,-1 0 1 0 0,0-1-1 0 0,0 1 0 0 0,0 0 1 0 0,0-1-1 0 0,0 1 0 0 0,0-1 1 0 0,0 0-1 0 0,-1 0 0 0 0,-2 2 1 0 0,46 6 1787 0 0,-24-4-1306 0 0,33 3 46 0 0,-47-8-375 0 0,1 1 0 0 0,-1-1 0 0 0,1 0-1 0 0,-1 0 1 0 0,0-1 0 0 0,1 1 0 0 0,-1-1-1 0 0,1 0 1 0 0,-1 1 0 0 0,0-2 0 0 0,1 1 0 0 0,3-2-1 0 0,-7 2-188 0 0,1 1-1 0 0,-1-1 1 0 0,1 1-1 0 0,-1-1 0 0 0,0 0 1 0 0,0 1-1 0 0,1-1 1 0 0,-1 1-1 0 0,0-1 0 0 0,0 0 1 0 0,0 1-1 0 0,0-1 1 0 0,0 0-1 0 0,1 1 0 0 0,-1-1 1 0 0,0 0-1 0 0,-1 1 1 0 0,1-1-1 0 0,0 1 1 0 0,0-1-1 0 0,0 0 0 0 0,0 1 1 0 0,0-1-1 0 0,-1 0 1 0 0,1 1-1 0 0,0-1 0 0 0,0 1 1 0 0,-1-1-1 0 0,1 1 1 0 0,-1-1-1 0 0,1 0 0 0 0,0 1 1 0 0,-1 0-1 0 0,1-1 1 0 0,-1 1-1 0 0,0-1 0 0 0,-1-2-483 0 0,-1-6-3333 0 0</inkml:trace>
  <inkml:trace contextRef="#ctx0" brushRef="#br0" timeOffset="1">114 99 10218 0 0,'2'0'1537'0'0,"0"0"-969"0"0,3 1-88 0 0,1-2-56 0 0,-2 2-120 0 0,1-1-24 0 0,1 0-40 0 0,1 0-64 0 0,0-1-64 0 0,2 1-64 0 0,1 0-144 0 0,1-1-280 0 0,-1 1-376 0 0,1-3-464 0 0,-1 1-513 0 0,0-1-263 0 0,-5-3 215 0 0,2 1-2360 0 0</inkml:trace>
</inkml:ink>
</file>

<file path=ppt/ink/ink1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6:56.8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 0 2993 0 0,'-3'46'12056'0'0,"-9"28"-9368"0"0,1 2-2664 0 0,10-76-31 0 0,-3 65-928 0 0,9-20-5212 0 0,2-21-36 0 0</inkml:trace>
  <inkml:trace contextRef="#ctx0" brushRef="#br0" timeOffset="1">221 265 16964 0 0,'-7'3'536'0'0,"2"1"-160"0"0,0 0 40 0 0,2-3-64 0 0,2-1-184 0 0,-1-1-96 0 0,2 0-232 0 0,0-3-544 0 0,3 0-1121 0 0,-1-1-1967 0 0</inkml:trace>
</inkml:ink>
</file>

<file path=ppt/ink/ink1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7:05.9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 8 5777 0 0,'-2'-1'657'0'0,"1"0"0"0"0,-1 0 1 0 0,0 0-1 0 0,0 0 0 0 0,1 1 0 0 0,-1-1 0 0 0,0 0 0 0 0,0 1 0 0 0,0 0 0 0 0,0-1 0 0 0,0 1 1 0 0,0 0-1 0 0,0 0 0 0 0,0 0 0 0 0,-3 1 0 0 0,5-1-395 0 0,0 1 0 0 0,-1-1 0 0 0,1 1 0 0 0,-1-1 0 0 0,1 1 0 0 0,0-1 0 0 0,-1 1 0 0 0,1-1 0 0 0,0 1 0 0 0,-1-1 0 0 0,1 1 0 0 0,0 0 0 0 0,0-1 0 0 0,0 1 0 0 0,-1-1 1 0 0,1 1-1 0 0,0 0 0 0 0,0-1 0 0 0,0 1 0 0 0,0 0 0 0 0,0-1 0 0 0,1 2 0 0 0,1 17 220 0 0,89 314 927 0 0,-73-274-1776 0 0,-16-52 73 0 0,10 28-1337 0 0,1-16-2709 0 0,-13-19 4238 0 0,-1 0 0 0 0,1 0-1 0 0,0 0 1 0 0,0 0 0 0 0,0-1-1 0 0,0 1 1 0 0,0 0 0 0 0,0 0-1 0 0,0 0 1 0 0,0 0 0 0 0,0 0 0 0 0,0 0-1 0 0,0-1 1 0 0,0 1 0 0 0,0 0-1 0 0,0 0 1 0 0,0 0 0 0 0,0 0 0 0 0,0 0-1 0 0,0-1 1 0 0,0 1 0 0 0,0 0-1 0 0,0 0 1 0 0,0 0 0 0 0,0 0 0 0 0,1 0-1 0 0,-1-1 1 0 0,2 0-1842 0 0,-2 1 1842 0 0,0 0 0 0 0,0 0 0 0 0,0 0-1 0 0,1 0 1 0 0,-1 0 0 0 0,0 0-1 0 0,0 0 1 0 0,0 0 0 0 0,0 0 0 0 0,0 0-1 0 0,1 0 1 0 0,-1 0 0 0 0,0 0-1 0 0,0 1 1 0 0,0-1 0 0 0,0 0 0 0 0,1 0-512 0 0,-2-11-2352 0 0,-1-6-1812 0 0</inkml:trace>
</inkml:ink>
</file>

<file path=ppt/ink/ink1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7:06.3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94 1 6665 0 0,'9'11'7924'0'0,"5"5"-3617"0"0,70 71-2021 0 0,-82-85-2217 0 0,-1-1-1 0 0,0 0 1 0 0,0 0-1 0 0,0 1 1 0 0,-1-1 0 0 0,1 0-1 0 0,0 1 1 0 0,0-1 0 0 0,-1 1-1 0 0,1-1 1 0 0,-1 1-1 0 0,1-1 1 0 0,-1 1 0 0 0,0-1-1 0 0,0 1 1 0 0,1-1 0 0 0,-1 1-1 0 0,0 0 1 0 0,-1-1-1 0 0,1 1 1 0 0,0 1 0 0 0,-1 1 10 0 0,-1 0-1 0 0,1 0 1 0 0,0 0 0 0 0,-1 0 0 0 0,0 0 0 0 0,0-1 0 0 0,0 1 0 0 0,-3 3 0 0 0,-4 4 10 0 0,-1 0 1 0 0,0-1-1 0 0,-20 17 1 0 0,-29 9 67 0 0,46-30-670 0 0,1 1-1 0 0,0 1 0 0 0,0 0 0 0 0,-14 13 1 0 0,26-15-4101 0 0,9-3 1354 0 0,11-1-1549 0 0,-3-2-472 0 0</inkml:trace>
</inkml:ink>
</file>

<file path=ppt/ink/ink1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7:06.6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 22 5913 0 0,'0'-1'402'0'0,"1"0"0"0"0,-1 0 0 0 0,1-1 0 0 0,-1 1 0 0 0,1 0 0 0 0,-1 0 0 0 0,1 0 0 0 0,0 0 0 0 0,-1 0 0 0 0,1 0 0 0 0,0 0 0 0 0,0 0 0 0 0,0 1-1 0 0,-1-1 1 0 0,1 0 0 0 0,0 0 0 0 0,0 1 0 0 0,0-1 0 0 0,1 0 0 0 0,-1 1 0 0 0,0-1 0 0 0,2 0 0 0 0,-1 1-180 0 0,0 0-1 0 0,0 0 1 0 0,-1 0-1 0 0,1 0 1 0 0,0 0 0 0 0,0 0-1 0 0,0 1 1 0 0,0-1-1 0 0,-1 1 1 0 0,1-1 0 0 0,0 1-1 0 0,0 0 1 0 0,2 1-1 0 0,0 0-104 0 0,-1 0 0 0 0,1 0 0 0 0,-1 1 0 0 0,0-1 1 0 0,1 1-1 0 0,-1 0 0 0 0,0 0 0 0 0,-1 0 0 0 0,1 1 0 0 0,0-1 0 0 0,-1 0 0 0 0,0 1 0 0 0,2 4 0 0 0,-2-3-42 0 0,-1 1-1 0 0,0-1 1 0 0,0 1-1 0 0,0 0 1 0 0,-1 0 0 0 0,0-1-1 0 0,0 1 1 0 0,0 0-1 0 0,-1 0 1 0 0,0 0 0 0 0,0-1-1 0 0,-1 1 1 0 0,1-1-1 0 0,-1 1 1 0 0,0-1 0 0 0,-1 1-1 0 0,1-1 1 0 0,-6 8-1 0 0,2-4-34 0 0,0-1-1 0 0,0 0 1 0 0,-1-1-1 0 0,1 0 0 0 0,-2 0 1 0 0,1 0-1 0 0,-1-1 1 0 0,0 0-1 0 0,0-1 1 0 0,-11 6-1 0 0,28-13-66 0 0,1 0 0 0 0,-1 0 0 0 0,1 1 0 0 0,-1 0 0 0 0,1 0 0 0 0,12 2 0 0 0,8-2-831 0 0,-23 1 401 0 0,27-3-3215 0 0,0-3-3435 0 0,-15 2 1169 0 0</inkml:trace>
</inkml:ink>
</file>

<file path=ppt/ink/ink1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7:07.0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14 12563 0 0,'0'0'71'0'0,"0"0"1"0"0,0 0 0 0 0,0 0-1 0 0,0 0 1 0 0,0 0 0 0 0,-1 0-1 0 0,1 0 1 0 0,0 0 0 0 0,0 0 0 0 0,0 0-1 0 0,0 0 1 0 0,-1 0 0 0 0,1 0-1 0 0,0 0 1 0 0,0 0 0 0 0,0 0-1 0 0,0-1 1 0 0,0 1 0 0 0,0 0-1 0 0,-1 0 1 0 0,1 0 0 0 0,0 0-1 0 0,0 0 1 0 0,0 0 0 0 0,0 0-1 0 0,0-1 1 0 0,0 1 0 0 0,0 0 0 0 0,0 0-1 0 0,0 0 1 0 0,-1 0 0 0 0,1 0-1 0 0,0-1 1 0 0,0 1 0 0 0,0 0-1 0 0,0 0 1 0 0,0 0 0 0 0,0 0-1 0 0,0 0 1 0 0,0-1 0 0 0,0 1-1 0 0,0 0 1 0 0,0 0 0 0 0,0 0-1 0 0,0 0 1 0 0,0-1 0 0 0,0 1-1 0 0,0 0 1 0 0,1 0 0 0 0,-1 0 0 0 0,0 0-1 0 0,0 0 1 0 0,0 0 0 0 0,0-1-1 0 0,0 1 1 0 0,0 0 0 0 0,0 0-1 0 0,0 0 1 0 0,0 0 0 0 0,1 0-1 0 0,-1 0 1 0 0,0 0 0 0 0,0-1-1 0 0,0 1 1 0 0,17-4 1507 0 0,23 2-538 0 0,-37 2-967 0 0,1 1 0 0 0,-1 0 0 0 0,1 0 1 0 0,-1 0-1 0 0,0 0 0 0 0,0 0 1 0 0,0 1-1 0 0,0-1 0 0 0,0 1 0 0 0,0 0 1 0 0,0 0-1 0 0,0 0 0 0 0,0 0 1 0 0,-1 1-1 0 0,1-1 0 0 0,-1 1 0 0 0,0-1 1 0 0,0 1-1 0 0,0 0 0 0 0,0 0 0 0 0,0 0 1 0 0,-1 0-1 0 0,1 0 0 0 0,-1 0 1 0 0,0 0-1 0 0,0 1 0 0 0,0-1 0 0 0,0 4 1 0 0,2 10-289 0 0,-1 1 0 0 0,-1-1 0 0 0,-1 1 0 0 0,-3 26 0 0 0,0 14-5693 0 0,5-38-998 0 0</inkml:trace>
</inkml:ink>
</file>

<file path=ppt/ink/ink1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7:07.3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14 5097 0 0,'0'0'283'0'0,"0"-1"0"0"0,1 0-1 0 0,-1 1 1 0 0,0-1 0 0 0,0 0-1 0 0,1 1 1 0 0,-1-1 0 0 0,0 0 0 0 0,1 1-1 0 0,-1-1 1 0 0,0 0 0 0 0,1 1 0 0 0,-1-1-1 0 0,1 1 1 0 0,-1-1 0 0 0,1 1-1 0 0,-1-1 1 0 0,1 1 0 0 0,0-1 0 0 0,-1 1-1 0 0,1 0 1 0 0,0-1 0 0 0,-1 1 0 0 0,1 0-1 0 0,0 0 1 0 0,-1-1 0 0 0,2 1 0 0 0,-2 1 3 0 0,1-1 0 0 0,0 1 0 0 0,-1 0 0 0 0,1 0 0 0 0,-1-1 0 0 0,1 1 1 0 0,-1 0-1 0 0,1 0 0 0 0,-1 0 0 0 0,0 0 0 0 0,1 0 0 0 0,-1 0 0 0 0,0 0 1 0 0,0-1-1 0 0,1 1 0 0 0,-1 2 0 0 0,2 44 2791 0 0,-14 73-1750 0 0,6-69-1270 0 0,22-65-2693 0 0,33-20-1 0 0,-12 15-5347 0 0,-24 15 2447 0 0</inkml:trace>
</inkml:ink>
</file>

<file path=ppt/ink/ink1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7:07.7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12 13731 0 0,'-5'-2'2840'0'0,"8"0"-958"0"0,17-2-144 0 0,29 1-460 0 0,-41 3-1159 0 0,0 1 0 0 0,1 0 0 0 0,-1 0 0 0 0,0 1 0 0 0,0 0 1 0 0,0 0-1 0 0,-1 1 0 0 0,15 7 0 0 0,-19-8-63 0 0,1 1 0 0 0,-1-1 0 0 0,0 1 1 0 0,0-1-1 0 0,0 1 0 0 0,0 0 0 0 0,0 0 0 0 0,-1 1 0 0 0,0-1 0 0 0,1 0 1 0 0,-1 1-1 0 0,-1 0 0 0 0,1-1 0 0 0,0 1 0 0 0,-1 0 0 0 0,0 0 0 0 0,0 0 0 0 0,0 0 1 0 0,1 7-1 0 0,-1 8-362 0 0,0 0 1 0 0,-2 0-1 0 0,-4 32 1 0 0,2-24-3494 0 0,0 1-3496 0 0,3-17 468 0 0</inkml:trace>
  <inkml:trace contextRef="#ctx0" brushRef="#br0" timeOffset="1">247 114 9602 0 0,'0'-1'231'0'0,"0"1"-1"0"0,0-1 0 0 0,0 1 1 0 0,1-1-1 0 0,-1 1 1 0 0,0 0-1 0 0,0-1 1 0 0,1 1-1 0 0,-1 0 1 0 0,0-1-1 0 0,1 1 1 0 0,-1 0-1 0 0,0-1 1 0 0,1 1-1 0 0,-1 0 1 0 0,1-1-1 0 0,-1 1 1 0 0,1 0-1 0 0,-1 0 0 0 0,0 0 1 0 0,1 0-1 0 0,-1-1 1 0 0,1 1-1 0 0,-1 0 1 0 0,1 0-1 0 0,-1 0 1 0 0,1 0-1 0 0,-1 0 1 0 0,1 0-1 0 0,-1 0 1 0 0,1 0-1 0 0,0 0 1 0 0,6 15 3012 0 0,-3 29-2090 0 0,-4-41-918 0 0,-6 193-751 0 0,7-199 359 0 0,0-1 1 0 0,0 0-1 0 0,1 1 0 0 0,-1-1 0 0 0,1 1 1 0 0,0 0-1 0 0,0-1 0 0 0,0 1 0 0 0,0 0 1 0 0,1 0-1 0 0,-1 0 0 0 0,5-4 0 0 0,40-33-823 0 0,-9 18-1715 0 0,-10 15-2538 0 0,-10 10-511 0 0</inkml:trace>
</inkml:ink>
</file>

<file path=ppt/ink/ink1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7:08.1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 18428 0 0,'23'-1'1827'0'0,"-13"0"-1486"0"0,0 1 0 0 0,0 0-1 0 0,0 0 1 0 0,0 1 0 0 0,19 4-1 0 0,-25-4-298 0 0,1 1 1 0 0,-1-1-1 0 0,0 1 0 0 0,1 0 0 0 0,-1 0 0 0 0,0 0 0 0 0,0 1 0 0 0,0 0 0 0 0,0-1 0 0 0,-1 2 0 0 0,1-1 0 0 0,-1 0 0 0 0,0 0 0 0 0,1 1 0 0 0,-2 0 0 0 0,1 0 0 0 0,0 0 0 0 0,-1 0 0 0 0,0 0 0 0 0,0 0 0 0 0,0 1 0 0 0,0-1 0 0 0,-1 0 0 0 0,1 1 0 0 0,-1 0 1 0 0,-1-1-1 0 0,1 1 0 0 0,0 0 0 0 0,-1-1 0 0 0,-1 8 0 0 0,1-1-204 0 0,-2-1 0 0 0,1 0 0 0 0,-2 0 0 0 0,1 0 0 0 0,-1 0 0 0 0,-1 0 0 0 0,0 0 0 0 0,0-1 1 0 0,-1 0-1 0 0,0 0 0 0 0,0 0 0 0 0,-14 15 0 0 0,19-23 140 0 0,-1-1 0 0 0,1 0 0 0 0,0 0-1 0 0,0 0 1 0 0,-1 0 0 0 0,1 1 0 0 0,0-1 0 0 0,0 0 0 0 0,0 0 0 0 0,0 0 0 0 0,-1 1-1 0 0,1-1 1 0 0,0 0 0 0 0,0 0 0 0 0,0 0 0 0 0,0 1 0 0 0,0-1 0 0 0,-1 0 0 0 0,1 0-1 0 0,0 1 1 0 0,0-1 0 0 0,0 0 0 0 0,0 1 0 0 0,0-1 0 0 0,0 0 0 0 0,0 0 0 0 0,0 1-1 0 0,0-1 1 0 0,0 0 0 0 0,0 0 0 0 0,0 1 0 0 0,0-1 0 0 0,1 0 0 0 0,-1 0 0 0 0,0 1-1 0 0,0-1 1 0 0,0 0 0 0 0,0 0 0 0 0,0 1 0 0 0,0-1 0 0 0,1 0 0 0 0,-1 0 0 0 0,0 0-1 0 0,0 1 1 0 0,1-1 0 0 0,15 2-334 0 0,20-7 214 0 0,-19 0 23 0 0,0-1 0 0 0,0-1 1 0 0,30-17-1 0 0,-38 18-1422 0 0,0 1-1 0 0,0-2 0 0 0,-1 1 0 0 0,12-13 1 0 0,-15 12-1887 0 0,-2 1-1846 0 0</inkml:trace>
</inkml:ink>
</file>

<file path=ppt/ink/ink1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7:08.5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0 15187 0 0,'0'1'61'0'0,"0"-1"0"0"0,0 1 0 0 0,0 0 0 0 0,0 0 0 0 0,0-1 0 0 0,0 1 0 0 0,1 0 0 0 0,-1-1 0 0 0,0 1 0 0 0,0 0 0 0 0,1-1 0 0 0,-1 1 0 0 0,0 0 0 0 0,1-1 0 0 0,-1 1 0 0 0,1-1-1 0 0,-1 1 1 0 0,1 0 0 0 0,-1-1 0 0 0,1 1 0 0 0,-1-1 0 0 0,1 0 0 0 0,0 1 0 0 0,-1-1 0 0 0,1 1 0 0 0,-1-1 0 0 0,1 0 0 0 0,0 0 0 0 0,0 1 0 0 0,-1-1 0 0 0,1 0 0 0 0,0 0 0 0 0,-1 0 0 0 0,1 0 0 0 0,0 1 0 0 0,0-1 0 0 0,-1 0 0 0 0,2-1-1 0 0,40 4 801 0 0,-24-3-555 0 0,-14 1-444 0 0,0-1 0 0 0,0 1-1 0 0,0 0 1 0 0,0 0 0 0 0,1 0 0 0 0,-1 0 0 0 0,-1 1 0 0 0,1 0 0 0 0,4 1 0 0 0,-8-2-20 0 0,1-1 1 0 0,-1 1-1 0 0,1-1 1 0 0,-1 1-1 0 0,0-1 0 0 0,1 1 1 0 0,-1-1-1 0 0,1 1 1 0 0,-1-1-1 0 0,0 1 0 0 0,0-1 1 0 0,1 1-1 0 0,-1-1 1 0 0,0 1-1 0 0,0 0 1 0 0,0-1-1 0 0,0 1 0 0 0,1-1 1 0 0,-1 1-1 0 0,0 0 1 0 0,0-1-1 0 0,0 1 0 0 0,0 0 1 0 0,-1 0-1 0 0,1 1-327 0 0,-1 0-1 0 0,0 0 0 0 0,0 0 1 0 0,0 0-1 0 0,0-1 1 0 0,0 1-1 0 0,0 0 0 0 0,-1 0 1 0 0,1-1-1 0 0,0 1 1 0 0,-3 1-1 0 0,-7 7-4344 0 0</inkml:trace>
  <inkml:trace contextRef="#ctx0" brushRef="#br0" timeOffset="1">0 141 11210 0 0,'5'-1'1713'0'0,"3"2"-553"0"0,2-1-240 0 0,2 0-232 0 0,-1 0-224 0 0,1 0-143 0 0,3 0-97 0 0,-1 0-72 0 0,2 0-48 0 0,0 0-96 0 0,1 0-464 0 0,-1 0-609 0 0,0 0-855 0 0,-1-1-841 0 0,-4-3-63 0 0,1-1-2401 0 0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6:24.3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49 3 18340 0 0,'-1'-1'245'0'0,"-1"1"0"0"0,1 0-1 0 0,-1-1 1 0 0,1 1 0 0 0,-1 0 0 0 0,1 0 0 0 0,-1 0-1 0 0,0 0 1 0 0,1 0 0 0 0,-1 0 0 0 0,1 0 0 0 0,-1 0-1 0 0,1 0 1 0 0,-1 1 0 0 0,1-1 0 0 0,-1 1 0 0 0,1-1-1 0 0,0 1 1 0 0,-1 0 0 0 0,1 0 0 0 0,-1-1 0 0 0,1 1-1 0 0,0 0 1 0 0,0 0 0 0 0,0 0 0 0 0,0 0 0 0 0,-1 0-1 0 0,0 2 1 0 0,1 1-93 0 0,0-1-1 0 0,0 1 0 0 0,0-1 1 0 0,0 1-1 0 0,1 0 0 0 0,-1-1 1 0 0,1 1-1 0 0,0 0 0 0 0,0 0 0 0 0,0-1 1 0 0,1 5-1 0 0,1 8-106 0 0,1 0-1 0 0,1-1 1 0 0,0 1 0 0 0,1-1-1 0 0,0 0 1 0 0,1 0 0 0 0,13 22-1 0 0,-15-29-70 0 0,0-1 0 0 0,1 0-1 0 0,-1-1 1 0 0,1 1 0 0 0,1-1-1 0 0,-1 0 1 0 0,1 0 0 0 0,0-1-1 0 0,0 0 1 0 0,1 0 0 0 0,-1 0-1 0 0,1-1 1 0 0,0 0 0 0 0,1 0-1 0 0,-1-1 1 0 0,14 5-1 0 0,-18-7-24 0 0,0 0-1 0 0,0-1 0 0 0,1 1 0 0 0,-1-1 0 0 0,0 0 0 0 0,0 1 0 0 0,1-1 1 0 0,-1-1-1 0 0,0 1 0 0 0,1-1 0 0 0,-1 1 0 0 0,0-1 0 0 0,0 0 0 0 0,0 0 0 0 0,0 0 1 0 0,0 0-1 0 0,0-1 0 0 0,0 1 0 0 0,0-1 0 0 0,0 0 0 0 0,0 0 0 0 0,-1 0 1 0 0,1 0-1 0 0,-1 0 0 0 0,0-1 0 0 0,1 1 0 0 0,-1-1 0 0 0,0 1 0 0 0,-1-1 1 0 0,1 0-1 0 0,0 0 0 0 0,-1 0 0 0 0,1 0 0 0 0,-1 0 0 0 0,0 0 0 0 0,1-6 0 0 0,0 1-261 0 0,-1 0 0 0 0,1 0-1 0 0,-2 0 1 0 0,1 0-1 0 0,-1 0 1 0 0,-1 0 0 0 0,1 0-1 0 0,-1 0 1 0 0,-1 0-1 0 0,1 0 1 0 0,-1 1 0 0 0,-1-1-1 0 0,1 0 1 0 0,-6-9-1 0 0,4 10-298 0 0,-1 0 0 0 0,1 1-1 0 0,-2 0 1 0 0,1 0-1 0 0,-1 0 1 0 0,1 0-1 0 0,-1 1 1 0 0,-1 0-1 0 0,1 0 1 0 0,-1 0 0 0 0,-10-4-1 0 0,11 6 271 0 0,1 0 0 0 0,-1 1 0 0 0,0 0 0 0 0,1 0 0 0 0,-1 0 0 0 0,0 1 0 0 0,0 0-1 0 0,0 0 1 0 0,0 1 0 0 0,-1-1 0 0 0,1 1 0 0 0,0 1 0 0 0,0-1 0 0 0,0 1 0 0 0,-10 2 0 0 0,13-2 525 0 0,1 0-1 0 0,-1 0 1 0 0,1 1 0 0 0,-1-1 0 0 0,1 0 0 0 0,0 1 0 0 0,-1-1 0 0 0,1 1 0 0 0,0 0 0 0 0,0 0 0 0 0,0 0 0 0 0,0 0 0 0 0,-2 4 0 0 0,2-4 198 0 0,1 1 0 0 0,-1 0 0 0 0,1-1 1 0 0,0 1-1 0 0,0 0 0 0 0,0-1 1 0 0,1 1-1 0 0,-1 0 0 0 0,1 0 0 0 0,-1 0 1 0 0,1 0-1 0 0,0 0 0 0 0,0 0 1 0 0,0 0-1 0 0,1-1 0 0 0,-1 1 0 0 0,1 0 1 0 0,0 0-1 0 0,-1 0 0 0 0,1-1 1 0 0,0 1-1 0 0,1 0 0 0 0,-1-1 0 0 0,0 1 1 0 0,1-1-1 0 0,-1 1 0 0 0,1-1 1 0 0,0 0-1 0 0,4 5 0 0 0,-4-6-311 0 0,0 1-1 0 0,0 0 1 0 0,1-1-1 0 0,-1 0 1 0 0,1 1-1 0 0,-1-1 1 0 0,1 0-1 0 0,-1 0 1 0 0,1 0-1 0 0,0-1 1 0 0,3 2-1 0 0,8-1-266 0 0,1 0-1 0 0,-1-1 0 0 0,1-1 0 0 0,-1 0 1 0 0,24-5-1 0 0,-1-3-3347 0 0,-4-1-3437 0 0,-18 4 333 0 0</inkml:trace>
</inkml:ink>
</file>

<file path=ppt/ink/ink1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7:08.9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 64 12635 0 0,'-6'9'2248'0'0,"0"5"-816"0"0,0 3-175 0 0,0 2-305 0 0,3 2-408 0 0,0-1-240 0 0,1 3-104 0 0,1 0-64 0 0,1 0-40 0 0,0 1-104 0 0,1-3-424 0 0,2-1-616 0 0,0-2-648 0 0,1-2-849 0 0,1-4-832 0 0</inkml:trace>
  <inkml:trace contextRef="#ctx0" brushRef="#br0" timeOffset="1">31 3 10754 0 0,'0'-2'7035'0'0,"11"1"-4978"0"0,10 3-1311 0 0,-15-1-613 0 0,0 1 0 0 0,0 0 0 0 0,-1 0-1 0 0,1 0 1 0 0,-1 1 0 0 0,1 0 0 0 0,-1 0-1 0 0,0 0 1 0 0,0 1 0 0 0,0 0 0 0 0,-1 0-1 0 0,1 0 1 0 0,-1 0 0 0 0,0 1-1 0 0,0-1 1 0 0,-1 1 0 0 0,1 0 0 0 0,-1 0-1 0 0,0 1 1 0 0,-1-1 0 0 0,5 11 0 0 0,-3 0-402 0 0,0 0 1 0 0,-1-1-1 0 0,-1 1 1 0 0,0 0-1 0 0,-2 1 1 0 0,1-1-1 0 0,-3 16 1 0 0,2-17-1159 0 0,0 15-1855 0 0,-3-17-3833 0 0</inkml:trace>
</inkml:ink>
</file>

<file path=ppt/ink/ink1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7:09.2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18 4361 0 0,'1'-1'633'0'0,"-1"-1"-1"0"0,0 1 1 0 0,1 0 0 0 0,0 0 0 0 0,-1 0-1 0 0,1-1 1 0 0,0 1 0 0 0,0 0-1 0 0,-1 0 1 0 0,1 0 0 0 0,0 0 0 0 0,0 0-1 0 0,0 1 1 0 0,0-1 0 0 0,2-1 0 0 0,2 5 3658 0 0,-5 11-2331 0 0,-10 39-319 0 0,6-36-1607 0 0,0-1 0 0 0,2 1 1 0 0,0 0-1 0 0,0-1 0 0 0,2 23 0 0 0,0-39-42 0 0,0 1 0 0 0,0-1 0 0 0,0 0 0 0 0,0 1 0 0 0,0-1-1 0 0,0 0 1 0 0,0 0 0 0 0,0 1 0 0 0,0-1 0 0 0,0 0 0 0 0,0 1 0 0 0,0-1 0 0 0,0 0 0 0 0,1 0-1 0 0,-1 1 1 0 0,0-1 0 0 0,0 0 0 0 0,0 1 0 0 0,0-1 0 0 0,0 0 0 0 0,1 0 0 0 0,-1 0 0 0 0,0 1-1 0 0,0-1 1 0 0,1 0 0 0 0,-1 0 0 0 0,0 0 0 0 0,0 1 0 0 0,0-1 0 0 0,1 0 0 0 0,-1 0 0 0 0,0 0-1 0 0,1 0 1 0 0,-1 0 0 0 0,0 0 0 0 0,0 0 0 0 0,1 1 0 0 0,-1-1 0 0 0,0 0 0 0 0,1 0 0 0 0,-1 0-1 0 0,0 0 1 0 0,1 0 0 0 0,-1 0 0 0 0,0 0 0 0 0,0-1 0 0 0,1 1 0 0 0,-1 0 0 0 0,0 0 0 0 0,1 0-1 0 0,17-15-1897 0 0,15-27-4806 0 0,-20 18 920 0 0,-5 12 795 0 0</inkml:trace>
</inkml:ink>
</file>

<file path=ppt/ink/ink1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7:09.6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1 14379 0 0,'-2'4'681'0'0,"0"1"0"0"0,0 0-1 0 0,1-1 1 0 0,-1 1 0 0 0,1 0 0 0 0,0 0-1 0 0,0 0 1 0 0,1 0 0 0 0,0 0 0 0 0,0 6-1 0 0,7 57 564 0 0,-4-53-1160 0 0,-1 1 0 0 0,1 24-1 0 0,-6-12-1437 0 0,5-49-3336 0 0,-1 5 4455 0 0,1-1-1 0 0,1 0 1 0 0,0 1-1 0 0,1-1 1 0 0,1 1-1 0 0,8-18 0 0 0,-12 31 320 0 0,1-1 0 0 0,-1 1 0 0 0,1 0 0 0 0,0 0 0 0 0,0 0 0 0 0,0 0 0 0 0,0 0 0 0 0,0 1 0 0 0,1-1 0 0 0,-1 1 0 0 0,1-1-1 0 0,0 1 1 0 0,-1 0 0 0 0,1 0 0 0 0,0 0 0 0 0,0 0 0 0 0,1 1 0 0 0,-1-1 0 0 0,0 1 0 0 0,1 0 0 0 0,-1 0 0 0 0,0 0 0 0 0,1 0 0 0 0,-1 0-1 0 0,1 1 1 0 0,-1 0 0 0 0,1-1 0 0 0,0 2 0 0 0,-1-1 0 0 0,1 0 0 0 0,-1 1 0 0 0,1-1 0 0 0,-1 1 0 0 0,1 0 0 0 0,5 3 0 0 0,-7-4-30 0 0,0 1 1 0 0,0-1-1 0 0,0 1 1 0 0,0 0-1 0 0,0 0 0 0 0,0 0 1 0 0,0 0-1 0 0,-1 0 1 0 0,1 1-1 0 0,0-1 1 0 0,-1 0-1 0 0,1 1 1 0 0,-1-1-1 0 0,1 1 1 0 0,-1 0-1 0 0,0-1 1 0 0,0 1-1 0 0,0 0 1 0 0,0 0-1 0 0,0 0 1 0 0,0 0-1 0 0,1 3 1 0 0,-2-2 3 0 0,0 0 0 0 0,0 0 0 0 0,0 0 0 0 0,0 0 0 0 0,-1 0 0 0 0,1 0 0 0 0,-1 1 0 0 0,0-1 0 0 0,1 0 0 0 0,-2-1 0 0 0,1 1 0 0 0,0 0 0 0 0,-3 4 0 0 0,-3 5 36 0 0,-1-1 0 0 0,-1 0 0 0 0,0 0 0 0 0,0-1 0 0 0,-18 16 1 0 0,23-24-109 0 0,1 1 0 0 0,-1 0 1 0 0,1 1-1 0 0,-1-1 1 0 0,1 1-1 0 0,1-1 0 0 0,-4 6 1 0 0,6-9 4 0 0,-1 1 1 0 0,1-1-1 0 0,0 0 1 0 0,0 1-1 0 0,0-1 1 0 0,0 1-1 0 0,0-1 1 0 0,0 1-1 0 0,0-1 1 0 0,0 1-1 0 0,0-1 1 0 0,0 1-1 0 0,0-1 1 0 0,0 1-1 0 0,0-1 1 0 0,0 1-1 0 0,0-1 1 0 0,0 1-1 0 0,0-1 1 0 0,1 1-1 0 0,-1-1 1 0 0,0 1-1 0 0,0-1 1 0 0,1 0-1 0 0,-1 1 1 0 0,1 0-1 0 0,0 0-7 0 0,1 0 0 0 0,-1 0 0 0 0,1 0 0 0 0,-1 0 0 0 0,1 0-1 0 0,0-1 1 0 0,-1 1 0 0 0,1-1 0 0 0,0 1 0 0 0,0-1 0 0 0,2 1-1 0 0,9 1-168 0 0,0-1 0 0 0,0-1-1 0 0,0 0 1 0 0,0-1-1 0 0,0 0 1 0 0,17-4-1 0 0,-20 3-775 0 0,-1-1 0 0 0,0 0 0 0 0,0 0-1 0 0,0 0 1 0 0,11-7 0 0 0,-18 8 320 0 0,1 1-1 0 0,-1-1 1 0 0,0 1 0 0 0,0-1-1 0 0,0 0 1 0 0,0 0 0 0 0,0 0-1 0 0,-1 0 1 0 0,3-4 0 0 0,4-7-4196 0 0</inkml:trace>
</inkml:ink>
</file>

<file path=ppt/ink/ink1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7:10.0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11 11402 0 0,'50'-2'6430'0'0,"0"1"-5810"0"0,-48 1-823 0 0,-1 0 0 0 0,1 0 0 0 0,0 0 0 0 0,0 1 0 0 0,0-1 0 0 0,0 0 0 0 0,0 1 0 0 0,0-1 0 0 0,0 1 0 0 0,-1 0 0 0 0,3 1 0 0 0,-3-2-10 0 0,-1 1 0 0 0,0-1 0 0 0,1 1 0 0 0,-1-1 0 0 0,0 1 0 0 0,1-1 1 0 0,-1 1-1 0 0,0-1 0 0 0,0 1 0 0 0,0-1 0 0 0,0 1 0 0 0,0-1 0 0 0,0 1 0 0 0,0 0 1 0 0,0-1-1 0 0,0 1 0 0 0,0-1 0 0 0,0 1 0 0 0,0-1 0 0 0,0 1 0 0 0,0 0 0 0 0,0-1 1 0 0,0 1-1 0 0,-1-1 0 0 0,1 1 0 0 0,0-1 0 0 0,0 1 0 0 0,-1-1 0 0 0,1 1 0 0 0,0-1 0 0 0,-1 1 1 0 0,1-1-1 0 0,-1 1 0 0 0,1-1 0 0 0,0 0 0 0 0,-1 1 0 0 0,1-1 0 0 0,-1 0 0 0 0,1 1 1 0 0,-1-1-1 0 0,0 0 0 0 0,-7 9-4437 0 0</inkml:trace>
  <inkml:trace contextRef="#ctx0" brushRef="#br0" timeOffset="1">3 147 7362 0 0,'2'3'2688'0'0,"2"1"-1656"0"0,2 0-440 0 0,1-3-103 0 0,2-1-161 0 0,2-1-176 0 0,1-1-104 0 0,1 0-40 0 0,0-2-224 0 0,3-1-673 0 0,0-1-1143 0 0,-8-9-601 0 0,7 5-2088 0 0</inkml:trace>
  <inkml:trace contextRef="#ctx0" brushRef="#br0" timeOffset="2">202 1 13731 0 0,'-1'12'2200'0'0,"-1"1"-583"0"0,1 6-273 0 0,1-1-344 0 0,-2-1-424 0 0,0 0-208 0 0,1 0-119 0 0,-1 0-73 0 0,1-1-56 0 0,-1-1-120 0 0,1 0-296 0 0,1-2-497 0 0,-1-2-631 0 0,0-2-664 0 0,-3-2-849 0 0,-1-3-944 0 0</inkml:trace>
</inkml:ink>
</file>

<file path=ppt/ink/ink1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7:10.5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13427 0 0,'2'16'1280'0'0,"2"-1"-272"0"0,0 5-39 0 0,2-6-161 0 0,-1-4-280 0 0,1-3-160 0 0,1-1-88 0 0,3-2-56 0 0,1-3-96 0 0,2 1-72 0 0,4-4-40 0 0,0 1-160 0 0,0-3-328 0 0,0 0-472 0 0,-2-2-505 0 0,-3-2-623 0 0,-3 1-1473 0 0,0 0-3016 0 0</inkml:trace>
</inkml:ink>
</file>

<file path=ppt/ink/ink1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7:11.9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115 32 7962 0 0,'-30'4'4690'0'0,"49"-12"-1593"0"0,-12 4-2972 0 0,0 1 0 0 0,1 0-1 0 0,-1 0 1 0 0,1 1 0 0 0,0 0 0 0 0,0 0 0 0 0,0 1 0 0 0,12-1 0 0 0,-47-4 472 0 0,17 7-555 0 0,1 0-1 0 0,-1 1 0 0 0,0-1 0 0 0,1 2 0 0 0,0-1 0 0 0,0 2 1 0 0,0-1-1 0 0,0 1 0 0 0,-13 8 0 0 0,19-10 6 0 0,0 0 0 0 0,0 0 0 0 0,0 1 0 0 0,0-1 0 0 0,1 1 0 0 0,-1-1 0 0 0,1 1 0 0 0,0 0 0 0 0,0 0 0 0 0,0 0 0 0 0,0 0 0 0 0,0 1 0 0 0,1-1 0 0 0,-1 0 1 0 0,1 1-1 0 0,0-1 0 0 0,0 1 0 0 0,0 0 0 0 0,1-1 0 0 0,-1 1 0 0 0,1-1 0 0 0,0 1 0 0 0,0 0 0 0 0,0-1 0 0 0,0 1 0 0 0,1 0 0 0 0,1 6 0 0 0,-1-4-23 0 0,1 0 0 0 0,0 0 0 0 0,0 0 0 0 0,0-1 0 0 0,1 1 0 0 0,0 0 0 0 0,0-1 0 0 0,0 0 0 0 0,1 1 0 0 0,5 5 0 0 0,-7-9-25 0 0,-1-1 0 0 0,1 1 0 0 0,0 0 0 0 0,0-1 0 0 0,1 0 0 0 0,-1 1 0 0 0,0-1 0 0 0,0 0 0 0 0,1 0 0 0 0,-1 0 0 0 0,0-1 0 0 0,1 1 0 0 0,-1-1 0 0 0,1 1 0 0 0,-1-1 0 0 0,1 0 0 0 0,-1 1 0 0 0,1-1 0 0 0,-1-1 0 0 0,1 1 0 0 0,-1 0 0 0 0,1-1 0 0 0,-1 1 0 0 0,1-1 0 0 0,-1 0 0 0 0,0 1 0 0 0,1-1 0 0 0,1-2-1 0 0,20-10-172 0 0,-20 10-113 0 0,0 1 0 0 0,0-1 0 0 0,1 1 0 0 0,-1 0 0 0 0,1 0 0 0 0,0 0 0 0 0,0 0 0 0 0,-1 1 0 0 0,9-1 0 0 0,-12 2 241 0 0,-1 0 0 0 0,0 0 0 0 0,0 0 0 0 0,0 0 0 0 0,0 0 1 0 0,0 0-1 0 0,0 0 0 0 0,1 0 0 0 0,-1 0 0 0 0,0 0 0 0 0,0 0 0 0 0,0 0 0 0 0,0 0 1 0 0,0 0-1 0 0,0 0 0 0 0,1 0 0 0 0,-1 0 0 0 0,0 0 0 0 0,0 0 0 0 0,0 0 0 0 0,0 0 1 0 0,0 0-1 0 0,0 0 0 0 0,0 0 0 0 0,0 1 0 0 0,0-1 0 0 0,1 0 0 0 0,-1 0 1 0 0,0 0-1 0 0,0 0 0 0 0,0 0 0 0 0,0 0 0 0 0,0 0 0 0 0,0 0 0 0 0,0 1 0 0 0,0-1 1 0 0,0 0-1 0 0,0 0 0 0 0,0 0 0 0 0,0 0 0 0 0,0 0 0 0 0,0 0 0 0 0,0 1 0 0 0,0-1 1 0 0,0 0-1 0 0,0 0 0 0 0,0 0 0 0 0,0 0 0 0 0,0 0 0 0 0,0 0 0 0 0,0 1 0 0 0,0-1 1 0 0,0 0-1 0 0,-6 9-727 0 0,-10 7 726 0 0,-23 17 1410 0 0,15-11 130 0 0,-52 34 0 0 0,48-48-1428 0 0,18-6-51 0 0,12-2 20 0 0,19-2-143 0 0,1 2-1 0 0,0 1 0 0 0,33 5 1 0 0,-5 2-5378 0 0,-46-7 4510 0 0,15 4-5298 0 0</inkml:trace>
</inkml:ink>
</file>

<file path=ppt/ink/ink1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7:12.2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71 0 14011 0 0,'-3'2'341'0'0,"0"0"1"0"0,1 1-1 0 0,-1-1 1 0 0,1 1-1 0 0,-1-1 1 0 0,1 1-1 0 0,0 0 1 0 0,0 0-1 0 0,0 0 0 0 0,0 0 1 0 0,1 0-1 0 0,-1 0 1 0 0,1 1-1 0 0,0-1 1 0 0,0 0-1 0 0,-1 8 1 0 0,-1 6-453 0 0,1 1 0 0 0,0 23 0 0 0,-2 17-5630 0 0,-19 35-5739 0 0,21-81 9754 0 0</inkml:trace>
</inkml:ink>
</file>

<file path=ppt/ink/ink1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7:12.6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95 5409 0 0,'-1'15'864'0'0,"-4"11"8886"0"0,3-47-9594 0 0,1 11-120 0 0,1 0 0 0 0,1 1-1 0 0,-1-1 1 0 0,2 0-1 0 0,-1 1 1 0 0,7-18-1 0 0,-8 25 8 0 0,1 0 0 0 0,0 0 0 0 0,0 0 0 0 0,0 1 0 0 0,0-1 0 0 0,0 0-1 0 0,0 1 1 0 0,0-1 0 0 0,0 1 0 0 0,1-1 0 0 0,-1 1 0 0 0,1-1 0 0 0,-1 1 0 0 0,1 0 0 0 0,-1 0 0 0 0,4-2 0 0 0,-3 3 11 0 0,0-1 1 0 0,0 1-1 0 0,0 0 1 0 0,0 0-1 0 0,0 0 1 0 0,0 0-1 0 0,0 0 1 0 0,0 0-1 0 0,0 0 1 0 0,0 1-1 0 0,0-1 1 0 0,0 1-1 0 0,0 0 1 0 0,0-1-1 0 0,0 1 1 0 0,0 0-1 0 0,-1 0 1 0 0,1 0 0 0 0,0 0-1 0 0,1 2 1 0 0,3 1 36 0 0,-1 0 0 0 0,0 1 0 0 0,0 0 0 0 0,0 0 0 0 0,0 0 0 0 0,-1 0 0 0 0,0 1 0 0 0,0 0 0 0 0,4 7 0 0 0,-7-11-52 0 0,-1-1 0 0 0,1 1-1 0 0,0-1 1 0 0,-1 1-1 0 0,0-1 1 0 0,1 1-1 0 0,-1-1 1 0 0,0 1-1 0 0,1 0 1 0 0,-1-1-1 0 0,0 1 1 0 0,0-1-1 0 0,0 1 1 0 0,-1 0 0 0 0,1-1-1 0 0,0 1 1 0 0,-1-1-1 0 0,0 3 1 0 0,0-3 0 0 0,0 0-1 0 0,0 1 1 0 0,0-1 0 0 0,0 0 0 0 0,0 0 0 0 0,-1 0 0 0 0,1 0 0 0 0,-1 0-1 0 0,1 0 1 0 0,-1 0 0 0 0,1 0 0 0 0,-1 0 0 0 0,1-1 0 0 0,-1 1 0 0 0,0-1-1 0 0,1 1 1 0 0,-1-1 0 0 0,0 0 0 0 0,1 1 0 0 0,-1-1 0 0 0,-2 0-1 0 0,3 0-96 0 0,-36 2-261 0 0,17-4-1887 0 0,7-5-4150 0 0,10 1 2625 0 0,6 0-1526 0 0</inkml:trace>
  <inkml:trace contextRef="#ctx0" brushRef="#br0" timeOffset="1">340 78 14595 0 0,'0'2'512'0'0,"2"0"-368"0"0,-1-1-144 0 0,-5-5-2832 0 0,-1-1 839 0 0,0 0-511 0 0,-3-2-2561 0 0</inkml:trace>
</inkml:ink>
</file>

<file path=ppt/ink/ink1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7:15.4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101 1 12427 0 0,'-5'1'283'0'0,"-1"0"0"0"0,1 0 1 0 0,0 1-1 0 0,0 0 1 0 0,1 0-1 0 0,-1 0 0 0 0,0 1 1 0 0,1-1-1 0 0,-1 1 1 0 0,1 0-1 0 0,0 0 0 0 0,0 1 1 0 0,0-1-1 0 0,1 1 1 0 0,-1 0-1 0 0,-5 8 0 0 0,6-6-131 0 0,0 0 0 0 0,0 0 0 0 0,1 1 0 0 0,0-1 0 0 0,0 1 0 0 0,0-1-1 0 0,1 1 1 0 0,0-1 0 0 0,1 1 0 0 0,-1 0 0 0 0,2 11 0 0 0,1 3-134 0 0,2 0 0 0 0,0 0 0 0 0,1 0 0 0 0,2 0 1 0 0,0-1-1 0 0,1 0 0 0 0,11 21 0 0 0,-11-26-183 0 0,0-1-1 0 0,1 0 1 0 0,16 20-1 0 0,-21-30-169 0 0,-1 0-1 0 0,1 0 0 0 0,0-1 0 0 0,1 1 1 0 0,-1-1-1 0 0,8 4 0 0 0,-10-6-50 0 0,1 0 1 0 0,-1 0-1 0 0,0 0 0 0 0,1 0 1 0 0,-1 0-1 0 0,1-1 0 0 0,-1 1 0 0 0,1-1 1 0 0,-1 0-1 0 0,1 0 0 0 0,-1 0 0 0 0,1 0 1 0 0,0 0-1 0 0,3-1 0 0 0,-5 0 275 0 0,-1 1 0 0 0,1 0 0 0 0,0 0 0 0 0,-1 0 0 0 0,1 0 0 0 0,-1-1 0 0 0,1 1 0 0 0,-1 0 0 0 0,0 0 0 0 0,1-1 0 0 0,-1 1 0 0 0,1 0 0 0 0,-1-1 0 0 0,1 1 0 0 0,-1-1 0 0 0,0 1 0 0 0,1 0-1 0 0,-1-1 1 0 0,0 1 0 0 0,0-1 0 0 0,1 1 0 0 0,-1-1 0 0 0,0 1 0 0 0,0-1 0 0 0,0 1 0 0 0,1-1 0 0 0,-1 1 0 0 0,0-1 0 0 0,0 0 0 0 0,0 1 0 0 0,0-1 0 0 0,0 1 0 0 0,0-1 0 0 0,0 1 0 0 0,0-1 0 0 0,0 0 0 0 0,0-6-1083 0 0,6-5-2374 0 0</inkml:trace>
</inkml:ink>
</file>

<file path=ppt/ink/ink1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7:15.8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13 12075 0 0,'0'0'90'0'0,"0"0"0"0"0,-1 0 0 0 0,1 0 0 0 0,0 0 0 0 0,0 0 0 0 0,0 0 1 0 0,-1 0-1 0 0,1 0 0 0 0,0 0 0 0 0,0 0 0 0 0,-1 1 0 0 0,1-1 0 0 0,0 0 1 0 0,0 0-1 0 0,0 0 0 0 0,-1 0 0 0 0,1 0 0 0 0,0 1 0 0 0,0-1 0 0 0,0 0 1 0 0,0 0-1 0 0,-1 0 0 0 0,1 1 0 0 0,0-1 0 0 0,0 0 0 0 0,0 0 1 0 0,0 0-1 0 0,0 1 0 0 0,0-1 0 0 0,0 0 0 0 0,0 0 0 0 0,0 1 0 0 0,0-1 1 0 0,0 0-1 0 0,0 0 0 0 0,0 1 0 0 0,0-1 0 0 0,0 0 0 0 0,0 0 0 0 0,0 1 1 0 0,0-1-1 0 0,0 0 0 0 0,0 0 0 0 0,0 1 0 0 0,0-1 0 0 0,0 0 0 0 0,0 0 1 0 0,1 1-1 0 0,14 2 1202 0 0,23-5-1132 0 0,-17-1-178 0 0,-13 2-138 0 0,0 0 0 0 0,0 0 0 0 0,0-1 0 0 0,-1 0-1 0 0,1 0 1 0 0,-1-1 0 0 0,11-4 0 0 0,-27 7-2939 0 0,-23 3 2497 0 0,26-2 728 0 0,0 0 1 0 0,0 1-1 0 0,1 0 0 0 0,-1 0 0 0 0,0 1 1 0 0,1-1-1 0 0,0 1 0 0 0,0 0 1 0 0,0 1-1 0 0,0-1 0 0 0,0 1 0 0 0,1 0 1 0 0,-1 0-1 0 0,1 1 0 0 0,0-1 0 0 0,1 1 1 0 0,-1 0-1 0 0,1 0 0 0 0,0 0 1 0 0,0 0-1 0 0,0 1 0 0 0,1-1 0 0 0,0 1 1 0 0,0-1-1 0 0,0 1 0 0 0,1 0 0 0 0,-1 0 1 0 0,2 0-1 0 0,-1 0 0 0 0,1 0 1 0 0,-1 0-1 0 0,2 0 0 0 0,-1 0 0 0 0,1 0 1 0 0,0 0-1 0 0,0 0 0 0 0,0 0 0 0 0,1-1 1 0 0,0 1-1 0 0,4 7 0 0 0,-5-9-112 0 0,1 0 0 0 0,0-1-1 0 0,0 1 1 0 0,0-1 0 0 0,1 1-1 0 0,-1-1 1 0 0,1 0 0 0 0,0 0-1 0 0,0 0 1 0 0,0 0 0 0 0,0 0-1 0 0,0-1 1 0 0,0 0 0 0 0,1 1-1 0 0,-1-1 1 0 0,8 3 0 0 0,-8-5-273 0 0,-1 1 0 0 0,0 0 0 0 0,1-1 0 0 0,-1 1 0 0 0,1-1 0 0 0,0 0 0 0 0,-1 0 0 0 0,1 0 0 0 0,-1 0 1 0 0,1 0-1 0 0,4-1 0 0 0,-5 0-453 0 0,0 0 0 0 0,1 0 0 0 0,-1 0 0 0 0,0 0 1 0 0,1 0-1 0 0,-1-1 0 0 0,0 1 0 0 0,0-1 0 0 0,0 1 0 0 0,0-1 1 0 0,-1 0-1 0 0,1 0 0 0 0,2-2 0 0 0,3-4-2933 0 0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6:24.6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1 16588 0 0,'0'1'155'0'0,"-5"61"8203"0"0,5-46-7927 0 0,0-1 1 0 0,0 0-1 0 0,2 1 0 0 0,3 17 1 0 0,-5-32-474 0 0,0-1 1 0 0,0 0-1 0 0,0 1 1 0 0,1-1-1 0 0,-1 1 1 0 0,0-1-1 0 0,0 0 1 0 0,0 1-1 0 0,0-1 1 0 0,1 0-1 0 0,-1 1 1 0 0,0-1-1 0 0,0 0 1 0 0,0 1-1 0 0,1-1 1 0 0,-1 0 0 0 0,0 0-1 0 0,1 1 1 0 0,-1-1-1 0 0,0 0 1 0 0,1 0-1 0 0,-1 0 1 0 0,0 1-1 0 0,1-1 1 0 0,-1 0-1 0 0,0 0 1 0 0,1 0-1 0 0,-1 0 1 0 0,1 0-1 0 0,-1 0 1 0 0,0 0-1 0 0,1 0 1 0 0,0 0-1 0 0,15-7-875 0 0,19-23-520 0 0,-28 24 788 0 0,-1 0-270 0 0,0 1 0 0 0,0-1 0 0 0,0 0 1 0 0,-1 0-1 0 0,9-14 0 0 0,-13 18 708 0 0,0-1-1 0 0,0 1 1 0 0,0-1 0 0 0,0 1 0 0 0,-1-1-1 0 0,1 1 1 0 0,-1-1 0 0 0,1 1 0 0 0,-1-1-1 0 0,0 1 1 0 0,0-1 0 0 0,0 1 0 0 0,0-1-1 0 0,-1 0 1 0 0,1 1 0 0 0,-1-1 0 0 0,1 1-1 0 0,-1-1 1 0 0,0 1 0 0 0,0 0 0 0 0,0-1-1 0 0,-2-2 1 0 0,6 27 11865 0 0,2 44-8678 0 0,-2-11-2536 0 0,-1-33-923 0 0,5 40-1382 0 0,-1-43-2483 0 0,3-3-3562 0 0</inkml:trace>
</inkml:ink>
</file>

<file path=ppt/ink/ink1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7:16.2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66 7082 0 0,'1'1'466'0'0,"1"0"0"0"0,0 0 1 0 0,-1 0-1 0 0,1 0 0 0 0,0 0 1 0 0,0-1-1 0 0,0 1 1 0 0,0 0-1 0 0,-1-1 0 0 0,1 0 1 0 0,0 1-1 0 0,0-1 1 0 0,0 0-1 0 0,0 0 0 0 0,0 0 1 0 0,4-1-1 0 0,36-6-867 0 0,-28 4-414 0 0,-13 2 403 0 0,1 1 0 0 0,-1-1 1 0 0,0 1-1 0 0,0-1 0 0 0,0 0 0 0 0,1 1 1 0 0,-1-1-1 0 0,0 0 0 0 0,0 0 1 0 0,0 0-1 0 0,0 1 0 0 0,0-1 1 0 0,0-1-1 0 0,-1 1 0 0 0,1 0 1 0 0,0 0-1 0 0,0 0 0 0 0,0-2 1 0 0,5-17-2057 0 0,-7 2 3283 0 0,-10 10 9101 0 0,0 42-7586 0 0,4-4-1715 0 0,-9 47 217 0 0,15-71-1070 0 0,0 0 0 0 0,1 1 0 0 0,0-1 0 0 0,0 0 0 0 0,0 0 0 0 0,1 1 0 0 0,0-1 0 0 0,0 0 1 0 0,4 9-1 0 0,-5-14 37 0 0,0-1 0 0 0,0 1 0 0 0,0-1 0 0 0,0 1-1 0 0,0-1 1 0 0,1 1 0 0 0,-1-1 0 0 0,0 1 0 0 0,0-1 0 0 0,1 1 0 0 0,-1-1 0 0 0,0 1 0 0 0,1-1 0 0 0,-1 0 0 0 0,0 1 0 0 0,1-1 0 0 0,-1 1 0 0 0,1-1 0 0 0,-1 0 0 0 0,1 1 0 0 0,-1-1 0 0 0,1 0 0 0 0,-1 0 0 0 0,1 1 0 0 0,-1-1 0 0 0,1 0 0 0 0,-1 0 0 0 0,2 0 0 0 0,9-10-3801 0 0,2-24 1085 0 0,-13 33 2944 0 0,7-14-1674 0 0</inkml:trace>
</inkml:ink>
</file>

<file path=ppt/ink/ink1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7:16.6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25 3193 0 0,'11'-23'5583'0'0,"-6"22"-1199"0"0,1 14-1935 0 0,-5-2-1957 0 0,0 0 0 0 0,0 1 0 0 0,-2-1 0 0 0,1 0 0 0 0,-1 0 0 0 0,-3 12 0 0 0,-2 37-1187 0 0,6-55-63 0 0,1 1 1 0 0,-1-1 0 0 0,1 1 0 0 0,0-1-1 0 0,0 1 1 0 0,0-1 0 0 0,1 0 0 0 0,4 9-1 0 0,-2-8-2720 0 0</inkml:trace>
</inkml:ink>
</file>

<file path=ppt/ink/ink1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7:17.0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66 1 8810 0 0,'-2'0'441'0'0,"1"0"-1"0"0,-1 0 1 0 0,1 0-1 0 0,0 1 1 0 0,-1-1 0 0 0,1 0-1 0 0,-1 1 1 0 0,1 0 0 0 0,0-1-1 0 0,-1 1 1 0 0,1 0 0 0 0,0-1-1 0 0,0 1 1 0 0,-1 0-1 0 0,1 0 1 0 0,-2 2 0 0 0,-14 24 2668 0 0,12-15-2687 0 0,1-1 0 0 0,0 1 0 0 0,-1 13 0 0 0,3-15-347 0 0,0 1 0 0 0,1 0 0 0 0,1 18 0 0 0,0-27-82 0 0,0 0 1 0 0,0 0-1 0 0,0 0 0 0 0,0 1 0 0 0,1-1 0 0 0,-1 0 0 0 0,0 0 0 0 0,1 0 0 0 0,0 0 0 0 0,-1 0 1 0 0,1 0-1 0 0,0 0 0 0 0,0 0 0 0 0,0 0 0 0 0,0 0 0 0 0,1-1 0 0 0,-1 1 0 0 0,0 0 0 0 0,1-1 1 0 0,-1 1-1 0 0,1-1 0 0 0,0 1 0 0 0,-1-1 0 0 0,1 0 0 0 0,2 2 0 0 0,-3-3-8 0 0,0 0-1 0 0,0 0 0 0 0,0 0 1 0 0,0 0-1 0 0,0 0 0 0 0,0 0 1 0 0,0 0-1 0 0,0-1 1 0 0,0 1-1 0 0,0 0 0 0 0,0 0 1 0 0,0-1-1 0 0,0 1 1 0 0,0-1-1 0 0,0 1 0 0 0,0-1 1 0 0,0 1-1 0 0,0-1 0 0 0,-1 1 1 0 0,1-1-1 0 0,0 0 1 0 0,0 0-1 0 0,-1 1 0 0 0,1-1 1 0 0,0 0-1 0 0,-1 0 0 0 0,1 0 1 0 0,-1 0-1 0 0,1 0 1 0 0,-1 0-1 0 0,1 1 0 0 0,-1-1 1 0 0,0 0-1 0 0,1-2 0 0 0,8-37-648 0 0,-8 37 606 0 0,1-12-135 0 0,-1 1 0 0 0,-1-23 0 0 0,0 33 190 0 0,0 0 0 0 0,0 0-1 0 0,0 0 1 0 0,-1 0 0 0 0,0 1 0 0 0,0-1-1 0 0,0 0 1 0 0,0 1 0 0 0,0-1 0 0 0,-1 0 0 0 0,0 1-1 0 0,0 0 1 0 0,0-1 0 0 0,-4-5 0 0 0,6 9-28 0 0,-1 0 0 0 0,1 0 0 0 0,0-1 0 0 0,-1 1 0 0 0,1 0 0 0 0,0 0 0 0 0,0 0 0 0 0,-1-1 0 0 0,1 1 0 0 0,0 0 0 0 0,-1 0 0 0 0,1 0 0 0 0,0 0 0 0 0,-1 0 0 0 0,1 0 0 0 0,-1 0 0 0 0,1-1 0 0 0,0 1 0 0 0,-1 0 0 0 0,1 0 0 0 0,0 0 0 0 0,-1 1 0 0 0,1-1 0 0 0,0 0 0 0 0,-1 0 0 0 0,1 0 0 0 0,0 0 0 0 0,-1 0 0 0 0,1 0 0 0 0,0 0 0 0 0,-1 1 0 0 0,1-1 0 0 0,0 0 0 0 0,-1 0 0 0 0,1 0 0 0 0,0 1 0 0 0,0-1 0 0 0,-1 0 0 0 0,1 0 0 0 0,0 1 0 0 0,0-1 0 0 0,-1 0 0 0 0,1 1 0 0 0,0-1 0 0 0,0 0 0 0 0,0 1 0 0 0,0-1 0 0 0,0 0 0 0 0,-1 1 0 0 0,1-1 0 0 0,0 0 0 0 0,0 1 0 0 0,0-1 0 0 0,0 0 0 0 0,0 1 0 0 0,0-1 0 0 0,0 1 0 0 0,0 0 0 0 0,0 0-500 0 0,0 0-1 0 0,0 0 1 0 0,0 1 0 0 0,0-1-1 0 0,0 0 1 0 0,0 1 0 0 0,0-1-1 0 0,0 0 1 0 0,0 0-1 0 0,0 1 1 0 0,1-1 0 0 0,-1 0-1 0 0,1 0 1 0 0,-1 0 0 0 0,1 1-1 0 0,-1-1 1 0 0,2 1 0 0 0,5 3-4462 0 0</inkml:trace>
  <inkml:trace contextRef="#ctx0" brushRef="#br0" timeOffset="1">155 34 6513 0 0,'1'-1'526'0'0,"0"0"0"0"0,1-1-1 0 0,-1 1 1 0 0,1 0-1 0 0,0 0 1 0 0,-1 0-1 0 0,1 0 1 0 0,0 0-1 0 0,0 1 1 0 0,0-1 0 0 0,0 0-1 0 0,-1 1 1 0 0,4-1-1 0 0,-4 1-318 0 0,0 1 0 0 0,-1-1 0 0 0,1 1 0 0 0,0-1 0 0 0,0 1 0 0 0,-1-1 0 0 0,1 1 0 0 0,-1 0 0 0 0,1-1 0 0 0,0 1 0 0 0,-1 0 0 0 0,1 0 0 0 0,-1-1 0 0 0,0 1 0 0 0,1 0 0 0 0,-1 0 0 0 0,1 0 0 0 0,-1-1-1 0 0,0 1 1 0 0,0 0 0 0 0,0 0 0 0 0,1 0 0 0 0,-1 0 0 0 0,0 0 0 0 0,0 0 0 0 0,0 0 0 0 0,0-1 0 0 0,0 1 0 0 0,-1 0 0 0 0,1 1 0 0 0,-5 74 1874 0 0,0 1-2134 0 0,5-70-697 0 0,0 0 0 0 0,0 0 1 0 0,1 0-1 0 0,1 0 0 0 0,-1 0 0 0 0,1-1 1 0 0,0 1-1 0 0,4 8 0 0 0,-6-15 414 0 0,0 1-1 0 0,1-1 0 0 0,-1 1 1 0 0,0-1-1 0 0,0 1 0 0 0,1-1 1 0 0,-1 1-1 0 0,0-1 1 0 0,1 1-1 0 0,-1-1 0 0 0,1 0 1 0 0,-1 1-1 0 0,0-1 0 0 0,1 1 1 0 0,-1-1-1 0 0,1 0 0 0 0,-1 0 1 0 0,1 1-1 0 0,-1-1 0 0 0,2 0 1 0 0</inkml:trace>
</inkml:ink>
</file>

<file path=ppt/ink/ink1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7:17.4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83 33 11554 0 0,'0'0'89'0'0,"0"-1"0"0"0,0 1 0 0 0,0-1 0 0 0,0 1 0 0 0,0-1-1 0 0,-1 1 1 0 0,1-1 0 0 0,0 0 0 0 0,1 1 0 0 0,-1-1-1 0 0,0 1 1 0 0,0-1 0 0 0,0 1 0 0 0,0-1 0 0 0,0 1 0 0 0,0-1-1 0 0,1 1 1 0 0,-1-1 0 0 0,0 1 0 0 0,0 0 0 0 0,1-1-1 0 0,-1 1 1 0 0,0-1 0 0 0,1 1 0 0 0,-1 0 0 0 0,0-1 0 0 0,1 1-1 0 0,-1-1 1 0 0,1 1 0 0 0,-1 0 0 0 0,1 0 0 0 0,-1-1-1 0 0,0 1 1 0 0,1 0 0 0 0,-1 0 0 0 0,1 0 0 0 0,-1-1 0 0 0,1 1-1 0 0,-1 0 1 0 0,1 0 0 0 0,-1 0 0 0 0,1 0 0 0 0,0 0-1 0 0,-1 0 1 0 0,1 0 0 0 0,-1 0 0 0 0,1 0 0 0 0,-1 0 0 0 0,1 0-1 0 0,0 1 1 0 0,33 3 1010 0 0,-28-3-908 0 0,24-2-266 0 0,-29 1 58 0 0,-1 0 0 0 0,0 0 1 0 0,0 0-1 0 0,1 0 0 0 0,-1 0 1 0 0,0 0-1 0 0,0 0 0 0 0,1 0 1 0 0,-1 0-1 0 0,0 0 0 0 0,0 0 0 0 0,1 0 1 0 0,-1-1-1 0 0,0 1 0 0 0,0 0 1 0 0,0 0-1 0 0,0 0 0 0 0,1 0 0 0 0,-1-1 1 0 0,0 1-1 0 0,0 0 0 0 0,0 0 1 0 0,0 0-1 0 0,1-1 0 0 0,-1 1 1 0 0,0 0-1 0 0,0 0 0 0 0,0 0 0 0 0,0-1 1 0 0,0 1-1 0 0,0 0 0 0 0,0 0 1 0 0,0-1-1 0 0,0 1 0 0 0,0 0 1 0 0,-13-11-651 0 0,9 10 690 0 0,1 0-1 0 0,-1 0 0 0 0,1 0 0 0 0,-1 0 0 0 0,0 1 1 0 0,1 0-1 0 0,-1-1 0 0 0,0 1 0 0 0,1 1 0 0 0,-1-1 1 0 0,0 0-1 0 0,1 1 0 0 0,-1 0 0 0 0,1 0 1 0 0,-1 0-1 0 0,1 0 0 0 0,-1 0 0 0 0,1 1 0 0 0,0-1 1 0 0,0 1-1 0 0,0 0 0 0 0,0 0 0 0 0,0 1 0 0 0,0-1 1 0 0,0 0-1 0 0,-3 5 0 0 0,-2 0 232 0 0,1 1 0 0 0,0 0 1 0 0,0 0-1 0 0,1 1 0 0 0,0 0 0 0 0,1 0 0 0 0,0 0 1 0 0,-4 11-1 0 0,7-15-208 0 0,1 0 0 0 0,0 1 0 0 0,0-1 1 0 0,0 1-1 0 0,1-1 0 0 0,-1 1 0 0 0,1-1 1 0 0,1 1-1 0 0,-1-1 0 0 0,1 1 0 0 0,0-1 0 0 0,0 0 1 0 0,1 1-1 0 0,-1-1 0 0 0,1 0 0 0 0,0 0 1 0 0,1 0-1 0 0,-1 0 0 0 0,1 0 0 0 0,0-1 0 0 0,0 1 1 0 0,1-1-1 0 0,-1 0 0 0 0,9 8 0 0 0,-7-7-86 0 0,-1-1-1 0 0,1 0 0 0 0,0 0 1 0 0,1 0-1 0 0,-1-1 0 0 0,1 0 0 0 0,0 0 1 0 0,-1 0-1 0 0,1-1 0 0 0,1 0 1 0 0,-1 0-1 0 0,0 0 0 0 0,0-1 0 0 0,1 0 1 0 0,-1 0-1 0 0,0 0 0 0 0,1-1 1 0 0,-1 0-1 0 0,1 0 0 0 0,-1-1 0 0 0,7-1 1 0 0,8-9-2629 0 0,-20 10 2291 0 0,-1 0 0 0 0,1 0 0 0 0,0 0-1 0 0,0 0 1 0 0,-1 0 0 0 0,1-1 0 0 0,-1 1 0 0 0,1 0-1 0 0,-1 0 1 0 0,1 0 0 0 0,-1-1 0 0 0,0 1-1 0 0,0 0 1 0 0,1 0 0 0 0,-1-1 0 0 0,0 1 0 0 0,0 0-1 0 0,0-1 1 0 0,0 1 0 0 0,-1 0 0 0 0,1 0-1 0 0,0-1 1 0 0,0 1 0 0 0,-1-2 0 0 0,-4-9-4268 0 0</inkml:trace>
</inkml:ink>
</file>

<file path=ppt/ink/ink1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7:17.8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81 8978 0 0,'0'1'139'0'0,"0"0"0"0"0,0 0 1 0 0,0 0-1 0 0,0 0 0 0 0,0 1 1 0 0,0-1-1 0 0,0 0 0 0 0,0 0 0 0 0,1 0 1 0 0,-1 0-1 0 0,0 0 0 0 0,1 0 1 0 0,-1 0-1 0 0,1 0 0 0 0,-1 0 0 0 0,1-1 1 0 0,0 1-1 0 0,-1 0 0 0 0,1 0 1 0 0,0 0-1 0 0,-1 0 0 0 0,1-1 0 0 0,0 1 1 0 0,0 0-1 0 0,0-1 0 0 0,0 1 1 0 0,0-1-1 0 0,-1 1 0 0 0,1-1 0 0 0,1 1 1 0 0,3 0-76 0 0,-1 0 1 0 0,1-1-1 0 0,-1 0 1 0 0,0 0-1 0 0,1 0 0 0 0,5-1 1 0 0,18 1-2482 0 0,-21 1 1109 0 0,-1-1-1 0 0,1 0 0 0 0,-1 0 0 0 0,1-1 0 0 0,11-2 0 0 0,5-1 4136 0 0,12 3 2805 0 0,-25 1-5610 0 0,-1 0-1 0 0,0 0 1 0 0,0-1-1 0 0,1 0 0 0 0,13-4 1 0 0,-21 4-265 0 0,0 1 0 0 0,0-1 0 0 0,-1 0 0 0 0,1 0 0 0 0,-1 0 0 0 0,1 0 0 0 0,0 0 0 0 0,-1 0 0 0 0,0 0 1 0 0,1 0-1 0 0,-1-1 0 0 0,0 1 0 0 0,0-1 0 0 0,1 1 0 0 0,-1-1 0 0 0,0 1 0 0 0,-1-1 0 0 0,1 0 0 0 0,0 1 0 0 0,0-1 0 0 0,-1 0 0 0 0,1 0 0 0 0,-1 1 0 0 0,1-1 0 0 0,-1 0 0 0 0,0 0 0 0 0,0 0 0 0 0,0 0 1 0 0,0 1-1 0 0,0-1 0 0 0,0 0 0 0 0,0 0 0 0 0,-1-2 0 0 0,0-3 210 0 0,1-28 14112 0 0,2 56-10966 0 0,-5 18-1112 0 0,0-21-1953 0 0,2-1 0 0 0,0 1 0 0 0,1 0 0 0 0,1-1 0 0 0,0 1 0 0 0,5 22 0 0 0,-5-38-475 0 0,0 1 0 0 0,0 0 0 0 0,1-1 0 0 0,-1 1 1 0 0,0-1-1 0 0,1 1 0 0 0,0-1 0 0 0,2 3 0 0 0,-4-5 168 0 0,0 1 0 0 0,1-1-1 0 0,-1 1 1 0 0,1-1 0 0 0,-1 0 0 0 0,0 1-1 0 0,1-1 1 0 0,-1 0 0 0 0,1 1 0 0 0,-1-1-1 0 0,1 0 1 0 0,-1 0 0 0 0,1 1 0 0 0,-1-1-1 0 0,1 0 1 0 0,-1 0 0 0 0,1 0 0 0 0,-1 0-1 0 0,1 0 1 0 0,0 0 0 0 0,-1 0 0 0 0,1 0-1 0 0,-1 0 1 0 0,1 0 0 0 0,-1 0-1 0 0,1 0 1 0 0,-1 0 0 0 0,1 0 0 0 0,-1 0-1 0 0,1 0 1 0 0,-1-1 0 0 0,1 1 0 0 0,-1 0-1 0 0,1 0 1 0 0,-1-1 0 0 0,1 1 0 0 0,-1 0-1 0 0,1-1 1 0 0,-1 1 0 0 0,0 0 0 0 0,1-1-1 0 0,-1 1 1 0 0,1-1 0 0 0,-1 1 0 0 0,0-1-1 0 0,0 1 1 0 0,1-1 0 0 0,5-7-4452 0 0</inkml:trace>
</inkml:ink>
</file>

<file path=ppt/ink/ink1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7:18.2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12979 0 0,'2'0'501'0'0,"-1"0"0"0"0,1-1 1 0 0,0 1-1 0 0,0 0 0 0 0,-1 1 1 0 0,1-1-1 0 0,0 0 0 0 0,0 0 1 0 0,-1 1-1 0 0,1-1 0 0 0,0 1 1 0 0,-1 0-1 0 0,1-1 0 0 0,2 3 1 0 0,23 12 1486 0 0,-20-10-1709 0 0,-1 0-1 0 0,1 1 0 0 0,-1 0 1 0 0,0 0-1 0 0,0 0 0 0 0,0 1 1 0 0,-1-1-1 0 0,0 1 0 0 0,0 1 1 0 0,-1-1-1 0 0,0 1 0 0 0,-1 0 1 0 0,4 10-1 0 0,-4-7-81 0 0,0 1 1 0 0,-1 0 0 0 0,0 0-1 0 0,-1 0 1 0 0,-1 0 0 0 0,0 0-1 0 0,0-1 1 0 0,-4 20 0 0 0,-4 4-315 0 0,-1-1 1 0 0,-1 0 0 0 0,-3-1 0 0 0,0 0 0 0 0,-25 43 0 0 0,23-41-2440 0 0,14-10-5186 0 0</inkml:trace>
</inkml:ink>
</file>

<file path=ppt/ink/ink1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6:34.1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128 1 8346 0 0,'-4'0'224'0'0,"1"0"0"0"0,0 0 0 0 0,-1 0 0 0 0,1 0 1 0 0,0 1-1 0 0,-1-1 0 0 0,1 1 0 0 0,0 0 0 0 0,0 0 0 0 0,-1 0 1 0 0,1 0-1 0 0,0 0 0 0 0,0 1 0 0 0,0 0 0 0 0,0-1 0 0 0,1 1 1 0 0,-1 0-1 0 0,0 1 0 0 0,1-1 0 0 0,-3 3 0 0 0,-1 3-9 0 0,0-1-1 0 0,1 1 1 0 0,1 0-1 0 0,-1 0 1 0 0,1 1 0 0 0,-3 11-1 0 0,2-9-26 0 0,1 1 1 0 0,0 0-1 0 0,1 0 0 0 0,0 0 0 0 0,1 1 0 0 0,1-1 1 0 0,0 22-1 0 0,1-33-183 0 0,0 0 0 0 0,0-1 0 0 0,1 1 1 0 0,-1 0-1 0 0,0 0 0 0 0,1 0 0 0 0,-1-1 1 0 0,1 1-1 0 0,-1 0 0 0 0,1-1 0 0 0,0 1 1 0 0,-1 0-1 0 0,1-1 0 0 0,-1 1 0 0 0,1-1 0 0 0,0 1 1 0 0,0-1-1 0 0,-1 1 0 0 0,1-1 0 0 0,0 0 1 0 0,0 1-1 0 0,0-1 0 0 0,-1 0 0 0 0,1 1 1 0 0,0-1-1 0 0,0 0 0 0 0,0 0 0 0 0,0 0 0 0 0,0 0 1 0 0,-1 0-1 0 0,1 0 0 0 0,0 0 0 0 0,2 0 1 0 0,37-5 39 0 0,-28 3-23 0 0,8 0-4 0 0,-1-1 8 0 0,0 1 0 0 0,0 1 0 0 0,0 1 0 0 0,0 0 0 0 0,0 2 0 0 0,0 0 0 0 0,30 7 0 0 0,-47-8 21 0 0,0 0 1 0 0,1 0-1 0 0,-1 0 1 0 0,0 0 0 0 0,0 0-1 0 0,0 0 1 0 0,0 1 0 0 0,0-1-1 0 0,0 1 1 0 0,0-1-1 0 0,-1 1 1 0 0,1 0 0 0 0,-1 0-1 0 0,1 0 1 0 0,-1 0 0 0 0,0 0-1 0 0,1 0 1 0 0,-1 0 0 0 0,0 0-1 0 0,1 4 1 0 0,-1-1 70 0 0,0-1-1 0 0,-1 1 1 0 0,1 0 0 0 0,-1-1 0 0 0,0 1 0 0 0,0 0-1 0 0,-1-1 1 0 0,1 1 0 0 0,-1 0 0 0 0,-2 4-1 0 0,-1 6 110 0 0,-2 1 0 0 0,0-1-1 0 0,-1 0 1 0 0,0-1-1 0 0,-11 15 1 0 0,17-27-247 0 0,-34 46 180 0 0,32-44-440 0 0,0 0 0 0 0,0 0 0 0 0,-1 0 0 0 0,0-1 0 0 0,0 1 0 0 0,0-1 0 0 0,0 0 0 0 0,-9 4-1 0 0,12-7 65 0 0,0 0-1 0 0,0 0 0 0 0,0 0 0 0 0,0 0 0 0 0,0 0 1 0 0,0 0-1 0 0,0 0 0 0 0,0-1 0 0 0,0 1 0 0 0,0 0 1 0 0,0-1-1 0 0,0 1 0 0 0,0-1 0 0 0,0 1 0 0 0,0-1 0 0 0,0 1 1 0 0,0-1-1 0 0,1 0 0 0 0,-1 1 0 0 0,0-1 0 0 0,0 0 1 0 0,1 0-1 0 0,-1 1 0 0 0,0-1 0 0 0,1 0 0 0 0,-1 0 1 0 0,1 0-1 0 0,-1 0 0 0 0,1 0 0 0 0,0 0 0 0 0,-1 0 0 0 0,1-2 1 0 0,-13-36-5328 0 0,12 37 4930 0 0,-5-21-2688 0 0</inkml:trace>
</inkml:ink>
</file>

<file path=ppt/ink/ink1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6:34.5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14 104 6673 0 0,'-2'-3'519'0'0,"0"-1"-1"0"0,0 0 0 0 0,1 1 0 0 0,-1-1 1 0 0,1 0-1 0 0,0 0 0 0 0,0 0 0 0 0,0 0 0 0 0,1 0 1 0 0,-1 0-1 0 0,1 0 0 0 0,0 0 0 0 0,0-1 1 0 0,0 1-1 0 0,2-7 0 0 0,-1 9-446 0 0,0 0 1 0 0,0 0-1 0 0,-1 0 1 0 0,1 1-1 0 0,1-1 0 0 0,-1 0 1 0 0,0 0-1 0 0,0 1 0 0 0,1-1 1 0 0,-1 1-1 0 0,1-1 1 0 0,-1 1-1 0 0,1-1 0 0 0,-1 1 1 0 0,1 0-1 0 0,0 0 0 0 0,0 0 1 0 0,0 0-1 0 0,0 0 1 0 0,0 0-1 0 0,0 1 0 0 0,0-1 1 0 0,0 1-1 0 0,0-1 0 0 0,0 1 1 0 0,0 0-1 0 0,0 0 1 0 0,0 0-1 0 0,0 0 0 0 0,0 0 1 0 0,4 1-1 0 0,86 14 110 0 0,-12-1-1922 0 0,-25-12-3902 0 0,-46-4 3080 0 0,0 0-1924 0 0</inkml:trace>
</inkml:ink>
</file>

<file path=ppt/ink/ink1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6:34.8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7306 0 0,'5'24'9066'0'0,"-2"28"-7611"0"0,-1-14-827 0 0,1 3-468 0 0,12 99 267 0 0,-11-119-598 0 0,0 1 0 0 0,1-1 1 0 0,2-1-1 0 0,11 27 0 0 0,-3-25-2031 0 0,-14-21 1793 0 0,0 0 0 0 0,0 0 1 0 0,0 0-1 0 0,1 0 0 0 0,-1 0 0 0 0,0-1 0 0 0,0 1 1 0 0,1 0-1 0 0,-1-1 0 0 0,0 1 0 0 0,1-1 0 0 0,-1 0 1 0 0,0 1-1 0 0,1-1 0 0 0,-1 0 0 0 0,1 0 0 0 0,-1 0 0 0 0,0 0 1 0 0,1 0-1 0 0,-1 0 0 0 0,1 0 0 0 0,-1 0 0 0 0,3-1 1 0 0,9-10-4207 0 0</inkml:trace>
</inkml:ink>
</file>

<file path=ppt/ink/ink1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6:35.2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34 10314 0 0,'-2'-2'475'0'0,"-1"0"1"0"0,1 0-1 0 0,0 0 0 0 0,0-1 0 0 0,0 1 0 0 0,0-1 0 0 0,0 1 1 0 0,-2-4-1 0 0,4 6-400 0 0,0-1 0 0 0,0 1-1 0 0,0 0 1 0 0,0-1 0 0 0,0 1 0 0 0,0 0 0 0 0,0 0 0 0 0,0-1-1 0 0,0 1 1 0 0,0 0 0 0 0,0 0 0 0 0,0-1 0 0 0,0 1 0 0 0,0 0-1 0 0,0 0 1 0 0,0-1 0 0 0,0 1 0 0 0,0 0 0 0 0,0-1 0 0 0,0 1-1 0 0,0 0 1 0 0,1 0 0 0 0,-1-1 0 0 0,0 1 0 0 0,0 0 0 0 0,0 0-1 0 0,0 0 1 0 0,0-1 0 0 0,1 1 0 0 0,-1 0 0 0 0,0 0 0 0 0,1-1-1 0 0,16 0 911 0 0,-9 2-882 0 0,0 1-1 0 0,0-1 0 0 0,-1 1 1 0 0,1 1-1 0 0,-1-1 1 0 0,1 1-1 0 0,-1 1 1 0 0,0-1-1 0 0,0 1 1 0 0,-1 1-1 0 0,12 8 0 0 0,-15-11-63 0 0,-1 1-1 0 0,1 0 0 0 0,0 0 1 0 0,-1 0-1 0 0,0 0 0 0 0,0 0 1 0 0,0 1-1 0 0,0-1 0 0 0,0 1 1 0 0,-1-1-1 0 0,1 1 0 0 0,-1 0 1 0 0,0-1-1 0 0,0 1 0 0 0,0 0 1 0 0,-1 0-1 0 0,1 0 0 0 0,-1 0 1 0 0,0 0-1 0 0,0 0 0 0 0,-1-1 1 0 0,1 1-1 0 0,-1 0 0 0 0,0 0 1 0 0,-1 5-1 0 0,-4 7-43 0 0,0-1-1 0 0,-1 1 1 0 0,0-1-1 0 0,-1-1 1 0 0,-20 27-1 0 0,-31 26-280 0 0,61-66 257 0 0,0 0 0 0 0,0 0 0 0 0,0 0 0 0 0,0 0 0 0 0,1 0 0 0 0,-1 0-1 0 0,0-1 1 0 0,0 1 0 0 0,0-1 0 0 0,1 0 0 0 0,2 0 0 0 0,13 0-106 0 0,-1-2 0 0 0,0 0 0 0 0,0-1 0 0 0,0 0 0 0 0,33-12 0 0 0,29-6-6302 0 0,-57 17 2814 0 0,-1 0-1805 0 0</inkml:trace>
  <inkml:trace contextRef="#ctx0" brushRef="#br0" timeOffset="1">384 390 9698 0 0,'2'-8'7665'0'0,"3"-12"-5865"0"0,4-3-1493 0 0,2 2 0 0 0,1-1 0 0 0,1 1 0 0 0,18-21 1 0 0,67-73-3369 0 0,-97 114 2705 0 0,1-1-1 0 0,0 1 1 0 0,-1-1-1 0 0,1 1 0 0 0,-1-1 1 0 0,0 0-1 0 0,1 1 0 0 0,-1-1 1 0 0,0 0-1 0 0,0 0 1 0 0,0 0-1 0 0,0 0 0 0 0,-1 0 1 0 0,1 0-1 0 0,0 0 0 0 0,-1 0 1 0 0,0-1-1 0 0,1 1 1 0 0,-1 0-1 0 0,0 0 0 0 0,0 0 1 0 0,0 0-1 0 0,0-1 0 0 0,-1 1 1 0 0,1 0-1 0 0,0 0 0 0 0,-1 0 1 0 0,-1-3-1 0 0,-6-5-4082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1:16.5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270 0 8026 0 0,'2'3'1040'0'0,"0"0"0"0"0,1-1 1 0 0,-1 1-1 0 0,0 0 0 0 0,-1 1 0 0 0,1-1 1 0 0,0 0-1 0 0,0 4 0 0 0,7 32 2332 0 0,-8-16-3307 0 0,-2 36 1 0 0,1-42 681 0 0,-2 20-577 0 0,0 0 1 0 0,-3-1-1 0 0,-1 1 0 0 0,-2-1 1 0 0,-1-1-1 0 0,-1 1 1 0 0,-20 41-1 0 0,27-71-218 0 0,0 0 1 0 0,0-1 0 0 0,-1 0-1 0 0,1 1 1 0 0,-1-1-1 0 0,0-1 1 0 0,-1 1 0 0 0,1 0-1 0 0,-1-1 1 0 0,0 0-1 0 0,0 0 1 0 0,0-1-1 0 0,-1 1 1 0 0,1-1 0 0 0,-8 3-1 0 0,9-5-22 0 0,-1 0 0 0 0,0 1-1 0 0,1-2 1 0 0,-1 1 0 0 0,0-1 0 0 0,1 1-1 0 0,-1-1 1 0 0,0 0 0 0 0,1-1 0 0 0,-1 1-1 0 0,0-1 1 0 0,1 0 0 0 0,-1 0 0 0 0,1-1-1 0 0,-1 1 1 0 0,1-1 0 0 0,0 0-1 0 0,-1 0 1 0 0,1-1 0 0 0,0 1 0 0 0,-4-4-1 0 0,5 4 47 0 0,0 0 52 0 0,-1 0 0 0 0,1-1 1 0 0,-1 1-1 0 0,1-1 0 0 0,0 0 0 0 0,0 0 0 0 0,0 0 0 0 0,1 0 0 0 0,-1 0 0 0 0,1-1 0 0 0,0 1 1 0 0,0-1-1 0 0,-2-3 0 0 0,4 6-8 0 0,0 1-1 0 0,0 0 1 0 0,0-1 0 0 0,1 1-1 0 0,-1-1 1 0 0,0 1 0 0 0,0 0-1 0 0,0-1 1 0 0,1 1 0 0 0,-1-1-1 0 0,0 1 1 0 0,0 0 0 0 0,1 0 0 0 0,-1-1-1 0 0,0 1 1 0 0,1 0 0 0 0,-1-1-1 0 0,0 1 1 0 0,1 0 0 0 0,-1 0-1 0 0,0 0 1 0 0,1-1 0 0 0,-1 1 0 0 0,1 0-1 0 0,-1 0 1 0 0,1 0 0 0 0,-1 0-1 0 0,0 0 1 0 0,1 0 0 0 0,-1 0-1 0 0,1 0 1 0 0,-1 0 0 0 0,1 0-1 0 0,-1 0 1 0 0,0 0 0 0 0,1 0 0 0 0,-1 0-1 0 0,1 0 1 0 0,-1 0 0 0 0,1 0-1 0 0,-1 0 1 0 0,1 1 0 0 0,26 3 247 0 0,-22-3-185 0 0,323 58 713 0 0,-316-56-1137 0 0,39 9-120 0 0,-21 2-6653 0 0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6:25.2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62 78 19756 0 0,'-3'1'336'0'0,"1"-1"0"0"0,-1 0-1 0 0,0 1 1 0 0,1 0 0 0 0,-1 0 0 0 0,1-1-1 0 0,-1 1 1 0 0,1 1 0 0 0,-1-1 0 0 0,1 0-1 0 0,0 1 1 0 0,-1-1 0 0 0,1 1-1 0 0,0 0 1 0 0,0-1 0 0 0,0 1 0 0 0,0 0-1 0 0,1 0 1 0 0,-1 1 0 0 0,0-1 0 0 0,-1 3-1 0 0,1-1-157 0 0,0 1-1 0 0,1 0 1 0 0,-1 0 0 0 0,1 0-1 0 0,0-1 1 0 0,0 1-1 0 0,1 0 1 0 0,-1 1-1 0 0,1-1 1 0 0,1 9-1 0 0,0-4-222 0 0,0-1 0 0 0,0 0 0 0 0,1-1 0 0 0,1 1-1 0 0,0 0 1 0 0,0 0 0 0 0,0-1 0 0 0,1 0-1 0 0,0 0 1 0 0,1 0 0 0 0,0 0 0 0 0,10 12-1 0 0,-14-19 16 0 0,0 0 0 0 0,0 0 0 0 0,0 0 0 0 0,0 0 0 0 0,0 0 0 0 0,1 0 0 0 0,-1 0-1 0 0,0-1 1 0 0,1 1 0 0 0,-1 0 0 0 0,0-1 0 0 0,1 1 0 0 0,-1-1 0 0 0,1 1 0 0 0,-1-1-1 0 0,1 0 1 0 0,-1 1 0 0 0,1-1 0 0 0,-1 0 0 0 0,1 0 0 0 0,0 0 0 0 0,-1 0-1 0 0,1 0 1 0 0,-1-1 0 0 0,3 0 0 0 0,-1 0-47 0 0,-1-1-1 0 0,1 1 1 0 0,-1-1 0 0 0,0 0-1 0 0,1 0 1 0 0,-1 0 0 0 0,0 0-1 0 0,0 0 1 0 0,-1 0 0 0 0,1-1-1 0 0,0 1 1 0 0,2-5 0 0 0,1-4-222 0 0,0 0 0 0 0,0 0 1 0 0,-1-1-1 0 0,-1 0 0 0 0,4-17 1 0 0,-6 19 145 0 0,0 0-1 0 0,0 0 1 0 0,-1-1 0 0 0,0 1 0 0 0,-1 0 0 0 0,0 0 0 0 0,-1 0-1 0 0,0 0 1 0 0,0 0 0 0 0,-1 1 0 0 0,0-1 0 0 0,-1 1 0 0 0,0-1-1 0 0,-1 1 1 0 0,0 1 0 0 0,0-1 0 0 0,-1 1 0 0 0,-8-10 0 0 0,15 27 320 0 0,0-7-127 0 0,-1-1 0 0 0,1 1 0 0 0,0-1 1 0 0,-1 0-1 0 0,1 0 0 0 0,0 1 0 0 0,0-1 0 0 0,0 0 0 0 0,0 0 1 0 0,0 0-1 0 0,0 0 0 0 0,2 2 0 0 0,5 0 164 0 0,0 0-1 0 0,0-1 0 0 0,0 0 1 0 0,0 0-1 0 0,0-1 1 0 0,0 0-1 0 0,0 0 0 0 0,0-1 1 0 0,1 0-1 0 0,-1-1 1 0 0,0 1-1 0 0,15-5 0 0 0,29 1-293 0 0,-80 16-10394 0 0,-25 22 2743 0 0,41-27 7352 0 0,2 1 0 0 0,-21 18 1 0 0,28-23 910 0 0,1 0 0 0 0,0 0 0 0 0,-1 0 0 0 0,1 0 0 0 0,0 0 0 0 0,0 0 0 0 0,-1 5 0 0 0,2-7-107 0 0,1 1-1 0 0,-1-1 0 0 0,1 0 1 0 0,0 1-1 0 0,0-1 0 0 0,-1 0 1 0 0,1 1-1 0 0,0-1 0 0 0,0 0 1 0 0,0 1-1 0 0,1-1 0 0 0,-1 1 1 0 0,0-1-1 0 0,0 0 0 0 0,1 1 1 0 0,-1-1-1 0 0,1 0 0 0 0,-1 1 1 0 0,2 1-1 0 0,0-2-216 0 0,-1 1-1 0 0,0-1 1 0 0,1 0-1 0 0,-1 0 1 0 0,1 0 0 0 0,-1 0-1 0 0,1 0 1 0 0,0 0 0 0 0,-1 0-1 0 0,1-1 1 0 0,0 1 0 0 0,-1-1-1 0 0,1 1 1 0 0,0-1 0 0 0,0 1-1 0 0,0-1 1 0 0,0 0-1 0 0,-1 0 1 0 0,1 0 0 0 0,0 0-1 0 0,0 0 1 0 0,0-1 0 0 0,0 1-1 0 0,-1 0 1 0 0,3-2 0 0 0,49-14-323 0 0,-47 13 284 0 0,7-2-341 0 0,29-13-791 0 0,-20 0-4277 0 0,-22 18 5140 0 0,0-1 0 0 0,0 1 0 0 0,0 0 0 0 0,0-1 0 0 0,1 1 0 0 0,-1 0 0 0 0,0-1 1 0 0,0 1-1 0 0,0 0 0 0 0,0-1 0 0 0,0 1 0 0 0,0-1 0 0 0,0 1 0 0 0,0 0 0 0 0,0-1 1 0 0,0 1-1 0 0,0 0 0 0 0,0-1 0 0 0,0 1 0 0 0,0 0 0 0 0,0-1 0 0 0,0 1 0 0 0,-1 0 0 0 0,1-1 1 0 0,0 1-1 0 0,0 0 0 0 0,0-1 0 0 0,0 1 0 0 0,-1 0 0 0 0,1-1 0 0 0,0 1 0 0 0,-1 0 1 0 0,-18-26-4332 0 0,14 11-1511 0 0</inkml:trace>
</inkml:ink>
</file>

<file path=ppt/ink/ink1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6:35.6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0 6305 0 0,'-1'1'268'0'0,"0"0"-1"0"0,0 0 1 0 0,1 0 0 0 0,-1 0-1 0 0,0 0 1 0 0,0 0-1 0 0,0 0 1 0 0,1 0-1 0 0,-1 0 1 0 0,1 0-1 0 0,-1 0 1 0 0,1 0-1 0 0,-1 1 1 0 0,1-1 0 0 0,-1 0-1 0 0,1 0 1 0 0,0 0-1 0 0,0 1 1 0 0,0-1-1 0 0,0 0 1 0 0,0 1-1 0 0,0 1 1 0 0,1 0 49 0 0,-1 0 1 0 0,1 0-1 0 0,0 1 1 0 0,0-1-1 0 0,1 0 0 0 0,-1 0 1 0 0,1 0-1 0 0,3 4 1 0 0,5 7 73 0 0,1-1 0 0 0,21 21 0 0 0,-23-26-142 0 0,82 73-483 0 0,-59-57-3278 0 0,-1-1-4627 0 0,-20-16 4366 0 0</inkml:trace>
</inkml:ink>
</file>

<file path=ppt/ink/ink1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6:35.9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5 12963 0 0,'1'-1'94'0'0,"1"1"0"0"0,-1-1-1 0 0,0 1 1 0 0,0-1 0 0 0,1 1 0 0 0,-1 0 0 0 0,0-1 0 0 0,1 1 0 0 0,-1 0 0 0 0,0 0 0 0 0,1 0 0 0 0,-1 0 0 0 0,0 0-1 0 0,1 0 1 0 0,-1 0 0 0 0,0 0 0 0 0,1 1 0 0 0,0-1 0 0 0,32 10 976 0 0,-22-6-682 0 0,-4-2-328 0 0,0 0 43 0 0,0 0 1 0 0,0 0-1 0 0,0 1 1 0 0,0 0-1 0 0,11 7 1 0 0,-18-9-71 0 0,0 0 1 0 0,1-1-1 0 0,-1 1 0 0 0,0 0 0 0 0,0 0 1 0 0,0 0-1 0 0,0 1 0 0 0,0-1 1 0 0,0 0-1 0 0,-1 0 0 0 0,1 0 0 0 0,0 1 1 0 0,-1-1-1 0 0,1 0 0 0 0,0 1 0 0 0,-1-1 1 0 0,0 0-1 0 0,1 1 0 0 0,-1-1 1 0 0,0 1-1 0 0,0-1 0 0 0,0 1 0 0 0,0-1 1 0 0,0 1-1 0 0,0-1 0 0 0,0 1 1 0 0,0-1-1 0 0,0 0 0 0 0,-1 1 0 0 0,1-1 1 0 0,-1 1-1 0 0,1-1 0 0 0,-1 0 1 0 0,1 1-1 0 0,-1-1 0 0 0,0 0 0 0 0,0 0 1 0 0,-1 2-1 0 0,-9 13 65 0 0,-2 0-1 0 0,1-1 1 0 0,-21 19 0 0 0,19-20-96 0 0,0 0 0 0 0,2 0 0 0 0,-14 21 0 0 0,22-29-12 0 0,1 0 1 0 0,0 0-1 0 0,0 0 0 0 0,0 0 1 0 0,1 1-1 0 0,0-1 1 0 0,1 1-1 0 0,-1-1 0 0 0,1 1 1 0 0,1 0-1 0 0,-1-1 0 0 0,1 1 1 0 0,1 9-1 0 0,0-7-11 0 0,1 0 0 0 0,0 0 0 0 0,0 0 0 0 0,1 0 0 0 0,0-1 0 0 0,1 1 0 0 0,0-1 0 0 0,0 0 0 0 0,1 0 0 0 0,0 0 0 0 0,11 12 0 0 0,-14-18 37 0 0,-1 0-1 0 0,1 0 1 0 0,0 0 0 0 0,0 0 0 0 0,1 0 0 0 0,-1 0 0 0 0,0 0 0 0 0,1-1 0 0 0,-1 0 0 0 0,1 1 0 0 0,-1-1 0 0 0,1 0 0 0 0,0 0 0 0 0,-1 0 0 0 0,1-1 0 0 0,0 1 0 0 0,0-1 0 0 0,0 1 0 0 0,-1-1 0 0 0,1 0-1 0 0,0 0 1 0 0,0 0 0 0 0,0 0 0 0 0,0-1 0 0 0,0 1 0 0 0,-1-1 0 0 0,1 0 0 0 0,0 0 0 0 0,-1 0 0 0 0,1 0 0 0 0,0 0 0 0 0,-1 0 0 0 0,1-1 0 0 0,-1 1 0 0 0,0-1 0 0 0,1 0 0 0 0,-1 0 0 0 0,0 1 0 0 0,0-2-1 0 0,0 1 1 0 0,1-2 0 0 0,2-2 87 0 0,-1 0-1 0 0,0 0 1 0 0,0-1-1 0 0,0 1 1 0 0,-1-1-1 0 0,0 1 1 0 0,-1-1-1 0 0,1 0 1 0 0,-1-1-1 0 0,-1 1 0 0 0,1 0 1 0 0,-1 0-1 0 0,0-1 1 0 0,-1 1-1 0 0,0 0 1 0 0,0-1-1 0 0,-2-11 1 0 0,1 7 18 0 0,-1 1 0 0 0,-1 0 0 0 0,1 1 0 0 0,-1-1 0 0 0,-1 0 0 0 0,0 1 0 0 0,-1 0 0 0 0,0 0 0 0 0,0 0 0 0 0,-1 0 0 0 0,-7-8 0 0 0,4 7-45 0 0,0 1 0 0 0,-1 0-1 0 0,0 0 1 0 0,0 1 0 0 0,-1 1 0 0 0,0-1-1 0 0,-1 2 1 0 0,1 0 0 0 0,-19-9 0 0 0,13 15-470 0 0,17 1 315 0 0,0 0-1 0 0,0 0 1 0 0,-1 0 0 0 0,1 0-1 0 0,0 1 1 0 0,0-1 0 0 0,0 0-1 0 0,-1 0 1 0 0,1 1 0 0 0,0-1-1 0 0,0 0 1 0 0,0 0 0 0 0,0 1-1 0 0,0-1 1 0 0,0 0 0 0 0,0 0-1 0 0,-1 1 1 0 0,1-1 0 0 0,0 0-1 0 0,0 0 1 0 0,0 1 0 0 0,0-1-1 0 0,0 0 1 0 0,0 1 0 0 0,0-1-1 0 0,0 0 1 0 0,0 0 0 0 0,1 1-1 0 0,-1-1 1 0 0,0 0 0 0 0,0 1-1 0 0,1 1-514 0 0,0 0-1 0 0,0 0 0 0 0,0 0 0 0 0,0 0 0 0 0,1 0 0 0 0,-1 0 1 0 0,1 0-1 0 0,-1 0 0 0 0,1-1 0 0 0,2 3 0 0 0,7 3-3098 0 0,3 2-2121 0 0</inkml:trace>
</inkml:ink>
</file>

<file path=ppt/ink/ink1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7:29.2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31 11410 0 0,'-17'1'2588'0'0,"14"-2"-1072"0"0,11-2-220 0 0,22-5-982 0 0,1 2 0 0 0,0 1-1 0 0,33-1 1 0 0,-52 5-247 0 0,0 0 0 0 0,0 1 0 0 0,0 0 0 0 0,0 1 0 0 0,22 4 0 0 0,-31-4-151 0 0,-1-1 0 0 0,1 1 0 0 0,-1 0 1 0 0,1 0-1 0 0,-1 0 0 0 0,0 1 0 0 0,1-1 0 0 0,-1 0 1 0 0,0 1-1 0 0,0 0 0 0 0,0-1 0 0 0,0 1 1 0 0,0 0-1 0 0,-1 0 0 0 0,1 0 0 0 0,-1 0 0 0 0,1 0 1 0 0,-1 1-1 0 0,1-1 0 0 0,-1 0 0 0 0,0 1 0 0 0,0-1 1 0 0,0 1-1 0 0,-1-1 0 0 0,1 1 0 0 0,-1-1 1 0 0,1 1-1 0 0,-1-1 0 0 0,0 1 0 0 0,0 0 0 0 0,0-1 1 0 0,0 1-1 0 0,-1 2 0 0 0,0 12-1350 0 0,-2-1 1 0 0,0 1-1 0 0,-1-1 1 0 0,-7 21-1 0 0,8-31 1205 0 0,1 1 0 0 0,0-1 0 0 0,-1 0 0 0 0,0-1 0 0 0,-1 1-1 0 0,1 0 1 0 0,-1-1 0 0 0,0 0 0 0 0,0 0 0 0 0,-1 0 0 0 0,0 0 0 0 0,0-1 0 0 0,-9 7-1 0 0,13-10 264 0 0,-1 0-1 0 0,1 0 0 0 0,0-1 0 0 0,-1 1 0 0 0,0 0 0 0 0,1-1 0 0 0,-1 1 0 0 0,1-1 0 0 0,-1 0 0 0 0,0 0 0 0 0,1 1 0 0 0,-1-1 1 0 0,1 0-1 0 0,-1 0 0 0 0,0-1 0 0 0,1 1 0 0 0,-1 0 0 0 0,0 0 0 0 0,1-1 0 0 0,-1 1 0 0 0,1-1 0 0 0,-1 0 0 0 0,1 1 0 0 0,-1-1 0 0 0,1 0 1 0 0,0 0-1 0 0,-1 0 0 0 0,1 0 0 0 0,-3-2 0 0 0,0-2 1111 0 0,0-1 0 0 0,0 1 0 0 0,0-1 0 0 0,1 0 0 0 0,-6-11 0 0 0,5 8 1883 0 0,6 14-2305 0 0,-1-1 0 0 0,1 1 1 0 0,-1 0-1 0 0,0-1 0 0 0,1 10 0 0 0,-3 35-2722 0 0,0-45 1623 0 0,1 0 0 0 0,-1 1-1 0 0,0-1 1 0 0,0 0 0 0 0,0 0-1 0 0,0 0 1 0 0,-1 0 0 0 0,0 0-1 0 0,0 0 1 0 0,0 0 0 0 0,0 0 0 0 0,0 0-1 0 0,-1-1 1 0 0,0 0 0 0 0,0 1-1 0 0,0-1 1 0 0,0 0 0 0 0,0 0-1 0 0,-5 3 1 0 0,8-6 390 0 0,0 0 0 0 0,-1 1 0 0 0,1-1 0 0 0,0 0 0 0 0,-1 0 1 0 0,1 1-1 0 0,0-1 0 0 0,0 0 0 0 0,-1 0 0 0 0,1 0 0 0 0,0 0 0 0 0,-1 1 0 0 0,1-1 0 0 0,-1 0 0 0 0,1 0 0 0 0,0 0 1 0 0,-1 0-1 0 0,1 0 0 0 0,0 0 0 0 0,-1 0 0 0 0,1 0 0 0 0,-1 0 0 0 0,1 0 0 0 0,0 0 0 0 0,-1 0 0 0 0,1 0 0 0 0,0 0 1 0 0,-1 0-1 0 0,1 0 0 0 0,0-1 0 0 0,-1 1 0 0 0,1 0 0 0 0,0 0 0 0 0,-1 0 0 0 0,1-1 0 0 0,0 1 0 0 0,-1 0 1 0 0,1 0-1 0 0,0-1 0 0 0,0 1 0 0 0,-1 0 0 0 0,1 0 0 0 0,0-1 0 0 0,0 1 0 0 0,-1-1 0 0 0,1 0 47 0 0,1 1 0 0 0,-1-1 0 0 0,0 0 0 0 0,0 1 0 0 0,0-1 0 0 0,1 0 0 0 0,-1 1 0 0 0,0-1 0 0 0,1 0 0 0 0,-1 1-1 0 0,1-1 1 0 0,-1 0 0 0 0,1 1 0 0 0,-1-1 0 0 0,1 1 0 0 0,-1-1 0 0 0,1 1 0 0 0,-1 0 0 0 0,1-1 0 0 0,0 1 0 0 0,-1-1 0 0 0,1 1 0 0 0,0 0 0 0 0,-1 0 0 0 0,2-1-1 0 0,13-4 367 0 0,0 1 0 0 0,1 1 0 0 0,-1 0-1 0 0,23-1 1 0 0,-20 2-1591 0 0,-1 0 0 0 0,-1 0 0 0 0,28-9 0 0 0,-29 5-4768 0 0</inkml:trace>
</inkml:ink>
</file>

<file path=ppt/ink/ink1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7:29.7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33 9834 0 0,'0'0'139'0'0,"-1"-1"0"0"0,1 1 0 0 0,0-1 0 0 0,0 1 0 0 0,0-1 0 0 0,-1 0 0 0 0,1 1 0 0 0,0-1 0 0 0,0 1 0 0 0,0-1 0 0 0,0 0 0 0 0,0 1 0 0 0,0-1-1 0 0,0 0 1 0 0,0 1 0 0 0,0-1 0 0 0,0 1 0 0 0,0-1 0 0 0,1 0 0 0 0,-1 1 0 0 0,0-1 0 0 0,0 1 0 0 0,0-1 0 0 0,1 1 0 0 0,-1-1 0 0 0,0 1 0 0 0,1-1 0 0 0,0 0 0 0 0,19-9 1642 0 0,24 5 63 0 0,-39 5-1746 0 0,0 0-1 0 0,0 1 1 0 0,0-1 0 0 0,0 1-1 0 0,0 1 1 0 0,0-1 0 0 0,0 1-1 0 0,-1-1 1 0 0,1 1 0 0 0,0 1-1 0 0,-1-1 1 0 0,1 1-1 0 0,7 5 1 0 0,-10-5-64 0 0,0-1-1 0 0,0 1 1 0 0,0-1 0 0 0,0 1-1 0 0,0 0 1 0 0,0-1 0 0 0,-1 1-1 0 0,1 0 1 0 0,-1 0-1 0 0,0 0 1 0 0,0 1 0 0 0,0-1-1 0 0,-1 0 1 0 0,1 0 0 0 0,-1 0-1 0 0,1 1 1 0 0,-1-1-1 0 0,0 0 1 0 0,0 0 0 0 0,-1 1-1 0 0,1-1 1 0 0,-2 6 0 0 0,-2 6-99 0 0,0 0 1 0 0,-1 0-1 0 0,0-1 1 0 0,-13 24 0 0 0,14-30-25 0 0,0-1 1 0 0,-1 0-1 0 0,0-1 1 0 0,0 1-1 0 0,0-1 1 0 0,-1 0-1 0 0,0 0 1 0 0,0 0 0 0 0,0-1-1 0 0,-12 8 1 0 0,4-10-124 0 0,10-10-31 0 0,4 6 246 0 0,1-1-1 0 0,-1 1 0 0 0,1-1 0 0 0,-1 1 0 0 0,1-1 0 0 0,0 1 0 0 0,0-1 0 0 0,0 1 1 0 0,0-1-1 0 0,0 1 0 0 0,0 0 0 0 0,0 0 0 0 0,0-1 0 0 0,0 1 0 0 0,2-1 1 0 0,13-9 93 0 0,1 1 0 0 0,0 1 0 0 0,1 0 0 0 0,36-12 0 0 0,0 8-6060 0 0</inkml:trace>
</inkml:ink>
</file>

<file path=ppt/ink/ink1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7:30.0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75 11995 0 0,'1'-3'1056'0'0,"1"2"-416"0"0,0 0 40 0 0,2 0-104 0 0,-1 1-272 0 0,2 1-184 0 0,0 0-64 0 0,1-1-24 0 0,1 1-24 0 0,0 1-96 0 0,0-1-280 0 0,-1-1-400 0 0,2-1-504 0 0,0-1-417 0 0,-1-1-295 0 0,0-1 48 0 0,-14-15-601 0 0,13 13-816 0 0</inkml:trace>
  <inkml:trace contextRef="#ctx0" brushRef="#br0" timeOffset="1">130 1 5385 0 0,'-12'6'8054'0'0,"3"10"-5336"0"0,-2 16-2121 0 0,10-31-477 0 0,-26 107-215 0 0,13-35-7783 0 0,12-54 2394 0 0</inkml:trace>
</inkml:ink>
</file>

<file path=ppt/ink/ink1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7:30.4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49 73 11426 0 0,'3'4'735'0'0,"-1"0"-1"0"0,1 0 0 0 0,0-1 0 0 0,1 0 1 0 0,-1 1-1 0 0,1-1 0 0 0,7 5 0 0 0,-8-7-555 0 0,0 1 0 0 0,0-1 1 0 0,0 1-1 0 0,0-1 0 0 0,0 0 0 0 0,0 0 0 0 0,0 0 0 0 0,1-1 0 0 0,-1 1 0 0 0,4-1 0 0 0,-4 0-156 0 0,0 0-1 0 0,0 0 1 0 0,0-1-1 0 0,-1 0 1 0 0,1 1-1 0 0,0-1 1 0 0,-1 0-1 0 0,1 0 1 0 0,0 0-1 0 0,-1-1 1 0 0,0 1-1 0 0,1-1 1 0 0,-1 1-1 0 0,0-1 1 0 0,0 0-1 0 0,1 0 1 0 0,-1 0-1 0 0,-1 0 1 0 0,1 0-1 0 0,0 0 1 0 0,0-1-1 0 0,-1 1 1 0 0,0 0-1 0 0,1-1 1 0 0,-1 0-1 0 0,0 1 1 0 0,0-1-1 0 0,1-5 1 0 0,-1 6 13 0 0,-1 0 1 0 0,1 1-1 0 0,0-1 1 0 0,-1 0 0 0 0,0 0-1 0 0,1 0 1 0 0,-1 0-1 0 0,0 0 1 0 0,0 0-1 0 0,0 0 1 0 0,0 0-1 0 0,0 0 1 0 0,-1 0-1 0 0,1 0 1 0 0,-1 0-1 0 0,1 0 1 0 0,-1 0-1 0 0,0 1 1 0 0,1-1-1 0 0,-1 0 1 0 0,0 0-1 0 0,-2-2 1 0 0,1 2-1 0 0,0 0 0 0 0,0 1 0 0 0,0-1 0 0 0,-1 1 0 0 0,1-1 0 0 0,-1 1-1 0 0,1 0 1 0 0,0 0 0 0 0,-1 0 0 0 0,0 0 0 0 0,1 0 0 0 0,-1 1 0 0 0,0-1 0 0 0,-3 1 0 0 0,-3-1 17 0 0,0 1-1 0 0,0 0 1 0 0,0 1 0 0 0,0 0 0 0 0,1 0 0 0 0,-1 1 0 0 0,0 0-1 0 0,1 0 1 0 0,-9 5 0 0 0,-15 19 246 0 0,23-9-1948 0 0,9-17 1461 0 0,1 1 0 0 0,-1-1 0 0 0,0 1 0 0 0,0-1 0 0 0,0 0 0 0 0,0 1-1 0 0,0-1 1 0 0,1 1 0 0 0,-1-1 0 0 0,0 1 0 0 0,0-1 0 0 0,1 0 0 0 0,-1 1 0 0 0,0-1 0 0 0,1 0-1 0 0,-1 1 1 0 0,1-1 0 0 0,-1 0 0 0 0,0 1 0 0 0,1-1 0 0 0,-1 0 0 0 0,1 0 0 0 0,-1 1 0 0 0,0-1-1 0 0,1 0 1 0 0,-1 0 0 0 0,1 0 0 0 0,-1 0 0 0 0,1 0 0 0 0,-1 0 0 0 0,1 0 0 0 0,-1 1 0 0 0,1-1-1 0 0,0-1 1 0 0,9 1-3987 0 0,1-3-1841 0 0</inkml:trace>
</inkml:ink>
</file>

<file path=ppt/ink/ink1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7:30.7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1 10178 0 0,'-2'2'8159'0'0,"22"5"-5325"0"0,30 11-3658 0 0,-47-17 863 0 0,1 0 0 0 0,-1 1 0 0 0,0-1 0 0 0,1 1 0 0 0,-1 0 0 0 0,0 0-1 0 0,0 1 1 0 0,0-1 0 0 0,4 5 0 0 0,-6-4-80 0 0,1 0-1 0 0,-1 0 0 0 0,0 0 0 0 0,-1 0 0 0 0,1 1 0 0 0,0-1 0 0 0,-1 0 0 0 0,0 0 0 0 0,0 1 1 0 0,0-1-1 0 0,0 0 0 0 0,0 1 0 0 0,0-1 0 0 0,-1 0 0 0 0,0 0 0 0 0,0 0 0 0 0,0 1 0 0 0,0-1 1 0 0,-2 5-1 0 0,-5 7-516 0 0,0 1 1 0 0,-13 19 0 0 0,17-29 438 0 0,-49 60-651 0 0,53-66 758 0 0,-1 0 0 0 0,1 0-1 0 0,0 0 1 0 0,0 1 0 0 0,0-1-1 0 0,0 0 1 0 0,0 0 0 0 0,0 1-1 0 0,0-1 1 0 0,0 0-1 0 0,-1 0 1 0 0,1 0 0 0 0,0 1-1 0 0,0-1 1 0 0,0 0 0 0 0,0 0-1 0 0,0 1 1 0 0,0-1 0 0 0,0 0-1 0 0,0 0 1 0 0,0 1 0 0 0,1-1-1 0 0,-1 0 1 0 0,0 0-1 0 0,0 1 1 0 0,0-1 0 0 0,0 0-1 0 0,0 0 1 0 0,0 0 0 0 0,0 1-1 0 0,0-1 1 0 0,1 0 0 0 0,-1 0-1 0 0,0 0 1 0 0,0 1 0 0 0,0-1-1 0 0,0 0 1 0 0,1 0 0 0 0,-1 0-1 0 0,0 0 1 0 0,1 1-1 0 0,14 2-5 0 0,18-4 284 0 0,-33 1-277 0 0,17-2-111 0 0,0-1 0 0 0,0 0 1 0 0,-1-1-1 0 0,17-6 1 0 0,4-9-7149 0 0,-29 13 1589 0 0</inkml:trace>
</inkml:ink>
</file>

<file path=ppt/ink/ink1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7:31.1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 12291 0 0,'1'3'3376'0'0,"2"0"-3008"0"0,2-1-96 0 0,1 0 57 0 0,0 0-25 0 0,0-1-24 0 0,1 0-32 0 0,0 0 8 0 0,2-2-104 0 0,-1 1-352 0 0,3-1-712 0 0,-1-2-1049 0 0,1 0-1168 0 0,-1-4-239 0 0,-2-1-2153 0 0</inkml:trace>
</inkml:ink>
</file>

<file path=ppt/ink/ink1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7:31.4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165 1 7938 0 0,'-23'35'6946'0'0,"5"4"-3539"0"0,-9 46-3973 0 0,2-7-4203 0 0,-6-9-3071 0 0,-10-23 20304 0 0,52-49-11447 0 0,5-2-224 0 0,-11 3-706 0 0,0 0-1 0 0,1 0 1 0 0,-1 0-1 0 0,0 1 1 0 0,1 0-1 0 0,-1 0 1 0 0,1 1-1 0 0,-1-1 1 0 0,1 1 0 0 0,-1 0-1 0 0,1 1 1 0 0,9 1-1 0 0,-14-1-62 0 0,1 0 0 0 0,-1 0 0 0 0,0 0-1 0 0,0 0 1 0 0,0 0 0 0 0,0 1 0 0 0,0-1 0 0 0,0 0-1 0 0,0 1 1 0 0,0-1 0 0 0,-1 1 0 0 0,1-1 0 0 0,0 1 0 0 0,-1-1-1 0 0,1 1 1 0 0,-1-1 0 0 0,0 1 0 0 0,1-1 0 0 0,-1 1-1 0 0,0 2 1 0 0,0 40-1137 0 0,-1-23-1729 0 0,3-11-146 0 0</inkml:trace>
</inkml:ink>
</file>

<file path=ppt/ink/ink1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7:31.8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 84 5641 0 0,'0'0'377'0'0,"0"-1"1"0"0,0 0-1 0 0,0 1 0 0 0,1-1 0 0 0,-1 1 1 0 0,0-1-1 0 0,0 1 0 0 0,0-1 0 0 0,0 0 0 0 0,0 1 1 0 0,0-1-1 0 0,-1 1 0 0 0,1-1 0 0 0,0 1 1 0 0,0-1-1 0 0,0 1 0 0 0,0-1 0 0 0,-1 1 0 0 0,1-1 1 0 0,0 0-1 0 0,-1 1 0 0 0,1 0 0 0 0,-1-2 1132 0 0,0 1-1131 0 0,-9 12 4029 0 0,-5 25-2549 0 0,13-26-1725 0 0,0-1-1 0 0,0 1 1 0 0,1 0 0 0 0,0 11-1 0 0,1-18-130 0 0,0-1 0 0 0,0 1 0 0 0,0-1 0 0 0,0 0-1 0 0,0 1 1 0 0,1-1 0 0 0,-1 1 0 0 0,1-1-1 0 0,-1 0 1 0 0,1 1 0 0 0,0-1 0 0 0,0 0-1 0 0,0 0 1 0 0,0 0 0 0 0,1 0 0 0 0,-1 0-1 0 0,1 0 1 0 0,-1 0 0 0 0,1 0 0 0 0,-1 0-1 0 0,1-1 1 0 0,3 3 0 0 0,-4-3-16 0 0,0-1 0 0 0,0 1 0 0 0,0-1 0 0 0,0 0 0 0 0,-1 0 0 0 0,1 1 0 0 0,0-1 0 0 0,0 0 0 0 0,0 0 0 0 0,0 0 0 0 0,0 0 0 0 0,0 0 0 0 0,0 0 0 0 0,0 0 0 0 0,-1 0 0 0 0,1 0 0 0 0,0 0 0 0 0,0-1 0 0 0,0 1 0 0 0,0 0 0 0 0,0-1 0 0 0,-1 1 0 0 0,1-1 0 0 0,0 1 0 0 0,1-1 0 0 0,-1-1-31 0 0,1 1 0 0 0,0-1 0 0 0,-1 0 0 0 0,1 0 0 0 0,-1 0 0 0 0,0 1 0 0 0,1-2 0 0 0,-1 1 1 0 0,1-3-1 0 0,1-3-75 0 0,0 1 0 0 0,-1-1 0 0 0,0 0 0 0 0,1-14 1 0 0,-3 16 65 0 0,0 0 0 0 0,0 0 1 0 0,0 0-1 0 0,-1 0 0 0 0,0 0 1 0 0,-1 0-1 0 0,-2-7 0 0 0,4 11-99 0 0,-1 1-1 0 0,1-1 0 0 0,-1 0 0 0 0,0 0 0 0 0,0 1 1 0 0,0-1-1 0 0,0 0 0 0 0,0 1 0 0 0,0-1 0 0 0,0 1 0 0 0,0-1 1 0 0,-1 1-1 0 0,1 0 0 0 0,0-1 0 0 0,-1 1 0 0 0,1 0 1 0 0,-1 0-1 0 0,0 0 0 0 0,1 0 0 0 0,-1 0 0 0 0,0 1 0 0 0,0-1 1 0 0,1 0-1 0 0,-1 1 0 0 0,0-1 0 0 0,-3 1 0 0 0,-10-5-10222 0 0,13 3 8972 0 0</inkml:trace>
  <inkml:trace contextRef="#ctx0" brushRef="#br0" timeOffset="1">168 0 11963 0 0,'-2'9'2056'0'0,"1"-1"-504"0"0,-1 5 65 0 0,-1 0-185 0 0,0 0-256 0 0,-2 4-232 0 0,-2 0-191 0 0,1 3-193 0 0,-2-1-216 0 0,0 0-160 0 0,-1 2-112 0 0,1-3-112 0 0,1-1-256 0 0,2-2-616 0 0,1-3-1033 0 0,0-2-1376 0 0,2-4-1111 0 0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6:25.6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15347 0 0,'0'6'3345'0'0,"1"1"-1097"0"0,1 3-527 0 0,0 3-449 0 0,2-1-336 0 0,-1 4-320 0 0,0 3-199 0 0,-1 1-177 0 0,-1 3-136 0 0,-1 0-176 0 0,0 2-369 0 0,-2 1-655 0 0,-1-1-1048 0 0,-1-1-1273 0 0,-3-1-1416 0 0,6 2-4001 0 0</inkml:trace>
</inkml:ink>
</file>

<file path=ppt/ink/ink1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7:32.1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7 259 11282 0 0,'-1'3'546'0'0,"-1"1"-1"0"0,1-1 0 0 0,0 1 0 0 0,1-1 0 0 0,-1 1 0 0 0,1-1 1 0 0,-1 1-1 0 0,1 0 0 0 0,0-1 0 0 0,0 1 0 0 0,1-1 0 0 0,-1 1 1 0 0,1 0-1 0 0,-1-1 0 0 0,1 1 0 0 0,2 3 0 0 0,-1-4-354 0 0,-1 0 0 0 0,1 0-1 0 0,0 0 1 0 0,0 0-1 0 0,0 0 1 0 0,1-1 0 0 0,-1 1-1 0 0,1-1 1 0 0,-1 0-1 0 0,1 1 1 0 0,0-1 0 0 0,0-1-1 0 0,0 1 1 0 0,4 2 0 0 0,-1-2-458 0 0,-1 0 1 0 0,0 0 0 0 0,1-1 0 0 0,-1 1 0 0 0,1-1 0 0 0,0 0 0 0 0,-1-1 0 0 0,12 0 0 0 0,-12 0-384 0 0,1-1 1 0 0,-1 1-1 0 0,1-1 1 0 0,-1-1 0 0 0,0 1-1 0 0,0-1 1 0 0,1 0-1 0 0,-1 0 1 0 0,7-4-1 0 0,-11 5 425 0 0,0 0 0 0 0,1 0 0 0 0,-1 0-1 0 0,0 0 1 0 0,0 0 0 0 0,0 0-1 0 0,0 0 1 0 0,0 0 0 0 0,-1-1 0 0 0,1 1-1 0 0,0 0 1 0 0,0 0 0 0 0,-1-1 0 0 0,1 1-1 0 0,-1 0 1 0 0,1-1 0 0 0,-1 1-1 0 0,0-1 1 0 0,0 1 0 0 0,1-1 0 0 0,-1 1-1 0 0,0-1 1 0 0,0-2 0 0 0,1-8-1426 0 0,10-10-3315 0 0</inkml:trace>
  <inkml:trace contextRef="#ctx0" brushRef="#br0" timeOffset="1">198 7 11362 0 0,'-11'-3'2028'0'0,"9"2"-1313"0"0,-1 0 0 0 0,0 1-1 0 0,0-1 1 0 0,1 1 0 0 0,-1-1 0 0 0,0 1-1 0 0,0 0 1 0 0,-5 1 0 0 0,8-1-632 0 0,0 1-1 0 0,0-1 1 0 0,0 1 0 0 0,0 0 0 0 0,0-1 0 0 0,0 1-1 0 0,0-1 1 0 0,0 1 0 0 0,0 0 0 0 0,1-1 0 0 0,-1 1-1 0 0,0-1 1 0 0,0 1 0 0 0,1-1 0 0 0,-1 1 0 0 0,0-1-1 0 0,1 1 1 0 0,-1-1 0 0 0,1 1 0 0 0,-1-1 0 0 0,0 1-1 0 0,1-1 1 0 0,-1 0 0 0 0,1 1 0 0 0,-1-1 0 0 0,2 1-1 0 0,14 14-89 0 0,18 6-146 0 0,-26-16 147 0 0,0 0 1 0 0,0 0-1 0 0,-1 0 1 0 0,0 1 0 0 0,8 8-1 0 0,-12-11-360 0 0,-1 0-1 0 0,0 1 1 0 0,0-1-1 0 0,0 0 1 0 0,0 1-1 0 0,-1-1 1 0 0,1 1 0 0 0,-1 0-1 0 0,0 0 1 0 0,0-1-1 0 0,0 1 1 0 0,0 0-1 0 0,-1 0 1 0 0,0 0-1 0 0,0 0 1 0 0,0 5-1 0 0,-5 20-8116 0 0,4-24 3908 0 0</inkml:trace>
</inkml:ink>
</file>

<file path=ppt/ink/ink1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7:32.5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 24 8138 0 0,'1'-1'353'0'0,"-1"0"0"0"0,0 1 1 0 0,0-1-1 0 0,0 0 0 0 0,1 0 1 0 0,-1 1-1 0 0,0-1 0 0 0,1 0 1 0 0,-1 1-1 0 0,1-1 0 0 0,-1 0 1 0 0,1 1-1 0 0,-1-1 0 0 0,1 1 1 0 0,-1-1-1 0 0,1 1 0 0 0,0-1 1 0 0,-1 1-1 0 0,1-1 0 0 0,0 1 1 0 0,-1-1-1 0 0,1 1 0 0 0,1-1 1 0 0,26-6 2739 0 0,-26 7-3331 0 0,0-1-1 0 0,0 1 0 0 0,0 0 1 0 0,0 0-1 0 0,1 0 0 0 0,-1 0 1 0 0,0 0-1 0 0,0 0 0 0 0,0 1 1 0 0,0-1-1 0 0,0 1 0 0 0,0-1 1 0 0,0 1-1 0 0,0 0 0 0 0,0 0 1 0 0,0 0-1 0 0,0 0 0 0 0,-1 0 0 0 0,1 0 1 0 0,0 0-1 0 0,-1 0 0 0 0,3 3 1 0 0,-4-4-179 0 0,0 1 0 0 0,0 0 0 0 0,0 0 0 0 0,0 0 0 0 0,0 0 0 0 0,0 0 0 0 0,0 0 0 0 0,0 0 0 0 0,0 0 0 0 0,0 0 0 0 0,0 0 0 0 0,-1-1 0 0 0,1 1 0 0 0,0 0 0 0 0,-1 0 0 0 0,1 0 0 0 0,0 0 0 0 0,-2 1 0 0 0,-3 6-3626 0 0</inkml:trace>
  <inkml:trace contextRef="#ctx0" brushRef="#br0" timeOffset="1">1 119 8098 0 0,'0'-1'250'0'0,"0"1"0"0"0,0-1 0 0 0,0 1 0 0 0,0-1 0 0 0,0 1 0 0 0,0-1 1 0 0,1 1-1 0 0,-1-1 0 0 0,0 1 0 0 0,0-1 0 0 0,0 1 0 0 0,0 0 0 0 0,1-1 0 0 0,-1 1 1 0 0,0-1-1 0 0,1 1 0 0 0,-1 0 0 0 0,0-1 0 0 0,1 1 0 0 0,-1 0 0 0 0,0-1 0 0 0,1 1 1 0 0,-1 0-1 0 0,1-1 0 0 0,0 1 0 0 0,15-3 2284 0 0,23 9-2949 0 0,-27-3 551 0 0,-6-2-653 0 0,17 1-3958 0 0,-22-2 4300 0 0,0 0 0 0 0,-1 0 0 0 0,1 0 0 0 0,-1 0 0 0 0,1 0 0 0 0,0 0 0 0 0,-1 0 0 0 0,1 0 0 0 0,0 0 0 0 0,-1-1 0 0 0,1 1 0 0 0,-1 0 0 0 0,1 0 0 0 0,-1-1 0 0 0,1 1 0 0 0,-1 0 0 0 0,1-1 0 0 0,-1 1 0 0 0,1-1 0 0 0,-1 1 0 0 0,1-1 0 0 0,-1 1 0 0 0,0-1 0 0 0,1 1 0 0 0,-1-1 0 0 0,0 1 0 0 0,1-1 0 0 0,-1 1 0 0 0,0-1 0 0 0,0 1 0 0 0,1-2 0 0 0,-1-11-1885 0 0,6 3-784 0 0</inkml:trace>
</inkml:ink>
</file>

<file path=ppt/ink/ink1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7:32.9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56 1 4681 0 0,'-4'1'11933'0'0,"-5"19"-9012"0"0,-7 26-3201 0 0,1 28-1044 0 0,8-24-4665 0 0,4-29 1509 0 0,1-9-253 0 0</inkml:trace>
</inkml:ink>
</file>

<file path=ppt/ink/ink1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7:33.2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64 9010 0 0,'-2'3'762'0'0,"1"0"0"0"0,-1 0 0 0 0,1 0 0 0 0,0 0 0 0 0,0 0 0 0 0,0 0 0 0 0,0 0 0 0 0,0 0 0 0 0,1 0 0 0 0,-1 0 0 0 0,1 1 0 0 0,0-1 0 0 0,0 5 0 0 0,0-7-686 0 0,0 1-1 0 0,0-1 1 0 0,0 0-1 0 0,0 0 1 0 0,1 0 0 0 0,-1 0-1 0 0,0 0 1 0 0,1 0 0 0 0,-1 0-1 0 0,0 1 1 0 0,1-1-1 0 0,-1 0 1 0 0,1 0 0 0 0,0 0-1 0 0,-1-1 1 0 0,1 1 0 0 0,0 0-1 0 0,-1 0 1 0 0,1 0-1 0 0,0 0 1 0 0,0-1 0 0 0,0 1-1 0 0,0 0 1 0 0,0-1 0 0 0,0 1-1 0 0,0-1 1 0 0,0 1-1 0 0,0-1 1 0 0,0 1 0 0 0,0-1-1 0 0,0 0 1 0 0,0 1 0 0 0,0-1-1 0 0,0 0 1 0 0,1 0-1 0 0,-1 0 1 0 0,0 0 0 0 0,0 0-1 0 0,0 0 1 0 0,0 0 0 0 0,2-1-1 0 0,0 0-56 0 0,-1 0-1 0 0,1 0 1 0 0,-1-1-1 0 0,0 1 1 0 0,1-1 0 0 0,-1 0-1 0 0,0 1 1 0 0,0-1-1 0 0,0 0 1 0 0,0 0-1 0 0,0 0 1 0 0,-1-1-1 0 0,1 1 1 0 0,-1 0 0 0 0,1-1-1 0 0,-1 1 1 0 0,0-1-1 0 0,0 1 1 0 0,0-1-1 0 0,1-5 1 0 0,0 3-10 0 0,0-1 0 0 0,-1 0 1 0 0,0 0-1 0 0,0 0 0 0 0,0 0 1 0 0,-1 0-1 0 0,1 0 0 0 0,-2-11 1 0 0,0 16-4 0 0,1 0 0 0 0,0-1 1 0 0,0 1-1 0 0,-1 0 0 0 0,1-1 1 0 0,-1 1-1 0 0,1 0 1 0 0,-1 0-1 0 0,0 0 0 0 0,1-1 1 0 0,-1 1-1 0 0,0 0 0 0 0,0 0 1 0 0,0 0-1 0 0,0 0 1 0 0,0 0-1 0 0,0 1 0 0 0,0-1 1 0 0,0 0-1 0 0,0 0 0 0 0,0 1 1 0 0,0-1-1 0 0,-1 0 0 0 0,1 1 1 0 0,0 0-1 0 0,0-1 1 0 0,-1 1-1 0 0,1 0 0 0 0,0-1 1 0 0,-1 1-1 0 0,1 0 0 0 0,0 0 1 0 0,-1 0-1 0 0,1 0 0 0 0,0 0 1 0 0,-1 0-1 0 0,1 1 1 0 0,0-1-1 0 0,-1 0 0 0 0,1 1 1 0 0,0-1-1 0 0,0 1 0 0 0,-1-1 1 0 0,1 1-1 0 0,0 0 1 0 0,-2 0-1 0 0,1 1-104 0 0,-1-1 0 0 0,1 1-1 0 0,0-1 1 0 0,-1 1 0 0 0,1 0 0 0 0,0 0 0 0 0,0 0 0 0 0,0 0 0 0 0,1 1-1 0 0,-3 1 1 0 0,3-2-138 0 0,1-1-1 0 0,-1 0 1 0 0,0 1-1 0 0,0-1 0 0 0,1 1 1 0 0,-1-1-1 0 0,1 1 1 0 0,0-1-1 0 0,-1 1 0 0 0,1-1 1 0 0,0 1-1 0 0,0-1 0 0 0,0 1 1 0 0,0-1-1 0 0,0 1 1 0 0,0-1-1 0 0,0 1 0 0 0,1 2 1 0 0,5 2-3706 0 0</inkml:trace>
</inkml:ink>
</file>

<file path=ppt/ink/ink1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7:33.6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102 21 6441 0 0,'0'-1'484'0'0,"-1"-1"0"0"0,1 1 0 0 0,-1 0-1 0 0,0 0 1 0 0,1 0 0 0 0,-1 0-1 0 0,0 0 1 0 0,0 0 0 0 0,1 0 0 0 0,-1 0-1 0 0,0 0 1 0 0,0 0 0 0 0,0 0-1 0 0,0 0 1 0 0,-1 1 0 0 0,1-1 0 0 0,0 0-1 0 0,0 1 1 0 0,0-1 0 0 0,0 1-1 0 0,-2-1 1 0 0,2 1-291 0 0,1 0 1 0 0,-1 0-1 0 0,1 0 0 0 0,-1 0 0 0 0,1 1 1 0 0,-1-1-1 0 0,1 0 0 0 0,-1 0 0 0 0,1 1 0 0 0,0-1 1 0 0,-1 0-1 0 0,1 0 0 0 0,-1 1 0 0 0,1-1 0 0 0,0 0 1 0 0,-1 1-1 0 0,1-1 0 0 0,0 1 0 0 0,-1-1 1 0 0,1 0-1 0 0,0 1 0 0 0,0-1 0 0 0,0 1 0 0 0,-1-1 1 0 0,1 1-1 0 0,0 0 0 0 0,-2 16 163 0 0,1-14-334 0 0,1-1 1 0 0,0 1 0 0 0,1-1 0 0 0,-1 1 0 0 0,0-1 0 0 0,1 1 0 0 0,-1-1-1 0 0,1 1 1 0 0,0-1 0 0 0,0 1 0 0 0,0-1 0 0 0,0 0 0 0 0,0 1 0 0 0,1-1-1 0 0,-1 0 1 0 0,0 0 0 0 0,1 0 0 0 0,0 0 0 0 0,0 0 0 0 0,-1-1 0 0 0,1 1-1 0 0,0 0 1 0 0,0-1 0 0 0,0 1 0 0 0,1-1 0 0 0,-1 0 0 0 0,0 0 0 0 0,4 2-1 0 0,-3-3-34 0 0,-1 1-1 0 0,1-1 1 0 0,-1 0-1 0 0,1 0 0 0 0,-1 0 1 0 0,1 0-1 0 0,-1-1 0 0 0,0 1 1 0 0,1-1-1 0 0,-1 1 1 0 0,1-1-1 0 0,-1 0 0 0 0,0 0 1 0 0,0 0-1 0 0,1 0 0 0 0,-1 0 1 0 0,0 0-1 0 0,0-1 0 0 0,0 1 1 0 0,0-1-1 0 0,0 1 1 0 0,-1-1-1 0 0,1 0 0 0 0,0 0 1 0 0,-1 0-1 0 0,1 0 0 0 0,-1 0 1 0 0,0 0-1 0 0,2-5 1 0 0,-2 6-75 0 0,0 0 1 0 0,0-1-1 0 0,0 1 1 0 0,0-1-1 0 0,0 0 1 0 0,-1 1-1 0 0,1-1 1 0 0,-1 1-1 0 0,1-1 1 0 0,-1 0-1 0 0,0 0 1 0 0,1 1-1 0 0,-1-1 1 0 0,0 0-1 0 0,0 1 1 0 0,0-1-1 0 0,-1 0 1 0 0,1 0-1 0 0,0 1 1 0 0,-1-1-1 0 0,1 0 1 0 0,-1 1-1 0 0,0-4 1 0 0,-1 4-91 0 0,1 1 1 0 0,0-1-1 0 0,-1 0 1 0 0,1 0-1 0 0,0 1 0 0 0,-1-1 1 0 0,1 1-1 0 0,0 0 1 0 0,-1-1-1 0 0,1 1 1 0 0,-1 0-1 0 0,1 0 1 0 0,-1-1-1 0 0,1 1 1 0 0,-1 1-1 0 0,1-1 1 0 0,-1 0-1 0 0,1 0 1 0 0,-1 0-1 0 0,1 1 0 0 0,0-1 1 0 0,-1 1-1 0 0,1-1 1 0 0,-1 1-1 0 0,1 0 1 0 0,0-1-1 0 0,-2 2 1 0 0,-16 7-909 0 0,0 1 0 0 0,-18 13 0 0 0,32-19 1299 0 0,-1 0 1 0 0,0 0 0 0 0,1 1-1 0 0,0 0 1 0 0,0 0 0 0 0,0 0-1 0 0,1 0 1 0 0,0 1 0 0 0,0 0 0 0 0,-4 6-1 0 0,8-11-81 0 0,-1 0-1 0 0,1 0 0 0 0,-1 0 1 0 0,1 0-1 0 0,-1 0 1 0 0,1 1-1 0 0,0-1 1 0 0,0 0-1 0 0,0 0 0 0 0,-1 0 1 0 0,1 0-1 0 0,0 0 1 0 0,0 0-1 0 0,0 1 1 0 0,1-1-1 0 0,-1 0 0 0 0,0 0 1 0 0,0 0-1 0 0,1 0 1 0 0,-1 0-1 0 0,1 0 1 0 0,-1 0-1 0 0,1 0 0 0 0,-1 0 1 0 0,1 0-1 0 0,-1 0 1 0 0,1 0-1 0 0,1 1 1 0 0,0 0-4 0 0,0-1 1 0 0,0 0 0 0 0,1 1-1 0 0,-1-1 1 0 0,0 0 0 0 0,1 0 0 0 0,-1 0-1 0 0,1 0 1 0 0,0-1 0 0 0,-1 1-1 0 0,5 0 1 0 0,5 0-71 0 0,0-1 1 0 0,1 0-1 0 0,-1 0 0 0 0,14-3 0 0 0,-25 2-63 0 0,0 1 0 0 0,0-1 0 0 0,0 1 0 0 0,0 0 0 0 0,0-1 0 0 0,0 1 0 0 0,0 0 0 0 0,-1 0-1 0 0,1 0 1 0 0,0 0 0 0 0,0 0 0 0 0,0 0 0 0 0,0 0 0 0 0,0 0 0 0 0,0 0 0 0 0,0 0-1 0 0,0 1 1 0 0,0-1 0 0 0,0 0 0 0 0,0 1 0 0 0,-1-1 0 0 0,1 0 0 0 0,0 1 0 0 0,0-1 0 0 0,0 1-1 0 0,-1 0 1 0 0,1-1 0 0 0,0 1 0 0 0,-1-1 0 0 0,1 1 0 0 0,0 0 0 0 0,-1 0 0 0 0,2 0 0 0 0,-2 3 53 0 0,0-1 1 0 0,0 0 0 0 0,0 0-1 0 0,0 0 1 0 0,-1 0 0 0 0,1 0-1 0 0,-1 0 1 0 0,-2 6 0 0 0,2-4 20 0 0,-14 35 163 0 0,-4 14 576 0 0,16-28-3439 0 0,7-2-3884 0 0</inkml:trace>
  <inkml:trace contextRef="#ctx0" brushRef="#br0" timeOffset="1">298 288 19892 0 0,'0'-4'6858'0'0,"-2"4"-6282"0"0,2 1-384 0 0,0 1-232 0 0,0-1-256 0 0,3 1-416 0 0,0-1-617 0 0,1 1-991 0 0,1 0-1473 0 0</inkml:trace>
</inkml:ink>
</file>

<file path=ppt/ink/ink1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7:39.2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338 9 5769 0 0,'-2'-2'494'0'0,"0"1"0"0"0,0 0 0 0 0,-1 0 0 0 0,1 0 0 0 0,0 1 0 0 0,0-1 0 0 0,-1 1 0 0 0,1-1 0 0 0,-1 1 0 0 0,1 0 0 0 0,0 0 0 0 0,-1 0 0 0 0,1 0 0 0 0,0 0 0 0 0,-4 1 0 0 0,1 0 29 0 0,0 0 0 0 0,1 1 1 0 0,0 0-1 0 0,-1 0 0 0 0,1 0 0 0 0,0 0 1 0 0,-5 5-1 0 0,-5 4 67 0 0,1 0 1 0 0,1 1 0 0 0,-14 18-1 0 0,25-29-573 0 0,-19 24 150 0 0,0 1 1 0 0,2 1-1 0 0,1 0 1 0 0,2 2 0 0 0,0 0-1 0 0,-17 52 1 0 0,18-37-94 0 0,2 0 1 0 0,3 1-1 0 0,1 0 1 0 0,-2 56-1 0 0,9-20-65 0 0,3-1 0 0 0,3-1 0 0 0,4 1 0 0 0,4-1 0 0 0,25 87 0 0 0,-10-73 154 0 0,57 130 1 0 0,58 80 904 0 0,-135-288-1002 0 0,8 19 44 0 0,2-1 0 0 0,1-1-1 0 0,2-1 1 0 0,39 47 0 0 0,-50-67-151 0 0,0-1 0 0 0,1 0-1 0 0,0-1 1 0 0,1 0 0 0 0,0 0 0 0 0,0-2 0 0 0,0 1-1 0 0,1-2 1 0 0,0 0 0 0 0,1 0 0 0 0,0-1 0 0 0,-1-1-1 0 0,1 0 1 0 0,29 4 0 0 0,-42-8 6 0 0,54 2-2364 0 0,-51-2 1176 0 0,0-1 0 0 0,0 1 0 0 0,0-1 0 0 0,1 0 0 0 0,-1 0 1 0 0,5-2-1 0 0</inkml:trace>
</inkml:ink>
</file>

<file path=ppt/ink/ink1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7:40.0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74 183 6665 0 0,'-47'54'3781'0'0,"21"-20"5248"0"0,46-61-7855 0 0,-1 0-894 0 0,1 1 0 0 0,1 1 0 0 0,1 2 0 0 0,32-29 0 0 0,-37 39-204 0 0,1 1 0 0 0,-1 0 1 0 0,2 1-1 0 0,-1 2 0 0 0,33-14 1 0 0,-42 21-39 0 0,-1-1 1 0 0,0 1 0 0 0,0 1-1 0 0,1-1 1 0 0,-1 2 0 0 0,1-1 0 0 0,12 1-1 0 0,-17 1 9 0 0,1 0 0 0 0,0-1 1 0 0,0 2-1 0 0,0-1 0 0 0,-1 0 0 0 0,1 1 0 0 0,0 0 0 0 0,-1 0 0 0 0,0 1 0 0 0,1-1 0 0 0,-1 1 0 0 0,0 0 1 0 0,6 6-1 0 0,-5-4 35 0 0,-1 0 0 0 0,0 1 0 0 0,0 0 0 0 0,-1 0 0 0 0,0 0 0 0 0,0 0 0 0 0,0 0 0 0 0,-1 1 0 0 0,1-1 0 0 0,-2 1 0 0 0,1 0 0 0 0,-1 0 0 0 0,0-1 0 0 0,0 1 0 0 0,-1 12 0 0 0,0 9 97 0 0,-2 0-1 0 0,-7 38 1 0 0,6-46-303 0 0,-19 145-962 0 0,21-111-2529 0 0,4 1-3458 0 0,2-23-784 0 0</inkml:trace>
</inkml:ink>
</file>

<file path=ppt/ink/ink1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7:40.7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 34 9178 0 0,'-1'0'132'0'0,"-3"-2"759"0"0,-1 0-1 0 0,1-1 0 0 0,0 0 1 0 0,0 0-1 0 0,0 0 0 0 0,0 0 0 0 0,0 0 1 0 0,1-1-1 0 0,-4-4 0 0 0,49 28 1863 0 0,139 103-1285 0 0,-179-121-1374 0 0,0-1 0 0 0,0 1 0 0 0,-1-1 0 0 0,1 1 0 0 0,0-1 0 0 0,-1 1 1 0 0,1 0-1 0 0,-1 0 0 0 0,0 0 0 0 0,0 0 0 0 0,1 0 0 0 0,-1 0 0 0 0,-1 0 0 0 0,1 0 0 0 0,0 0 0 0 0,0 1 0 0 0,-1-1 0 0 0,1 0 0 0 0,-1 0 0 0 0,0 5 0 0 0,0-4-3 0 0,-1 1 0 0 0,1-1-1 0 0,-1 0 1 0 0,0 0 0 0 0,-1 0-1 0 0,1 0 1 0 0,0 0 0 0 0,-1 0 0 0 0,0 0-1 0 0,0 0 1 0 0,1 0 0 0 0,-6 4-1 0 0,-2 3 3 0 0,-1-1 1 0 0,-1-1-1 0 0,1 1 0 0 0,-1-2 0 0 0,-1 1 0 0 0,-13 5 0 0 0,-2-2-630 0 0,14-6 543 0 0,0 0-1 0 0,-22 14 1 0 0,13 1-3753 0 0,21-18 3146 0 0,1-1 1 0 0,-1 0-1 0 0,0 1 0 0 0,0-1 1 0 0,1 1-1 0 0,-1-1 0 0 0,1 1 1 0 0,0 0-1 0 0,-1-1 0 0 0,1 1 1 0 0,0-1-1 0 0,0 1 0 0 0,0 0 0 0 0,0 2 1 0 0</inkml:trace>
</inkml:ink>
</file>

<file path=ppt/ink/ink1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7:41.3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113 41 8866 0 0,'-57'-1'4365'0'0,"53"1"-4038"0"0,0-1-1 0 0,1 0 0 0 0,-1 1 0 0 0,1-1 0 0 0,-1-1 0 0 0,1 1 0 0 0,-1 0 0 0 0,1-1 0 0 0,0 0 0 0 0,0 1 0 0 0,-1-1 0 0 0,1 0 0 0 0,-3-4 0 0 0,5 6-292 0 0,1 0 0 0 0,0-1 0 0 0,0 1 0 0 0,-1 0 0 0 0,1 0 1 0 0,0-1-1 0 0,0 1 0 0 0,-1 0 0 0 0,1-1 0 0 0,0 1 0 0 0,0 0 0 0 0,0-1 1 0 0,-1 1-1 0 0,1 0 0 0 0,0-1 0 0 0,0 1 0 0 0,0 0 0 0 0,0-1 0 0 0,0 1 0 0 0,0 0 1 0 0,0-1-1 0 0,0 1 0 0 0,0 0 0 0 0,0-1 0 0 0,0 1 0 0 0,0-1 0 0 0,0 1 1 0 0,0 0-1 0 0,0-1 0 0 0,0 1 0 0 0,0 0 0 0 0,1-1 0 0 0,-1 1 0 0 0,0-1 0 0 0,13-4 356 0 0,18 4-238 0 0,-14 3-94 0 0,-1 1-1 0 0,1 1 0 0 0,0 0 1 0 0,-1 1-1 0 0,0 0 0 0 0,0 2 1 0 0,-1 0-1 0 0,0 1 0 0 0,0 0 1 0 0,-1 1-1 0 0,24 19 0 0 0,-34-24-24 0 0,0 1-1 0 0,0 0 1 0 0,-1-1-1 0 0,0 1 1 0 0,0 0-1 0 0,0 1 0 0 0,0-1 1 0 0,-1 0-1 0 0,0 1 1 0 0,0-1-1 0 0,0 1 1 0 0,-1 0-1 0 0,0 0 1 0 0,0-1-1 0 0,-1 1 1 0 0,1 7-1 0 0,-1 13-71 0 0,-2 0 1 0 0,-5 36-1 0 0,1-17-538 0 0,4-27-130 0 0,-2 38-1979 0 0,5-53 2022 0 0,-1 0-1 0 0,0 0 0 0 0,1 0 1 0 0,-1 0-1 0 0,1 0 1 0 0,0 0-1 0 0,0 0 1 0 0,3 4-1 0 0,-1-5-2143 0 0,-1-8 934 0 0,-2 3 824 0 0,5-8-2427 0 0</inkml:trace>
</inkml:ink>
</file>

<file path=ppt/ink/ink1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7:41.7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11 9018 0 0,'2'-11'5100'0'0,"2"18"-1812"0"0,2 17-1398 0 0,-4 12-1512 0 0,-5 42-1 0 0,1-47-494 0 0,2 0 0 0 0,4 41 0 0 0,-4-71 86 0 0,0-1 0 0 0,-1 1 0 0 0,1 0-1 0 0,1-1 1 0 0,-1 1 0 0 0,0 0 0 0 0,0-1 0 0 0,0 1-1 0 0,0 0 1 0 0,0-1 0 0 0,1 1 0 0 0,-1 0 0 0 0,0-1 0 0 0,0 1-1 0 0,1-1 1 0 0,-1 1 0 0 0,1 0 0 0 0,-1-1 0 0 0,0 1-1 0 0,1-1 1 0 0,-1 1 0 0 0,1-1 0 0 0,-1 0 0 0 0,1 1-1 0 0,-1-1 1 0 0,1 1 0 0 0,0-1 0 0 0,-1 0 0 0 0,1 0-1 0 0,-1 1 1 0 0,1-1 0 0 0,0 0 0 0 0,-1 0 0 0 0,1 0-1 0 0,0 1 1 0 0,-1-1 0 0 0,1 0 0 0 0,0 0 0 0 0,-1 0 0 0 0,1 0-1 0 0,0 0 1 0 0,-1 0 0 0 0,1-1 0 0 0,0 1 0 0 0,-1 0-1 0 0,1 0 1 0 0,0 0 0 0 0,-1-1 0 0 0,1 1 0 0 0,-1 0-1 0 0,1-1 1 0 0,-1 1 0 0 0,1 0 0 0 0,0-1 0 0 0,-1 1-1 0 0,1-1 1 0 0,37-32-298 0 0,-27 23 264 0 0,49-34-2486 0 0,-18 17-4351 0 0,-35 23 5332 0 0,3-2-2502 0 0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6:25.9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55 15747 0 0,'5'-6'1547'0'0,"1"2"0"0"0,0-1 0 0 0,1 1-1 0 0,-1 0 1 0 0,11-5 0 0 0,-9 5-1258 0 0,1 1-1 0 0,0-1 1 0 0,0 1 0 0 0,0 1 0 0 0,0 0-1 0 0,0 0 1 0 0,13 0 0 0 0,-22 2-277 0 0,1 0-1 0 0,-1 0 1 0 0,0 0 0 0 0,1 0-1 0 0,-1 0 1 0 0,0 0 0 0 0,1 0-1 0 0,-1 0 1 0 0,0 0 0 0 0,1 0 0 0 0,-1 0-1 0 0,0 0 1 0 0,1 0 0 0 0,-1 0-1 0 0,0 1 1 0 0,1-1 0 0 0,-1 0 0 0 0,0 0-1 0 0,1 0 1 0 0,-1 1 0 0 0,0-1-1 0 0,0 0 1 0 0,1 0 0 0 0,-1 1 0 0 0,0-1-1 0 0,0 0 1 0 0,0 0 0 0 0,1 1-1 0 0,-1-1 1 0 0,0 0 0 0 0,0 1-1 0 0,0-1 1 0 0,0 0 0 0 0,0 1 0 0 0,1-1-1 0 0,-5 15-23 0 0,-14 12-261 0 0,18-27 276 0 0,-13 15-143 0 0,3-3 194 0 0,1 0 0 0 0,-16 26 1 0 0,23-36-15 0 0,1 0 1 0 0,0 0-1 0 0,-1 1 1 0 0,1-1-1 0 0,0 0 1 0 0,1 1 0 0 0,-1-1-1 0 0,0 1 1 0 0,1-1-1 0 0,-1 1 1 0 0,1-1 0 0 0,0 1-1 0 0,0 0 1 0 0,0-1-1 0 0,0 1 1 0 0,1-1-1 0 0,-1 1 1 0 0,0-1 0 0 0,1 1-1 0 0,0-1 1 0 0,0 1-1 0 0,0-1 1 0 0,0 1 0 0 0,1 2-1 0 0,0-4-62 0 0,0 0 1 0 0,-1 1-1 0 0,1-1 0 0 0,0 0 0 0 0,0 0 0 0 0,0 0 1 0 0,0 0-1 0 0,0 0 0 0 0,0-1 0 0 0,0 1 0 0 0,0-1 1 0 0,0 1-1 0 0,0-1 0 0 0,0 0 0 0 0,0 0 0 0 0,0 1 1 0 0,1-2-1 0 0,-1 1 0 0 0,0 0 0 0 0,0 0 0 0 0,3-1 1 0 0,47-12-2058 0 0,-51 12 1953 0 0,30-9-3933 0 0,-11 1-2090 0 0,-4 0-2880 0 0</inkml:trace>
  <inkml:trace contextRef="#ctx0" brushRef="#br0" timeOffset="1">365 97 21557 0 0,'5'0'2352'0'0,"2"2"-399"0"0,-1-1-793 0 0,-2 2-456 0 0,-3-4-320 0 0,1-1-224 0 0,-1 0-128 0 0,1 1-96 0 0,0 0-320 0 0,-1 1-488 0 0</inkml:trace>
</inkml:ink>
</file>

<file path=ppt/ink/ink1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7:42.1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 0 9538 0 0,'-5'7'5220'0'0,"-1"17"-3695"0"0,-3 27-714 0 0,6-22-374 0 0,0-1-1 0 0,2 1 1 0 0,4 38-1 0 0,-2-57-399 0 0,0 0-1 0 0,0-1 1 0 0,1 1-1 0 0,1 0 1 0 0,0-1-1 0 0,0 1 1 0 0,1-1 0 0 0,0 0-1 0 0,0 0 1 0 0,1-1-1 0 0,0 1 1 0 0,1-1 0 0 0,8 10-1 0 0,-12-16-17 0 0,-1-1 1 0 0,0 0-1 0 0,1 1 1 0 0,-1-1-1 0 0,1 0 0 0 0,-1 0 1 0 0,1 0-1 0 0,-1 0 0 0 0,1 0 1 0 0,0 0-1 0 0,-1-1 0 0 0,1 1 1 0 0,0-1-1 0 0,0 1 1 0 0,0-1-1 0 0,-1 1 0 0 0,1-1 1 0 0,0 0-1 0 0,0 0 0 0 0,0 0 1 0 0,0 0-1 0 0,0 0 0 0 0,2-1 1 0 0,-1 0 1 0 0,0 0 0 0 0,0-1 0 0 0,0 1 1 0 0,0-1-1 0 0,0 0 0 0 0,0 0 0 0 0,-1 0 0 0 0,1 0 0 0 0,-1-1 1 0 0,1 1-1 0 0,3-5 0 0 0,4-7 27 0 0,0-1 1 0 0,-1 0-1 0 0,12-29 0 0 0,-19 42-42 0 0,0-4-60 0 0,7-12-185 0 0,11-37 0 0 0,-19 51-18 0 0,0 1 0 0 0,0-1 0 0 0,0 1-1 0 0,-1-1 1 0 0,1 0 0 0 0,-1 1 0 0 0,0-1 0 0 0,0 0 0 0 0,0 1 0 0 0,0-1 0 0 0,-1 0 0 0 0,0 1-1 0 0,1-1 1 0 0,-1 0 0 0 0,0 1 0 0 0,-1 0 0 0 0,-2-7 0 0 0,3 8-17 0 0,-1 1 0 0 0,1-1 0 0 0,0 1 0 0 0,-1-1 0 0 0,1 1-1 0 0,-1 0 1 0 0,1-1 0 0 0,-1 1 0 0 0,1 0 0 0 0,-1 0 0 0 0,0 0 0 0 0,0 0 0 0 0,1 1 0 0 0,-1-1 0 0 0,0 0 0 0 0,0 1 0 0 0,0 0 0 0 0,0-1 0 0 0,0 1 0 0 0,-4 0-1 0 0,3 0 7 0 0,-1 1 0 0 0,1-1-1 0 0,-1 1 1 0 0,1 0 0 0 0,-1 0 0 0 0,1 0-1 0 0,-1 1 1 0 0,1 0 0 0 0,0-1-1 0 0,-5 5 1 0 0,0-1 209 0 0,2 0 0 0 0,-1 1-1 0 0,0 0 1 0 0,1 1 0 0 0,0-1 0 0 0,1 1 0 0 0,0 0 0 0 0,-7 13 0 0 0,-10 33 2992 0 0,13-18 3232 0 0,9-35-6073 0 0,1 0 1 0 0,-1 1 0 0 0,0-1-1 0 0,1 0 1 0 0,-1 0 0 0 0,1 0 0 0 0,-1 1-1 0 0,0-1 1 0 0,1 0 0 0 0,-1 0-1 0 0,1 0 1 0 0,-1 0 0 0 0,0 0 0 0 0,1 0-1 0 0,-1 0 1 0 0,1 0 0 0 0,-1 0-1 0 0,1 0 1 0 0,-1 0 0 0 0,0 0 0 0 0,1-1-1 0 0,-1 1 1 0 0,1 0 0 0 0,-1 0-1 0 0,0 0 1 0 0,1-1 0 0 0,-1 1 0 0 0,0 0-1 0 0,1 0 1 0 0,-1-1 0 0 0,0 1-1 0 0,1 0 1 0 0,-1-1 0 0 0,17-8 367 0 0,-1 0-516 0 0,0 0-1 0 0,1 1 1 0 0,0 1-1 0 0,32-10 0 0 0,33 1-8836 0 0,-62 13 3177 0 0</inkml:trace>
</inkml:ink>
</file>

<file path=ppt/ink/ink1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7:42.4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71 15435 0 0,'16'-9'702'0'0,"7"-7"-876"0"0,31-19 453 0 0,-51 34-528 0 0,0-1-1 0 0,0 1 0 0 0,0-1 0 0 0,1 1 0 0 0,-1 0 0 0 0,0 0 0 0 0,1 1 0 0 0,-1-1 0 0 0,0 1 0 0 0,1 0 0 0 0,-1-1 0 0 0,1 1 0 0 0,-1 1 0 0 0,7 0 0 0 0,-10-1 145 0 0,1 0 0 0 0,-1 0 0 0 0,1 0 0 0 0,-1 1 0 0 0,1-1 1 0 0,-1 0-1 0 0,1 0 0 0 0,-1 0 0 0 0,0 1 0 0 0,1-1 0 0 0,-1 0 0 0 0,1 1 0 0 0,-1-1 0 0 0,0 0 0 0 0,1 1 0 0 0,-1-1 0 0 0,0 1 0 0 0,1-1 0 0 0,-1 0 0 0 0,0 1 0 0 0,1-1 0 0 0,-1 1 0 0 0,0-1 0 0 0,0 1 0 0 0,0-1 0 0 0,1 1 0 0 0,-1-1 0 0 0,0 1 0 0 0,0-1 0 0 0,0 1 0 0 0,0-1 0 0 0,0 1 0 0 0,0-1 0 0 0,0 1 0 0 0,0-1 0 0 0,0 1 0 0 0,0-1 1 0 0,0 1-1 0 0,-1-1 0 0 0,1 1 0 0 0,0-1 0 0 0,0 1 0 0 0,0-1 0 0 0,-1 1 0 0 0,1-1 0 0 0,0 1 0 0 0,-1 0 0 0 0,-14 18-2682 0 0,15-19 2756 0 0,-9 13-2878 0 0</inkml:trace>
  <inkml:trace contextRef="#ctx0" brushRef="#br0" timeOffset="1">37 150 6577 0 0,'-1'-1'226'0'0,"0"1"0"0"0,1 0 0 0 0,-1 0 0 0 0,1 0 0 0 0,-1-1 0 0 0,0 1 0 0 0,1 0 0 0 0,-1 0 0 0 0,0 0 0 0 0,1 0 0 0 0,-1 0 0 0 0,0 0 0 0 0,1 0 0 0 0,-1 0 0 0 0,0 1-1 0 0,1-1 1 0 0,-1 0 0 0 0,1 0 0 0 0,-1 0 0 0 0,0 1 0 0 0,1-1 0 0 0,-1 0 0 0 0,1 1 0 0 0,-1-1 0 0 0,0 1 0 0 0,6 12 2818 0 0,-2-10-2955 0 0,-1-1 1 0 0,1 1-1 0 0,0-1 0 0 0,0 0 1 0 0,0 1-1 0 0,0-1 1 0 0,0 0-1 0 0,6 2 1 0 0,-4-3-266 0 0,-1-1-1 0 0,0 1 1 0 0,0-1 0 0 0,0 0 0 0 0,0 0 0 0 0,0 0-1 0 0,1-1 1 0 0,6-1 0 0 0,-2-1-1122 0 0,1 0 1 0 0,-2-1-1 0 0,1 0 1 0 0,0 0-1 0 0,9-7 0 0 0,-1-1-2990 0 0</inkml:trace>
</inkml:ink>
</file>

<file path=ppt/ink/ink1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7:42.8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177 1 6913 0 0,'-2'0'512'0'0,"1"0"0"0"0,-1 1 1 0 0,0-1-1 0 0,1 1 0 0 0,-1 0 0 0 0,0 0 0 0 0,1-1 0 0 0,-1 1 0 0 0,1 0 0 0 0,-1 0 0 0 0,1 1 0 0 0,-1-1 0 0 0,1 0 0 0 0,-2 2 0 0 0,-12 26 2744 0 0,11-14-3027 0 0,1 0 1 0 0,-3 25-1 0 0,3-21 294 0 0,-7 81-1016 0 0,9-67-2840 0 0,2 1-4308 0 0,0-28 2808 0 0</inkml:trace>
  <inkml:trace contextRef="#ctx0" brushRef="#br0" timeOffset="1">33 253 12955 0 0,'-3'3'225'0'0,"0"0"0"0"0,0 0 1 0 0,0 0-1 0 0,1 0 0 0 0,-1 0 0 0 0,1 1 1 0 0,0-1-1 0 0,0 1 0 0 0,0 0 0 0 0,1 0 1 0 0,-1-1-1 0 0,1 1 0 0 0,0 0 0 0 0,0 0 1 0 0,0 0-1 0 0,1 0 0 0 0,-1 1 0 0 0,1-1 1 0 0,0 0-1 0 0,0 0 0 0 0,1 0 0 0 0,-1 0 1 0 0,1 0-1 0 0,0 0 0 0 0,0 0 1 0 0,0 0-1 0 0,0 0 0 0 0,1 0 0 0 0,3 6 1 0 0,-2-6-323 0 0,-1 1 1 0 0,1-1 0 0 0,-1-1-1 0 0,1 1 1 0 0,0 0 0 0 0,1-1 0 0 0,-1 1-1 0 0,1-1 1 0 0,-1 0 0 0 0,1 0-1 0 0,0 0 1 0 0,0-1 0 0 0,0 1-1 0 0,1-1 1 0 0,-1 0 0 0 0,0-1 0 0 0,1 1-1 0 0,0-1 1 0 0,-1 1 0 0 0,1-1-1 0 0,0-1 1 0 0,-1 1 0 0 0,1-1 0 0 0,0 1-1 0 0,8-2 1 0 0,-2-1-978 0 0,-1 0 0 0 0,0 0 0 0 0,0-2-1 0 0,0 1 1 0 0,0-1 0 0 0,-1 0 0 0 0,1-1 0 0 0,16-11 0 0 0,1-4-3579 0 0</inkml:trace>
</inkml:ink>
</file>

<file path=ppt/ink/ink1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7:43.2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0 9890 0 0,'0'1'161'0'0,"0"-1"0"0"0,0 0 0 0 0,0 1 0 0 0,0-1-1 0 0,-1 0 1 0 0,1 1 0 0 0,0-1 0 0 0,0 0 0 0 0,0 1 0 0 0,0-1 0 0 0,0 0 0 0 0,0 1-1 0 0,0-1 1 0 0,0 0 0 0 0,0 1 0 0 0,0-1 0 0 0,0 0 0 0 0,0 1 0 0 0,0-1-1 0 0,0 0 1 0 0,0 1 0 0 0,1-1 0 0 0,-1 0 0 0 0,0 1 0 0 0,0-1 0 0 0,0 0 0 0 0,0 1-1 0 0,1-1 1 0 0,-1 1 0 0 0,12 12 1229 0 0,13 7-567 0 0,3-7 67 0 0,-23-11-795 0 0,1 0 0 0 0,-1 0 0 0 0,0 1-1 0 0,0 0 1 0 0,0 0 0 0 0,6 4-1 0 0,-10-6-67 0 0,0 1 0 0 0,0-1 0 0 0,0 0 0 0 0,0 1 0 0 0,0-1-1 0 0,0 1 1 0 0,0-1 0 0 0,0 1 0 0 0,-1-1 0 0 0,1 1 0 0 0,-1 0-1 0 0,1-1 1 0 0,-1 1 0 0 0,1-1 0 0 0,-1 1 0 0 0,0 0 0 0 0,0 0-1 0 0,0-1 1 0 0,0 1 0 0 0,0 0 0 0 0,0-1 0 0 0,-1 1-1 0 0,1 0 1 0 0,0-1 0 0 0,-1 1 0 0 0,0 1 0 0 0,-5 10-242 0 0,0-1 0 0 0,0 0 1 0 0,-1-1-1 0 0,-1 1 0 0 0,0-1 1 0 0,-1-1-1 0 0,1 0 0 0 0,-2 0 1 0 0,0 0-1 0 0,-15 10 0 0 0,8-4 28 0 0,17-16 158 0 0,-1 0 0 0 0,1 0 0 0 0,0 1-1 0 0,-1-1 1 0 0,1 0 0 0 0,0 1 0 0 0,-1-1-1 0 0,1 0 1 0 0,0 0 0 0 0,0 1 0 0 0,-1-1 0 0 0,1 1-1 0 0,0-1 1 0 0,0 0 0 0 0,0 1 0 0 0,0-1-1 0 0,0 0 1 0 0,-1 1 0 0 0,1-1 0 0 0,0 1 0 0 0,0-1-1 0 0,0 1 1 0 0,0-1 0 0 0,0 0 0 0 0,0 1-1 0 0,0-1 1 0 0,0 1 0 0 0,0-1 0 0 0,1 0-1 0 0,-1 1 1 0 0,0-1 0 0 0,0 1 0 0 0,0-1 0 0 0,0 0-1 0 0,0 1 1 0 0,1-1 0 0 0,-1 1 0 0 0,19 10-219 0 0,24 0 569 0 0,-28-9-222 0 0,0-1 0 0 0,-1 0 0 0 0,1-1 0 0 0,0-1 0 0 0,0 0 0 0 0,16-4 0 0 0,-22 3-393 0 0,1 0 0 0 0,0-1-1 0 0,0-1 1 0 0,9-4 0 0 0,-14 5-461 0 0,0 1 0 0 0,-1-1 0 0 0,1 0 0 0 0,-1-1 0 0 0,1 1 0 0 0,-1-1 0 0 0,0 0 0 0 0,4-5 0 0 0,1-4-4284 0 0</inkml:trace>
</inkml:ink>
</file>

<file path=ppt/ink/ink1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7:43.5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33 10474 0 0,'0'1'134'0'0,"0"-1"0"0"0,0 1 0 0 0,0 0 0 0 0,0 0 0 0 0,0-1 0 0 0,-1 1 0 0 0,1 0 0 0 0,0-1-1 0 0,1 1 1 0 0,-1 0 0 0 0,0 0 0 0 0,0-1 0 0 0,0 1 0 0 0,0 0 0 0 0,0-1 0 0 0,1 1 0 0 0,-1 0 0 0 0,0-1 0 0 0,1 1-1 0 0,-1-1 1 0 0,0 1 0 0 0,1 0 0 0 0,-1-1 0 0 0,1 1 0 0 0,-1-1 0 0 0,1 1 0 0 0,-1-1 0 0 0,2 1 0 0 0,22 6 1011 0 0,26-11-1118 0 0,-22-4-1263 0 0,-22 6 204 0 0,-1 0-1 0 0,1-1 0 0 0,-1 0 0 0 0,0 0 1 0 0,0 0-1 0 0,0 0 0 0 0,0-1 0 0 0,7-7 1 0 0,6-2-2088 0 0</inkml:trace>
</inkml:ink>
</file>

<file path=ppt/ink/ink1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7:43.9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184 0 4281 0 0,'-19'46'7855'0'0,"3"7"-3756"0"0,-13 67-4161 0 0,16-59-5849 0 0,-40 113-1 0 0,51-169 6011 0 0,0 0 0 0 0,-1-1 0 0 0,1 1 0 0 0,-1 0 0 0 0,0-1 0 0 0,-1 1 0 0 0,-4 3 0 0 0,-19 12 6734 0 0,48-33-2720 0 0,11-12-2362 0 0,21-13-1283 0 0,-46 34-387 0 0,0 0 1 0 0,0 1 0 0 0,0 0 0 0 0,1 0 0 0 0,0 1 0 0 0,11-3 0 0 0,-17 5-49 0 0,0 0 0 0 0,0 0 1 0 0,0-1-1 0 0,0 1 1 0 0,0 0-1 0 0,0 1 0 0 0,0-1 1 0 0,0 0-1 0 0,0 1 1 0 0,0-1-1 0 0,0 1 0 0 0,0-1 1 0 0,0 1-1 0 0,0 0 1 0 0,-1 0-1 0 0,1 0 0 0 0,0 0 1 0 0,0 0-1 0 0,-1 0 1 0 0,1 1-1 0 0,-1-1 0 0 0,1 0 1 0 0,-1 1-1 0 0,1-1 1 0 0,-1 1-1 0 0,0 0 0 0 0,0-1 1 0 0,0 1-1 0 0,0 0 1 0 0,1 2-1 0 0,10 42-447 0 0,-6-17-2306 0 0,4-2-5342 0 0</inkml:trace>
  <inkml:trace contextRef="#ctx0" brushRef="#br0" timeOffset="1">312 128 12883 0 0,'-3'-2'310'0'0,"1"1"-1"0"0,-1-1 1 0 0,0 1 0 0 0,1 0 0 0 0,-1-1 0 0 0,0 1 0 0 0,0 1-1 0 0,0-1 1 0 0,0 0 0 0 0,0 1 0 0 0,0 0 0 0 0,0-1 0 0 0,-4 1-1 0 0,6 1-219 0 0,1-1 0 0 0,-1 0 0 0 0,0 0 0 0 0,1 1-1 0 0,-1-1 1 0 0,0 1 0 0 0,1-1 0 0 0,-1 0 0 0 0,1 1-1 0 0,-1-1 1 0 0,0 1 0 0 0,1-1 0 0 0,-1 1 0 0 0,1 0-1 0 0,0-1 1 0 0,-1 1 0 0 0,1-1 0 0 0,-1 1 0 0 0,1 0-1 0 0,-1 1 1 0 0,-1 26 652 0 0,3-17-597 0 0,1 0-1 0 0,0-1 1 0 0,1 1 0 0 0,0 0-1 0 0,6 12 1 0 0,-7-18-139 0 0,0-1 1 0 0,0 1 0 0 0,0-1-1 0 0,1 0 1 0 0,0 0-1 0 0,0 0 1 0 0,0 0 0 0 0,0-1-1 0 0,1 1 1 0 0,-1-1 0 0 0,1 0-1 0 0,0 0 1 0 0,0 0-1 0 0,5 3 1 0 0,-8-6-5 0 0,1 1-1 0 0,-1-1 1 0 0,0 1 0 0 0,1-1-1 0 0,-1 0 1 0 0,0 1 0 0 0,1-1-1 0 0,-1 0 1 0 0,1 0 0 0 0,-1 0-1 0 0,1 0 1 0 0,-1 0 0 0 0,0 0-1 0 0,1-1 1 0 0,-1 1 0 0 0,1 0-1 0 0,-1-1 1 0 0,0 1 0 0 0,1-1-1 0 0,-1 1 1 0 0,0-1 0 0 0,0 0-1 0 0,1 1 1 0 0,-1-1 0 0 0,0 0-1 0 0,0 0 1 0 0,0 0 0 0 0,0 0-1 0 0,0 0 1 0 0,0 0 0 0 0,0 0-1 0 0,-1 0 1 0 0,1-1 0 0 0,0 1-1 0 0,0 0 1 0 0,-1 0 0 0 0,1-1-1 0 0,-1 1 1 0 0,1-3 0 0 0,3-7-8 0 0,0 0 1 0 0,-1-1-1 0 0,3-20 0 0 0,-5 22-34 0 0,1 4-19 0 0,-1-1 0 0 0,0 0 0 0 0,-1 1 0 0 0,0-1 0 0 0,0 0 0 0 0,0 0 0 0 0,-1 1 0 0 0,0-1 0 0 0,-3-10 0 0 0,2 13-359 0 0,0-1 1 0 0,0 0-1 0 0,0 1 0 0 0,-1 0 1 0 0,0 0-1 0 0,1 0 1 0 0,-2 0-1 0 0,1 0 1 0 0,0 0-1 0 0,-1 1 1 0 0,0 0-1 0 0,1 0 1 0 0,-8-5-1 0 0</inkml:trace>
</inkml:ink>
</file>

<file path=ppt/ink/ink1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7:44.3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169 1 14579 0 0,'-3'17'1809'0'0,"0"0"-489"0"0,-2 7-96 0 0,2 1-400 0 0,-3-2-360 0 0,0 2-192 0 0,0-3-80 0 0,1-1-72 0 0,-1-1-176 0 0,2-2-528 0 0,0-2-904 0 0,2-3-1321 0 0,-2-3-1175 0 0,-18-21 247 0 0</inkml:trace>
  <inkml:trace contextRef="#ctx0" brushRef="#br0" timeOffset="1">47 294 8402 0 0,'-6'7'1096'0'0,"1"1"0"0"0,1-1 0 0 0,-1 1 1 0 0,1 0-1 0 0,1 0 0 0 0,-5 12 0 0 0,5-10-510 0 0,1 0 0 0 0,0 0 0 0 0,0 0-1 0 0,1 0 1 0 0,-1 20 0 0 0,3-24-495 0 0,-1-1 0 0 0,1 1 0 0 0,-1-1 0 0 0,2 1 0 0 0,-1-1 0 0 0,1 1 0 0 0,-1-1 0 0 0,1 0 0 0 0,1 1 0 0 0,-1-1 0 0 0,5 6 1 0 0,-5-8-68 0 0,1 0 0 0 0,0 0 0 0 0,-1 0 0 0 0,1 0 0 0 0,1-1 0 0 0,-1 1 0 0 0,0-1 0 0 0,1 0 0 0 0,-1 0 0 0 0,1 0 0 0 0,-1 0 0 0 0,1 0 0 0 0,0-1 0 0 0,0 0 0 0 0,0 0 0 0 0,8 2 0 0 0,-5-3-334 0 0,0 1 1 0 0,0-1-1 0 0,0-1 0 0 0,0 1 0 0 0,0-1 1 0 0,0 0-1 0 0,0-1 0 0 0,7-2 0 0 0,30-13-6844 0 0,-21 6 286 0 0</inkml:trace>
</inkml:ink>
</file>

<file path=ppt/ink/ink1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7:45.1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47 20 5249 0 0,'-7'0'944'0'0,"4"0"-422"0"0,0-1 1 0 0,1 1-1 0 0,-1 0 1 0 0,0 0 0 0 0,1 0-1 0 0,-1 1 1 0 0,0-1-1 0 0,1 1 1 0 0,-1-1-1 0 0,1 1 1 0 0,-1 0-1 0 0,1 0 1 0 0,-4 1-1 0 0,45-7 3267 0 0,-27 1-3640 0 0,0 0 1 0 0,0 0-1 0 0,0 2 1 0 0,0-1-1 0 0,0 1 1 0 0,1 1-1 0 0,14 0 0 0 0,-24 1-129 0 0,0 1-1 0 0,0-1 0 0 0,0 1 1 0 0,0 0-1 0 0,0 0 1 0 0,0 0-1 0 0,0 0 0 0 0,0 0 1 0 0,0 0-1 0 0,0 1 0 0 0,0 0 1 0 0,-1-1-1 0 0,1 1 0 0 0,-1 0 1 0 0,1 0-1 0 0,-1 1 1 0 0,0-1-1 0 0,0 0 0 0 0,0 1 1 0 0,0-1-1 0 0,0 1 0 0 0,0 0 1 0 0,-1 0-1 0 0,1-1 0 0 0,-1 1 1 0 0,0 0-1 0 0,0 0 1 0 0,0 0-1 0 0,0 1 0 0 0,-1-1 1 0 0,1 0-1 0 0,-1 0 0 0 0,1 4 1 0 0,-1 14 113 0 0,0 0 1 0 0,-1 0 0 0 0,-1 0-1 0 0,0 0 1 0 0,-9 30 0 0 0,-4 30-1713 0 0,13-68 322 0 0,1 0 0 0 0,1 1-1 0 0,0-1 1 0 0,3 15 0 0 0,1-15-3643 0 0</inkml:trace>
</inkml:ink>
</file>

<file path=ppt/ink/ink1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7:45.5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108 15 10338 0 0,'0'-6'840'0'0,"1"2"-320"0"0,0 0-15 0 0,3 3-65 0 0,1 2-192 0 0,1 4-144 0 0,0 0-64 0 0,2 1-24 0 0,2 0 8 0 0,1 0-32 0 0,0 0 16 0 0,1 0-72 0 0,0 0-128 0 0,-1 2-208 0 0,-4 0-505 0 0,-1 1-695 0 0,-3-1-232 0 0,-3 4-3129 0 0</inkml:trace>
  <inkml:trace contextRef="#ctx0" brushRef="#br0" timeOffset="1">7 171 14259 0 0,'-6'7'1289'0'0,"11"-5"-958"0"0,14-5-145 0 0,14-16 68 0 0,-14 8-356 0 0,1 0 0 0 0,26-10 1 0 0,-41 19-477 0 0,0 0 1 0 0,1 0-1 0 0,-1 1 1 0 0,1 0 0 0 0,-1 0-1 0 0,1 0 1 0 0,-1 1-1 0 0,1 0 1 0 0,-1 0-1 0 0,1 0 1 0 0,-1 1 0 0 0,1-1-1 0 0,-1 1 1 0 0,8 3-1 0 0,6 5-3757 0 0</inkml:trace>
</inkml:ink>
</file>

<file path=ppt/ink/ink1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7:45.8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1 12163 0 0,'-1'9'741'0'0,"2"14"-191"0"0,-1-10-164 0 0,0 48 1170 0 0,13 111-1 0 0,-8-126-1513 0 0,2 3-1948 0 0,1-17-4853 0 0,-4-22 1744 0 0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6:30.6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100 7 7570 0 0,'-9'-1'932'0'0,"3"-1"-206"0"0,0 1 1 0 0,0 0 0 0 0,0 0 0 0 0,-1 1 0 0 0,1 0 0 0 0,0 0 0 0 0,-8 1 0 0 0,13 0-598 0 0,-1-1 0 0 0,0 1-1 0 0,0 0 1 0 0,0 0 0 0 0,0 0 0 0 0,1 0-1 0 0,-1 0 1 0 0,0 0 0 0 0,1 1-1 0 0,-1-1 1 0 0,1 0 0 0 0,0 1-1 0 0,-1-1 1 0 0,1 1 0 0 0,0 0-1 0 0,0-1 1 0 0,0 1 0 0 0,0 0-1 0 0,0 0 1 0 0,0 0 0 0 0,1 0-1 0 0,-1-1 1 0 0,0 1 0 0 0,1 0-1 0 0,0 0 1 0 0,-1 4 0 0 0,0 5-113 0 0,1 0 1 0 0,0 0 0 0 0,1 0-1 0 0,0 0 1 0 0,1-1 0 0 0,0 1-1 0 0,1 0 1 0 0,0-1-1 0 0,0 0 1 0 0,1 1 0 0 0,1-1-1 0 0,-1-1 1 0 0,2 1-1 0 0,-1-1 1 0 0,1 0 0 0 0,1 0-1 0 0,0 0 1 0 0,0-1 0 0 0,0 0-1 0 0,1-1 1 0 0,1 0-1 0 0,-1 0 1 0 0,1 0 0 0 0,0-1-1 0 0,11 5 1 0 0,-17-9-38 0 0,0-1 0 0 0,0 0-1 0 0,0 0 1 0 0,-1 0 0 0 0,1 0 0 0 0,0 0 0 0 0,0-1 0 0 0,1 1-1 0 0,-1-1 1 0 0,0 0 0 0 0,0 0 0 0 0,0 0 0 0 0,0 0 0 0 0,0-1-1 0 0,0 1 1 0 0,0-1 0 0 0,0 0 0 0 0,0 0 0 0 0,0 0 0 0 0,0 0-1 0 0,-1 0 1 0 0,1-1 0 0 0,0 1 0 0 0,-1-1 0 0 0,1 0 0 0 0,-1 0-1 0 0,1 0 1 0 0,-1 0 0 0 0,0 0 0 0 0,0 0 0 0 0,3-4 0 0 0,-2 1 43 0 0,0 0 0 0 0,0-1 0 0 0,-1 0 0 0 0,0 1 0 0 0,0-1 0 0 0,0 0 0 0 0,0 0 0 0 0,-1-1 0 0 0,0 1 0 0 0,-1 0 0 0 0,1 0 0 0 0,-1 0 0 0 0,0-1 0 0 0,-2-9 0 0 0,0 0 100 0 0,-1 1-1 0 0,-1 0 1 0 0,-10-26-1 0 0,13 36-51 0 0,-1 0 1 0 0,-1 0-1 0 0,1 1 0 0 0,-1-1 0 0 0,0 1 0 0 0,0-1 0 0 0,0 1 0 0 0,0 0 0 0 0,-1 0 0 0 0,1 0 0 0 0,-1 1 1 0 0,0 0-1 0 0,0-1 0 0 0,-9-4 0 0 0,11 7-42 0 0,0 1 0 0 0,0-1 0 0 0,0 0 0 0 0,0 1 0 0 0,0 0 0 0 0,0-1 0 0 0,0 1 0 0 0,0 0 0 0 0,0 0 0 0 0,0 0 0 0 0,-1 0 0 0 0,1 1 1 0 0,0-1-1 0 0,0 1 0 0 0,0-1 0 0 0,0 1 0 0 0,0-1 0 0 0,1 1 0 0 0,-1 0 0 0 0,0 0 0 0 0,0 0 0 0 0,0 0 0 0 0,1 0 0 0 0,-1 1 0 0 0,0-1 0 0 0,1 0 0 0 0,-1 1 0 0 0,1-1 0 0 0,0 1 0 0 0,-1 0 1 0 0,1-1-1 0 0,0 1 0 0 0,0 0 0 0 0,-1 3 0 0 0,-3 3-253 0 0,2 0 0 0 0,-1 1 0 0 0,1-1 0 0 0,0 1-1 0 0,1-1 1 0 0,-2 15 0 0 0,0 5-1471 0 0,1 54-1 0 0,4-72 1237 0 0,-1-1 0 0 0,1 1 0 0 0,1 0 0 0 0,0-1 0 0 0,0 1 1 0 0,1-1-1 0 0,0 0 0 0 0,0 0 0 0 0,7 11 0 0 0,1-5 534 0 0,-10-15 236 0 0,0 1 0 0 0,0 0-1 0 0,0 0 1 0 0,0 0 0 0 0,0 1-1 0 0,0-1 1 0 0,-1 0 0 0 0,1 0-1 0 0,0 0 1 0 0,-1 0 0 0 0,1 1-1 0 0,-1-1 1 0 0,1 0 0 0 0,-1 1 0 0 0,0-1-1 0 0,0 0 1 0 0,1 1 0 0 0,-1-1-1 0 0,0 0 1 0 0,0 1 0 0 0,0-1-1 0 0,0 0 1 0 0,-1 1 0 0 0,1 1-1 0 0,-5 35 121 0 0,-8 40 776 0 0,12-72-1144 0 0,-1 0 0 0 0,0-1 0 0 0,0 1 0 0 0,0 0 0 0 0,-1-1 0 0 0,0 0-1 0 0,0 1 1 0 0,0-1 0 0 0,-1 0 0 0 0,-4 4 0 0 0,7-8-106 0 0,0 0 1 0 0,-1 0-1 0 0,1 0 1 0 0,0 0-1 0 0,-1 0 1 0 0,1-1-1 0 0,-1 1 1 0 0,0-1-1 0 0,1 1 1 0 0,-1-1-1 0 0,1 1 1 0 0,-3-1-1 0 0,4 0 26 0 0,-1 0 0 0 0,0 0 0 0 0,1 0 0 0 0,-1 0-1 0 0,1 0 1 0 0,-1 0 0 0 0,0 0 0 0 0,1 0 0 0 0,-1 0 0 0 0,1 0 0 0 0,-1 0 0 0 0,0 0 0 0 0,1 0 0 0 0,-1-1-1 0 0,1 1 1 0 0,-1 0 0 0 0,1 0 0 0 0,-1-1 0 0 0,1 1 0 0 0,-1 0 0 0 0,1-1 0 0 0,-1 1 0 0 0,1-1-1 0 0,-1 1 1 0 0,1 0 0 0 0,-1-1 0 0 0,1 1 0 0 0,0-1 0 0 0,-1 1 0 0 0,1-1 0 0 0,0 0 0 0 0,0 1-1 0 0,-1-1 1 0 0,1 1 0 0 0,0-2 0 0 0,0 2 13 0 0,0-1-1 0 0,1 0 0 0 0,-1 0 1 0 0,0 1-1 0 0,1-1 1 0 0,-1 0-1 0 0,0 0 1 0 0,1 1-1 0 0,-1-1 0 0 0,1 0 1 0 0,0 1-1 0 0,-1-1 1 0 0,1 1-1 0 0,-1-1 1 0 0,1 1-1 0 0,0-1 0 0 0,-1 1 1 0 0,1-1-1 0 0,0 1 1 0 0,0 0-1 0 0,-1-1 1 0 0,1 1-1 0 0,0 0 0 0 0,0-1 1 0 0,-1 1-1 0 0,1 0 1 0 0,0 0-1 0 0,1 0 1 0 0,30-6 137 0 0,-28 6-111 0 0,66-6 242 0 0,20-2-262 0 0,-82 7-599 0 0,1-1 0 0 0,-1 0 0 0 0,1-1 0 0 0,10-5 0 0 0,1-7-5307 0 0</inkml:trace>
</inkml:ink>
</file>

<file path=ppt/ink/ink1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7:46.2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69 6 10258 0 0,'-3'5'403'0'0,"1"1"1"0"0,0 0-1 0 0,0-1 0 0 0,0 1 0 0 0,1 0 0 0 0,0 0 0 0 0,0 1 0 0 0,1-1 1 0 0,0 0-1 0 0,0 0 0 0 0,0 0 0 0 0,0 0 0 0 0,1 0 0 0 0,0 0 1 0 0,3 8-1 0 0,-3-10-356 0 0,1 0 1 0 0,0-1 0 0 0,0 1-1 0 0,0 0 1 0 0,0 0-1 0 0,1-1 1 0 0,-1 0 0 0 0,1 1-1 0 0,0-1 1 0 0,0 0-1 0 0,0 0 1 0 0,0 0 0 0 0,1-1-1 0 0,-1 1 1 0 0,1-1 0 0 0,0 0-1 0 0,0 0 1 0 0,-1 0-1 0 0,1-1 1 0 0,0 1 0 0 0,0-1-1 0 0,8 2 1 0 0,-7-3-33 0 0,0 1 1 0 0,-1-1 0 0 0,1 0-1 0 0,0 0 1 0 0,0 0 0 0 0,0-1-1 0 0,0 0 1 0 0,0 0 0 0 0,0 0-1 0 0,-1 0 1 0 0,1-1-1 0 0,0 0 1 0 0,-1 0 0 0 0,0 0-1 0 0,1 0 1 0 0,-1-1 0 0 0,0 0-1 0 0,0 0 1 0 0,0 0-1 0 0,3-4 1 0 0,-2 2 11 0 0,0 1 0 0 0,-1-1 0 0 0,0-1 1 0 0,0 1-1 0 0,0-1 0 0 0,-1 1 0 0 0,0-1 0 0 0,0 0 0 0 0,0 0 0 0 0,-1 0 0 0 0,0-1 0 0 0,0 1 0 0 0,0-1 1 0 0,0-9-1 0 0,-1 15-7 0 0,-1-1 0 0 0,0 0 0 0 0,0 1 0 0 0,0-1 0 0 0,0 1 0 0 0,0-1 0 0 0,0 0 0 0 0,-1 1 0 0 0,1-1 0 0 0,0 1 0 0 0,-1-1 0 0 0,0 1 0 0 0,1-1 0 0 0,-1 1 0 0 0,0-1 0 0 0,1 1 0 0 0,-1 0 0 0 0,0-1 1 0 0,0 1-1 0 0,0 0 0 0 0,0 0 0 0 0,-1 0 0 0 0,-1-2 0 0 0,1 2 2 0 0,-1 0 1 0 0,1-1-1 0 0,-1 1 0 0 0,1 1 1 0 0,-1-1-1 0 0,0 0 0 0 0,0 1 1 0 0,1-1-1 0 0,-1 1 1 0 0,0 0-1 0 0,0 0 0 0 0,-3 0 1 0 0,-9 2 28 0 0,0 0 0 0 0,1 1 0 0 0,-27 9 0 0 0,40-11-50 0 0,-14 3-235 0 0,-1 1-1 0 0,1 1 1 0 0,0 1-1 0 0,1 0 0 0 0,-1 1 1 0 0,1 0-1 0 0,-20 16 1 0 0,27-15-1368 0 0,7-8 641 0 0,-1-1 823 0 0,1 1 1 0 0,0-1 0 0 0,0 0-1 0 0,0 0 1 0 0,0 0-1 0 0,0 1 1 0 0,0-1 0 0 0,0 0-1 0 0,0 0 1 0 0,0 0 0 0 0,0 1-1 0 0,0-1 1 0 0,0 0 0 0 0,0 0-1 0 0,0 0 1 0 0,0 1-1 0 0,0-1 1 0 0,0 0 0 0 0,0 0-1 0 0,0 0 1 0 0,0 1 0 0 0,0-1-1 0 0,0 0 1 0 0,0 0 0 0 0,1 0-1 0 0,-1 1 1 0 0,0-1-1 0 0,0 0 1 0 0,1 1-825 0 0,-1-1 825 0 0,0 0 0 0 0,1 0-1 0 0</inkml:trace>
</inkml:ink>
</file>

<file path=ppt/ink/ink1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7:46.6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137 1 10602 0 0,'-3'0'73'0'0,"1"0"-1"0"0,0 0 0 0 0,-1 0 1 0 0,1 0-1 0 0,0 0 1 0 0,-1 0-1 0 0,1 1 0 0 0,0-1 1 0 0,0 1-1 0 0,-1 0 0 0 0,1-1 1 0 0,0 1-1 0 0,0 0 1 0 0,0 0-1 0 0,0 1 0 0 0,0-1 1 0 0,0 0-1 0 0,0 1 0 0 0,0-1 1 0 0,1 1-1 0 0,-1-1 1 0 0,1 1-1 0 0,-3 2 0 0 0,2-1 108 0 0,1 0 0 0 0,-1 0 1 0 0,1 1-1 0 0,-1-1 0 0 0,1 0 0 0 0,0 1 0 0 0,0-1 0 0 0,0 1 0 0 0,1-1 0 0 0,-1 1 0 0 0,1 0 0 0 0,0-1 0 0 0,0 8 1 0 0,0-9-107 0 0,0 1 0 0 0,0-1 0 0 0,1 1 0 0 0,-1 0 0 0 0,0-1 0 0 0,1 1 0 0 0,0-1 0 0 0,0 1 0 0 0,0-1 0 0 0,0 0 0 0 0,0 1 0 0 0,0-1 0 0 0,0 0 0 0 0,1 0 0 0 0,-1 0 0 0 0,1 0 0 0 0,0 0 0 0 0,-1 0 0 0 0,1 0 0 0 0,0 0 0 0 0,0-1 1 0 0,0 1-1 0 0,0-1 0 0 0,0 1 0 0 0,1-1 0 0 0,-1 0 0 0 0,0 0 0 0 0,1 0 0 0 0,-1 0 0 0 0,1 0 0 0 0,-1-1 0 0 0,1 1 0 0 0,-1-1 0 0 0,1 0 0 0 0,-1 1 0 0 0,1-1 0 0 0,0 0 0 0 0,-1 0 0 0 0,1-1 0 0 0,-1 1 0 0 0,1-1 0 0 0,-1 1 1 0 0,6-3-1 0 0,-2 1-62 0 0,1-2 0 0 0,0 1 1 0 0,-1-1-1 0 0,0 0 1 0 0,0 0-1 0 0,0-1 1 0 0,9-8-1 0 0,-13 11-6 0 0,0 0-1 0 0,1-1 1 0 0,-1 1 0 0 0,0-1-1 0 0,0 1 1 0 0,0-1-1 0 0,-1 0 1 0 0,1 1 0 0 0,-1-1-1 0 0,1 0 1 0 0,-1 0-1 0 0,0 0 1 0 0,0 0 0 0 0,-1 0-1 0 0,1-1 1 0 0,0 1 0 0 0,-1 0-1 0 0,0 0 1 0 0,0 0-1 0 0,0-4 1 0 0,0 6-21 0 0,-1 0 1 0 0,1-1-1 0 0,-1 1 0 0 0,0 0 1 0 0,1 0-1 0 0,-1 0 1 0 0,0-1-1 0 0,0 1 0 0 0,0 0 1 0 0,0 0-1 0 0,0 0 0 0 0,0 0 1 0 0,0 1-1 0 0,0-1 1 0 0,0 0-1 0 0,0 0 0 0 0,0 1 1 0 0,-1-1-1 0 0,1 0 0 0 0,0 1 1 0 0,0-1-1 0 0,-1 1 1 0 0,1 0-1 0 0,-1-1 0 0 0,1 1 1 0 0,0 0-1 0 0,-1 0 0 0 0,1 0 1 0 0,0 0-1 0 0,-1 0 0 0 0,1 0 1 0 0,-1 0-1 0 0,1 1 1 0 0,-3 0-1 0 0,-2 0-280 0 0,0 0 0 0 0,0 1 0 0 0,0 0-1 0 0,0 0 1 0 0,0 0 0 0 0,-7 5 0 0 0,1 1-137 0 0,0 1 0 0 0,1 0 0 0 0,0 0-1 0 0,1 1 1 0 0,-12 15 0 0 0,3-1 778 0 0,-22 37 1 0 0,39-59-214 0 0,1-1 1 0 0,0 1 0 0 0,0 0 0 0 0,0-1 0 0 0,0 1 0 0 0,1 0 0 0 0,-1 0-1 0 0,0 0 1 0 0,1 0 0 0 0,-1-1 0 0 0,1 1 0 0 0,0 0 0 0 0,-1 0 0 0 0,1 0-1 0 0,0 0 1 0 0,0 0 0 0 0,1 0 0 0 0,-1 0 0 0 0,0 0 0 0 0,0 0 0 0 0,1 0-1 0 0,1 3 1 0 0,-1-3-47 0 0,0-1 0 0 0,1 1 0 0 0,0 0 0 0 0,-1 0 0 0 0,1-1 0 0 0,0 1 0 0 0,0-1 0 0 0,0 1 0 0 0,0-1 0 0 0,0 0 0 0 0,0 0-1 0 0,0 0 1 0 0,0 0 0 0 0,1 0 0 0 0,3 1 0 0 0,3 0-18 0 0,0-1 0 0 0,0 0 1 0 0,0 0-1 0 0,0 0 0 0 0,1-1 0 0 0,-1-1 0 0 0,0 1 0 0 0,15-4 0 0 0,-20 2-68 0 0,13-1-142 0 0,0-2-1 0 0,0 0 1 0 0,-1-1 0 0 0,0-1 0 0 0,0 0-1 0 0,17-11 1 0 0,-30 11-422 0 0,-11 5 485 0 0,-16 7 284 0 0,21-2-136 0 0,0-1-1 0 0,1 1 1 0 0,-1-1-1 0 0,1 1 1 0 0,-1 0-1 0 0,1 0 1 0 0,0 1-1 0 0,0-1 1 0 0,0 0-1 0 0,1 1 1 0 0,-1-1-1 0 0,1 1 1 0 0,0-1-1 0 0,-1 1 0 0 0,2 0 1 0 0,-1-1-1 0 0,0 1 1 0 0,1 0-1 0 0,0 0 1 0 0,0 0-1 0 0,0-1 1 0 0,0 1-1 0 0,1 0 1 0 0,-1 0-1 0 0,3 7 1 0 0,-1-3-56 0 0,0 0 0 0 0,0 0 1 0 0,1 0-1 0 0,0 0 0 0 0,1-1 0 0 0,0 1 1 0 0,0-1-1 0 0,0 0 0 0 0,1 0 1 0 0,0 0-1 0 0,6 5 0 0 0,-9-10-204 0 0,1 0-1 0 0,-1 0 1 0 0,1 0-1 0 0,0-1 1 0 0,0 1-1 0 0,0-1 1 0 0,-1 0-1 0 0,1 0 1 0 0,0 0-1 0 0,0 0 1 0 0,1 0-1 0 0,-1-1 1 0 0,0 0-1 0 0,6 1 1 0 0,20 4-6248 0 0,-15 2 486 0 0</inkml:trace>
</inkml:ink>
</file>

<file path=ppt/ink/ink1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7:49.3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 1 2993 0 0,'-1'0'405'0'0,"1"0"0"0"0,-1 0 0 0 0,0 0 0 0 0,1 0 0 0 0,-1 0 0 0 0,1 1 0 0 0,-1-1 0 0 0,1 0 0 0 0,-1 0 0 0 0,0 1 0 0 0,-2 1 2430 0 0,3-1-2430 0 0,-1-1 0 0 0,1 1 0 0 0,0-1 1 0 0,-1 1-1 0 0,1 0 0 0 0,-7 22 3167 0 0,3 33-4270 0 0,4-36 1630 0 0,-2 6-1017 0 0,-5 108 908 0 0,7-113-1787 0 0,1 0 1 0 0,1 0-1 0 0,1-1 1 0 0,7 28-1 0 0,-10-47 753 0 0,1 1-181 0 0,-1 0 0 0 0,1 0 0 0 0,-1-1 0 0 0,1 1 0 0 0,-1 0 0 0 0,1-1 0 0 0,0 1 0 0 0,0-1 0 0 0,0 1 0 0 0,0-1 0 0 0,0 1 0 0 0,2 1 1 0 0,6 2-3966 0 0</inkml:trace>
</inkml:ink>
</file>

<file path=ppt/ink/ink1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7:49.9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60 1 5977 0 0,'0'0'266'0'0,"-1"0"-1"0"0,0 1 1 0 0,1-1-1 0 0,-1 0 0 0 0,0 1 1 0 0,1-1-1 0 0,-1 1 1 0 0,1-1-1 0 0,-1 1 0 0 0,1-1 1 0 0,-1 1-1 0 0,1-1 1 0 0,-1 1-1 0 0,1 0 0 0 0,-1-1 1 0 0,1 1-1 0 0,0 0 1 0 0,-1-1-1 0 0,1 1 1 0 0,0 0-1 0 0,0-1 0 0 0,-1 1 1 0 0,1 0-1 0 0,0 1 1 0 0,-11 23 872 0 0,-18 74 619 0 0,27-88-1660 0 0,-1 1 0 0 0,2-1 0 0 0,0 1 0 0 0,0-1 0 0 0,1 1 0 0 0,2 21 0 0 0,-1-32-96 0 0,-1 0-1 0 0,0-1 0 0 0,0 1 1 0 0,0 0-1 0 0,1 0 0 0 0,-1-1 0 0 0,0 1 1 0 0,1 0-1 0 0,-1 0 0 0 0,0-1 0 0 0,1 1 1 0 0,-1 0-1 0 0,1-1 0 0 0,-1 1 1 0 0,1 0-1 0 0,0-1 0 0 0,-1 1 0 0 0,1-1 1 0 0,-1 1-1 0 0,1-1 0 0 0,0 0 1 0 0,0 1-1 0 0,-1-1 0 0 0,1 1 0 0 0,0-1 1 0 0,0 0-1 0 0,-1 0 0 0 0,1 1 0 0 0,0-1 1 0 0,0 0-1 0 0,0 0 0 0 0,-1 0 1 0 0,1 0-1 0 0,1 0 0 0 0,35-8 0 0 0,-34 6 6 0 0,1 1-1 0 0,0 0 0 0 0,0 0 0 0 0,0 0 0 0 0,0 0 0 0 0,0 1 0 0 0,7-1 0 0 0,-9 2 11 0 0,1-1 1 0 0,-1 1-1 0 0,0 0 1 0 0,0-1-1 0 0,0 1 0 0 0,0 0 1 0 0,0 0-1 0 0,0 1 0 0 0,0-1 1 0 0,0 0-1 0 0,-1 1 0 0 0,1-1 1 0 0,0 1-1 0 0,-1-1 1 0 0,1 1-1 0 0,-1 0 0 0 0,0 0 1 0 0,2 2-1 0 0,-1 1 24 0 0,0-1 0 0 0,0 1 0 0 0,-1-1 0 0 0,1 1 0 0 0,-1-1 0 0 0,0 1 0 0 0,0 0 0 0 0,-1 6 0 0 0,1 2 40 0 0,-2 0 1 0 0,0-1-1 0 0,0 1 0 0 0,-1 0 0 0 0,-7 20 0 0 0,-4-2-1214 0 0,2-20-2120 0 0,11-11 3005 0 0,-1 0 0 0 0,1 0 0 0 0,-1 0 0 0 0,1 0 0 0 0,0 0 0 0 0,-1 0 0 0 0,1 0 0 0 0,-1 0 0 0 0,1 0 0 0 0,-1 0 1 0 0,1 0-1 0 0,0 0 0 0 0,-1 0 0 0 0,1 0 0 0 0,-1 0 0 0 0,1 0 0 0 0,0 0 0 0 0,-1-1 0 0 0,1 1 0 0 0,-1 0 0 0 0,1 0 0 0 0,0-1 0 0 0,-1 1 1 0 0,1 0-1 0 0,0 0 0 0 0,0-1 0 0 0,-1 1 0 0 0,1 0 0 0 0,0-1 0 0 0,-1 0 0 0 0,-5-4-3716 0 0</inkml:trace>
</inkml:ink>
</file>

<file path=ppt/ink/ink1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7:50.3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18 10602 0 0,'-2'-6'848'0'0,"2"1"-63"0"0,1 0-9 0 0,5 4-128 0 0,1 2-136 0 0,3 3 8 0 0,1 1 24 0 0,1 1-64 0 0,0 2-168 0 0,2 1-144 0 0,-1 0-96 0 0,2 1-144 0 0,-1 1-408 0 0,1 0-656 0 0,-1-1-840 0 0,1-2-849 0 0,-1-1-3200 0 0</inkml:trace>
</inkml:ink>
</file>

<file path=ppt/ink/ink1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7:50.6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 0 9314 0 0,'-2'2'230'0'0,"0"0"-1"0"0,-1 0 1 0 0,1 0-1 0 0,0 0 1 0 0,0 1-1 0 0,0-1 1 0 0,1 1 0 0 0,-1-1-1 0 0,1 1 1 0 0,-1-1-1 0 0,1 1 1 0 0,0 0-1 0 0,0-1 1 0 0,0 1 0 0 0,0 0-1 0 0,1 0 1 0 0,-1 0-1 0 0,1 0 1 0 0,-1 0 0 0 0,1 0-1 0 0,0 0 1 0 0,1 5-1 0 0,0 10 334 0 0,1 0 0 0 0,8 28 0 0 0,-7-29-96 0 0,4 14-53 0 0,13 38 1 0 0,-16-58-325 0 0,0 0 1 0 0,1-1 0 0 0,1 1-1 0 0,-1-1 1 0 0,1 0 0 0 0,14 16-1 0 0,-19-25-67 0 0,0 1 1 0 0,0-1-1 0 0,0 0 0 0 0,0 1 1 0 0,1-1-1 0 0,-1 0 0 0 0,0 0 0 0 0,1 0 1 0 0,-1 0-1 0 0,1 0 0 0 0,-1 0 0 0 0,1 0 1 0 0,0-1-1 0 0,-1 1 0 0 0,1 0 0 0 0,0-1 1 0 0,0 1-1 0 0,-1-1 0 0 0,1 0 0 0 0,0 0 1 0 0,0 0-1 0 0,-1 0 0 0 0,4 0 0 0 0,-3-1 1 0 0,0 0 0 0 0,0 0-1 0 0,0 0 1 0 0,0 0 0 0 0,0 0-1 0 0,0-1 1 0 0,0 1-1 0 0,-1-1 1 0 0,1 1 0 0 0,0-1-1 0 0,-1 0 1 0 0,0 0-1 0 0,1 0 1 0 0,-1 0 0 0 0,2-3-1 0 0,3-8 7 0 0,0 0 0 0 0,-1-1 0 0 0,-1 1 0 0 0,5-22 0 0 0,-7 24-115 0 0,10-57-1374 0 0,-12 62 1047 0 0,1 1-1 0 0,-1-1 0 0 0,0 1 0 0 0,-1-1 1 0 0,1 0-1 0 0,-1 1 0 0 0,0-1 1 0 0,-1 1-1 0 0,-3-10 0 0 0,5 13 213 0 0,-1 1 0 0 0,0-1 0 0 0,0 1 0 0 0,0 0 0 0 0,0-1 0 0 0,-1 1 0 0 0,1 0 0 0 0,0 0 0 0 0,0 0 0 0 0,-1 0 0 0 0,1 0 0 0 0,-1 0 0 0 0,1 0 0 0 0,-1 0 0 0 0,1 1 0 0 0,-1-1 0 0 0,1 0 0 0 0,-1 1 0 0 0,0 0 0 0 0,1-1 0 0 0,-1 1 0 0 0,0 0 0 0 0,1 0 0 0 0,-1-1 0 0 0,0 2 0 0 0,1-1 0 0 0,-1 0 0 0 0,0 0 0 0 0,0 0 0 0 0,1 1 0 0 0,-1-1 0 0 0,1 1 0 0 0,-1-1 0 0 0,0 1 0 0 0,-2 1-1 0 0,-5 2-143 0 0,1 1-1 0 0,-1-1 1 0 0,1 1 0 0 0,-15 12-1 0 0,15-10 266 0 0,-40 34-153 0 0,44-38 348 0 0,1 0-1 0 0,0 1 1 0 0,0 0-1 0 0,0 0 1 0 0,0-1 0 0 0,1 2-1 0 0,-1-1 1 0 0,1 0-1 0 0,0 0 1 0 0,-2 6-1 0 0,4-9-23 0 0,0 0-1 0 0,0 0 1 0 0,0 0-1 0 0,-1 0 1 0 0,1 0-1 0 0,1 0 1 0 0,-1 0-1 0 0,0 0 1 0 0,0 0-1 0 0,0 0 1 0 0,0 0-1 0 0,1 0 1 0 0,-1 0-1 0 0,0 0 1 0 0,1 0-1 0 0,-1 0 1 0 0,1 0-1 0 0,-1-1 1 0 0,1 1-1 0 0,-1 0 1 0 0,1 0 0 0 0,0-1-1 0 0,-1 1 1 0 0,2 1-1 0 0,1 0 86 0 0,-1-1 0 0 0,1 1 0 0 0,-1-1 1 0 0,1 0-1 0 0,0 0 0 0 0,0 0 0 0 0,-1 0 0 0 0,6 1 0 0 0,1 0 54 0 0,1-1-1 0 0,-1-1 1 0 0,1 1-1 0 0,12-2 1 0 0,-5-1-900 0 0,-1-1 1 0 0,1 0 0 0 0,-1-2 0 0 0,0 0 0 0 0,0 0 0 0 0,29-16 0 0 0,-42 19 470 0 0,0 0 0 0 0,-1 0 1 0 0,1 0-1 0 0,-1 0 0 0 0,1 0 1 0 0,-1-1-1 0 0,0 1 1 0 0,0-1-1 0 0,3-5 0 0 0,-2 3-263 0 0,11-11-1836 0 0</inkml:trace>
</inkml:ink>
</file>

<file path=ppt/ink/ink1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7:51.0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61 1 4537 0 0,'-2'10'7256'0'0,"-7"24"-4664"0"0,-1 1-1763 0 0,-7 19-8 0 0,12-38-637 0 0,-1 1 1 0 0,2-1-1 0 0,-3 23 1 0 0,6-38-187 0 0,2-1 1 0 0,-1 0 0 0 0,0 1-1 0 0,0-1 1 0 0,0 1-1 0 0,0-1 1 0 0,0 0 0 0 0,0 1-1 0 0,0-1 1 0 0,0 0-1 0 0,1 1 1 0 0,-1-1-1 0 0,0 0 1 0 0,0 1 0 0 0,0-1-1 0 0,1 0 1 0 0,-1 1-1 0 0,0-1 1 0 0,1 0-1 0 0,-1 1 1 0 0,0-1 0 0 0,1 0-1 0 0,-1 0 1 0 0,0 0-1 0 0,1 1 1 0 0,-1-1 0 0 0,0 0-1 0 0,1 0 1 0 0,-1 0-1 0 0,0 0 1 0 0,1 0-1 0 0,-1 0 1 0 0,1 1 0 0 0,20-1-1695 0 0,18-9-4678 0 0,-28 1 3816 0 0,2 0-1323 0 0</inkml:trace>
</inkml:ink>
</file>

<file path=ppt/ink/ink1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7:51.3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45 157 5929 0 0,'-4'3'467'0'0,"1"1"-1"0"0,-1-1 1 0 0,1 1-1 0 0,-1-1 1 0 0,1 1-1 0 0,0 0 1 0 0,1 0-1 0 0,-1 0 1 0 0,1 1-1 0 0,0-1 1 0 0,0 0-1 0 0,0 1 1 0 0,0 0-1 0 0,-1 9 1 0 0,2-11-411 0 0,0 0 1 0 0,1 0 0 0 0,0 0 0 0 0,0 0-1 0 0,0 0 1 0 0,0 0 0 0 0,0-1 0 0 0,1 1-1 0 0,-1 0 1 0 0,1 0 0 0 0,0 0 0 0 0,-1 0 0 0 0,2 0-1 0 0,-1-1 1 0 0,0 1 0 0 0,0 0 0 0 0,1-1-1 0 0,-1 1 1 0 0,1-1 0 0 0,0 1 0 0 0,0-1-1 0 0,0 0 1 0 0,0 0 0 0 0,0 0 0 0 0,1 0-1 0 0,2 2 1 0 0,-4-3-24 0 0,0-1-1 0 0,0 1 1 0 0,0-1 0 0 0,0 1-1 0 0,0-1 1 0 0,0 1-1 0 0,0-1 1 0 0,0 0 0 0 0,0 1-1 0 0,0-1 1 0 0,0 0-1 0 0,1 0 1 0 0,-1 0 0 0 0,0 0-1 0 0,0 0 1 0 0,0 0 0 0 0,0 0-1 0 0,0 0 1 0 0,0-1-1 0 0,1 1 1 0 0,-1 0 0 0 0,0-1-1 0 0,0 1 1 0 0,1-1-1 0 0,1-1 30 0 0,-1 1 0 0 0,0-1 0 0 0,0 0 1 0 0,0 0-1 0 0,0 0 0 0 0,0 0 0 0 0,-1 0 0 0 0,1 0 0 0 0,-1-1 0 0 0,2-1 0 0 0,2-6 55 0 0,-1 1 0 0 0,0-1 0 0 0,-1 0 0 0 0,4-14 0 0 0,-5 14-1 0 0,-1 0-1 0 0,0 0 0 0 0,-1 0 1 0 0,0 0-1 0 0,0 0 1 0 0,-1 0-1 0 0,0 0 0 0 0,-3-10 1 0 0,4 18-155 0 0,-1 0 0 0 0,1 0 0 0 0,-1 0 0 0 0,1 0 1 0 0,-1 0-1 0 0,0 0 0 0 0,0 0 0 0 0,0 0 0 0 0,0 0 1 0 0,0 0-1 0 0,0 1 0 0 0,0-1 0 0 0,-1 0 0 0 0,1 1 0 0 0,-1-1 1 0 0,1 1-1 0 0,-1-1 0 0 0,0 1 0 0 0,1 0 0 0 0,-1 0 1 0 0,0 0-1 0 0,0 0 0 0 0,0 0 0 0 0,0 0 0 0 0,0 0 1 0 0,0 0-1 0 0,0 1 0 0 0,0-1 0 0 0,0 1 0 0 0,0 0 0 0 0,0 0 1 0 0,0 0-1 0 0,-1 0 0 0 0,1 0 0 0 0,0 0 0 0 0,0 0 1 0 0,0 0-1 0 0,0 1 0 0 0,0-1 0 0 0,0 1 0 0 0,0 0 1 0 0,0 0-1 0 0,0-1 0 0 0,-2 3 0 0 0,2-2-539 0 0,1-1-1 0 0,-1 1 1 0 0,1 0-1 0 0,-1-1 1 0 0,1 1 0 0 0,-1-1-1 0 0,0 0 1 0 0,1 1-1 0 0,-1-1 1 0 0,0 0-1 0 0,1 0 1 0 0,-4 0 0 0 0,1-1-175 0 0</inkml:trace>
  <inkml:trace contextRef="#ctx0" brushRef="#br0" timeOffset="1">176 1 12771 0 0,'-2'5'834'0'0,"-1"0"1"0"0,1 0 0 0 0,0 0-1 0 0,0 0 1 0 0,0 1 0 0 0,1-1-1 0 0,-1 8 1 0 0,0 45 1205 0 0,6-22-1974 0 0,10 42 0 0 0,-12-70 209 0 0,0 5-117 0 0,2 6-964 0 0,0 0 1 0 0,15 37-1 0 0,-17-51 29 0 0,1 0 0 0 0,-1 0-1 0 0,1 0 1 0 0,0-1-1 0 0,1 1 1 0 0,4 5 0 0 0,-5-8 19 0 0,-1 0 0 0 0,0 0 0 0 0,1 0 1 0 0,-1 0-1 0 0,1-1 0 0 0,-1 1 0 0 0,1-1 0 0 0,0 0 1 0 0,0 0-1 0 0,0 0 0 0 0,0 0 0 0 0,4 1 1 0 0,-6-2 580 0 0,0 0 1 0 0,-1 0-1 0 0,1 0 1 0 0,0 0 0 0 0,0 0-1 0 0,-1-1 1 0 0,1 1 0 0 0,0 0-1 0 0,0 0 1 0 0,-1 0 0 0 0,1-1-1 0 0,0 1 1 0 0,-1 0-1 0 0,1-1 1 0 0,0 1 0 0 0,-1-1-1 0 0,1 1 1 0 0,0-1 0 0 0,0 0-1 0 0</inkml:trace>
</inkml:ink>
</file>

<file path=ppt/ink/ink1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7:51.7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67 8946 0 0,'-9'-4'5476'0'0,"18"0"-3175"0"0,38-6-2501 0 0,-18 5 507 0 0,-19 2-216 0 0,0 0-1 0 0,0 0 1 0 0,-1-1-1 0 0,1-1 1 0 0,-1 0-1 0 0,1 0 1 0 0,12-10-1 0 0,-32 16 558 0 0,-9 7-781 0 0,8 0 160 0 0,0 0-1 0 0,0 1 0 0 0,1 0 1 0 0,0 0-1 0 0,1 1 1 0 0,0 1-1 0 0,1-1 0 0 0,0 1 1 0 0,0 1-1 0 0,1-1 1 0 0,-6 15-1 0 0,11-21-8 0 0,-1 1 0 0 0,1-1 0 0 0,0 1 0 0 0,1 0 0 0 0,-1 0 0 0 0,1-1 0 0 0,0 1 0 0 0,1 0-1 0 0,-1 0 1 0 0,1 0 0 0 0,0 0 0 0 0,1 0 0 0 0,-1 0 0 0 0,1 0 0 0 0,1 0 0 0 0,-1 0 0 0 0,1-1 0 0 0,0 1 0 0 0,0 0 0 0 0,0-1 0 0 0,1 0-1 0 0,0 1 1 0 0,0-1 0 0 0,0 0 0 0 0,1-1 0 0 0,0 1 0 0 0,6 6 0 0 0,-7-9-28 0 0,-1 0-1 0 0,1 0 1 0 0,0 0-1 0 0,0 0 1 0 0,0 0-1 0 0,0-1 1 0 0,0 0-1 0 0,1 1 1 0 0,-1-1-1 0 0,0 0 1 0 0,1-1 0 0 0,-1 1-1 0 0,0-1 1 0 0,1 1-1 0 0,-1-1 1 0 0,1 0-1 0 0,-1 0 1 0 0,1 0-1 0 0,-1-1 1 0 0,1 1-1 0 0,2-2 1 0 0,34-12-2165 0 0,-6-6-4122 0 0,-20 9 224 0 0</inkml:trace>
</inkml:ink>
</file>

<file path=ppt/ink/ink1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7:52.1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60 15371 0 0,'0'-4'856'0'0,"2"-2"-495"0"0,0 0-9 0 0,4-1-16 0 0,1 2-160 0 0,4 0-32 0 0,1 0-32 0 0,2 1-24 0 0,1-1-40 0 0,2-1-72 0 0,2 2-448 0 0,-1 3-673 0 0,-1 0-815 0 0,-4 1-937 0 0,-2 1-47 0 0,-4 1-2473 0 0</inkml:trace>
  <inkml:trace contextRef="#ctx0" brushRef="#br0" timeOffset="1">20 248 14339 0 0,'-1'3'2849'0'0,"2"-2"-2361"0"0,4-1-72 0 0,3-1-248 0 0,2-1-40 0 0,4 1 8 0 0,3-1 8 0 0,5-1-24 0 0,2 1-64 0 0,4 1-416 0 0,3-2-856 0 0,-1 2-1265 0 0,-2 0-1504 0 0,1-2-2864 0 0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6:31.0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8842 0 0,'1'3'5831'0'0,"5"13"-3186"0"0,1 1-1588 0 0,-1 0-1 0 0,7 26 1 0 0,-8-20-1325 0 0,-1 1 0 0 0,-1 0 0 0 0,0 28 0 0 0,-3-43-483 0 0,3-11-57 0 0,11-13 839 0 0,-1 8-59 0 0,0 1 0 0 0,1 0 0 0 0,0 1 0 0 0,24-5 0 0 0,-1-1-2134 0 0,-36 11 1929 0 0,0 0 1 0 0,0-1-1 0 0,0 1 1 0 0,0 0-1 0 0,-1 0 1 0 0,1-1-1 0 0,0 1 1 0 0,0 0-1 0 0,-1-1 1 0 0,1 1-1 0 0,0-1 1 0 0,-1 1-1 0 0,1-1 1 0 0,0 1-1 0 0,-1-1 1 0 0,1 0-1 0 0,-1 1 1 0 0,1-1-1 0 0,-1 0 1 0 0,1 1-1 0 0,-1-1 1 0 0,1 0-1 0 0,-1 0 1 0 0,0 0-1 0 0,1 1 1 0 0,-1-3-1 0 0,-6-18-4489 0 0,0 10 1736 0 0</inkml:trace>
</inkml:ink>
</file>

<file path=ppt/ink/ink1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7:53.9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22 7626 0 0,'0'1'128'0'0,"-1"-1"0"0"0,0 0-1 0 0,1 0 1 0 0,-1 0 0 0 0,0 0 0 0 0,0 0 0 0 0,1 0 0 0 0,-1-1 0 0 0,0 1 0 0 0,0 0 0 0 0,1 0 0 0 0,-1 0 0 0 0,0-1 0 0 0,1 1 0 0 0,-1 0 0 0 0,0-1 0 0 0,1 1 0 0 0,-1-1 0 0 0,1 1 0 0 0,-1-1 0 0 0,1 1 0 0 0,-1-1 0 0 0,1 1-1 0 0,-1-1 1 0 0,1 1 0 0 0,-1-1 0 0 0,1 0 0 0 0,0 1 0 0 0,-1-1 0 0 0,1 1 0 0 0,0-1 0 0 0,-1 0 0 0 0,1 0 0 0 0,0 1 0 0 0,0-2 0 0 0,0 1-85 0 0,1 0 1 0 0,0 1 0 0 0,-1-1-1 0 0,1 1 1 0 0,0-1-1 0 0,-1 1 1 0 0,1-1-1 0 0,0 1 1 0 0,0-1 0 0 0,0 1-1 0 0,0 0 1 0 0,-1-1-1 0 0,1 1 1 0 0,0 0-1 0 0,0 0 1 0 0,0 0 0 0 0,0 0-1 0 0,0 0 1 0 0,0 0-1 0 0,0 0 1 0 0,0 0-1 0 0,0 0 1 0 0,-1 0 0 0 0,1 0-1 0 0,0 0 1 0 0,0 1-1 0 0,0-1 1 0 0,0 0-1 0 0,1 1 1 0 0,7 3 54 0 0,1-1-1 0 0,-1 1 1 0 0,0 1 0 0 0,0-1 0 0 0,0 1 0 0 0,-1 1-1 0 0,0 0 1 0 0,0 0 0 0 0,0 1 0 0 0,-1 0 0 0 0,8 9-1 0 0,-12-13-70 0 0,-1-1 0 0 0,0 1-1 0 0,0 0 1 0 0,0 0 0 0 0,-1 0-1 0 0,1 0 1 0 0,-1 0 0 0 0,0 0-1 0 0,1 1 1 0 0,-1-1-1 0 0,-1 0 1 0 0,1 0 0 0 0,0 1-1 0 0,-1-1 1 0 0,0 1 0 0 0,0-1-1 0 0,0 1 1 0 0,0-1 0 0 0,0 0-1 0 0,-1 1 1 0 0,0-1-1 0 0,1 0 1 0 0,-1 1 0 0 0,0-1-1 0 0,-1 0 1 0 0,1 0 0 0 0,-1 0-1 0 0,1 0 1 0 0,-1 0 0 0 0,0 0-1 0 0,0 0 1 0 0,0 0-1 0 0,0-1 1 0 0,-1 1 0 0 0,-4 3-1 0 0,-35 28-4 0 0,38-31-30 0 0,0-1-1 0 0,1 0 0 0 0,-1 0 1 0 0,0 0-1 0 0,0 0 0 0 0,0-1 1 0 0,0 1-1 0 0,0-1 0 0 0,-1 0 1 0 0,-5 1-1 0 0,22-4-63 0 0,0 1 1 0 0,0-2-1 0 0,0 1 1 0 0,0-2-1 0 0,14-5 1 0 0,-11 3 30 0 0,1 1 1 0 0,27-5-1 0 0,-8 8-1021 0 0,12-1-6035 0 0,-35 1 2754 0 0</inkml:trace>
</inkml:ink>
</file>

<file path=ppt/ink/ink1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7:54.3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1 147 10722 0 0,'0'2'320'0'0,"2"0"-248"0"0,3 0 8 0 0,1 0 32 0 0,2-4-24 0 0,0 0-64 0 0,1 0 0 0 0,2 1-16 0 0,-2 0-16 0 0,3 1-40 0 0,2 0-280 0 0,-1 0-400 0 0,2-2-296 0 0,-2 1-264 0 0,-1-1 15 0 0,0-4 345 0 0,-1-2-2657 0 0</inkml:trace>
  <inkml:trace contextRef="#ctx0" brushRef="#br0" timeOffset="1">196 3 5577 0 0,'-1'0'364'0'0,"0"-1"-1"0"0,0 1 1 0 0,0 0-1 0 0,0-1 1 0 0,-1 1 0 0 0,1 0-1 0 0,0 0 1 0 0,0-1-1 0 0,0 1 1 0 0,-1 0 0 0 0,1 0-1 0 0,0 0 1 0 0,0 1-1 0 0,0-1 1 0 0,-1 0-1 0 0,1 0 1 0 0,0 1 0 0 0,0-1-1 0 0,0 1 1 0 0,0-1-1 0 0,-1 1 1 0 0,0 0-1 0 0,1 0-125 0 0,-1 1-1 0 0,0 0 0 0 0,1-1 0 0 0,-1 1 0 0 0,1 0 0 0 0,0 0 1 0 0,0-1-1 0 0,0 1 0 0 0,0 0 0 0 0,0 0 0 0 0,-1 4 1 0 0,-1 6-333 0 0,0 1 0 0 0,1 0 0 0 0,-2 20 1 0 0,3-21 525 0 0,-4 91-2378 0 0,7-35-6396 0 0,-1-57 4348 0 0</inkml:trace>
</inkml:ink>
</file>

<file path=ppt/ink/ink1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7:54.6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22 109 6657 0 0,'-1'0'147'0'0,"0"0"-1"0"0,1 1 1 0 0,-1-1-1 0 0,0 1 1 0 0,1-1-1 0 0,-1 1 1 0 0,1-1-1 0 0,-1 1 1 0 0,0-1-1 0 0,1 1 0 0 0,-1-1 1 0 0,1 1-1 0 0,0 0 1 0 0,-1-1-1 0 0,1 1 1 0 0,-1 0-1 0 0,1 0 1 0 0,0-1-1 0 0,0 1 1 0 0,-1 0-1 0 0,1 0 1 0 0,0-1-1 0 0,0 1 0 0 0,0 0 1 0 0,0 0-1 0 0,0-1 1 0 0,0 1-1 0 0,0 0 1 0 0,0 0-1 0 0,0-1 1 0 0,0 1-1 0 0,0 0 1 0 0,1 0-1 0 0,-1-1 1 0 0,0 1-1 0 0,1 0 0 0 0,-1 0 1 0 0,0-1-1 0 0,1 1 1 0 0,-1 0-1 0 0,1-1 1 0 0,-1 1-1 0 0,1-1 1 0 0,-1 1-1 0 0,1 0 1 0 0,-1-1-1 0 0,2 1 1 0 0,-1 0-39 0 0,1 0 0 0 0,0 0 0 0 0,-1 0 0 0 0,1 0 0 0 0,0 0 0 0 0,0 0 0 0 0,-1-1 0 0 0,1 1 0 0 0,0-1 0 0 0,0 0 0 0 0,0 1 0 0 0,0-1 0 0 0,0 0 0 0 0,0 0 0 0 0,0 0 0 0 0,0 0 1 0 0,0 0-1 0 0,-1-1 0 0 0,4 0 0 0 0,2-2-48 0 0,-1 0 1 0 0,1-1 0 0 0,-1 0-1 0 0,0 0 1 0 0,-1 0-1 0 0,1-1 1 0 0,-1 0 0 0 0,0 0-1 0 0,8-9 1 0 0,-11 11-17 0 0,1 1-1 0 0,-1-1 1 0 0,0 0 0 0 0,0 0 0 0 0,0 0 0 0 0,-1 0 0 0 0,1 0 0 0 0,-1 0-1 0 0,0-1 1 0 0,1 1 0 0 0,-1 0 0 0 0,-1-1 0 0 0,1 1 0 0 0,0-1 0 0 0,-1 1 0 0 0,0-1-1 0 0,0 1 1 0 0,0-1 0 0 0,0 1 0 0 0,0-1 0 0 0,-2-4 0 0 0,2 6-15 0 0,-1 1 0 0 0,0 0 0 0 0,1 0 0 0 0,-1 0 0 0 0,1 0 0 0 0,-1 0 0 0 0,0 0 0 0 0,0 0 1 0 0,0 0-1 0 0,0 0 0 0 0,1 0 0 0 0,-1 1 0 0 0,0-1 0 0 0,0 0 0 0 0,0 1 0 0 0,-1-1 0 0 0,1 0 0 0 0,0 1 1 0 0,0-1-1 0 0,0 1 0 0 0,0 0 0 0 0,-2-1 0 0 0,0 1 3 0 0,0 0 0 0 0,0-1 1 0 0,1 2-1 0 0,-1-1 0 0 0,0 0 0 0 0,0 1 1 0 0,0-1-1 0 0,1 1 0 0 0,-5 1 0 0 0,-2 2-140 0 0,1-1 0 0 0,1 1 0 0 0,-1 1 1 0 0,1-1-1 0 0,-11 9 0 0 0,16-11-69 0 0,-23 25-1999 0 0,24-26 1775 0 0,0 0 0 0 0,1 0 1 0 0,-1 1-1 0 0,0-1 1 0 0,1 0-1 0 0,-1 1 1 0 0,1-1-1 0 0,0 0 1 0 0,-1 1-1 0 0,1-1 1 0 0,0 1-1 0 0,0-1 1 0 0,0 1-1 0 0,0-1 0 0 0,0 2 1 0 0,5 15-4849 0 0</inkml:trace>
</inkml:ink>
</file>

<file path=ppt/ink/ink1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7:55.1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42 21 11867 0 0,'40'1'1716'0'0,"36"-1"-1173"0"0,-68 0-471 0 0,-1-1 0 0 0,0 0-1 0 0,1 0 1 0 0,-1-1-1 0 0,0 0 1 0 0,0-1 0 0 0,12-5-1 0 0,-19 8-55 0 0,0 0 0 0 0,0 0 0 0 0,0 0 0 0 0,0 0 0 0 0,-1 0 0 0 0,1 0 0 0 0,0 0 0 0 0,0 0 0 0 0,0 0 0 0 0,0 0 0 0 0,0 0 0 0 0,0 0 0 0 0,0-1 0 0 0,0 1 0 0 0,0 0 0 0 0,0 0 0 0 0,0 0 0 0 0,0 0 0 0 0,0 0 0 0 0,0 0 0 0 0,0 0 0 0 0,0 0 0 0 0,0 0 0 0 0,0 0 0 0 0,0 0 0 0 0,0-1 0 0 0,0 1 0 0 0,0 0 0 0 0,0 0 0 0 0,0 0 0 0 0,0 0 0 0 0,0 0 0 0 0,0 0 0 0 0,0 0 0 0 0,0 0 0 0 0,0 0 0 0 0,0 0 0 0 0,0 0 0 0 0,0-1 0 0 0,0 1 0 0 0,0 0 0 0 0,0 0 1 0 0,0 0-1 0 0,0 0 0 0 0,0 0 0 0 0,0 0 0 0 0,1 0 0 0 0,-1 0 0 0 0,0 0 0 0 0,0 0 0 0 0,0 0 0 0 0,0 0 0 0 0,0 0 0 0 0,0 0 0 0 0,0 0 0 0 0,0 0 0 0 0,0 0 0 0 0,0 0 0 0 0,0 0 0 0 0,0 0 0 0 0,1 0 0 0 0,-1 0 0 0 0,0 0 0 0 0,0 0 0 0 0,-11-1 284 0 0,-14 4-445 0 0,2 4-87 0 0,1 1 1 0 0,-31 16-1 0 0,44-19 258 0 0,1-1 0 0 0,0 1 0 0 0,1 0 0 0 0,-1 1-1 0 0,1 0 1 0 0,0 0 0 0 0,0 0 0 0 0,1 1 0 0 0,-8 10 0 0 0,13-16-17 0 0,-1 1-1 0 0,1 1 1 0 0,0-1-1 0 0,-1 0 1 0 0,1 0-1 0 0,0 0 1 0 0,0 1-1 0 0,0-1 1 0 0,0 1-1 0 0,1-1 0 0 0,-1 1 1 0 0,1-1-1 0 0,-1 1 1 0 0,1-1-1 0 0,0 1 1 0 0,0-1-1 0 0,0 1 1 0 0,1-1-1 0 0,-1 1 1 0 0,0-1-1 0 0,1 1 1 0 0,0-1-1 0 0,-1 1 0 0 0,1-1 1 0 0,0 0-1 0 0,0 1 1 0 0,0-1-1 0 0,1 0 1 0 0,-1 0-1 0 0,0 0 1 0 0,1 0-1 0 0,0 0 1 0 0,2 2-1 0 0,-1-1-27 0 0,1-1 0 0 0,-1 1 0 0 0,1-1 0 0 0,0 0 0 0 0,0 0 0 0 0,0-1 0 0 0,0 1 0 0 0,0-1 0 0 0,1 0 0 0 0,-1 0 0 0 0,0 0 0 0 0,0-1 0 0 0,1 0 0 0 0,-1 1 0 0 0,0-1 0 0 0,1-1 0 0 0,-1 1 0 0 0,7-2 0 0 0,23-9-867 0 0,-27 8 532 0 0,0 1 0 0 0,-1 0-1 0 0,1 0 1 0 0,0 0 0 0 0,13 0 0 0 0,-27 11-10 0 0,0 0-1 0 0,0-1 1 0 0,-9 9 0 0 0,4-5 753 0 0,0 0 0 0 0,0-2 0 0 0,-1 1 0 0 0,-1-2-1 0 0,1 0 1 0 0,-2 0 0 0 0,1-2 0 0 0,-24 10 0 0 0,38-17-373 0 0,0 0 0 0 0,-1 0-1 0 0,1 0 1 0 0,0 0 0 0 0,0 0 0 0 0,0 0 0 0 0,0 0 0 0 0,-1 0 0 0 0,1 0 0 0 0,0 0-1 0 0,0 0 1 0 0,0 1 0 0 0,0-1 0 0 0,0 0 0 0 0,-1 0 0 0 0,1 0 0 0 0,0 0 0 0 0,0 0-1 0 0,0 0 1 0 0,0 0 0 0 0,0 0 0 0 0,0 1 0 0 0,0-1 0 0 0,-1 0 0 0 0,1 0 0 0 0,0 0-1 0 0,0 0 1 0 0,0 0 0 0 0,0 1 0 0 0,0-1 0 0 0,0 0 0 0 0,0 0 0 0 0,0 0 0 0 0,0 0-1 0 0,0 0 1 0 0,0 1 0 0 0,0-1 0 0 0,0 0 0 0 0,0 0 0 0 0,0 0 0 0 0,0 0 0 0 0,0 1-1 0 0,0-1 1 0 0,0 0 0 0 0,0 0 0 0 0,0 0 0 0 0,0 0 0 0 0,0 0 0 0 0,0 1 0 0 0,0-1-1 0 0,1 0 1 0 0,-1 0 0 0 0,10 8 205 0 0,16 3-122 0 0,-14-7-66 0 0,-1-1 0 0 0,1 0 1 0 0,-1 0-1 0 0,1-2 0 0 0,0 1 0 0 0,0-2 0 0 0,21 0 0 0 0,-22-1-1120 0 0,-1-1-1 0 0,1 0 1 0 0,-1 0 0 0 0,0-1 0 0 0,13-5 0 0 0,-3-1-4425 0 0</inkml:trace>
</inkml:ink>
</file>

<file path=ppt/ink/ink1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7:55.6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41 1 13955 0 0,'-4'5'448'0'0,"1"0"0"0"0,0 1 0 0 0,0-1 0 0 0,0 1 0 0 0,0 0 0 0 0,1 0 1 0 0,0 0-1 0 0,0 0 0 0 0,-1 13 0 0 0,-4 62 384 0 0,6-54-398 0 0,-3 55-1345 0 0,6-98-679 0 0,0 1-1 0 0,8-27 1 0 0,-3 15 1014 0 0,-5 19 469 0 0,18-65-486 0 0,-18 67 580 0 0,0 1 0 0 0,0-1-1 0 0,1 1 1 0 0,0-1 0 0 0,0 1-1 0 0,0 0 1 0 0,1 0-1 0 0,0 1 1 0 0,0-1 0 0 0,5-4-1 0 0,-7 7 34 0 0,0 1 0 0 0,-1 0-1 0 0,1 0 1 0 0,0 0 0 0 0,-1 0-1 0 0,1 0 1 0 0,0 1-1 0 0,0-1 1 0 0,0 0 0 0 0,0 1-1 0 0,-1-1 1 0 0,1 1 0 0 0,0 0-1 0 0,0 0 1 0 0,0 0-1 0 0,0 0 1 0 0,0 0 0 0 0,0 0-1 0 0,0 0 1 0 0,0 1 0 0 0,0-1-1 0 0,0 0 1 0 0,0 1-1 0 0,0 0 1 0 0,-1 0 0 0 0,1-1-1 0 0,0 1 1 0 0,0 0 0 0 0,-1 0-1 0 0,1 1 1 0 0,-1-1 0 0 0,1 0-1 0 0,-1 0 1 0 0,1 1-1 0 0,-1-1 1 0 0,3 4 0 0 0,-1-1 107 0 0,-1-1 0 0 0,1 1 0 0 0,0 0 1 0 0,-1 1-1 0 0,0-1 0 0 0,0 0 1 0 0,0 1-1 0 0,-1-1 0 0 0,1 1 0 0 0,-1-1 1 0 0,0 1-1 0 0,0 0 0 0 0,-1 0 0 0 0,1 5 1 0 0,-4 3 2 0 0,0 0 0 0 0,0-1 1 0 0,-1 0-1 0 0,0 0 0 0 0,-1 0 1 0 0,-1 0-1 0 0,0-1 0 0 0,0 0 1 0 0,-1 0-1 0 0,-1-1 0 0 0,0 0 1 0 0,0 0-1 0 0,-1 0 0 0 0,-11 9 1 0 0,11-9-277 0 0,16-9-377 0 0,7-2 396 0 0,7 2-185 0 0,0-1 1 0 0,0-1 0 0 0,0-1-1 0 0,31-7 1 0 0,-40 6-704 0 0,0-1-1 0 0,1 0 0 0 0,-1-1 1 0 0,-1-1-1 0 0,12-6 1 0 0,-6 3-1316 0 0,4 4-1407 0 0</inkml:trace>
</inkml:ink>
</file>

<file path=ppt/ink/ink1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7:55.9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57 10082 0 0,'-1'-1'752'0'0,"1"0"-336"0"0,1-2 8 0 0,4 0-63 0 0,0-3-137 0 0,2-2 32 0 0,2 1 0 0 0,-1 0-32 0 0,2 0-72 0 0,1 1-80 0 0,-1 2-120 0 0,-2 0-384 0 0,1 4-472 0 0,-3 1-593 0 0,-3 3-575 0 0,0 1 335 0 0,-3 1-2480 0 0</inkml:trace>
  <inkml:trace contextRef="#ctx0" brushRef="#br0" timeOffset="1">1 170 10002 0 0,'1'1'848'0'0,"1"1"-456"0"0,3 0 24 0 0,1-1 41 0 0,2 2-145 0 0,-1-3-144 0 0,3 0-40 0 0,1-3-72 0 0,-1 0-80 0 0,4-2-496 0 0,-2 0-825 0 0,2 0-831 0 0,-11-12-809 0 0,10 12-1032 0 0</inkml:trace>
</inkml:ink>
</file>

<file path=ppt/ink/ink1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7:56.4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169 1 7834 0 0,'-11'27'6963'0'0,"3"22"-4775"0"0,5-28-1424 0 0,-3 51 299 0 0,-1-1-3111 0 0,-3-27-6057 0 0,6-36 5425 0 0,0-2-1179 0 0</inkml:trace>
  <inkml:trace contextRef="#ctx0" brushRef="#br0" timeOffset="1">45 342 6497 0 0,'-4'4'835'0'0,"0"-1"0"0"0,0 2 0 0 0,0-1 0 0 0,0 0 0 0 0,1 1 0 0 0,-1-1 0 0 0,1 1 0 0 0,-4 10 0 0 0,5-12-645 0 0,1-1 0 0 0,0 1 1 0 0,0 0-1 0 0,0-1 1 0 0,1 1-1 0 0,-1 0 1 0 0,1 0-1 0 0,-1 0 0 0 0,1-1 1 0 0,0 1-1 0 0,0 0 1 0 0,0 0-1 0 0,1 0 0 0 0,-1 0 1 0 0,1-1-1 0 0,-1 1 1 0 0,1 0-1 0 0,0 0 0 0 0,2 3 1 0 0,-2-4-175 0 0,0-1-1 0 0,0 0 1 0 0,0 0 0 0 0,0 0-1 0 0,1 0 1 0 0,-1 0 0 0 0,0 0 0 0 0,0 0-1 0 0,1 0 1 0 0,-1 0 0 0 0,1-1 0 0 0,-1 1-1 0 0,1-1 1 0 0,-1 1 0 0 0,1-1 0 0 0,-1 1-1 0 0,1-1 1 0 0,-1 0 0 0 0,1 0-1 0 0,0 0 1 0 0,-1 0 0 0 0,1 0 0 0 0,-1 0-1 0 0,1 0 1 0 0,-1 0 0 0 0,1-1 0 0 0,0 1-1 0 0,1-1 1 0 0,47-18-1282 0 0,-41 15 621 0 0,34-16-4854 0 0,-22 10-830 0 0</inkml:trace>
</inkml:ink>
</file>

<file path=ppt/ink/ink1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7:56.9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58 10962 0 0,'-16'-1'1947'0'0,"23"-5"-887"0"0,26-9-549 0 0,0 4-377 0 0,45-8 0 0 0,-39 14-2366 0 0,-2 5-3347 0 0,-30 1 1363 0 0</inkml:trace>
</inkml:ink>
</file>

<file path=ppt/ink/ink1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7:57.6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15 7514 0 0,'5'0'284'0'0,"-1"0"0"0"0,0-1 1 0 0,0 1-1 0 0,0-1 0 0 0,0 0 1 0 0,0 0-1 0 0,5-3 0 0 0,-1 2-135 0 0,-2 1-140 0 0,0 0-1 0 0,0 0 1 0 0,0 0 0 0 0,0 0-1 0 0,0 1 1 0 0,0 0 0 0 0,10 1 0 0 0,-15 0 7 0 0,0-1 1 0 0,1 0-1 0 0,-1 0 1 0 0,0 1-1 0 0,0-1 1 0 0,1 1-1 0 0,-1-1 1 0 0,0 1-1 0 0,0 0 1 0 0,0-1-1 0 0,0 1 1 0 0,0 0-1 0 0,0 0 1 0 0,0 0-1 0 0,0 0 1 0 0,0-1-1 0 0,0 1 1 0 0,0 1-1 0 0,-1-1 1 0 0,1 0-1 0 0,0 0 1 0 0,-1 0-1 0 0,1 0 1 0 0,-1 0-1 0 0,1 1 1 0 0,-1-1-1 0 0,0 0 1 0 0,1 0-1 0 0,-1 1 1 0 0,0-1-1 0 0,0 0 1 0 0,0 0 0 0 0,0 1-1 0 0,0-1 1 0 0,0 0-1 0 0,0 1 1 0 0,0-1-1 0 0,-1 0 1 0 0,1 0-1 0 0,-1 3 1 0 0,-15 40 256 0 0,13-36-51 0 0,0-1 1 0 0,0 1-1 0 0,1 0 1 0 0,0-1-1 0 0,-2 11 1 0 0,4-15-161 0 0,0 0 0 0 0,0 1 0 0 0,1-1 0 0 0,-1 0 0 0 0,1 0 0 0 0,-1 1 0 0 0,1-1 0 0 0,0 0 0 0 0,0 0 0 0 0,1 0 1 0 0,-1 0-1 0 0,1 0 0 0 0,-1 0 0 0 0,1 0 0 0 0,0-1 0 0 0,4 5 0 0 0,-4-4-43 0 0,1 0 0 0 0,-1-1 1 0 0,1 1-1 0 0,0-1 0 0 0,0 0 0 0 0,0 0 0 0 0,0 0 1 0 0,0 0-1 0 0,0 0 0 0 0,0-1 0 0 0,1 1 1 0 0,-1-1-1 0 0,1 0 0 0 0,-1 0 0 0 0,1-1 0 0 0,-1 1 1 0 0,1-1-1 0 0,0 1 0 0 0,-1-1 0 0 0,1 0 1 0 0,-1 0-1 0 0,1-1 0 0 0,0 1 0 0 0,-1-1 0 0 0,1 0 1 0 0,-1 0-1 0 0,1 0 0 0 0,-1 0 0 0 0,0 0 1 0 0,1-1-1 0 0,-1 0 0 0 0,0 0 0 0 0,0 0 1 0 0,0 0-1 0 0,3-3 0 0 0,-2 2 41 0 0,0 0 1 0 0,0 0-1 0 0,0-1 1 0 0,-1 1-1 0 0,1-1 1 0 0,-1 0-1 0 0,0 0 1 0 0,0-1-1 0 0,-1 1 1 0 0,1 0-1 0 0,-1-1 1 0 0,0 0-1 0 0,0 1 1 0 0,0-1-1 0 0,-1 0 1 0 0,0 0-1 0 0,0 0 1 0 0,0 0-1 0 0,0 0 1 0 0,-1 0-1 0 0,0 0 1 0 0,0-1-1 0 0,0 1 1 0 0,-2-9-1 0 0,2 13-53 0 0,-1-1 0 0 0,1 1 0 0 0,-1-1 0 0 0,0 0 0 0 0,1 1 0 0 0,-1-1 0 0 0,0 1 0 0 0,0 0 0 0 0,0-1 0 0 0,0 1 0 0 0,0 0 0 0 0,0-1 0 0 0,0 1 0 0 0,0 0-1 0 0,0 0 1 0 0,-1 0 0 0 0,1 0 0 0 0,0 0 0 0 0,-1 0 0 0 0,1 0 0 0 0,-1 1 0 0 0,1-1 0 0 0,-3 0 0 0 0,1 0-86 0 0,0 1 0 0 0,0 0 0 0 0,-1 0 0 0 0,1 0 0 0 0,0 0 1 0 0,0 0-1 0 0,0 1 0 0 0,-1-1 0 0 0,1 1 0 0 0,0 0 0 0 0,-4 2 0 0 0,-6 2-462 0 0,0 2 0 0 0,1 0 0 0 0,-1 0-1 0 0,-12 11 1 0 0,10-7 229 0 0,2 1 0 0 0,-1 1 0 0 0,-19 23-1 0 0,28-31 319 0 0,1 1-1 0 0,-1 0 0 0 0,1 1 0 0 0,1-1 0 0 0,-1 1 0 0 0,1 0 1 0 0,0 0-1 0 0,1 0 0 0 0,-1 0 0 0 0,1 0 0 0 0,-1 13 0 0 0,3-19 36 0 0,-1 0-1 0 0,1 0 1 0 0,0 0-1 0 0,0 1 1 0 0,1-1-1 0 0,-1 0 0 0 0,0 0 1 0 0,0 0-1 0 0,0 0 1 0 0,1 0-1 0 0,-1 0 1 0 0,1 0-1 0 0,-1 0 1 0 0,1 0-1 0 0,-1 0 1 0 0,1 0-1 0 0,-1 0 0 0 0,1 0 1 0 0,0 0-1 0 0,0 0 1 0 0,-1 0-1 0 0,1 0 1 0 0,0-1-1 0 0,0 1 1 0 0,0 0-1 0 0,1 0 1 0 0,0 0 61 0 0,1 0 0 0 0,0 0 1 0 0,-1 0-1 0 0,1-1 0 0 0,0 1 1 0 0,0-1-1 0 0,-1 0 1 0 0,1 1-1 0 0,0-1 0 0 0,4-1 1 0 0,6-1 292 0 0,-1 0 0 0 0,1-1 0 0 0,17-6-1 0 0,-27 8-401 0 0,0 0 153 0 0,1-1-1 0 0,0 1 1 0 0,0 0 0 0 0,-1 0-1 0 0,1 0 1 0 0,0 1-1 0 0,5-1 1 0 0,-8 1-110 0 0,-1 0 1 0 0,1 0-1 0 0,-1 1 1 0 0,1-1-1 0 0,-1 0 1 0 0,0 0-1 0 0,1 0 1 0 0,-1 0-1 0 0,1 1 1 0 0,-1-1-1 0 0,1 0 1 0 0,-1 0-1 0 0,0 1 1 0 0,1-1-1 0 0,-1 0 1 0 0,0 1-1 0 0,1-1 1 0 0,-1 0-1 0 0,0 1 1 0 0,0-1-1 0 0,1 0 1 0 0,-1 1-1 0 0,0-1 1 0 0,1 2-1 0 0,-3 19 600 0 0,0-13-565 0 0,0 1 0 0 0,-1 0 0 0 0,0-1 0 0 0,-1 0 0 0 0,0 1 0 0 0,0-2 0 0 0,-1 1 0 0 0,0 0 0 0 0,-1-1-1 0 0,1 0 1 0 0,-10 9 0 0 0,20-28-341 0 0,14-10 199 0 0,-12 16 46 0 0,0 2 0 0 0,0-1-1 0 0,0 1 1 0 0,1 0 0 0 0,-1 0 0 0 0,1 1 0 0 0,0 0 0 0 0,1 1-1 0 0,-1-1 1 0 0,10 0 0 0 0,28-3-3319 0 0,-45 6 3194 0 0,0 1 1 0 0,-1-1-1 0 0,1 0 1 0 0,0 0-1 0 0,0 0 0 0 0,-1 0 1 0 0,1-1-1 0 0,0 1 1 0 0,-1 0-1 0 0,1 0 1 0 0,0 0-1 0 0,0 0 0 0 0,-1-1 1 0 0,1 1-1 0 0,0 0 1 0 0,-1-1-1 0 0,1 1 0 0 0,-1-1 1 0 0,1 1-1 0 0,0 0 1 0 0,-1-1-1 0 0,1 0 0 0 0,-1 1 1 0 0,1-1-1 0 0,-1 1 1 0 0,1-1-1 0 0,-1 1 0 0 0,0-1 1 0 0,1 0-1 0 0,-1 1 1 0 0,0-1-1 0 0,1 0 0 0 0,-1 1 1 0 0,0-1-1 0 0,0 0 1 0 0,0 0-1 0 0,0 1 0 0 0,0-1 1 0 0,0 0-1 0 0,0 0 1 0 0,0 1-1 0 0,0-2 0 0 0,1-5-992 0 0,6-9-3121 0 0</inkml:trace>
</inkml:ink>
</file>

<file path=ppt/ink/ink1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7:57.9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41 0 8642 0 0,'-4'10'1878'0'0,"1"-1"1"0"0,-1 1-1 0 0,-3 18 1 0 0,-4 66-788 0 0,8-63-576 0 0,-5 116-1833 0 0,7-99-2240 0 0,1 1-3315 0 0,0-39 3156 0 0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6:31.3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6169 0 0,'1'0'9904'0'0,"5"16"-6544"0"0,7 24-1858 0 0,0 45-265 0 0,2 12-1457 0 0,3-36-4306 0 0,-14-52 23 0 0</inkml:trace>
</inkml:ink>
</file>

<file path=ppt/ink/ink1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7:58.3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73 5305 0 0,'-1'0'165'0'0,"1"-1"-1"0"0,-1 0 1 0 0,1 1-1 0 0,-1-1 1 0 0,1 0-1 0 0,-1 1 1 0 0,1-1-1 0 0,-1 0 0 0 0,1 1 1 0 0,-1-1-1 0 0,1 0 1 0 0,0 0-1 0 0,0 0 1 0 0,-1 1-1 0 0,1-1 1 0 0,0 0-1 0 0,0 0 1 0 0,0 0-1 0 0,0 1 1 0 0,0-1-1 0 0,0 0 1 0 0,0 0-1 0 0,0 0 1 0 0,0 0-1 0 0,0 1 1 0 0,1-1-1 0 0,-1 0 1 0 0,0 0-1 0 0,1-1 1 0 0,1 0 103 0 0,-1 0 1 0 0,1 0 0 0 0,0-1 0 0 0,-1 1-1 0 0,1 1 1 0 0,0-1 0 0 0,1 0 0 0 0,-1 0-1 0 0,4-1 1 0 0,3-3 73 0 0,0 2 0 0 0,0-1 0 0 0,0 1 0 0 0,14-3-1 0 0,-22 7-310 0 0,-1-1 0 0 0,0 1 0 0 0,1 0-1 0 0,-1 0 1 0 0,0 0 0 0 0,1 0-1 0 0,-1 0 1 0 0,1-1 0 0 0,-1 1-1 0 0,0 0 1 0 0,1 0 0 0 0,-1 0-1 0 0,0 0 1 0 0,1 0 0 0 0,-1 0 0 0 0,1 0-1 0 0,-1 1 1 0 0,0-1 0 0 0,1 0-1 0 0,-1 0 1 0 0,0 0 0 0 0,1 0-1 0 0,-1 0 1 0 0,0 1 0 0 0,1-1 0 0 0,-1 0-1 0 0,0 0 1 0 0,1 0 0 0 0,-1 1-1 0 0,0-1 1 0 0,1 0 0 0 0,-1 1-1 0 0,0-1 1 0 0,0 0 0 0 0,0 0-1 0 0,1 1 1 0 0,-1-1 0 0 0,0 0 0 0 0,0 1-1 0 0,0-1 1 0 0,0 1 0 0 0,1-1-1 0 0,-1 0 1 0 0,0 1 0 0 0,0-1-1 0 0,0 0 1 0 0,0 1 0 0 0,0-1-1 0 0,0 1 1 0 0,0-1 0 0 0,0 0 0 0 0,0 1-1 0 0,0-1 1 0 0,0 0 0 0 0,-1 1-1 0 0,-9 31 977 0 0,2-7-370 0 0,8-23-631 0 0,0 0 0 0 0,0 0 0 0 0,0 0 1 0 0,1 0-1 0 0,-1 0 0 0 0,0 0 0 0 0,1 0 1 0 0,0 0-1 0 0,-1 0 0 0 0,1 0 0 0 0,0 0 1 0 0,0 0-1 0 0,0 0 0 0 0,0-1 0 0 0,0 1 1 0 0,1 0-1 0 0,-1-1 0 0 0,0 1 0 0 0,1-1 1 0 0,-1 0-1 0 0,1 1 0 0 0,0-1 0 0 0,-1 0 1 0 0,1 0-1 0 0,0 0 0 0 0,0 0 0 0 0,0 0 1 0 0,-1 0-1 0 0,1-1 0 0 0,0 1 0 0 0,0 0 1 0 0,0-1-1 0 0,0 0 0 0 0,0 1 0 0 0,0-1 1 0 0,1 0-1 0 0,1 0 0 0 0,3 0-379 0 0,0-1-1 0 0,0 1 0 0 0,0-1 1 0 0,0 0-1 0 0,-1-1 1 0 0,1 1-1 0 0,0-1 1 0 0,-1-1-1 0 0,12-5 0 0 0,30-27-5409 0 0,-24 13 507 0 0</inkml:trace>
</inkml:ink>
</file>

<file path=ppt/ink/ink1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7:58.6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148 0 11771 0 0,'-1'1'381'0'0,"-1"0"1"0"0,1 0 0 0 0,-1 0 0 0 0,1 0 0 0 0,0 0 0 0 0,-1 0 0 0 0,1 0 0 0 0,0 0 0 0 0,0 1 0 0 0,0-1 0 0 0,0 0 0 0 0,0 1 0 0 0,0-1 0 0 0,-1 4 0 0 0,-13 28 1552 0 0,9-20-1320 0 0,-22 52 136 0 0,21-45-1167 0 0,0-1 0 0 0,-2-1 1 0 0,0 1-1 0 0,-2-1 0 0 0,-22 30 0 0 0,33-48 370 0 0,0 0 1 0 0,0 0-1 0 0,0-1 0 0 0,0 1 1 0 0,0 0-1 0 0,0 0 0 0 0,0 0 0 0 0,0 0 1 0 0,0 0-1 0 0,0 0 0 0 0,0 0 0 0 0,0 0 1 0 0,0 0-1 0 0,0 0 0 0 0,0 0 0 0 0,0 0 1 0 0,0 0-1 0 0,0-1 0 0 0,-1 1 0 0 0,1 0 1 0 0,0 0-1 0 0,0 0 0 0 0,0 0 0 0 0,0 0 1 0 0,0 0-1 0 0,0 0 0 0 0,0 0 0 0 0,0 0 1 0 0,0 0-1 0 0,0 0 0 0 0,0 0 0 0 0,-1 0 1 0 0,1 0-1 0 0,0 0 0 0 0,0 0 1 0 0,0 0-1 0 0,0 0 0 0 0,0 0 0 0 0,0 0 1 0 0,0 0-1 0 0,0 0 0 0 0,0 0 0 0 0,0 0 1 0 0,-1 0-1 0 0,1 0 0 0 0,0 0 0 0 0,0 0 1 0 0,0 1-1 0 0,0-1 0 0 0,0 0 0 0 0,0 0 1 0 0,0 0-1 0 0,0 0 0 0 0,0 0 0 0 0,0 0 1 0 0,0 0-1 0 0,0 0 0 0 0,0 0 0 0 0,0 0 1 0 0,0 0-1 0 0,0 0 0 0 0,0 1 0 0 0,-1-1 1 0 0,1 0-1 0 0,0 0 0 0 0,3-12-1015 0 0,-3 10 1032 0 0,1-1 1 0 0,0 0-1 0 0,1 1 0 0 0,-1-1 1 0 0,0 1-1 0 0,1-1 0 0 0,-1 1 1 0 0,1-1-1 0 0,2-1 1 0 0,-1 2 45 0 0,0 0 1 0 0,0 0-1 0 0,0 0 1 0 0,0 0-1 0 0,1 1 1 0 0,-1-1 0 0 0,1 1-1 0 0,-1 0 1 0 0,1 0-1 0 0,0 0 1 0 0,-1 1-1 0 0,1-1 1 0 0,0 1 0 0 0,4 0-1 0 0,4 1 98 0 0,1 0-1 0 0,22 6 1 0 0,21 2-3905 0 0,-54-9 3550 0 0,-1 0 1 0 0,0 0 0 0 0,0-1 0 0 0,0 1 0 0 0,1-1 0 0 0,-1 1 0 0 0,0-1 0 0 0,0 0 0 0 0,0 1-1 0 0,0-1 1 0 0,0 0 0 0 0,0 0 0 0 0,0 0 0 0 0,0 0 0 0 0,0 0 0 0 0,0 0 0 0 0,0 0-1 0 0,-1 0 1 0 0,1 0 0 0 0,0 0 0 0 0,-1 0 0 0 0,1 0 0 0 0,-1 0 0 0 0,1-1 0 0 0,-1 1-1 0 0,0 0 1 0 0,1 0 0 0 0,-1-1 0 0 0,0 1 0 0 0,0-2 0 0 0,4-44-291 0 0,-4 45 700 0 0,0-4 903 0 0,-1-29 2075 0 0,1 34-2815 0 0,0-1 0 0 0,0 1 0 0 0,0-1 0 0 0,0 1 0 0 0,-1-1 0 0 0,1 1 0 0 0,0-1 0 0 0,-1 1 0 0 0,1-1 0 0 0,-1 1 0 0 0,0 0 0 0 0,1-1 0 0 0,-1 1 0 0 0,0 0 0 0 0,0-1 0 0 0,-1-1 0 0 0,1 3-160 0 0,-1 0 0 0 0,1 0 0 0 0,0 0 0 0 0,-1 0 0 0 0,1 0 0 0 0,0 1 0 0 0,-1-1 0 0 0,1 0 0 0 0,0 0 0 0 0,0 1 0 0 0,-1-1 0 0 0,1 1 0 0 0,0-1-1 0 0,0 1 1 0 0,0 0 0 0 0,0-1 0 0 0,0 1 0 0 0,-2 2 0 0 0,-24 19 334 0 0,22-17-222 0 0,-9 6-81 0 0,5-4-188 0 0,0-1 0 0 0,1 2 0 0 0,0-1 0 0 0,0 1-1 0 0,1 0 1 0 0,0 1 0 0 0,0 0 0 0 0,-6 11-1 0 0,13-19-23 0 0,0-1-1 0 0,0 0 1 0 0,0 0-1 0 0,0 1 1 0 0,0-1-1 0 0,0 0 1 0 0,0 0-1 0 0,0 1 1 0 0,0-1-1 0 0,0 0 1 0 0,0 0-1 0 0,0 1 1 0 0,0-1-1 0 0,0 0 1 0 0,0 0-1 0 0,0 1 1 0 0,0-1-1 0 0,0 0 1 0 0,0 0-1 0 0,0 1 1 0 0,0-1-1 0 0,1 0 1 0 0,-1 0-1 0 0,0 0 1 0 0,0 1-1 0 0,0-1 1 0 0,0 0-1 0 0,1 0 1 0 0,-1 0-1 0 0,0 0 1 0 0,0 1-1 0 0,0-1 1 0 0,1 0-1 0 0,-1 0 1 0 0,0 0-1 0 0,0 0 1 0 0,0 0-1 0 0,1 0 1 0 0,-1 1-1 0 0,16 2-151 0 0,14-4 64 0 0,-17-2-98 0 0,0 0 1 0 0,-1 0 0 0 0,1-1-1 0 0,14-7 1 0 0,21-15-8070 0 0,-38 19 3741 0 0</inkml:trace>
</inkml:ink>
</file>

<file path=ppt/ink/ink1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7:59.0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193 1 8058 0 0,'-6'4'7377'0'0,"1"9"-4845"0"0,-3 16-2366 0 0,7-25 430 0 0,-11 61 140 0 0,0 2-3023 0 0,-1-25-6920 0 0,10-36 4189 0 0</inkml:trace>
  <inkml:trace contextRef="#ctx0" brushRef="#br0" timeOffset="0.82">31 314 10066 0 0,'-5'10'1024'0'0,"0"1"0"0"0,1 0-1 0 0,0 0 1 0 0,1 0 0 0 0,0 1 0 0 0,-2 18 0 0 0,4-24-887 0 0,1 0 0 0 0,0 0 0 0 0,0 0 0 0 0,0-1 0 0 0,0 1 0 0 0,1 0 1 0 0,0 0-1 0 0,0-1 0 0 0,1 1 0 0 0,0-1 0 0 0,0 1 0 0 0,0-1 0 0 0,0 0 1 0 0,1 0-1 0 0,4 7 0 0 0,-5-10-164 0 0,0 0 1 0 0,-1-1 0 0 0,1 1-1 0 0,0-1 1 0 0,0 1 0 0 0,1-1-1 0 0,-1 0 1 0 0,0 0-1 0 0,0 0 1 0 0,0 0 0 0 0,1 0-1 0 0,-1-1 1 0 0,0 1-1 0 0,1 0 1 0 0,-1-1 0 0 0,1 0-1 0 0,-1 0 1 0 0,1 0 0 0 0,-1 0-1 0 0,0 0 1 0 0,1 0-1 0 0,-1 0 1 0 0,1-1 0 0 0,-1 0-1 0 0,0 1 1 0 0,1-1 0 0 0,-1 0-1 0 0,0 0 1 0 0,1 0-1 0 0,3-3 1 0 0,3-1-999 0 0,1-1 0 0 0,-1 0 0 0 0,0 0 0 0 0,0-1 0 0 0,12-12 0 0 0,1-6-2752 0 0,-1 0-1696 0 0</inkml:trace>
</inkml:ink>
</file>

<file path=ppt/ink/ink1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7:59.4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105 54 11715 0 0,'-5'2'549'0'0,"0"0"0"0"0,0 1 0 0 0,1-1 0 0 0,-1 1 0 0 0,1 0 0 0 0,-1 0 0 0 0,1 1 0 0 0,0-1 0 0 0,0 1 0 0 0,1 0 0 0 0,-1 0 0 0 0,-2 5 0 0 0,1-1-227 0 0,0 1 0 0 0,0-1-1 0 0,1 1 1 0 0,1 0 0 0 0,-1 0 0 0 0,-1 11-1 0 0,-1 8-295 0 0,2 0 0 0 0,1 0 0 0 0,1 45 1 0 0,4-106-459 0 0,1-1 0 0 0,2 1 0 0 0,1 1 0 0 0,1-1 0 0 0,16-39 0 0 0,-1 19 356 0 0,-20 50 76 0 0,-1 1 0 0 0,1-1 0 0 0,-1 0 0 0 0,1 0 0 0 0,0 1 0 0 0,0-1 0 0 0,0 1 1 0 0,0 0-1 0 0,0-1 0 0 0,1 1 0 0 0,-1 0 0 0 0,1 0 0 0 0,-1 1 0 0 0,1-1 0 0 0,4-2 1 0 0,-6 4 12 0 0,0 0 0 0 0,0 0 0 0 0,0 1 0 0 0,0-1 0 0 0,-1 0 0 0 0,1 0 0 0 0,0 0 0 0 0,0 1 0 0 0,0-1 0 0 0,-1 0 0 0 0,1 1 0 0 0,0-1 0 0 0,-1 1 0 0 0,1-1 0 0 0,0 1 0 0 0,-1-1 0 0 0,1 1 0 0 0,0-1 0 0 0,-1 1 0 0 0,1 0 0 0 0,-1-1 0 0 0,1 1 0 0 0,-1 0 0 0 0,0-1 0 0 0,1 1 0 0 0,-1 0 0 0 0,0 0 0 0 0,1 0 1 0 0,-1-1-1 0 0,0 1 0 0 0,0 0 0 0 0,0 0 0 0 0,1 0 0 0 0,-1-1 0 0 0,0 1 0 0 0,0 0 0 0 0,-1 1 0 0 0,3 35 376 0 0,-2-36-379 0 0,-1 12 45 0 0,-1 0-1 0 0,0 0 1 0 0,-1 0-1 0 0,0 0 0 0 0,-1 0 1 0 0,-10 21-1 0 0,10-25-76 0 0,0-1 1 0 0,-1 1-1 0 0,0-1 0 0 0,0 0 0 0 0,-1-1 1 0 0,0 1-1 0 0,0-1 0 0 0,-1 0 0 0 0,1-1 1 0 0,-10 7-1 0 0,16-12 12 0 0,-1-1-1 0 0,1 0 1 0 0,0 1 0 0 0,-1-1 0 0 0,1 0-1 0 0,0 1 1 0 0,-1-1 0 0 0,1 0-1 0 0,-1 1 1 0 0,1-1 0 0 0,0 0 0 0 0,-1 0-1 0 0,1 1 1 0 0,-1-1 0 0 0,1 0 0 0 0,-1 0-1 0 0,1 0 1 0 0,-1 0 0 0 0,1 0-1 0 0,-1 0 1 0 0,1 0 0 0 0,-1 0 0 0 0,1 0-1 0 0,-1 0 1 0 0,1 0 0 0 0,-1 0 0 0 0,1 0-1 0 0,0 0 1 0 0,-1 0 0 0 0,1 0 0 0 0,-1 0-1 0 0,1-1 1 0 0,-1 1 0 0 0,1 0-1 0 0,-1 0 1 0 0,1-1 0 0 0,-1 1 0 0 0,1-1-10 0 0,0 0 0 0 0,0 0 1 0 0,1 1-1 0 0,-1-1 0 0 0,0 0 1 0 0,0 1-1 0 0,1-1 1 0 0,-1 0-1 0 0,0 1 0 0 0,1-1 1 0 0,-1 1-1 0 0,1-1 0 0 0,-1 0 1 0 0,1 1-1 0 0,-1-1 1 0 0,1 1-1 0 0,-1 0 0 0 0,1-1 1 0 0,0 1-1 0 0,-1-1 0 0 0,1 1 1 0 0,0 0-1 0 0,-1-1 1 0 0,1 1-1 0 0,0 0 0 0 0,0-1 1 0 0,68-24-230 0 0,10-4-3094 0 0,-30 1-3812 0 0,-28 4 4239 0 0,-16 16 1962 0 0,10-7-1504 0 0</inkml:trace>
</inkml:ink>
</file>

<file path=ppt/ink/ink1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7:59.8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186 48 2112 0 0,'1'-11'876'0'0,"0"7"-557"0"0,-1 1 0 0 0,0-1-1 0 0,0 1 1 0 0,0-1 0 0 0,0 1 0 0 0,0 0 0 0 0,-1-1-1 0 0,-4-5 5331 0 0,5 9-5562 0 0,-6 9 2246 0 0,-1 10-271 0 0,-1 2-513 0 0,-14 47 601 0 0,21-63-2056 0 0,0 1 1 0 0,0-1-1 0 0,1 0 1 0 0,0 0-1 0 0,-1 0 1 0 0,2 1-1 0 0,-1-1 1 0 0,0 0-1 0 0,1 0 1 0 0,3 10-1 0 0,-4-14-90 0 0,0-1 1 0 0,1 1-1 0 0,-1 0 1 0 0,0 0-1 0 0,0-1 0 0 0,1 1 1 0 0,-1 0-1 0 0,1-1 0 0 0,-1 1 1 0 0,1 0-1 0 0,-1-1 1 0 0,1 1-1 0 0,-1-1 0 0 0,1 1 1 0 0,0-1-1 0 0,-1 1 0 0 0,1-1 1 0 0,-1 1-1 0 0,1-1 0 0 0,0 0 1 0 0,0 1-1 0 0,-1-1 1 0 0,1 0-1 0 0,0 0 0 0 0,0 1 1 0 0,-1-1-1 0 0,1 0 0 0 0,0 0 1 0 0,0 0-1 0 0,1 0 1 0 0,1-1 6 0 0,-1 1 1 0 0,1-1 0 0 0,-1 0 0 0 0,0 0-1 0 0,1 0 1 0 0,-1 0 0 0 0,0 0 0 0 0,1-1-1 0 0,3-2 1 0 0,3-4-577 0 0,0 0-1 0 0,0 0 1 0 0,7-11 0 0 0,-5 4-2991 0 0,-8 4-1586 0 0</inkml:trace>
  <inkml:trace contextRef="#ctx0" brushRef="#br0" timeOffset="1">38 278 10754 0 0,'-8'17'1518'0'0,"2"0"1"0"0,0 1-1 0 0,1-1 0 0 0,-4 24 0 0 0,8-35-1324 0 0,0 0 0 0 0,0 1-1 0 0,1-1 1 0 0,0 1 0 0 0,0-1 0 0 0,0 0 0 0 0,1 1 0 0 0,0-1-1 0 0,1 0 1 0 0,-1 1 0 0 0,1-1 0 0 0,0 0 0 0 0,0 0-1 0 0,1 0 1 0 0,5 9 0 0 0,-7-14-193 0 0,0 0 1 0 0,-1 0-1 0 0,1-1 1 0 0,0 1-1 0 0,-1 0 1 0 0,1 0-1 0 0,0 0 1 0 0,0-1-1 0 0,0 1 1 0 0,0-1-1 0 0,0 1 1 0 0,0 0-1 0 0,0-1 1 0 0,0 0-1 0 0,0 1 1 0 0,0-1-1 0 0,0 0 1 0 0,0 1-1 0 0,0-1 1 0 0,0 0-1 0 0,0 0 1 0 0,0 0-1 0 0,0 0 1 0 0,0 0-1 0 0,0 0 1 0 0,2 0-1 0 0,-1-1-138 0 0,1 0 0 0 0,0 0 0 0 0,-1 0 0 0 0,0 0 0 0 0,1-1 0 0 0,-1 1 0 0 0,0-1 0 0 0,0 1 0 0 0,1-1 0 0 0,1-3-1 0 0,4-3-1221 0 0,0-1-1 0 0,-1-1 0 0 0,0 1 0 0 0,5-11 0 0 0,1-6-2806 0 0,-2 0-1606 0 0</inkml:trace>
</inkml:ink>
</file>

<file path=ppt/ink/ink1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8:00.2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54 11186 0 0,'21'-11'5380'0'0,"17"-8"-5073"0"0,-26 13-402 0 0,28-10-7 0 0,-38 16-221 0 0,0-1-1 0 0,0 1 0 0 0,0 0 1 0 0,-1-1-1 0 0,1 1 0 0 0,0 0 1 0 0,0 1-1 0 0,0-1 0 0 0,0 0 0 0 0,0 0 1 0 0,2 2-1 0 0,-3-2 144 0 0,-1 0-1 0 0,0 0 1 0 0,1 0 0 0 0,-1 0 0 0 0,0 0-1 0 0,0 1 1 0 0,1-1 0 0 0,-1 0-1 0 0,0 0 1 0 0,0 0 0 0 0,1 1 0 0 0,-1-1-1 0 0,0 0 1 0 0,0 0 0 0 0,0 0-1 0 0,1 1 1 0 0,-1-1 0 0 0,0 0 0 0 0,0 1-1 0 0,0-1 1 0 0,0 0 0 0 0,0 0-1 0 0,1 1 1 0 0,-1-1 0 0 0,0 0 0 0 0,0 1-1 0 0,0-1 1 0 0,0 0 0 0 0,0 1-1 0 0,0-1 1 0 0,0 1 0 0 0,-1 7-4306 0 0</inkml:trace>
</inkml:ink>
</file>

<file path=ppt/ink/ink1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8:00.5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44 7274 0 0,'5'-1'4506'0'0,"17"-4"-2102"0"0,-20 5-2278 0 0,-1-1 1 0 0,1 1-1 0 0,-1-1 0 0 0,1 1 0 0 0,-1-1 0 0 0,1 1 0 0 0,-1 0 0 0 0,1 0 0 0 0,-1 0 1 0 0,1 0-1 0 0,-1 0 0 0 0,1 0 0 0 0,1 1 0 0 0,-2-1-87 0 0,-1 0 1 0 0,1 0-1 0 0,0 1 0 0 0,-1-1 1 0 0,1 0-1 0 0,-1 1 0 0 0,0-1 1 0 0,1 1-1 0 0,-1-1 0 0 0,1 1 1 0 0,-1-1-1 0 0,1 0 0 0 0,-1 1 1 0 0,0 0-1 0 0,1-1 0 0 0,-1 1 1 0 0,0-1-1 0 0,0 1 0 0 0,0-1 1 0 0,1 1-1 0 0,-1-1 0 0 0,0 1 1 0 0,0 0-1 0 0,0 5 40 0 0,0-1-1 0 0,0 1 1 0 0,-1-1-1 0 0,1 0 0 0 0,-1 1 1 0 0,-2 5-1 0 0,-2 11 92 0 0,4-13-57 0 0,0 1 0 0 0,1-1 0 0 0,0 1 0 0 0,1-1 0 0 0,2 15 0 0 0,-2-21-103 0 0,-1 0-1 0 0,1 0 1 0 0,-1-1 0 0 0,1 1 0 0 0,0-1-1 0 0,0 1 1 0 0,0-1 0 0 0,0 1 0 0 0,1-1-1 0 0,-1 1 1 0 0,1-1 0 0 0,-1 0 0 0 0,1 0-1 0 0,0 0 1 0 0,0 0 0 0 0,-1 0 0 0 0,2 0-1 0 0,-1-1 1 0 0,0 1 0 0 0,0 0 0 0 0,0-1-1 0 0,1 0 1 0 0,-1 0 0 0 0,4 2 0 0 0,-4-3 3 0 0,1 0 1 0 0,-1 0 0 0 0,0 0-1 0 0,1 0 1 0 0,-1-1-1 0 0,0 1 1 0 0,1 0 0 0 0,-1-1-1 0 0,0 0 1 0 0,1 0 0 0 0,-1 1-1 0 0,0-1 1 0 0,0-1 0 0 0,0 1-1 0 0,0 0 1 0 0,0 0-1 0 0,0-1 1 0 0,0 1 0 0 0,0-1-1 0 0,-1 0 1 0 0,1 1 0 0 0,-1-1-1 0 0,1 0 1 0 0,-1 0 0 0 0,1 0-1 0 0,-1 0 1 0 0,0 0-1 0 0,0 0 1 0 0,1-4 0 0 0,3-4 63 0 0,-1-1-1 0 0,0 0 1 0 0,0 0 0 0 0,3-19 0 0 0,-6 25 8 0 0,-1-1-1 0 0,0 0 1 0 0,0 1-1 0 0,0-1 1 0 0,0 1 0 0 0,-1-1-1 0 0,0 1 1 0 0,0-1-1 0 0,0 1 1 0 0,-1-1-1 0 0,0 1 1 0 0,0 0-1 0 0,0 0 1 0 0,0 0 0 0 0,-5-7-1 0 0,5 10-40 0 0,0-1 0 0 0,0 1 0 0 0,0-1-1 0 0,-1 1 1 0 0,1 0 0 0 0,0-1 0 0 0,-1 1 0 0 0,0 1-1 0 0,1-1 1 0 0,-1 0 0 0 0,0 0 0 0 0,0 1-1 0 0,0 0 1 0 0,0 0 0 0 0,0 0 0 0 0,0 0 0 0 0,-1 0-1 0 0,1 0 1 0 0,0 1 0 0 0,0 0 0 0 0,-1-1 0 0 0,1 1-1 0 0,0 0 1 0 0,-1 1 0 0 0,1-1 0 0 0,0 1 0 0 0,-4 0-1 0 0,5 0-177 0 0,0-1-1 0 0,1 1 1 0 0,-1 0-1 0 0,0 0 0 0 0,0 0 1 0 0,1 0-1 0 0,-1 0 0 0 0,0 0 1 0 0,1 0-1 0 0,-1 0 1 0 0,1 1-1 0 0,-3 2 0 0 0,4-3-262 0 0,-1-1-1 0 0,1 1 0 0 0,-1 0 0 0 0,1-1 0 0 0,0 1 1 0 0,-1 0-1 0 0,1 0 0 0 0,0 0 0 0 0,0-1 1 0 0,-1 1-1 0 0,1 0 0 0 0,0 0 0 0 0,0 0 0 0 0,0-1 1 0 0,0 1-1 0 0,0 0 0 0 0,0 0 0 0 0,0 0 0 0 0,0 0 1 0 0,1 0-1 0 0</inkml:trace>
</inkml:ink>
</file>

<file path=ppt/ink/ink1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8:00.9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85 11658 0 0,'-3'6'398'0'0,"1"1"0"0"0,0-1 0 0 0,1 0 0 0 0,-1 1-1 0 0,1-1 1 0 0,1 1 0 0 0,-1 0 0 0 0,1-1-1 0 0,0 1 1 0 0,1-1 0 0 0,-1 1 0 0 0,1 0-1 0 0,1-1 1 0 0,-1 0 0 0 0,4 9 0 0 0,-4-10-318 0 0,1 0 0 0 0,1 0 0 0 0,-1-1 1 0 0,0 1-1 0 0,1 0 0 0 0,0-1 0 0 0,0 0 0 0 0,1 0 1 0 0,-1 0-1 0 0,1 0 0 0 0,0 0 0 0 0,0-1 0 0 0,0 1 1 0 0,0-1-1 0 0,1 0 0 0 0,-1 0 0 0 0,1-1 0 0 0,-1 0 1 0 0,8 3-1 0 0,-10-4-65 0 0,0-1-1 0 0,-1 1 1 0 0,1-1-1 0 0,-1 0 1 0 0,1 1 0 0 0,0-1-1 0 0,0 0 1 0 0,-1 0 0 0 0,1 0-1 0 0,0 0 1 0 0,-1-1 0 0 0,1 1-1 0 0,-1 0 1 0 0,1-1 0 0 0,0 1-1 0 0,-1-1 1 0 0,1 1 0 0 0,-1-1-1 0 0,1 0 1 0 0,-1 0 0 0 0,1 0-1 0 0,1-1 1 0 0,-1 0 17 0 0,0 0 1 0 0,0-1-1 0 0,-1 1 0 0 0,1 0 1 0 0,-1-1-1 0 0,1 1 0 0 0,-1-1 0 0 0,0 1 1 0 0,0-1-1 0 0,0 0 0 0 0,0 1 1 0 0,0-6-1 0 0,0 4 45 0 0,0-1 1 0 0,-1 0-1 0 0,1 0 1 0 0,-1 0-1 0 0,0 0 1 0 0,-1 0-1 0 0,1 1 1 0 0,-1-1-1 0 0,0 0 1 0 0,0 0-1 0 0,-1 0 0 0 0,1 1 1 0 0,-1-1-1 0 0,0 1 1 0 0,-4-7-1 0 0,-3 2-31 0 0,0 1-1 0 0,0 0 0 0 0,-1 0 1 0 0,0 1-1 0 0,0 0 0 0 0,0 1 1 0 0,-1 0-1 0 0,0 1 0 0 0,-19-6 1 0 0,29 10-127 0 0,1 1-1 0 0,0 0 1 0 0,-1 0 0 0 0,1 0 0 0 0,0 0 0 0 0,-1 0 0 0 0,1 0-1 0 0,0 0 1 0 0,-1 0 0 0 0,1 0 0 0 0,0 0 0 0 0,-1 0 0 0 0,1 0-1 0 0,0 0 1 0 0,-1 0 0 0 0,1 0 0 0 0,-1 0 0 0 0,1 0 0 0 0,0 0-1 0 0,-1 0 1 0 0,1 1 0 0 0,0-1 0 0 0,0 0 0 0 0,-1 0 0 0 0,1 0-1 0 0,0 1 1 0 0,-1-1 0 0 0,1 1-398 0 0,-1 0 0 0 0,1-1 0 0 0,0 1 0 0 0,0 0 0 0 0,0-1-1 0 0,-1 1 1 0 0,1 0 0 0 0,0 0 0 0 0,0-1 0 0 0,0 1 0 0 0,0 0 0 0 0,0-1 0 0 0,0 1 0 0 0,1 0 0 0 0,-1 0 0 0 0,0-1-1 0 0,0 1 1 0 0,0 0 0 0 0,1 0 0 0 0,3 6-5870 0 0</inkml:trace>
  <inkml:trace contextRef="#ctx0" brushRef="#br0" timeOffset="1">242 0 16692 0 0,'3'9'5552'0'0,"-2"27"-3711"0"0,-3 21-947 0 0,0 85-78 0 0,3-122-2462 0 0,1-1 1 0 0,8 34 0 0 0,1-27-7277 0 0</inkml:trace>
</inkml:ink>
</file>

<file path=ppt/ink/ink1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8:01.5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12 136 9578 0 0,'-11'-7'3669'0'0,"10"3"-1338"0"0,21 1-811 0 0,-8 2-1793 0 0,-2 1 296 0 0,136-20 71 0 0,-130 17-53 0 0,1-1 0 0 0,0-1 0 0 0,-1 0-1 0 0,0-2 1 0 0,-1 0 0 0 0,23-13 0 0 0,-20 3 186 0 0,-18 16-221 0 0,0 1-1 0 0,0-1 1 0 0,1 1-1 0 0,-1-1 1 0 0,0 1-1 0 0,0-1 1 0 0,0 1-1 0 0,0-1 1 0 0,0 0-1 0 0,0 1 0 0 0,0-1 1 0 0,0 1-1 0 0,0-1 1 0 0,0 1-1 0 0,0-1 1 0 0,0 0-1 0 0,0 1 1 0 0,0-1-1 0 0,0 1 1 0 0,-1-1-1 0 0,1 1 1 0 0,0-1-1 0 0,-1 0 1 0 0,0-1-8 0 0,-1 1 0 0 0,0-1 1 0 0,0 1-1 0 0,0 0 0 0 0,0-1 0 0 0,0 1 0 0 0,0 0 1 0 0,0 0-1 0 0,0 0 0 0 0,0 0 0 0 0,0 1 1 0 0,-1-1-1 0 0,1 1 0 0 0,0-1 0 0 0,-4 1 0 0 0,-6-2 5 0 0,1 1 0 0 0,0 1 0 0 0,-1 0 1 0 0,1 1-1 0 0,0 0 0 0 0,-1 1 0 0 0,1 0 0 0 0,0 1 0 0 0,0 0 0 0 0,0 1 0 0 0,1 0 0 0 0,-1 0 0 0 0,1 1 0 0 0,0 1 0 0 0,0-1 0 0 0,0 2 0 0 0,-8 7 0 0 0,12-9 33 0 0,1 0 0 0 0,-1 0 0 0 0,1 1 0 0 0,0 0 0 0 0,0 0 0 0 0,1 0 0 0 0,0 1 0 0 0,0 0 0 0 0,0-1 1 0 0,1 1-1 0 0,0 1 0 0 0,1-1 0 0 0,-1 0 0 0 0,1 1 0 0 0,1-1 0 0 0,-1 1 0 0 0,1-1 0 0 0,1 1 0 0 0,-1 0 0 0 0,1 0 0 0 0,1-1 0 0 0,-1 1 0 0 0,1 0 0 0 0,1-1 1 0 0,3 14-1 0 0,-3-16-62 0 0,-1 0 1 0 0,0 0-1 0 0,1-1 1 0 0,0 1 0 0 0,0-1-1 0 0,1 1 1 0 0,-1-1-1 0 0,1 0 1 0 0,0 0 0 0 0,0 0-1 0 0,0 0 1 0 0,0 0-1 0 0,1-1 1 0 0,0 0 0 0 0,0 0-1 0 0,-1 0 1 0 0,2 0-1 0 0,-1 0 1 0 0,0-1 0 0 0,1 1-1 0 0,-1-1 1 0 0,1-1-1 0 0,-1 1 1 0 0,1 0 0 0 0,0-1-1 0 0,0 0 1 0 0,0 0-1 0 0,0-1 1 0 0,0 1 0 0 0,-1-1-1 0 0,1 0 1 0 0,0-1-1 0 0,0 1 1 0 0,0-1 0 0 0,0 0-1 0 0,0 0 1 0 0,0 0-1 0 0,-1-1 1 0 0,1 1 0 0 0,0-1-1 0 0,5-4 1 0 0,6-2-1068 0 0,0 0 0 0 0,-1-1 1 0 0,0-1-1 0 0,-1 0 0 0 0,0-1 0 0 0,-1-1 1 0 0,0 0-1 0 0,0-1 0 0 0,-2 0 1 0 0,13-18-1 0 0,-3 0-2235 0 0</inkml:trace>
</inkml:ink>
</file>

<file path=ppt/ink/ink1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8:01.9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109 31 4353 0 0,'-1'-2'544'0'0,"0"0"-1"0"0,0 0 1 0 0,0 0-1 0 0,0 0 1 0 0,0 0-1 0 0,0 0 1 0 0,-1 0 0 0 0,1 0-1 0 0,-1 0 1 0 0,1 1-1 0 0,-1-1 1 0 0,0 0 0 0 0,0 1-1 0 0,0 0 1 0 0,-2-2-1 0 0,3 3-405 0 0,0 0 0 0 0,-1 0 0 0 0,1 0 0 0 0,0 0 0 0 0,0 0 0 0 0,0 0 0 0 0,-1 1 0 0 0,1-1 0 0 0,0 0-1 0 0,0 1 1 0 0,0-1 0 0 0,0 1 0 0 0,0-1 0 0 0,0 1 0 0 0,0 0 0 0 0,0-1 0 0 0,0 1 0 0 0,0 0 0 0 0,0 0 0 0 0,0 0 0 0 0,0-1 0 0 0,0 1-1 0 0,1 0 1 0 0,-1 0 0 0 0,0 0 0 0 0,1 1 0 0 0,-1-1 0 0 0,1 0 0 0 0,-1 0 0 0 0,1 0 0 0 0,-1 2 0 0 0,-8 13 13 0 0,1 2-1 0 0,1-1 1 0 0,0 1 0 0 0,2 0 0 0 0,0 1 0 0 0,0-1 0 0 0,2 1 0 0 0,-1 20-1 0 0,4-38-158 0 0,0 0 0 0 0,0 0 0 0 0,0 0 0 0 0,0 0 0 0 0,0 0 0 0 0,0 0 0 0 0,0 0 0 0 0,1 0 0 0 0,-1 0 0 0 0,0 0-1 0 0,1 0 1 0 0,-1 0 0 0 0,1 0 0 0 0,-1 0 0 0 0,1-1 0 0 0,0 1 0 0 0,-1 0 0 0 0,1 0 0 0 0,0 0 0 0 0,-1-1 0 0 0,1 1 0 0 0,0 0-1 0 0,0-1 1 0 0,0 1 0 0 0,0 0 0 0 0,0-1 0 0 0,0 1 0 0 0,0-1 0 0 0,-1 0 0 0 0,1 1 0 0 0,0-1 0 0 0,1 0 0 0 0,-1 0 0 0 0,0 1-1 0 0,0-1 1 0 0,0 0 0 0 0,0 0 0 0 0,0 0 0 0 0,0 0 0 0 0,0 0 0 0 0,0-1 0 0 0,0 1 0 0 0,0 0 0 0 0,0 0 0 0 0,0-1 0 0 0,1 0 0 0 0,10-2-77 0 0,-1 0 1 0 0,0-1 0 0 0,16-8 0 0 0,-8 4 34 0 0,-3 2-81 0 0,1 1 0 0 0,23-4 1 0 0,-1 7-2292 0 0,-35 3 1565 0 0,-1-1 1 0 0,1 1-1 0 0,0-1 1 0 0,-1 1-1 0 0,1 0 1 0 0,-1 1-1 0 0,6 2 0 0 0,0 2-4226 0 0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6:31.7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11851 0 0,'4'2'601'0'0,"-1"1"1"0"0,1-1-1 0 0,0 0 1 0 0,0 0-1 0 0,1 0 1 0 0,-1-1-1 0 0,0 1 1 0 0,1-1-1 0 0,-1 0 1 0 0,0-1-1 0 0,7 2 1 0 0,30 8 2077 0 0,-39-10-2551 0 0,0 1-1 0 0,-1 0 1 0 0,1 0-1 0 0,-1 0 1 0 0,1 0-1 0 0,-1 0 1 0 0,1 0-1 0 0,-1 0 1 0 0,0 0-1 0 0,0 1 1 0 0,1-1-1 0 0,-1 1 1 0 0,0-1 0 0 0,0 0-1 0 0,0 1 1 0 0,0 0-1 0 0,-1-1 1 0 0,1 1-1 0 0,0 2 1 0 0,0-2-76 0 0,-1 0 0 0 0,0 0 1 0 0,0 0-1 0 0,1 0 1 0 0,-2 0-1 0 0,1 0 0 0 0,0 0 1 0 0,0 0-1 0 0,-1 0 1 0 0,1 0-1 0 0,-1 0 1 0 0,1 0-1 0 0,-1 0 0 0 0,0 0 1 0 0,0 0-1 0 0,0 0 1 0 0,0-1-1 0 0,0 1 0 0 0,0 0 1 0 0,-1-1-1 0 0,1 1 1 0 0,0-1-1 0 0,-3 2 1 0 0,-4 5-30 0 0,0-1 1 0 0,-1-1 0 0 0,-12 8 0 0 0,-4 2-728 0 0,23-14 555 0 0,1 0-1 0 0,0-1 1 0 0,0 1 0 0 0,0 0-1 0 0,0 0 1 0 0,0-1 0 0 0,0 1-1 0 0,1 0 1 0 0,-1 0 0 0 0,1 0-1 0 0,-1 0 1 0 0,1 0 0 0 0,0 0 0 0 0,-1 0-1 0 0,1 0 1 0 0,0 0 0 0 0,0 0-1 0 0,1 0 1 0 0,-1 0 0 0 0,0 0-1 0 0,1 0 1 0 0,0 2 0 0 0,16 47-6127 0 0,-15-46 5209 0 0,14 30-5372 0 0,-7-18 1524 0 0</inkml:trace>
  <inkml:trace contextRef="#ctx0" brushRef="#br0" timeOffset="1">176 381 9538 0 0,'4'2'3241'0'0,"-1"-1"-1017"0"0,1 0-327 0 0,-2 1-169 0 0,0-1-264 0 0,1 2-271 0 0,-1-1-81 0 0,0-1-296 0 0,1 1-312 0 0,-2 1-192 0 0,1-1-144 0 0,-1 0-128 0 0,0 1-224 0 0,0-2-384 0 0</inkml:trace>
</inkml:ink>
</file>

<file path=ppt/ink/ink1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8:02.3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68 11 12979 0 0,'-10'16'660'0'0,"1"1"1"0"0,0 0-1 0 0,2 0 1 0 0,0 1-1 0 0,0 0 1 0 0,2 0 0 0 0,0 0-1 0 0,2 1 1 0 0,-3 21-1 0 0,6-40-668 0 0,0 0 1 0 0,0 0-1 0 0,0 0 0 0 0,0 0 0 0 0,1 0 0 0 0,-1 0 0 0 0,0 0 1 0 0,0 0-1 0 0,0 0 0 0 0,0 0 0 0 0,0 0 0 0 0,0 0 1 0 0,0 0-1 0 0,0 0 0 0 0,0 0 0 0 0,0 0 0 0 0,0 0 0 0 0,0 0 1 0 0,0 1-1 0 0,0-1 0 0 0,1 0 0 0 0,-1 0 0 0 0,0 0 1 0 0,0 0-1 0 0,0 0 0 0 0,0 0 0 0 0,0 0 0 0 0,5-16-237 0 0,6-21-107 0 0,-5 16 111 0 0,17-41 0 0 0,-21 56 221 0 0,1 0 0 0 0,0 0 0 0 0,0 0 0 0 0,1 1 0 0 0,-1-1 0 0 0,1 1-1 0 0,1 0 1 0 0,-1 0 0 0 0,1 1 0 0 0,0-1 0 0 0,6-4 0 0 0,-10 8 21 0 0,0 1-1 0 0,0-1 0 0 0,0 1 1 0 0,-1-1-1 0 0,1 1 1 0 0,0 0-1 0 0,0-1 1 0 0,0 1-1 0 0,0 0 0 0 0,0-1 1 0 0,0 1-1 0 0,0 0 1 0 0,0 0-1 0 0,0 0 1 0 0,0 0-1 0 0,0 0 0 0 0,0 0 1 0 0,0 0-1 0 0,0 0 1 0 0,0 1-1 0 0,0-1 1 0 0,0 0-1 0 0,0 1 0 0 0,0-1 1 0 0,1 1-1 0 0,-1 0 8 0 0,1 0-1 0 0,-1 1 1 0 0,0-1 0 0 0,0 0-1 0 0,0 1 1 0 0,0-1-1 0 0,0 1 1 0 0,0-1 0 0 0,-1 1-1 0 0,1-1 1 0 0,0 1-1 0 0,-1-1 1 0 0,1 4-1 0 0,1 2 33 0 0,-1 0-1 0 0,0-1 0 0 0,-1 1 1 0 0,1 0-1 0 0,-1 0 0 0 0,-2 9 0 0 0,1-9 1 0 0,-1-1 0 0 0,0 1 0 0 0,0 0 0 0 0,-1-1 0 0 0,1 1 0 0 0,-2-1 0 0 0,1 0 0 0 0,-1 0-1 0 0,0 0 1 0 0,-6 7 0 0 0,8-10-30 0 0,-1 0 1 0 0,0 0-1 0 0,1-1 0 0 0,-1 1 0 0 0,0-1 0 0 0,0 0 1 0 0,-1 0-1 0 0,1 0 0 0 0,0 0 0 0 0,-1 0 0 0 0,1-1 0 0 0,-1 1 1 0 0,1-1-1 0 0,-1 0 0 0 0,0 0 0 0 0,1-1 0 0 0,-1 1 0 0 0,0-1 1 0 0,0 0-1 0 0,1 1 0 0 0,-5-2 0 0 0,14 2-369 0 0,0-1-1 0 0,0 0 0 0 0,0 0 1 0 0,0-1-1 0 0,0 1 1 0 0,9-3-1 0 0,-8 1-600 0 0,0-1 1 0 0,1 1-1 0 0,-1-1 1 0 0,0 0-1 0 0,0-1 0 0 0,-1 0 1 0 0,1 0-1 0 0,-1 0 0 0 0,8-7 1 0 0,10-10-3467 0 0</inkml:trace>
</inkml:ink>
</file>

<file path=ppt/ink/ink1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8:02.6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134 1 14115 0 0,'-7'6'339'0'0,"1"1"0"0"0,0 1 0 0 0,1-1 0 0 0,0 1 0 0 0,0 0 0 0 0,0 0 0 0 0,1 0-1 0 0,1 1 1 0 0,-1-1 0 0 0,1 1 0 0 0,-3 15 0 0 0,5-18-297 0 0,0 0 0 0 0,1 0 0 0 0,-1 0 0 0 0,1 0 0 0 0,1 0 0 0 0,-1 0 0 0 0,1 0 0 0 0,0 0-1 0 0,0 0 1 0 0,0 0 0 0 0,1 0 0 0 0,0 0 0 0 0,1-1 0 0 0,-1 1 0 0 0,1-1 0 0 0,0 1 0 0 0,0-1 0 0 0,7 8 0 0 0,-9-11-40 0 0,0 0 1 0 0,0-1 0 0 0,0 0 0 0 0,0 1 0 0 0,1-1-1 0 0,-1 0 1 0 0,0 0 0 0 0,1 0 0 0 0,-1 1-1 0 0,1-2 1 0 0,-1 1 0 0 0,1 0 0 0 0,-1 0 0 0 0,1 0-1 0 0,0-1 1 0 0,-1 1 0 0 0,1-1 0 0 0,0 1-1 0 0,0-1 1 0 0,-1 0 0 0 0,1 1 0 0 0,0-1-1 0 0,0 0 1 0 0,0 0 0 0 0,-1 0 0 0 0,1-1 0 0 0,0 1-1 0 0,0 0 1 0 0,-1-1 0 0 0,1 1 0 0 0,0-1-1 0 0,-1 1 1 0 0,1-1 0 0 0,0 0 0 0 0,-1 0-1 0 0,1 0 1 0 0,-1 0 0 0 0,1 0 0 0 0,-1 0 0 0 0,0 0-1 0 0,1 0 1 0 0,-1-1 0 0 0,0 1 0 0 0,0 0-1 0 0,0-1 1 0 0,2-2 0 0 0,2-4 43 0 0,0 0 1 0 0,0 0-1 0 0,-1 0 1 0 0,0-1-1 0 0,0 0 0 0 0,-1 1 1 0 0,4-16-1 0 0,-5 15 19 0 0,-1-1-1 0 0,0 0 1 0 0,0 1-1 0 0,-1-1 1 0 0,0 0 0 0 0,-2-16-1 0 0,2 23-52 0 0,-1 1-1 0 0,1-1 1 0 0,-1 1 0 0 0,0-1-1 0 0,0 1 1 0 0,0 0-1 0 0,0 0 1 0 0,0-1-1 0 0,0 1 1 0 0,0 0 0 0 0,-1 0-1 0 0,1 0 1 0 0,-1 0-1 0 0,0 0 1 0 0,1 0 0 0 0,-1 1-1 0 0,0-1 1 0 0,0 0-1 0 0,0 1 1 0 0,0 0 0 0 0,0-1-1 0 0,-1 1 1 0 0,1 0-1 0 0,0 0 1 0 0,0 0 0 0 0,-1 0-1 0 0,1 1 1 0 0,-1-1-1 0 0,1 1 1 0 0,-1-1-1 0 0,-2 1 1 0 0,-3 0-79 0 0,-1 1 1 0 0,1 0-1 0 0,0 0 0 0 0,-1 0 0 0 0,1 1 1 0 0,0 1-1 0 0,0-1 0 0 0,0 1 0 0 0,1 0 1 0 0,-1 1-1 0 0,-13 8 0 0 0,18-9 33 0 0,-1-1 1 0 0,0 0-1 0 0,1 1 0 0 0,0 0 0 0 0,0-1 1 0 0,0 1-1 0 0,0 0 0 0 0,0 1 1 0 0,0-1-1 0 0,1 0 0 0 0,0 1 0 0 0,-1 0 1 0 0,1-1-1 0 0,1 1 0 0 0,-1 0 0 0 0,0 0 1 0 0,1 0-1 0 0,0 0 0 0 0,0 0 1 0 0,0 1-1 0 0,1-1 0 0 0,-1 0 0 0 0,1 0 1 0 0,0 1-1 0 0,1 4 0 0 0,-1-6 3 0 0,1-1-1 0 0,0 1 1 0 0,-1 0-1 0 0,1-1 1 0 0,1 1-1 0 0,-1 0 1 0 0,0-1-1 0 0,1 1 1 0 0,-1-1-1 0 0,1 0 1 0 0,-1 0-1 0 0,1 1 1 0 0,0-1 0 0 0,0 0-1 0 0,0 0 1 0 0,1-1-1 0 0,-1 1 1 0 0,0 0-1 0 0,1-1 1 0 0,-1 1-1 0 0,0-1 1 0 0,1 0-1 0 0,0 0 1 0 0,-1 0-1 0 0,4 1 1 0 0,7 1-46 0 0,1-1 1 0 0,0 0-1 0 0,0-1 1 0 0,16 0 0 0 0,-19-2-1094 0 0,-1 1 1 0 0,0 1 0 0 0,1 0 0 0 0,-1 1 0 0 0,18 4 0 0 0,-19 0-1837 0 0,-1 2-1581 0 0</inkml:trace>
</inkml:ink>
</file>

<file path=ppt/ink/ink1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8:03.0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55 10962 0 0,'-1'-1'208'0'0,"0"1"-1"0"0,0 0 0 0 0,0-1 0 0 0,1 1 0 0 0,-1-1 1 0 0,0 1-1 0 0,0-1 0 0 0,0 1 0 0 0,1-1 0 0 0,-1 1 0 0 0,0-1 1 0 0,0 0-1 0 0,1 1 0 0 0,-1-1 0 0 0,1 0 0 0 0,-2-1 1 0 0,2 1-125 0 0,0 1 0 0 0,0 0 1 0 0,0-1-1 0 0,0 1 0 0 0,0-1 1 0 0,0 1-1 0 0,0 0 0 0 0,1-1 1 0 0,-1 1-1 0 0,0-1 0 0 0,0 1 1 0 0,0 0-1 0 0,0-1 0 0 0,1 1 1 0 0,-1 0-1 0 0,0-1 0 0 0,0 1 1 0 0,1 0-1 0 0,-1-1 0 0 0,0 1 1 0 0,1 0-1 0 0,-1 0 0 0 0,0-1 1 0 0,1 1-1 0 0,-1 0 0 0 0,1 0 1 0 0,35-14 1787 0 0,-27 11-1725 0 0,5-1-37 0 0,0 0 0 0 0,1 1 0 0 0,-1 0 0 0 0,1 1 0 0 0,0 1 0 0 0,0 1 0 0 0,0 0 0 0 0,25 3 1 0 0,-40-3-107 0 0,1 0 0 0 0,0 0 0 0 0,-1 0 1 0 0,1 1-1 0 0,0-1 0 0 0,-1 0 0 0 0,1 0 0 0 0,0 1 1 0 0,-1-1-1 0 0,1 0 0 0 0,0 1 0 0 0,-1-1 1 0 0,1 1-1 0 0,-1-1 0 0 0,1 0 0 0 0,-1 1 1 0 0,1-1-1 0 0,-1 1 0 0 0,1 0 0 0 0,-1-1 1 0 0,0 1-1 0 0,1-1 0 0 0,-1 1 0 0 0,0 0 1 0 0,1-1-1 0 0,-1 1 0 0 0,0 0 0 0 0,1 1 0 0 0,-1-1 9 0 0,-1 1-1 0 0,1 0 1 0 0,0-1-1 0 0,0 1 0 0 0,-1-1 1 0 0,1 1-1 0 0,-1 0 0 0 0,0-1 1 0 0,1 1-1 0 0,-1-1 1 0 0,-2 3-1 0 0,-28 33 165 0 0,19-27-130 0 0,3-2 77 0 0,0 0 0 0 0,1 0 0 0 0,0 1 0 0 0,-11 15 0 0 0,18-23-106 0 0,1 0 0 0 0,-1 0 0 0 0,0 1 0 0 0,1-1 0 0 0,-1 0 0 0 0,1 1 0 0 0,-1-1-1 0 0,1 0 1 0 0,-1 1 0 0 0,1-1 0 0 0,0 0 0 0 0,0 1 0 0 0,0-1 0 0 0,0 1 0 0 0,0-1 0 0 0,0 1 0 0 0,0-1-1 0 0,1 3 1 0 0,0-3-10 0 0,0 1 0 0 0,0-1 0 0 0,0 0 1 0 0,0 1-1 0 0,0-1 0 0 0,1 0 0 0 0,-1 0 0 0 0,0 0 0 0 0,1 0 0 0 0,-1 0 0 0 0,0 0 0 0 0,1 0 0 0 0,0 0 0 0 0,-1-1 0 0 0,1 1 0 0 0,-1 0 0 0 0,1-1 0 0 0,0 0 0 0 0,3 1 0 0 0,2 0-147 0 0,1 0 0 0 0,0-1 0 0 0,0 1 0 0 0,0-2 0 0 0,-1 1 0 0 0,1-1 0 0 0,0 0 0 0 0,0-1 0 0 0,-1 0 0 0 0,10-3 0 0 0,0-2-2548 0 0,0 0 1 0 0,-1-1 0 0 0,22-13 0 0 0,-9 3-3086 0 0</inkml:trace>
</inkml:ink>
</file>

<file path=ppt/ink/ink1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8:03.4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136 0 18244 0 0,'-18'20'3765'0'0,"-2"23"-2791"0"0,13-26-741 0 0,-51 125-88 0 0,26-45-3308 0 0,32-97 3133 0 0,0 0 1 0 0,0 0-1 0 0,0 0 1 0 0,0 0-1 0 0,0 0 1 0 0,0 0-1 0 0,0 0 1 0 0,0 0-1 0 0,0 1 1 0 0,0-1-1 0 0,0 0 1 0 0,0 0-1 0 0,0 0 1 0 0,0 0-1 0 0,0 0 1 0 0,0 0 0 0 0,0 0-1 0 0,0 1 1 0 0,0-1-1 0 0,0 0 1 0 0,0 0-1 0 0,0 0 1 0 0,0 0-1 0 0,0 0 1 0 0,0 0-1 0 0,0 0 1 0 0,0 1-1 0 0,0-1 1 0 0,0 0-1 0 0,0 0 1 0 0,0 0-1 0 0,0 0 1 0 0,0 0-1 0 0,0 0 1 0 0,0 0-1 0 0,0 0 1 0 0,1 0-1 0 0,-1 0 1 0 0,0 0-1 0 0,0 1 1 0 0,0-1 0 0 0,0 0-1 0 0,0 0 1 0 0,0 0-1 0 0,0 0 1 0 0,0 0-1 0 0,0 0 1 0 0,1 0-1 0 0,-1 0 1 0 0,0 0-1 0 0,0 0 1 0 0,0 0-1 0 0,0 0 1 0 0,0 0-1 0 0,0 0 1 0 0,0 0-1 0 0,1 0 1 0 0,-1 0-1 0 0,0 0 1 0 0,0 0-1 0 0,0 0 1 0 0,12-6-754 0 0,17-15 562 0 0,-22 16 28 0 0,-4 3 178 0 0,61-38-124 0 0,-59 37 147 0 0,0 0 0 0 0,0 1 0 0 0,0 0-1 0 0,0 0 1 0 0,0 1 0 0 0,1-1 0 0 0,-1 1 0 0 0,0 0 0 0 0,1 1-1 0 0,-1-1 1 0 0,10 1 0 0 0,-15 0-41 0 0,1 0 0 0 0,-1 0 1 0 0,0 0-1 0 0,1 0 0 0 0,-1 0 0 0 0,1 1 0 0 0,-1-1 1 0 0,0 0-1 0 0,1 0 0 0 0,-1 0 0 0 0,1 0 0 0 0,-1 1 0 0 0,0-1 1 0 0,1 0-1 0 0,-1 0 0 0 0,0 1 0 0 0,1-1 0 0 0,-1 0 1 0 0,0 1-1 0 0,0-1 0 0 0,1 0 0 0 0,-1 1 0 0 0,0-1 1 0 0,0 0-1 0 0,0 1 0 0 0,1-1 0 0 0,-1 0 0 0 0,0 1 1 0 0,0-1-1 0 0,0 1 0 0 0,0-1 0 0 0,0 0 0 0 0,0 1 0 0 0,0-1 1 0 0,0 1-1 0 0,0-1 0 0 0,0 0 0 0 0,0 1 0 0 0,-6 18-3781 0 0,3-11 1472 0 0,-3 16-3470 0 0</inkml:trace>
</inkml:ink>
</file>

<file path=ppt/ink/ink1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8:03.7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23 14499 0 0,'4'5'4613'0'0,"7"0"-3291"0"0,13 0-720 0 0,-13-5-449 0 0,0-1-1 0 0,0 0 0 0 0,0 0 0 0 0,0-1 0 0 0,0-1 0 0 0,0 0 0 0 0,11-5 0 0 0,-7 3-54 0 0,0 1 1 0 0,26-5 0 0 0,-41 9-83 0 0,1 0 1 0 0,0 0-1 0 0,-1 0 1 0 0,1 0-1 0 0,0 0 1 0 0,-1 0-1 0 0,1 0 1 0 0,0 0-1 0 0,-1 0 1 0 0,1 1-1 0 0,0-1 1 0 0,-1 0-1 0 0,1 0 1 0 0,-1 1-1 0 0,1-1 1 0 0,0 0-1 0 0,-1 1 1 0 0,1-1-1 0 0,-1 0 1 0 0,1 1-1 0 0,-1-1 1 0 0,1 1-1 0 0,-1-1 1 0 0,1 1 0 0 0,-1-1-1 0 0,0 1 1 0 0,1-1-1 0 0,-1 1 1 0 0,0 0-1 0 0,1-1 1 0 0,-1 1-1 0 0,0-1 1 0 0,0 1-1 0 0,1 0 1 0 0,-1-1-1 0 0,0 1 1 0 0,0 0-1 0 0,0-1 1 0 0,0 1-1 0 0,0 0 1 0 0,0-1-1 0 0,0 1 1 0 0,0 0-1 0 0,0-1 1 0 0,0 1-1 0 0,-1 1 1 0 0,-10 39 285 0 0,8-30-387 0 0,1-5-435 0 0,-7 32 85 0 0,8-18-2684 0 0,7-4-5213 0 0</inkml:trace>
</inkml:ink>
</file>

<file path=ppt/ink/ink1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8:04.1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53 98 12683 0 0,'-5'2'645'0'0,"1"1"0"0"0,0 0 1 0 0,1 0-1 0 0,-1 0 0 0 0,1 1 0 0 0,-1-1 1 0 0,1 1-1 0 0,-5 7 0 0 0,6-7-460 0 0,-1 1-1 0 0,1 0 1 0 0,1 0 0 0 0,-1 0-1 0 0,1 0 1 0 0,0 0-1 0 0,0 0 1 0 0,0 1-1 0 0,1-1 1 0 0,0 0 0 0 0,0 0-1 0 0,1 9 1 0 0,1-1-67 0 0,0 1 0 0 0,0-1 0 0 0,1 0 0 0 0,1 1 0 0 0,0-1-1 0 0,8 14 1 0 0,-10-23-112 0 0,0 0 0 0 0,0 0-1 0 0,0-1 1 0 0,1 1 0 0 0,0 0-1 0 0,0-1 1 0 0,0 0 0 0 0,0 0-1 0 0,0 0 1 0 0,6 4 0 0 0,-7-6-5 0 0,0 0 0 0 0,0 0 1 0 0,0 0-1 0 0,0 0 1 0 0,0-1-1 0 0,1 1 1 0 0,-1 0-1 0 0,0-1 0 0 0,1 0 1 0 0,-1 0-1 0 0,0 1 1 0 0,1-1-1 0 0,-1 0 0 0 0,0-1 1 0 0,1 1-1 0 0,-1 0 1 0 0,0-1-1 0 0,0 0 0 0 0,1 1 1 0 0,3-3-1 0 0,-2 1 15 0 0,1-1 0 0 0,-1 0 0 0 0,0 0 0 0 0,0-1 0 0 0,0 1 0 0 0,0-1 0 0 0,-1 0-1 0 0,1 0 1 0 0,-1 0 0 0 0,0 0 0 0 0,0 0 0 0 0,-1-1 0 0 0,1 0 0 0 0,-1 1 0 0 0,0-1 0 0 0,1-6 0 0 0,1 2-3 0 0,-1-1 1 0 0,-1 0 0 0 0,0 0 0 0 0,0 0 0 0 0,-1 0 0 0 0,0 0 0 0 0,-1-15 0 0 0,-1 17-113 0 0,-1 1 1 0 0,1 0-1 0 0,-1 0 1 0 0,-1 0-1 0 0,0 0 1 0 0,0 1-1 0 0,0-1 1 0 0,0 1-1 0 0,-1-1 1 0 0,-6-6-1 0 0,7 8-332 0 0,0 1 1 0 0,-1 1-1 0 0,1-1 0 0 0,-1 0 0 0 0,0 1 0 0 0,0 0 1 0 0,0-1-1 0 0,0 2 0 0 0,0-1 0 0 0,-1 0 0 0 0,1 1 1 0 0,-1 0-1 0 0,0 0 0 0 0,0 0 0 0 0,-7-1 0 0 0,-1 5-5670 0 0</inkml:trace>
  <inkml:trace contextRef="#ctx0" brushRef="#br0" timeOffset="1">305 9 6881 0 0,'5'-5'2801'0'0,"-2"3"-881"0"0,2 1 113 0 0,-3 3-1 0 0,-2 4-303 0 0,-2 4-313 0 0,0 2-344 0 0,-3 5-320 0 0,1 4-255 0 0,0 3-241 0 0,-1 0-112 0 0,1 1-192 0 0,0-1-368 0 0,2 0-721 0 0,0-1-1223 0 0,-2-2-1401 0 0,-3-8-176 0 0,2 2-2512 0 0</inkml:trace>
</inkml:ink>
</file>

<file path=ppt/ink/ink1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8:04.5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141 0 12299 0 0,'-7'4'1225'0'0,"0"0"1"0"0,1 0-1 0 0,0 1 1 0 0,-10 8-1 0 0,-17 25 1403 0 0,19-14-3357 0 0,-21 43-1 0 0,19-32-938 0 0,18-38 1429 0 0,0 1 0 0 0,1 0 0 0 0,-1-1 1 0 0,1 1-1 0 0,0 0 0 0 0,0 0 1 0 0,0 1-1 0 0,0-1 0 0 0,0 1 1 0 0,0-1-1 0 0,0 1 0 0 0,1 0 1 0 0,4-1-1 0 0,67-17 591 0 0,-23 7-1155 0 0,-43 9-463 0 0,1-1-1 0 0,0 0 1 0 0,-1 0 0 0 0,0-1 0 0 0,0 0 0 0 0,0 0 0 0 0,15-14 0 0 0,-10 8-1587 0 0</inkml:trace>
</inkml:ink>
</file>

<file path=ppt/ink/ink1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8:04.8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144 1 3641 0 0,'-4'2'977'0'0,"0"2"1"0"0,1-1-1 0 0,-1 0 1 0 0,1 1 0 0 0,-1 0-1 0 0,-2 4 1 0 0,-27 50 2145 0 0,8-14-2370 0 0,20-36-675 0 0,2-2-10 0 0,-1 0-1 0 0,0 0 1 0 0,-1 0 0 0 0,1-1-1 0 0,-1 0 1 0 0,0 0 0 0 0,0 0 0 0 0,-11 8-1 0 0,15-15 682 0 0,6-7-515 0 0,9-7-223 0 0,-4 10-164 0 0,0 1 0 0 0,1 0-1 0 0,0 0 1 0 0,0 1 0 0 0,22-5 0 0 0,29-3-5181 0 0,-54 11 4045 0 0,17-3-4009 0 0</inkml:trace>
</inkml:ink>
</file>

<file path=ppt/ink/ink1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8:05.2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159 73 13195 0 0,'-5'4'280'0'0,"0"0"1"0"0,0 0-1 0 0,0 1 1 0 0,1 0 0 0 0,0 0-1 0 0,0 0 1 0 0,0 1-1 0 0,0 0 1 0 0,1-1-1 0 0,0 1 1 0 0,-4 9-1 0 0,7-12-245 0 0,-1-1-1 0 0,0 0 1 0 0,1 0-1 0 0,0 0 0 0 0,-1 0 1 0 0,1 0-1 0 0,0 0 1 0 0,0 0-1 0 0,0 1 1 0 0,0-1-1 0 0,0 0 0 0 0,1 0 1 0 0,-1 0-1 0 0,1 0 1 0 0,-1 0-1 0 0,1 0 1 0 0,0 0-1 0 0,0 0 0 0 0,0 0 1 0 0,0 0-1 0 0,0 0 1 0 0,0 0-1 0 0,1-1 1 0 0,-1 1-1 0 0,0 0 0 0 0,1-1 1 0 0,-1 1-1 0 0,1-1 1 0 0,0 0-1 0 0,0 1 1 0 0,-1-1-1 0 0,1 0 0 0 0,0 0 1 0 0,0 0-1 0 0,0 0 1 0 0,0-1-1 0 0,0 1 1 0 0,0 0-1 0 0,3-1 1 0 0,-2 1-3 0 0,1 0 1 0 0,0-1 0 0 0,-1 0 0 0 0,1 0 0 0 0,0 0 0 0 0,-1 0 0 0 0,1-1 0 0 0,-1 1-1 0 0,1-1 1 0 0,0 0 0 0 0,-1 0 0 0 0,0 0 0 0 0,1-1 0 0 0,-1 1 0 0 0,0-1 0 0 0,1 1 0 0 0,-1-1-1 0 0,0 0 1 0 0,0-1 0 0 0,-1 1 0 0 0,1 0 0 0 0,0-1 0 0 0,-1 0 0 0 0,1 1 0 0 0,3-7-1 0 0,3-4 99 0 0,0 0 0 0 0,0 0 0 0 0,-1-1 0 0 0,9-22 0 0 0,-15 32-100 0 0,-1-1 1 0 0,0 1-1 0 0,0 0 0 0 0,0 0 0 0 0,0-1 0 0 0,0 1 1 0 0,-1-1-1 0 0,0 1 0 0 0,0-1 0 0 0,0 1 1 0 0,-1-5-1 0 0,0 8-63 0 0,1 0 1 0 0,0-1 0 0 0,-1 1-1 0 0,1 0 1 0 0,-1-1 0 0 0,1 1-1 0 0,-1 0 1 0 0,1 0-1 0 0,-1 0 1 0 0,0 0 0 0 0,0 0-1 0 0,1 0 1 0 0,-1 0 0 0 0,0 0-1 0 0,0 0 1 0 0,0 0-1 0 0,0 0 1 0 0,0 0 0 0 0,0 0-1 0 0,-1 1 1 0 0,1-1 0 0 0,0 1-1 0 0,0-1 1 0 0,0 1 0 0 0,-1-1-1 0 0,1 1 1 0 0,0-1-1 0 0,-1 1 1 0 0,1 0 0 0 0,0 0-1 0 0,-1 0 1 0 0,1 0 0 0 0,0 0-1 0 0,-1 0 1 0 0,1 0-1 0 0,0 0 1 0 0,-1 1 0 0 0,1-1-1 0 0,-3 1 1 0 0,-7 3-378 0 0,1 0 1 0 0,-1 0-1 0 0,0 1 0 0 0,1 0 1 0 0,0 1-1 0 0,1 0 1 0 0,-1 1-1 0 0,-11 10 0 0 0,-1 3-417 0 0,1 0 0 0 0,-20 27 0 0 0,0 10-157 0 0,38-53 971 0 0,0 1 1 0 0,1 0 0 0 0,0-1-1 0 0,0 1 1 0 0,0 0 0 0 0,0 0-1 0 0,1 1 1 0 0,0-1-1 0 0,0 0 1 0 0,0 11 0 0 0,1-16 96 0 0,0 1 1 0 0,0 0-1 0 0,0-1 0 0 0,1 1 1 0 0,-1-1-1 0 0,0 1 0 0 0,1 0 1 0 0,-1-1-1 0 0,0 1 1 0 0,1-1-1 0 0,-1 1 0 0 0,1-1 1 0 0,-1 1-1 0 0,1-1 0 0 0,-1 1 1 0 0,1-1-1 0 0,-1 1 1 0 0,1-1-1 0 0,-1 1 0 0 0,1-1 1 0 0,0 0-1 0 0,-1 0 0 0 0,1 1 1 0 0,-1-1-1 0 0,1 0 1 0 0,0 0-1 0 0,-1 0 0 0 0,1 1 1 0 0,0-1-1 0 0,-1 0 0 0 0,1 0 1 0 0,0 0-1 0 0,0 0 1 0 0,-1 0-1 0 0,1-1 0 0 0,0 1 1 0 0,-1 0-1 0 0,1 0 0 0 0,0 0 1 0 0,-1 0-1 0 0,1-1 1 0 0,1 0-1 0 0,37-13 2068 0 0,-27 9-1876 0 0,3 0-259 0 0,1 1 0 0 0,0 0-1 0 0,31-2 1 0 0,-14 7-2386 0 0,-2 6-3314 0 0,-16 0-191 0 0</inkml:trace>
</inkml:ink>
</file>

<file path=ppt/ink/ink1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8:05.5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61 81 14259 0 0,'-9'9'1061'0'0,"0"0"-1"0"0,1 1 1 0 0,-10 14-1 0 0,16-20-940 0 0,0 0 0 0 0,0-1 1 0 0,0 1-1 0 0,0 0 0 0 0,1 0 0 0 0,-1 0 0 0 0,1 1 0 0 0,0-1 0 0 0,0 0 0 0 0,1 0 1 0 0,0 0-1 0 0,-1 1 0 0 0,2 7 0 0 0,-1-12-120 0 0,0 0-1 0 0,0 0 1 0 0,0 0 0 0 0,0 1 0 0 0,0-1-1 0 0,0 0 1 0 0,-1 0 0 0 0,1 0-1 0 0,0 0 1 0 0,0 0 0 0 0,0 0 0 0 0,0 0-1 0 0,0 0 1 0 0,0 1 0 0 0,0-1-1 0 0,0 0 1 0 0,0 0 0 0 0,0 0 0 0 0,0 0-1 0 0,1 0 1 0 0,-1 0 0 0 0,0 0-1 0 0,0 0 1 0 0,0 0 0 0 0,0 1 0 0 0,0-1-1 0 0,0 0 1 0 0,0 0 0 0 0,0 0-1 0 0,0 0 1 0 0,0 0 0 0 0,0 0 0 0 0,0 0-1 0 0,0 0 1 0 0,0 0 0 0 0,0 0-1 0 0,1 0 1 0 0,-1 0 0 0 0,0 1-1 0 0,0-1 1 0 0,0 0 0 0 0,0 0 0 0 0,0 0-1 0 0,0 0 1 0 0,0 0 0 0 0,0 0-1 0 0,1 0 1 0 0,-1 0 0 0 0,0 0 0 0 0,0 0-1 0 0,0 0 1 0 0,0 0 0 0 0,0 0-1 0 0,0 0 1 0 0,0 0 0 0 0,0 0 0 0 0,1 0-1 0 0,-1 0 1 0 0,0 0 0 0 0,0-1-1 0 0,0 1 1 0 0,0 0 0 0 0,0 0 0 0 0,0 0-1 0 0,0 0 1 0 0,0 0 0 0 0,6-10-342 0 0,4-13-300 0 0,-3 4 428 0 0,1 1 0 0 0,0 1 0 0 0,18-27 0 0 0,-22 38 196 0 0,-1 1 0 0 0,1 0-1 0 0,1 0 1 0 0,-1 0 0 0 0,1 0-1 0 0,0 0 1 0 0,0 1 0 0 0,0 0-1 0 0,1 0 1 0 0,-1 1 0 0 0,1 0-1 0 0,0-1 1 0 0,0 2 0 0 0,8-4-1 0 0,-12 6 23 0 0,0-1 1 0 0,0 0-1 0 0,0 1 0 0 0,-1-1 0 0 0,1 1 1 0 0,0 0-1 0 0,0 0 0 0 0,0 0 1 0 0,0 0-1 0 0,0 0 0 0 0,0 0 0 0 0,0 0 1 0 0,0 0-1 0 0,0 1 0 0 0,0-1 0 0 0,0 1 1 0 0,-1 0-1 0 0,1-1 0 0 0,0 1 0 0 0,0 0 1 0 0,0 0-1 0 0,-1 0 0 0 0,1 0 0 0 0,-1 0 1 0 0,1 1-1 0 0,-1-1 0 0 0,1 0 0 0 0,-1 1 1 0 0,0-1-1 0 0,0 1 0 0 0,1-1 0 0 0,-1 1 1 0 0,0 0-1 0 0,-1 0 0 0 0,1-1 0 0 0,0 1 1 0 0,0 0-1 0 0,-1 0 0 0 0,1 0 1 0 0,-1 0-1 0 0,1 0 0 0 0,-1 3 0 0 0,1-1 36 0 0,-1 1 1 0 0,0-1-1 0 0,0 1 0 0 0,-1-1 0 0 0,1 1 0 0 0,-1-1 0 0 0,0 1 0 0 0,0-1 0 0 0,0 0 1 0 0,-1 1-1 0 0,1-1 0 0 0,-1 0 0 0 0,0 0 0 0 0,0 0 0 0 0,-1 0 0 0 0,1 0 1 0 0,-7 6-1 0 0,3-6 110 0 0,-1 1-1 0 0,1-1 1 0 0,-1 0 0 0 0,0-1 0 0 0,0 1 0 0 0,-1-1 0 0 0,1-1 0 0 0,-1 1 0 0 0,1-2-1 0 0,-1 1 1 0 0,0-1 0 0 0,0 0 0 0 0,0 0 0 0 0,0-1 0 0 0,-8 0 0 0 0,48-5-3257 0 0,-10 1-2824 0 0,-3 2-1463 0 0</inkml:trace>
  <inkml:trace contextRef="#ctx0" brushRef="#br0" timeOffset="1">400 148 21981 0 0,'-4'0'832'0'0,"1"0"-376"0"0,-1 1-200 0 0,3-1-176 0 0,0 0-200 0 0,2 0-176 0 0,1-1-312 0 0,1-1-584 0 0,1 1-1377 0 0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7:01.8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92 194 11282 0 0,'-6'-3'1474'0'0,"-1"0"0"0"0,1 1 0 0 0,0-1 0 0 0,-1 1-1 0 0,1 1 1 0 0,-1-1 0 0 0,-11 0 0 0 0,18 2-1444 0 0,0 0-1 0 0,0 0 1 0 0,0-1-1 0 0,0 1 1 0 0,0 0 0 0 0,0 0-1 0 0,0 0 1 0 0,0 0-1 0 0,0 0 1 0 0,1 0-1 0 0,-1 0 1 0 0,0 0 0 0 0,0 0-1 0 0,0 0 1 0 0,0 0-1 0 0,0 0 1 0 0,0 0 0 0 0,0 0-1 0 0,0 0 1 0 0,0 0-1 0 0,0 0 1 0 0,0-1 0 0 0,0 1-1 0 0,0 0 1 0 0,0 0-1 0 0,0 0 1 0 0,0 0 0 0 0,0 0-1 0 0,0 0 1 0 0,0 0-1 0 0,0 0 1 0 0,0 0 0 0 0,0 0-1 0 0,0 0 1 0 0,0 0-1 0 0,0 0 1 0 0,0-1 0 0 0,0 1-1 0 0,0 0 1 0 0,0 0-1 0 0,0 0 1 0 0,0 0 0 0 0,-1 0-1 0 0,1 0 1 0 0,0 0-1 0 0,0 0 1 0 0,0 0 0 0 0,0 0-1 0 0,0 0 1 0 0,0 0-1 0 0,0 0 1 0 0,0 0 0 0 0,0 0-1 0 0,0 0 1 0 0,0 0-1 0 0,0 0 1 0 0,0 0 0 0 0,0 0-1 0 0,0 0 1 0 0,-1 0-1 0 0,1 0 1 0 0,0 0 0 0 0,10-6 370 0 0,13-2-405 0 0,-6 5 88 0 0,0 1 0 0 0,0 1 0 0 0,26 2 0 0 0,-30 0-65 0 0,-1 0 0 0 0,1-2 0 0 0,-1 1 0 0 0,1-1 0 0 0,-1-1 0 0 0,1 0 0 0 0,23-8 1 0 0,-34 9-12 0 0,0 1 1 0 0,0-1 0 0 0,0 0 0 0 0,0 0-1 0 0,0 0 1 0 0,0 0 0 0 0,-1 0 0 0 0,1 0-1 0 0,0 0 1 0 0,-1-1 0 0 0,1 1 0 0 0,-1-1 0 0 0,1 1-1 0 0,-1-1 1 0 0,0 0 0 0 0,1 1 0 0 0,-1-1-1 0 0,0 0 1 0 0,0 0 0 0 0,0 0 0 0 0,-1 0 0 0 0,1 0-1 0 0,0 0 1 0 0,-1 0 0 0 0,1 0 0 0 0,-1 0-1 0 0,0 0 1 0 0,1 0 0 0 0,-1 0 0 0 0,0 0-1 0 0,0 0 1 0 0,-1 0 0 0 0,1 0 0 0 0,0 0 0 0 0,-1-1-1 0 0,1 1 1 0 0,-1 0 0 0 0,0 0 0 0 0,-1-3-1 0 0,0 1 10 0 0,-1-1 0 0 0,0 0 0 0 0,0 1 0 0 0,-1 0-1 0 0,1-1 1 0 0,-1 1 0 0 0,0 0 0 0 0,0 1 0 0 0,0-1-1 0 0,0 1 1 0 0,0 0 0 0 0,-1 0 0 0 0,0 0 0 0 0,-6-2-1 0 0,4 2-3 0 0,-2 1 0 0 0,1 0 0 0 0,0 1 0 0 0,0 0 0 0 0,-1 0 0 0 0,1 0 0 0 0,0 1 0 0 0,-1 1 0 0 0,1-1 0 0 0,0 1 0 0 0,-1 1 0 0 0,1 0 0 0 0,0 0 0 0 0,0 0 0 0 0,0 1 0 0 0,0 0 0 0 0,1 1 0 0 0,-9 4 0 0 0,10-5 1 0 0,0 1 1 0 0,1-1-1 0 0,-1 1 0 0 0,1 0 0 0 0,0 1 1 0 0,0-1-1 0 0,0 1 0 0 0,1 0 0 0 0,-1 0 1 0 0,1 1-1 0 0,1-1 0 0 0,-1 1 0 0 0,1 0 1 0 0,0 0-1 0 0,0 0 0 0 0,0 0 0 0 0,1 1 1 0 0,0-1-1 0 0,0 1 0 0 0,1-1 1 0 0,0 1-1 0 0,-1 11 0 0 0,3-8 28 0 0,1-1-1 0 0,-1 1 1 0 0,2-1-1 0 0,-1 1 1 0 0,1-1-1 0 0,1 0 1 0 0,0 0-1 0 0,0 0 1 0 0,0 0-1 0 0,1-1 1 0 0,1 1-1 0 0,-1-1 1 0 0,1-1-1 0 0,1 1 1 0 0,-1-1-1 0 0,1 0 1 0 0,1-1 0 0 0,-1 1-1 0 0,1-1 1 0 0,11 6-1 0 0,-10-7-259 0 0,-1 0 0 0 0,1-1 0 0 0,0 0-1 0 0,0-1 1 0 0,0 0 0 0 0,1 0 0 0 0,-1-1 0 0 0,1 0-1 0 0,11 1 1 0 0,-14-3-600 0 0,1 0 0 0 0,-1 0 0 0 0,1-1 0 0 0,-1 1 0 0 0,0-2 0 0 0,1 1 0 0 0,-1-1 0 0 0,0 0 0 0 0,0-1 0 0 0,0 0 0 0 0,-1 0 0 0 0,12-7 0 0 0,0-4-3765 0 0,-2-2-1836 0 0</inkml:trace>
</inkml:ink>
</file>

<file path=ppt/ink/ink1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8:06.2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139 93 8290 0 0,'-6'1'1051'0'0,"0"-1"0"0"0,0-1 1 0 0,0 1-1 0 0,0-1 0 0 0,1 0 1 0 0,-1-1-1 0 0,0 1 0 0 0,-5-3 1 0 0,45-2 1036 0 0,-28 5-2022 0 0,9 0 41 0 0,-1-1 0 0 0,26-6 0 0 0,-37 7-75 0 0,0 1 0 0 0,0-1 0 0 0,0-1 0 0 0,0 1 0 0 0,0 0-1 0 0,0-1 1 0 0,-1 1 0 0 0,1-1 0 0 0,0 0 0 0 0,-1 0 0 0 0,1 0 0 0 0,-1 0-1 0 0,0-1 1 0 0,0 1 0 0 0,0-1 0 0 0,0 1 0 0 0,0-1 0 0 0,-1 1 0 0 0,3-4-1 0 0,-4 5-23 0 0,0 0 0 0 0,1 1 0 0 0,-1-1 0 0 0,0 1 0 0 0,0-1 0 0 0,0 0 0 0 0,1 1 0 0 0,-1-1 0 0 0,0 0 0 0 0,0 0 0 0 0,0 1 0 0 0,0-1 0 0 0,0 0 0 0 0,0 1 0 0 0,0-1 0 0 0,0 0 0 0 0,-1 1 0 0 0,1-1 0 0 0,0 0 0 0 0,0 1 0 0 0,0-1 0 0 0,-1 0 0 0 0,1 1 0 0 0,0-1 0 0 0,-1 1 0 0 0,1-1-1 0 0,-1 0 1 0 0,1 1 0 0 0,-1-1 0 0 0,-1 0-10 0 0,1 0 0 0 0,-1 0-1 0 0,1 1 1 0 0,-1-1-1 0 0,1 1 1 0 0,-1-1-1 0 0,1 1 1 0 0,-1 0 0 0 0,1-1-1 0 0,-1 1 1 0 0,0 0-1 0 0,-1 0 1 0 0,-4 1-20 0 0,0-1 1 0 0,1 1-1 0 0,-1 0 1 0 0,1 0 0 0 0,-9 4-1 0 0,3 0 50 0 0,2 1 0 0 0,-1 0 0 0 0,1 1 0 0 0,0 0 0 0 0,0 0 0 0 0,1 1 0 0 0,0 0 1 0 0,0 1-1 0 0,1 0 0 0 0,0 1 0 0 0,1-1 0 0 0,0 1 0 0 0,0 1 0 0 0,1-1 0 0 0,0 1 0 0 0,1 0 0 0 0,1 1 0 0 0,-1-1 0 0 0,2 1 0 0 0,0 0 0 0 0,0 0 0 0 0,1 0 0 0 0,0 0 0 0 0,1 0 0 0 0,1 0 0 0 0,0 0 0 0 0,1 1 0 0 0,0-1 1 0 0,0 0-1 0 0,1 0 0 0 0,5 14 0 0 0,-6-21-28 0 0,1-1 0 0 0,-1 0 0 0 0,1 0 1 0 0,0 0-1 0 0,0 0 0 0 0,0-1 0 0 0,1 1 0 0 0,-1-1 1 0 0,1 1-1 0 0,0-1 0 0 0,0 0 0 0 0,0 0 1 0 0,0 0-1 0 0,1 0 0 0 0,-1 0 0 0 0,1-1 1 0 0,-1 0-1 0 0,1 0 0 0 0,0 0 0 0 0,4 2 0 0 0,-2-3-38 0 0,-1 0-1 0 0,1 0 1 0 0,-1-1-1 0 0,1 1 0 0 0,0-1 1 0 0,-1 0-1 0 0,1-1 0 0 0,-1 1 1 0 0,1-1-1 0 0,-1 0 0 0 0,1-1 1 0 0,-1 1-1 0 0,1-1 0 0 0,-1 0 1 0 0,5-3-1 0 0,3-1-775 0 0,-1-1 0 0 0,0 0 0 0 0,12-11-1 0 0,-12 8-1236 0 0,0 0 0 0 0,0-1 0 0 0,-1-1 0 0 0,16-22 0 0 0,-12 11-2711 0 0</inkml:trace>
</inkml:ink>
</file>

<file path=ppt/ink/ink1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8:06.6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50 1 7522 0 0,'-15'23'7954'0'0,"6"6"-4205"0"0,3 33-2358 0 0,4-32-332 0 0,-5 22-351 0 0,2-18-411 0 0,0 37 0 0 0,5-71-300 0 0,0 1 1 0 0,0-1-1 0 0,0 0 0 0 0,0 0 1 0 0,-1 0-1 0 0,1 1 0 0 0,0-1 1 0 0,0 0-1 0 0,0 0 0 0 0,0 1 1 0 0,0-1-1 0 0,0 0 0 0 0,1 0 1 0 0,-1 0-1 0 0,0 1 0 0 0,0-1 1 0 0,0 0-1 0 0,0 0 0 0 0,0 0 1 0 0,0 1-1 0 0,0-1 0 0 0,0 0 1 0 0,0 0-1 0 0,1 0 0 0 0,-1 1 1 0 0,0-1-1 0 0,0 0 0 0 0,0 0 1 0 0,0 0-1 0 0,1 0 0 0 0,-1 1 1 0 0,0-1-1 0 0,0 0 0 0 0,0 0 1 0 0,0 0-1 0 0,1 0 0 0 0,-1 0 1 0 0,0 0-1 0 0,0 0 0 0 0,1 0 1 0 0,-1 0-1 0 0,0 0 0 0 0,0 0 1 0 0,0 0-1 0 0,1 0 0 0 0,-1 0 1 0 0,0 0-1 0 0,0 0 0 0 0,1 0 1 0 0,-1 0-1 0 0,0 0 1 0 0,16-11-119 0 0,16-25-62 0 0,-28 32 155 0 0,5-6-196 0 0,0 0-1 0 0,1 0 0 0 0,18-14 0 0 0,5 6-2939 0 0,5 10-5383 0 0,-36 8 8253 0 0,-1-1 0 0 0,0 1 1 0 0,1 0-1 0 0,-1-1 0 0 0,0 1 1 0 0,1-1-1 0 0,-1 1 0 0 0,0-1 0 0 0,1 0 1 0 0,-1 1-1 0 0,0-1 0 0 0,0 0 1 0 0,0 0-1 0 0,2-1 0 0 0,9-19-673 0 0,-10-4 3367 0 0,-3 24-1962 0 0,1-1 0 0 0,0 1 0 0 0,-1-1 0 0 0,1 0 0 0 0,-1 1 0 0 0,0-1 0 0 0,1 1 0 0 0,-1 0 0 0 0,0-1 0 0 0,0 1-1 0 0,0 0 1 0 0,-6 1 5540 0 0,2 14-4115 0 0,-1 13-973 0 0,-4 26-80 0 0,3-22-797 0 0,2 0-1 0 0,1 1 1 0 0,1 0-1 0 0,1-1 1 0 0,4 37-1 0 0,-1-65-435 0 0,-1 1-1 0 0,1 0 0 0 0,0 0 0 0 0,0-1 0 0 0,1 1 1 0 0,-1 0-1 0 0,4 5 0 0 0,-4-8 140 0 0,-1 0 0 0 0,1-1-1 0 0,-1 1 1 0 0,1 0 0 0 0,-1-1 0 0 0,1 1-1 0 0,0-1 1 0 0,-1 1 0 0 0,1-1 0 0 0,0 1 0 0 0,-1-1-1 0 0,1 0 1 0 0,0 1 0 0 0,-1-1 0 0 0,1 0-1 0 0,0 1 1 0 0,0-1 0 0 0,-1 0 0 0 0,1 0-1 0 0,0 0 1 0 0,0 0 0 0 0,0 0 0 0 0,-1 0-1 0 0,1 0 1 0 0,0 0 0 0 0,0 0 0 0 0,0 0 0 0 0,-1 0-1 0 0,1 0 1 0 0,0-1 0 0 0,0 1 0 0 0,-1 0-1 0 0,1-1 1 0 0,0 1 0 0 0,0 0 0 0 0,-1-1-1 0 0,1 1 1 0 0,0-1 0 0 0,-1 1 0 0 0,1-1-1 0 0,-1 1 1 0 0,1-1 0 0 0,-1 0 0 0 0,1 0 0 0 0,9-13-4051 0 0</inkml:trace>
</inkml:ink>
</file>

<file path=ppt/ink/ink1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8:07.0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80 1 13171 0 0,'0'4'6386'0'0,"-4"18"-4180"0"0,-68 216-1523 0 0,72-238-726 0 0,-1 1 0 0 0,1-1 0 0 0,0 0 0 0 0,-1 1 0 0 0,1-1 0 0 0,0 1 0 0 0,0-1 0 0 0,0 1 1 0 0,-1-1-1 0 0,1 1 0 0 0,0 0 0 0 0,0-1 0 0 0,0 1 0 0 0,0-1 0 0 0,0 1 0 0 0,0-1 0 0 0,0 1 0 0 0,0-1 0 0 0,0 1 0 0 0,0-1 0 0 0,0 1 0 0 0,0-1 0 0 0,1 1 0 0 0,-1 0 0 0 0,0-1 0 0 0,0 1 0 0 0,0-1 0 0 0,1 1 0 0 0,-1-1 0 0 0,1 1 0 0 0,12-9-1032 0 0,3-3 919 0 0,-11 9 142 0 0,0 0 0 0 0,0 0-1 0 0,0 1 1 0 0,0 0 0 0 0,0 0 0 0 0,0 0 0 0 0,1 1-1 0 0,-1-1 1 0 0,0 1 0 0 0,0 1 0 0 0,1-1 0 0 0,5 2 0 0 0,6 1-992 0 0,-1 2 1 0 0,22 8 0 0 0,-22-7-1623 0 0,2 0-3405 0 0,-4 4 1228 0 0</inkml:trace>
</inkml:ink>
</file>

<file path=ppt/ink/ink1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8:07.4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153 3 6441 0 0,'-2'-3'7389'0'0,"0"9"-2826"0"0,-5 24-1384 0 0,-5 39-2933 0 0,8-44-617 0 0,-6 69 754 0 0,10-33-8518 0 0</inkml:trace>
  <inkml:trace contextRef="#ctx0" brushRef="#br0" timeOffset="1">61 308 7410 0 0,'-5'4'963'0'0,"0"-1"1"0"0,0 2-1 0 0,1-1 1 0 0,0 0-1 0 0,-1 1 1 0 0,2 0-1 0 0,-1 0 1 0 0,0 0-1 0 0,1 1 1 0 0,0-1-1 0 0,-3 9 1 0 0,4-9-770 0 0,0 0 1 0 0,1 0 0 0 0,0 0 0 0 0,0 0 0 0 0,0 1 0 0 0,0-1-1 0 0,1 0 1 0 0,0 0 0 0 0,0 0 0 0 0,0 1 0 0 0,1-1 0 0 0,0 0 0 0 0,0 0-1 0 0,0 0 1 0 0,0 0 0 0 0,1 0 0 0 0,0 0 0 0 0,0 0 0 0 0,0 0-1 0 0,1-1 1 0 0,-1 1 0 0 0,5 4 0 0 0,-6-7-187 0 0,1-1 0 0 0,-1 0-1 0 0,0 1 1 0 0,1-1 0 0 0,0 0 0 0 0,-1 1 0 0 0,1-1 0 0 0,0 0-1 0 0,0 0 1 0 0,0 0 0 0 0,-1-1 0 0 0,1 1 0 0 0,0 0-1 0 0,0-1 1 0 0,0 1 0 0 0,0-1 0 0 0,0 0 0 0 0,0 1-1 0 0,1-1 1 0 0,-1 0 0 0 0,0 0 0 0 0,0-1 0 0 0,0 1 0 0 0,0 0-1 0 0,0-1 1 0 0,0 1 0 0 0,0-1 0 0 0,0 0 0 0 0,0 1-1 0 0,-1-1 1 0 0,1 0 0 0 0,2-2 0 0 0,8-4-199 0 0,0 0 1 0 0,-1-1-1 0 0,20-18 1 0 0,-13 10-861 0 0,14-8-2663 0 0,-11 8-2189 0 0,-7 6-1473 0 0</inkml:trace>
</inkml:ink>
</file>

<file path=ppt/ink/ink1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8:08.7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188 70 6289 0 0,'0'-22'3722'0'0,"0"15"-2333"0"0,0 1 1 0 0,0 0-1 0 0,0-1 1 0 0,-1 1-1 0 0,-2-9 1 0 0,3 19-829 0 0,0 1-1 0 0,0-1 1 0 0,-1 1 0 0 0,0 0-1 0 0,0-1 1 0 0,-2 9-1 0 0,-1 0-116 0 0,-9 47-324 0 0,-3-2 0 0 0,-3 0 1 0 0,-2 0-1 0 0,-2-2 1 0 0,-35 59-1 0 0,56-111-374 0 0,1-2 102 0 0,1 0-1 0 0,-1-1 1 0 0,0 1 0 0 0,0-1 0 0 0,0 1 0 0 0,0-1-1 0 0,0 1 1 0 0,0-1 0 0 0,0 0 0 0 0,0 1 0 0 0,-1-1-1 0 0,1 0 1 0 0,0 0 0 0 0,-1 0 0 0 0,1 0 0 0 0,-4 1-1 0 0,19-34-2010 0 0,-11 27 2123 0 0,0 1 0 0 0,0 0 0 0 0,1 0 0 0 0,-1 0 0 0 0,1 0 0 0 0,0 0 0 0 0,0 1-1 0 0,0 0 1 0 0,0-1 0 0 0,1 2 0 0 0,-1-1 0 0 0,1 0 0 0 0,0 1 0 0 0,0 0 0 0 0,9-3 0 0 0,-10 4 56 0 0,-1 1 1 0 0,1-1-1 0 0,-1 1 1 0 0,0-1-1 0 0,1 1 1 0 0,-1 0-1 0 0,1 0 1 0 0,-1 1-1 0 0,0-1 1 0 0,1 1-1 0 0,-1 0 1 0 0,0 0-1 0 0,1 0 1 0 0,-1 0-1 0 0,0 0 1 0 0,0 1-1 0 0,0 0 1 0 0,0-1 0 0 0,0 1-1 0 0,0 0 1 0 0,-1 0-1 0 0,1 1 1 0 0,-1-1-1 0 0,1 0 1 0 0,2 4-1 0 0,11 18 60 0 0,-13-18-635 0 0,1 0 0 0 0,0 0 0 0 0,0-1 0 0 0,0 0 0 0 0,1 0 0 0 0,6 6 0 0 0,-11-11 456 0 0,1 0 1 0 0,-1 1-1 0 0,0-1 0 0 0,0 0 0 0 0,0 0 0 0 0,1 0 0 0 0,-1 0 0 0 0,0 0 0 0 0,0 0 0 0 0,1 1 0 0 0,-1-1 0 0 0,0 0 0 0 0,0 0 0 0 0,1 0 0 0 0,-1 0 1 0 0,0 0-1 0 0,0 0 0 0 0,1 0 0 0 0,-1 0 0 0 0,0 0 0 0 0,0 0 0 0 0,1 0 0 0 0,-1 0 0 0 0,0 0 0 0 0,0 0 0 0 0,1 0 0 0 0,-1-1 0 0 0,0 1 0 0 0,0 0 0 0 0,1 0 1 0 0,-1 0-1 0 0,0 0 0 0 0,0 0 0 0 0,0 0 0 0 0,1-1 0 0 0,-1 1 0 0 0,0 0 0 0 0,0 0 0 0 0,1-1 0 0 0,3-12-2382 0 0,-3-16-300 0 0,-1 28 2717 0 0,0-16-2965 0 0</inkml:trace>
</inkml:ink>
</file>

<file path=ppt/ink/ink1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8:09.1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0 4009 0 0,'5'1'4622'0'0,"-5"-1"-4519"0"0,0 0-1 0 0,0 0 1 0 0,0 1 0 0 0,0-1 0 0 0,0 0-1 0 0,0 0 1 0 0,0 0 0 0 0,4 13 2745 0 0,-2 12-144 0 0,-7 81 944 0 0,-18 54-2801 0 0,24-168-891 0 0,1 1 0 0 0,0 0 0 0 0,0 0 0 0 0,1 0 0 0 0,-1 1 0 0 0,1-1 0 0 0,1 0 1 0 0,-1 1-1 0 0,7-7 0 0 0,-8 10-78 0 0,1 0 0 0 0,0 0 0 0 0,0 1 0 0 0,0-1 0 0 0,0 1 1 0 0,0 0-1 0 0,0 0 0 0 0,1 0 0 0 0,-1 0 0 0 0,1 1 0 0 0,0-1 1 0 0,-1 1-1 0 0,1 0 0 0 0,0 0 0 0 0,0 1 0 0 0,-1-1 1 0 0,1 1-1 0 0,0-1 0 0 0,0 1 0 0 0,4 1 0 0 0,36 2-8464 0 0,-31 0 3463 0 0</inkml:trace>
</inkml:ink>
</file>

<file path=ppt/ink/ink1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8:09.5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70 57 13091 0 0,'-6'7'713'0'0,"-1"-1"0"0"0,2 1-1 0 0,-1 0 1 0 0,1 0 0 0 0,0 1 0 0 0,0 0 0 0 0,1 0 0 0 0,-5 14 0 0 0,5-13-541 0 0,1 1 0 0 0,0-1 1 0 0,1 1-1 0 0,0 0 0 0 0,0-1 1 0 0,1 1-1 0 0,1 0 0 0 0,0 0 1 0 0,0 0-1 0 0,1 0 1 0 0,0 0-1 0 0,4 17 0 0 0,-5-25-166 0 0,1-1-1 0 0,-1 0 0 0 0,1 0 0 0 0,-1 1 1 0 0,1-1-1 0 0,-1 0 0 0 0,1 0 1 0 0,0 0-1 0 0,-1 1 0 0 0,1-1 0 0 0,0 0 1 0 0,0 0-1 0 0,0 0 0 0 0,0 0 1 0 0,0-1-1 0 0,1 2 0 0 0,-1-2-3 0 0,-1 1 0 0 0,1-1 0 0 0,0 0 0 0 0,-1 0 0 0 0,1 0 0 0 0,-1 0 0 0 0,1 0 0 0 0,0 0 0 0 0,-1 0 0 0 0,1 0 0 0 0,0 0 0 0 0,-1 0 0 0 0,1 0 0 0 0,-1-1 0 0 0,1 1 0 0 0,-1 0 0 0 0,1 0 0 0 0,0-1 0 0 0,-1 1 0 0 0,1 0 0 0 0,-1 0 0 0 0,1-1 0 0 0,-1 1 0 0 0,1-1 0 0 0,2-2 10 0 0,-1 0 0 0 0,1 0 0 0 0,-1 0 0 0 0,0 0 0 0 0,0-1 0 0 0,0 1 0 0 0,0 0 0 0 0,0-1 0 0 0,1-4 0 0 0,1-6 32 0 0,-1 1-1 0 0,0-1 0 0 0,-1 0 0 0 0,0 1 0 0 0,-1-1 0 0 0,0 0 0 0 0,-1 0 1 0 0,-1 0-1 0 0,-1 0 0 0 0,-4-23 0 0 0,6 36-100 0 0,0 0-1 0 0,0 0 1 0 0,-1 0-1 0 0,1 0 1 0 0,0 0 0 0 0,0 0-1 0 0,-1 0 1 0 0,1 0-1 0 0,-1 0 1 0 0,1 0-1 0 0,-1 0 1 0 0,1 0 0 0 0,-1 0-1 0 0,0 1 1 0 0,1-1-1 0 0,-1 0 1 0 0,0 0 0 0 0,1 1-1 0 0,-1-1 1 0 0,0 1-1 0 0,0-1 1 0 0,0 0-1 0 0,0 1 1 0 0,0-1 0 0 0,1 1-1 0 0,-1 0 1 0 0,0-1-1 0 0,0 1 1 0 0,0 0-1 0 0,0 0 1 0 0,0-1 0 0 0,-2 1-1 0 0,2 1-403 0 0,0-1 0 0 0,0 1-1 0 0,0 0 1 0 0,0-1 0 0 0,0 1 0 0 0,0 0 0 0 0,0 0-1 0 0,0 0 1 0 0,0 0 0 0 0,1-1 0 0 0,-1 1-1 0 0,0 1 1 0 0,0-1 0 0 0,1 0 0 0 0,-1 0-1 0 0,1 0 1 0 0,-1 0 0 0 0,1 0 0 0 0,-1 0-1 0 0,1 1 1 0 0,0-1 0 0 0,0 0 0 0 0,-1 0-1 0 0,1 1 1 0 0,0-1 0 0 0,0 1 0 0 0,0 6-4760 0 0</inkml:trace>
  <inkml:trace contextRef="#ctx0" brushRef="#br0" timeOffset="1">127 15 7306 0 0,'1'-1'406'0'0,"0"0"0"0"0,0 0 0 0 0,0 0 0 0 0,0 0 0 0 0,0 0 0 0 0,0 0 0 0 0,0 0 0 0 0,0 0 0 0 0,0 0 0 0 0,1 1 0 0 0,-1-1 0 0 0,0 0 0 0 0,1 1 0 0 0,-1-1 0 0 0,0 1 0 0 0,1 0 0 0 0,-1-1 0 0 0,1 1 1 0 0,-1 0-1 0 0,1 0 0 0 0,-1 0 0 0 0,3 0 0 0 0,-2 1-172 0 0,-1-1 1 0 0,0 1 0 0 0,1 0 0 0 0,-1 0-1 0 0,0 0 1 0 0,0 0 0 0 0,0 0 0 0 0,0 0-1 0 0,0 0 1 0 0,0 0 0 0 0,0 1 0 0 0,0-1-1 0 0,0 0 1 0 0,-1 1 0 0 0,1-1 0 0 0,0 0-1 0 0,0 4 1 0 0,3 8 133 0 0,-1 0 0 0 0,0 0 0 0 0,1 25 0 0 0,-4-30-181 0 0,1 57-68 0 0,1 5-2044 0 0,6-27-4080 0 0,-4-35 1957 0 0,2-20-4662 0 0</inkml:trace>
</inkml:ink>
</file>

<file path=ppt/ink/ink1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8:09.9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87 7626 0 0,'-1'-3'330'0'0,"1"0"1"0"0,-1 0 0 0 0,1 0-1 0 0,0 0 1 0 0,0 0 0 0 0,0 0 0 0 0,1 0-1 0 0,-1 0 1 0 0,0 0 0 0 0,1 0 0 0 0,0 0-1 0 0,0 1 1 0 0,0-1 0 0 0,0 0-1 0 0,0 0 1 0 0,1 1 0 0 0,-1-1 0 0 0,1 1-1 0 0,0-1 1 0 0,0 1 0 0 0,0 0-1 0 0,0-1 1 0 0,0 1 0 0 0,4-3 0 0 0,-2 3-74 0 0,-1 0 0 0 0,1 0 0 0 0,0 0 0 0 0,0 1 0 0 0,0-1 0 0 0,0 1 0 0 0,0 0 0 0 0,0 0 0 0 0,0 1 0 0 0,0-1 0 0 0,0 1 0 0 0,0 0 0 0 0,1 0 0 0 0,-1 0 0 0 0,0 1 0 0 0,0-1 0 0 0,7 3 0 0 0,-9-3-207 0 0,0 1 1 0 0,0-1-1 0 0,0 1 0 0 0,0 0 0 0 0,0-1 0 0 0,0 1 0 0 0,-1 0 0 0 0,1 0 0 0 0,0 0 0 0 0,0 1 0 0 0,-1-1 0 0 0,1 0 1 0 0,-1 1-1 0 0,1-1 0 0 0,-1 1 0 0 0,0-1 0 0 0,1 1 0 0 0,-1 0 0 0 0,0 0 0 0 0,0-1 0 0 0,0 1 0 0 0,0 2 0 0 0,0 0 4 0 0,0 0 0 0 0,0 0-1 0 0,-1 1 1 0 0,1-1-1 0 0,-1 0 1 0 0,0 0 0 0 0,-1 0-1 0 0,1 0 1 0 0,-1 0-1 0 0,-1 6 1 0 0,-3 7-26 0 0,-1 0-1 0 0,-1 0 1 0 0,-16 30 0 0 0,-3-1-310 0 0,53-56-88 0 0,-15 5 197 0 0,0 0 1 0 0,0 1-1 0 0,0 0 1 0 0,1 0-1 0 0,0 2 1 0 0,0 0-1 0 0,0 0 1 0 0,0 1-1 0 0,0 0 1 0 0,0 1-1 0 0,25 4 1 0 0,-24 1-3048 0 0,-6 7-3494 0 0,-7-1 566 0 0</inkml:trace>
</inkml:ink>
</file>

<file path=ppt/ink/ink1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8:10.2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90 15499 0 0,'4'-3'775'0'0,"1"0"0"0"0,-1 0 1 0 0,1 0-1 0 0,0 1 0 0 0,0 0 0 0 0,0 0 0 0 0,7-2 0 0 0,12-6-450 0 0,-6 1-326 0 0,1 2 0 0 0,33-10 0 0 0,-12 7-2708 0 0,2-1-5543 0 0,-27 8 1456 0 0</inkml:trace>
</inkml:ink>
</file>

<file path=ppt/ink/ink1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8:10.6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43 11578 0 0,'0'0'100'0'0,"1"0"0"0"0,-1 0-1 0 0,1 1 1 0 0,0-1-1 0 0,-1 0 1 0 0,1 0-1 0 0,-1 0 1 0 0,1 0-1 0 0,-1 0 1 0 0,1 0-1 0 0,0 0 1 0 0,-1 0-1 0 0,1 0 1 0 0,-1 0 0 0 0,1 0-1 0 0,0 0 1 0 0,-1 0-1 0 0,1 0 1 0 0,-1 0-1 0 0,1-1 1 0 0,-1 1-1 0 0,1 0 1 0 0,-1 0-1 0 0,1-1 1 0 0,0 0-1 0 0,19-12 9 0 0,-12 7 487 0 0,0 2-277 0 0,0 1 0 0 0,-1 0 1 0 0,1 0-1 0 0,0 1 1 0 0,0 0-1 0 0,1 0 0 0 0,-1 1 1 0 0,0 0-1 0 0,0 1 1 0 0,17 0-1 0 0,-23 0-286 0 0,1 0-1 0 0,-1 1 1 0 0,0-1 0 0 0,0 1 0 0 0,0 0 0 0 0,1-1-1 0 0,-1 1 1 0 0,0 0 0 0 0,0 0 0 0 0,0 0-1 0 0,0 0 1 0 0,0 1 0 0 0,-1-1 0 0 0,1 1 0 0 0,0-1-1 0 0,0 1 1 0 0,2 3 0 0 0,-3-3 10 0 0,0 0 1 0 0,0 1-1 0 0,0-1 1 0 0,-1 1-1 0 0,1-1 1 0 0,-1 1-1 0 0,1-1 1 0 0,-1 1-1 0 0,0 0 1 0 0,0-1-1 0 0,0 1 0 0 0,0-1 1 0 0,-1 1-1 0 0,1 0 1 0 0,-1-1-1 0 0,1 1 1 0 0,-1-1-1 0 0,0 1 1 0 0,-2 3-1 0 0,-3 10 111 0 0,2-7-90 0 0,0 0 1 0 0,1-1-1 0 0,0 2 0 0 0,0-1 0 0 0,-1 13 0 0 0,4-21-47 0 0,0 0 1 0 0,0 1-1 0 0,0-1 0 0 0,0 0 0 0 0,0 1 0 0 0,0-1 0 0 0,1 1 0 0 0,-1-1 0 0 0,0 0 1 0 0,1 0-1 0 0,-1 1 0 0 0,1-1 0 0 0,0 0 0 0 0,-1 0 0 0 0,1 1 0 0 0,0-1 1 0 0,-1 0-1 0 0,2 1 0 0 0,0-1 12 0 0,-1 0 0 0 0,1 0 1 0 0,-1 0-1 0 0,1 0 0 0 0,0-1 1 0 0,-1 1-1 0 0,1-1 0 0 0,0 1 1 0 0,0-1-1 0 0,0 1 0 0 0,-1-1 1 0 0,1 0-1 0 0,0 0 0 0 0,0 0 1 0 0,0 0-1 0 0,-1 0 0 0 0,4 0 1 0 0,6-2 35 0 0,0-1 1 0 0,-1 0 0 0 0,1 0-1 0 0,0-1 1 0 0,-1 0 0 0 0,15-9-1 0 0,-14 7-829 0 0,0 1 0 0 0,0 0 0 0 0,0 1 0 0 0,1 0-1 0 0,15-3 1 0 0,-27 7 615 0 0,0 0 0 0 0,0 0 0 0 0,1 0 0 0 0,-1 0 0 0 0,0 0 0 0 0,0 0 0 0 0,0-1 0 0 0,1 1-1 0 0,-1 0 1 0 0,0 0 0 0 0,0 0 0 0 0,1 0 0 0 0,-1 0 0 0 0,0 0 0 0 0,0 0 0 0 0,0 0 0 0 0,1 0 0 0 0,-1 0-1 0 0,0 0 1 0 0,0 1 0 0 0,1-1 0 0 0,-1 0 0 0 0,0 0 0 0 0,0 0 0 0 0,0 0 0 0 0,1 0 0 0 0,-1 0 0 0 0,0 0 0 0 0,0 1-1 0 0,1 0-899 0 0,-1-1 900 0 0,0 0 0 0 0,1 0-1 0 0,-1 1 1 0 0,0-1 0 0 0,0 0 0 0 0,0 0 0 0 0,0 0 0 0 0,0 1 0 0 0,0-1 0 0 0,0 0 0 0 0,0 0 0 0 0,0 1-1 0 0,0-1 1 0 0,0 0 0 0 0,0 0 0 0 0,0 0 0 0 0,0 1 0 0 0,0-1 0 0 0,0 0 0 0 0,0 0 0 0 0,0 1 0 0 0,-1-1 0 0 0,1 0-1 0 0,0 0 1 0 0,-4 7-4817 0 0</inkml:trace>
  <inkml:trace contextRef="#ctx0" brushRef="#br0" timeOffset="1">207 293 11402 0 0,'-7'2'4297'0'0,"3"0"-2504"0"0,1 1-561 0 0,3-2-408 0 0,3-1-408 0 0,1 0-96 0 0,3-1-56 0 0,2-3-48 0 0,-1-1-88 0 0,4 1-80 0 0,0-2-32 0 0,3-2-296 0 0,0 2-592 0 0,-1 1-912 0 0,-1 2-1369 0 0,-3-1-1136 0 0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7:02.2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106 0 10842 0 0,'-2'0'8669'0'0,"-1"6"-3501"0"0,-7 18-2101 0 0,-7 32-3338 0 0,6-10 369 0 0,-9 36-234 0 0,6-28-3296 0 0,14-54 3314 0 0,0 0-1 0 0,0 1 0 0 0,0-1 1 0 0,0 0-1 0 0,0 0 0 0 0,0 1 1 0 0,0-1-1 0 0,1 0 0 0 0,-1 0 1 0 0,0 0-1 0 0,0 1 1 0 0,-1-1-1 0 0,1 0 0 0 0,0 0 1 0 0,0 1-1 0 0,0-1 0 0 0,0 0 1 0 0,0 0-1 0 0,0 0 1 0 0,0 1-1 0 0,0-1 0 0 0,0 0 1 0 0,0 0-1 0 0,0 0 0 0 0,-1 1 1 0 0,1-1-1 0 0,0 0 1 0 0,0 0-1 0 0,0 0 0 0 0,0 0 1 0 0,-1 1-1 0 0,1-1 0 0 0,0 0 1 0 0,0 0-1 0 0,0 0 0 0 0,-1 0 1 0 0,1 0-1 0 0,0 0 1 0 0,0 0-1 0 0,0 0 0 0 0,-1 1 1 0 0,1-1-1 0 0,0 0 0 0 0,0 0 1 0 0,-1 0-1 0 0,1 0 1 0 0,0 0-1 0 0,0 0 0 0 0,0 0 1 0 0,-1 0-1 0 0,1 0 0 0 0,0-1 1 0 0,0 1-1 0 0,-1 0 1 0 0,1 0-1 0 0,0 0 0 0 0,0 0 1 0 0,0 0-1 0 0,-1 0 0 0 0,1 0 1 0 0,0 0-1 0 0,0-1 0 0 0,-1 1 1 0 0,-7-16-6107 0 0,5 9 4723 0 0,-6-10-3871 0 0</inkml:trace>
</inkml:ink>
</file>

<file path=ppt/ink/ink1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8:10.9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 11610 0 0,'1'1'169'0'0,"0"0"-1"0"0,0-1 0 0 0,0 1 0 0 0,0 0 1 0 0,0 0-1 0 0,0 0 0 0 0,0-1 0 0 0,0 1 1 0 0,0 0-1 0 0,0-1 0 0 0,0 1 0 0 0,0-1 0 0 0,1 1 1 0 0,-1-1-1 0 0,0 0 0 0 0,0 1 0 0 0,1-1 1 0 0,-1 0-1 0 0,0 0 0 0 0,0 0 0 0 0,1 0 0 0 0,-1 0 1 0 0,0 0-1 0 0,2-1 0 0 0,39-7 993 0 0,-27 5-714 0 0,-15 3-431 0 0,0 0 0 0 0,0 0 1 0 0,0 1-1 0 0,-1-1 0 0 0,1 0 0 0 0,0 0 1 0 0,0 1-1 0 0,0-1 0 0 0,0 0 0 0 0,0 1 1 0 0,0-1-1 0 0,-1 0 0 0 0,1 0 1 0 0,0 1-1 0 0,0-1 0 0 0,0 0 0 0 0,0 1 1 0 0,0-1-1 0 0,0 0 0 0 0,0 1 0 0 0,0-1 1 0 0,0 0-1 0 0,0 0 0 0 0,1 1 1 0 0,-1-1-1 0 0,0 0 0 0 0,0 1 0 0 0,0-1 1 0 0,0 0-1 0 0,0 0 0 0 0,0 1 0 0 0,1-1 1 0 0,-1 0-1 0 0,0 0 0 0 0,0 1 0 0 0,0-1 1 0 0,1 0-1 0 0,-1 0 0 0 0,0 0 1 0 0,0 1-1 0 0,1-1 0 0 0,-1 0 0 0 0,0 0 1 0 0,0 0-1 0 0,1 0 0 0 0,-1 0 0 0 0,0 0 1 0 0,1 1-1 0 0,-1-1 0 0 0,0 0 1 0 0,0 0-1 0 0,1 0 0 0 0,-1 0 0 0 0,0 0 1 0 0,1 0-1 0 0,-1 0 0 0 0,0 0 0 0 0,1 0 1 0 0,-1 0-1 0 0,0-1 0 0 0,0 1 1 0 0,1 0-1 0 0,-1 0 0 0 0,0 0 0 0 0,1 0 1 0 0,-1 0-1 0 0,1-1 0 0 0,-23 28 1631 0 0,8-11-30 0 0,13-15-1574 0 0,0 1 0 0 0,0-1 1 0 0,1 1-1 0 0,-1-1 0 0 0,0 1 0 0 0,1-1 1 0 0,-1 1-1 0 0,1 0 0 0 0,0-1 0 0 0,-1 1 1 0 0,1 0-1 0 0,0-1 0 0 0,0 1 0 0 0,0 0 1 0 0,0-1-1 0 0,0 1 0 0 0,1 0 0 0 0,-1-1 1 0 0,0 1-1 0 0,1-1 0 0 0,-1 1 0 0 0,1 0 1 0 0,0-1-1 0 0,-1 1 0 0 0,1-1 0 0 0,0 1 1 0 0,0-1-1 0 0,0 0 0 0 0,0 1 0 0 0,0-1 1 0 0,0 0-1 0 0,1 0 0 0 0,-1 0 0 0 0,0 1 1 0 0,0-1-1 0 0,1-1 0 0 0,-1 1 0 0 0,1 0 1 0 0,-1 0-1 0 0,1 0 0 0 0,-1-1 0 0 0,1 1 1 0 0,0-1-1 0 0,-1 1 0 0 0,1-1 0 0 0,0 0 1 0 0,-1 0-1 0 0,1 1 0 0 0,1-1 0 0 0,9 1-111 0 0,0-1-1 0 0,0 1 1 0 0,0-2-1 0 0,0 0 1 0 0,17-3-1 0 0,-15 1-606 0 0,19-3-3477 0 0,-12-1-2855 0 0,-6 1-391 0 0</inkml:trace>
</inkml:ink>
</file>

<file path=ppt/ink/ink1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8:11.3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118 3 6337 0 0,'-4'0'615'0'0,"-1"0"0"0"0,0 0 0 0 0,1 1 0 0 0,-1-1 0 0 0,1 1 0 0 0,-1 0 0 0 0,1 1 0 0 0,0-1 0 0 0,-1 1 0 0 0,1 0 0 0 0,0 0 0 0 0,0 0 0 0 0,0 0 0 0 0,0 1 0 0 0,1 0 0 0 0,-1-1 0 0 0,1 1 0 0 0,-4 4 0 0 0,3-1-312 0 0,0-1 0 0 0,0 0-1 0 0,1 1 1 0 0,0 0 0 0 0,0-1-1 0 0,1 1 1 0 0,-1 0 0 0 0,1 1-1 0 0,1-1 1 0 0,-1 0 0 0 0,0 12-1 0 0,1-8-287 0 0,0 0-1 0 0,1 0 1 0 0,0 0 0 0 0,1-1-1 0 0,0 1 1 0 0,0 0-1 0 0,1 0 1 0 0,1-1-1 0 0,-1 0 1 0 0,2 1 0 0 0,-1-1-1 0 0,1 0 1 0 0,1 0-1 0 0,-1-1 1 0 0,1 1-1 0 0,13 14 1 0 0,-17-21-7 0 0,0-1 0 0 0,0 0 0 0 0,1 0 0 0 0,-1 1 0 0 0,0-1 1 0 0,1 0-1 0 0,-1 0 0 0 0,1 0 0 0 0,-1 0 0 0 0,1 0 0 0 0,-1-1 0 0 0,1 1 0 0 0,0 0 0 0 0,-1-1 0 0 0,1 0 0 0 0,0 1 1 0 0,0-1-1 0 0,-1 0 0 0 0,1 1 0 0 0,0-1 0 0 0,0 0 0 0 0,0-1 0 0 0,-1 1 0 0 0,1 0 0 0 0,0 0 0 0 0,0-1 0 0 0,-1 1 1 0 0,1-1-1 0 0,0 1 0 0 0,-1-1 0 0 0,1 0 0 0 0,-1 0 0 0 0,1 0 0 0 0,-1 1 0 0 0,1-2 0 0 0,-1 1 0 0 0,1 0 0 0 0,-1 0 1 0 0,0 0-1 0 0,0-1 0 0 0,1 1 0 0 0,-1 0 0 0 0,0-1 0 0 0,0 1 0 0 0,1-3 0 0 0,3-4 51 0 0,0-1 1 0 0,-1 0-1 0 0,0 0 0 0 0,0 0 0 0 0,0 0 1 0 0,3-17-1 0 0,-6 18-221 0 0,1 0-1 0 0,-2 0 1 0 0,1-1 0 0 0,-1 1-1 0 0,0 0 1 0 0,-1 0 0 0 0,0 0-1 0 0,-2-11 1 0 0,-3 1-2112 0 0,0-1 0 0 0,-11-19 0 0 0,9 18-296 0 0,7 18 2221 0 0,-5-15-2607 0 0,5 17 2867 0 0,1 0-1 0 0,0-1 1 0 0,0 1-1 0 0,0 0 1 0 0,0 0-1 0 0,0 0 1 0 0,0 0-1 0 0,0-1 1 0 0,-1 1-1 0 0,1 0 1 0 0,0 0-1 0 0,0 0 1 0 0,0-1-1 0 0,0 1 1 0 0,0 0-1 0 0,0 0 1 0 0,0 0-1 0 0,0-1 1 0 0,0 1-1 0 0,0 0 1 0 0,0 0-1 0 0,0 0 1 0 0,0-1-1 0 0,0 1 1 0 0,0 0-1 0 0,1 0 1 0 0,-1 0-1 0 0,0-1 1 0 0,0 1-1 0 0,0 0 1 0 0,0 0-1 0 0,0 0 1 0 0,0 0-1 0 0,0-1 1 0 0,1 1-1 0 0,-1 0 1 0 0,0 0-1 0 0,0 0 1 0 0,0 0-1 0 0,0 0 1 0 0,1 0-1 0 0,-1-1 1 0 0,0 1-1 0 0,0 0 1 0 0,0 0-1 0 0,0 0 1 0 0,1 0-1 0 0,-1 0 1 0 0,0 0-1 0 0,0 0 1 0 0,0 0-1 0 0,1 0 0 0 0,-1 0 1 0 0,0 0-1 0 0,0 0 1 0 0,0 0-1 0 0,1 0 1 0 0,-1 0-1 0 0,0 0 1 0 0,0 0-1 0 0,1 0 1 0 0,4 2-2285 0 0</inkml:trace>
</inkml:ink>
</file>

<file path=ppt/ink/ink1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8:11.6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 0 5897 0 0,'2'0'447'0'0,"-1"0"-1"0"0,1 0 0 0 0,-1 0 0 0 0,1 1 1 0 0,-1-1-1 0 0,0 0 0 0 0,1 1 1 0 0,-1-1-1 0 0,1 1 0 0 0,-1-1 0 0 0,0 1 1 0 0,1 0-1 0 0,-1-1 0 0 0,0 1 1 0 0,0 0-1 0 0,1 0 0 0 0,-1 0 0 0 0,0 0 1 0 0,0 0-1 0 0,0 0 0 0 0,1 2 1 0 0,0 0-27 0 0,-1 1 0 0 0,1-1 1 0 0,-1 0-1 0 0,0 0 0 0 0,0 1 1 0 0,0-1-1 0 0,0 0 0 0 0,0 1 1 0 0,-1 4-1 0 0,1 9-138 0 0,-1 1 1 0 0,-1 0-1 0 0,-4 17 0 0 0,3-20 147 0 0,-1 11-476 0 0,-11 73-1132 0 0,0-52-2601 0 0,-8-4-4080 0 0,11-28 2290 0 0</inkml:trace>
</inkml:ink>
</file>

<file path=ppt/ink/ink1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8:12.0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47 12755 0 0,'5'0'454'0'0,"0"1"0"0"0,0-1 0 0 0,0 0 0 0 0,0 0 0 0 0,0 0 1 0 0,0-1-1 0 0,0 1 0 0 0,0-1 0 0 0,0-1 0 0 0,0 1 0 0 0,0-1 0 0 0,8-3 1 0 0,14-4 127 0 0,-25 9-540 0 0,1-1-1 0 0,-1 1 1 0 0,1-1-1 0 0,-1 1 1 0 0,1 0-1 0 0,0 0 1 0 0,-1 0-1 0 0,1 0 1 0 0,0 0-1 0 0,-1 1 1 0 0,1-1-1 0 0,-1 1 1 0 0,1 0-1 0 0,3 1 1 0 0,-6-2-15 0 0,1 0 1 0 0,-1 1 0 0 0,0-1-1 0 0,1 1 1 0 0,-1-1 0 0 0,1 0-1 0 0,-1 1 1 0 0,0-1 0 0 0,1 1-1 0 0,-1-1 1 0 0,0 1 0 0 0,0-1-1 0 0,1 1 1 0 0,-1-1 0 0 0,0 1-1 0 0,0-1 1 0 0,0 1 0 0 0,0-1-1 0 0,0 1 1 0 0,0 0 0 0 0,0-1-1 0 0,0 1 1 0 0,0-1 0 0 0,0 2-1 0 0,0 0 27 0 0,-1 0-1 0 0,0 0 0 0 0,1 0 0 0 0,-1 0 0 0 0,0 0 0 0 0,0 0 1 0 0,-1 0-1 0 0,1 0 0 0 0,-3 3 0 0 0,-24 23 338 0 0,22-23-369 0 0,1 0 0 0 0,0 0-1 0 0,0 0 1 0 0,0 0 0 0 0,1 1-1 0 0,-6 9 1 0 0,10-14-28 0 0,-1-1 0 0 0,1 1 0 0 0,0 0-1 0 0,-1 0 1 0 0,1-1 0 0 0,0 1 0 0 0,0 0 0 0 0,-1 0 0 0 0,1-1 0 0 0,0 1-1 0 0,0 0 1 0 0,0 0 0 0 0,0-1 0 0 0,0 1 0 0 0,0 0 0 0 0,0 0 0 0 0,0 0 0 0 0,1-1-1 0 0,-1 1 1 0 0,0 0 0 0 0,0 0 0 0 0,1-1 0 0 0,-1 1 0 0 0,0 0 0 0 0,1-1-1 0 0,-1 1 1 0 0,1 0 0 0 0,1 1-3 0 0,-1-1 1 0 0,1 0-1 0 0,-1 0 1 0 0,1 0-1 0 0,-1 0 0 0 0,1 0 1 0 0,0 0-1 0 0,-1 0 0 0 0,1-1 1 0 0,0 1-1 0 0,2 0 0 0 0,3 0-106 0 0,0 0 0 0 0,0 0 0 0 0,0 0 0 0 0,0-1 0 0 0,8-1 0 0 0,-9 1-231 0 0,25-5-2637 0 0,-30 5 2651 0 0,0 0 0 0 0,1 0 0 0 0,-1 0 0 0 0,0 0 0 0 0,0-1 0 0 0,0 1 0 0 0,0-1 0 0 0,1 1 0 0 0,-1-1 0 0 0,0 1 0 0 0,0-1 0 0 0,0 1 0 0 0,0-1 0 0 0,0 0 0 0 0,0 0 0 0 0,0 0-1 0 0,1-1 1 0 0,-3-12-3528 0 0,8 3-1157 0 0</inkml:trace>
  <inkml:trace contextRef="#ctx0" brushRef="#br0" timeOffset="1">230 1 10594 0 0,'28'22'10744'0'0,"-23"-19"-10495"0"0,0 1 0 0 0,0 0 0 0 0,0 0 0 0 0,-1 1 0 0 0,8 9 1 0 0,-10-12-405 0 0,-1 0 0 0 0,1 1 0 0 0,-1-1 0 0 0,0 1 0 0 0,0 0 1 0 0,-1-1-1 0 0,1 1 0 0 0,0 0 0 0 0,-1 0 0 0 0,0-1 0 0 0,1 1 1 0 0,-1 0-1 0 0,0 0 0 0 0,0 0 0 0 0,-1-1 0 0 0,1 1 0 0 0,-2 5 1 0 0,-4 12-3997 0 0,1-8-2762 0 0</inkml:trace>
</inkml:ink>
</file>

<file path=ppt/ink/ink1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8:12.3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 0 8450 0 0,'1'7'8560'0'0,"-3"4"-3573"0"0,-2 6-2542 0 0,-5 12-3013 0 0,-3 10 50 0 0,11-31-174 0 0,-4 20-2228 0 0,7-12-6909 0 0</inkml:trace>
</inkml:ink>
</file>

<file path=ppt/ink/ink1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8:12.7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135 1 17428 0 0,'-10'21'5506'0'0,"-23"25"-4771"0"0,9-14-451 0 0,9-9-562 0 0,-15 34 0 0 0,7 0-3200 0 0,34-63 662 0 0,41-13 2257 0 0,-3 10 487 0 0,2-1-413 0 0,-18 0-2806 0 0,-6 5-4637 0 0,-18-1 4080 0 0</inkml:trace>
</inkml:ink>
</file>

<file path=ppt/ink/ink1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8:13.1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161 6 12387 0 0,'1'-5'6762'0'0,"-8"22"-4798"0"0,-23 23-1250 0 0,18-25-1626 0 0,1 1 1 0 0,0 0 0 0 0,1 0 0 0 0,-14 30-1 0 0,24-45 873 0 0,0-1 1 0 0,0 0-1 0 0,0 0 0 0 0,0 0 0 0 0,0 1 0 0 0,0-1 0 0 0,0 0 0 0 0,-1 0 1 0 0,1 0-1 0 0,0 1 0 0 0,0-1 0 0 0,0 0 0 0 0,0 0 0 0 0,0 0 0 0 0,0 1 1 0 0,0-1-1 0 0,0 0 0 0 0,0 0 0 0 0,0 1 0 0 0,0-1 0 0 0,1 0 0 0 0,-1 0 1 0 0,0 0-1 0 0,0 1 0 0 0,0-1 0 0 0,0 0 0 0 0,0 0 0 0 0,0 0 0 0 0,0 0 1 0 0,0 1-1 0 0,1-1 0 0 0,-1 0 0 0 0,0 0 0 0 0,0 0 0 0 0,0 0 0 0 0,0 0 1 0 0,1 1-1 0 0,10-2-595 0 0,18-11 673 0 0,-20 8 27 0 0,0 1 38 0 0,1 1 1 0 0,-1 0-1 0 0,1 0 1 0 0,-1 1-1 0 0,18 0 1 0 0,-23 1-244 0 0,-1 0 1 0 0,1 0 0 0 0,-1 0 0 0 0,1 0 0 0 0,-1 1 0 0 0,0 0-1 0 0,1 0 1 0 0,-1 0 0 0 0,0 0 0 0 0,0 0 0 0 0,1 1 0 0 0,-1-1-1 0 0,0 1 1 0 0,0 0 0 0 0,-1 0 0 0 0,1 0 0 0 0,0 0-1 0 0,-1 0 1 0 0,5 5 0 0 0,-7-6-165 0 0,1 0 1 0 0,-1 0-1 0 0,1 0 0 0 0,-1 0 0 0 0,1 0 1 0 0,-1 1-1 0 0,0-1 0 0 0,0 0 1 0 0,1 0-1 0 0,-1 0 0 0 0,0 0 0 0 0,0 0 1 0 0,0 0-1 0 0,0 0 0 0 0,-1 0 0 0 0,1 1 1 0 0,0 0-1 0 0,-4 11-4639 0 0</inkml:trace>
  <inkml:trace contextRef="#ctx0" brushRef="#br0" timeOffset="1">9 414 14691 0 0,'-4'0'4617'0'0,"1"1"-3793"0"0,2-1-320 0 0,3-1-144 0 0,6 0-159 0 0,1-1-41 0 0,1-1 16 0 0,1 0-8 0 0,3-2-8 0 0,2 0-56 0 0,2-1-64 0 0,3 1-16 0 0,2-1-168 0 0,1 0-632 0 0,2 1-1233 0 0,2 0-1744 0 0,-3-2-888 0 0,3-1-2456 0 0</inkml:trace>
</inkml:ink>
</file>

<file path=ppt/ink/ink1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8:13.4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5 18124 0 0,'-4'1'1000'0'0,"4"0"-984"0"0,2 0-128 0 0,5 1-56 0 0,0-2-72 0 0,4 2-16 0 0,3 1 8 0 0,-1-3 48 0 0,3 0 56 0 0,2-3-80 0 0,-1 1-336 0 0,0 0-361 0 0,-1 0-479 0 0,-4 0-408 0 0,-4 0-265 0 0,-2 0-367 0 0</inkml:trace>
</inkml:ink>
</file>

<file path=ppt/ink/ink1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8:13.8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86 7610 0 0,'1'1'94'0'0,"-1"1"1"0"0,1-1-1 0 0,-1 0 1 0 0,1 0-1 0 0,-1 0 1 0 0,1 1-1 0 0,-1-1 1 0 0,1 0-1 0 0,0 0 1 0 0,0 0-1 0 0,0 0 1 0 0,0 0-1 0 0,-1 0 1 0 0,1 0-1 0 0,1 0 1 0 0,-1-1-1 0 0,0 1 0 0 0,0 0 1 0 0,0-1-1 0 0,0 1 1 0 0,0-1-1 0 0,1 1 1 0 0,-1-1-1 0 0,0 1 1 0 0,0-1-1 0 0,1 0 1 0 0,1 1-1 0 0,44 6 1143 0 0,-34-5-618 0 0,-12-2-560 0 0,1 0 1 0 0,0 0 0 0 0,0 0 0 0 0,-1 0 0 0 0,1 1 0 0 0,0-1 0 0 0,-1 0-1 0 0,1 1 1 0 0,-1 0 0 0 0,1-1 0 0 0,-1 1 0 0 0,1 0 0 0 0,-1 0 0 0 0,1 0 0 0 0,-1 0-1 0 0,0 0 1 0 0,1 0 0 0 0,-1 0 0 0 0,1 2 0 0 0,-1-1 151 0 0,-1 0 0 0 0,0 0 0 0 0,1 0 0 0 0,-1 0 0 0 0,0 0 0 0 0,0 0 0 0 0,-1 0 0 0 0,1 0 0 0 0,0 0 0 0 0,-1 0 0 0 0,1 0 0 0 0,-1 0 0 0 0,1 0 0 0 0,-1 0 0 0 0,-2 3 0 0 0,0 3 285 0 0,1 0 1 0 0,-1 0-1 0 0,1 0 1 0 0,1 0 0 0 0,-1 1-1 0 0,1 16 1 0 0,1-22-452 0 0,0 0 1 0 0,0-1-1 0 0,0 1 0 0 0,1 0 1 0 0,-1 0-1 0 0,1-1 1 0 0,0 1-1 0 0,0 0 1 0 0,0-1-1 0 0,0 1 0 0 0,0-1 1 0 0,0 1-1 0 0,1-1 1 0 0,-1 0-1 0 0,1 1 0 0 0,0-1 1 0 0,0 0-1 0 0,-1 0 1 0 0,1 0-1 0 0,1 0 1 0 0,-1-1-1 0 0,0 1 0 0 0,0-1 1 0 0,1 1-1 0 0,3 1 1 0 0,-5-3-30 0 0,0 1 1 0 0,0-1-1 0 0,0 1 1 0 0,0-1-1 0 0,0 0 1 0 0,0 0-1 0 0,0 0 1 0 0,0 0-1 0 0,1 1 1 0 0,-1-1-1 0 0,0-1 1 0 0,0 1-1 0 0,0 0 1 0 0,0 0-1 0 0,0 0 1 0 0,1-1-1 0 0,-1 1 1 0 0,0 0-1 0 0,0-1 1 0 0,0 1-1 0 0,0-1 1 0 0,2-1-1 0 0,-1 1 10 0 0,0-1 0 0 0,0 0 0 0 0,0-1-1 0 0,0 1 1 0 0,0 0 0 0 0,-1 0 0 0 0,1-1 0 0 0,-1 1 0 0 0,2-4-1 0 0,1-4 21 0 0,0-1 0 0 0,0 0 0 0 0,3-18 0 0 0,-2 0-1108 0 0,2-55 1 0 0,-7 8-5912 0 0,0 59 4205 0 0,0 10-340 0 0</inkml:trace>
  <inkml:trace contextRef="#ctx0" brushRef="#br0" timeOffset="1">290 12 8234 0 0,'-2'9'6587'0'0,"0"6"-3681"0"0,-2 7-571 0 0,-11 10-350 0 0,11-23-1863 0 0,0-1 0 0 0,0 0 0 0 0,0 1 1 0 0,1 0-1 0 0,1-1 0 0 0,0 1 0 0 0,0 0 0 0 0,-2 17 0 0 0,5-25-128 0 0,-1 0-1 0 0,1 0 0 0 0,-1 0 1 0 0,1 0-1 0 0,-1 0 0 0 0,1-1 1 0 0,0 1-1 0 0,-1 0 0 0 0,1 0 1 0 0,0 0-1 0 0,0-1 0 0 0,0 1 1 0 0,0 0-1 0 0,-1-1 0 0 0,1 1 1 0 0,0-1-1 0 0,0 1 0 0 0,0-1 1 0 0,0 1-1 0 0,0-1 0 0 0,0 0 1 0 0,0 0-1 0 0,0 1 0 0 0,0-1 1 0 0,0 0-1 0 0,0 0 0 0 0,2 0 1 0 0,38 1-758 0 0,-28-1-171 0 0,-10 0 55 0 0,23 2-2383 0 0</inkml:trace>
</inkml:ink>
</file>

<file path=ppt/ink/ink1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8:14.2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0 13571 0 0,'0'1'123'0'0,"-1"0"1"0"0,1-1-1 0 0,-1 1 1 0 0,1-1-1 0 0,-1 1 1 0 0,1-1-1 0 0,0 1 1 0 0,-1 0-1 0 0,1-1 1 0 0,0 1-1 0 0,0 0 0 0 0,-1 0 1 0 0,1-1-1 0 0,0 1 1 0 0,0 0-1 0 0,0-1 1 0 0,0 1-1 0 0,0 0 1 0 0,0 0-1 0 0,0-1 1 0 0,0 1-1 0 0,0 0 1 0 0,1-1-1 0 0,-1 1 1 0 0,0 0-1 0 0,0 0 0 0 0,0-1 1 0 0,1 2-1 0 0,1-1-13 0 0,-1 0-1 0 0,0 0 0 0 0,0 0 1 0 0,0-1-1 0 0,1 1 0 0 0,-1 0 0 0 0,0-1 1 0 0,1 1-1 0 0,-1-1 0 0 0,0 1 0 0 0,1-1 1 0 0,-1 0-1 0 0,4 1 0 0 0,9-1 59 0 0,0 1 1 0 0,23-4-1 0 0,-19 2 398 0 0,-1 3-373 0 0,-14 5 110 0 0,-21 12 232 0 0,7-8-496 0 0,8-9 8 0 0,1 0 1 0 0,0 1-1 0 0,0-1 1 0 0,0 1 0 0 0,0 0-1 0 0,0 0 1 0 0,1-1-1 0 0,-1 1 1 0 0,1 0-1 0 0,0 0 1 0 0,0 1 0 0 0,0-1-1 0 0,0 0 1 0 0,1 0-1 0 0,-1 0 1 0 0,1 1-1 0 0,0-1 1 0 0,-1 0 0 0 0,2 0-1 0 0,-1 4 1 0 0,1-4-57 0 0,-1-1 0 0 0,1 0 1 0 0,0 0-1 0 0,0 0 1 0 0,0 0-1 0 0,0 1 0 0 0,1-2 1 0 0,-1 1-1 0 0,0 0 0 0 0,1 0 1 0 0,-1 0-1 0 0,1-1 1 0 0,0 1-1 0 0,0 0 0 0 0,0-1 1 0 0,-1 0-1 0 0,1 1 0 0 0,0-1 1 0 0,0 0-1 0 0,1 0 1 0 0,-1 0-1 0 0,0 0 0 0 0,0-1 1 0 0,0 1-1 0 0,1-1 0 0 0,-1 1 1 0 0,0-1-1 0 0,1 0 1 0 0,2 0-1 0 0,3 1-651 0 0,-1-1 0 0 0,1 0-1 0 0,-1-1 1 0 0,1 0 0 0 0,12-3 0 0 0,-13 3-590 0 0,-1-1 0 0 0,0-1 0 0 0,0 1 0 0 0,0-1 0 0 0,0 0 0 0 0,11-8 0 0 0,3-6-4440 0 0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7:02.5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0 258 8314 0 0,'7'8'9047'0'0,"5"3"-3832"0"0,41 30-2869 0 0,-15-11-1557 0 0,-4-2-779 0 0,47 35 217 0 0,-70-55-1412 0 0,1-1 1 0 0,23 11-1 0 0,-17-14-3097 0 0,-6-6-1891 0 0</inkml:trace>
  <inkml:trace contextRef="#ctx0" brushRef="#br0" timeOffset="1">243 19 15043 0 0,'0'-1'245'0'0,"0"0"-1"0"0,1 0 1 0 0,-1 0 0 0 0,0 0-1 0 0,0 1 1 0 0,0-1 0 0 0,1 0-1 0 0,-1 0 1 0 0,0 1-1 0 0,1-1 1 0 0,-1 0 0 0 0,1 0-1 0 0,-1 1 1 0 0,1-1-1 0 0,-1 0 1 0 0,1 1 0 0 0,-1-1-1 0 0,1 1 1 0 0,0-1 0 0 0,-1 1-1 0 0,1-1 1 0 0,0 1-1 0 0,-1-1 1 0 0,1 1 0 0 0,0-1-1 0 0,0 1 1 0 0,-1 0 0 0 0,1 0-1 0 0,2-1 1 0 0,-1 1 17 0 0,0 0 1 0 0,0 1 0 0 0,0-1 0 0 0,0 0-1 0 0,0 1 1 0 0,0-1 0 0 0,0 1-1 0 0,0 0 1 0 0,0 0 0 0 0,0 0 0 0 0,3 2-1 0 0,3 2 134 0 0,-1 0 1 0 0,0 1-1 0 0,0 0 0 0 0,10 11 0 0 0,-6-1-188 0 0,0 0 0 0 0,0 1 0 0 0,-2 0 0 0 0,0 1 1 0 0,-1 0-1 0 0,-1 0 0 0 0,-1 1 0 0 0,-1 0 0 0 0,5 27 0 0 0,0 20-119 0 0,0 93 0 0 0,-10-153-82 0 0,1 3-212 0 0,-1 52 229 0 0,-1-55-553 0 0,1-1 1 0 0,-1 0-1 0 0,0 0 1 0 0,0 0-1 0 0,0 0 1 0 0,-1 0-1 0 0,0 0 1 0 0,0 0-1 0 0,-3 5 1 0 0</inkml:trace>
</inkml:ink>
</file>

<file path=ppt/ink/ink1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8:14.5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73 16 15523 0 0,'31'2'1198'0'0,"-24"-1"-1059"0"0,-1 0 0 0 0,1-1 0 0 0,-1 0 0 0 0,0 0-1 0 0,1-1 1 0 0,-1 1 0 0 0,0-1 0 0 0,1-1-1 0 0,-1 1 1 0 0,0-1 0 0 0,0 0 0 0 0,6-3-1 0 0,-12 5-140 0 0,0 0-1 0 0,0 0 0 0 0,0 0 1 0 0,0 0-1 0 0,0-1 0 0 0,0 1 1 0 0,0 0-1 0 0,0 0 0 0 0,0 0 1 0 0,0 0-1 0 0,-1 0 1 0 0,1 0-1 0 0,0 0 0 0 0,0 0 1 0 0,0 0-1 0 0,0 0 0 0 0,0 0 1 0 0,0 0-1 0 0,0 0 0 0 0,0-1 1 0 0,0 1-1 0 0,0 0 0 0 0,0 0 1 0 0,0 0-1 0 0,0 0 0 0 0,0 0 1 0 0,0 0-1 0 0,0 0 1 0 0,0 0-1 0 0,0 0 0 0 0,0-1 1 0 0,0 1-1 0 0,0 0 0 0 0,0 0 1 0 0,0 0-1 0 0,0 0 0 0 0,0 0 1 0 0,0 0-1 0 0,0 0 0 0 0,0 0 1 0 0,0 0-1 0 0,0 0 0 0 0,0 0 1 0 0,1-1-1 0 0,-1 1 1 0 0,0 0-1 0 0,0 0 0 0 0,0 0 1 0 0,0 0-1 0 0,0 0 0 0 0,0 0 1 0 0,0 0-1 0 0,0 0 0 0 0,0 0 1 0 0,0 0-1 0 0,0 0 0 0 0,0 0 1 0 0,1 0-1 0 0,-1 0 1 0 0,0 0-1 0 0,0 0 0 0 0,0 0 1 0 0,0 0-1 0 0,0 0 0 0 0,0 0 1 0 0,0 0-1 0 0,0 0 0 0 0,0 0 1 0 0,1 0-1 0 0,-12-1-78 0 0,-13 4 155 0 0,11 1 176 0 0,2 2 1 0 0,-1 0-1 0 0,1 0 0 0 0,0 1 0 0 0,0 1 0 0 0,1 0 0 0 0,0 0 0 0 0,0 1 0 0 0,1 0 1 0 0,-15 18-1 0 0,21-22-172 0 0,0-1 0 0 0,0 1 0 0 0,0 0 0 0 0,1 0 0 0 0,-1 0 0 0 0,1 0 0 0 0,0 0 0 0 0,1 0 0 0 0,-1 0 0 0 0,1 1 0 0 0,0-1 0 0 0,0 8 0 0 0,1-10-108 0 0,1 1 1 0 0,-1 0-1 0 0,1 0 0 0 0,0-1 1 0 0,0 1-1 0 0,0 0 0 0 0,0-1 1 0 0,1 1-1 0 0,-1-1 0 0 0,1 1 1 0 0,0-1-1 0 0,0 0 0 0 0,0 0 1 0 0,1 0-1 0 0,-1 0 1 0 0,1 0-1 0 0,-1 0 0 0 0,1-1 1 0 0,5 4-1 0 0,-6-4-188 0 0,0-1 1 0 0,0 0-1 0 0,0 1 0 0 0,0-1 1 0 0,0 0-1 0 0,1 0 0 0 0,-1 0 1 0 0,0 0-1 0 0,1 0 0 0 0,-1-1 1 0 0,1 1-1 0 0,-1-1 0 0 0,1 0 1 0 0,-1 1-1 0 0,1-1 1 0 0,-1 0-1 0 0,1-1 0 0 0,-1 1 1 0 0,3-1-1 0 0,29-11-8531 0 0,-18 5 3450 0 0</inkml:trace>
</inkml:ink>
</file>

<file path=ppt/ink/ink1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8:15.0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 40 12923 0 0,'2'1'219'0'0,"0"0"-1"0"0,0 0 1 0 0,0 0 0 0 0,0 0 0 0 0,1 0 0 0 0,-1 0-1 0 0,0-1 1 0 0,0 1 0 0 0,1-1 0 0 0,-1 1 0 0 0,0-1-1 0 0,1 0 1 0 0,-1 0 0 0 0,0 0 0 0 0,1 0 0 0 0,2-1-1 0 0,-1 0-131 0 0,0 1-1 0 0,0-1 0 0 0,0 0 0 0 0,0 0 1 0 0,0 0-1 0 0,-1 0 0 0 0,1-1 0 0 0,6-3 0 0 0,-9 4-132 0 0,-1 1-1 0 0,1 0 0 0 0,0 0 1 0 0,-1-1-1 0 0,1 1 0 0 0,-1 0 0 0 0,1-1 1 0 0,-1 1-1 0 0,1-1 0 0 0,-1 1 1 0 0,0-1-1 0 0,1 1 0 0 0,-1-1 0 0 0,0 1 1 0 0,1-1-1 0 0,-1 1 0 0 0,0-1 1 0 0,1 0-1 0 0,-1 1 0 0 0,0-1 0 0 0,0 1 1 0 0,0-1-1 0 0,0 0 0 0 0,1 1 1 0 0,-1-1-1 0 0,0 0 0 0 0,0 1 0 0 0,0-1 1 0 0,0 0-1 0 0,-1 1 0 0 0,1-1 0 0 0,0 1 1 0 0,0-1-1 0 0,0 0 0 0 0,0 1 1 0 0,-1-1-1 0 0,1 1 0 0 0,0-1 0 0 0,0 0 1 0 0,-1 1-1 0 0,1-1 0 0 0,-1 1 1 0 0,1-1-1 0 0,0 1 0 0 0,-1-1 0 0 0,1 1 1 0 0,-1 0-1 0 0,1-1 0 0 0,-1 1 1 0 0,1 0-1 0 0,-2-1 0 0 0,0 0 63 0 0,0 0-1 0 0,1 0 1 0 0,-1 0 0 0 0,0 0-1 0 0,0 0 1 0 0,0 1 0 0 0,0-1-1 0 0,-1 1 1 0 0,1 0-1 0 0,0-1 1 0 0,0 1 0 0 0,0 0-1 0 0,0 0 1 0 0,0 1 0 0 0,-3-1-1 0 0,1 2 246 0 0,-1 0 0 0 0,1 1 0 0 0,0-1 0 0 0,-1 1 0 0 0,1 0 0 0 0,0 0 0 0 0,1 0-1 0 0,-1 1 1 0 0,1-1 0 0 0,-1 1 0 0 0,1 0 0 0 0,0 0 0 0 0,0 0 0 0 0,1 0 0 0 0,-1 1 0 0 0,1-1 0 0 0,0 1 0 0 0,0-1-1 0 0,0 1 1 0 0,1 0 0 0 0,0 0 0 0 0,-1 6 0 0 0,-1 0-167 0 0,1-1 1 0 0,1 1-1 0 0,0 0 0 0 0,0 0 1 0 0,1 0-1 0 0,1 0 0 0 0,0 0 1 0 0,0 0-1 0 0,4 13 0 0 0,-4-21-98 0 0,0 1-1 0 0,0-1 0 0 0,1 0 1 0 0,-1 0-1 0 0,1 0 0 0 0,-1 0 0 0 0,1-1 1 0 0,0 1-1 0 0,0 0 0 0 0,0-1 1 0 0,0 1-1 0 0,1-1 0 0 0,-1 0 0 0 0,1 0 1 0 0,-1 0-1 0 0,1 0 0 0 0,0 0 1 0 0,0 0-1 0 0,0-1 0 0 0,0 1 0 0 0,5 1 1 0 0,-6-3-144 0 0,0 1 0 0 0,1-1 0 0 0,-1 0 1 0 0,0 0-1 0 0,0 0 0 0 0,0 0 1 0 0,1 0-1 0 0,-1-1 0 0 0,0 1 0 0 0,0 0 1 0 0,0-1-1 0 0,0 0 0 0 0,4-1 0 0 0,-3 0-350 0 0,0 1 0 0 0,-1-1 0 0 0,1 0 0 0 0,-1 0 0 0 0,1 0 0 0 0,-1-1-1 0 0,1 1 1 0 0,-1 0 0 0 0,0-1 0 0 0,0 0 0 0 0,2-3 0 0 0,1-4-1111 0 0,0-1 1 0 0,0 0 0 0 0,-1 0 0 0 0,-1 0-1 0 0,5-19 1 0 0,-1-16 910 0 0,-2 1 3755 0 0,-3 24-78 0 0,-5 40 4272 0 0,-4 4-3656 0 0,3-12-3539 0 0,0 1 1 0 0,1-1 0 0 0,1 1-1 0 0,-1 0 1 0 0,2 0 0 0 0,0 0-1 0 0,0 0 1 0 0,3 21 0 0 0,-2-32-82 0 0,0-1 0 0 0,1 1 0 0 0,-1 0 0 0 0,0-1 0 0 0,1 1 0 0 0,-1-1 0 0 0,0 1 0 0 0,1-1 0 0 0,-1 0 0 0 0,1 1 0 0 0,-1-1 0 0 0,1 1 0 0 0,-1-1 0 0 0,1 0 0 0 0,-1 1 0 0 0,1-1 0 0 0,-1 0 1 0 0,1 0-1 0 0,-1 1 0 0 0,1-1 0 0 0,0 0 0 0 0,-1 0 0 0 0,1 0 0 0 0,-1 0 0 0 0,1 0 0 0 0,0 0 0 0 0,-1 0 0 0 0,1 0 0 0 0,-1 0 0 0 0,1 0 0 0 0,0 0 0 0 0,-1 0 0 0 0,1 0 0 0 0,-1 0 0 0 0,1 0 0 0 0,0-1 0 0 0,-1 1 0 0 0,1 0 0 0 0,-1-1 0 0 0,1 1 0 0 0,-1 0 0 0 0,1-1 0 0 0,-1 1 1 0 0,1 0-1 0 0,0-2 0 0 0,30-20-2339 0 0,-27 19 1695 0 0,1-2-84 0 0,1 1 1 0 0,-1-1-1 0 0,-1-1 1 0 0,1 1-1 0 0,-1 0 0 0 0,0-1 1 0 0,0 0-1 0 0,3-7 1 0 0,12-30-362 0 0,-1 2 4684 0 0,-23 58 5220 0 0,-6 26-6569 0 0,2-6-1496 0 0,2-13-1252 0 0,-23 106 2455 0 0,23-64-4960 0 0,11 0-8111 0 0,-2-52 3690 0 0</inkml:trace>
</inkml:ink>
</file>

<file path=ppt/ink/ink1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8:15.6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115 33 9402 0 0,'-6'1'247'0'0,"1"0"1"0"0,-1 0-1 0 0,1 1 1 0 0,-1 0-1 0 0,1 0 1 0 0,0 0-1 0 0,0 0 1 0 0,0 1-1 0 0,0 0 0 0 0,0 0 1 0 0,0 1-1 0 0,1-1 1 0 0,0 1-1 0 0,-1 0 1 0 0,1 0-1 0 0,1 0 1 0 0,-1 0-1 0 0,1 1 0 0 0,-1 0 1 0 0,1 0-1 0 0,1 0 1 0 0,-1 0-1 0 0,1 0 1 0 0,0 0-1 0 0,0 0 1 0 0,0 1-1 0 0,1-1 1 0 0,0 1-1 0 0,0 0 0 0 0,0-1 1 0 0,1 1-1 0 0,-1 0 1 0 0,2-1-1 0 0,-1 1 1 0 0,0 0-1 0 0,1-1 1 0 0,0 1-1 0 0,1 0 0 0 0,-1-1 1 0 0,1 0-1 0 0,0 1 1 0 0,0-1-1 0 0,6 9 1 0 0,-5-9-278 0 0,0 1 1 0 0,0-1 0 0 0,1 0 0 0 0,0 0-1 0 0,0-1 1 0 0,0 1 0 0 0,1-1 0 0 0,-1 0-1 0 0,1 0 1 0 0,0-1 0 0 0,0 1 0 0 0,0-1 0 0 0,10 5-1 0 0,-12-7 13 0 0,1 0 0 0 0,-1-1 0 0 0,0 1 0 0 0,1-1 1 0 0,-1 1-1 0 0,0-1 0 0 0,1 0 0 0 0,-1 0 0 0 0,0 0 0 0 0,0-1 0 0 0,1 1 0 0 0,-1-1 0 0 0,0 0 0 0 0,1 0 0 0 0,-1 0 0 0 0,0 0 0 0 0,0 0 0 0 0,0-1 0 0 0,0 1 0 0 0,0-1 0 0 0,-1 0 1 0 0,1 0-1 0 0,0 0 0 0 0,-1 0 0 0 0,0-1 0 0 0,4-4 0 0 0,0 1 6 0 0,-2-1 0 0 0,1 1 0 0 0,-1-1 0 0 0,0-1 0 0 0,-1 1 0 0 0,0 0 0 0 0,0-1 0 0 0,0 0 0 0 0,-1 0 0 0 0,0 0 0 0 0,-1 0 0 0 0,0 0 0 0 0,1-11 0 0 0,-2 8 1 0 0,0 1-1 0 0,0-1 1 0 0,-1 0-1 0 0,0 1 1 0 0,-1-1-1 0 0,0 1 1 0 0,-1-1-1 0 0,0 1 1 0 0,-8-17-1 0 0,10 24-224 0 0,-1 1 0 0 0,1 0 1 0 0,0 0-1 0 0,-1 0 0 0 0,0 0 0 0 0,1 0 0 0 0,-1 0 0 0 0,0 0 0 0 0,0 1 1 0 0,0-1-1 0 0,0 1 0 0 0,0-1 0 0 0,0 1 0 0 0,-1 0 0 0 0,1 0 0 0 0,0 0 1 0 0,-1 0-1 0 0,1 0 0 0 0,-4 0 0 0 0,4 0 85 0 0,1 1-1 0 0,0 1 1 0 0,-1-1 0 0 0,1 0-1 0 0,0 0 1 0 0,0 0-1 0 0,-1 1 1 0 0,1-1 0 0 0,0 0-1 0 0,0 1 1 0 0,0-1-1 0 0,-1 1 1 0 0,1 0 0 0 0,0-1-1 0 0,0 1 1 0 0,0 0-1 0 0,0 0 1 0 0,0 0 0 0 0,0 0-1 0 0,0-1 1 0 0,1 1-1 0 0,-1 0 1 0 0,0 1 0 0 0,0-1-1 0 0,1 0 1 0 0,-1 0 0 0 0,1 0-1 0 0,-1 0 1 0 0,1 0-1 0 0,-1 1 1 0 0,1-1 0 0 0,0 0-1 0 0,-1 0 1 0 0,1 1-1 0 0,0-1 1 0 0,0 0 0 0 0,0 1-1 0 0,0 1 1 0 0,1 4-2377 0 0,2 0-1380 0 0</inkml:trace>
</inkml:ink>
</file>

<file path=ppt/ink/ink1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8:16.1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58 0 6361 0 0,'2'18'8777'0'0,"-6"4"-5862"0"0,-12 19-3128 0 0,13-34 896 0 0,-6 12-477 0 0,-15 34 75 0 0,24-51-290 0 0,-1 0 1 0 0,0 0-1 0 0,1 0 0 0 0,-1 0 1 0 0,1 0-1 0 0,-1 0 0 0 0,1 0 0 0 0,0 0 1 0 0,0 0-1 0 0,0 0 0 0 0,0 1 1 0 0,1-1-1 0 0,-1 0 0 0 0,0 0 1 0 0,1 0-1 0 0,0 0 0 0 0,-1 0 0 0 0,1 0 1 0 0,0 0-1 0 0,0 0 0 0 0,1 2 1 0 0,0-3-15 0 0,-1 0 0 0 0,0 0-1 0 0,1 0 1 0 0,-1 0 0 0 0,1-1 0 0 0,-1 1 0 0 0,1 0 0 0 0,0-1 0 0 0,-1 1 0 0 0,1-1 0 0 0,0 1 0 0 0,-1-1 0 0 0,1 0 0 0 0,0 0-1 0 0,0 0 1 0 0,-1 0 0 0 0,1 0 0 0 0,2 0 0 0 0,36-7-270 0 0,-21 4 62 0 0,27 0-1248 0 0,-30 3-3147 0 0</inkml:trace>
</inkml:ink>
</file>

<file path=ppt/ink/ink1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8:16.6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2 347 12819 0 0,'0'0'43'0'0,"0"1"1"0"0,0-1-1 0 0,0 0 1 0 0,0 0-1 0 0,0 0 1 0 0,-1 0 0 0 0,1 0-1 0 0,0 0 1 0 0,0 0-1 0 0,0 0 1 0 0,0 0-1 0 0,0 0 1 0 0,0 0-1 0 0,0 0 1 0 0,0 0-1 0 0,0 0 1 0 0,0 1 0 0 0,0-1-1 0 0,0 0 1 0 0,0 0-1 0 0,0 0 1 0 0,0 0-1 0 0,0 0 1 0 0,0 0-1 0 0,0 0 1 0 0,0 0-1 0 0,0 0 1 0 0,0 0 0 0 0,0 1-1 0 0,0-1 1 0 0,0 0-1 0 0,0 0 1 0 0,0 0-1 0 0,0 0 1 0 0,0 0-1 0 0,0 0 1 0 0,0 0 0 0 0,0 0-1 0 0,0 0 1 0 0,0 0-1 0 0,0 0 1 0 0,0 1-1 0 0,1-1 1 0 0,-1 0-1 0 0,0 0 1 0 0,0 0-1 0 0,0 0 1 0 0,0 0 0 0 0,0 0-1 0 0,0 0 1 0 0,0 0-1 0 0,0 0 1 0 0,0 0-1 0 0,0 0 1 0 0,0 0-1 0 0,0 0 1 0 0,1 0-1 0 0,-1 0 1 0 0,0 0 0 0 0,0 0-1 0 0,0 0 1 0 0,0 0-1 0 0,0 0 1 0 0,0 0-1 0 0,0 0 1 0 0,0 0-1 0 0,1 0 1 0 0,10 0 546 0 0,14-4-455 0 0,-14 2 206 0 0,57-7 1686 0 0,-62 8-1899 0 0,0 1 0 0 0,0 0 0 0 0,0 0 0 0 0,0 1 0 0 0,0-1-1 0 0,0 2 1 0 0,0-1 0 0 0,11 4 0 0 0,-17-5-101 0 0,1 1 0 0 0,-1-1 0 0 0,1 0 0 0 0,-1 0 0 0 0,1 1-1 0 0,-1-1 1 0 0,1 1 0 0 0,-1-1 0 0 0,1 0 0 0 0,-1 1 0 0 0,0-1 0 0 0,1 1-1 0 0,-1-1 1 0 0,1 1 0 0 0,-1-1 0 0 0,0 1 0 0 0,0-1 0 0 0,1 1 0 0 0,-1 0-1 0 0,0-1 1 0 0,0 1 0 0 0,0-1 0 0 0,0 1 0 0 0,0 0 0 0 0,0-1 0 0 0,0 1 0 0 0,0-1-1 0 0,0 1 1 0 0,0 0 0 0 0,0-1 0 0 0,0 1 0 0 0,0-1 0 0 0,0 1 0 0 0,0-1-1 0 0,-1 1 1 0 0,1 0 0 0 0,0-1 0 0 0,0 1 0 0 0,-1-1 0 0 0,1 1 0 0 0,0-1-1 0 0,-1 1 1 0 0,0 0 0 0 0,-24 27 529 0 0,12-14-472 0 0,12-12-77 0 0,-1 0 1 0 0,1 0-1 0 0,0 0 0 0 0,0-1 1 0 0,0 1-1 0 0,0 1 0 0 0,0-1 0 0 0,0 0 1 0 0,0 0-1 0 0,1 0 0 0 0,-1 0 1 0 0,1 0-1 0 0,0 1 0 0 0,-1-1 1 0 0,1 0-1 0 0,0 0 0 0 0,0 1 0 0 0,0-1 1 0 0,1 0-1 0 0,-1 0 0 0 0,1 1 1 0 0,-1-1-1 0 0,1 0 0 0 0,0 0 1 0 0,-1 0-1 0 0,1 0 0 0 0,0 0 0 0 0,0 0 1 0 0,1 0-1 0 0,-1 0 0 0 0,0 0 1 0 0,1-1-1 0 0,-1 1 0 0 0,1 0 1 0 0,-1-1-1 0 0,1 1 0 0 0,0-1 0 0 0,0 0 1 0 0,3 3-1 0 0,-1-2-195 0 0,0 0-1 0 0,1 0 1 0 0,-1 0-1 0 0,0-1 1 0 0,0 0-1 0 0,1 1 1 0 0,-1-2-1 0 0,9 2 1 0 0,-10-2-385 0 0,1 1 0 0 0,0-2 0 0 0,0 1 0 0 0,0 0 1 0 0,0-1-1 0 0,0 1 0 0 0,0-1 0 0 0,0 0 0 0 0,0-1 0 0 0,4-1 0 0 0,8-8-3844 0 0,1-2-1801 0 0</inkml:trace>
  <inkml:trace contextRef="#ctx0" brushRef="#br0" timeOffset="1">281 15 7826 0 0,'1'-6'5300'0'0,"12"0"-3498"0"0,11 4-2054 0 0,-20 1 367 0 0,1 1 0 0 0,-1 0 0 0 0,1 1 0 0 0,-1-1 0 0 0,1 1 0 0 0,-1 0 0 0 0,1 0 0 0 0,-1 0 0 0 0,0 1 0 0 0,1-1 0 0 0,-1 1 0 0 0,0 0 0 0 0,0 1 0 0 0,0-1 0 0 0,-1 0 0 0 0,1 1 0 0 0,0 0 0 0 0,-1 0 0 0 0,5 5-1 0 0,-6-5-22 0 0,0 1 0 0 0,0-1 0 0 0,0 0 0 0 0,0 1 0 0 0,0-1 0 0 0,-1 1 0 0 0,0 0 0 0 0,0-1 0 0 0,0 1 0 0 0,0 0 0 0 0,0 0 0 0 0,-1 0 0 0 0,0 0 0 0 0,0 0 0 0 0,0 0 0 0 0,0-1 0 0 0,0 1 0 0 0,-1 0 0 0 0,0 0 0 0 0,0 0 0 0 0,0 0 0 0 0,-3 6 0 0 0,-19 35 206 0 0,-6 12-38 0 0,28-54-246 0 0,-1 1-1 0 0,1 0 1 0 0,0 0 0 0 0,0 0-1 0 0,0 0 1 0 0,1 0 0 0 0,-1 0-1 0 0,1 0 1 0 0,0 0 0 0 0,0 0 0 0 0,0 0-1 0 0,2 4 1 0 0,-1-5-25 0 0,0 0 1 0 0,0-1-1 0 0,0 0 0 0 0,0 1 0 0 0,1-1 1 0 0,-1 1-1 0 0,1-1 0 0 0,0 0 1 0 0,-1 0-1 0 0,1 0 0 0 0,0 0 1 0 0,0 0-1 0 0,1-1 0 0 0,-1 1 0 0 0,0-1 1 0 0,0 1-1 0 0,1-1 0 0 0,-1 0 1 0 0,1 0-1 0 0,-1 0 0 0 0,1 0 0 0 0,0 0 1 0 0,-1 0-1 0 0,1-1 0 0 0,0 1 1 0 0,0-1-1 0 0,-1 0 0 0 0,1 0 1 0 0,0 0-1 0 0,-1 0 0 0 0,6-1 1 0 0,0 0-622 0 0,0 0 0 0 0,0 0 1 0 0,-1-1-1 0 0,1 0 0 0 0,0-1 1 0 0,-1 1-1 0 0,0-2 0 0 0,1 1 1 0 0,12-9-1 0 0,-16 9-414 0 0,0-1 0 0 0,0 1 0 0 0,0-1 0 0 0,0 0 0 0 0,4-7 0 0 0,3-5-3534 0 0</inkml:trace>
</inkml:ink>
</file>

<file path=ppt/ink/ink1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8:17.0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70 1 11186 0 0,'17'10'4564'0'0,"5"-3"-3311"0"0,-19-6-1317 0 0,0-1 0 0 0,0 1 0 0 0,0 0 0 0 0,0 0 0 0 0,-1 0 0 0 0,1 0-1 0 0,0 0 1 0 0,0 1 0 0 0,-1-1 0 0 0,1 1 0 0 0,-1 0 0 0 0,1-1 0 0 0,-1 1 0 0 0,0 0 0 0 0,0 1 0 0 0,3 2 0 0 0,-5-5-100 0 0,0 1 0 0 0,0-1 0 0 0,0 0 0 0 0,0 1 0 0 0,0-1 0 0 0,0 1 1 0 0,0-1-1 0 0,0 1 0 0 0,0-1 0 0 0,0 0 0 0 0,0 1 0 0 0,0-1 0 0 0,-1 1 0 0 0,1-1 0 0 0,0 1 0 0 0,0-1 0 0 0,0 0 0 0 0,-1 1 0 0 0,1-1 0 0 0,0 0 0 0 0,0 1 1 0 0,-1-1-1 0 0,1 0 0 0 0,0 1 0 0 0,-1-1 0 0 0,1 0 0 0 0,0 1 0 0 0,-1-1 0 0 0,1 0 0 0 0,-1 1 0 0 0,-15 8-3743 0 0,11-7 2737 0 0,-9 6-2633 0 0</inkml:trace>
  <inkml:trace contextRef="#ctx0" brushRef="#br0" timeOffset="1">7 149 6377 0 0,'-1'0'210'0'0,"1"1"-1"0"0,-1-1 0 0 0,1 0 0 0 0,-1 1 1 0 0,1-1-1 0 0,-1 1 0 0 0,1-1 1 0 0,0 1-1 0 0,-1-1 0 0 0,1 1 0 0 0,0-1 1 0 0,-1 1-1 0 0,1-1 0 0 0,0 1 1 0 0,0 0-1 0 0,0-1 0 0 0,-1 1 0 0 0,1-1 1 0 0,0 1-1 0 0,0-1 0 0 0,0 1 1 0 0,0 0-1 0 0,0-1 0 0 0,0 1 0 0 0,0-1 1 0 0,0 1-1 0 0,0 0 0 0 0,1-1 1 0 0,-1 1-1 0 0,0-1 0 0 0,0 1 0 0 0,0 0 1 0 0,1-1-1 0 0,-1 1 0 0 0,2 1 65 0 0,-1-1 0 0 0,1 0-1 0 0,-1 1 1 0 0,1-1 0 0 0,0 0 0 0 0,0 0 0 0 0,-1 0-1 0 0,1 0 1 0 0,0 0 0 0 0,4 0 0 0 0,55 11 474 0 0,-56-11-568 0 0,1 0-646 0 0,0-1-1 0 0,0 0 0 0 0,1 0 0 0 0,12-1 0 0 0,-17 0-13 0 0,0 1 0 0 0,-1 0 0 0 0,1-1 0 0 0,0 0 0 0 0,0 1 0 0 0,0-1 0 0 0,0 0 0 0 0,0 0 1 0 0,-1 0-1 0 0,1 0 0 0 0,0 0 0 0 0,-1 0 0 0 0,1 0 0 0 0,-1-1 0 0 0,1 1 0 0 0,-1-1 0 0 0,0 1 0 0 0,0-1 0 0 0,2-2 0 0 0,2-6-3349 0 0</inkml:trace>
</inkml:ink>
</file>

<file path=ppt/ink/ink1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8:17.4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 14 4121 0 0,'-5'-14'10374'0'0,"0"37"-4557"0"0,2-6-5710 0 0,-6 23 481 0 0,-5 61 0 0 0,12-85-1647 0 0,2 0 0 0 0,0 0 0 0 0,5 29 1 0 0,3-21-6383 0 0</inkml:trace>
</inkml:ink>
</file>

<file path=ppt/ink/ink1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8:17.8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57 15947 0 0,'-1'-2'173'0'0,"0"0"0"0"0,1 0 0 0 0,-1 0 0 0 0,1 0 0 0 0,0 0 0 0 0,-1 0 0 0 0,1 0 0 0 0,0 1 0 0 0,0-1 0 0 0,0 0 0 0 0,0 0 0 0 0,1 0 0 0 0,-1 0 0 0 0,1 0 0 0 0,-1 0 0 0 0,1 0 0 0 0,-1 0 0 0 0,1 1 0 0 0,0-1 0 0 0,0 0 0 0 0,0 0 0 0 0,0 1 0 0 0,0-1 0 0 0,0 1 0 0 0,1-1 0 0 0,2-1 0 0 0,-3 2-100 0 0,1 0 0 0 0,0 0 0 0 0,0 1 1 0 0,0-1-1 0 0,-1 1 0 0 0,1-1 0 0 0,0 1 1 0 0,0 0-1 0 0,0 0 0 0 0,0 0 0 0 0,0 0 1 0 0,0 0-1 0 0,0 0 0 0 0,0 1 0 0 0,0-1 1 0 0,0 0-1 0 0,0 1 0 0 0,-1 0 1 0 0,1-1-1 0 0,0 1 0 0 0,0 0 0 0 0,-1 0 1 0 0,1 0-1 0 0,0 0 0 0 0,-1 0 0 0 0,1 0 1 0 0,1 3-1 0 0,4 1 37 0 0,-1 1 0 0 0,0 0 1 0 0,0 0-1 0 0,0 1 0 0 0,-1-1 0 0 0,0 1 0 0 0,0 0 1 0 0,0 1-1 0 0,-1-1 0 0 0,0 1 0 0 0,4 13 0 0 0,-7-18-127 0 0,0 0-1 0 0,-1 0 0 0 0,1 0 0 0 0,-1 1 0 0 0,1-1 0 0 0,-1 0 0 0 0,0 0 0 0 0,0 1 0 0 0,-1-1 0 0 0,1 0 0 0 0,-1 0 0 0 0,1 0 1 0 0,-1 0-1 0 0,0 1 0 0 0,0-1 0 0 0,0 0 0 0 0,-1 0 0 0 0,1-1 0 0 0,-1 1 0 0 0,0 0 0 0 0,1 0 0 0 0,-1-1 0 0 0,-1 1 1 0 0,1-1-1 0 0,0 0 0 0 0,0 1 0 0 0,-1-1 0 0 0,1 0 0 0 0,-1 0 0 0 0,0-1 0 0 0,0 1 0 0 0,1 0 0 0 0,-5 0 0 0 0,18-3-232 0 0,0 0 1 0 0,0 1-1 0 0,16 1 0 0 0,-23-1 176 0 0,24 0-86 0 0,-19 0-127 0 0,0 0 0 0 0,1 0 0 0 0,-1 0 0 0 0,0 1 0 0 0,0 1 0 0 0,-1-1 0 0 0,16 6 1 0 0,-24-7 166 0 0,1 0 0 0 0,-1 0 0 0 0,0 0 0 0 0,1 0 0 0 0,-1 1 0 0 0,0-1 1 0 0,0 0-1 0 0,1 0 0 0 0,-1 0 0 0 0,0 0 0 0 0,0 0 0 0 0,0 1 0 0 0,1-1 1 0 0,-1 0-1 0 0,0 0 0 0 0,0 0 0 0 0,0 1 0 0 0,1-1 0 0 0,-1 0 1 0 0,0 0-1 0 0,0 0 0 0 0,0 1 0 0 0,0-1 0 0 0,0 0 0 0 0,1 1 0 0 0,-1-1 1 0 0,0 0-1 0 0,0 0 0 0 0,0 1 0 0 0,0-1 0 0 0,0 0 0 0 0,0 0 0 0 0,0 1 1 0 0,0-1-1 0 0,0 0 0 0 0,0 1 0 0 0,0-1 0 0 0,0 0 0 0 0,0 0 0 0 0,0 1 1 0 0,-1-1-1 0 0,1 0 0 0 0,0 0 0 0 0,0 1 0 0 0,0-1 0 0 0,0 0 0 0 0,0 0 1 0 0,-1 1-1 0 0,1-1 0 0 0,0 0 0 0 0,0 0 0 0 0,0 0 0 0 0,-1 1 0 0 0,1-1 1 0 0,0 0-1 0 0,0 0 0 0 0,0 0 0 0 0,-1 0 0 0 0,1 0 0 0 0,-1 1 1 0 0,-19 9-5280 0 0,14-8 4308 0 0,-10 6-2906 0 0</inkml:trace>
  <inkml:trace contextRef="#ctx0" brushRef="#br0" timeOffset="1">7 373 11282 0 0,'-1'6'7504'0'0,"1"-6"-7377"0"0,13 3 2405 0 0,22-1-2418 0 0,-30-1 654 0 0,4-1-548 0 0,56 6 440 0 0,-60-5-631 0 0,-1 0 0 0 0,1 0-1 0 0,-1 0 1 0 0,0 1 0 0 0,0-1 0 0 0,0 1-1 0 0,0 0 1 0 0,0 0 0 0 0,0 1 0 0 0,0-1 0 0 0,-1 1-1 0 0,5 4 1 0 0,-7-5-27 0 0,0-1 0 0 0,0 1 0 0 0,-1 0 1 0 0,1 0-1 0 0,0 0 0 0 0,-1 0 0 0 0,1 0 0 0 0,-1 0 0 0 0,0 1 0 0 0,0-1 0 0 0,0 0 1 0 0,0 0-1 0 0,0 0 0 0 0,0 0 0 0 0,0 0 0 0 0,-1 0 0 0 0,1 0 0 0 0,-1 0 0 0 0,1 0 1 0 0,-1 0-1 0 0,0 0 0 0 0,0 0 0 0 0,0 0 0 0 0,0 0 0 0 0,0-1 0 0 0,-3 4 1 0 0,1 1-28 0 0,-1-1 0 0 0,0 0 1 0 0,0 0-1 0 0,0 0 1 0 0,0-1-1 0 0,-1 1 1 0 0,-9 6-1 0 0,3-7 29 0 0,13-8-68 0 0,20-9-100 0 0,2 8-209 0 0,31-11-4943 0 0,-52 15 4588 0 0,0 0 0 0 0,0-1 0 0 0,0 1 0 0 0,0-1-1 0 0,-1 0 1 0 0,1 0 0 0 0,-1 0 0 0 0,1 0 0 0 0,-1-1 0 0 0,0 1-1 0 0,0-1 1 0 0,0 1 0 0 0,0-1 0 0 0,3-5 0 0 0,1-3-1329 0 0,4 4-925 0 0</inkml:trace>
</inkml:ink>
</file>

<file path=ppt/ink/ink1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8:18.3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 56 6225 0 0,'4'-37'5369'0'0,"-2"19"1308"0"0,-7 41-3203 0 0,0 4-3227 0 0,-15 95 662 0 0,19-61-3401 0 0,9-2-4159 0 0,-2-46 2590 0 0,10 2-1659 0 0</inkml:trace>
</inkml:ink>
</file>

<file path=ppt/ink/ink1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8:18.8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77 127 12891 0 0,'-1'-2'128'0'0,"0"1"0"0"0,0 0 0 0 0,0 0 0 0 0,-1 0 0 0 0,1 0 0 0 0,0 0 1 0 0,0 0-1 0 0,-1 0 0 0 0,1 0 0 0 0,0 0 0 0 0,-1 1 0 0 0,1-1 0 0 0,-1 0 0 0 0,1 1 0 0 0,-1-1 0 0 0,1 1 1 0 0,-1 0-1 0 0,1-1 0 0 0,-1 1 0 0 0,0 0 0 0 0,1 0 0 0 0,-1 0 0 0 0,1 0 0 0 0,-4 1 0 0 0,3 0 113 0 0,0 0 0 0 0,1 0 0 0 0,-1 0 0 0 0,0 1 0 0 0,1-1 0 0 0,-1 1 0 0 0,1-1 0 0 0,-1 1 0 0 0,1 0 0 0 0,0-1 0 0 0,-1 1 0 0 0,1 0 0 0 0,0 0 0 0 0,0 0 0 0 0,0 0 0 0 0,0 2 0 0 0,-2 5 388 0 0,0 0 0 0 0,0 0 0 0 0,1 1 0 0 0,1-1 0 0 0,0 0 0 0 0,0 1 0 0 0,1 12-1 0 0,0-20-649 0 0,-1 0-1 0 0,2-1 0 0 0,-1 1 0 0 0,0-1 1 0 0,0 1-1 0 0,0-1 0 0 0,1 1 0 0 0,-1-1 1 0 0,1 1-1 0 0,-1-1 0 0 0,1 1 0 0 0,-1-1 1 0 0,1 0-1 0 0,0 1 0 0 0,0-1 0 0 0,0 0 1 0 0,0 0-1 0 0,0 1 0 0 0,0-1 0 0 0,0 0 0 0 0,0 0 1 0 0,0 0-1 0 0,1 0 0 0 0,-1 0 0 0 0,0-1 1 0 0,3 2-1 0 0,-2-2-5 0 0,0 0 0 0 0,-1 0 0 0 0,1 0 0 0 0,-1 0 0 0 0,1-1 0 0 0,-1 1 0 0 0,1 0 0 0 0,-1-1 0 0 0,1 0 0 0 0,-1 1 1 0 0,1-1-1 0 0,-1 0 0 0 0,0 0 0 0 0,1 0 0 0 0,-1 0 0 0 0,0 0 0 0 0,0 0 0 0 0,0 0 0 0 0,0 0 0 0 0,1 0 0 0 0,-2 0 0 0 0,1-1 0 0 0,0 1 0 0 0,0 0 0 0 0,0-1 0 0 0,0-2 0 0 0,8-15-555 0 0,-2 0-1 0 0,0-1 1 0 0,-1 0-1 0 0,-1 0 1 0 0,-1 0-1 0 0,-1-1 1 0 0,0 0-1 0 0,-2-30 1 0 0,-1 49 476 0 0,0 1 0 0 0,0-1 0 0 0,1 0 0 0 0,-1 1 0 0 0,0-1 0 0 0,1 1 0 0 0,-1-1 0 0 0,1 1 0 0 0,-1-1 0 0 0,1 0 0 0 0,0 1 0 0 0,-1 0 0 0 0,3-3 0 0 0,-3 3 91 0 0,1 1 0 0 0,-1-1 1 0 0,1 1-1 0 0,-1 0 0 0 0,1-1 0 0 0,-1 1 0 0 0,1 0 0 0 0,0-1 0 0 0,-1 1 0 0 0,1 0 1 0 0,-1 0-1 0 0,1 0 0 0 0,0-1 0 0 0,-1 1 0 0 0,1 0 0 0 0,-1 0 0 0 0,1 0 0 0 0,0 0 1 0 0,-1 0-1 0 0,1 0 0 0 0,-1 0 0 0 0,1 0 0 0 0,0 1 0 0 0,0-1 0 0 0,1 1 215 0 0,0 0-1 0 0,0 0 0 0 0,-1 0 0 0 0,1 0 1 0 0,-1 0-1 0 0,1 1 0 0 0,-1-1 0 0 0,1 0 1 0 0,-1 1-1 0 0,1-1 0 0 0,-1 1 0 0 0,0-1 1 0 0,0 1-1 0 0,0 0 0 0 0,0 0 0 0 0,0 0 0 0 0,0-1 1 0 0,-1 1-1 0 0,1 0 0 0 0,0 3 0 0 0,0 7 88 0 0,0 0-1 0 0,0-1 1 0 0,-1 1-1 0 0,-1 0 0 0 0,0 0 1 0 0,0 0-1 0 0,-4 11 0 0 0,2-8-319 0 0,1 0 0 0 0,0-1 1 0 0,1 25-1 0 0,1-39 22 0 0,0 1 1 0 0,0-1 0 0 0,0 0-1 0 0,0 0 1 0 0,0 0 0 0 0,0 0-1 0 0,0 0 1 0 0,0 1 0 0 0,0-1-1 0 0,0 0 1 0 0,0 0-1 0 0,0 0 1 0 0,0 0 0 0 0,0 0-1 0 0,0 1 1 0 0,0-1 0 0 0,0 0-1 0 0,0 0 1 0 0,0 0 0 0 0,0 0-1 0 0,0 0 1 0 0,0 0 0 0 0,1 1-1 0 0,-1-1 1 0 0,0 0 0 0 0,0 0-1 0 0,0 0 1 0 0,0 0 0 0 0,0 0-1 0 0,0 0 1 0 0,1 0 0 0 0,-1 0-1 0 0,0 0 1 0 0,0 0 0 0 0,0 0-1 0 0,0 1 1 0 0,0-1 0 0 0,1 0-1 0 0,-1 0 1 0 0,0 0 0 0 0,0 0-1 0 0,0 0 1 0 0,0 0 0 0 0,0 0-1 0 0,1 0 1 0 0,-1 0-1 0 0,9-7-283 0 0,16-20 42 0 0,-11 11 123 0 0,-6 8 78 0 0,1 1 1 0 0,0 1-1 0 0,18-11 1 0 0,-24 16-5 0 0,-1-1 0 0 0,1 1 1 0 0,0-1-1 0 0,0 1 0 0 0,1 0 1 0 0,-1 0-1 0 0,0 0 1 0 0,0 0-1 0 0,0 1 0 0 0,1 0 1 0 0,-1-1-1 0 0,0 1 1 0 0,0 0-1 0 0,1 1 0 0 0,-1-1 1 0 0,0 0-1 0 0,5 2 0 0 0,-7-2-25 0 0,-1 1 0 0 0,0-1 0 0 0,1 0 0 0 0,-1 0 0 0 0,0 1 0 0 0,0-1 0 0 0,0 0 0 0 0,1 1-1 0 0,-1-1 1 0 0,0 0 0 0 0,0 1 0 0 0,0-1 0 0 0,0 0 0 0 0,1 1 0 0 0,-1-1 0 0 0,0 0-1 0 0,0 1 1 0 0,0-1 0 0 0,0 1 0 0 0,0-1 0 0 0,0 0 0 0 0,0 1 0 0 0,0-1 0 0 0,0 0 0 0 0,0 1-1 0 0,0-1 1 0 0,-1 0 0 0 0,1 1 0 0 0,0-1 0 0 0,0 1 0 0 0,0-1 0 0 0,0 0 0 0 0,-1 1 0 0 0,1-1-1 0 0,0 0 1 0 0,0 0 0 0 0,0 1 0 0 0,-1-1 0 0 0,1 0 0 0 0,0 0 0 0 0,-1 1 0 0 0,1-1 0 0 0,0 0-1 0 0,0 0 1 0 0,-1 0 0 0 0,1 1 0 0 0,-15 12-3671 0 0,-38 18-1015 0 0,11-7 6660 0 0,4 5 4334 0 0,37-28-6091 0 0,1-1 1 0 0,-1 1-1 0 0,0-1 0 0 0,1 1 1 0 0,-1-1-1 0 0,1 1 1 0 0,-1 0-1 0 0,0-1 1 0 0,1 1-1 0 0,0 0 1 0 0,-1-1-1 0 0,1 1 1 0 0,-1 0-1 0 0,1 0 1 0 0,0-1-1 0 0,-1 1 1 0 0,1 0-1 0 0,0 0 0 0 0,0-1 1 0 0,0 1-1 0 0,0 0 1 0 0,0 0-1 0 0,0 0 1 0 0,0-1-1 0 0,0 1 1 0 0,0 0-1 0 0,0 0 1 0 0,0 0-1 0 0,0 0 1 0 0,0-1-1 0 0,1 1 1 0 0,-1 1-1 0 0,2-1-45 0 0,-1 0 0 0 0,1 1 1 0 0,-1-1-1 0 0,1 0 0 0 0,-1 0 0 0 0,1 0 0 0 0,0 0 1 0 0,-1-1-1 0 0,1 1 0 0 0,0 0 0 0 0,0-1 0 0 0,0 1 1 0 0,2 0-1 0 0,5 0-339 0 0,1 1 0 0 0,-1-1-1 0 0,1-1 1 0 0,16 0 0 0 0,-24-1 155 0 0,43-7-4246 0 0,-41 7 3357 0 0,0-1 0 0 0,0 1 0 0 0,0-1 0 0 0,0 0 0 0 0,0 0 0 0 0,0-1 0 0 0,0 1 0 0 0,3-4 0 0 0,8-8-4410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8:50.8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9850 0 0,'2'1'594'0'0,"0"1"0"0"0,1-1 0 0 0,-1 1 0 0 0,0-1 0 0 0,0 1 1 0 0,0 0-1 0 0,-1 0 0 0 0,1 0 0 0 0,0 0 0 0 0,1 3 0 0 0,11 27 2345 0 0,-9-15-2120 0 0,3 37 1 0 0,-6-44-362 0 0,5 80 625 0 0,-4 105 0 0 0,-5-119-1905 0 0,3 1 1 0 0,17 106-1 0 0,-16-175 227 0 0,6 28-2211 0 0,4-18-1932 0 0,-12-18 4598 0 0,0 0 0 0 0,1 0 0 0 0,-1 1 1 0 0,1-1-1 0 0,-1 0 0 0 0,0 0 0 0 0,1 0 0 0 0,-1 0 0 0 0,1 0 1 0 0,-1 0-1 0 0,0 0 0 0 0,1 0 0 0 0,-1 0 0 0 0,1 0 1 0 0,-1 0-1 0 0,0 0 0 0 0,1 0 0 0 0,-1 0 0 0 0,1 0 1 0 0,-1 0-1 0 0,0-1 0 0 0,1 1 0 0 0,-1 0 0 0 0,0 0 0 0 0,1 0 1 0 0,-1-1-1 0 0,0 1 0 0 0,1 0 0 0 0,-1 0 0 0 0,0-1 1 0 0,1 1-1 0 0,-1 0 0 0 0,0-1 0 0 0,0 1 0 0 0,1 0 1 0 0,-1-1-1 0 0,0 1 0 0 0,0 0 0 0 0,0-1 0 0 0,0 1 0 0 0,1 0 1 0 0,-1-2-1 0 0,5-13-4230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1:16.9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0 8482 0 0,'-1'1'394'0'0,"1"1"1"0"0,-1-1 0 0 0,1 0-1 0 0,-1 1 1 0 0,1-1-1 0 0,0 0 1 0 0,0 1-1 0 0,0-1 1 0 0,0 0 0 0 0,0 1-1 0 0,0-1 1 0 0,0 0-1 0 0,0 1 1 0 0,0-1 0 0 0,1 1-1 0 0,-1-1 1 0 0,1 0-1 0 0,-1 0 1 0 0,2 2-1 0 0,-1-1-74 0 0,0 0-1 0 0,1 0 1 0 0,0 0-1 0 0,-1 0 1 0 0,1 0-1 0 0,0 0 1 0 0,0-1-1 0 0,0 1 0 0 0,0-1 1 0 0,3 2-1 0 0,6 2 4 0 0,1 0 0 0 0,0 0 0 0 0,19 4 0 0 0,-15-4 313 0 0,13 3-487 0 0,-1-1 0 0 0,2-1 0 0 0,55 4 0 0 0,-63-10-1553 0 0,1 0 0 0 0,0-1 1 0 0,24-5-1 0 0,-42 5 610 0 0,0-1 0 0 0,0 1 1 0 0,0-1-1 0 0,0 0 1 0 0,-1 0-1 0 0,1-1 1 0 0,-1 1-1 0 0,1-1 1 0 0,-1 0-1 0 0,5-5 0 0 0,-5 5 294 0 0,24-16-4874 0 0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7:21.9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19 7306 0 0,'-2'-19'12127'0'0,"3"28"-9111"0"0,-3 351 858 0 0,-4-243-4009 0 0,16 184-1 0 0,-6-276-217 0 0,-1-23-696 0 0,1-14-652 0 0,-3 5 227 0 0,0-1 1 0 0,-1 1-1 0 0,0 0 0 0 0,0 0 1 0 0,-1 0-1 0 0,0-1 0 0 0,0 1 1 0 0,0 0-1 0 0,-4-9 0 0 0,5-1-4033 0 0</inkml:trace>
</inkml:ink>
</file>

<file path=ppt/ink/ink2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8:19.3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 26 13587 0 0,'17'-14'4413'0'0,"21"4"-2711"0"0,26 9-906 0 0,-63 0-825 0 0,0 1-1 0 0,0 0 1 0 0,0 0 0 0 0,0 0 0 0 0,0 0 0 0 0,1 0-1 0 0,-1 0 1 0 0,0 1 0 0 0,0-1 0 0 0,0 0 0 0 0,0 1 0 0 0,0-1-1 0 0,0 0 1 0 0,0 1 0 0 0,0-1 0 0 0,0 1 0 0 0,0 0-1 0 0,0-1 1 0 0,0 1 0 0 0,1 1 0 0 0,-2-2-140 0 0,0 1 0 0 0,0 0 1 0 0,0 0-1 0 0,-1-1 0 0 0,1 1 0 0 0,0 0 1 0 0,-1-1-1 0 0,1 1 0 0 0,-1-1 0 0 0,1 1 1 0 0,0 0-1 0 0,-1-1 0 0 0,1 1 0 0 0,-1-1 1 0 0,1 1-1 0 0,-1-1 0 0 0,0 0 0 0 0,1 1 1 0 0,-1-1-1 0 0,1 1 0 0 0,-1-1 0 0 0,-1 1 1 0 0,-46 21-5094 0 0,24-15 4436 0 0,-34 13 1769 0 0,56-20-654 0 0,0 1 0 0 0,0 0-1 0 0,-1 1 1 0 0,1-1-1 0 0,0 0 1 0 0,0 0 0 0 0,0 1-1 0 0,1-1 1 0 0,-1 1-1 0 0,0 0 1 0 0,1 0 0 0 0,-1-1-1 0 0,1 1 1 0 0,-1 0-1 0 0,1 0 1 0 0,0 0 0 0 0,0 1-1 0 0,0-1 1 0 0,-2 4 0 0 0,3-5-193 0 0,0 0 0 0 0,0 0 0 0 0,0 1 0 0 0,0-1 0 0 0,0 0 0 0 0,0 0 1 0 0,1 0-1 0 0,-1 0 0 0 0,0 0 0 0 0,0 0 0 0 0,1 0 0 0 0,-1 0 1 0 0,1 0-1 0 0,-1 0 0 0 0,1 0 0 0 0,-1 0 0 0 0,1 0 0 0 0,0 0 0 0 0,-1 0 1 0 0,1 0-1 0 0,0 0 0 0 0,0-1 0 0 0,0 1 0 0 0,-1 0 0 0 0,1 0 0 0 0,0-1 1 0 0,0 1-1 0 0,0-1 0 0 0,0 1 0 0 0,0-1 0 0 0,0 1 0 0 0,0-1 1 0 0,0 0-1 0 0,2 1 0 0 0,6 1-13 0 0,0 0 0 0 0,0-1 0 0 0,16 1 0 0 0,5 1 346 0 0,-57 26 1212 0 0,23-24-1451 0 0,0 1 0 0 0,0 0-1 0 0,1 1 1 0 0,0-1-1 0 0,0 0 1 0 0,1 1-1 0 0,0 0 1 0 0,0 0-1 0 0,0-1 1 0 0,1 1 0 0 0,-1 14-1 0 0,1-15-170 0 0,1-1-1 0 0,0 1 1 0 0,0-1 0 0 0,0 1 0 0 0,1-1-1 0 0,0 0 1 0 0,0 1 0 0 0,0-1-1 0 0,1 1 1 0 0,0-1 0 0 0,0 0 0 0 0,0 0-1 0 0,0 0 1 0 0,1 0 0 0 0,5 7-1 0 0,-7-11-18 0 0,-1 0 0 0 0,1-1 1 0 0,0 1-1 0 0,0 0 0 0 0,-1 0 0 0 0,1-1 0 0 0,0 1 0 0 0,0-1 0 0 0,0 1 0 0 0,0-1 0 0 0,0 1 0 0 0,0-1 0 0 0,0 1 0 0 0,0-1 0 0 0,0 0 0 0 0,0 1 1 0 0,0-1-1 0 0,0 0 0 0 0,0 0 0 0 0,0 0 0 0 0,0 0 0 0 0,0 0 0 0 0,0 0 0 0 0,0 0 0 0 0,0 0 0 0 0,1-1 0 0 0,0 1-3 0 0,0-1 0 0 0,-1 0 0 0 0,1 0 1 0 0,0-1-1 0 0,-1 1 0 0 0,1 0 0 0 0,-1-1 0 0 0,1 1 0 0 0,-1-1 0 0 0,0 1 0 0 0,1-1 0 0 0,0-2 0 0 0,3-5-79 0 0,0 0-1 0 0,-1 1 0 0 0,-1-1 1 0 0,5-15-1 0 0,2-42-1362 0 0,-10 53 260 0 0,2 0 0 0 0,0 0 0 0 0,0 0 0 0 0,1 0 0 0 0,9-23 0 0 0,-11 35 1057 0 0,0-1 0 0 0,0 1 1 0 0,-1 0-1 0 0,1-1 0 0 0,0 1 1 0 0,0 0-1 0 0,0 0 1 0 0,1 0-1 0 0,-1-1 0 0 0,0 1 1 0 0,0 0-1 0 0,2-1 0 0 0,-2 2 235 0 0,0 0 0 0 0,0-1 0 0 0,0 1 0 0 0,-1 0-1 0 0,1 0 1 0 0,0-1 0 0 0,0 1 0 0 0,0 0 0 0 0,0 0-1 0 0,-1 0 1 0 0,1 0 0 0 0,0 0 0 0 0,0 0 0 0 0,0 0-1 0 0,0 0 1 0 0,0 1 0 0 0,1-1 0 0 0,-1 1 109 0 0,0-1-1 0 0,0 1 1 0 0,0 0-1 0 0,0 0 1 0 0,0 0 0 0 0,0 0-1 0 0,0 0 1 0 0,0 0-1 0 0,0 0 1 0 0,0 0 0 0 0,0 0-1 0 0,0 0 1 0 0,-1 0-1 0 0,1 0 1 0 0,-1 1 0 0 0,1-1-1 0 0,-1 0 1 0 0,1 0-1 0 0,-1 1 1 0 0,1-1 0 0 0,-1 0-1 0 0,0 1 1 0 0,0-1-1 0 0,0 0 1 0 0,0 1 0 0 0,0-1-1 0 0,0 2 1 0 0,-4 31 1151 0 0,2-27-1282 0 0,1 1 0 0 0,0 0 0 0 0,0-1-1 0 0,1 1 1 0 0,0 0 0 0 0,1 0 0 0 0,-1 0-1 0 0,1-1 1 0 0,4 14 0 0 0,-5-20-85 0 0,1-1 1 0 0,0 1-1 0 0,-1-1 0 0 0,1 1 1 0 0,-1-1-1 0 0,1 1 1 0 0,0-1-1 0 0,-1 1 0 0 0,1-1 1 0 0,0 0-1 0 0,0 0 1 0 0,-1 1-1 0 0,1-1 0 0 0,0 0 1 0 0,0 0-1 0 0,-1 0 0 0 0,1 0 1 0 0,0 0-1 0 0,0 0 1 0 0,0 0-1 0 0,-1 0 0 0 0,1 0 1 0 0,0 0-1 0 0,0 0 1 0 0,-1 0-1 0 0,1 0 0 0 0,0-1 1 0 0,0 1-1 0 0,1-1 1 0 0,29-12-96 0 0,-21 9 61 0 0,1 0-97 0 0,-5 1-296 0 0,0 1 1 0 0,0-1-1 0 0,1 2 0 0 0,-1-1 1 0 0,0 0-1 0 0,1 1 1 0 0,-1 1-1 0 0,10-1 0 0 0,-16 1 347 0 0,0 0 1 0 0,0 0-1 0 0,1 0 0 0 0,-1 0 0 0 0,0 0 0 0 0,0 0 0 0 0,0 0 0 0 0,0 0 0 0 0,1 0 0 0 0,-1 0 0 0 0,0 0 0 0 0,0 0 1 0 0,0 0-1 0 0,0 0 0 0 0,0 0 0 0 0,1 0 0 0 0,-1 0 0 0 0,0 0 0 0 0,0 0 0 0 0,0 0 0 0 0,0 0 0 0 0,0 0 1 0 0,1 1-1 0 0,-1-1 0 0 0,0 0 0 0 0,0 0 0 0 0,0 0 0 0 0,0 0 0 0 0,0 0 0 0 0,0 0 0 0 0,0 1 0 0 0,0-1 0 0 0,0 0 1 0 0,1 0-1 0 0,-1 0 0 0 0,0 0 0 0 0,0 0 0 0 0,0 1 0 0 0,0-1 0 0 0,0 0 0 0 0,0 0 0 0 0,0 0 0 0 0,0 0 1 0 0,0 1-1 0 0,0-1 0 0 0,0 0 0 0 0,0 0 0 0 0,0 0 0 0 0,0 0 0 0 0,0 1 0 0 0,0-1 0 0 0,-1 0 0 0 0,1 0 0 0 0,0 0 1 0 0,0 0-1 0 0,0 0 0 0 0,0 1 0 0 0,0-1 0 0 0,-8 7-5342 0 0,-3-1-997 0 0</inkml:trace>
</inkml:ink>
</file>

<file path=ppt/ink/ink2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8:19.7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59 19 14787 0 0,'-6'6'931'0'0,"1"1"0"0"0,0 0-1 0 0,0 0 1 0 0,0 0 0 0 0,1 1 0 0 0,0 0 0 0 0,0-1-1 0 0,-3 13 1 0 0,4-10-766 0 0,0-1-1 0 0,1 1 1 0 0,0-1 0 0 0,1 1 0 0 0,0 0-1 0 0,0 0 1 0 0,1-1 0 0 0,0 1 0 0 0,1 0-1 0 0,0 0 1 0 0,1 0 0 0 0,2 10-1 0 0,-1-24-266 0 0,0 0-1 0 0,0 0 0 0 0,-1 0 1 0 0,0-1-1 0 0,0 1 0 0 0,3-10 1 0 0,4-13-148 0 0,22-45 1 0 0,-26 62 257 0 0,0 1 0 0 0,1-1-1 0 0,0 2 1 0 0,0-1-1 0 0,1 1 1 0 0,0 0 0 0 0,16-14-1 0 0,-22 21-1 0 0,0 0 0 0 0,1 0 0 0 0,-1 0 0 0 0,0 0-1 0 0,0 0 1 0 0,1 1 0 0 0,-1-1 0 0 0,0 0 0 0 0,1 1 0 0 0,-1-1 0 0 0,1 1-1 0 0,-1 0 1 0 0,1-1 0 0 0,-1 1 0 0 0,1 0 0 0 0,-1 0 0 0 0,1 0 0 0 0,-1 0-1 0 0,1 0 1 0 0,2 0 0 0 0,-3 1 3 0 0,0 0-1 0 0,0-1 1 0 0,1 1 0 0 0,-1 0-1 0 0,0 0 1 0 0,0 0 0 0 0,0 0-1 0 0,0 0 1 0 0,-1 0 0 0 0,1 0-1 0 0,0 0 1 0 0,0 0 0 0 0,-1 0-1 0 0,1 0 1 0 0,0 0-1 0 0,-1 1 1 0 0,1-1 0 0 0,0 2-1 0 0,0 3-36 0 0,0-1-1 0 0,0 1 1 0 0,0-1 0 0 0,-1 1-1 0 0,0 0 1 0 0,0-1-1 0 0,0 1 1 0 0,0 0-1 0 0,-3 9 1 0 0,1-10-447 0 0,0 1 0 0 0,0-1 1 0 0,0 1-1 0 0,-1-1 0 0 0,0 0 0 0 0,0 0 1 0 0,0-1-1 0 0,-1 1 0 0 0,-6 7 0 0 0,-23 17-6486 0 0,19-17 2858 0 0,13-11 3983 0 0,0-1-1 0 0,1 0 0 0 0,-1 1 0 0 0,1-1 0 0 0,-1 1 0 0 0,1-1 0 0 0,-1 1 0 0 0,1-1 0 0 0,-1 1 0 0 0,1-1 0 0 0,-1 1 0 0 0,1-1 0 0 0,0 1 0 0 0,-1 0 0 0 0,1-1 0 0 0,0 1 0 0 0,-1 0 0 0 0,1-1 0 0 0,0 1 0 0 0,0 0 0 0 0,0-1 1 0 0,0 1-1 0 0,0 0 0 0 0,0-1 0 0 0,0 1 0 0 0,0 0 0 0 0,0-1 0 0 0,0 1 0 0 0,0 0 0 0 0,0-1 0 0 0,0 1 0 0 0,0 0 0 0 0,1-1 0 0 0,-1 1 0 0 0,0 0 0 0 0,1-1 0 0 0,-1 1 0 0 0,1 0 0 0 0,23 16-477 0 0,-12-10-1315 0 0</inkml:trace>
</inkml:ink>
</file>

<file path=ppt/ink/ink2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8:20.1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57 10882 0 0,'17'-11'6931'0'0,"-11"9"-5970"0"0,-1-1-1 0 0,0 0 0 0 0,0 0 1 0 0,0 0-1 0 0,0-1 1 0 0,-1 0-1 0 0,1 0 1 0 0,-1 0-1 0 0,0-1 1 0 0,5-6-1 0 0,-15 20-1232 0 0,5-8 39 0 0,0-1 1 0 0,1 1-1 0 0,-1 0 0 0 0,1 0 0 0 0,-1-1 1 0 0,0 1-1 0 0,1 0 0 0 0,0 0 0 0 0,-1 0 1 0 0,1 0-1 0 0,0 0 0 0 0,-1 0 0 0 0,1 0 1 0 0,0 0-1 0 0,0 0 0 0 0,0-1 0 0 0,0 1 1 0 0,0 0-1 0 0,0 0 0 0 0,0 0 0 0 0,0 0 1 0 0,0 0-1 0 0,0 0 0 0 0,1 2 0 0 0,-21-10-11866 0 0,9 5 4191 0 0</inkml:trace>
</inkml:ink>
</file>

<file path=ppt/ink/ink2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3:53.1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 43 4353 0 0,'-1'-2'929'0'0,"0"0"1"0"0,0 0-1 0 0,0 0 1 0 0,0 0-1 0 0,-1 0 1 0 0,1 0-1 0 0,0 1 1 0 0,-1-1-1 0 0,1 1 1 0 0,-1-1-1 0 0,0 1 1 0 0,-2-3-1 0 0,-14-14 5029 0 0,53 23-4479 0 0,119 20-784 0 0,-76-22-1473 0 0,0-11-4220 0 0,-78 8 4592 0 0,1 0 0 0 0,0 0 0 0 0,0 0 0 0 0,0 0 0 0 0,-1 0 1 0 0,1 0-1 0 0,0 0 0 0 0,0 0 0 0 0,-1-1 0 0 0,1 1 0 0 0,0 0 0 0 0,-1-1 0 0 0,1 1 0 0 0,0 0 0 0 0,-1-1 0 0 0,1 1 0 0 0,0-1 1 0 0,-1 1-1 0 0,1-1 0 0 0,-1 0 0 0 0,1 1 0 0 0,-1-1 0 0 0,1 1 0 0 0,-1-1 0 0 0,0 0 0 0 0,1-1 0 0 0</inkml:trace>
</inkml:ink>
</file>

<file path=ppt/ink/ink2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3:53.5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 17 9666 0 0,'-15'-16'7758'0'0,"29"20"-4397"0"0,32 23-1604 0 0,-34-17-1464 0 0,0 1 0 0 0,-1 0-1 0 0,-1 1 1 0 0,1 0 0 0 0,-2 1 0 0 0,0 0 0 0 0,-1 0-1 0 0,0 1 1 0 0,0 0 0 0 0,9 27 0 0 0,-15-33-209 0 0,1 1 0 0 0,-1-1 0 0 0,-1 1 1 0 0,1-1-1 0 0,-1 1 0 0 0,-1-1 0 0 0,0 1 0 0 0,0 0 1 0 0,-1-1-1 0 0,0 1 0 0 0,0 0 0 0 0,-1-1 0 0 0,0 0 1 0 0,0 1-1 0 0,-1-1 0 0 0,0 0 0 0 0,-1 0 0 0 0,0 0 1 0 0,0-1-1 0 0,-1 1 0 0 0,-7 8 0 0 0,7-10-115 0 0,0-1-1 0 0,0-1 1 0 0,-1 1-1 0 0,1-1 1 0 0,-1 0 0 0 0,0 0-1 0 0,-1 0 1 0 0,1-1-1 0 0,0 0 1 0 0,-9 3-1 0 0,-20 4-4393 0 0,58-7-13714 0 0</inkml:trace>
</inkml:ink>
</file>

<file path=ppt/ink/ink2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3:53.8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 55 9050 0 0,'-31'-54'16007'0'0,"27"76"-14902"0"0,-1 50-597 0 0,3 0 1 0 0,15 135-1 0 0,-7-178-850 0 0,-5-29 331 0 0,-1 1-1 0 0,0-1 1 0 0,0 0 0 0 0,0 0-1 0 0,0 0 1 0 0,0 0-1 0 0,0 0 1 0 0,0 1 0 0 0,0-1-1 0 0,0 0 1 0 0,0 0-1 0 0,0 0 1 0 0,0 0 0 0 0,1 0-1 0 0,-1 0 1 0 0,0 0 0 0 0,0 1-1 0 0,0-1 1 0 0,0 0-1 0 0,0 0 1 0 0,0 0 0 0 0,1 0-1 0 0,-1 0 1 0 0,0 0-1 0 0,0 0 1 0 0,0 0 0 0 0,0 0-1 0 0,1 0 1 0 0,-1 0-1 0 0,0 0 1 0 0,0 0 0 0 0,0 0-1 0 0,0 0 1 0 0,0 0 0 0 0,1 0-1 0 0,-1 0 1 0 0,0 0-1 0 0,0 0 1 0 0,0 0 0 0 0,0 0-1 0 0,0 0 1 0 0,1 0-1 0 0,-1 0 1 0 0,0 0 0 0 0,0-1-1 0 0,0 1 1 0 0,8-16-385 0 0,1-8 257 0 0,0 0 0 0 0,2 0 0 0 0,15-25 0 0 0,-21 41 132 0 0,0 1 0 0 0,0-1 0 0 0,1 1 0 0 0,0 1-1 0 0,0-1 1 0 0,0 1 0 0 0,1 0 0 0 0,0 1 0 0 0,0-1 0 0 0,1 1 0 0 0,-1 1 0 0 0,17-8 0 0 0,-21 11 17 0 0,-1 0 0 0 0,0 0 1 0 0,0 1-1 0 0,1-1 1 0 0,-1 1-1 0 0,1 0 1 0 0,-1-1-1 0 0,0 1 1 0 0,1 0-1 0 0,-1 0 1 0 0,1 1-1 0 0,-1-1 1 0 0,0 0-1 0 0,1 1 1 0 0,-1 0-1 0 0,0-1 0 0 0,1 1 1 0 0,2 2-1 0 0,-2-1 18 0 0,1 0-1 0 0,-1 1 1 0 0,0-1-1 0 0,0 1 0 0 0,0 0 1 0 0,0 0-1 0 0,-1 0 1 0 0,1 0-1 0 0,-1 1 0 0 0,3 3 1 0 0,3 10 80 0 0,-1-1 0 0 0,0 2 0 0 0,9 33 0 0 0,-12-35-114 0 0,3 10-308 0 0,14 41-813 0 0,-2-24-7002 0 0,-14-37 2843 0 0</inkml:trace>
</inkml:ink>
</file>

<file path=ppt/ink/ink2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3:54.2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171 15 11410 0 0,'-24'-13'8550'0'0,"-2"11"-3335"0"0,21 3-4870 0 0,0 0 0 0 0,1 0 0 0 0,-1 1 0 0 0,0-1 0 0 0,0 1 0 0 0,1 0 0 0 0,-1 0 0 0 0,1 0 0 0 0,-5 5 0 0 0,3-4-333 0 0,0 1-1 0 0,1 1 0 0 0,0-1 0 0 0,0 1 1 0 0,1 0-1 0 0,-1 0 0 0 0,1 0 0 0 0,0 1 1 0 0,0 0-1 0 0,1 0 0 0 0,0 0 0 0 0,0 0 1 0 0,0 0-1 0 0,-3 11 0 0 0,5-8-3 0 0,0-1 1 0 0,0 1-1 0 0,1 0 0 0 0,0 0 1 0 0,0 0-1 0 0,1-1 0 0 0,1 1 0 0 0,-1 0 1 0 0,1-1-1 0 0,0 1 0 0 0,1-1 0 0 0,0 0 1 0 0,1 1-1 0 0,0-1 0 0 0,0-1 1 0 0,5 9-1 0 0,-5-10-40 0 0,1-1 0 0 0,-1 1 0 0 0,1-1-1 0 0,0 0 1 0 0,0 0 0 0 0,1-1 0 0 0,-1 0 0 0 0,1 1 0 0 0,0-2 0 0 0,0 1 0 0 0,0-1 0 0 0,1 0 0 0 0,-1 0-1 0 0,1-1 1 0 0,-1 0 0 0 0,1 0 0 0 0,0 0 0 0 0,0-1 0 0 0,0 0 0 0 0,10 0 0 0 0,2-1-1583 0 0,0-2 0 0 0,-1 1 0 0 0,35-10 0 0 0,-42 8-934 0 0,0 0-1 0 0,-1-1 1 0 0,1-1-1 0 0,13-7 1 0 0,-7 1-3272 0 0</inkml:trace>
</inkml:ink>
</file>

<file path=ppt/ink/ink2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3:54.6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 64 12507 0 0,'-3'-3'974'0'0,"-1"1"1"0"0,1-1-1 0 0,0 0 1 0 0,0-1 0 0 0,0 1-1 0 0,0 0 1 0 0,1-1-1 0 0,-1 0 1 0 0,-2-4 0 0 0,5 7-884 0 0,0 1 0 0 0,0-1 0 0 0,0 0 1 0 0,0 1-1 0 0,-1-1 0 0 0,1 1 0 0 0,0-1 0 0 0,0 0 1 0 0,0 1-1 0 0,0-1 0 0 0,1 1 0 0 0,-1-1 0 0 0,0 0 1 0 0,0 1-1 0 0,0-1 0 0 0,0 1 0 0 0,0-1 1 0 0,1 1-1 0 0,-1-1 0 0 0,0 0 0 0 0,1 1 0 0 0,-1-1 1 0 0,0 1-1 0 0,1 0 0 0 0,-1-1 0 0 0,1 0 0 0 0,1 0-7 0 0,-1 0 0 0 0,1 0 0 0 0,0 0 0 0 0,0 0 0 0 0,0 0 0 0 0,0 1 0 0 0,0-1 0 0 0,0 1 0 0 0,0-1 0 0 0,0 1 0 0 0,4-1 0 0 0,7 0-7 0 0,0 0-1 0 0,1 1 1 0 0,-1 1 0 0 0,1 0 0 0 0,-1 1 0 0 0,0 0-1 0 0,1 1 1 0 0,-1 0 0 0 0,-1 1 0 0 0,1 1 0 0 0,21 10-1 0 0,-33-14-50 0 0,0-1 1 0 0,0 1-1 0 0,0 0 0 0 0,1-1 0 0 0,-1 1 0 0 0,0 0 0 0 0,-1 0 0 0 0,1-1 0 0 0,0 1 0 0 0,0 0 0 0 0,0 0 0 0 0,0 0 0 0 0,-1 0 1 0 0,1 0-1 0 0,-1 1 0 0 0,1-1 0 0 0,0 0 0 0 0,-1 0 0 0 0,0 0 0 0 0,1 0 0 0 0,-1 1 0 0 0,0-1 0 0 0,0 0 0 0 0,1 2 0 0 0,-2-1 3 0 0,1 0 0 0 0,-1-1 0 0 0,1 1 0 0 0,-1 0 0 0 0,0 0 0 0 0,0-1 0 0 0,0 1 0 0 0,0 0 0 0 0,0-1 0 0 0,0 1 0 0 0,0-1 0 0 0,0 1 0 0 0,-1-1-1 0 0,-1 2 1 0 0,-7 5 28 0 0,-1 0 0 0 0,0-1 0 0 0,-20 10 0 0 0,24-13-98 0 0,-9 3 16 0 0,-34 22 10 0 0,47-28 14 0 0,1 1 0 0 0,0 0 0 0 0,0-1 1 0 0,0 1-1 0 0,0 0 0 0 0,0 0 0 0 0,0 0 1 0 0,1 0-1 0 0,-1 0 0 0 0,1 1 0 0 0,-1-1 1 0 0,1 0-1 0 0,0 1 0 0 0,0-1 1 0 0,0 1-1 0 0,0-1 0 0 0,-1 5 0 0 0,3-6 2 0 0,-1 0-1 0 0,0 1 1 0 0,0-1-1 0 0,1 0 1 0 0,-1 1-1 0 0,0-1 1 0 0,1 0 0 0 0,0 1-1 0 0,-1-1 1 0 0,1 0-1 0 0,0 0 1 0 0,-1 0-1 0 0,1 0 1 0 0,0 0-1 0 0,0 0 1 0 0,0 0-1 0 0,0 0 1 0 0,0 0-1 0 0,0 0 1 0 0,0 0-1 0 0,0 0 1 0 0,1-1-1 0 0,-1 1 1 0 0,0-1 0 0 0,0 1-1 0 0,1 0 1 0 0,-1-1-1 0 0,0 0 1 0 0,1 1-1 0 0,-1-1 1 0 0,2 0-1 0 0,45 6-27 0 0,-15-7 81 0 0,-1-2 0 0 0,59-11 1 0 0,24-3-3472 0 0,-107 18-1329 0 0</inkml:trace>
</inkml:ink>
</file>

<file path=ppt/ink/ink2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3:54.9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17820 0 0,'15'7'1976'0'0,"1"-1"-752"0"0,4 1-151 0 0,5-2-97 0 0,-5-4-232 0 0,5-1-240 0 0,0-1-184 0 0,2 1-88 0 0,-2-1-72 0 0,0 1-64 0 0,-2 1-56 0 0,-5 1-280 0 0,-2 2-600 0 0,-4-1-1056 0 0,-3 0-1505 0 0</inkml:trace>
</inkml:ink>
</file>

<file path=ppt/ink/ink2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3:55.3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16 13163 0 0,'10'0'1116'0'0,"0"0"0"0"0,1 0-1 0 0,-1-1 1 0 0,0 0 0 0 0,16-5 0 0 0,-17 4-798 0 0,-1 0-1 0 0,0 1 1 0 0,1-1-1 0 0,-1 2 1 0 0,1-1-1 0 0,-1 1 1 0 0,0 0-1 0 0,12 3 1 0 0,-19-3-277 0 0,0 0 0 0 0,0 0 0 0 0,0 1 0 0 0,0-1 0 0 0,-1 0 0 0 0,1 1 0 0 0,0-1 0 0 0,0 1 0 0 0,-1-1 0 0 0,1 1 0 0 0,0-1 0 0 0,-1 1 0 0 0,1 0 0 0 0,0-1 0 0 0,-1 1 0 0 0,1 0 0 0 0,-1-1 0 0 0,1 1 0 0 0,-1 0 0 0 0,1 0 0 0 0,-1 0 0 0 0,0-1 0 0 0,1 1 0 0 0,-1 0 0 0 0,0 0 0 0 0,0 0 0 0 0,0 0 0 0 0,0 0 0 0 0,0-1 0 0 0,1 1 0 0 0,-2 0 0 0 0,1 0 0 0 0,0 0 0 0 0,0 0 0 0 0,0 0 0 0 0,0 0 0 0 0,0-1 0 0 0,-1 1 0 0 0,1 0 0 0 0,0 0 0 0 0,-1 0 0 0 0,1-1 0 0 0,-1 1 0 0 0,1 0 0 0 0,-2 1 0 0 0,-27 42 53 0 0,21-34-67 0 0,6-8 2 0 0,1 0 1 0 0,-1 0-1 0 0,1 0 1 0 0,0 0 0 0 0,0 0-1 0 0,-1 0 1 0 0,1 0-1 0 0,1 1 1 0 0,-1-1 0 0 0,0 0-1 0 0,0 1 1 0 0,1-1 0 0 0,0 1-1 0 0,-1-1 1 0 0,1 0-1 0 0,0 1 1 0 0,0-1 0 0 0,0 1-1 0 0,0-1 1 0 0,1 1-1 0 0,-1-1 1 0 0,1 1 0 0 0,-1-1-1 0 0,1 0 1 0 0,0 1-1 0 0,1 2 1 0 0,1-3 12 0 0,-1 1 0 0 0,0-1 0 0 0,1 0 0 0 0,-1 0 0 0 0,1 0 0 0 0,0 0 1 0 0,0 0-1 0 0,-1 0 0 0 0,1-1 0 0 0,0 1 0 0 0,1-1 0 0 0,-1 0 0 0 0,0 0 0 0 0,0 0 0 0 0,0 0 0 0 0,1 0 0 0 0,-1-1 1 0 0,7 0-1 0 0,6 1-164 0 0,1-1 0 0 0,0 0 1 0 0,20-5-1 0 0,-9-1-3572 0 0,-2-3-5099 0 0,-14 4 438 0 0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7:22.6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155 95 5057 0 0,'4'-3'830'0'0,"0"0"0"0"0,-1-1 0 0 0,1 1 1 0 0,-1-1-1 0 0,0 0 0 0 0,0 0 0 0 0,-1 0 0 0 0,1-1 0 0 0,-1 1 0 0 0,0 0 0 0 0,0-1 0 0 0,0 0 1 0 0,-1 1-1 0 0,0-1 0 0 0,0 0 0 0 0,0 0 0 0 0,0 0 0 0 0,-1 1 0 0 0,1-8 0 0 0,-2 12-727 0 0,1 0 0 0 0,0 0-1 0 0,0-1 1 0 0,-1 1 0 0 0,1 0 0 0 0,0 0-1 0 0,-1 0 1 0 0,1-1 0 0 0,0 1-1 0 0,-1 0 1 0 0,1 0 0 0 0,0 0 0 0 0,-1 0-1 0 0,1 0 1 0 0,0 0 0 0 0,-1 0-1 0 0,1 0 1 0 0,0 0 0 0 0,-1 0 0 0 0,1 0-1 0 0,0 0 1 0 0,-1 0 0 0 0,1 0 0 0 0,0 0-1 0 0,-1 0 1 0 0,1 0 0 0 0,0 0-1 0 0,-1 0 1 0 0,1 0 0 0 0,0 1 0 0 0,-1-1-1 0 0,1 0 1 0 0,0 0 0 0 0,-1 0-1 0 0,1 1 1 0 0,0-1 0 0 0,0 0 0 0 0,-1 0-1 0 0,1 1 1 0 0,0-1 0 0 0,0 0-1 0 0,0 1 1 0 0,-1-1 0 0 0,1 0 0 0 0,0 1-1 0 0,-20 17 586 0 0,14-13-259 0 0,-46 34 220 0 0,34-27-598 0 0,0 1-1 0 0,-26 26 1 0 0,41-36-57 0 0,1-1-1 0 0,-1 1 1 0 0,1 0-1 0 0,0 0 1 0 0,0 0-1 0 0,0 1 1 0 0,1-1-1 0 0,-1 0 1 0 0,1 1-1 0 0,0-1 1 0 0,0 1-1 0 0,0 0 1 0 0,0-1-1 0 0,0 1 1 0 0,1 0-1 0 0,0-1 1 0 0,0 8-1 0 0,1-5-5 0 0,0 0 0 0 0,1 1 0 0 0,-1-1 0 0 0,1-1 0 0 0,0 1 0 0 0,1 0 0 0 0,0 0 0 0 0,0-1-1 0 0,0 0 1 0 0,4 6 0 0 0,2 0-6 0 0,0 0 0 0 0,1-1 0 0 0,0 0 0 0 0,0 0-1 0 0,1-1 1 0 0,1 0 0 0 0,-1-1 0 0 0,23 11 0 0 0,-22-13 18 0 0,-3-2 2 0 0,0 0-1 0 0,0 1 1 0 0,0 0 0 0 0,0 0-1 0 0,-1 1 1 0 0,10 8 0 0 0,-17-12 6 0 0,1 0 0 0 0,0 0 0 0 0,-1 0 1 0 0,0 0-1 0 0,1 0 0 0 0,-1 1 0 0 0,0-1 0 0 0,0 0 1 0 0,0 1-1 0 0,0-1 0 0 0,0 1 0 0 0,-1-1 1 0 0,1 1-1 0 0,-1-1 0 0 0,0 1 0 0 0,0-1 0 0 0,0 1 1 0 0,0 0-1 0 0,0-1 0 0 0,0 1 0 0 0,-1-1 0 0 0,1 1 1 0 0,-1-1-1 0 0,0 1 0 0 0,0-1 0 0 0,1 0 1 0 0,-2 1-1 0 0,1-1 0 0 0,0 0 0 0 0,-2 3 0 0 0,-2 3-8 0 0,0 1-1 0 0,-1-1 1 0 0,0 0-1 0 0,0 0 1 0 0,-1-1-1 0 0,0 0 1 0 0,0 0-1 0 0,0-1 1 0 0,-1 1-1 0 0,0-2 1 0 0,-1 1-1 0 0,1-1 1 0 0,-1-1-1 0 0,0 1 1 0 0,0-1-1 0 0,0-1 1 0 0,-1 0-1 0 0,1 0 1 0 0,-1-1-1 0 0,-17 2 1 0 0,27-4-357 0 0,0 0 268 0 0,0-1 0 0 0,0 1 0 0 0,1 0 0 0 0,-1 0 0 0 0,0 0 0 0 0,0 0 0 0 0,0 0 0 0 0,0 0 0 0 0,0 0 0 0 0,0-1 0 0 0,-1 1 0 0 0,1 0 0 0 0,0 0-1 0 0,0 0 1 0 0,0 0 0 0 0,0 0 0 0 0,0 0 0 0 0</inkml:trace>
</inkml:ink>
</file>

<file path=ppt/ink/ink2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3:55.7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79 114 15531 0 0,'-9'-4'778'0'0,"1"0"0"0"0,0-1-1 0 0,0 0 1 0 0,0-1 0 0 0,1 1-1 0 0,0-2 1 0 0,0 1 0 0 0,-7-9-1 0 0,14 14-710 0 0,0 1 1 0 0,-1-1-1 0 0,1 0 0 0 0,0 0 0 0 0,-1 0 1 0 0,1 0-1 0 0,0 0 0 0 0,0 0 1 0 0,0 1-1 0 0,0-1 0 0 0,0 0 0 0 0,0 0 1 0 0,0 0-1 0 0,0 0 0 0 0,0 0 0 0 0,0 0 1 0 0,0 0-1 0 0,1 0 0 0 0,-1 1 0 0 0,0-1 1 0 0,1 0-1 0 0,-1 0 0 0 0,1 0 0 0 0,-1 1 1 0 0,1-1-1 0 0,-1 0 0 0 0,1 0 0 0 0,-1 1 1 0 0,1-1-1 0 0,0 0 0 0 0,-1 1 1 0 0,1-1-1 0 0,0 1 0 0 0,0-1 0 0 0,-1 1 1 0 0,3-1-1 0 0,29-14 222 0 0,-18 11-193 0 0,0 1-1 0 0,0 1 0 0 0,0 0 1 0 0,0 1-1 0 0,0 1 1 0 0,1 0-1 0 0,-1 1 1 0 0,0 0-1 0 0,21 6 1 0 0,-15-3-460 0 0,-1 2 1 0 0,23 9-1 0 0,-26-8-1612 0 0,0 1 0 0 0,23 15 0 0 0,-37-22 1295 0 0,-2-1 306 0 0,1 1 1 0 0,-1-1-1 0 0,1 0 0 0 0,0 1 1 0 0,-1-1-1 0 0,1 0 0 0 0,-1 1 0 0 0,1-1 1 0 0,-1 1-1 0 0,1-1 0 0 0,-1 1 1 0 0,1 0-1 0 0,-1-1 0 0 0,1 1 0 0 0,-1-1 1 0 0,0 1-1 0 0,0 0 0 0 0,1-1 1 0 0,-1 1-1 0 0,0 0 0 0 0,1 0 1 0 0</inkml:trace>
</inkml:ink>
</file>

<file path=ppt/ink/ink2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3:56.1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65 12363 0 0,'-1'-3'7856'0'0,"9"-2"-5219"0"0,13-3-2573 0 0,-18 6 748 0 0,23-8 213 0 0,-6 1-528 0 0,0 1 0 0 0,34-8 0 0 0,-50 15-474 0 0,0 0 0 0 0,0 0-1 0 0,0 1 1 0 0,0-1 0 0 0,1 1-1 0 0,-1 0 1 0 0,0 0 0 0 0,0 1-1 0 0,1-1 1 0 0,-1 1 0 0 0,0 0-1 0 0,0 0 1 0 0,0 0 0 0 0,0 0-1 0 0,0 1 1 0 0,0 0 0 0 0,0 0-1 0 0,-1 0 1 0 0,5 3 0 0 0,-6-3-107 0 0,0-1 0 0 0,0 1 0 0 0,0 0 0 0 0,-1-1 0 0 0,1 1 0 0 0,-1 0 0 0 0,0 0 1 0 0,1 0-1 0 0,-1 0 0 0 0,0 1 0 0 0,0-1 0 0 0,0 0 0 0 0,-1 0 0 0 0,1 1 0 0 0,0-1 0 0 0,-1 0 1 0 0,1 1-1 0 0,-1-1 0 0 0,0 0 0 0 0,0 1 0 0 0,0 3 0 0 0,-1-2-203 0 0,0 1 0 0 0,-1-1 0 0 0,1 0 0 0 0,-1 0 0 0 0,0 1 0 0 0,0-1 0 0 0,0 0 0 0 0,0 0 0 0 0,-1-1 0 0 0,-4 7 0 0 0,-4 1-721 0 0,0 0-1 0 0,0-1 1 0 0,-1 0 0 0 0,0 0-1 0 0,-23 12 1 0 0,16-11 777 0 0,0-2 0 0 0,0 0 1 0 0,-36 11-1 0 0,96-33 4935 0 0,-24 7-4068 0 0,1 1 1 0 0,33-6-1 0 0,-33 9-685 0 0,1-1 277 0 0,-1 1 0 0 0,20 1 0 0 0,-34 1-357 0 0,-1 1 0 0 0,1-1 0 0 0,0 0 0 0 0,0 1 0 0 0,0 0 0 0 0,-1 0 0 0 0,1 0 0 0 0,0 0 0 0 0,-1 1 0 0 0,1-1 0 0 0,-1 1 0 0 0,1 0 0 0 0,-1 0 0 0 0,0 0 0 0 0,6 5 0 0 0,-9-6-270 0 0,1 0 0 0 0,0 0 1 0 0,0 0-1 0 0,-1 0 1 0 0,1 0-1 0 0,-1 0 0 0 0,1 0 1 0 0,-1 0-1 0 0,1 0 1 0 0,-1 0-1 0 0,0 1 0 0 0,1-1 1 0 0,-1 0-1 0 0,0 0 0 0 0,0 0 1 0 0,0 1-1 0 0,0-1 1 0 0,0 0-1 0 0,0 0 0 0 0,0 0 1 0 0,0 1-1 0 0,-1-1 1 0 0,1 0-1 0 0,0 0 0 0 0,-1 0 1 0 0,1 0-1 0 0,-2 2 1 0 0,-3 8-5038 0 0</inkml:trace>
</inkml:ink>
</file>

<file path=ppt/ink/ink2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3:56.5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 11506 0 0,'3'1'854'0'0,"0"0"0"0"0,-1 0-1 0 0,1 0 1 0 0,0 0-1 0 0,0-1 1 0 0,0 1-1 0 0,0-1 1 0 0,4 0 0 0 0,46-7 1714 0 0,-7 1-1557 0 0,-27 6-782 0 0,-1 1 1 0 0,26 5 0 0 0,-40-5-197 0 0,0-1 0 0 0,0 1 0 0 0,1 0 0 0 0,-1 0 0 0 0,0 1 0 0 0,0-1 0 0 0,0 1 0 0 0,0 0 0 0 0,-1 0 0 0 0,1 0 0 0 0,0 1 0 0 0,-1-1 0 0 0,1 1 0 0 0,-1 0 0 0 0,0 0 0 0 0,4 4 0 0 0,-6-4-199 0 0,1 0 0 0 0,-1 0 0 0 0,0-1 0 0 0,0 1 0 0 0,0 0-1 0 0,0 0 1 0 0,-1 0 0 0 0,1 0 0 0 0,-1 0 0 0 0,0 0-1 0 0,0 0 1 0 0,0 0 0 0 0,0 0 0 0 0,0 0 0 0 0,-1 0 0 0 0,1 0-1 0 0,-1 0 1 0 0,0 0 0 0 0,0 0 0 0 0,0 0 0 0 0,0 0-1 0 0,0-1 1 0 0,-1 1 0 0 0,1 0 0 0 0,-1-1 0 0 0,0 1 0 0 0,0-1-1 0 0,0 0 1 0 0,-3 3 0 0 0,0 1-861 0 0,-2 0 0 0 0,1-1 1 0 0,-1 0-1 0 0,0 0 0 0 0,0-1 0 0 0,0 0 0 0 0,0 0 0 0 0,-1-1 0 0 0,-11 4 1 0 0,8-3 266 0 0,-33 8-119 0 0,42-12 1284 0 0,0 1 0 0 0,0-1 0 0 0,0 0 0 0 0,0 0 0 0 0,0 0 0 0 0,0 0 0 0 0,0 0 0 0 0,0 0 0 0 0,1-1 0 0 0,-1 1 1 0 0,-2-1-1 0 0,4 1-309 0 0,-1 0 0 0 0,1 0 0 0 0,0-1 0 0 0,0 1 0 0 0,0 0 0 0 0,0 0 0 0 0,0 0 0 0 0,-1 0 0 0 0,1 0 0 0 0,0 0 0 0 0,0 0 0 0 0,0 0 0 0 0,0-1 0 0 0,0 1 0 0 0,0 0 0 0 0,0 0 0 0 0,-1 0 0 0 0,1 0 0 0 0,0 0 0 0 0,0 0 0 0 0,0-1 0 0 0,0 1 0 0 0,0 0 0 0 0,0 0 0 0 0,0 0 0 0 0,0 0 0 0 0,0-1 0 0 0,0 1 0 0 0,0 0 0 0 0,0 0 0 0 0,0 0 0 0 0,0 0 0 0 0,0-1 0 0 0,0 1 0 0 0,0 0 0 0 0,0 0 0 0 0,0 0 0 0 0,0 0 0 0 0,0 0 0 0 0,0-1 0 0 0,1 1 0 0 0,-1 0 0 0 0,0 0 0 0 0,0 0 0 0 0,0 0 0 0 0,9-8 2003 0 0,12-3-259 0 0,-14 8-1369 0 0,73-26 1956 0 0,-73 27-2333 0 0,1 0 0 0 0,-1 0 1 0 0,1 1-1 0 0,-1 0 1 0 0,1 0-1 0 0,0 1 0 0 0,-1 0 1 0 0,14 2-1 0 0,-20-2-67 0 0,1 1 0 0 0,-1-1 0 0 0,0 1 0 0 0,0-1 0 0 0,0 1 0 0 0,0-1 0 0 0,0 1 0 0 0,0 0 0 0 0,0-1 0 0 0,0 1 0 0 0,0 0 0 0 0,0 0 0 0 0,-1 0 0 0 0,1-1 0 0 0,0 1 0 0 0,0 0 0 0 0,-1 0 0 0 0,1 0 0 0 0,-1 0 0 0 0,1 1 0 0 0,-1-1 0 0 0,1 0 0 0 0,-1 0 0 0 0,0 0 0 0 0,1 0 0 0 0,-1 0 0 0 0,0 1 0 0 0,0-1 0 0 0,0 0 0 0 0,0 0 0 0 0,0 0 0 0 0,0 1 0 0 0,0-1 0 0 0,0 0 0 0 0,-1 0 0 0 0,1 0 0 0 0,0 0 0 0 0,-1 0 0 0 0,1 1 0 0 0,-1-1 0 0 0,0 1 0 0 0,-3 8 39 0 0,-1 0-1 0 0,1 0 0 0 0,-10 13 0 0 0,12-19-88 0 0,-14 18-15 0 0,-13 20-20 0 0,27-40 46 0 0,1 0-1 0 0,0 0 1 0 0,0 0-1 0 0,0 0 1 0 0,1 1 0 0 0,-1-1-1 0 0,0 0 1 0 0,1 0-1 0 0,-1 1 1 0 0,1-1-1 0 0,0 0 1 0 0,0 0-1 0 0,0 1 1 0 0,0-1-1 0 0,0 0 1 0 0,1 4-1 0 0,0-3 1 0 0,1 0 0 0 0,0-1 0 0 0,-1 0 0 0 0,1 1 0 0 0,0-1 0 0 0,0 0 0 0 0,0 0 0 0 0,1 0 0 0 0,-1 0 0 0 0,0-1-1 0 0,1 1 1 0 0,-1-1 0 0 0,1 1 0 0 0,0-1 0 0 0,-1 0 0 0 0,1 0 0 0 0,0 0 0 0 0,0 0 0 0 0,0 0 0 0 0,-1-1 0 0 0,7 1-1 0 0,0 0-195 0 0,1 0 0 0 0,-1 0 0 0 0,1-1 0 0 0,-1-1 0 0 0,15-2-1 0 0,-14 2-814 0 0,-1-2 0 0 0,0 0 0 0 0,-1 0 0 0 0,1 0 0 0 0,0-1-1 0 0,-1 0 1 0 0,0-1 0 0 0,0 0 0 0 0,0 0 0 0 0,-1-1 0 0 0,1 0 0 0 0,-1 0-1 0 0,-1 0 1 0 0,9-11 0 0 0,10-15-4339 0 0</inkml:trace>
</inkml:ink>
</file>

<file path=ppt/ink/ink2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3:56.9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10 20180 0 0,'-1'0'74'0'0,"1"1"0"0"0,0-1 0 0 0,0 0 0 0 0,-1 0 0 0 0,1 0-1 0 0,0-1 1 0 0,-1 1 0 0 0,1 0 0 0 0,0 0 0 0 0,0 0 0 0 0,-1 0 0 0 0,1 0-1 0 0,0 0 1 0 0,0 0 0 0 0,-1 0 0 0 0,1 0 0 0 0,0-1 0 0 0,0 1 0 0 0,0 0-1 0 0,-1 0 1 0 0,1 0 0 0 0,0 0 0 0 0,0-1 0 0 0,0 1 0 0 0,0 0 0 0 0,-1 0 0 0 0,1-1-1 0 0,0 1 1 0 0,0 0 0 0 0,0 0 0 0 0,0 0 0 0 0,0-1 0 0 0,0 1 0 0 0,0 0-1 0 0,0-1 1 0 0,0 1 0 0 0,0 0 0 0 0,-1-1 0 0 0,13-2 1037 0 0,26 3-759 0 0,-34 0-97 0 0,18-1 85 0 0,46 3 171 0 0,-63-1-480 0 0,0-1-1 0 0,1 1 1 0 0,-1 0 0 0 0,0 1-1 0 0,0-1 1 0 0,0 1-1 0 0,0 0 1 0 0,-1 0 0 0 0,1 1-1 0 0,5 3 1 0 0,-9-4-1 0 0,1-1 1 0 0,0 1-1 0 0,-1 0 1 0 0,1 0-1 0 0,-1 0 1 0 0,0 0-1 0 0,1 1 1 0 0,-1-1-1 0 0,0 0 1 0 0,0 0-1 0 0,-1 1 1 0 0,1-1-1 0 0,0 1 1 0 0,-1-1-1 0 0,1 1 0 0 0,-1-1 1 0 0,0 1-1 0 0,0-1 1 0 0,0 1-1 0 0,0-1 1 0 0,0 1-1 0 0,-1-1 1 0 0,1 1-1 0 0,-1-1 1 0 0,0 0-1 0 0,1 1 1 0 0,-1-1-1 0 0,-3 5 1 0 0,-2 7 53 0 0,-1 0 0 0 0,-1-1 0 0 0,-12 18 0 0 0,17-26-76 0 0,-26 32 53 0 0,-15 20-40 0 0,42-52-29 0 0,-1-1-1 0 0,0 1 1 0 0,1-1-1 0 0,0 1 1 0 0,0 0-1 0 0,1 0 0 0 0,-1 0 1 0 0,1 0-1 0 0,0 0 1 0 0,-1 8-1 0 0,3-11-3 0 0,-1 1-1 0 0,1-1 1 0 0,0 1-1 0 0,0-1 1 0 0,0 1-1 0 0,0-1 1 0 0,0 0-1 0 0,0 0 1 0 0,0 1-1 0 0,1-1 1 0 0,0 0-1 0 0,-1 0 1 0 0,1 0-1 0 0,0 0 1 0 0,0-1-1 0 0,0 1 1 0 0,0 0-1 0 0,0-1 1 0 0,0 1-1 0 0,0-1 1 0 0,0 0-1 0 0,1 0 1 0 0,-1 0-1 0 0,1 0 1 0 0,-1 0 0 0 0,4 0-1 0 0,5 3-59 0 0,1-1 0 0 0,0 0 1 0 0,0-1-1 0 0,14 1 0 0 0,-15-2-300 0 0,0-1 0 0 0,0-1 0 0 0,1 0 0 0 0,-1 0 0 0 0,-1-1 0 0 0,1 0 0 0 0,21-8 0 0 0,-24 7-437 0 0,0-1-1 0 0,-1 0 1 0 0,1 0 0 0 0,9-8-1 0 0,-11 8-384 0 0,-1-1-1 0 0,0 0 1 0 0,-1 1-1 0 0,1-2 0 0 0,-1 1 1 0 0,5-7-1 0 0,2-9-5618 0 0</inkml:trace>
</inkml:ink>
</file>

<file path=ppt/ink/ink2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3:57.3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1 15771 0 0,'-5'3'6757'0'0,"16"1"-4844"0"0,16-2-1423 0 0,-5-3-101 0 0,31-1 321 0 0,-49 2-807 0 0,-1 1-1 0 0,1-1 0 0 0,0 1 1 0 0,-1 0-1 0 0,1 0 0 0 0,-1 0 1 0 0,1 0-1 0 0,-1 1 1 0 0,0-1-1 0 0,1 1 0 0 0,4 3 1 0 0,-2 6-3331 0 0,-6-9 2830 0 0,0-1 0 0 0,0 0 0 0 0,0 0 0 0 0,0 0 0 0 0,0 0 0 0 0,-1 1 0 0 0,1-1 0 0 0,0 0 0 0 0,-1 0 0 0 0,1 0 0 0 0,-1 0 0 0 0,1 0 0 0 0,-1 0 0 0 0,0 0 0 0 0,0 1 0 0 0,-8 9-6704 0 0</inkml:trace>
  <inkml:trace contextRef="#ctx0" brushRef="#br0" timeOffset="1">2 174 13467 0 0,'1'1'410'0'0,"0"0"0"0"0,0 0 1 0 0,0 0-1 0 0,0 0 0 0 0,0 0 0 0 0,0 0 0 0 0,1 0 1 0 0,-1 0-1 0 0,0-1 0 0 0,0 1 0 0 0,1-1 1 0 0,-1 1-1 0 0,0-1 0 0 0,0 1 0 0 0,2-1 1 0 0,24 0 2460 0 0,31-20-2406 0 0,-35 11 77 0 0,26-3-370 0 0,13-4-2038 0 0,-27-1-5573 0 0,-34 16 6967 0 0,0 1 0 0 0,0-1 0 0 0,0 0 0 0 0,0 0 0 0 0,0 0-1 0 0,0 0 1 0 0,0 0 0 0 0,-1 0 0 0 0,1 0 0 0 0,0 0-1 0 0,-1 0 1 0 0,1 0 0 0 0,-1 0 0 0 0,1 0 0 0 0,0-2 0 0 0,1-8-4301 0 0</inkml:trace>
</inkml:ink>
</file>

<file path=ppt/ink/ink2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3:57.7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133 2 7650 0 0,'-10'-2'3552'0'0,"3"4"-119"0"0,-2 1-1000 0 0,1 5-633 0 0,3 1-536 0 0,0 6-496 0 0,2 3-367 0 0,-2 4-401 0 0,1 3-449 0 0,-1 3-687 0 0,0 3-880 0 0,0 1-1169 0 0,-1 1-800 0 0,4 11-2600 0 0</inkml:trace>
  <inkml:trace contextRef="#ctx0" brushRef="#br0" timeOffset="1">1 439 10570 0 0,'29'-17'7408'0'0,"7"2"-4247"0"0,-30 12-2885 0 0,-1 1 0 0 0,1 1 1 0 0,0-1-1 0 0,-1 1 0 0 0,1 0 0 0 0,0 0 0 0 0,0 1 1 0 0,0-1-1 0 0,0 1 0 0 0,6 1 0 0 0,-9 0-200 0 0,0 1-1 0 0,0-1 1 0 0,0 0-1 0 0,0 1 0 0 0,0-1 1 0 0,0 1-1 0 0,-1 0 1 0 0,1 0-1 0 0,-1 0 1 0 0,1 1-1 0 0,-1-1 1 0 0,0 0-1 0 0,0 1 0 0 0,0 0 1 0 0,0-1-1 0 0,0 1 1 0 0,-1 0-1 0 0,1 0 1 0 0,-1 0-1 0 0,0 0 1 0 0,0 0-1 0 0,0 0 0 0 0,1 6 1 0 0,2 10-325 0 0,-1 0 0 0 0,1 38 1 0 0,-2-28-1092 0 0,-1-18 159 0 0,1 14-3466 0 0,-5-10-3638 0 0</inkml:trace>
</inkml:ink>
</file>

<file path=ppt/ink/ink2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3:58.1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4 20380 0 0,'-6'-1'2697'0'0,"3"1"-2113"0"0,1 0-160 0 0,5-2-64 0 0,8 1-152 0 0,3 1-104 0 0,3 0-56 0 0,3 0-24 0 0,-1 0 8 0 0,2 1-48 0 0,1 1-24 0 0,-3 1-272 0 0,1 1-536 0 0,-3 2-888 0 0,-4 0-1193 0 0,-5 1-1568 0 0,-3-1 152 0 0,-2 3-2328 0 0</inkml:trace>
</inkml:ink>
</file>

<file path=ppt/ink/ink2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3:58.5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0 152 17476 0 0,'7'3'295'0'0,"-1"-1"0"0"0,1 0 1 0 0,0 0-1 0 0,0-1 0 0 0,0 0 0 0 0,-1 0 1 0 0,1-1-1 0 0,14 0 0 0 0,55-13 1158 0 0,-27 3-660 0 0,-50 13 195 0 0,-10 7-553 0 0,-22 14-267 0 0,25-18-42 0 0,-1 0-65 0 0,1 1 0 0 0,0 0 0 0 0,1 1-1 0 0,0-1 1 0 0,0 1 0 0 0,0 1 0 0 0,-9 14 0 0 0,15-21-47 0 0,0 1 0 0 0,-1-1 1 0 0,1 1-1 0 0,0 0 0 0 0,0-1 0 0 0,0 1 1 0 0,0 0-1 0 0,1-1 0 0 0,-1 1 0 0 0,1 0 1 0 0,0 0-1 0 0,0 0 0 0 0,0-1 0 0 0,0 1 0 0 0,0 0 1 0 0,1 0-1 0 0,-1 0 0 0 0,1-1 0 0 0,-1 1 1 0 0,1 0-1 0 0,0-1 0 0 0,0 1 0 0 0,0-1 0 0 0,1 1 1 0 0,-1-1-1 0 0,1 1 0 0 0,-1-1 0 0 0,1 0 1 0 0,0 0-1 0 0,0 0 0 0 0,0 0 0 0 0,0 0 0 0 0,4 3 1 0 0,-4-3-12 0 0,0-1 0 0 0,0 1 0 0 0,1-1 0 0 0,-1 0 0 0 0,0 1 0 0 0,0-1 0 0 0,1 0 1 0 0,-1 0-1 0 0,0-1 0 0 0,1 1 0 0 0,-1-1 0 0 0,1 1 0 0 0,-1-1 0 0 0,1 0 0 0 0,-1 0 0 0 0,1 0 1 0 0,0 0-1 0 0,-1 0 0 0 0,1 0 0 0 0,-1-1 0 0 0,1 1 0 0 0,-1-1 0 0 0,0 0 0 0 0,1 0 1 0 0,-1 0-1 0 0,0 0 0 0 0,1 0 0 0 0,-1 0 0 0 0,0 0 0 0 0,0-1 0 0 0,0 1 0 0 0,0-1 0 0 0,0 0 1 0 0,0 0-1 0 0,-1 0 0 0 0,1 1 0 0 0,-1-1 0 0 0,2-3 0 0 0,3-3 17 0 0,0-1 0 0 0,-1 1 0 0 0,0-1 0 0 0,0 0 0 0 0,-1-1 0 0 0,-1 1 0 0 0,0-1 0 0 0,3-11 0 0 0,-3 6-256 0 0,-1-1 0 0 0,-1 1 1 0 0,0-1-1 0 0,-2-19 0 0 0,-2 3-4508 0 0,-3 0-5956 0 0,6 23 5028 0 0</inkml:trace>
  <inkml:trace contextRef="#ctx0" brushRef="#br0" timeOffset="0.4">294 1 17756 0 0,'-4'9'1550'0'0,"1"1"0"0"0,1-1 0 0 0,-1 1 0 0 0,0 12-1 0 0,1-7-1323 0 0,1 1-1 0 0,1-1 1 0 0,0 0-1 0 0,1 1 0 0 0,1-1 1 0 0,0 0-1 0 0,9 29 1 0 0,-11-42-228 0 0,1-1 1 0 0,-1 0 0 0 0,1 0-1 0 0,0 0 1 0 0,0 1 0 0 0,-1-1-1 0 0,1 0 1 0 0,0 0 0 0 0,0 0 0 0 0,0 0-1 0 0,0 0 1 0 0,0-1 0 0 0,0 1-1 0 0,1 0 1 0 0,-1 0 0 0 0,0-1-1 0 0,0 1 1 0 0,1-1 0 0 0,-1 1-1 0 0,0-1 1 0 0,0 1 0 0 0,1-1 0 0 0,-1 0-1 0 0,1 0 1 0 0,-1 1 0 0 0,0-1-1 0 0,1 0 1 0 0,-1 0 0 0 0,0 0-1 0 0,1-1 1 0 0,-1 1 0 0 0,1 0 0 0 0,1-1-1 0 0,8-2-32 0 0,0-1-1 0 0,0 1 1 0 0,15-8-1 0 0,4-2-325 0 0,-26 13 50 0 0,0-1 1 0 0,0 0-1 0 0,0 1 1 0 0,0 0-1 0 0,0 0 1 0 0,0 0-1 0 0,0 1 1 0 0,5 0-1 0 0,-8 0-29 0 0,0-1 1 0 0,0 0-1 0 0,0 1 0 0 0,0-1 0 0 0,0 1 1 0 0,0-1-1 0 0,0 1 0 0 0,0-1 0 0 0,0 1 1 0 0,0 0-1 0 0,0 0 0 0 0,0-1 0 0 0,0 1 1 0 0,0 1-1 0 0,0-1-107 0 0,-1 0 0 0 0,1-1 0 0 0,-1 1-1 0 0,0 0 1 0 0,0 0 0 0 0,1 0 0 0 0,-1 0 0 0 0,0 0 0 0 0,0 0 0 0 0,0-1-1 0 0,0 1 1 0 0,0 0 0 0 0,0 0 0 0 0,0 0 0 0 0,0 0 0 0 0,0 0 0 0 0,0 0-1 0 0,-1 0 1 0 0,1-1 0 0 0,-1 3 0 0 0,-3 7-5747 0 0</inkml:trace>
</inkml:ink>
</file>

<file path=ppt/ink/ink2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3:58.9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0 16964 0 0,'0'1'148'0'0,"-1"0"0"0"0,1 0 0 0 0,0 0 0 0 0,0-1 1 0 0,-1 1-1 0 0,1 0 0 0 0,0 0 0 0 0,0 0 1 0 0,0 0-1 0 0,0 0 0 0 0,0 0 0 0 0,0 0 0 0 0,0 0 1 0 0,0 0-1 0 0,0 0 0 0 0,1 0 0 0 0,-1-1 0 0 0,0 1 1 0 0,1 0-1 0 0,-1 0 0 0 0,0 0 0 0 0,1 0 1 0 0,-1 0-1 0 0,1-1 0 0 0,0 1 0 0 0,-1 0 0 0 0,1-1 1 0 0,-1 1-1 0 0,1 0 0 0 0,0-1 0 0 0,0 1 0 0 0,-1 0 1 0 0,1-1-1 0 0,0 0 0 0 0,0 1 0 0 0,0-1 1 0 0,-1 1-1 0 0,1-1 0 0 0,0 0 0 0 0,0 1 0 0 0,0-1 1 0 0,0 0-1 0 0,0 0 0 0 0,0 0 0 0 0,0 0 0 0 0,0 0 1 0 0,0 0-1 0 0,1 0 0 0 0,9 0 63 0 0,-1-1-1 0 0,0-1 0 0 0,19-3 1 0 0,-8 0 444 0 0,-20 5-635 0 0,0 0 0 0 0,0-1 0 0 0,0 1 0 0 0,0 0 1 0 0,0 0-1 0 0,0 0 0 0 0,0 0 0 0 0,0 0 0 0 0,0 0 0 0 0,0 0 0 0 0,0 0 0 0 0,0 0 1 0 0,0 0-1 0 0,0 1 0 0 0,0-1 0 0 0,0 0 0 0 0,0 1 0 0 0,0-1 0 0 0,0 0 0 0 0,-1 1 1 0 0,1 0-1 0 0,0-1 0 0 0,0 1 0 0 0,0-1 0 0 0,-1 1 0 0 0,1 0 0 0 0,0-1 1 0 0,-1 1-1 0 0,1 0 0 0 0,0 0 0 0 0,-1 0 0 0 0,1-1 0 0 0,-1 1 0 0 0,1 0 0 0 0,-1 0 1 0 0,0 0-1 0 0,1 0 0 0 0,-1 0 0 0 0,0 0 0 0 0,0 0 0 0 0,0 0 0 0 0,0 0 1 0 0,0 0-1 0 0,0 1 0 0 0,0 6 80 0 0,-2 0 0 0 0,1-1-1 0 0,-1 1 1 0 0,0-1 0 0 0,-4 9 0 0 0,-4 13-42 0 0,9-23-19 0 0,0 1 1 0 0,0-1 0 0 0,1 0-1 0 0,0 1 1 0 0,0-1-1 0 0,0 1 1 0 0,1-1-1 0 0,2 11 1 0 0,-3-15-40 0 0,1 0-1 0 0,0 0 1 0 0,0 0 0 0 0,0-1 0 0 0,0 1-1 0 0,0 0 1 0 0,0 0 0 0 0,0 0 0 0 0,0-1-1 0 0,1 1 1 0 0,-1-1 0 0 0,1 1 0 0 0,-1-1-1 0 0,1 0 1 0 0,0 1 0 0 0,-1-1 0 0 0,1 0-1 0 0,0 0 1 0 0,0 0 0 0 0,0 0 0 0 0,0-1-1 0 0,0 1 1 0 0,0 0 0 0 0,0-1-1 0 0,0 1 1 0 0,0-1 0 0 0,0 0 0 0 0,0 0-1 0 0,0 0 1 0 0,2 0 0 0 0,13-1-858 0 0,-1-1 1 0 0,1-1-1 0 0,19-5 1 0 0,-13 2-3543 0 0,-23 6 4174 0 0,1 0-1 0 0,0 0 1 0 0,-1-1 0 0 0,1 1-1 0 0,0-1 1 0 0,-1 1-1 0 0,1 0 1 0 0,-1-1 0 0 0,1 1-1 0 0,-1-1 1 0 0,1 1 0 0 0,-1-1-1 0 0,1 0 1 0 0,-1 1-1 0 0,1-1 1 0 0,-1 1 0 0 0,0-1-1 0 0,1 0 1 0 0,-1 1-1 0 0,0-1 1 0 0,0 0 0 0 0,0 0-1 0 0,1 1 1 0 0,-1-1-1 0 0,0 0 1 0 0,0 1 0 0 0,0-1-1 0 0,0 0 1 0 0,0 0-1 0 0,0 1 1 0 0,0-1 0 0 0,0 0-1 0 0,-1 0 1 0 0,1 1-1 0 0,0-1 1 0 0,0 0 0 0 0,-1 0-1 0 0,0-5-1705 0 0,6-4-4448 0 0</inkml:trace>
</inkml:ink>
</file>

<file path=ppt/ink/ink2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3:59.8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51 70 16363 0 0,'-32'-23'2902'0'0,"31"22"-2748"0"0,-1 0 0 0 0,1 0 1 0 0,0 0-1 0 0,0 0 0 0 0,-1 0 1 0 0,1 0-1 0 0,0-1 0 0 0,0 1 1 0 0,0 0-1 0 0,0-1 1 0 0,0 1-1 0 0,1 0 0 0 0,-1-1 1 0 0,0 1-1 0 0,1-1 0 0 0,-1 0 1 0 0,1 1-1 0 0,-1-1 0 0 0,1 1 1 0 0,0-3-1 0 0,0 3-94 0 0,1 0 1 0 0,0 0-1 0 0,-1 0 1 0 0,1 0-1 0 0,0 0 0 0 0,0 1 1 0 0,0-1-1 0 0,-1 0 0 0 0,1 0 1 0 0,0 1-1 0 0,0-1 0 0 0,0 1 1 0 0,0-1-1 0 0,0 1 0 0 0,0-1 1 0 0,0 1-1 0 0,1 0 0 0 0,-1-1 1 0 0,0 1-1 0 0,2 0 0 0 0,26-3 216 0 0,-27 3-220 0 0,23 0 73 0 0,1 1 1 0 0,-1 2-1 0 0,0 0 0 0 0,44 13 0 0 0,1 4-2807 0 0,-70-20 2497 0 0,0 0 0 0 0,1 0-1 0 0,-1 0 1 0 0,0 0 0 0 0,1 0 0 0 0,-1 0 0 0 0,0 0 0 0 0,1 0 0 0 0,-1 0 0 0 0,0 1 0 0 0,1-1 0 0 0,-1 0 0 0 0,0 0 0 0 0,1 0-1 0 0,-1 0 1 0 0,0 1 0 0 0,1-1 0 0 0,-1 0 0 0 0,0 0 0 0 0,0 1 0 0 0,1-1 0 0 0,-1 0 0 0 0,0 1 0 0 0,0-1 0 0 0,0 0-1 0 0,0 0 1 0 0,1 1 0 0 0,-1-1 0 0 0,0 0 0 0 0,0 1 0 0 0,0-1 0 0 0,0 0 0 0 0,0 1 0 0 0,-10 8-6716 0 0,-5-1 1111 0 0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7:23.8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 14 10794 0 0,'-1'-1'594'0'0,"-1"-1"0"0"0,1 1 0 0 0,-1-1 0 0 0,0 1 0 0 0,0 0-1 0 0,0 0 1 0 0,0 0 0 0 0,0 0 0 0 0,0 0 0 0 0,-4-1 0 0 0,6 3-440 0 0,-1 0 1 0 0,1 0-1 0 0,-1 0 0 0 0,1-1 1 0 0,-1 1-1 0 0,1 0 1 0 0,0 0-1 0 0,-1 0 1 0 0,1 0-1 0 0,0 0 0 0 0,0 0 1 0 0,-1 0-1 0 0,1 0 1 0 0,0 0-1 0 0,0-1 1 0 0,0 1-1 0 0,0 0 0 0 0,0 0 1 0 0,1 0-1 0 0,-1 0 1 0 0,0 0-1 0 0,0 0 1 0 0,1 0-1 0 0,-1 0 0 0 0,1 1 1 0 0,22 247 3337 0 0,-7-46-3343 0 0,36 103-672 0 0,-50-300-678 0 0,1-19-7412 0 0,-3 7 6119 0 0</inkml:trace>
</inkml:ink>
</file>

<file path=ppt/ink/ink2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4:00.6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18 130 11090 0 0,'-18'14'5673'0'0,"19"-9"-2913"0"0,13-4-1419 0 0,26-7 345 0 0,60-17-1 0 0,-62 13-1336 0 0,68-9 0 0 0,-105 19-327 0 0,0 0 0 0 0,0 0 0 0 0,0 0-1 0 0,0-1 1 0 0,0 1 0 0 0,0 0 0 0 0,0 0 0 0 0,0 0-1 0 0,0 1 1 0 0,0-1 0 0 0,0 0 0 0 0,0 0 0 0 0,0 1-1 0 0,0-1 1 0 0,0 0 0 0 0,-1 1 0 0 0,1-1-1 0 0,0 1 1 0 0,0-1 0 0 0,0 1 0 0 0,0-1 0 0 0,0 2-1 0 0,0-1-10 0 0,-1 0 0 0 0,0-1 0 0 0,0 1-1 0 0,1 0 1 0 0,-1 0 0 0 0,0 0 0 0 0,0 0-1 0 0,0 0 1 0 0,0 0 0 0 0,0-1-1 0 0,0 1 1 0 0,0 0 0 0 0,-1 0 0 0 0,1 0-1 0 0,0 0 1 0 0,0 0 0 0 0,-1 0 0 0 0,1-1-1 0 0,-1 3 1 0 0,-5 6 0 0 0,0 0 1 0 0,0 0-1 0 0,-10 11 0 0 0,6-8 25 0 0,3-2-27 0 0,0 1 0 0 0,1 0 0 0 0,0 0 0 0 0,0 0 0 0 0,1 1 0 0 0,1 0 0 0 0,0 0 0 0 0,0 0 0 0 0,-2 22 0 0 0,5-29 0 0 0,0 1-1 0 0,1 0 1 0 0,0 0-1 0 0,0 0 1 0 0,1 0 0 0 0,0 0-1 0 0,0 0 1 0 0,0 0-1 0 0,0-1 1 0 0,1 1 0 0 0,0 0-1 0 0,0-1 1 0 0,1 0-1 0 0,0 1 1 0 0,0-1-1 0 0,0 0 1 0 0,0 0 0 0 0,1 0-1 0 0,0-1 1 0 0,0 0-1 0 0,0 1 1 0 0,9 6 0 0 0,-11-9 4 0 0,0-1 0 0 0,0 1 0 0 0,0-1 0 0 0,0 0 0 0 0,1 1 0 0 0,-1-1 0 0 0,0 0 0 0 0,0 0 0 0 0,1 0 0 0 0,-1-1 0 0 0,1 1 0 0 0,-1-1 0 0 0,1 1 0 0 0,-1-1 0 0 0,1 0 1 0 0,-1 0-1 0 0,1 0 0 0 0,-1 0 0 0 0,1 0 0 0 0,-1-1 0 0 0,4 0 0 0 0,-3 0 23 0 0,0-1 1 0 0,0 0 0 0 0,0 0-1 0 0,0 0 1 0 0,0 0-1 0 0,-1 0 1 0 0,1 0 0 0 0,-1-1-1 0 0,0 1 1 0 0,1-1-1 0 0,-1 0 1 0 0,0 0 0 0 0,2-5-1 0 0,2-4 67 0 0,0-1 0 0 0,-1 1-1 0 0,-1-1 1 0 0,0 0 0 0 0,-1 0 0 0 0,3-23 0 0 0,-5 18-68 0 0,0 0 1 0 0,-1 0-1 0 0,-2 0 1 0 0,-3-26 0 0 0,-12-32-3799 0 0,17 74 2911 0 0,-1-1 1 0 0,1 0-1 0 0,1 1 1 0 0,-1-1-1 0 0,0 0 1 0 0,1 1-1 0 0,-1-1 0 0 0,1 1 1 0 0,-1-1-1 0 0,1 1 1 0 0,0-1-1 0 0,0 1 1 0 0,1-1-1 0 0,-1 1 1 0 0,0 0-1 0 0,1 0 1 0 0,-1 0-1 0 0,1 0 1 0 0,3-4-1 0 0,6-8-918 0 0,-3-2 3399 0 0,8-15 18502 0 0,-16 47-20010 0 0,-1 6 130 0 0,2 1 0 0 0,3 30 1 0 0,-3-46-253 0 0,0 0 0 0 0,0-1 0 0 0,1 1 1 0 0,0 0-1 0 0,0 0 0 0 0,1-1 0 0 0,0 0 1 0 0,0 1-1 0 0,0-1 0 0 0,1 0 0 0 0,7 10 1 0 0,-9-14 1 0 0,0 0 0 0 0,0-1 0 0 0,0 1 1 0 0,0-1-1 0 0,0 1 0 0 0,0-1 1 0 0,0 0-1 0 0,1 1 0 0 0,-1-1 0 0 0,0 0 1 0 0,1-1-1 0 0,-1 1 0 0 0,1 0 0 0 0,-1-1 1 0 0,1 1-1 0 0,-1-1 0 0 0,1 0 1 0 0,-1 0-1 0 0,6 0 0 0 0,-4-1-319 0 0,0 0 0 0 0,0 0-1 0 0,0 0 1 0 0,0-1 0 0 0,-1 0 0 0 0,1 0 0 0 0,0 0-1 0 0,-1 0 1 0 0,1 0 0 0 0,-1-1 0 0 0,5-3-1 0 0,-2 0-492 0 0,0 0-1 0 0,0 0 0 0 0,-1-1 0 0 0,0 1 0 0 0,0-1 1 0 0,0 0-1 0 0,-1-1 0 0 0,0 1 0 0 0,-1-1 0 0 0,0 0 1 0 0,4-12-1 0 0,-4-29 1223 0 0,-3 46 42 0 0,0 0-1 0 0,0 1 1 0 0,-1-1 0 0 0,1 1-1 0 0,-1-1 1 0 0,0 1 0 0 0,1-1 0 0 0,-1 1-1 0 0,0-1 1 0 0,0 1 0 0 0,-1-1-1 0 0,1 1 1 0 0,0 0 0 0 0,-1 0-1 0 0,0 0 1 0 0,-1-2 0 0 0,2 3-361 0 0,1 1 0 0 0,0 0 0 0 0,-1 0 0 0 0,1 0 0 0 0,0 0 0 0 0,-1 0 0 0 0,1 0 0 0 0,-1-1 0 0 0,1 1 0 0 0,0 0 0 0 0,-1 0 0 0 0,1 0 0 0 0,0 0 0 0 0,-1 0 0 0 0,1 1 0 0 0,-1-1-1 0 0,1 0 1 0 0,0 0 0 0 0,-1 0 0 0 0,1 0 0 0 0,0 0 0 0 0,-1 0 0 0 0,1 1 0 0 0,0-1 0 0 0,-1 0 0 0 0,1 0 0 0 0,0 1 0 0 0,-1-1 0 0 0,1 0 0 0 0,0 0 0 0 0,-1 1 0 0 0,1-1 0 0 0,0 0 0 0 0,0 1 0 0 0,0-1 0 0 0,-1 0 0 0 0,1 1 0 0 0,0-1 0 0 0,0 0 0 0 0,0 1 0 0 0,0-1 0 0 0,0 0 0 0 0,0 1 0 0 0,0-1 0 0 0,-1 1 0 0 0,1-1 0 0 0,0 0 0 0 0,0 1 0 0 0,1 0 0 0 0,-5 20 638 0 0,2 19-389 0 0,3-1 0 0 0,5 43 0 0 0,-1-25-2288 0 0,-3 1-3696 0 0,-2-57 5290 0 0,0-1-1 0 0,0 1 1 0 0,0 0 0 0 0,0-1-1 0 0,1 1 1 0 0,-1 0-1 0 0,0 0 1 0 0,0-1 0 0 0,-1 1-1 0 0,1 0 1 0 0,0 0-1 0 0,0-1 1 0 0,0 1-1 0 0,0 0 1 0 0,-1-1 0 0 0,1 1-1 0 0,0 0 1 0 0,-1-1-1 0 0,1 1 1 0 0,0 0 0 0 0,-1-1-1 0 0,1 1 1 0 0,-1-1-1 0 0,1 1 1 0 0,-1 0 0 0 0,1-1-1 0 0,-1 1 1 0 0,0-1-1 0 0,1 0 1 0 0,-1 1 0 0 0,1-1-1 0 0,-1 0 1 0 0,0 1-1 0 0,1-1 1 0 0,-2 1-1 0 0,-6-1-5177 0 0</inkml:trace>
</inkml:ink>
</file>

<file path=ppt/ink/ink2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4:00.9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 1 9634 0 0,'-22'43'8543'0'0,"10"4"-3738"0"0,11-40-4621 0 0,0 0 0 0 0,1 0 0 0 0,0 0 0 0 0,0-1 0 0 0,1 1 1 0 0,0 0-1 0 0,0 0 0 0 0,0 0 0 0 0,1-1 0 0 0,0 1 0 0 0,1 0 0 0 0,-1-1 0 0 0,1 0 1 0 0,0 0-1 0 0,1 0 0 0 0,0 0 0 0 0,0 0 0 0 0,0-1 0 0 0,6 7 0 0 0,-7-9-179 0 0,0 0-1 0 0,0-1 1 0 0,1 1-1 0 0,-1-1 0 0 0,1 1 1 0 0,-1-1-1 0 0,1 0 1 0 0,0-1-1 0 0,0 1 0 0 0,0-1 1 0 0,0 1-1 0 0,0-1 1 0 0,0 0-1 0 0,0 0 1 0 0,8 0-1 0 0,-5-2-70 0 0,0 1-1 0 0,0-1 1 0 0,-1 0 0 0 0,1 0-1 0 0,-1-1 1 0 0,1 0 0 0 0,-1 0-1 0 0,1-1 1 0 0,6-3-1 0 0,4-4-957 0 0,1-1-1 0 0,-1-1 1 0 0,-1-1-1 0 0,0 0 1 0 0,21-23-1 0 0,45-67-10769 0 0,-44 72 6761 0 0</inkml:trace>
</inkml:ink>
</file>

<file path=ppt/ink/ink2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4:01.3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51 67 18020 0 0,'23'2'7076'0'0,"54"-15"-5857"0"0,-69 11-1152 0 0,4-1 7 0 0,-1 0 0 0 0,0 0 0 0 0,0-1 0 0 0,0 0 0 0 0,0-1 0 0 0,13-8 0 0 0,-23 13-64 0 0,-1-1 0 0 0,0 1-1 0 0,0 0 1 0 0,0 0 0 0 0,1 0-1 0 0,-1 0 1 0 0,0 0-1 0 0,0 0 1 0 0,0-1 0 0 0,0 1-1 0 0,1 0 1 0 0,-1 0 0 0 0,0 0-1 0 0,0 0 1 0 0,0-1 0 0 0,0 1-1 0 0,0 0 1 0 0,0 0-1 0 0,1 0 1 0 0,-1-1 0 0 0,0 1-1 0 0,0 0 1 0 0,0 0 0 0 0,0-1-1 0 0,0 1 1 0 0,0 0-1 0 0,0 0 1 0 0,0 0 0 0 0,0-1-1 0 0,0 1 1 0 0,0 0 0 0 0,0 0-1 0 0,0-1 1 0 0,0 1-1 0 0,0 0 1 0 0,-1 0 0 0 0,1 0-1 0 0,0-1 1 0 0,0 1 0 0 0,0 0-1 0 0,0 0 1 0 0,-11-6 193 0 0,-14 1-94 0 0,11 5-107 0 0,0 0 0 0 0,1 1 0 0 0,-1 1 0 0 0,1 0 0 0 0,-1 1 0 0 0,1 0 0 0 0,0 1 0 0 0,-20 9 0 0 0,27-10 10 0 0,0 0 0 0 0,0 0 0 0 0,0 1 0 0 0,1 0 0 0 0,-1 0 0 0 0,1 0-1 0 0,0 1 1 0 0,-7 8 0 0 0,9-10 3 0 0,1 0-1 0 0,0 0 1 0 0,1 0-1 0 0,-1 1 0 0 0,0-1 1 0 0,1 0-1 0 0,0 1 1 0 0,0 0-1 0 0,0-1 0 0 0,0 1 1 0 0,0-1-1 0 0,1 1 1 0 0,-1 0-1 0 0,1-1 0 0 0,0 1 1 0 0,1 6-1 0 0,0-6-5 0 0,0 0 1 0 0,0 0-1 0 0,0 0 0 0 0,1 0 0 0 0,-1 0 0 0 0,1 0 1 0 0,0 0-1 0 0,0 0 0 0 0,1-1 0 0 0,-1 1 0 0 0,1-1 0 0 0,0 0 1 0 0,0 0-1 0 0,0 0 0 0 0,0 0 0 0 0,0 0 0 0 0,1-1 1 0 0,-1 1-1 0 0,1-1 0 0 0,-1 0 0 0 0,1 0 0 0 0,0 0 0 0 0,0-1 1 0 0,0 1-1 0 0,0-1 0 0 0,7 1 0 0 0,0 1-3 0 0,0-1 0 0 0,1-1-1 0 0,-1 0 1 0 0,1 0-1 0 0,0-1 1 0 0,-1-1 0 0 0,1 0-1 0 0,17-4 1 0 0,-7-1-395 0 0,0-1 0 0 0,0-1 0 0 0,-1 0 1 0 0,26-16-1 0 0,-76 36-20968 0 0</inkml:trace>
</inkml:ink>
</file>

<file path=ppt/ink/ink2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4:01.7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16636 0 0,'1'2'435'0'0,"-1"0"0"0"0,1 0 0 0 0,0-1 0 0 0,0 1 0 0 0,1 0 0 0 0,-1 0-1 0 0,0 0 1 0 0,1-1 0 0 0,-1 1 0 0 0,1-1 0 0 0,-1 1 0 0 0,1-1 0 0 0,0 0 0 0 0,0 1 0 0 0,3 1 0 0 0,-1-2-138 0 0,-1 1 1 0 0,1-1-1 0 0,0 0 0 0 0,0 0 0 0 0,0-1 0 0 0,0 1 0 0 0,0-1 0 0 0,5 1 0 0 0,8-3-246 0 0,0 0 1 0 0,1 0-1 0 0,21-7 0 0 0,-11 2 824 0 0,-25 7-852 0 0,10-3 27 0 0,0 0 0 0 0,0 1 0 0 0,0 1 0 0 0,0 0 0 0 0,0 0 0 0 0,0 2 0 0 0,0 0 0 0 0,15 2 0 0 0,-27-3-109 0 0,-1 0 1 0 0,1 0-1 0 0,-1 0 1 0 0,1 0-1 0 0,0 1 1 0 0,-1-1-1 0 0,1 0 1 0 0,-1 0-1 0 0,1 0 1 0 0,-1 1-1 0 0,0-1 1 0 0,1 0-1 0 0,-1 0 1 0 0,1 1-1 0 0,-1-1 1 0 0,1 0-1 0 0,-1 1 1 0 0,0-1-1 0 0,1 0 1 0 0,-1 1-1 0 0,0-1 1 0 0,1 1-1 0 0,-1-1 1 0 0,0 1-1 0 0,1-1 1 0 0,-1 1-1 0 0,0-1 1 0 0,0 1 0 0 0,0-1-1 0 0,0 1 1 0 0,1-1-1 0 0,-1 1 1 0 0,0-1-1 0 0,0 1 1 0 0,0-1-1 0 0,0 1 0 0 0,-1 1-256 0 0,0-1-1 0 0,0 1 0 0 0,1-1 0 0 0,-1 0 1 0 0,0 1-1 0 0,0-1 0 0 0,-1 0 0 0 0,1 0 0 0 0,0 0 1 0 0,0 0-1 0 0,0 0 0 0 0,-2 1 0 0 0,-41 20-6822 0 0,11-13 4378 0 0,-28 9 1921 0 0,54-15 1528 0 0,0 0 0 0 0,0 0 0 0 0,1 1 0 0 0,-1 0 0 0 0,1 0 0 0 0,-7 6 0 0 0,12-10-523 0 0,0 1-1 0 0,1-1 1 0 0,-1 1 0 0 0,1-1 0 0 0,-1 0-1 0 0,1 1 1 0 0,-1-1 0 0 0,1 1 0 0 0,0-1-1 0 0,-1 1 1 0 0,1 0 0 0 0,0-1 0 0 0,-1 1-1 0 0,1-1 1 0 0,0 1 0 0 0,0 0 0 0 0,-1-1-1 0 0,1 1 1 0 0,0 0 0 0 0,0-1-1 0 0,0 1 1 0 0,0 0 0 0 0,0-1 0 0 0,0 1-1 0 0,0 0 1 0 0,0-1 0 0 0,0 1 0 0 0,0-1-1 0 0,1 2 1 0 0,-1-1 6 0 0,1 1 0 0 0,0-1 0 0 0,0 0 0 0 0,0 0 1 0 0,0 0-1 0 0,0 0 0 0 0,1 0 0 0 0,-1 0 0 0 0,0 0 0 0 0,0-1 0 0 0,1 1 0 0 0,2 1 0 0 0,45 12 1240 0 0,-47-14-1238 0 0,5 2-70 0 0,6 0 280 0 0,1 1 0 0 0,-2 0 0 0 0,1 1 1 0 0,0 1-1 0 0,15 7 0 0 0,-25-10-305 0 0,0-1 0 0 0,-1 1-1 0 0,1 0 1 0 0,-1 0 0 0 0,0 0-1 0 0,0 0 1 0 0,1 0 0 0 0,-1 0-1 0 0,-1 1 1 0 0,1-1 0 0 0,0 0-1 0 0,0 1 1 0 0,-1 0 0 0 0,0-1-1 0 0,1 1 1 0 0,-1 0 0 0 0,0 0-1 0 0,0 0 1 0 0,-1 0 0 0 0,1 0-1 0 0,0 0 1 0 0,-1 0 0 0 0,0 0-1 0 0,0 0 1 0 0,0 0 0 0 0,0 0-1 0 0,0 0 1 0 0,-1 0 0 0 0,0 4-1 0 0,0-3-64 0 0,0 0 0 0 0,0 0 0 0 0,0 0 0 0 0,1 1-1 0 0,0-1 1 0 0,0 0 0 0 0,0 0 0 0 0,1 0 0 0 0,-1 0-1 0 0,1 0 1 0 0,2 7 0 0 0,-2-9-67 0 0,0-1-1 0 0,0 1 1 0 0,0 0-1 0 0,1 0 1 0 0,-1 0 0 0 0,1-1-1 0 0,-1 1 1 0 0,1-1-1 0 0,0 1 1 0 0,-1-1-1 0 0,1 0 1 0 0,0 1 0 0 0,0-1-1 0 0,0 0 1 0 0,0 0-1 0 0,0-1 1 0 0,0 1 0 0 0,1 0-1 0 0,-1-1 1 0 0,0 1-1 0 0,0-1 1 0 0,0 1-1 0 0,3-1 1 0 0,1 0-759 0 0,-1 1 0 0 0,1-1 0 0 0,0 0 0 0 0,0 0 0 0 0,8-2 0 0 0,-10 1-610 0 0,1-1-1 0 0,0 1 1 0 0,-1-1-1 0 0,1 1 1 0 0,-1-2-1 0 0,0 1 1 0 0,5-3 0 0 0,10-9-6204 0 0</inkml:trace>
</inkml:ink>
</file>

<file path=ppt/ink/ink2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4:02.0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14515 0 0,'6'0'10465'0'0,"8"1"-7384"0"0,24 0-3116 0 0,-15-1 494 0 0,56 2 177 0 0,-74-2-602 0 0,0 1 0 0 0,0 0 0 0 0,-1 0 0 0 0,1 0 0 0 0,0 1 0 0 0,0-1 0 0 0,-1 1 0 0 0,1 0 0 0 0,-1 0 0 0 0,0 1 0 0 0,1-1 1 0 0,5 6-1 0 0,-8-6-12 0 0,-1-1 1 0 0,0 1 0 0 0,0-1 0 0 0,0 1-1 0 0,-1-1 1 0 0,1 1 0 0 0,0 0 0 0 0,0 0-1 0 0,-1-1 1 0 0,1 1 0 0 0,-1 0 0 0 0,0 0-1 0 0,1-1 1 0 0,-1 1 0 0 0,0 0 0 0 0,0 0-1 0 0,0 0 1 0 0,0 0 0 0 0,-1-1 0 0 0,1 1-1 0 0,0 0 1 0 0,-1 0 0 0 0,1-1 0 0 0,-1 1-1 0 0,1 0 1 0 0,-1-1 0 0 0,0 1 0 0 0,0 0-1 0 0,0-1 1 0 0,0 1 0 0 0,0-1 0 0 0,-3 3-1 0 0,-4 6 25 0 0,0 0 0 0 0,-1-1-1 0 0,-16 13 1 0 0,16-14-48 0 0,0 1 10 0 0,0 1 0 0 0,0 0 1 0 0,0 0-1 0 0,1 1 0 0 0,1 0 0 0 0,-7 14 1 0 0,12-22-9 0 0,0 1 0 0 0,1-1 0 0 0,0 1 0 0 0,-1 0 0 0 0,1 0 0 0 0,1 0 0 0 0,-1 0 0 0 0,1-1 0 0 0,-1 1 0 0 0,1 0 0 0 0,0 5 0 0 0,1-7-2 0 0,-1 0-1 0 0,1 0 0 0 0,-1 0 1 0 0,1 0-1 0 0,0 0 1 0 0,0 0-1 0 0,0 0 1 0 0,0 0-1 0 0,0 0 0 0 0,1 0 1 0 0,-1-1-1 0 0,0 1 1 0 0,1-1-1 0 0,-1 1 1 0 0,1-1-1 0 0,-1 1 0 0 0,1-1 1 0 0,0 0-1 0 0,0 0 1 0 0,0 0-1 0 0,3 2 1 0 0,0-2-1 0 0,0 1 0 0 0,-1-1 0 0 0,1-1 1 0 0,0 1-1 0 0,0-1 0 0 0,-1 0 1 0 0,1 0-1 0 0,0 0 0 0 0,0 0 1 0 0,0-1-1 0 0,-1 0 0 0 0,1 0 1 0 0,0 0-1 0 0,-1-1 0 0 0,1 0 1 0 0,5-3-1 0 0,1 0-209 0 0,0 0 1 0 0,0-1-1 0 0,0-1 0 0 0,-1 0 1 0 0,12-10-1 0 0,-18 13-683 0 0,0 0 0 0 0,0-1 0 0 0,0 1 0 0 0,-1-1 0 0 0,6-8 1 0 0,-8 10-191 0 0,1 0 1 0 0,-1 0-1 0 0,0 0 1 0 0,0 0 0 0 0,0 0-1 0 0,0 0 1 0 0,-1-1 0 0 0,1 1-1 0 0,-1 0 1 0 0,0 0 0 0 0,0-5-1 0 0,-2-9-6089 0 0</inkml:trace>
</inkml:ink>
</file>

<file path=ppt/ink/ink2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4:02.4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0 134 19284 0 0,'1'2'409'0'0,"-1"0"1"0"0,0 0-1 0 0,1 0 0 0 0,0 0 0 0 0,-1 0 1 0 0,1 0-1 0 0,0 0 0 0 0,0 0 0 0 0,0 0 1 0 0,0 0-1 0 0,0 0 0 0 0,0-1 0 0 0,3 3 1 0 0,-3-3-281 0 0,0 0 0 0 0,1 0 1 0 0,-1 0-1 0 0,0 0 0 0 0,0 0 1 0 0,1-1-1 0 0,-1 1 1 0 0,1 0-1 0 0,-1-1 0 0 0,1 1 1 0 0,-1-1-1 0 0,0 0 1 0 0,1 1-1 0 0,-1-1 0 0 0,3 0 1 0 0,-2 0-153 0 0,1-1 1 0 0,-1 1-1 0 0,1 0 1 0 0,-1-1 0 0 0,0 0-1 0 0,0 1 1 0 0,1-1-1 0 0,-1 0 1 0 0,0 0-1 0 0,0 0 1 0 0,0-1 0 0 0,0 1-1 0 0,0 0 1 0 0,0-1-1 0 0,0 0 1 0 0,-1 1 0 0 0,1-1-1 0 0,0 0 1 0 0,-1 0-1 0 0,1 0 1 0 0,-1 0-1 0 0,0 0 1 0 0,1-2 0 0 0,2-3-122 0 0,-1 0 1 0 0,-1 1-1 0 0,1-1 0 0 0,-1-1 1 0 0,-1 1-1 0 0,1 0 1 0 0,-1 0-1 0 0,-1-1 1 0 0,1 1-1 0 0,-1-1 0 0 0,0 1 1 0 0,-1 0-1 0 0,0-1 1 0 0,0 1-1 0 0,0 0 1 0 0,-5-13-1 0 0,4 14 1459 0 0,6 7 95 0 0,7 9 609 0 0,-9-8-1855 0 0,0 1 0 0 0,0-1 0 0 0,0 1 1 0 0,-1 0-1 0 0,1 0 0 0 0,-1 0 0 0 0,0 0 1 0 0,0 0-1 0 0,0 0 0 0 0,0 0 0 0 0,-1 0 0 0 0,1 0 1 0 0,-1 4-1 0 0,1 48-221 0 0,-2-40 135 0 0,1 92-2205 0 0,5-36-3202 0 0,-6-32-2063 0 0,-1-20 1412 0 0,6 5-1464 0 0</inkml:trace>
</inkml:ink>
</file>

<file path=ppt/ink/ink2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4:02.8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27622 0 0,'8'15'2429'0'0,"-6"-12"-2259"0"0,-1 1 0 0 0,1-1-1 0 0,-1 0 1 0 0,1 1 0 0 0,0-1 0 0 0,0 0-1 0 0,0 0 1 0 0,1-1 0 0 0,-1 1 0 0 0,1 0-1 0 0,-1-1 1 0 0,1 1 0 0 0,0-1 0 0 0,0 0-1 0 0,4 2 1 0 0,-7-3-169 0 0,0-1-1 0 0,0 0 1 0 0,0 0 0 0 0,0 0-1 0 0,0 0 1 0 0,0 0-1 0 0,0 0 1 0 0,0 0 0 0 0,0 0-1 0 0,0 0 1 0 0,0 0 0 0 0,0 0-1 0 0,0 0 1 0 0,0 0-1 0 0,0 0 1 0 0,0 0 0 0 0,0 0-1 0 0,0 0 1 0 0,0 0 0 0 0,0 0-1 0 0,0 0 1 0 0,0 0-1 0 0,0 0 1 0 0,-9 1-1555 0 0</inkml:trace>
</inkml:ink>
</file>

<file path=ppt/ink/ink2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4:14.8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45 29 10306 0 0,'-45'-8'4907'0'0,"51"7"-4303"0"0,0 1 0 0 0,-1-1 0 0 0,1-1 1 0 0,-1 1-1 0 0,10-4 0 0 0,20-5-561 0 0,-30 9 15 0 0,0 1 0 0 0,0 0-1 0 0,0 0 1 0 0,0 1-1 0 0,0-1 1 0 0,0 1 0 0 0,-1 0-1 0 0,1 0 1 0 0,0 1 0 0 0,0-1-1 0 0,-1 1 1 0 0,1 0-1 0 0,-1 1 1 0 0,1-1 0 0 0,-1 1-1 0 0,0 0 1 0 0,0 0 0 0 0,0 0-1 0 0,0 0 1 0 0,-1 1-1 0 0,1-1 1 0 0,-1 1 0 0 0,0 0-1 0 0,4 6 1 0 0,-4-4-151 0 0,1 0 0 0 0,-1 0-1 0 0,0 0 1 0 0,-1 0 0 0 0,1 0 0 0 0,-1 1 0 0 0,-1-1-1 0 0,2 8 1 0 0,-2-8-416 0 0,-1-1 0 0 0,1 1-1 0 0,-1 0 1 0 0,-1 0 0 0 0,1-1-1 0 0,-1 1 1 0 0,0 0-1 0 0,0-1 1 0 0,-4 11 0 0 0,1-8-1415 0 0,0 0 1 0 0,0 0-1 0 0,-11 12 0 0 0,9-12 925 0 0,-5 8-2465 0 0</inkml:trace>
</inkml:ink>
</file>

<file path=ppt/ink/ink2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4:15.2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62 7202 0 0,'-1'-1'399'0'0,"0"0"0"0"0,1-1 0 0 0,-1 1 0 0 0,1-1 0 0 0,0 1 0 0 0,0-1 0 0 0,-1 1 0 0 0,1-1 1 0 0,0 1-1 0 0,0-1 0 0 0,0 1 0 0 0,1-1 0 0 0,-1 1 0 0 0,0-1 0 0 0,0 1 0 0 0,1 0 1 0 0,-1-1-1 0 0,1 1 0 0 0,-1-1 0 0 0,1 1 0 0 0,0 0 0 0 0,1-2 0 0 0,-1 1-173 0 0,1 1 1 0 0,0-1-1 0 0,0 1 0 0 0,0 0 0 0 0,-1-1 0 0 0,1 1 1 0 0,0 0-1 0 0,1 0 0 0 0,-1 1 0 0 0,0-1 0 0 0,0 0 1 0 0,0 1-1 0 0,3-1 0 0 0,9-1-194 0 0,-1 1 0 0 0,1 1 0 0 0,-1 1 0 0 0,14 1 0 0 0,-16-1 582 0 0,31 5-449 0 0,-33-4-258 0 0,0 0 1 0 0,-1 0-1 0 0,1-1 1 0 0,1-1-1 0 0,-1 1 1 0 0,0-2-1 0 0,0 1 1 0 0,0-1-1 0 0,0 0 1 0 0,12-4-1 0 0,-20 5-20 0 0,-1 0 0 0 0,0 0-1 0 0,0 0 1 0 0,1 0-1 0 0,-1 0 1 0 0,0 0-1 0 0,0 0 1 0 0,1 0 0 0 0,-1 0-1 0 0,0-1 1 0 0,0 1-1 0 0,1 0 1 0 0,-1 0-1 0 0,0 0 1 0 0,0 0-1 0 0,0 0 1 0 0,1 0 0 0 0,-1-1-1 0 0,0 1 1 0 0,0 0-1 0 0,0 0 1 0 0,0 0-1 0 0,1 0 1 0 0,-1-1-1 0 0,0 1 1 0 0,0 0 0 0 0,0 0-1 0 0,0-1 1 0 0,0 1-1 0 0,0 0 1 0 0,0 0-1 0 0,0 0 1 0 0,0-1 0 0 0,1 1-1 0 0,-1 0 1 0 0,0 0-1 0 0,0-1 1 0 0,0 1-1 0 0,0 0 1 0 0,0 0-1 0 0,0-1 1 0 0,-1 1 0 0 0,1 0-1 0 0,0-1 1 0 0,-12-4-2785 0 0,-18 0 1589 0 0,25 4 1611 0 0,0 1-1 0 0,0 0 0 0 0,-1 0 1 0 0,1 0-1 0 0,0 1 1 0 0,0 0-1 0 0,0 0 1 0 0,0 0-1 0 0,0 1 0 0 0,0-1 1 0 0,0 1-1 0 0,-6 3 1 0 0,9-3-72 0 0,0 0 1 0 0,0 0 0 0 0,0 0 0 0 0,0 0 0 0 0,0 0-1 0 0,0 0 1 0 0,0 1 0 0 0,1-1 0 0 0,-1 1-1 0 0,1-1 1 0 0,-1 1 0 0 0,1 0 0 0 0,0-1-1 0 0,0 1 1 0 0,0 0 0 0 0,1 0 0 0 0,-1 0-1 0 0,1-1 1 0 0,-1 1 0 0 0,1 0 0 0 0,0 0-1 0 0,0 0 1 0 0,1 4 0 0 0,0 3-116 0 0,0 1 1 0 0,1-1 0 0 0,1 0-1 0 0,0 1 1 0 0,0-1 0 0 0,0 0-1 0 0,10 16 1 0 0,-10-19-680 0 0,1-2 0 0 0,0 1 0 0 0,0 0 0 0 0,0-1 0 0 0,0 0 0 0 0,1 0-1 0 0,10 8 1 0 0,-15-12 245 0 0,1 0 0 0 0,-1-1 0 0 0,1 1-1 0 0,0-1 1 0 0,0 1 0 0 0,-1-1-1 0 0,1 1 1 0 0,0-1 0 0 0,0 0-1 0 0,0 1 1 0 0,-1-1 0 0 0,1 0-1 0 0,0 0 1 0 0,0 0 0 0 0,0 1 0 0 0,0-1-1 0 0,-1 0 1 0 0,1 0 0 0 0,0 0-1 0 0,0 0 1 0 0,0-1 0 0 0,0 1-1 0 0,0 0 1 0 0,0 0 0 0 0,-1 0-1 0 0,1-1 1 0 0,1 1 0 0 0,5-4-4247 0 0</inkml:trace>
</inkml:ink>
</file>

<file path=ppt/ink/ink2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4:15.6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 3 8818 0 0,'-17'-3'5706'0'0,"26"4"-2810"0"0,30 7-1341 0 0,-35-7-1521 0 0,-1 0 1 0 0,1 1-1 0 0,-1 0 1 0 0,1 0 0 0 0,-1 0-1 0 0,0 0 1 0 0,0 0-1 0 0,0 1 1 0 0,-1-1 0 0 0,1 1-1 0 0,0 0 1 0 0,-1 0-1 0 0,0 0 1 0 0,1 0-1 0 0,-1 0 1 0 0,-1 0 0 0 0,1 1-1 0 0,0-1 1 0 0,-1 1-1 0 0,1-1 1 0 0,-1 1 0 0 0,0 0-1 0 0,-1-1 1 0 0,1 1-1 0 0,0 0 1 0 0,-1 0 0 0 0,0-1-1 0 0,0 1 1 0 0,0 0-1 0 0,-1 0 1 0 0,1 0-1 0 0,-1-1 1 0 0,0 1 0 0 0,0 0-1 0 0,0-1 1 0 0,0 1-1 0 0,-4 6 1 0 0,1-1-250 0 0,0-1 1 0 0,-1 1-1 0 0,0-1 0 0 0,-1 0 1 0 0,0 0-1 0 0,0 0 0 0 0,-1-1 1 0 0,0 0-1 0 0,0-1 0 0 0,0 1 1 0 0,-1-1-1 0 0,0-1 0 0 0,-16 10 1 0 0,23-13 468 0 0,5-1-42 0 0,19 1 97 0 0,27-3-77 0 0,-27-1-774 0 0,45-2 1593 0 0,-35 10-4083 0 0,-3 9-5957 0 0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7:25.0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32 6521 0 0,'-1'-1'523'0'0,"0"-17"3104"0"0,0 18-3413 0 0,1-1 0 0 0,0 1 0 0 0,0 0-1 0 0,0-1 1 0 0,0 1 0 0 0,0-1 0 0 0,0 1 0 0 0,0-1-1 0 0,0 1 1 0 0,0 0 0 0 0,0-1 0 0 0,1 1 0 0 0,-1-1 0 0 0,0 1-1 0 0,0-1 1 0 0,0 1 0 0 0,0 0 0 0 0,1-1 0 0 0,-1 1 0 0 0,0 0-1 0 0,0-1 1 0 0,1 1 0 0 0,-1 0 0 0 0,0-1 0 0 0,1 1 0 0 0,-1 0-1 0 0,0-1 1 0 0,1 1 0 0 0,-1 0 0 0 0,0 0 0 0 0,1 0 0 0 0,-1-1-1 0 0,1 1 1 0 0,3 7 3867 0 0,0 14-3161 0 0,-4-17-481 0 0,12 66 198 0 0,23 109-302 0 0,-27-146-328 0 0,2 1 0 0 0,2-2 0 0 0,17 37 0 0 0,-28-66-12 0 0,1 1 0 0 0,0-1-1 0 0,-1 0 1 0 0,2 0 0 0 0,-1 0 0 0 0,0 0-1 0 0,1 0 1 0 0,-1-1 0 0 0,4 4-1 0 0,-5-6 4 0 0,-1 0 0 0 0,0 1-1 0 0,1-1 1 0 0,-1 0 0 0 0,0 0 0 0 0,1 0-1 0 0,-1 0 1 0 0,1 0 0 0 0,-1 1-1 0 0,0-1 1 0 0,1 0 0 0 0,-1 0-1 0 0,1 0 1 0 0,-1 0 0 0 0,1 0-1 0 0,-1 0 1 0 0,0 0 0 0 0,1 0 0 0 0,-1-1-1 0 0,1 1 1 0 0,-1 0 0 0 0,0 0-1 0 0,1 0 1 0 0,-1 0 0 0 0,0 0-1 0 0,1-1 1 0 0,-1 1 0 0 0,0 0-1 0 0,1-1 1 0 0,0 0-4 0 0,1-1-1 0 0,-1 1 1 0 0,-1-1 0 0 0,1 1-1 0 0,0-1 1 0 0,0 0-1 0 0,-1 1 1 0 0,1-1 0 0 0,-1 0-1 0 0,1 1 1 0 0,-1-4 0 0 0,6-33-32 0 0,1-49 0 0 0,-6 61 19 0 0,1 0-1 0 0,0 1 0 0 0,2-1 1 0 0,1 1-1 0 0,12-36 0 0 0,-17 60 18 0 0,1 0 0 0 0,-1 1 0 0 0,0-1 0 0 0,0 0 0 0 0,1 0 0 0 0,-1 0 0 0 0,0 0 0 0 0,1 0 0 0 0,-1 1 0 0 0,1-1 0 0 0,-1 0 0 0 0,1 0 0 0 0,-1 1 0 0 0,1-1 0 0 0,0 0 0 0 0,-1 1 0 0 0,1-1 0 0 0,0 1 0 0 0,0-1 0 0 0,-1 1 0 0 0,1-1 0 0 0,0 1 0 0 0,0-1 0 0 0,0 1 0 0 0,1-1 0 0 0,-2 2 2 0 0,1-1 0 0 0,0 1-1 0 0,0-1 1 0 0,0 1 0 0 0,0-1 0 0 0,-1 1-1 0 0,1-1 1 0 0,0 1 0 0 0,-1 0 0 0 0,1-1-1 0 0,0 1 1 0 0,-1 0 0 0 0,1 0 0 0 0,-1-1-1 0 0,1 1 1 0 0,-1 0 0 0 0,1 0 0 0 0,-1 0-1 0 0,1 1 1 0 0,15 52 25 0 0,-15-51-26 0 0,13 71 25 0 0,10 39-20 0 0,-20-102-12 0 0,-1-1 1 0 0,2 1-1 0 0,-1 0 1 0 0,1-1-1 0 0,1 0 1 0 0,0 0-1 0 0,12 15 1 0 0,-17-24 12 0 0,-1-1 1 0 0,1 1 0 0 0,-1 0 0 0 0,1 0-1 0 0,-1-1 1 0 0,1 1 0 0 0,0 0-1 0 0,-1-1 1 0 0,1 1 0 0 0,0-1-1 0 0,0 1 1 0 0,-1-1 0 0 0,1 1 0 0 0,0-1-1 0 0,0 1 1 0 0,0-1 0 0 0,0 0-1 0 0,-1 1 1 0 0,1-1 0 0 0,0 0-1 0 0,0 0 1 0 0,0 0 0 0 0,0 0 0 0 0,0 1-1 0 0,0-1 1 0 0,0-1 0 0 0,0 1-1 0 0,0 0 1 0 0,1 0 0 0 0,-1-1 4 0 0,0 0 0 0 0,0 0 1 0 0,0 0-1 0 0,0-1 0 0 0,0 1 1 0 0,0 0-1 0 0,0 0 0 0 0,0-1 1 0 0,0 1-1 0 0,-1-1 0 0 0,1 1 1 0 0,0-1-1 0 0,-1 1 0 0 0,1-1 1 0 0,-1-1-1 0 0,3-11 50 0 0,-1 1 1 0 0,2-25-1 0 0,-4 37-60 0 0,2-50-155 0 0,-2 0 0 0 0,-2 1 0 0 0,-13-75 0 0 0,11 151-13484 0 0,4-14 7402 0 0</inkml:trace>
</inkml:ink>
</file>

<file path=ppt/ink/ink2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4:16.0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125 1 6937 0 0,'-34'35'7780'0'0,"3"3"-5372"0"0,18-20-2309 0 0,0-2 0 0 0,-17 16 0 0 0,30-32-106 0 0,0 0-1 0 0,0 0 0 0 0,0 0 0 0 0,-1 0 0 0 0,1 0 0 0 0,0 0 0 0 0,0 0 0 0 0,0 0 1 0 0,0 1-1 0 0,-1-1 0 0 0,1 0 0 0 0,0 0 0 0 0,0 0 0 0 0,0 0 0 0 0,0 0 1 0 0,0 0-1 0 0,-1 0 0 0 0,1 1 0 0 0,0-1 0 0 0,0 0 0 0 0,0 0 0 0 0,0 0 0 0 0,0 0 1 0 0,0 0-1 0 0,0 1 0 0 0,0-1 0 0 0,0 0 0 0 0,-1 0 0 0 0,1 0 0 0 0,0 0 1 0 0,0 1-1 0 0,0-1 0 0 0,0 0 0 0 0,0 0 0 0 0,0 0 0 0 0,0 0 0 0 0,0 1 0 0 0,0-1 1 0 0,0 0-1 0 0,0 0 0 0 0,1 0 0 0 0,-1 1 0 0 0,0-1 0 0 0,0 0 0 0 0,0 0 1 0 0,0 0-1 0 0,0 0 0 0 0,0 1 0 0 0,0-1 0 0 0,0 0 0 0 0,0 0 0 0 0,1 0 0 0 0,-1 0 1 0 0,0 0-1 0 0,0 0 0 0 0,0 1 0 0 0,0-1 0 0 0,0 0 0 0 0,1 0 0 0 0,-1 0 1 0 0,0 0-1 0 0,0 0 0 0 0,0 0 0 0 0,0 0 0 0 0,1 0 0 0 0,-1 0 0 0 0,0 0 0 0 0,23-1-153 0 0,45-14 279 0 0,-50 10-138 0 0,40-7 55 0 0,20-5-2711 0 0,-27 1-3809 0 0,-27 8 1660 0 0</inkml:trace>
</inkml:ink>
</file>

<file path=ppt/ink/ink2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4:16.4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2 11450 0 0,'-2'-2'4436'0'0,"11"2"-1360"0"0,30 6-442 0 0,-34-5-2982 0 0,1 0 0 0 0,0 0 0 0 0,0 1 1 0 0,0-1-1 0 0,-1 1 0 0 0,1 1 1 0 0,-1-1-1 0 0,0 1 0 0 0,0 0 0 0 0,0 0 1 0 0,0 1-1 0 0,0-1 0 0 0,4 5 1 0 0,-9-7 25 0 0,1-1 1 0 0,-1 1 0 0 0,0-1 0 0 0,0 0 0 0 0,1 1 0 0 0,-1-1 0 0 0,0 1 0 0 0,0-1-1 0 0,0 1 1 0 0,0-1 0 0 0,0 1 0 0 0,0-1 0 0 0,0 1 0 0 0,1-1 0 0 0,-1 0 0 0 0,-1 1-1 0 0,1-1 1 0 0,0 1 0 0 0,0-1 0 0 0,0 1 0 0 0,0-1 0 0 0,0 1 0 0 0,0-1 0 0 0,0 1-1 0 0,-1-1 1 0 0,1 1 0 0 0,0-1 0 0 0,-1 1 0 0 0,-2 5-4437 0 0</inkml:trace>
</inkml:ink>
</file>

<file path=ppt/ink/ink2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4:16.8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 10026 0 0,'17'-2'2805'0'0,"1"0"-1"0"0,33 2 0 0 0,-47 0-2680 0 0,0 0 0 0 0,0 0 0 0 0,0 1 0 0 0,1 0 0 0 0,-1 0 0 0 0,0 0 0 0 0,0 0 0 0 0,-1 0 0 0 0,1 1 0 0 0,0-1 0 0 0,0 1 0 0 0,-1 0 0 0 0,1 1 0 0 0,-1-1 0 0 0,0 0 0 0 0,1 1 0 0 0,-1 0 0 0 0,3 3 0 0 0,-5-4-141 0 0,0 0 0 0 0,1 1 0 0 0,-1-1 0 0 0,0 0 0 0 0,0 0 1 0 0,-1 1-1 0 0,1-1 0 0 0,0 1 0 0 0,-1-1 0 0 0,1 1 0 0 0,-1-1 0 0 0,0 1 0 0 0,0-1 0 0 0,0 1 0 0 0,0-1 0 0 0,0 1 0 0 0,-1 0 0 0 0,1-1 0 0 0,-1 0 0 0 0,0 1 0 0 0,1-1 1 0 0,-1 1-1 0 0,0-1 0 0 0,0 0 0 0 0,-1 0 0 0 0,1 1 0 0 0,0-1 0 0 0,-1 0 0 0 0,0 0 0 0 0,1 0 0 0 0,-1 0 0 0 0,0-1 0 0 0,0 1 0 0 0,-3 2 0 0 0,-4 3-95 0 0,-1 0 1 0 0,0 0-1 0 0,-1-1 0 0 0,1 0 0 0 0,-19 7 0 0 0,28-13 131 0 0,1 0 0 0 0,-1 0 0 0 0,0 0 0 0 0,1 0 1 0 0,-1 0-1 0 0,0 0 0 0 0,1 0 0 0 0,-1 0 0 0 0,1 1 0 0 0,-1-1 1 0 0,1 0-1 0 0,-1 1 0 0 0,0-1 0 0 0,1 0 0 0 0,-1 1 0 0 0,1-1 1 0 0,-1 0-1 0 0,1 1 0 0 0,0-1 0 0 0,-1 1 0 0 0,1-1 0 0 0,-1 1 1 0 0,1-1-1 0 0,0 1 0 0 0,-1-1 0 0 0,1 1 0 0 0,0-1 0 0 0,0 1 1 0 0,-1 1-1 0 0,19 2 114 0 0,34-5-142 0 0,-7-4-104 0 0,16-2-3 0 0,-21 1-6094 0 0,-33 5 1973 0 0</inkml:trace>
</inkml:ink>
</file>

<file path=ppt/ink/ink2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4:17.1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85 12923 0 0,'10'5'4996'0'0,"17"-3"-3984"0"0,-16-3-915 0 0,-1 0 0 0 0,0-1-1 0 0,16-5 1 0 0,-5-3-3389 0 0,-20 9 3018 0 0,-1 0-1 0 0,1 0 1 0 0,0 0-1 0 0,0-1 1 0 0,-1 1-1 0 0,1 0 1 0 0,-1-1-1 0 0,1 1 1 0 0,-1-1-1 0 0,0 1 1 0 0,1 0-1 0 0,-1-1 1 0 0,0 1-1 0 0,0-1 1 0 0,0 1-1 0 0,0-1 1 0 0,0 1 0 0 0,0-1-1 0 0,-1 1 1 0 0,1 0-1 0 0,0-1 1 0 0,-1-1-1 0 0,-11-30 1334 0 0,12 33-939 0 0,-1 0 0 0 0,1-1 0 0 0,0 1 0 0 0,0 0 1 0 0,0 0-1 0 0,0 0 0 0 0,0-1 0 0 0,0 1 0 0 0,-1 0 1 0 0,1 0-1 0 0,0 0 0 0 0,0-1 0 0 0,0 1 0 0 0,-1 0 0 0 0,1 0 1 0 0,0 0-1 0 0,0 0 0 0 0,0-1 0 0 0,-1 1 0 0 0,1 0 1 0 0,0 0-1 0 0,0 0 0 0 0,-1 0 0 0 0,1 0 0 0 0,0 0 1 0 0,0 0-1 0 0,-1 0 0 0 0,1 0 0 0 0,0 0 0 0 0,0 0 1 0 0,-1 0-1 0 0,1 0 0 0 0,0 0 0 0 0,0 0 0 0 0,-1 0 0 0 0,1 0 1 0 0,0 0-1 0 0,0 0 0 0 0,-1 1 0 0 0,-5 10 2288 0 0,1 19-693 0 0,5-29-1575 0 0,-7 125 1247 0 0,7-107-1409 0 0,1 0 1 0 0,1 1 0 0 0,0-1-1 0 0,9 29 1 0 0,4-18-1479 0 0,-2-20-1902 0 0,3-9-4049 0 0,-8-6 1867 0 0</inkml:trace>
  <inkml:trace contextRef="#ctx0" brushRef="#br0" timeOffset="1">254 5 12171 0 0,'-2'1'644'0'0,"0"0"0"0"0,0 0 1 0 0,0 1-1 0 0,0-1 0 0 0,1 0 1 0 0,-1 1-1 0 0,0-1 0 0 0,0 1 1 0 0,1 0-1 0 0,-1 0 1 0 0,1-1-1 0 0,-3 5 0 0 0,2-2-92 0 0,0 1-1 0 0,0 0 0 0 0,0-1 1 0 0,1 1-1 0 0,-2 8 0 0 0,0 6-518 0 0,2 0 0 0 0,0 26 0 0 0,1-17 689 0 0,-1 1-481 0 0,4 50 0 0 0,-2-71-504 0 0,1 1 1 0 0,-1-1 0 0 0,1 1 0 0 0,1-1-1 0 0,-1 0 1 0 0,1 0 0 0 0,1 0 0 0 0,-1 0-1 0 0,2-1 1 0 0,6 11 0 0 0,-2-10-3436 0 0</inkml:trace>
</inkml:ink>
</file>

<file path=ppt/ink/ink2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4:17.5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9842 0 0,'17'10'9433'0'0,"-5"-5"-6373"0"0,-2-4-4334 0 0,1-4-4821 0 0</inkml:trace>
</inkml:ink>
</file>

<file path=ppt/ink/ink2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4:39.3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141 146 7274 0 0,'-48'-12'4465'0'0,"36"9"-2950"0"0,0 0 0 0 0,0 0 1 0 0,0-1-1 0 0,0 0 0 0 0,-20-12 0 0 0,32 12-788 0 0,9-1-540 0 0,10 0-154 0 0,110-6 336 0 0,-92 10-1685 0 0,-1-2-1 0 0,47-9 0 0 0,-71 7-5119 0 0,-11-1 2331 0 0,-21-7 929 0 0,-34-4 3257 0 0,-38 1 2136 0 0,80 14-1104 0 0,-1 1-1 0 0,0 1 1 0 0,1 0-1 0 0,-1 1 1 0 0,-16 3-1 0 0,27-4-883 0 0,0 1-1 0 0,0 0 1 0 0,-1-1-1 0 0,1 1 1 0 0,0 0 0 0 0,0 1-1 0 0,0-1 1 0 0,0 0-1 0 0,0 0 1 0 0,1 1-1 0 0,-1-1 1 0 0,0 1 0 0 0,1 0-1 0 0,-1-1 1 0 0,1 1-1 0 0,-1 0 1 0 0,1 0-1 0 0,0 0 1 0 0,0 0-1 0 0,0 0 1 0 0,0 0 0 0 0,0 0-1 0 0,0 1 1 0 0,0-1-1 0 0,1 0 1 0 0,-1 0-1 0 0,1 1 1 0 0,0-1 0 0 0,0 0-1 0 0,0 1 1 0 0,0-1-1 0 0,0 3 1 0 0,1 10-74 0 0,1-1 0 0 0,0 0 0 0 0,1 1 0 0 0,5 13 0 0 0,-4-13 88 0 0,2 9-53 0 0,2 0 1 0 0,18 40-1 0 0,6-13-1197 0 0,-27-45 232 0 0,0 0 0 0 0,1 0 0 0 0,0 0 0 0 0,0-1-1 0 0,8 6 1 0 0,-13-10 251 0 0,0 0 0 0 0,1 0 0 0 0,-1-1-1 0 0,0 1 1 0 0,1 0 0 0 0,-1 0 0 0 0,1-1-1 0 0,-1 1 1 0 0,1-1 0 0 0,0 1 0 0 0,-1-1-1 0 0,1 0 1 0 0,-1 1 0 0 0,1-1-1 0 0,0 0 1 0 0,-1 0 0 0 0,1 0 0 0 0,3-1-1 0 0,4-3-4023 0 0</inkml:trace>
</inkml:ink>
</file>

<file path=ppt/ink/ink2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4:39.7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122 1 6913 0 0,'2'21'7077'0'0,"2"1"-4199"0"0,2 18-1574 0 0,-5-31-1511 0 0,-1 1 1 0 0,0 0-1 0 0,-1-1 0 0 0,0 1 1 0 0,-1-1-1 0 0,1 1 0 0 0,-2-1 1 0 0,1 0-1 0 0,-9 18 0 0 0,8-22-8 0 0,-1 1-1 0 0,1 0 1 0 0,-1-1-1 0 0,-1 0 0 0 0,1 0 1 0 0,-1 0-1 0 0,0 0 1 0 0,0-1-1 0 0,0 0 1 0 0,0 0-1 0 0,-1 0 0 0 0,0-1 1 0 0,0 0-1 0 0,0 0 1 0 0,-7 2-1 0 0,-15 4 951 0 0,49-13 1793 0 0,100-1 193 0 0,-58 4-3488 0 0,0-4-5338 0 0,-55 3 2589 0 0,0-1-1655 0 0</inkml:trace>
</inkml:ink>
</file>

<file path=ppt/ink/ink2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4:40.0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1 12851 0 0,'-1'14'1264'0'0,"1"-1"0"0"0,0 1 0 0 0,1 0 0 0 0,0 0 0 0 0,5 19 0 0 0,24 64-42 0 0,-1 1-3848 0 0,-32-107-99 0 0,2 7 2729 0 0,0 0-1 0 0,0 0 0 0 0,0 0 1 0 0,1-1-1 0 0,-1 1 1 0 0,1 0-1 0 0,-1 0 1 0 0,1 0-1 0 0,0-1 1 0 0,0 1-1 0 0,0 0 0 0 0,0 0 1 0 0,0 0-1 0 0,0-1 1 0 0,1 1-1 0 0,-1 0 1 0 0,1 0-1 0 0,-1 0 1 0 0,1 0-1 0 0,0-1 0 0 0,0 1 1 0 0,0 0-1 0 0,2-2 1 0 0,0 0-24 0 0,1 0 0 0 0,0 0 0 0 0,0 1 1 0 0,0-1-1 0 0,1 1 0 0 0,0 0 0 0 0,-1 0 0 0 0,1 1 0 0 0,0-1 1 0 0,0 1-1 0 0,0 0 0 0 0,0 1 0 0 0,11-3 0 0 0,21-1-6785 0 0,-24 5 1092 0 0</inkml:trace>
</inkml:ink>
</file>

<file path=ppt/ink/ink2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4:40.4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32 9482 0 0,'-3'7'1070'0'0,"0"1"-1"0"0,1 0 1 0 0,0 0-1 0 0,1 0 1 0 0,-1 0-1 0 0,1 15 1 0 0,1-17-950 0 0,1 1 1 0 0,0-1 0 0 0,0 0-1 0 0,0 1 1 0 0,1-1 0 0 0,0 0-1 0 0,0 0 1 0 0,1 0 0 0 0,0-1-1 0 0,0 1 1 0 0,0 0 0 0 0,1-1-1 0 0,-1 0 1 0 0,8 7 0 0 0,-5-5-124 0 0,0-1 0 0 0,0 0 0 0 0,0-1 0 0 0,1 0 0 0 0,0 0 0 0 0,0 0 0 0 0,1-1 0 0 0,13 6 0 0 0,-20-9 1 0 0,1-1 0 0 0,0 1 0 0 0,-1-1 0 0 0,1 1-1 0 0,0-1 1 0 0,-1 0 0 0 0,1 0 0 0 0,0 0 0 0 0,-1 0 0 0 0,1 0 0 0 0,0 0 0 0 0,-1 0 0 0 0,1 0 0 0 0,0-1 0 0 0,-1 1 0 0 0,1-1 0 0 0,0 1 0 0 0,-1-1 0 0 0,3-1 0 0 0,-2 1 4 0 0,-1-1 0 0 0,1 1 0 0 0,-1-1 0 0 0,0 0 0 0 0,0 0 0 0 0,0 0 0 0 0,0 0 0 0 0,0 0 0 0 0,0 0 0 0 0,0 0 0 0 0,0 0 0 0 0,-1 0 0 0 0,1 0 0 0 0,-1 0 0 0 0,0 0 0 0 0,1-1 0 0 0,-1 1 0 0 0,0 0 0 0 0,-1-4 0 0 0,0-7 12 0 0,-1 1 1 0 0,-1 0 0 0 0,0-1 0 0 0,0 1-1 0 0,-1 0 1 0 0,-1 1 0 0 0,0-1 0 0 0,-1 1-1 0 0,0 0 1 0 0,0 0 0 0 0,-1 1 0 0 0,-1-1-1 0 0,0 2 1 0 0,0-1 0 0 0,-15-12 0 0 0,21 21-33 0 0,1-1-1 0 0,-1 1 1 0 0,0 0 0 0 0,0 0 0 0 0,0 0 0 0 0,-1 0 0 0 0,1 0-1 0 0,0 0 1 0 0,0 1 0 0 0,0-1 0 0 0,-1 1 0 0 0,1-1 0 0 0,0 1-1 0 0,-1 0 1 0 0,1 0 0 0 0,0 0 0 0 0,-4 0 0 0 0,5 1-127 0 0,0-1 0 0 0,0 1 1 0 0,0-1-1 0 0,0 1 1 0 0,0-1-1 0 0,0 1 0 0 0,0 0 1 0 0,0-1-1 0 0,0 1 1 0 0,0 0-1 0 0,0 0 0 0 0,0 0 1 0 0,1 0-1 0 0,-1 0 1 0 0,0 0-1 0 0,0 0 0 0 0,1 0 1 0 0,-1 0-1 0 0,1 0 0 0 0,-1 0 1 0 0,1 0-1 0 0,0 0 1 0 0,-1 0-1 0 0,1 0 0 0 0,0 1 1 0 0,0-1-1 0 0,0 0 1 0 0,0 0-1 0 0,0 0 0 0 0,0 1 1 0 0,0-1-1 0 0,0 0 1 0 0,1 2-1 0 0,2 19-6426 0 0,3-11 1848 0 0</inkml:trace>
</inkml:ink>
</file>

<file path=ppt/ink/ink2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4:40.8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1 151 16484 0 0,'13'33'5933'0'0,"-3"25"-3711"0"0,-1-6-1832 0 0,-6-39-622 0 0,31 102 1098 0 0,-10-60-2264 0 0,6-8-4239 0 0,-17-37-2641 0 0</inkml:trace>
  <inkml:trace contextRef="#ctx0" brushRef="#br0" timeOffset="1">141 0 10978 0 0,'-7'5'6170'0'0,"5"-1"-5394"0"0,2 1-224 0 0,5-1-80 0 0,5 0-136 0 0,2 1-200 0 0,4 1-112 0 0,-1-1-8 0 0,4-1-32 0 0,-1-3 8 0 0,0-1-304 0 0,0-1-408 0 0,-3-1-640 0 0,-2 2-729 0 0,-3-1-999 0 0,-5-1-153 0 0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7:25.5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147 22 9002 0 0,'1'0'164'0'0,"22"-6"6679"0"0,-19 1-2669 0 0,-15-2-1581 0 0,7 6-2465 0 0,0 0 1 0 0,0 0 0 0 0,0 1 0 0 0,0-1 0 0 0,0 1 0 0 0,0 0 0 0 0,0 0 0 0 0,0 1 0 0 0,0-1 0 0 0,0 1 0 0 0,0 0 0 0 0,0 0-1 0 0,0 0 1 0 0,0 1 0 0 0,0-1 0 0 0,1 1 0 0 0,-1 0 0 0 0,1 0 0 0 0,-1 0 0 0 0,-3 4 0 0 0,1-2-64 0 0,0 1 1 0 0,0 0 0 0 0,1 0-1 0 0,-1 1 1 0 0,1 0-1 0 0,1 0 1 0 0,-1 0 0 0 0,1 0-1 0 0,-7 14 1 0 0,7-11-46 0 0,0 1 1 0 0,1-1-1 0 0,1 1 0 0 0,-1 0 1 0 0,1 0-1 0 0,1 0 0 0 0,0 0 1 0 0,0 1-1 0 0,1-1 0 0 0,2 14 0 0 0,-1-19-21 0 0,0 1-1 0 0,0 0 0 0 0,1 0 0 0 0,0-1 0 0 0,0 1 0 0 0,1-1 0 0 0,-1 0 0 0 0,1 1 0 0 0,0-1 0 0 0,0-1 0 0 0,1 1 1 0 0,0 0-1 0 0,0-1 0 0 0,0 0 0 0 0,0 0 0 0 0,0 0 0 0 0,1 0 0 0 0,0-1 0 0 0,5 4 0 0 0,2-1 26 0 0,0 0 0 0 0,0-1-1 0 0,0 0 1 0 0,1-1-1 0 0,-1-1 1 0 0,1 0 0 0 0,18 2-1 0 0,92 1-2128 0 0,-120-6 1954 0 0,2-1-1702 0 0</inkml:trace>
</inkml:ink>
</file>

<file path=ppt/ink/ink2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4:41.2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0 11410 0 0,'-3'14'3073'0'0,"2"3"-1353"0"0,2 4-303 0 0,3 2-241 0 0,2 2-312 0 0,2 0-368 0 0,2 3-208 0 0,0 1-112 0 0,1 0-88 0 0,0-1-56 0 0,-2 0-96 0 0,3-1-280 0 0,-1-3-504 0 0,2-3-784 0 0,-1-3-1089 0 0,-1-7-1328 0 0,2-5-4648 0 0</inkml:trace>
</inkml:ink>
</file>

<file path=ppt/ink/ink2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4:41.6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91 1 9722 0 0,'-7'33'7296'0'0,"7"25"-4627"0"0,1-30-2278 0 0,-1-10-1065 0 0,-1 1 1 0 0,0-1-1 0 0,-5 23 1 0 0,5-37 60 0 0,0 0 1 0 0,0 0-1 0 0,0 1 0 0 0,-1-1 1 0 0,1 0-1 0 0,-1 0 1 0 0,0 0-1 0 0,0-1 0 0 0,-1 1 1 0 0,1 0-1 0 0,-1-1 1 0 0,0 1-1 0 0,0-1 0 0 0,0 0 1 0 0,0 0-1 0 0,0 0 1 0 0,-1 0-1 0 0,1-1 0 0 0,-12 4 3261 0 0,22-12-213 0 0,12-7-119 0 0,5 3-1358 0 0,55-20 344 0 0,-70 27-1359 0 0,0 0 1 0 0,0 1-1 0 0,0 1 1 0 0,1-1-1 0 0,-1 2 1 0 0,17-1-1 0 0,-24 2-449 0 0,0-1-1 0 0,0 1 0 0 0,0-1 1 0 0,1 1-1 0 0,-1-1 0 0 0,0 1 1 0 0,0 0-1 0 0,0 0 0 0 0,-1 0 0 0 0,1 0 1 0 0,0 1-1 0 0,3 2 0 0 0,1 3-4696 0 0</inkml:trace>
  <inkml:trace contextRef="#ctx0" brushRef="#br0" timeOffset="1">1 433 14507 0 0,'1'-3'1384'0'0,"3"2"-551"0"0,5 1 23 0 0,5-2-96 0 0,8 2-288 0 0,0-2-264 0 0,-2-1-128 0 0,2-2-32 0 0,-1-1-24 0 0,0-1-24 0 0,0-2 16 0 0,0 2-184 0 0,-1 1-632 0 0,1 0-1016 0 0,-2 1-1713 0 0,-3-1-376 0 0,1 3-2072 0 0</inkml:trace>
</inkml:ink>
</file>

<file path=ppt/ink/ink2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4:42.3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51 8 4897 0 0,'-1'0'320'0'0,"0"-1"0"0"0,1 0 1 0 0,-1 1-1 0 0,0-1 0 0 0,0 0 0 0 0,0 1 0 0 0,1-1 0 0 0,-1 1 0 0 0,0 0 1 0 0,0-1-1 0 0,0 1 0 0 0,0 0 0 0 0,0-1 0 0 0,0 1 0 0 0,0 0 1 0 0,0 0-1 0 0,0 0 0 0 0,0 0 0 0 0,0 0 0 0 0,0 0 0 0 0,0 0 0 0 0,-1 0 1 0 0,1 1-98 0 0,0 0 1 0 0,0-1-1 0 0,0 1 0 0 0,0 0 1 0 0,0-1-1 0 0,0 1 1 0 0,1 0-1 0 0,-1 0 1 0 0,0 0-1 0 0,1-1 1 0 0,-1 1-1 0 0,0 0 0 0 0,1 0 1 0 0,-1 0-1 0 0,1 0 1 0 0,-1 2-1 0 0,-2 6 237 0 0,1 1-1 0 0,0-1 0 0 0,-1 19 1 0 0,2-17-281 0 0,-3 37-368 0 0,4 87 0 0 0,4-76-3720 0 0,3-6-5034 0 0,-7-57 6017 0 0</inkml:trace>
</inkml:ink>
</file>

<file path=ppt/ink/ink2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4:42.7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20 4945 0 0,'-1'0'165'0'0,"1"-1"0"0"0,0 1-1 0 0,0-1 1 0 0,-1 1 0 0 0,1-1 0 0 0,0 0-1 0 0,0 1 1 0 0,0-1 0 0 0,0 1 0 0 0,0-1 0 0 0,0 0-1 0 0,0 1 1 0 0,0-1 0 0 0,0 0 0 0 0,0 1-1 0 0,0-1 1 0 0,1 1 0 0 0,-1-1 0 0 0,0 1 0 0 0,0-1-1 0 0,1 0 1 0 0,-1 1 0 0 0,0-1 0 0 0,0 1-1 0 0,1-1 1 0 0,-1 1 0 0 0,1-1 0 0 0,-1 1 0 0 0,0 0-1 0 0,1-1 1 0 0,-1 1 0 0 0,1-1 0 0 0,-1 1-1 0 0,2-1 1 0 0,-1 1 8 0 0,1 0-1 0 0,0 0 1 0 0,-1 0-1 0 0,1 0 0 0 0,0 0 1 0 0,0 1-1 0 0,-1-1 1 0 0,1 0-1 0 0,0 1 1 0 0,-1-1-1 0 0,1 1 1 0 0,2 1-1 0 0,51 30 69 0 0,-50-29-46 0 0,32 22-5985 0 0,-37-29 3088 0 0,6 7-684 0 0</inkml:trace>
</inkml:ink>
</file>

<file path=ppt/ink/ink2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4:43.1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10 7466 0 0,'0'11'10629'0'0,"0"15"-7167"0"0,2 64-4268 0 0,-1-74 583 0 0,2 34-1063 0 0,6-23-2581 0 0,-1-58 953 0 0,-6 14 1235 0 0,2 0-1 0 0,0 0 0 0 0,1 0 1 0 0,0 1-1 0 0,13-27 0 0 0,-14 36-167 0 0</inkml:trace>
  <inkml:trace contextRef="#ctx0" brushRef="#br0" timeOffset="1">87 0 3233 0 0,'6'37'12733'0'0,"2"17"-8968"0"0,19 110-8817 0 0,-10-97-1379 0 0,-10-39 1256 0 0</inkml:trace>
</inkml:ink>
</file>

<file path=ppt/ink/ink2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4:43.5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60 40 13307 0 0,'-3'1'316'0'0,"1"1"1"0"0,-1-1-1 0 0,1 1 1 0 0,-1 0-1 0 0,1 0 1 0 0,-1 0-1 0 0,1 0 0 0 0,0 0 1 0 0,0 1-1 0 0,0-1 1 0 0,1 1-1 0 0,-1-1 1 0 0,0 1-1 0 0,1 0 1 0 0,0-1-1 0 0,0 1 0 0 0,-1 0 1 0 0,2 0-1 0 0,-1 0 1 0 0,0 0-1 0 0,1 0 1 0 0,-1 0-1 0 0,1 4 1 0 0,0-4-280 0 0,1 0-1 0 0,-1 0 1 0 0,1 1 0 0 0,0-1 0 0 0,0 0 0 0 0,1 0 0 0 0,-1 0 0 0 0,1 0 0 0 0,-1 0 0 0 0,1 0 0 0 0,0 0 0 0 0,0-1 0 0 0,0 1 0 0 0,0 0-1 0 0,1-1 1 0 0,-1 0 0 0 0,1 0 0 0 0,-1 0 0 0 0,1 0 0 0 0,0 0 0 0 0,4 2 0 0 0,-2-1-36 0 0,1 0 0 0 0,-1-1 0 0 0,1 1 0 0 0,-1-1 0 0 0,1-1 0 0 0,0 1 0 0 0,0-1 0 0 0,-1 0 0 0 0,1 0 0 0 0,0 0 0 0 0,0-1 0 0 0,0 0 0 0 0,0-1 1 0 0,11-1-1 0 0,-13 1-18 0 0,-2 0 1 0 0,1 0 0 0 0,0 0-1 0 0,0 0 1 0 0,0 0 0 0 0,0-1 0 0 0,-1 0-1 0 0,1 1 1 0 0,-1-1 0 0 0,1 0-1 0 0,-1 0 1 0 0,0-1 0 0 0,0 1-1 0 0,0 0 1 0 0,0-1 0 0 0,0 1 0 0 0,0-1-1 0 0,-1 0 1 0 0,1 1 0 0 0,-1-1-1 0 0,0 0 1 0 0,0 0 0 0 0,0 0 0 0 0,0 0-1 0 0,0 0 1 0 0,-1 0 0 0 0,1 0-1 0 0,-1 0 1 0 0,0 0 0 0 0,0-4 0 0 0,0 2 7 0 0,0 0 0 0 0,0-1 1 0 0,0 1-1 0 0,-1 0 1 0 0,0 0-1 0 0,0-1 0 0 0,0 1 1 0 0,0 0-1 0 0,-1 0 1 0 0,0 0-1 0 0,0 1 0 0 0,-1-1 1 0 0,-3-6-1 0 0,4 9 36 0 0,-1-1-1 0 0,1 1 0 0 0,0-1 1 0 0,-1 1-1 0 0,0 0 1 0 0,1 0-1 0 0,-1 1 0 0 0,0-1 1 0 0,0 0-1 0 0,0 1 1 0 0,0 0-1 0 0,0-1 0 0 0,0 1 1 0 0,-1 1-1 0 0,1-1 1 0 0,0 0-1 0 0,-1 1 0 0 0,1 0 1 0 0,0-1-1 0 0,-1 1 0 0 0,1 1 1 0 0,-4-1-1 0 0,-1 1 50 0 0,0 1-1 0 0,0-1 1 0 0,0 1-1 0 0,0 1 1 0 0,0 0-1 0 0,0 0 1 0 0,1 0-1 0 0,-1 1 0 0 0,1 0 1 0 0,0 0-1 0 0,-8 7 1 0 0,12-9-128 0 0,1 0 0 0 0,1 0 0 0 0,-1 0 0 0 0,0 0 1 0 0,0 0-1 0 0,1 0 0 0 0,-1 1 0 0 0,1-1 0 0 0,-1 1 0 0 0,1-1 1 0 0,0 0-1 0 0,0 1 0 0 0,0 0 0 0 0,1-1 0 0 0,-2 5 0 0 0,2-4-221 0 0,1 0-1 0 0,-1 0 0 0 0,0 0 0 0 0,1 0 0 0 0,0-1 1 0 0,-1 1-1 0 0,1 0 0 0 0,0 0 0 0 0,0-1 0 0 0,1 1 0 0 0,-1-1 1 0 0,0 1-1 0 0,1-1 0 0 0,0 0 0 0 0,0 1 0 0 0,-1-1 1 0 0,1 0-1 0 0,3 2 0 0 0,-4-3-328 0 0,0 1-1 0 0,1-1 1 0 0,-1 0 0 0 0,0 0-1 0 0,1 0 1 0 0,-1 0 0 0 0,1 0 0 0 0,-1 0-1 0 0,1 0 1 0 0,-1-1 0 0 0,1 1-1 0 0,2 0 1 0 0,9 1-4992 0 0</inkml:trace>
</inkml:ink>
</file>

<file path=ppt/ink/ink2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4:43.8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83 1 11338 0 0,'-9'11'6867'0'0,"4"8"-3708"0"0,2 21-2154 0 0,2-26-382 0 0,-2 135 454 0 0,4-102-1920 0 0,-2 0 0 0 0,-13 84-1 0 0,14-128 578 0 0,-1-1-1 0 0,1 0 1 0 0,-1 0-1 0 0,1 0 0 0 0,-1 0 1 0 0,0 0-1 0 0,0 0 1 0 0,0 0-1 0 0,0 0 0 0 0,0 0 1 0 0,0 0-1 0 0,-1 0 1 0 0,1-1-1 0 0,-1 1 0 0 0,1 0 1 0 0,-4 1-1 0 0,5-2 168 0 0,-1-1 0 0 0,1 0 0 0 0,-1 0 0 0 0,1 0 0 0 0,0 0 0 0 0,-1 0-1 0 0,1 0 1 0 0,-1 1 0 0 0,1-1 0 0 0,-1 0 0 0 0,1 0 0 0 0,-1 0 0 0 0,1-1-1 0 0,-1 1 1 0 0,1 0 0 0 0,-1 0 0 0 0,1 0 0 0 0,-1 0 0 0 0,1 0 0 0 0,0 0 0 0 0,-1-1-1 0 0,1 1 1 0 0,-1 0 0 0 0,1 0 0 0 0,0-1 0 0 0,-2 0 0 0 0,-8-20-398 0 0,9 17 586 0 0,0 1 1 0 0,0-1-1 0 0,0 0 0 0 0,1 0 1 0 0,0 0-1 0 0,0 0 1 0 0,0 1-1 0 0,0-1 1 0 0,0 0-1 0 0,1 0 1 0 0,0 0-1 0 0,0 0 1 0 0,0 1-1 0 0,0-1 1 0 0,0 0-1 0 0,1 1 1 0 0,0-1-1 0 0,-1 1 0 0 0,1 0 1 0 0,1 0-1 0 0,-1-1 1 0 0,0 1-1 0 0,1 1 1 0 0,0-1-1 0 0,-1 0 1 0 0,1 1-1 0 0,0-1 1 0 0,0 1-1 0 0,7-4 1 0 0,-4 3-93 0 0,0 0 0 0 0,0 0 0 0 0,0 1 0 0 0,0-1 0 0 0,1 1 0 0 0,-1 1 1 0 0,1-1-1 0 0,0 1 0 0 0,7 0 0 0 0,-8 1-656 0 0,0 0-1 0 0,0 0 1 0 0,0 1 0 0 0,0-1 0 0 0,12 4-1 0 0,-13 0-2791 0 0,3 7-1910 0 0</inkml:trace>
  <inkml:trace contextRef="#ctx0" brushRef="#br0" timeOffset="1">87 264 7994 0 0,'4'-3'2072'0'0,"3"2"-712"0"0,1 0 73 0 0,3 0-305 0 0,-1 0-488 0 0,2-1-352 0 0,0 1-168 0 0,0-1-88 0 0,1 1-48 0 0,-1-1-312 0 0,0 0-696 0 0,-1-1-1185 0 0,-3-3-615 0 0,1 0-2713 0 0</inkml:trace>
</inkml:ink>
</file>

<file path=ppt/ink/ink2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4:44.2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0 10738 0 0,'-7'14'7533'0'0,"4"5"-4557"0"0,3 22-2685 0 0,0-30 329 0 0,16 194-958 0 0,-9-137-3869 0 0,-1 0-5104 0 0,-4-51 3970 0 0</inkml:trace>
  <inkml:trace contextRef="#ctx0" brushRef="#br0" timeOffset="1">41 485 13163 0 0,'0'0'167'0'0,"-1"0"0"0"0,1 0 0 0 0,0 1 1 0 0,-1-1-1 0 0,1 0 0 0 0,-1 1 0 0 0,1-1 1 0 0,0 0-1 0 0,0 1 0 0 0,-1-1 0 0 0,1 1 1 0 0,0-1-1 0 0,0 0 0 0 0,-1 1 0 0 0,1-1 0 0 0,0 1 1 0 0,0-1-1 0 0,0 1 0 0 0,0-1 0 0 0,0 0 1 0 0,0 1-1 0 0,0-1 0 0 0,0 1 0 0 0,0-1 0 0 0,0 1 1 0 0,0-1-1 0 0,0 1 0 0 0,0-1 0 0 0,0 1 1 0 0,0-1-1 0 0,1 1 0 0 0,11 13 1782 0 0,23 4-707 0 0,-32-17-1153 0 0,1 1 1 0 0,0-1-1 0 0,-1-1 0 0 0,1 1 1 0 0,0-1-1 0 0,0 1 1 0 0,0-1-1 0 0,0 0 1 0 0,-1 0-1 0 0,1-1 1 0 0,0 1-1 0 0,0-1 1 0 0,0 0-1 0 0,-1 0 1 0 0,1 0-1 0 0,0 0 0 0 0,-1-1 1 0 0,1 0-1 0 0,-1 1 1 0 0,0-1-1 0 0,0-1 1 0 0,1 1-1 0 0,-1 0 1 0 0,4-5-1 0 0,-5 4-67 0 0,1-1 0 0 0,-1 1 0 0 0,0-1 0 0 0,0 0 0 0 0,0 0 1 0 0,0 0-1 0 0,-1 0 0 0 0,1 0 0 0 0,-1 0 0 0 0,0 0 0 0 0,0 0 0 0 0,-1-1 0 0 0,1 1 0 0 0,-1 0 0 0 0,0 0 0 0 0,0-1 0 0 0,-1 1 0 0 0,1 0 0 0 0,-1 0 0 0 0,0-1 0 0 0,-2-6 1 0 0,1 6-22 0 0,-1-1 0 0 0,1 1 0 0 0,-1 0 1 0 0,0 0-1 0 0,0 0 0 0 0,0 1 0 0 0,0-1 1 0 0,-1 1-1 0 0,0 0 0 0 0,0 0 0 0 0,0 0 1 0 0,-1 0-1 0 0,1 1 0 0 0,-1-1 0 0 0,0 1 1 0 0,0 0-1 0 0,0 1 0 0 0,0-1 0 0 0,0 1 1 0 0,-1 0-1 0 0,1 0 0 0 0,-1 1 0 0 0,1 0 1 0 0,-1 0-1 0 0,1 0 0 0 0,-1 1 0 0 0,0-1 1 0 0,0 1-1 0 0,1 1 0 0 0,-1-1 0 0 0,0 1 1 0 0,1 0-1 0 0,-10 3 0 0 0,13-3-7 0 0,0-1 0 0 0,0 1 1 0 0,1 0-1 0 0,-1 0 0 0 0,1 0 0 0 0,-1 0 0 0 0,1 1 0 0 0,-1-1 0 0 0,1 0 0 0 0,-1 0 1 0 0,1 1-1 0 0,0-1 0 0 0,0 1 0 0 0,0-1 0 0 0,0 1 0 0 0,0 0 0 0 0,0-1 0 0 0,0 1 1 0 0,1 0-1 0 0,-1 0 0 0 0,0 3 0 0 0,0-1 24 0 0,1 0 1 0 0,0 0 0 0 0,0 1-1 0 0,0-1 1 0 0,1 0-1 0 0,-1 0 1 0 0,1 1-1 0 0,0-1 1 0 0,2 6-1 0 0,1 0-458 0 0,0 0 0 0 0,1 0-1 0 0,0-1 1 0 0,0 1 0 0 0,1-1 0 0 0,13 16-1 0 0,0-10-4488 0 0,-4-13-3021 0 0,0 1 1995 0 0</inkml:trace>
</inkml:ink>
</file>

<file path=ppt/ink/ink2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4:44.6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43 13483 0 0,'3'-3'2576'0'0,"2"-1"-463"0"0,-1 0-433 0 0,0 1-471 0 0,-1-1-537 0 0,-2 2-336 0 0,0-1-136 0 0,-1 2-72 0 0,0 0-72 0 0,-21-16-14267 0 0</inkml:trace>
</inkml:ink>
</file>

<file path=ppt/ink/ink2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8:03.5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517 132 11154 0 0,'-28'-10'1627'0'0,"0"2"0"0"0,-43-7 0 0 0,60 13-1212 0 0,0 2 0 0 0,0-1 1 0 0,0 2-1 0 0,0-1 1 0 0,0 1-1 0 0,0 1 0 0 0,0 0 1 0 0,1 1-1 0 0,-20 7 0 0 0,19-6-225 0 0,-1 2-1 0 0,1-1 0 0 0,1 2 0 0 0,-1-1 1 0 0,1 2-1 0 0,0-1 0 0 0,1 1 0 0 0,0 1 1 0 0,0-1-1 0 0,1 2 0 0 0,0-1 1 0 0,1 1-1 0 0,0 0 0 0 0,0 1 0 0 0,1-1 1 0 0,0 1-1 0 0,-7 23 0 0 0,8-20-155 0 0,1 0 0 0 0,1 0 0 0 0,0 0 0 0 0,1 1 0 0 0,1-1 0 0 0,0 1-1 0 0,1-1 1 0 0,0 1 0 0 0,1-1 0 0 0,1 1 0 0 0,0-1 0 0 0,1 1 0 0 0,1-1 0 0 0,10 26 0 0 0,1-9-8 0 0,1-1 0 0 0,1-1 1 0 0,1-1-1 0 0,2-1 0 0 0,0 0 0 0 0,2-1 0 0 0,1-1 1 0 0,2-2-1 0 0,27 22 0 0 0,-29-27 9 0 0,2 0 0 0 0,0-2-1 0 0,0-1 1 0 0,2-1 0 0 0,0-1 0 0 0,35 11-1 0 0,-45-19 15 0 0,0-1 0 0 0,0 0-1 0 0,1-1 1 0 0,-1-1 0 0 0,1 0 0 0 0,0-2-1 0 0,-1 0 1 0 0,36-5 0 0 0,-43 3-162 0 0,1 0-1 0 0,-1-1 1 0 0,1 0 0 0 0,-1-1 0 0 0,0 0 0 0 0,-1 0 0 0 0,1-1 0 0 0,-1-1 0 0 0,0 0 0 0 0,0 0 0 0 0,0 0-1 0 0,-1-1 1 0 0,0-1 0 0 0,0 1 0 0 0,-1-1 0 0 0,7-9 0 0 0,0-4-617 0 0,-2-1 0 0 0,0 0 0 0 0,-1-1 0 0 0,-1 0-1 0 0,10-34 1 0 0,-9 16 550 0 0,-1-1-1 0 0,5-60 1 0 0,-12 72 276 0 0,-1 0 1 0 0,-2-1 0 0 0,0 1 0 0 0,-2 0 0 0 0,-2-1 0 0 0,-9-40 0 0 0,9 58-36 0 0,0 0 0 0 0,0 1 0 0 0,-1 0 0 0 0,-1 0 0 0 0,0 0 0 0 0,-1 0 0 0 0,0 1 0 0 0,-1 0 0 0 0,0 1 0 0 0,0 0 0 0 0,-1 0 0 0 0,-1 0 0 0 0,0 2 0 0 0,0-1 0 0 0,0 1 0 0 0,-1 0 0 0 0,-13-6 0 0 0,7 5-10 0 0,0 1-1 0 0,-1 1 1 0 0,0 0 0 0 0,-1 1 0 0 0,1 1 0 0 0,-1 1-1 0 0,0 1 1 0 0,0 0 0 0 0,0 2 0 0 0,-35 0-1 0 0,31 4-52 0 0,0 0 1 0 0,0 1-1 0 0,0 1 0 0 0,1 1 0 0 0,0 1 0 0 0,0 1 0 0 0,1 1 0 0 0,-34 19 0 0 0,-9 15-69 0 0,1 2-1 0 0,3 3 0 0 0,-63 64 1 0 0,118-107-894 0 0,-1-1 1 0 0,1 0-1 0 0,-1 0 1 0 0,0 0-1 0 0,-7 3 1 0 0,-1 1-2294 0 0,0 7-3730 0 0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7:31.5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45 265 8698 0 0,'-2'0'411'0'0,"0"1"0"0"0,1-1 0 0 0,-1 0 0 0 0,0 1 0 0 0,1-1 0 0 0,-1 0 0 0 0,0 0 0 0 0,1 0 0 0 0,-1-1 0 0 0,0 1 0 0 0,0 0 0 0 0,1-1-1 0 0,-1 1 1 0 0,1-1 0 0 0,-1 1 0 0 0,0-1 0 0 0,1 0 0 0 0,-1 0 0 0 0,1 0 0 0 0,-1 0 0 0 0,1 0 0 0 0,0 0 0 0 0,-2-1 0 0 0,2 0-273 0 0,1 1-1 0 0,-1-1 1 0 0,0 0-1 0 0,1 0 1 0 0,0 0-1 0 0,-1 0 1 0 0,1 0-1 0 0,0 1 1 0 0,0-1-1 0 0,0 0 1 0 0,0 0-1 0 0,0 0 1 0 0,0 0-1 0 0,1 0 1 0 0,-1 0-1 0 0,0 1 1 0 0,1-1-1 0 0,0 0 0 0 0,-1 0 1 0 0,1 0-1 0 0,1-1 1 0 0,4-11-28 0 0,1 1 0 0 0,1-1 0 0 0,-1 2 0 0 0,2-1 0 0 0,0 1-1 0 0,0 0 1 0 0,1 1 0 0 0,1 0 0 0 0,0 1 0 0 0,0 0 0 0 0,1 1 0 0 0,0 0 0 0 0,1 0 0 0 0,0 2 0 0 0,0 0 0 0 0,1 0 0 0 0,21-7 0 0 0,-19 9-70 0 0,0 1 1 0 0,0 1 0 0 0,1 0 0 0 0,-1 2 0 0 0,1-1 0 0 0,-1 2 0 0 0,1 0 0 0 0,0 1-1 0 0,-1 1 1 0 0,1 0 0 0 0,-1 1 0 0 0,0 1 0 0 0,0 1 0 0 0,0 0 0 0 0,26 13 0 0 0,-12-1 57 0 0,0 2 0 0 0,-1 2 0 0 0,-1 0-1 0 0,42 42 2 0 0,-42-37 234 0 0,0-1 1 0 0,2-1-1 0 0,59 35 1 0 0,-74-51-335 0 0,31 17 391 0 0,-44-24-477 0 0,1 1 1 0 0,-1 0-1 0 0,1 0 1 0 0,-1 0-1 0 0,0 0 0 0 0,0 0 1 0 0,0 0-1 0 0,0 1 1 0 0,0-1-1 0 0,0 1 1 0 0,-1-1-1 0 0,1 1 1 0 0,0 3-1 0 0,-2-1-2738 0 0</inkml:trace>
</inkml:ink>
</file>

<file path=ppt/ink/ink2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3:37.6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680 85 13051 0 0,'-6'-4'1058'0'0,"1"0"-1"0"0,0 0 1 0 0,-1 1 0 0 0,1 0 0 0 0,-1 0-1 0 0,0 1 1 0 0,0-1 0 0 0,-11-2 0 0 0,5 3-400 0 0,1 0 0 0 0,-1 1 0 0 0,0 0 1 0 0,-14 1-1 0 0,-2 2-332 0 0,0 1 1 0 0,1 1-1 0 0,-34 11 0 0 0,37-8-192 0 0,0 0 1 0 0,1 2-1 0 0,0 1 0 0 0,1 1 0 0 0,0 0 1 0 0,0 2-1 0 0,2 1 0 0 0,-35 28 1 0 0,39-27-86 0 0,2 0 1 0 0,0 1 0 0 0,0 1-1 0 0,2 0 1 0 0,0 0 0 0 0,1 1-1 0 0,0 1 1 0 0,2 0 0 0 0,0 0-1 0 0,-10 36 1 0 0,12-27-36 0 0,1 0-1 0 0,1 0 0 0 0,2 1 1 0 0,0-1-1 0 0,2 1 1 0 0,1 0-1 0 0,2 0 1 0 0,1-1-1 0 0,1 1 0 0 0,1-1 1 0 0,1 0-1 0 0,2 0 1 0 0,1-1-1 0 0,1 0 1 0 0,1 0-1 0 0,1-1 0 0 0,21 31 1 0 0,-17-32-25 0 0,0-1 0 0 0,2-1 0 0 0,1-1 0 0 0,1 0 0 0 0,1-1 0 0 0,0-1 0 0 0,2-2 0 0 0,0 0 0 0 0,1-1 0 0 0,1-1 0 0 0,0-1 0 0 0,1-2 0 0 0,0 0 0 0 0,2-2 0 0 0,-1-1 0 0 0,57 13 0 0 0,-57-19 10 0 0,1-1 1 0 0,-1-1 0 0 0,1-1-1 0 0,-1-2 1 0 0,1-1-1 0 0,-1 0 1 0 0,0-2-1 0 0,0-2 1 0 0,0 0 0 0 0,0-2-1 0 0,-1-1 1 0 0,-1 0-1 0 0,42-23 1 0 0,-52 23 21 0 0,0 0-1 0 0,0 0 1 0 0,-1-2-1 0 0,-1 0 1 0 0,1 0-1 0 0,-2-1 1 0 0,0-1-1 0 0,0 0 1 0 0,-1 0-1 0 0,-1-2 1 0 0,0 1 0 0 0,-1-1-1 0 0,0 0 1 0 0,-2-1-1 0 0,0 0 1 0 0,0 0-1 0 0,-2-1 1 0 0,0 0-1 0 0,0 0 1 0 0,-2 0 0 0 0,0 0-1 0 0,0-27 1 0 0,-4 14 46 0 0,-1 1 1 0 0,-2-1 0 0 0,-1 1 0 0 0,-1 0 0 0 0,-1 0 0 0 0,-2 1 0 0 0,-1 0-1 0 0,-16-31 1 0 0,-16-24 69 0 0,-65-96 0 0 0,85 144-94 0 0,-1 1 1 0 0,-2 0 0 0 0,-2 2-1 0 0,-52-51 1 0 0,69 75-21 0 0,0-1 1 0 0,-1 2-1 0 0,0-1 1 0 0,0 2-1 0 0,0-1 1 0 0,-1 1-1 0 0,0 1 1 0 0,0 0-1 0 0,0 1 1 0 0,-1 0-1 0 0,0 1 1 0 0,1 1-1 0 0,-1-1 1 0 0,0 2-1 0 0,0 0 1 0 0,0 1-1 0 0,0 0 1 0 0,0 1-1 0 0,-15 2 1 0 0,5 3-5 0 0,0 0 0 0 0,1 1 1 0 0,0 2-1 0 0,0 0 0 0 0,0 1 0 0 0,1 1 1 0 0,1 1-1 0 0,0 1 0 0 0,-34 29 0 0 0,32-23-893 0 0,1 2-1 0 0,-34 42 0 0 0,39-42-1647 0 0,2 1 0 0 0,0 0 0 0 0,-13 31 0 0 0,26-52 2301 0 0,1 0 0 0 0,0 0-1 0 0,-1 0 1 0 0,1 0 0 0 0,0-1 0 0 0,-1 1 0 0 0,1 0-1 0 0,-1 0 1 0 0,0-1 0 0 0,1 1 0 0 0,-1 0 0 0 0,1-1 0 0 0,-1 1-1 0 0,0-1 1 0 0,0 1 0 0 0,1-1 0 0 0,-1 1 0 0 0,0-1-1 0 0,0 1 1 0 0,0-1 0 0 0,1 0 0 0 0,-1 0 0 0 0,0 1-1 0 0,0-1 1 0 0,0 0 0 0 0,0 0 0 0 0,0 0 0 0 0,0 0 0 0 0,-1 0-1 0 0,-7 2-1987 0 0,9-2 1980 0 0,0 0 0 0 0,-1 0-1 0 0,1 0 1 0 0,-1 0-1 0 0,1 1 1 0 0,0-1-1 0 0,-1 0 1 0 0,1 0 0 0 0,0 1-1 0 0,-1-1 1 0 0,1 0-1 0 0,0 1 1 0 0,0-1-1 0 0,-1 0 1 0 0,1 1-1 0 0,0-1 1 0 0,0 1 0 0 0,0-1-1 0 0,-1 0 1 0 0,1 1-1 0 0,0-1 1 0 0,0 1-1 0 0,0-1 1 0 0,0 0 0 0 0,0 1-1 0 0,0 0 1 0 0</inkml:trace>
</inkml:ink>
</file>

<file path=ppt/ink/ink2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5:44.2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 39 9474 0 0,'-24'-19'7563'0'0,"23"19"-7466"0"0,1-1 0 0 0,0 1-1 0 0,0 0 1 0 0,-1 0 0 0 0,1-1 0 0 0,0 1-1 0 0,-1 0 1 0 0,1-1 0 0 0,0 1 0 0 0,0 0 0 0 0,0-1-1 0 0,-1 1 1 0 0,1 0 0 0 0,0-1 0 0 0,0 1-1 0 0,0 0 1 0 0,0-1 0 0 0,0 1 0 0 0,0-1 0 0 0,0 1-1 0 0,0 0 1 0 0,0-1 0 0 0,0 1 0 0 0,0-1-1 0 0,0 1 1 0 0,0 0 0 0 0,0-1 0 0 0,0 1 0 0 0,0 0-1 0 0,0-1 1 0 0,0 1 0 0 0,0-1 0 0 0,1 1-1 0 0,-1 0 1 0 0,0-1 0 0 0,0 1 0 0 0,0 0 0 0 0,1-1-1 0 0,-1 1 1 0 0,0 0 0 0 0,1 0 0 0 0,-1-1-1 0 0,0 1 1 0 0,0 0 0 0 0,1 0 0 0 0,-1-1 0 0 0,0 1-1 0 0,1 0 1 0 0,-1 0 0 0 0,1 0 0 0 0,-1 0-1 0 0,0 0 1 0 0,1-1 0 0 0,-1 1 0 0 0,0 0 0 0 0,1 0-1 0 0,-1 0 1 0 0,1 0 0 0 0,-1 0 0 0 0,0 0-1 0 0,1 0 1 0 0,-1 0 0 0 0,1 0 0 0 0,-1 1 0 0 0,0-1-1 0 0,1 0 1 0 0,24-2-122 0 0,0 1-1 0 0,0 1 0 0 0,0 1 1 0 0,0 1-1 0 0,-1 1 1 0 0,26 7-1 0 0,-37-3-2115 0 0,-12-6 1752 0 0,-1-1 1 0 0,1 1 0 0 0,-1 0-1 0 0,1 0 1 0 0,-1-1 0 0 0,1 1 0 0 0,-1 0-1 0 0,0 0 1 0 0,0 0 0 0 0,1-1-1 0 0,-1 1 1 0 0,0 0 0 0 0,0 0 0 0 0,0 0-1 0 0,0 0 1 0 0,0 0 0 0 0,0-1 0 0 0,0 1-1 0 0,0 0 1 0 0,0 0 0 0 0,-1 0-1 0 0,1 0 1 0 0,0 0 0 0 0,0-1 0 0 0,-1 1-1 0 0,1 0 1 0 0,-1 0 0 0 0,1-1-1 0 0,0 1 1 0 0,-1 0 0 0 0,0-1 0 0 0,1 1-1 0 0,-2 1 1 0 0,-5 7-4738 0 0</inkml:trace>
</inkml:ink>
</file>

<file path=ppt/ink/ink2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5:44.8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30 6185 0 0,'-1'9'9505'0'0,"1"-9"-9322"0"0,15 1 3445 0 0,18-7-1999 0 0,12-8-568 0 0,-36 11-946 0 0,0-1-1 0 0,1 1 1 0 0,0 0 0 0 0,0 1 0 0 0,0 0-1 0 0,0 1 1 0 0,0 0 0 0 0,0 1 0 0 0,14 1-1 0 0,-24-1-104 0 0,1 0 0 0 0,0 0 0 0 0,-1 0 0 0 0,1 0 0 0 0,-1 0 0 0 0,1 0 0 0 0,-1 0-1 0 0,1 0 1 0 0,0 1 0 0 0,-1-1 0 0 0,1 0 0 0 0,-1 0 0 0 0,1 1 0 0 0,-1-1 0 0 0,1 1 0 0 0,-1-1 0 0 0,1 0-1 0 0,-1 1 1 0 0,0-1 0 0 0,1 1 0 0 0,-1-1 0 0 0,1 1 0 0 0,-1-1 0 0 0,0 1 0 0 0,1-1 0 0 0,-1 1-1 0 0,0-1 1 0 0,0 1 0 0 0,0-1 0 0 0,1 1 0 0 0,-1 0 0 0 0,0-1 0 0 0,0 1 0 0 0,0 0 0 0 0,0 1-49 0 0,-1 0 1 0 0,1 0-1 0 0,-1 0 0 0 0,0 0 1 0 0,1 0-1 0 0,-1 0 1 0 0,0-1-1 0 0,0 1 1 0 0,0 0-1 0 0,-2 2 1 0 0,-35 36-1393 0 0,2-17 176 0 0,29-19 964 0 0,0-1-1 0 0,1 1 0 0 0,0 1 1 0 0,-8 5-1 0 0,61-23 945 0 0,-31 8-591 0 0,-1 0 0 0 0,1 1 0 0 0,0 0 0 0 0,0 2 0 0 0,0 0 0 0 0,0 0 1 0 0,1 2-1 0 0,-1 0 0 0 0,27 4 0 0 0,-42-4-65 0 0,-1 0-1 0 0,1 0 1 0 0,-1 0-1 0 0,0 0 1 0 0,1 0 0 0 0,-1 0-1 0 0,1 0 1 0 0,-1 0 0 0 0,0 0-1 0 0,1 0 1 0 0,-1 1-1 0 0,0-1 1 0 0,1 0 0 0 0,-1 0-1 0 0,0 0 1 0 0,1 1-1 0 0,-1-1 1 0 0,0 0 0 0 0,1 0-1 0 0,-1 1 1 0 0,0-1-1 0 0,1 0 1 0 0,-1 1 0 0 0,0-1-1 0 0,0 0 1 0 0,0 1-1 0 0,1-1 1 0 0,-1 0 0 0 0,0 1-1 0 0,0-1 1 0 0,0 1 0 0 0,0-1-1 0 0,0 0 1 0 0,0 1-1 0 0,0 0 1 0 0,-9 12-274 0 0,-27 12-211 0 0,32-23 474 0 0,-37 18 302 0 0,33-17-14 0 0,1 0 0 0 0,0 0 1 0 0,0 1-1 0 0,0 0 0 0 0,0 0 0 0 0,1 0 0 0 0,0 1 0 0 0,-8 7 0 0 0,13-11-252 0 0,1-1 1 0 0,-1 1 0 0 0,1-1-1 0 0,-1 1 1 0 0,1 0 0 0 0,-1-1-1 0 0,1 1 1 0 0,-1 0 0 0 0,1-1-1 0 0,-1 1 1 0 0,1 0 0 0 0,0 0-1 0 0,0-1 1 0 0,-1 1-1 0 0,1 0 1 0 0,0 0 0 0 0,0 0-1 0 0,0-1 1 0 0,0 1 0 0 0,0 0-1 0 0,0 0 1 0 0,0 0 0 0 0,0 0-1 0 0,0-1 1 0 0,0 1 0 0 0,0 0-1 0 0,1 0 1 0 0,-1 0 0 0 0,0-1-1 0 0,0 1 1 0 0,1 0-1 0 0,-1-1 1 0 0,1 1 0 0 0,-1 0-1 0 0,1 0 1 0 0,-1-1 0 0 0,1 1-1 0 0,-1-1 1 0 0,1 1 0 0 0,-1-1-1 0 0,1 1 1 0 0,0-1 0 0 0,-1 1-1 0 0,1-1 1 0 0,0 1 0 0 0,0-1-1 0 0,-1 0 1 0 0,1 1 0 0 0,0-1-1 0 0,1 0 1 0 0,1 2-19 0 0,1-1 0 0 0,0 0 0 0 0,0 0 0 0 0,0-1 0 0 0,0 1 1 0 0,0-1-1 0 0,0 0 0 0 0,-1 0 0 0 0,6 0 0 0 0,32-9-484 0 0,76-25 1 0 0,-52 9-5261 0 0,-33 7-1809 0 0,-18 8 1741 0 0</inkml:trace>
</inkml:ink>
</file>

<file path=ppt/ink/ink2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5:45.1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20 14243 0 0,'4'-7'6286'0'0,"10"2"-3509"0"0,19 0-1758 0 0,-26 5-345 0 0,-2-1-585 0 0,0 0 1 0 0,0 1 0 0 0,0-1-1 0 0,0 1 1 0 0,0 1 0 0 0,0-1-1 0 0,0 1 1 0 0,0 0-1 0 0,0 0 1 0 0,0 0 0 0 0,0 0-1 0 0,0 1 1 0 0,-1 0 0 0 0,1 0-1 0 0,4 3 1 0 0,-5-2-43 0 0,-1 0 1 0 0,-1-1-1 0 0,1 1 1 0 0,0 0-1 0 0,-1 1 1 0 0,1-1-1 0 0,-1 0 1 0 0,0 1-1 0 0,0-1 0 0 0,0 1 1 0 0,0 0-1 0 0,-1-1 1 0 0,0 1-1 0 0,0 0 1 0 0,0 0-1 0 0,0 0 1 0 0,0 0-1 0 0,-1 0 0 0 0,1 6 1 0 0,0 76 529 0 0,-3-48-2784 0 0,-1-11-3353 0 0,-2-2-4863 0 0</inkml:trace>
</inkml:ink>
</file>

<file path=ppt/ink/ink2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5:45.5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71 13163 0 0,'6'-27'7451'0'0,"-6"26"-7373"0"0,0 1 1 0 0,1-1 941 0 0,-1 1-942 0 0,0 0 1 0 0,1 0-1 0 0,-1 0 1 0 0,0 0-1 0 0,0 0 1 0 0,0 0-1 0 0,0 0 1 0 0,0 0-1 0 0,0 0 0 0 0,0 0 1 0 0,0 0-1 0 0,1 0 1 0 0,-1 0-1 0 0,0 0 1 0 0,0 0-1 0 0,0 0 1 0 0,0 0-1 0 0,0 0 1 0 0,0 0-1 0 0,0 0 1 0 0,1 0-1 0 0,-1 0 1 0 0,1 1 941 0 0,-1-1-942 0 0,0 0 1 0 0,0 0-1 0 0,0 0 0 0 0,6 17 1696 0 0,3 24-731 0 0,2 49 0 0 0,-9-62-1529 0 0,1 0 0 0 0,2-1 0 0 0,0 0 0 0 0,2 0 0 0 0,12 31 1 0 0,-4-33-4730 0 0,-15-25 5007 0 0,1 0 0 0 0,-1 1 0 0 0,0-1 0 0 0,0 0 0 0 0,0 0 0 0 0,1 1 0 0 0,-1-1 0 0 0,0 0 0 0 0,0 1 0 0 0,1-1 0 0 0,-1 0 0 0 0,0 0 0 0 0,0 0 0 0 0,1 1 0 0 0,-1-1 0 0 0,0 0 0 0 0,1 0 0 0 0,-1 0 1 0 0,0 0-1 0 0,1 1 0 0 0,-1-1 0 0 0,1 0 0 0 0,-1 0 0 0 0,0 0 0 0 0,1 0 0 0 0,-1 0 0 0 0,0 0 0 0 0,1 0 0 0 0,-1 0 0 0 0,0 0 0 0 0,1 0 0 0 0,-1 0 0 0 0,0-1 0 0 0,1 1 0 0 0,-1 0 0 0 0,1 0 0 0 0,-1 0 1 0 0,0 0-1 0 0,0 0 0 0 0,1-1 0 0 0,-1 1 0 0 0,0 0 0 0 0,1 0 0 0 0,-1-1 0 0 0,0 1 0 0 0,0 0 0 0 0,1 0 0 0 0,-1-1 0 0 0,0 1 0 0 0,0 0 0 0 0,0-1 0 0 0,1 1 0 0 0,-1 0 0 0 0,0-1 0 0 0,0 1 0 0 0,0 0 0 0 0,0-1 1 0 0,0 1-1 0 0,0 0 0 0 0,0-1 0 0 0,6-8-5157 0 0</inkml:trace>
  <inkml:trace contextRef="#ctx0" brushRef="#br0" timeOffset="1">95 1 9530 0 0,'5'0'4489'0'0,"1"0"-2313"0"0,5 1-455 0 0,0 2-273 0 0,0 0-376 0 0,2 1-399 0 0,0 0-233 0 0,1 2-184 0 0,-1-2-80 0 0,-1 0-64 0 0,-1 0-80 0 0,-1-2-128 0 0,-4 2-440 0 0,-1-1-817 0 0,-4 2-1015 0 0,-8 4-4674 0 0,8 5 817 0 0</inkml:trace>
</inkml:ink>
</file>

<file path=ppt/ink/ink2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5:46.0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34 8562 0 0,'0'1'304'0'0,"0"0"1"0"0,0 0-1 0 0,0-1 0 0 0,0 1 1 0 0,0 0-1 0 0,1 0 1 0 0,-1 0-1 0 0,0-1 0 0 0,0 1 1 0 0,0 0-1 0 0,1-1 1 0 0,-1 1-1 0 0,0 0 0 0 0,1 0 1 0 0,-1-1-1 0 0,1 1 1 0 0,-1-1-1 0 0,1 1 0 0 0,-1 0 1 0 0,1-1-1 0 0,-1 1 1 0 0,1-1-1 0 0,0 1 0 0 0,-1-1 1 0 0,1 0-1 0 0,0 1 0 0 0,0 0 1 0 0,1-1-2 0 0,0 1-1 0 0,0-1 1 0 0,1 1 0 0 0,-1-1 0 0 0,0 0 0 0 0,0 0-1 0 0,0 0 1 0 0,0 0 0 0 0,5-1 0 0 0,0 0-49 0 0,1-1 0 0 0,0 0 0 0 0,-1-1 0 0 0,11-4 0 0 0,2-6 215 0 0,-17 10-348 0 0,1 1 1 0 0,-1-1-1 0 0,1 1 0 0 0,-1 0 0 0 0,1 0 0 0 0,0 0 0 0 0,0 1 0 0 0,0-1 0 0 0,6-1 1 0 0,-11 35 1693 0 0,0-19-1723 0 0,2 0 0 0 0,-1-1 0 0 0,2 1 1 0 0,-1 0-1 0 0,2-1 0 0 0,4 17 0 0 0,-5-26-92 0 0,-1 1 0 0 0,0-1 0 0 0,1 0 1 0 0,0 1-1 0 0,0-1 0 0 0,0 0 0 0 0,0 0 0 0 0,0 0 0 0 0,1 0 0 0 0,-1 0 0 0 0,6 3 0 0 0,-6-5 11 0 0,0 1-1 0 0,0-1 0 0 0,0 0 1 0 0,0 0-1 0 0,1 0 1 0 0,-1-1-1 0 0,0 1 0 0 0,1-1 1 0 0,-1 1-1 0 0,1-1 1 0 0,-1 0-1 0 0,0 1 1 0 0,1-1-1 0 0,-1-1 0 0 0,1 1 1 0 0,-1 0-1 0 0,0 0 1 0 0,1-1-1 0 0,3-1 1 0 0,-2 0-3 0 0,0 0 0 0 0,0 0 1 0 0,-1 0-1 0 0,1-1 1 0 0,-1 0-1 0 0,1 1 1 0 0,-1-1-1 0 0,0 0 1 0 0,0-1-1 0 0,0 1 1 0 0,-1 0-1 0 0,1-1 1 0 0,-1 0-1 0 0,0 1 0 0 0,0-1 1 0 0,0 0-1 0 0,-1 0 1 0 0,1 0-1 0 0,-1 0 1 0 0,0 0-1 0 0,0-1 1 0 0,1-5-1 0 0,-1 6 0 0 0,0-1-1 0 0,-1 1 0 0 0,1-1 1 0 0,-1 1-1 0 0,0-1 1 0 0,0 1-1 0 0,-1 0 0 0 0,1-1 1 0 0,-1 1-1 0 0,0-1 1 0 0,0 1-1 0 0,0 0 0 0 0,-1 0 1 0 0,1-1-1 0 0,-1 1 1 0 0,0 0-1 0 0,0 1 0 0 0,-1-1 1 0 0,1 0-1 0 0,-1 0 1 0 0,-5-5-1 0 0,7 8-5 0 0,-1 0 0 0 0,1 1 0 0 0,0-1 0 0 0,0 0 0 0 0,0 1 0 0 0,0-1 0 0 0,-1 1 0 0 0,1-1 0 0 0,0 1 0 0 0,-1-1 0 0 0,1 1 0 0 0,0 0-1 0 0,-1 0 1 0 0,1 0 0 0 0,0 0 0 0 0,-1 0 0 0 0,1 0 0 0 0,0 0 0 0 0,-1 0 0 0 0,1 0 0 0 0,0 1 0 0 0,-3 0 0 0 0,1 0 8 0 0,0 1 0 0 0,0 0 0 0 0,0-1-1 0 0,1 1 1 0 0,-1 0 0 0 0,0 1 0 0 0,1-1-1 0 0,0 0 1 0 0,-3 4 0 0 0,-3 5 21 0 0,0 0 0 0 0,1 1 1 0 0,-9 17-1 0 0,-13 38-81 0 0,17-38 211 0 0,-1 0 0 0 0,-23 36 0 0 0,80-71 333 0 0,-14 0-777 0 0,81-18 535 0 0,-40 2-5337 0 0,-69 21 4662 0 0,-1 1 1 0 0,1-1-1 0 0,-1 1 1 0 0,0-1-1 0 0,1 1 0 0 0,-1-1 1 0 0,1 0-1 0 0,-1 0 1 0 0,0 0-1 0 0,0 0 0 0 0,0 0 1 0 0,1 0-1 0 0,-1 0 0 0 0,0 0 1 0 0,0 0-1 0 0,-1-1 1 0 0,1 1-1 0 0,0 0 0 0 0,0-1 1 0 0,0 1-1 0 0,-1 0 0 0 0,1-1 1 0 0,-1 1-1 0 0,1-1 1 0 0,-1 1-1 0 0,0-1 0 0 0,1-2 1 0 0,0-3-910 0 0,8-10-4760 0 0</inkml:trace>
</inkml:ink>
</file>

<file path=ppt/ink/ink2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5:46.4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 1 12659 0 0,'-8'24'11603'0'0,"4"18"-8553"0"0,1-8-2129 0 0,-5 11-258 0 0,-7 48-251 0 0,15-92-422 0 0,0-1 1 0 0,0 1 0 0 0,0-1 0 0 0,0 0-1 0 0,0 1 1 0 0,0-1 0 0 0,0 1 0 0 0,0-1-1 0 0,0 0 1 0 0,0 1 0 0 0,0-1 0 0 0,0 1-1 0 0,0-1 1 0 0,0 0 0 0 0,0 1 0 0 0,0-1 0 0 0,1 1-1 0 0,-1-1 1 0 0,0 0 0 0 0,0 1 0 0 0,0-1-1 0 0,1 0 1 0 0,-1 1 0 0 0,0-1 0 0 0,0 0-1 0 0,1 0 1 0 0,-1 1 0 0 0,0-1 0 0 0,1 0-1 0 0,-1 0 1 0 0,0 1 0 0 0,1-1 0 0 0,-1 0-1 0 0,17-3-173 0 0,24-22 42 0 0,-29 17 107 0 0,2 0-600 0 0,33-17 1393 0 0,-22 18-3684 0 0,-1 10-5612 0 0</inkml:trace>
</inkml:ink>
</file>

<file path=ppt/ink/ink2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4:59.5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112 7 6705 0 0,'-5'-1'1930'0'0,"3"0"-946"0"0,0 0 0 0 0,0 0 1 0 0,0 0-1 0 0,0 1 0 0 0,0-1 0 0 0,0 1 0 0 0,0 0 0 0 0,0-1 0 0 0,0 1 0 0 0,-1 0 1 0 0,-2 1-1 0 0,3-1-867 0 0,1 1 0 0 0,0 0 0 0 0,0 0 0 0 0,-1 1 0 0 0,1-1 0 0 0,0 0 0 0 0,0 0 0 0 0,0 1 0 0 0,0-1 0 0 0,0 0 0 0 0,1 1 0 0 0,-1-1 0 0 0,0 1 0 0 0,1-1 0 0 0,-1 1 0 0 0,1-1 0 0 0,-1 1 0 0 0,1 1 0 0 0,-6 15-20 0 0,-9 24-314 0 0,2 2 0 0 0,-15 84 0 0 0,30-133-893 0 0,25-55 805 0 0,-26 57 359 0 0,1 0 0 0 0,-1 1 0 0 0,1-1 0 0 0,0 0 0 0 0,-1 1 1 0 0,1-1-1 0 0,0 1 0 0 0,1 0 0 0 0,-1-1 0 0 0,0 1 0 0 0,1 0 0 0 0,-1 1 0 0 0,1-1 1 0 0,-1 0-1 0 0,1 1 0 0 0,0-1 0 0 0,0 1 0 0 0,0 0 0 0 0,0 0 0 0 0,5-1 0 0 0,-4 2-9 0 0,1 0 0 0 0,0 1 0 0 0,0 0 0 0 0,0 0 0 0 0,-1 0 0 0 0,1 0 0 0 0,0 1 0 0 0,-1 0 0 0 0,9 4 0 0 0,8 7-3012 0 0,-11-7-398 0 0,-2-4-2133 0 0,-9-10 1768 0 0,0 5 2621 0 0,4-3-2763 0 0</inkml:trace>
</inkml:ink>
</file>

<file path=ppt/ink/ink2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4:59.8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97 1 9546 0 0,'-2'0'276'0'0,"1"0"0"0"0,-1 0 1 0 0,0 0-1 0 0,0 0 0 0 0,1 0 0 0 0,-1 1 0 0 0,0-1 0 0 0,1 1 1 0 0,-1-1-1 0 0,0 1 0 0 0,1-1 0 0 0,-1 1 0 0 0,0 0 0 0 0,1 0 0 0 0,-1 0 1 0 0,1 0-1 0 0,0 0 0 0 0,-1 0 0 0 0,1 0 0 0 0,0 1 0 0 0,0-1 1 0 0,0 0-1 0 0,0 1 0 0 0,0-1 0 0 0,0 1 0 0 0,-2 2 0 0 0,-24 47 6809 0 0,25-46-6927 0 0,-2 4-187 0 0,0-2-72 0 0,1 0 0 0 0,-1 1 0 0 0,1 0-1 0 0,1-1 1 0 0,0 1 0 0 0,-3 15 0 0 0,9-27 92 0 0,1 0 1 0 0,-1 0-1 0 0,1 0 1 0 0,-1 1-1 0 0,1 0 0 0 0,0-1 1 0 0,0 2-1 0 0,0-1 1 0 0,9-3-1 0 0,-4 3 71 0 0,0 0 1 0 0,0 1-1 0 0,0 0 0 0 0,16-1 0 0 0,-21 2-124 0 0,0 1 0 0 0,0 0 0 0 0,0 0 1 0 0,0 0-1 0 0,0 1 0 0 0,0 0 0 0 0,0 0 1 0 0,-1 0-1 0 0,1 1 0 0 0,0-1 0 0 0,7 5 1 0 0,-11-6-95 0 0,0 1 0 0 0,-1 0 1 0 0,1-1-1 0 0,0 1 0 0 0,-1-1 1 0 0,1 1-1 0 0,0 0 1 0 0,-1-1-1 0 0,1 1 0 0 0,-1 0 1 0 0,1 0-1 0 0,-1-1 0 0 0,1 1 1 0 0,-1 0-1 0 0,0 0 0 0 0,1 1 1 0 0,-1 0-558 0 0,0-1 0 0 0,0 1 0 0 0,0 0 0 0 0,0 0 0 0 0,-1 0 0 0 0,1 0 0 0 0,-1-1 0 0 0,1 1 0 0 0,-1 0 0 0 0,1 0 0 0 0,-1-1 0 0 0,0 1 0 0 0,0 0 0 0 0,0-1 0 0 0,0 1 0 0 0,0-1 0 0 0,-2 3 0 0 0,-7 7-4326 0 0</inkml:trace>
</inkml:ink>
</file>

<file path=ppt/ink/ink2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5:00.2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57 11458 0 0,'-3'-2'9815'0'0,"8"3"-6439"0"0,22 4-2689 0 0,-3-6-1093 0 0,0 0 1123 0 0,45-7-1 0 0,-25-6-5323 0 0,-39 11 2350 0 0,0 0 0 0 0,0 0 1 0 0,0-1-1 0 0,0 1 0 0 0,7-8 0 0 0,-1 1-3253 0 0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7:32.0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113 26 8714 0 0,'-1'-1'517'0'0,"1"-1"0"0"0,0 1 0 0 0,-1 0-1 0 0,1 0 1 0 0,0-1 0 0 0,0 1 0 0 0,0 0 0 0 0,0-1 0 0 0,0 1 0 0 0,0 0 0 0 0,0-1 0 0 0,0 1 0 0 0,1 0-1 0 0,-1 0 1 0 0,0-1 0 0 0,2-1 0 0 0,-2 3-321 0 0,0 0 0 0 0,1-1-1 0 0,-1 1 1 0 0,1 0 0 0 0,-1 0-1 0 0,1 0 1 0 0,-1 0 0 0 0,1 0 0 0 0,-1 0-1 0 0,1 0 1 0 0,-1 0 0 0 0,1 0-1 0 0,-1 0 1 0 0,1 0 0 0 0,-1 0 0 0 0,1 0-1 0 0,-1 0 1 0 0,0 0 0 0 0,1 0-1 0 0,-1 1 1 0 0,1-1 0 0 0,-1 0 0 0 0,1 0-1 0 0,-1 1 1 0 0,0-1 0 0 0,1 0 0 0 0,-1 1-1 0 0,1 0 1 0 0,4 3 252 0 0,0 0 1 0 0,0 1-1 0 0,-1-1 0 0 0,0 1 1 0 0,5 7-1 0 0,18 30 117 0 0,27 58 0 0 0,-46-82-460 0 0,0 1-1 0 0,-1-1 0 0 0,-1 1 0 0 0,-1 0 1 0 0,-1 1-1 0 0,3 23 0 0 0,-7-41-68 0 0,0 0 0 0 0,0-1 0 0 0,1 1-1 0 0,-1 0 1 0 0,0 0 0 0 0,-1 0 0 0 0,1-1-1 0 0,0 1 1 0 0,0 0 0 0 0,-1 0 0 0 0,1-1-1 0 0,-1 1 1 0 0,1 0 0 0 0,-1-1 0 0 0,0 1 0 0 0,0-1-1 0 0,0 1 1 0 0,0 0 0 0 0,0-1 0 0 0,0 0-1 0 0,0 1 1 0 0,0-1 0 0 0,0 0 0 0 0,-1 0 0 0 0,1 1-1 0 0,-3 0 1 0 0,0 0-5 0 0,0-1 1 0 0,0 0-1 0 0,0 0 0 0 0,0-1 0 0 0,0 1 1 0 0,0-1-1 0 0,0 1 0 0 0,-1-1 0 0 0,1-1 1 0 0,-6 0-1 0 0,-18-2-201 0 0,1-2 1 0 0,0-1-1 0 0,-39-14 1 0 0,9-5-8166 0 0,47 18 2923 0 0</inkml:trace>
</inkml:ink>
</file>

<file path=ppt/ink/ink2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5:00.6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 10010 0 0,'3'4'7459'0'0,"4"-3"-3730"0"0,13-6-2178 0 0,-11 3-562 0 0,-1 1-775 0 0,0 1-1 0 0,0-1 0 0 0,0 2 1 0 0,-1-1-1 0 0,1 1 0 0 0,0 0 1 0 0,0 1-1 0 0,-1 0 0 0 0,1 0 1 0 0,-1 1-1 0 0,10 4 0 0 0,-13-5-180 0 0,0 1-1 0 0,0-1 0 0 0,0 1 1 0 0,-1 1-1 0 0,1-1 1 0 0,-1 0-1 0 0,1 1 1 0 0,-1-1-1 0 0,0 1 1 0 0,0 0-1 0 0,-1 0 1 0 0,1 0-1 0 0,-1 1 0 0 0,0-1 1 0 0,0 1-1 0 0,0-1 1 0 0,-1 1-1 0 0,0-1 1 0 0,2 8-1 0 0,-1 7-463 0 0,0 0 1 0 0,-1 0-1 0 0,-1 0 0 0 0,-3 26 0 0 0,-2-5-4635 0 0,-3-1-4938 0 0,5-25 3730 0 0</inkml:trace>
  <inkml:trace contextRef="#ctx0" brushRef="#br0" timeOffset="1">261 32 6961 0 0,'0'-1'416'0'0,"0"0"-1"0"0,0 1 1 0 0,0-1-1 0 0,0 0 0 0 0,0 1 1 0 0,1-1-1 0 0,-1 1 0 0 0,0-1 1 0 0,0 0-1 0 0,1 1 1 0 0,-1-1-1 0 0,0 1 0 0 0,1-1 1 0 0,-1 1-1 0 0,1-1 0 0 0,-1 0 416 0 0,1 1-415 0 0,0-1-1 0 0,-1 1 0 0 0,1-1 1 0 0,-1 1-1 0 0,1 0 0 0 0,-1-1 1 0 0,1 1-1 0 0,0 0 0 0 0,0-1 1 0 0,0 2-122 0 0,-1-1 0 0 0,1 1 0 0 0,0-1 0 0 0,0 0 0 0 0,-1 1 0 0 0,1-1 0 0 0,0 1 0 0 0,-1 0-1 0 0,1-1 1 0 0,-1 1 0 0 0,1-1 0 0 0,-1 1 0 0 0,1 0 0 0 0,-1 0 0 0 0,1-1 0 0 0,-1 1 0 0 0,1 1 0 0 0,12 38 1308 0 0,3 57-1219 0 0,3 12-2817 0 0,1-37-7588 0 0,-14-57 5496 0 0,-2-2-1319 0 0</inkml:trace>
</inkml:ink>
</file>

<file path=ppt/ink/ink2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5:01.0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158 216 10458 0 0,'19'-44'9741'0'0,"-18"39"-9021"0"0,0 1 0 0 0,0-1 0 0 0,-1 0 0 0 0,1 1 0 0 0,-1-1 0 0 0,0-8 0 0 0,-1 9-570 0 0,0-1-1 0 0,0 0 0 0 0,-1 0 1 0 0,1 1-1 0 0,-1-1 1 0 0,0 1-1 0 0,-1-1 1 0 0,1 1-1 0 0,-1 0 0 0 0,1 0 1 0 0,-1 0-1 0 0,0 0 1 0 0,-1 1-1 0 0,1-1 0 0 0,-1 1 1 0 0,-5-4-1 0 0,4 2-109 0 0,-46-33 62 0 0,48 36-117 0 0,1 0 0 0 0,0 1 0 0 0,-1 0 0 0 0,1-1 0 0 0,-1 1 0 0 0,0 0 0 0 0,1 0 0 0 0,-1 0 0 0 0,0 1 0 0 0,1-1 0 0 0,-1 1 0 0 0,0 0 0 0 0,0-1 0 0 0,1 1 0 0 0,-1 0 0 0 0,0 1 0 0 0,0-1 0 0 0,1 0 0 0 0,-5 2 0 0 0,5-1-30 0 0,1 0 0 0 0,-1 1 0 0 0,0-1 0 0 0,1 1 1 0 0,-1 0-1 0 0,1-1 0 0 0,0 1 0 0 0,0 0 0 0 0,-1 0 0 0 0,1 0 1 0 0,0 0-1 0 0,0 0 0 0 0,1 0 0 0 0,-1 0 0 0 0,0 0 1 0 0,1 0-1 0 0,-1 0 0 0 0,1 1 0 0 0,0-1 0 0 0,0 0 1 0 0,0 3-1 0 0,1 52-441 0 0,0-49 445 0 0,2 28-177 0 0,1 1 1 0 0,2-1-1 0 0,2-1 0 0 0,1 1 0 0 0,20 47 0 0 0,-19-65 878 0 0,-3-8-5088 0 0,-21-25-8189 0 0,2 4 9930 0 0,-1 0-1074 0 0</inkml:trace>
</inkml:ink>
</file>

<file path=ppt/ink/ink2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5:01.3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39 4985 0 0,'0'-12'10034'0'0,"7"3"-3755"0"0,19-3-1726 0 0,-17 10-4572 0 0,0 1 0 0 0,-1-1 0 0 0,1 2 0 0 0,13-1 0 0 0,-4 3-565 0 0,-1 1 1 0 0,25 7-1 0 0,-11-2-3675 0 0,0-2-4206 0 0,-13-4 1233 0 0</inkml:trace>
</inkml:ink>
</file>

<file path=ppt/ink/ink2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5:01.7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86 1 10802 0 0,'11'0'10706'0'0,"-10"1"-10294"0"0,7 12 3684 0 0,1 23-4257 0 0,-7-29 1057 0 0,16 78-496 0 0,22 80-497 0 0,-43-173-226 0 0,-1 0 1 0 0,0 0-1 0 0,0 1 0 0 0,0 0 1 0 0,-1 0-1 0 0,0 0 0 0 0,0 0 1 0 0,-12-10-1 0 0,15 15 355 0 0,-1-1 1 0 0,1 1-1 0 0,-1-1 0 0 0,0 1 0 0 0,0 0 0 0 0,0 0 0 0 0,0 0 0 0 0,0 1 0 0 0,-1-1 1 0 0,1 1-1 0 0,-1 0 0 0 0,1 0 0 0 0,-1 0 0 0 0,1 0 0 0 0,-1 0 0 0 0,1 1 0 0 0,-1 0 1 0 0,0 0-1 0 0,1 0 0 0 0,-1 0 0 0 0,1 0 0 0 0,-1 1 0 0 0,-6 1 0 0 0,8-1 38 0 0,0 0 0 0 0,0 0 0 0 0,-1 0-1 0 0,1 1 1 0 0,0-1 0 0 0,0 1 0 0 0,1-1 0 0 0,-1 1-1 0 0,0 0 1 0 0,1-1 0 0 0,-1 1 0 0 0,1 0 0 0 0,-1 0-1 0 0,1 0 1 0 0,0 1 0 0 0,0-1 0 0 0,-2 4 0 0 0,1-1-16 0 0,1 0 1 0 0,0 0-1 0 0,0-1 0 0 0,0 1 1 0 0,1 0-1 0 0,0 0 1 0 0,-1 0-1 0 0,2 0 1 0 0,0 5-1 0 0,-1-6-48 0 0,0-1 0 0 0,0 0 0 0 0,1 0 0 0 0,0 0 1 0 0,-1 1-1 0 0,1-1 0 0 0,0 0 0 0 0,0 0 0 0 0,1 0 0 0 0,-1 0 0 0 0,1 0 0 0 0,0 0 0 0 0,-1-1 0 0 0,1 1 0 0 0,0-1 0 0 0,1 1 0 0 0,-1-1 0 0 0,0 1 0 0 0,1-1 0 0 0,-1 0 0 0 0,1 0 0 0 0,0-1 0 0 0,-1 1 0 0 0,1 0 0 0 0,0-1 0 0 0,0 0 0 0 0,0 1 0 0 0,0-1 0 0 0,5 1 0 0 0,8-3-408 0 0,0 0 0 0 0,-1 0-1 0 0,1-2 1 0 0,-1 0 0 0 0,24-8-1 0 0,33-17-8583 0 0,-63 24 7320 0 0,0-1-1 0 0,-1 0 0 0 0,1-1 0 0 0,-1 0 0 0 0,10-10 1 0 0,3-2-2053 0 0</inkml:trace>
</inkml:ink>
</file>

<file path=ppt/ink/ink2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5:02.0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104 41 6913 0 0,'0'-2'1418'0'0,"0"-1"-1"0"0,0 0 0 0 0,0 1 0 0 0,0-1 0 0 0,-1 0 0 0 0,1 1 1 0 0,-1-1-1 0 0,1 1 0 0 0,-1-1 0 0 0,0 0 0 0 0,-2-3 0 0 0,2 5-1244 0 0,1 1 1 0 0,-1-1-1 0 0,1 1 0 0 0,0 0 0 0 0,-1-1 0 0 0,1 1 0 0 0,-1 0 0 0 0,1-1 1 0 0,-1 1-1 0 0,1 0 0 0 0,-1 0 0 0 0,1-1 0 0 0,-1 1 0 0 0,0 0 0 0 0,1 0 1 0 0,-1 0-1 0 0,1 0 0 0 0,-1 0 0 0 0,1 0 0 0 0,-1 0 0 0 0,0 0 0 0 0,-20 9 537 0 0,13-5-614 0 0,1 1 1 0 0,1 0-1 0 0,-1 0 0 0 0,1 1 1 0 0,0 0-1 0 0,-7 8 1 0 0,11-12-102 0 0,1-1 0 0 0,0 1 0 0 0,0 0 0 0 0,0-1 1 0 0,0 1-1 0 0,1 0 0 0 0,-1 0 0 0 0,0 0 0 0 0,1 0 1 0 0,-1 0-1 0 0,1-1 0 0 0,0 1 0 0 0,-1 0 0 0 0,1 0 1 0 0,0 0-1 0 0,0 0 0 0 0,1 0 0 0 0,-1 0 0 0 0,0 0 1 0 0,0 0-1 0 0,1 0 0 0 0,0 0 0 0 0,-1 0 0 0 0,1 0 1 0 0,0-1-1 0 0,0 1 0 0 0,0 0 0 0 0,0 0 0 0 0,0-1 1 0 0,0 1-1 0 0,0-1 0 0 0,2 3 0 0 0,2 1-7 0 0,0-1 0 0 0,0 1-1 0 0,0-1 1 0 0,0 0 0 0 0,1 0-1 0 0,-1 0 1 0 0,1-1 0 0 0,0 0 0 0 0,0 0-1 0 0,9 3 1 0 0,-1-2 14 0 0,1-1 0 0 0,0 0-1 0 0,22 1 1 0 0,-37-4 5 0 0,0 0 0 0 0,0 0 0 0 0,1 0 0 0 0,-1 0 0 0 0,0 0 0 0 0,0 0 0 0 0,1 0 0 0 0,-1 0 0 0 0,0 0 0 0 0,0 0 0 0 0,0 0 0 0 0,1 0 0 0 0,-1 0 0 0 0,0 0 0 0 0,0 0 0 0 0,1 1 0 0 0,-1-1 0 0 0,0 0 0 0 0,0 0 0 0 0,0 0 0 0 0,0 0 0 0 0,1 0 0 0 0,-1 1 0 0 0,0-1 0 0 0,0 0 0 0 0,0 0 0 0 0,0 0 0 0 0,1 0 0 0 0,-1 1 0 0 0,0-1 0 0 0,0 0 0 0 0,0 0 0 0 0,0 0 0 0 0,0 1 0 0 0,0-1 0 0 0,0 0 1 0 0,0 0-1 0 0,0 1 0 0 0,0-1 0 0 0,0 0 0 0 0,0 0 0 0 0,0 1 0 0 0,0-1 0 0 0,0 0 0 0 0,0 1 0 0 0,-8 11 309 0 0,-15 8 48 0 0,-11-1-190 0 0,-6 4-593 0 0,40-22 260 0 0,-1-1 1 0 0,1 1-1 0 0,-1 0 0 0 0,1-1 1 0 0,-1 1-1 0 0,1-1 1 0 0,0 1-1 0 0,-1 0 0 0 0,1-1 1 0 0,0 1-1 0 0,0 0 1 0 0,-1-1-1 0 0,1 1 1 0 0,0 0-1 0 0,0 0 0 0 0,0-1 1 0 0,0 1-1 0 0,0 0 1 0 0,0 0-1 0 0,0-1 1 0 0,0 1-1 0 0,0 0 0 0 0,0-1 1 0 0,0 1-1 0 0,1 0 1 0 0,-1 0-1 0 0,0 0 1 0 0,14 17-12827 0 0,-4-12 5059 0 0</inkml:trace>
  <inkml:trace contextRef="#ctx0" brushRef="#br0" timeOffset="1">341 249 15667 0 0,'21'-9'7509'0'0,"-15"6"-6529"0"0,1 0 0 0 0,0 0 0 0 0,0 1 0 0 0,0 0 0 0 0,0 0 0 0 0,13-1 0 0 0</inkml:trace>
</inkml:ink>
</file>

<file path=ppt/ink/ink2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5:10.7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9 4937 0 0,'-14'-4'3893'0'0,"19"2"-1643"0"0,24-1-1469 0 0,-3 3-795 0 0,-1 2 0 0 0,1 0 0 0 0,43 11-1 0 0,-9 2-2768 0 0,-49-10-258 0 0,-18 2-130 0 0</inkml:trace>
</inkml:ink>
</file>

<file path=ppt/ink/ink2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5:11.3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46 5665 0 0,'-1'-1'233'0'0,"1"0"0"0"0,0 0 0 0 0,0 0 0 0 0,0 0 0 0 0,0-1 0 0 0,0 1 0 0 0,0 0 0 0 0,0 0 0 0 0,1 0 0 0 0,-1 0 0 0 0,0-1 0 0 0,0 1 0 0 0,1 0 0 0 0,-1 0 0 0 0,1 0 0 0 0,-1 0-1 0 0,1 0 1 0 0,0 0 0 0 0,-1 0 0 0 0,1 0 0 0 0,0 0 0 0 0,0 0 0 0 0,-1 1 0 0 0,1-1 0 0 0,0 0 0 0 0,0 0 0 0 0,0 1 0 0 0,0-1 0 0 0,1 0 0 0 0,2 0-81 0 0,0 1 0 0 0,0 0 0 0 0,0 0 0 0 0,0 0 1 0 0,0 0-1 0 0,0 1 0 0 0,0-1 0 0 0,5 2 0 0 0,21 1-112 0 0,-24-3 91 0 0,0 0 1 0 0,0 1-1 0 0,0 0 1 0 0,0 0-1 0 0,0 0 1 0 0,9 3-1 0 0,-17-1-56 0 0,1-1 0 0 0,-1 1 0 0 0,0-1 0 0 0,1 0 0 0 0,-1 0 0 0 0,0 0 0 0 0,0 0 0 0 0,0 0 0 0 0,-1 0 0 0 0,1 0 0 0 0,-4 2 0 0 0,0 0-7 0 0,2 0-102 0 0,1-1-1 0 0,0 1 0 0 0,0 0 0 0 0,1-1 0 0 0,-1 1 1 0 0,1 0-1 0 0,-1 1 0 0 0,1-1 0 0 0,1 0 0 0 0,-1 1 1 0 0,1-1-1 0 0,-1 1 0 0 0,1-1 0 0 0,0 1 0 0 0,1 0 1 0 0,-1 9-1 0 0,1-12 37 0 0,0 1 0 0 0,0-1 0 0 0,0 1 0 0 0,1-1 0 0 0,-1 1 0 0 0,1-1 0 0 0,-1 1 0 0 0,1-1 0 0 0,0 0 1 0 0,0 1-1 0 0,0-1 0 0 0,0 0 0 0 0,1 0 0 0 0,-1 1 0 0 0,1-1 0 0 0,-1 0 0 0 0,1 0 0 0 0,-1-1 0 0 0,1 1 0 0 0,0 0 0 0 0,0-1 0 0 0,0 1 0 0 0,0-1 0 0 0,0 1 0 0 0,1-1 0 0 0,-1 0 1 0 0,0 0-1 0 0,0 0 0 0 0,1 0 0 0 0,-1 0 0 0 0,1-1 0 0 0,-1 1 0 0 0,5 0 0 0 0,-5-1 56 0 0,1 0 0 0 0,0 0 1 0 0,0 0-1 0 0,0 0 0 0 0,-1 0 0 0 0,1 0 1 0 0,0-1-1 0 0,0 1 0 0 0,-1-1 1 0 0,1 0-1 0 0,0 0 0 0 0,-1 0 0 0 0,1 0 1 0 0,-1 0-1 0 0,1-1 0 0 0,-1 1 0 0 0,0-1 1 0 0,1 1-1 0 0,-1-1 0 0 0,0 0 0 0 0,0 0 1 0 0,0 0-1 0 0,-1 0 0 0 0,1 0 0 0 0,0-1 1 0 0,-1 1-1 0 0,1 0 0 0 0,-1-1 0 0 0,0 1 1 0 0,0-1-1 0 0,1-3 0 0 0,-1 3-183 0 0,0 0 1 0 0,0 0-1 0 0,-1 0 0 0 0,1-1 0 0 0,-1 1 0 0 0,0 0 1 0 0,0 0-1 0 0,0-1 0 0 0,-1 1 0 0 0,1 0 1 0 0,-2-6-1 0 0,1 6-433 0 0,0 1 0 0 0,0-1 1 0 0,-1 0-1 0 0,1 0 0 0 0,-1 1 0 0 0,1-1 1 0 0,-1 0-1 0 0,0 1 0 0 0,0 0 0 0 0,0-1 1 0 0,0 1-1 0 0,-1 0 0 0 0,-3-3 0 0 0,5 5 474 0 0,1 0 1 0 0,-1-1-1 0 0,0 1 0 0 0,1 0 0 0 0,-1-1 0 0 0,1 1 0 0 0,-1-1 0 0 0,1 1 0 0 0,-1-1 0 0 0,1 0 1 0 0,-1 1-1 0 0,1-1 0 0 0,-1 1 0 0 0,1-1 0 0 0,-1 0 0 0 0,1 1 0 0 0,0-1 0 0 0,-1 0 0 0 0,1 1 1 0 0,0-1-1 0 0,0 0 0 0 0,0 0 0 0 0,0 1 0 0 0,-1-1 0 0 0,1 0 0 0 0,0 0 0 0 0,0 1 0 0 0,0-1 1 0 0,1 0-1 0 0,-1 0 0 0 0,0 1 0 0 0,0-1 0 0 0,0 0 0 0 0,0 0 0 0 0,1 0 0 0 0,1-1 235 0 0,-1 0 0 0 0,1 0 0 0 0,0 0 1 0 0,0 0-1 0 0,0 0 0 0 0,0 0 0 0 0,0 1 0 0 0,0-1 0 0 0,1 1 0 0 0,3-2 0 0 0,5-3 990 0 0,0 1-1 0 0,0 1 1 0 0,23-6 0 0 0,12 5 103 0 0,-44 5-1246 0 0,1 0 1 0 0,-1 0-1 0 0,1 0 0 0 0,0 0 0 0 0,-1 0 1 0 0,1 1-1 0 0,-1-1 0 0 0,1 1 0 0 0,-1 0 1 0 0,1 0-1 0 0,-1 0 0 0 0,1 0 1 0 0,-1 0-1 0 0,0 0 0 0 0,3 3 0 0 0,-4-4-117 0 0,-1 0-1 0 0,0 1 1 0 0,0-1 0 0 0,1 1-1 0 0,-1-1 1 0 0,0 1-1 0 0,0-1 1 0 0,0 1 0 0 0,0-1-1 0 0,0 1 1 0 0,0-1-1 0 0,0 1 1 0 0,1-1 0 0 0,-1 1-1 0 0,-1-1 1 0 0,1 1-1 0 0,0-1 1 0 0,0 1 0 0 0,0-1-1 0 0,0 1 1 0 0,0-1-1 0 0,0 0 1 0 0,0 1-1 0 0,-1-1 1 0 0,1 1 0 0 0,0-1-1 0 0,0 1 1 0 0,-1-1-1 0 0,1 0 1 0 0,0 1 0 0 0,-1-1-1 0 0,1 1 1 0 0,-1-1-1 0 0,-14 14-2744 0 0,14-13 2617 0 0,-12 10-3047 0 0</inkml:trace>
</inkml:ink>
</file>

<file path=ppt/ink/ink2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5:11.6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1 169 3345 0 0,'3'-9'9218'0'0,"-3"9"-8939"0"0,15-6 2530 0 0,14 0-2437 0 0,13 12-1084 0 0,-1-1-8035 0 0,-32-6 4568 0 0</inkml:trace>
  <inkml:trace contextRef="#ctx0" brushRef="#br0" timeOffset="1">182 0 5977 0 0,'-1'0'382'0'0,"0"0"-1"0"0,0 0 0 0 0,1 0 1 0 0,-1 0-1 0 0,0 1 1 0 0,0-1-1 0 0,1 0 0 0 0,-1 0 1 0 0,0 1-1 0 0,1-1 0 0 0,-1 0 1 0 0,0 1-1 0 0,1-1 1 0 0,-1 1-1 0 0,1-1 0 0 0,-1 1 1 0 0,0-1-1 0 0,1 1 0 0 0,-1-1 1 0 0,1 1-1 0 0,-1 1 1 0 0,-6 18 2682 0 0,4 28-2990 0 0,3-41 432 0 0,1 17-535 0 0,-3 50-2934 0 0,-9-28-5564 0 0,9-39 4427 0 0</inkml:trace>
</inkml:ink>
</file>

<file path=ppt/ink/ink2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5:12.0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24 6185 0 0,'4'4'7610'0'0,"8"9"-4284"0"0,-9-10-3310 0 0,0 0 1 0 0,1 0-1 0 0,-1 0 1 0 0,1 0-1 0 0,0-1 1 0 0,-1 1 0 0 0,1-1-1 0 0,0 0 1 0 0,7 2-1 0 0,-5-2-136 0 0,1-1-1 0 0,0 0 1 0 0,0-1 0 0 0,0 1-1 0 0,-1-1 1 0 0,1-1-1 0 0,0 1 1 0 0,0-1-1 0 0,-1 0 1 0 0,1-1-1 0 0,8-2 1 0 0,-9 2-748 0 0,0-1 0 0 0,0 1 1 0 0,0-1-1 0 0,0 0 0 0 0,-1-1 0 0 0,1 1 1 0 0,-1-1-1 0 0,0 0 0 0 0,0-1 0 0 0,0 1 1 0 0,7-10-1 0 0,-2 1-2616 0 0</inkml:trace>
</inkml:ink>
</file>

<file path=ppt/ink/ink2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5:12.5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77 3 5801 0 0,'4'-3'8594'0'0,"-3"3"-8423"0"0,10 6 3035 0 0,8 12-1593 0 0,-18-14-1537 0 0,0 0-1 0 0,0 1 1 0 0,0-1-1 0 0,-1 0 1 0 0,1 1-1 0 0,-1-1 1 0 0,0 0-1 0 0,0 1 1 0 0,-1-1-1 0 0,1 0 1 0 0,-1 1-1 0 0,0-1 1 0 0,0 0-1 0 0,0 0 1 0 0,-1 0-1 0 0,0 0 1 0 0,1 0-1 0 0,-6 8 1 0 0,-1 1-385 0 0,0 0 0 0 0,-1 0 1 0 0,0-1-1 0 0,-12 12 0 0 0,13-15-139 0 0,5-5 123 0 0,0-1 1 0 0,0 1-1 0 0,0-1 0 0 0,-1 0 1 0 0,1 0-1 0 0,-1 0 0 0 0,0-1 1 0 0,-6 4-1 0 0,72-35 968 0 0,-54 27-912 0 0,52-13 896 0 0,-29 15-2689 0 0,-1 9-5061 0 0,-23-6 2242 0 0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6:40.5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 42 6441 0 0,'-27'-12'3765'0'0,"26"12"-3612"0"0,0 0 1 0 0,0 0 0 0 0,1-1 0 0 0,-1 1 0 0 0,0 0 0 0 0,0-1-1 0 0,1 1 1 0 0,-1 0 0 0 0,0-1 0 0 0,1 1 0 0 0,-1-1-1 0 0,1 1 1 0 0,-1-1 0 0 0,0 0 0 0 0,1 1 0 0 0,-1-1-1 0 0,1 1 1 0 0,0-1 0 0 0,-1 0 0 0 0,1 1 0 0 0,-1-1 0 0 0,1 0-1 0 0,0 0 1 0 0,0 1 0 0 0,-1-1 0 0 0,1 0 0 0 0,0 0-1 0 0,0 1 1 0 0,0-1 0 0 0,0 0 0 0 0,0 0 0 0 0,0 0-1 0 0,0-1 1 0 0,3 1-99 0 0,0 1 0 0 0,0-1 0 0 0,0 1-1 0 0,1 0 1 0 0,-1-1 0 0 0,0 1 0 0 0,0 1-1 0 0,5 0 1 0 0,-3-1-16 0 0,26 2-5 0 0,-21 0-3 0 0,0-1 0 0 0,1 0 0 0 0,0-1 0 0 0,-1 0 1 0 0,1-1-1 0 0,-1 0 0 0 0,1-1 0 0 0,-1 0 1 0 0,16-5-1 0 0,-60 11 1420 0 0,25 0-1377 0 0,-20 6-122 0 0,2 1 1 0 0,-39 22 0 0 0,65-32 36 0 0,0-1 0 0 0,0 1-1 0 0,0 0 1 0 0,0 0 0 0 0,0 0 0 0 0,0 0 0 0 0,0 0 0 0 0,0 0 0 0 0,0 0 0 0 0,1 1 0 0 0,-1-1 0 0 0,0 0 0 0 0,1 0-1 0 0,-1 1 1 0 0,0-1 0 0 0,1 0 0 0 0,0 0 0 0 0,-1 1 0 0 0,1-1 0 0 0,0 1 0 0 0,0 0 0 0 0,0 2 0 0 0,0-1 1 0 0,0 1-1 0 0,1-1 1 0 0,-1 0-1 0 0,1 1 1 0 0,0-1-1 0 0,0 0 1 0 0,3 5-1 0 0,3 6 32 0 0,0-1 1 0 0,1 0-1 0 0,11 12 0 0 0,-15-20 1 0 0,8 10 72 0 0,0 1 1 0 0,28 25-1 0 0,-37-38-206 0 0,1 0 1 0 0,-1 0-1 0 0,0 0 0 0 0,1-1 0 0 0,0 1 0 0 0,-1-1 0 0 0,1 0 0 0 0,0 0 0 0 0,0-1 1 0 0,1 1-1 0 0,-1-1 0 0 0,0 1 0 0 0,0-1 0 0 0,1-1 0 0 0,-1 1 0 0 0,0-1 1 0 0,1 1-1 0 0,-1-1 0 0 0,8-1 0 0 0,-11 0-140 0 0,-1 1 0 0 0,1 0 0 0 0,0-1 1 0 0,0 1-1 0 0,-1 0 0 0 0,1-1 0 0 0,0 1 0 0 0,-1-1 0 0 0,1 1 0 0 0,0-1 1 0 0,-1 0-1 0 0,1 1 0 0 0,-1-1 0 0 0,1 0 0 0 0,-1 1 0 0 0,1-1 0 0 0,-1 0 1 0 0,1 1-1 0 0,-1-1 0 0 0,0 0 0 0 0,1 0 0 0 0,-1 0 0 0 0,0 1 0 0 0,0-1 1 0 0,0 0-1 0 0,1 0 0 0 0,-1 0 0 0 0,0 0 0 0 0,0 0 0 0 0,0 1 0 0 0,0-1 1 0 0,-1 0-1 0 0,1-1 0 0 0,1-7-4118 0 0</inkml:trace>
</inkml:ink>
</file>

<file path=ppt/ink/ink2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5:12.8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 17 7466 0 0,'-1'8'5945'0'0,"-1"15"-4101"0"0,1-18-1194 0 0,-11 101 391 0 0,49-141-4661 0 0,-27 23 2509 0 0,1 0 1 0 0,-2-1-1 0 0,14-22 1 0 0,-20 29 1117 0 0,1-1-1 0 0,-2 1 1 0 0,1-1 0 0 0,-1 0 0 0 0,0 0-1 0 0,1-4 7515 0 0,-5 22-4070 0 0,-3 38-1816 0 0,5-32-1784 0 0,0 14-277 0 0,4 34-1 0 0,2-34-3303 0 0,4-3-3586 0 0,-6-19 1506 0 0</inkml:trace>
</inkml:ink>
</file>

<file path=ppt/ink/ink2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5:13.2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10474 0 0,'0'0'148'0'0,"0"0"-1"0"0,0 0 0 0 0,1 0 0 0 0,-1 0 1 0 0,0 0-1 0 0,1 0 0 0 0,-1 0 1 0 0,0 0-1 0 0,0 0 0 0 0,1 1 0 0 0,-1-1 1 0 0,0 0-1 0 0,0 0 0 0 0,0 0 1 0 0,1 0-1 0 0,-1 1 0 0 0,0-1 0 0 0,0 0 1 0 0,0 0-1 0 0,1 0 0 0 0,-1 1 1 0 0,0-1-1 0 0,0 0 0 0 0,0 0 0 0 0,0 1 1 0 0,0-1-1 0 0,1 0 0 0 0,-1 0 1 0 0,0 1-1 0 0,0-1 0 0 0,0 0 0 0 0,0 1 1 0 0,0-1-1 0 0,0 0 0 0 0,0 0 1 0 0,0 1-1 0 0,0-1 0 0 0,0 0 0 0 0,0 1 1 0 0,0-1-1 0 0,0 0 0 0 0,-1 0 1 0 0,1 1-1 0 0,0-1 0 0 0,0 0 1 0 0,0 0-1 0 0,0 1 0 0 0,0-1 0 0 0,0 0 1 0 0,-1 0-1 0 0,1 0 0 0 0,0 1 1 0 0,0-1-1 0 0,0 0 0 0 0,-1 0 0 0 0,1 0 1 0 0,0 1-1 0 0,35-1 1640 0 0,-25 0-1292 0 0,47 8-60 0 0,-44-5-469 0 0,0 0 0 0 0,1-1 0 0 0,-1-1 0 0 0,1-1 0 0 0,17 0 0 0 0,-36-7-4625 0 0,-18 2 3566 0 0,18 5 1256 0 0,-1 1 0 0 0,0-1 0 0 0,0 1 0 0 0,1 1 1 0 0,-1-1-1 0 0,1 1 0 0 0,-1 0 0 0 0,1 0 0 0 0,-1 1 0 0 0,1-1 0 0 0,0 1 0 0 0,0 0 0 0 0,1 1 0 0 0,-1-1 0 0 0,1 1 1 0 0,-1 0-1 0 0,1 0 0 0 0,0 1 0 0 0,1-1 0 0 0,-1 1 0 0 0,1-1 0 0 0,0 1 0 0 0,0 0 0 0 0,0 1 0 0 0,1-1 0 0 0,-3 8 1 0 0,2-5-73 0 0,0 0 0 0 0,1 1 0 0 0,0-1 1 0 0,1 1-1 0 0,-1 0 0 0 0,2 0 1 0 0,0 13-1 0 0,0-14-531 0 0,1-1 0 0 0,0 0 0 0 0,0 0 0 0 0,1-1 0 0 0,0 1 1 0 0,0 0-1 0 0,0 0 0 0 0,1-1 0 0 0,6 10 0 0 0,-9-15 135 0 0,0 0 1 0 0,1 0 0 0 0,-1-1-1 0 0,1 1 1 0 0,-1 0-1 0 0,1 0 1 0 0,-1 0-1 0 0,1-1 1 0 0,0 1 0 0 0,0 0-1 0 0,-1-1 1 0 0,1 1-1 0 0,0-1 1 0 0,0 1-1 0 0,-1-1 1 0 0,1 1 0 0 0,0-1-1 0 0,0 1 1 0 0,0-1-1 0 0,0 0 1 0 0,0 1-1 0 0,0-1 1 0 0,0 0 0 0 0,0 0-1 0 0,0 0 1 0 0,1 0-1 0 0,-1 0 90 0 0,0-1 0 0 0,0 1-1 0 0,0-1 1 0 0,0 1 0 0 0,0-1-1 0 0,0 0 1 0 0,-1 1 0 0 0,1-1-1 0 0,0 0 1 0 0,0 0 0 0 0,0 0-1 0 0,-1 0 1 0 0,1 1 0 0 0,-1-1-1 0 0,1 0 1 0 0,0 0 0 0 0,-1 0-1 0 0,0 0 1 0 0,1 0 0 0 0,0-3-1 0 0,5-10-2099 0 0</inkml:trace>
</inkml:ink>
</file>

<file path=ppt/ink/ink2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5:13.7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126 20 4377 0 0,'6'-19'5050'0'0,"-7"32"-314"0"0,-7 34-1362 0 0,4-33-3375 0 0,0-1 0 0 0,-1 1 0 0 0,-14 23 1 0 0,18-33-311 0 0,-1-1 1 0 0,0 1-1 0 0,-1-1 1 0 0,1 0 0 0 0,0 0-1 0 0,-1 0 1 0 0,0 0-1 0 0,0 0 1 0 0,0 0-1 0 0,0-1 1 0 0,0 1 0 0 0,-1-1-1 0 0,1 0 1 0 0,0 0-1 0 0,-1 0 1 0 0,0-1 0 0 0,0 1-1 0 0,-5 1 1 0 0,8-3 240 0 0,0 0 1 0 0,0 0 0 0 0,0 0-1 0 0,0 0 1 0 0,0 0-1 0 0,-1 0 1 0 0,1 0-1 0 0,0-1 1 0 0,0 1 0 0 0,0 0-1 0 0,0-1 1 0 0,0 1-1 0 0,0-1 1 0 0,0 1-1 0 0,0-1 1 0 0,0 1 0 0 0,0-1-1 0 0,0 0 1 0 0,0 1-1 0 0,0-1 1 0 0,0 0-1 0 0,0 0 1 0 0,1 0 0 0 0,-1 0-1 0 0,-1-1 1 0 0,2 1 145 0 0,0 0 1 0 0,-1 0-1 0 0,1 1 1 0 0,-1-1-1 0 0,1 0 1 0 0,0 0-1 0 0,0 0 1 0 0,0 0-1 0 0,0 0 1 0 0,-1 0-1 0 0,1 0 1 0 0,0 0-1 0 0,0 0 1 0 0,1 0-1 0 0,-1 0 1 0 0,0 0-1 0 0,0 0 1 0 0,0 1-1 0 0,1-1 1 0 0,-1 0 0 0 0,0 0-1 0 0,1 0 1 0 0,-1 0-1 0 0,1 0 1 0 0,-1 1-1 0 0,1-1 1 0 0,-1 0-1 0 0,1 0 1 0 0,0 1-1 0 0,-1-1 1 0 0,1 0-1 0 0,0 1 1 0 0,0-1-1 0 0,-1 1 1 0 0,1-1-1 0 0,0 1 1 0 0,0-1-1 0 0,0 1 1 0 0,0-1-1 0 0,0 1 1 0 0,-1 0-1 0 0,1 0 1 0 0,0-1-1 0 0,0 1 1 0 0,0 0-1 0 0,2 0 1 0 0,13-1 339 0 0,-1 0-1 0 0,25 2 1 0 0,20-1-1409 0 0,-22-9-2978 0 0,-21 0-62 0 0,-5 6 444 0 0</inkml:trace>
  <inkml:trace contextRef="#ctx0" brushRef="#br0" timeOffset="1">247 30 5521 0 0,'-3'13'10418'0'0,"-1"18"-6735"0"0,-3 16-3829 0 0,-20 34-1461 0 0,32-86 1152 0 0,0 1 0 0 0,0-1 0 0 0,0 1 0 0 0,1 0 0 0 0,-1 1 0 0 0,1 0 1 0 0,0-1-1 0 0,8-2 0 0 0,-10 4-309 0 0,55-23-6416 0 0,-45 21 3453 0 0</inkml:trace>
</inkml:ink>
</file>

<file path=ppt/ink/ink2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5:14.0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91 8994 0 0,'-1'3'438'0'0,"0"0"-1"0"0,-1 0 1 0 0,1 0-1 0 0,0 0 1 0 0,0 1 0 0 0,1-1-1 0 0,-1 0 1 0 0,1 0-1 0 0,-1 1 1 0 0,1-1 0 0 0,0 0-1 0 0,0 0 1 0 0,1 1-1 0 0,-1-1 1 0 0,2 5 0 0 0,-1-5-385 0 0,-1 0 0 0 0,1-1 1 0 0,0 1-1 0 0,0 0 1 0 0,1-1-1 0 0,-1 1 1 0 0,0-1-1 0 0,1 0 0 0 0,-1 1 1 0 0,1-1-1 0 0,0 0 1 0 0,0 0-1 0 0,0 0 1 0 0,0 0-1 0 0,0 0 0 0 0,0 0 1 0 0,1-1-1 0 0,-1 1 1 0 0,1-1-1 0 0,-1 0 1 0 0,1 1-1 0 0,-1-1 0 0 0,1 0 1 0 0,0-1-1 0 0,-1 1 1 0 0,1 0-1 0 0,0-1 1 0 0,5 1-1 0 0,-7-1 18 0 0,1 0 1 0 0,-1 0-1 0 0,1-1 0 0 0,-1 1 0 0 0,1 0 1 0 0,-1-1-1 0 0,0 1 0 0 0,1 0 0 0 0,-1-1 0 0 0,0 0 1 0 0,1 1-1 0 0,-1-1 0 0 0,0 0 0 0 0,0 0 1 0 0,0 0-1 0 0,0 0 0 0 0,1 1 0 0 0,-1-2 1 0 0,0 1-1 0 0,-1 0 0 0 0,2-2 0 0 0,0 0 43 0 0,0 0 0 0 0,0 0 0 0 0,-1-1 0 0 0,0 1-1 0 0,0-1 1 0 0,0 1 0 0 0,0-1 0 0 0,0-5 0 0 0,0 2-5 0 0,0-1 1 0 0,-1 1 0 0 0,0 0-1 0 0,-1-1 1 0 0,0 1-1 0 0,0 0 1 0 0,0-1 0 0 0,-3-7-1 0 0,1 11-42 0 0,0-1-1 0 0,0 1 0 0 0,-1-1 1 0 0,1 1-1 0 0,-1 0 0 0 0,0 0 1 0 0,0 1-1 0 0,0-1 0 0 0,-1 1 1 0 0,1 0-1 0 0,-8-3 1 0 0,11 5-149 0 0,-1 0 0 0 0,0 0 0 0 0,0 0 0 0 0,0 0 0 0 0,1 1 0 0 0,-1-1 0 0 0,0 1 0 0 0,0-1 0 0 0,0 1 0 0 0,0 0 0 0 0,0 0 0 0 0,0 0 0 0 0,0 0 0 0 0,-4 1 0 0 0,5-1-139 0 0,0 1 0 0 0,0-1 0 0 0,0 1 0 0 0,0 0 0 0 0,0 0 0 0 0,0-1 0 0 0,0 1 0 0 0,0 0 0 0 0,0 0 0 0 0,0 0 0 0 0,0 0 0 0 0,1 0 0 0 0,-1 0 0 0 0,0 0 0 0 0,1 0 0 0 0,-1 0 0 0 0,1 0 0 0 0,-1 1 0 0 0,1-1 0 0 0,-1 0 0 0 0,1 0 0 0 0,0 1 0 0 0,0-1 0 0 0,0 0 0 0 0,-1 2 1 0 0,2 16-6506 0 0,2-9 1460 0 0</inkml:trace>
  <inkml:trace contextRef="#ctx0" brushRef="#br0" timeOffset="1">157 6 8146 0 0,'0'0'321'0'0,"0"-1"1"0"0,1 1 0 0 0,-1 0 0 0 0,0-1 0 0 0,1 1-1 0 0,-1-1 1 0 0,1 1 0 0 0,-1 0 0 0 0,1-1-1 0 0,-1 1 1 0 0,0 0 0 0 0,1 0 0 0 0,-1-1-1 0 0,1 1 1 0 0,0 0 0 0 0,-1 0 0 0 0,1 0-1 0 0,-1 0 1 0 0,1 0 0 0 0,-1-1 0 0 0,1 1-1 0 0,-1 0 1 0 0,1 0 0 0 0,-1 0 0 0 0,1 1-1 0 0,0-1 1 0 0,-1 0 0 0 0,1 0 0 0 0,-1 0-1 0 0,1 0 1 0 0,0 1 0 0 0,9 15 3962 0 0,0 33-3110 0 0,-9-43-570 0 0,5 62 21 0 0,1 9-1582 0 0,6-31-6901 0 0</inkml:trace>
</inkml:ink>
</file>

<file path=ppt/ink/ink2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5:14.4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15899 0 0,'10'-1'3895'0'0,"14"3"-3103"0"0,-22-1-532 0 0,43 7 431 0 0,-36-5-1164 0 0,1-1 0 0 0,0 0 1 0 0,-1-1-1 0 0,1 0 0 0 0,18 0 0 0 0,-28-1 254 0 0,0 0 109 0 0,1 0 0 0 0,-1 0 1 0 0,0 0-1 0 0,0 0 1 0 0,0 0-1 0 0,0 0 0 0 0,0 0 1 0 0,0 0-1 0 0,1 0 0 0 0,-1 0 1 0 0,0 0-1 0 0,0 0 0 0 0,0 0 1 0 0,-5-11-6679 0 0,-16 3 4874 0 0,18 8 2116 0 0,0 0-1 0 0,0 0 0 0 0,0 1 0 0 0,0-1 1 0 0,-1 1-1 0 0,1 0 0 0 0,0 0 0 0 0,0 0 1 0 0,1 0-1 0 0,-1 0 0 0 0,0 1 0 0 0,0-1 1 0 0,1 1-1 0 0,-1 0 0 0 0,1 0 0 0 0,-5 4 1 0 0,3-2 288 0 0,1 0 1 0 0,0 1 0 0 0,0-1-1 0 0,0 1 1 0 0,0-1 0 0 0,1 1-1 0 0,0 0 1 0 0,0 0-1 0 0,-2 7 1 0 0,2-2 85 0 0,0 1 0 0 0,0-1 0 0 0,1 0 0 0 0,1 0 0 0 0,0 17 0 0 0,8 17-2243 0 0,-8-44 1496 0 0,0 1 0 0 0,0-1 0 0 0,0 1-1 0 0,0-1 1 0 0,0 1 0 0 0,0-1 0 0 0,0 1-1 0 0,0-1 1 0 0,1 0 0 0 0,-1 1 0 0 0,0-1-1 0 0,0 1 1 0 0,0-1 0 0 0,1 0 0 0 0,-1 1 0 0 0,0-1-1 0 0,0 1 1 0 0,1-1 0 0 0,-1 0 0 0 0,0 1-1 0 0,1-1 1 0 0,-1 0 0 0 0,0 1 0 0 0,1-1-1 0 0,-1 0 1 0 0,1 0 0 0 0,-1 0 0 0 0,0 1 0 0 0,1-1-1 0 0,-1 0 1 0 0,1 0 0 0 0,-1 0 0 0 0,1 0-1 0 0,-1 0 1 0 0,0 0 0 0 0,1 1 0 0 0,-1-1-1 0 0,1 0 1 0 0,-1 0 0 0 0,1-1 0 0 0,-1 1-1 0 0,2 0 1 0 0,8 0-5084 0 0,2 9 1824 0 0</inkml:trace>
</inkml:ink>
</file>

<file path=ppt/ink/ink2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5:14.9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61 7 4113 0 0,'0'-1'226'0'0,"1"1"1"0"0,-1-1 0 0 0,1 1-1 0 0,-1-1 1 0 0,1 1 0 0 0,-1-1-1 0 0,1 1 1 0 0,-1 0-1 0 0,1-1 1 0 0,-1 1 0 0 0,1 0-1 0 0,0 0 1 0 0,-1-1-1 0 0,1 1 1 0 0,0 0 0 0 0,-1 0-1 0 0,1 0 1 0 0,0 0-1 0 0,-1-1 1 0 0,1 1 0 0 0,-1 0-1 0 0,1 0 1 0 0,0 0 0 0 0,-1 1-1 0 0,1-1 1 0 0,0 0-1 0 0,-1 0 1 0 0,1 0 0 0 0,0 0-1 0 0,-1 1 1 0 0,1-1-1 0 0,-1 0 1 0 0,2 1 0 0 0,-1 0 150 0 0,-1 1 1 0 0,1-1 0 0 0,0 0 0 0 0,-1 1-1 0 0,1-1 1 0 0,-1 1 0 0 0,0-1 0 0 0,1 1 0 0 0,-1-1-1 0 0,0 1 1 0 0,0-1 0 0 0,0 1 0 0 0,0 2-1 0 0,-1 3 114 0 0,1-1-1 0 0,-1 0 0 0 0,-1 1 0 0 0,1-1 0 0 0,-1 0 1 0 0,-4 11-1 0 0,4-15-542 0 0,0 0-1 0 0,0 0 1 0 0,0 0 0 0 0,0 0 0 0 0,0-1 0 0 0,-1 1-1 0 0,1-1 1 0 0,-1 1 0 0 0,1-1 0 0 0,-1 0 0 0 0,0 0 0 0 0,1 0-1 0 0,-1 0 1 0 0,0 0 0 0 0,1-1 0 0 0,-1 1 0 0 0,0-1-1 0 0,0 0 1 0 0,0 0 0 0 0,0 0 0 0 0,1 0 0 0 0,-1 0 0 0 0,-3-1-1 0 0,-4 1-467 0 0,35-11-568 0 0,-22 9 1145 0 0,0 0-1 0 0,-1 1 1 0 0,1-1 0 0 0,0 1 0 0 0,0 0 0 0 0,0-1 0 0 0,0 2 0 0 0,0-1-1 0 0,3-1 1 0 0,-5 3-148 0 0,-1-1 0 0 0,1 1 0 0 0,-1-1 0 0 0,1 0 0 0 0,-1 1 0 0 0,1-1 0 0 0,-1 1 0 0 0,1-1 0 0 0,-1 1-1 0 0,0-1 1 0 0,1 1 0 0 0,-1 0 0 0 0,0-1 0 0 0,0 1 0 0 0,1-1 0 0 0,-1 1 0 0 0,0 0 0 0 0,0-1 0 0 0,0 1 0 0 0,0-1 0 0 0,0 1-1 0 0,0 0 1 0 0,0-1 0 0 0,0 1 0 0 0,0 0 0 0 0,0-1 0 0 0,0 1 0 0 0,0-1 0 0 0,0 1 0 0 0,-1 0 0 0 0,1-1 0 0 0,0 1 0 0 0,0-1-1 0 0,-1 1 1 0 0,0 0 0 0 0,1 1-340 0 0,0-1 0 0 0,-1 1 0 0 0,1-1 0 0 0,-1 1 1 0 0,1-1-1 0 0,-1 1 0 0 0,0-1 0 0 0,1 1 0 0 0,-1-1 0 0 0,0 0 0 0 0,0 1 0 0 0,0-1 0 0 0,0 0 0 0 0,-3 2 0 0 0,-12-2-2633 0 0,6 8-734 0 0</inkml:trace>
</inkml:ink>
</file>

<file path=ppt/ink/ink2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5:15.4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32 9378 0 0,'3'0'8743'0'0,"5"-1"-3770"0"0,25-6-2482 0 0,-20 4-1830 0 0,15-3-527 0 0,-14 2-257 0 0,-1 1 0 0 0,0 0 0 0 0,1 1-1 0 0,0 1 1 0 0,-1 0 0 0 0,1 1 0 0 0,0 0-1 0 0,-1 1 1 0 0,15 3 0 0 0,-16 5-4853 0 0</inkml:trace>
</inkml:ink>
</file>

<file path=ppt/ink/ink2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5:15.9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41 10730 0 0,'-2'-2'624'0'0,"1"1"0"0"0,0-1 0 0 0,-1 1 0 0 0,1-1 0 0 0,0 0 0 0 0,0 0 0 0 0,0 0 0 0 0,1 1 0 0 0,-1-1 0 0 0,0 0 0 0 0,1 0 0 0 0,-1 0 0 0 0,1 0 0 0 0,0 0 0 0 0,-1-3 0 0 0,1 5-516 0 0,1-1-1 0 0,-1 1 1 0 0,0-1-1 0 0,0 1 1 0 0,0 0 0 0 0,0-1-1 0 0,1 1 1 0 0,-1-1-1 0 0,0 1 1 0 0,0 0 0 0 0,1-1-1 0 0,-1 1 1 0 0,0-1 0 0 0,1 1-1 0 0,-1 0 1 0 0,0 0-1 0 0,1-1 1 0 0,-1 1 0 0 0,0 0-1 0 0,1-1 1 0 0,-1 1-1 0 0,1 0 1 0 0,-1 0 0 0 0,1 0-1 0 0,21 0 14 0 0,0 5-169 0 0,-1 1 1 0 0,0 1-1 0 0,38 19 0 0 0,-51-22-1593 0 0,0 1 0 0 0,0 0 0 0 0,12 11 0 0 0,-17-12-1180 0 0,-9-6-2501 0 0</inkml:trace>
</inkml:ink>
</file>

<file path=ppt/ink/ink2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5:16.4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27 10946 0 0,'11'-4'928'0'0,"0"0"-1"0"0,0 0 1 0 0,1 1-1 0 0,-1 0 1 0 0,1 1-1 0 0,-1 0 0 0 0,1 1 1 0 0,17 0-1 0 0,-4-1-94 0 0,-18 1-644 0 0,0 1 1 0 0,-1 0 0 0 0,1 0-1 0 0,0 1 1 0 0,0 0 0 0 0,7 2-1 0 0,-13-3-172 0 0,-1 0-1 0 0,1 0 1 0 0,0 0-1 0 0,0 1 0 0 0,0-1 1 0 0,-1 1-1 0 0,1-1 1 0 0,0 0-1 0 0,0 1 1 0 0,-1-1-1 0 0,1 1 0 0 0,-1 0 1 0 0,1-1-1 0 0,0 1 1 0 0,-1-1-1 0 0,1 1 0 0 0,-1 0 1 0 0,1-1-1 0 0,-1 1 1 0 0,1 0-1 0 0,-1 0 1 0 0,1 1-1 0 0,-1-1-31 0 0,0 0 0 0 0,-1 1 0 0 0,1-1 0 0 0,0 1 0 0 0,-1-1 0 0 0,1 0 0 0 0,0 1 1 0 0,-1-1-1 0 0,1 0 0 0 0,-1 1 0 0 0,0-1 0 0 0,0 0 0 0 0,1 0 0 0 0,-1 1 0 0 0,0-1 0 0 0,0 0 0 0 0,0 0 0 0 0,-2 1 0 0 0,-3 4-298 0 0,-1-1-1 0 0,0 0 1 0 0,0 0-1 0 0,0-1 1 0 0,0 0-1 0 0,-1 0 1 0 0,1 0-1 0 0,-14 3 1 0 0,-30 16-975 0 0,96-13 3095 0 0,-9-9-1127 0 0,44-2 0 0 0,-16-1-2190 0 0,-84 10-9215 0 0,-17 18 7811 0 0,23-16 3529 0 0,-21 17 5328 0 0,25-19-5287 0 0,1 0-1 0 0,-1-1 0 0 0,1-1 0 0 0,-2 0 0 0 0,-11 6 0 0 0,4-3-580 0 0,18-9-69 0 0,0 0-1 0 0,-1 0 0 0 0,1 0 0 0 0,0 0 0 0 0,0 0 0 0 0,0 0 0 0 0,0 0 0 0 0,0 0 0 0 0,0 0 1 0 0,0 0-1 0 0,0 0 0 0 0,0 0 0 0 0,0 0 0 0 0,0 0 0 0 0,-1 1 0 0 0,1-1 0 0 0,0 0 0 0 0,0 0 0 0 0,0 0 1 0 0,0 0-1 0 0,0 0 0 0 0,0 0 0 0 0,0 0 0 0 0,0 0 0 0 0,0 0 0 0 0,0 0 0 0 0,0 0 0 0 0,0 1 0 0 0,0-1 1 0 0,0 0-1 0 0,0 0 0 0 0,0 0 0 0 0,0 0 0 0 0,0 0 0 0 0,0 0 0 0 0,0 0 0 0 0,0 0 0 0 0,0 0 1 0 0,0 1-1 0 0,0-1 0 0 0,0 0 0 0 0,0 0 0 0 0,0 0 0 0 0,0 0 0 0 0,0 0 0 0 0,0 0 0 0 0,0 0 0 0 0,0 0 1 0 0,0 0-1 0 0,0 0 0 0 0,1 0 0 0 0,-1 0 0 0 0,0 1 0 0 0,0-1 0 0 0,0 0 0 0 0,0 0 0 0 0,0 0 0 0 0,0 0 1 0 0,0 0-1 0 0,0 0 0 0 0,0 0 0 0 0,0 0 0 0 0,0 0 0 0 0,1 0 0 0 0,-1 0 0 0 0,0 0 0 0 0,0 0 1 0 0,31 0 768 0 0,-10-1-738 0 0,6 2-210 0 0,40-1 97 0 0,-36-6-2964 0 0,-8-8-4108 0 0,-16 8 2765 0 0</inkml:trace>
</inkml:ink>
</file>

<file path=ppt/ink/ink2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5:16.7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10090 0 0,'2'-1'7154'0'0,"1"5"-5466"0"0,-2 6-488 0 0,-1 4-376 0 0,1 3-271 0 0,-1 1-217 0 0,0 3-128 0 0,1-2-96 0 0,2 3-184 0 0,-1-1-280 0 0,-1 1-457 0 0,2-2-639 0 0,-2-2-616 0 0,1-2-817 0 0,1-1-1024 0 0,-1-5-2840 0 0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6:40.9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1 105 8042 0 0,'15'-3'6956'0'0,"18"4"-5651"0"0,-27 0-770 0 0,27-2 999 0 0,-28 0-2183 0 0,0 0 0 0 0,0 0 0 0 0,0 0 0 0 0,-1 0 0 0 0,1-1 1 0 0,0 0-1 0 0,7-3 0 0 0,-11 3 269 0 0,1 1 0 0 0,0 0 1 0 0,0 0-1 0 0,-1-1 0 0 0,1 1 0 0 0,-1-1 0 0 0,1 1 0 0 0,-1-1 1 0 0,1 0-1 0 0,-1 1 0 0 0,0-1 0 0 0,0 0 0 0 0,0 0 0 0 0,0 0 1 0 0,0 0-1 0 0,-1 0 0 0 0,2-4 0 0 0,-2 3 241 0 0,1 0-1 0 0,-1-1 1 0 0,0 1 0 0 0,0 0-1 0 0,-1 0 1 0 0,1 0-1 0 0,-1 0 1 0 0,1 0 0 0 0,-3-5-1 0 0,3 7 261 0 0,0 0-1 0 0,0 0 0 0 0,-1 0 0 0 0,1-1 1 0 0,-1 1-1 0 0,1 0 0 0 0,0 0 1 0 0,-1 0-1 0 0,0 0 0 0 0,1 0 0 0 0,-1 1 1 0 0,0-1-1 0 0,1 0 0 0 0,-1 0 0 0 0,0 0 1 0 0,0 0-1 0 0,0 1 0 0 0,-1-2 0 0 0,1 2 77 0 0,1 0 0 0 0,-1 0 0 0 0,1 0 0 0 0,-1 0 0 0 0,1 1 0 0 0,-1-1-1 0 0,1 0 1 0 0,-1 0 0 0 0,1 0 0 0 0,-1 1 0 0 0,1-1 0 0 0,-1 0 0 0 0,1 0-1 0 0,-1 1 1 0 0,1-1 0 0 0,0 0 0 0 0,-1 1 0 0 0,1-1 0 0 0,0 1 0 0 0,-1-1-1 0 0,1 0 1 0 0,0 1 0 0 0,-1-1 0 0 0,1 1 0 0 0,0-1 0 0 0,0 2-1 0 0,-10 24 5073 0 0,7-9-5331 0 0,1 15 857 0 0,4 50 0 0 0,-1-69-1124 0 0,1-1 1 0 0,0 1-1 0 0,1 0 1 0 0,0-1 0 0 0,1 1-1 0 0,9 20 1 0 0,-12-31-74 0 0,0 0 0 0 0,0 0 1 0 0,1 0-1 0 0,-1-1 1 0 0,0 1-1 0 0,1-1 0 0 0,-1 1 1 0 0,1-1-1 0 0,-1 1 1 0 0,1-1-1 0 0,2 2 0 0 0,-3-3 260 0 0,-1 1 0 0 0,1-1 0 0 0,-1 0 0 0 0,1 0 0 0 0,-1 0 0 0 0,1 0 0 0 0,-1 0 0 0 0,1 0-1 0 0,0 0 1 0 0,-1 0 0 0 0,1 0 0 0 0,-1 0 0 0 0,1 0 0 0 0,-1 0 0 0 0,1-1 0 0 0,-1 1 0 0 0,0 0 0 0 0,1 0 0 0 0,-1 0-1 0 0,1-1 1 0 0,-1 1 0 0 0,1 0 0 0 0,-1 0 0 0 0,0-1 0 0 0,1 1 0 0 0,-1 0 0 0 0,1-1 0 0 0,-1 1 0 0 0,0-1 0 0 0,1 1-1 0 0,-1-1 1 0 0,0 1 0 0 0,0 0 0 0 0,1-1 0 0 0,-1 1 0 0 0,0-1 0 0 0,0 1 0 0 0,0-1 0 0 0,0 1 0 0 0,0-1-1 0 0,0 1 1 0 0,1-1 0 0 0,-1 1 0 0 0,0-1 0 0 0,0 1 0 0 0,-1-1 0 0 0,1 0 0 0 0,3-12-3218 0 0</inkml:trace>
</inkml:ink>
</file>

<file path=ppt/ink/ink2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5:17.3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17572 0 0,'0'1'137'0'0,"1"0"1"0"0,-1 0-1 0 0,1 0 0 0 0,-1 0 1 0 0,1 0-1 0 0,-1 0 1 0 0,1 0-1 0 0,0 0 1 0 0,0 0-1 0 0,-1 0 0 0 0,1 0 1 0 0,0 0-1 0 0,0 0 1 0 0,0-1-1 0 0,0 1 1 0 0,0 0-1 0 0,0-1 0 0 0,0 1 1 0 0,0 0-1 0 0,1-1 1 0 0,28 13 969 0 0,-24-10-819 0 0,-1-1-179 0 0,32 11 262 0 0,-35-12-377 0 0,0-1 0 0 0,0 1 0 0 0,1-1-1 0 0,-1 1 1 0 0,0-1 0 0 0,1 0 0 0 0,-1 0 0 0 0,0 0-1 0 0,0 0 1 0 0,1 0 0 0 0,-1-1 0 0 0,0 1-1 0 0,3-1 1 0 0,-6-1-39 0 0,-1 1 0 0 0,1 0 0 0 0,-1 0 0 0 0,0 1-1 0 0,0-1 1 0 0,1 0 0 0 0,-1 0 0 0 0,0 1 0 0 0,0-1 0 0 0,0 1 0 0 0,0 0-1 0 0,-3-1 1 0 0,0 2 83 0 0,0 1 0 0 0,0-1 0 0 0,0 1 0 0 0,1 0 0 0 0,-1 0 0 0 0,1 0 0 0 0,-1 1 0 0 0,1-1 0 0 0,0 1 0 0 0,0 0 0 0 0,0 1 0 0 0,0-1 0 0 0,1 1 0 0 0,-1-1 0 0 0,1 1 0 0 0,0 0 0 0 0,0 0 0 0 0,0 1 0 0 0,1-1 0 0 0,-1 0 0 0 0,1 1 0 0 0,0 0 0 0 0,0-1 0 0 0,-1 10 0 0 0,0-6-1 0 0,1 0 1 0 0,0 1-1 0 0,1-1 1 0 0,-1 0-1 0 0,2 1 0 0 0,-1-1 1 0 0,1 1-1 0 0,1-1 1 0 0,-1 1-1 0 0,2-1 1 0 0,-1 1-1 0 0,1-1 0 0 0,0 0 1 0 0,4 9-1 0 0,-4-13-72 0 0,0 0-1 0 0,0-1 1 0 0,0 1-1 0 0,0-1 1 0 0,1 1-1 0 0,-1-1 1 0 0,1 0-1 0 0,0 0 1 0 0,0 0-1 0 0,0 0 1 0 0,1-1-1 0 0,-1 1 1 0 0,1-1-1 0 0,-1 0 1 0 0,1 0-1 0 0,0 0 0 0 0,0-1 1 0 0,-1 1-1 0 0,1-1 1 0 0,0 0-1 0 0,1 0 1 0 0,-1 0-1 0 0,0 0 1 0 0,0-1-1 0 0,0 0 1 0 0,0 0-1 0 0,1 0 1 0 0,6-1-1 0 0,-7 0-288 0 0,1 0 0 0 0,0-1 0 0 0,-1 1 0 0 0,0-1 0 0 0,1 0 0 0 0,-1 0 0 0 0,0 0 0 0 0,0-1 0 0 0,0 1 0 0 0,0-1 0 0 0,0 0 0 0 0,-1 0 0 0 0,1-1 0 0 0,-1 1 0 0 0,0-1-1 0 0,0 1 1 0 0,0-1 0 0 0,0 0 0 0 0,-1 0 0 0 0,1-1 0 0 0,-1 1 0 0 0,0 0 0 0 0,-1-1 0 0 0,1 1 0 0 0,0-6 0 0 0,0 2-187 0 0,-1-1-1 0 0,0 1 1 0 0,-1-1 0 0 0,1 1-1 0 0,-3-11 1 0 0,2 16 551 0 0,0 0-1 0 0,0 0 1 0 0,-1 0 0 0 0,1 0 0 0 0,-1 0-1 0 0,0 0 1 0 0,0 0 0 0 0,0 0 0 0 0,-1 0-1 0 0,1 0 1 0 0,-1 0 0 0 0,1 1 0 0 0,-1-1-1 0 0,0 0 1 0 0,0 1 0 0 0,0 0 0 0 0,-3-3-1 0 0,5 5 103 0 0,-1 0-1 0 0,1-1 1 0 0,0 1-1 0 0,-1 0 1 0 0,1 0-1 0 0,0 0 0 0 0,-1-1 1 0 0,1 1-1 0 0,-1 0 1 0 0,1 0-1 0 0,0 0 1 0 0,-1 0-1 0 0,1 0 0 0 0,-1 0 1 0 0,1 0-1 0 0,0 0 1 0 0,-1 0-1 0 0,1 0 0 0 0,-1 0 1 0 0,1 0-1 0 0,0 0 1 0 0,-1 0-1 0 0,1 1 1 0 0,0-1-1 0 0,-1 0 0 0 0,1 0 1 0 0,0 0-1 0 0,-1 0 1 0 0,1 1-1 0 0,0-1 1 0 0,-1 0-1 0 0,1 0 0 0 0,-1 1 1 0 0,-7 16 2644 0 0,1 19-82 0 0,7-31-2586 0 0,0-1 0 0 0,1 1 1 0 0,-1 0-1 0 0,1-1 0 0 0,0 1 1 0 0,1 0-1 0 0,-1-1 1 0 0,1 1-1 0 0,3 6 0 0 0,-5-10-117 0 0,1 0 0 0 0,0 0-1 0 0,-1 0 1 0 0,1-1-1 0 0,0 1 1 0 0,0 0 0 0 0,-1 0-1 0 0,1 0 1 0 0,0-1 0 0 0,0 1-1 0 0,0 0 1 0 0,0-1-1 0 0,0 1 1 0 0,0-1 0 0 0,0 1-1 0 0,0-1 1 0 0,0 0-1 0 0,1 1 1 0 0,-1-1 0 0 0,0 0-1 0 0,0 0 1 0 0,0 1 0 0 0,0-1-1 0 0,0 0 1 0 0,1 0-1 0 0,-1-1 1 0 0,0 1 0 0 0,0 0-1 0 0,0 0 1 0 0,0 0-1 0 0,0-1 1 0 0,1 1 0 0 0,-1-1-1 0 0,0 1 1 0 0,0-1 0 0 0,0 1-1 0 0,0-1 1 0 0,0 1-1 0 0,0-1 1 0 0,0 0 0 0 0,-1 0-1 0 0,1 1 1 0 0,1-3 0 0 0,15-10-1839 0 0,0-1 1 0 0,-1-1-1 0 0,0-1 1 0 0,15-20-1 0 0,-25 25 868 0 0,-2 0 8083 0 0,-6 24-4018 0 0,-6 106-492 0 0,8-102-3484 0 0,1 0 1 0 0,0-1-1 0 0,2 1 0 0 0,-1 0 0 0 0,7 17 0 0 0,-4-21-2326 0 0</inkml:trace>
</inkml:ink>
</file>

<file path=ppt/ink/ink2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5:17.7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 11626 0 0,'13'-1'5591'0'0,"13"10"-3388"0"0,-22-7-1488 0 0,7 2-95 0 0,10 3 83 0 0,-1 1 0 0 0,0 1 0 0 0,-1 1-1 0 0,0 1 1 0 0,22 16 0 0 0,-37-24-718 0 0,0 1 0 0 0,0-1 0 0 0,-1 1 0 0 0,1-1 0 0 0,-1 1 0 0 0,0 0 0 0 0,0 0 0 0 0,-1 0 0 0 0,1 1 0 0 0,-1-1 0 0 0,0 1 0 0 0,0-1 0 0 0,0 1 0 0 0,-1 0 0 0 0,1 0 0 0 0,-1 0 0 0 0,0 0 0 0 0,-1 0 0 0 0,1 0-1 0 0,-1 0 1 0 0,0 0 0 0 0,-1 0 0 0 0,1 0 0 0 0,-1 0 0 0 0,0-1 0 0 0,0 1 0 0 0,0 0 0 0 0,-1 0 0 0 0,-1 4 0 0 0,1-5-394 0 0,1-1-1 0 0,-1 1 1 0 0,1-1 0 0 0,-1 0-1 0 0,0 0 1 0 0,0 0-1 0 0,0 0 1 0 0,-1 0-1 0 0,-4 4 1 0 0,4-5-276 0 0,1 0 0 0 0,-1-1 0 0 0,1 1 0 0 0,-1-1 0 0 0,0 0 0 0 0,0 1 0 0 0,1-1 0 0 0,-1-1 0 0 0,0 1 0 0 0,0 0 0 0 0,0-1 0 0 0,0 1 0 0 0,0-1 0 0 0,0 0 0 0 0,0 0 0 0 0,0 0 0 0 0,0 0 0 0 0,-4-2 0 0 0,-6 1-3902 0 0</inkml:trace>
  <inkml:trace contextRef="#ctx0" brushRef="#br0" timeOffset="1">40 210 5409 0 0,'0'-1'377'0'0,"0"0"-1"0"0,0 0 1 0 0,1 0-1 0 0,-1 0 1 0 0,0 0 0 0 0,0 0-1 0 0,1 0 1 0 0,-1 0-1 0 0,0 0 1 0 0,1 0-1 0 0,-1 0 1 0 0,1 0 0 0 0,-1 0-1 0 0,1 0 1 0 0,0 0-1 0 0,-1 0 1 0 0,1 0-1 0 0,0 1 1 0 0,0-1 0 0 0,0 0-1 0 0,-1 1 1 0 0,1-1-1 0 0,2-1 1 0 0,0 1 96 0 0,0 0 0 0 0,0 0 0 0 0,0 0 0 0 0,0 0 0 0 0,0 0 0 0 0,0 0 0 0 0,1 1 0 0 0,3-1 0 0 0,10 1 171 0 0,-1 1 1 0 0,26 4 0 0 0,-31-3-206 0 0,-4-1-358 0 0,0 0 0 0 0,0 0 1 0 0,-1 1-1 0 0,1 0 0 0 0,-1 0 1 0 0,10 6-1 0 0,-15-8-196 0 0,1 1 1 0 0,-1 0-1 0 0,0 0 1 0 0,0-1-1 0 0,0 1 0 0 0,0 0 1 0 0,0 0-1 0 0,0 0 1 0 0,0 0-1 0 0,-1 0 1 0 0,1 0-1 0 0,0 0 0 0 0,-1 1 1 0 0,1-1-1 0 0,0 0 1 0 0,0 3-1 0 0,-1-3-211 0 0,0 0 0 0 0,0 1 0 0 0,0-1-1 0 0,0 0 1 0 0,-1 1 0 0 0,1-1 0 0 0,0 0 0 0 0,-1 1-1 0 0,1-1 1 0 0,-1 0 0 0 0,1 1 0 0 0,-1-1 0 0 0,1 0-1 0 0,-1 0 1 0 0,0 0 0 0 0,0 1 0 0 0,0-1 0 0 0,1 0-1 0 0,-1 0 1 0 0,-2 1 0 0 0,-9 9-3647 0 0,-3 2-1685 0 0</inkml:trace>
</inkml:ink>
</file>

<file path=ppt/ink/ink2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5:18.1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15 12163 0 0,'6'4'1504'0'0,"2"0"-464"0"0,5 2 32 0 0,3-1-47 0 0,3-2-273 0 0,1-1-288 0 0,3-2-152 0 0,0-1-88 0 0,1-1-104 0 0,1-1-72 0 0,1-1-176 0 0,-1 2-520 0 0,-3-2-632 0 0,-1-2-1065 0 0,-5-1-1192 0 0,-4-3-3240 0 0</inkml:trace>
</inkml:ink>
</file>

<file path=ppt/ink/ink2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5:18.5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15755 0 0,'8'0'764'0'0,"0"0"0"0"0,0 1 0 0 0,0 0 0 0 0,0 0 0 0 0,0 1 0 0 0,0 0 0 0 0,0 1-1 0 0,0-1 1 0 0,10 7 0 0 0,-15-8-659 0 0,0 1-1 0 0,-1-1 0 0 0,1 1 1 0 0,-1 0-1 0 0,1 0 0 0 0,-1 1 1 0 0,0-1-1 0 0,0 0 1 0 0,0 1-1 0 0,0-1 0 0 0,0 1 1 0 0,0 0-1 0 0,-1-1 0 0 0,0 1 1 0 0,1 0-1 0 0,-1 0 1 0 0,0 0-1 0 0,0 0 0 0 0,0 0 1 0 0,-1 0-1 0 0,1 0 0 0 0,-1 0 1 0 0,0 1-1 0 0,0-1 1 0 0,0 0-1 0 0,-1 5 0 0 0,-4 28-226 0 0,-15 48-1 0 0,9-41-3269 0 0,1-2-4776 0 0,8-33 3424 0 0</inkml:trace>
  <inkml:trace contextRef="#ctx0" brushRef="#br0" timeOffset="1">173 77 10954 0 0,'1'-2'403'0'0,"-1"0"0"0"0,1 1 1 0 0,0-1-1 0 0,0 1 0 0 0,0-1 0 0 0,0 1 0 0 0,0-1 0 0 0,0 1 0 0 0,0 0 0 0 0,0-1 0 0 0,0 1 0 0 0,0 0 0 0 0,1 0 0 0 0,1-1 0 0 0,-3 1-260 0 0,1 1-1 0 0,-1 0 1 0 0,1 0-1 0 0,-1 0 1 0 0,1 0-1 0 0,-1 0 1 0 0,1 0-1 0 0,-1 0 1 0 0,0 0-1 0 0,1 1 1 0 0,-1-1-1 0 0,1 0 1 0 0,-1 0-1 0 0,1 0 1 0 0,-1 0-1 0 0,1 1 1 0 0,-1-1-1 0 0,0 0 1 0 0,1 0-1 0 0,-1 1 0 0 0,0-1 1 0 0,1 0-1 0 0,-1 0 1 0 0,1 1-1 0 0,-1-1 1 0 0,0 1-1 0 0,0-1 1 0 0,1 0-1 0 0,-1 1 1 0 0,0-1-1 0 0,1 1 1 0 0,1 4 214 0 0,0 0-1 0 0,0 0 1 0 0,0 0 0 0 0,-1 0 0 0 0,0 1 0 0 0,0-1 0 0 0,1 8 0 0 0,1 107 57 0 0,-1-41-3383 0 0,4 0-9605 0 0,-4-70 6577 0 0</inkml:trace>
</inkml:ink>
</file>

<file path=ppt/ink/ink2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5:18.9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41 1 13563 0 0,'-5'15'1685'0'0,"0"1"-1"0"0,0-1 1 0 0,-3 31-1 0 0,6-32-1090 0 0,1 1 1 0 0,1-1-1 0 0,0 1 0 0 0,4 21 0 0 0,-2-25-491 0 0,0 0 0 0 0,1 0 1 0 0,0 0-1 0 0,1 0 0 0 0,0 0 0 0 0,1-1 0 0 0,0 0 1 0 0,1 0-1 0 0,0 0 0 0 0,0-1 0 0 0,1 1 0 0 0,1-2 1 0 0,-1 1-1 0 0,14 11 0 0 0,-19-18-96 0 0,1 0 0 0 0,0 0 0 0 0,-1 0 0 0 0,1 0 0 0 0,0 0 0 0 0,0 0 0 0 0,0-1 0 0 0,0 0 0 0 0,0 1 0 0 0,0-1 0 0 0,0 0 0 0 0,0-1 0 0 0,1 1 0 0 0,-1 0 0 0 0,0-1 0 0 0,1 0 0 0 0,-1 0 0 0 0,0 0 0 0 0,1 0 0 0 0,-1 0 0 0 0,0-1 0 0 0,1 0 0 0 0,-1 1 0 0 0,0-1 0 0 0,0 0 0 0 0,0-1 0 0 0,0 1 0 0 0,0 0 0 0 0,0-1 0 0 0,0 0 0 0 0,0 1 0 0 0,-1-1 0 0 0,1-1 0 0 0,0 1 0 0 0,3-4 0 0 0,-2 1-149 0 0,0 0-1 0 0,1 0 0 0 0,-2-1 0 0 0,1 1 0 0 0,-1-1 0 0 0,1 0 0 0 0,-2 0 0 0 0,1 0 1 0 0,-1 0-1 0 0,0 0 0 0 0,0-1 0 0 0,0 1 0 0 0,-1-1 0 0 0,0 0 0 0 0,-1 1 1 0 0,1-1-1 0 0,-2-8 0 0 0,0 7-572 0 0,-1 0 0 0 0,0 0 0 0 0,-1 1 0 0 0,1-1-1 0 0,-1 1 1 0 0,-1-1 0 0 0,0 1 0 0 0,0 0 0 0 0,0 0 0 0 0,-1 1 0 0 0,0-1 0 0 0,0 1 0 0 0,0 0 0 0 0,-1 1 0 0 0,0-1 0 0 0,0 1 0 0 0,-1 0-1 0 0,0 1 1 0 0,1-1 0 0 0,-1 1 0 0 0,-1 1 0 0 0,1-1 0 0 0,0 1 0 0 0,-1 0 0 0 0,-9-1 0 0 0,-13-2-2346 0 0</inkml:trace>
  <inkml:trace contextRef="#ctx0" brushRef="#br0" timeOffset="1">46 82 5953 0 0,'-6'7'681'0'0,"0"1"0"0"0,1 0-1 0 0,-1 0 1 0 0,1 0 0 0 0,1 0-1 0 0,-5 12 1 0 0,8-18-468 0 0,0 0-1 0 0,1 0 1 0 0,-1-1 0 0 0,1 1 0 0 0,-1 0-1 0 0,1 0 1 0 0,0-1 0 0 0,0 1 0 0 0,0 0-1 0 0,0 0 1 0 0,0 0 0 0 0,0 0 0 0 0,0-1-1 0 0,1 1 1 0 0,-1 0 0 0 0,0 0 0 0 0,1 0-1 0 0,0-1 1 0 0,-1 1 0 0 0,1 0 0 0 0,0-1-1 0 0,0 1 1 0 0,0-1 0 0 0,0 1 0 0 0,0-1-1 0 0,0 1 1 0 0,1-1 0 0 0,-1 0 0 0 0,0 1-1 0 0,1-1 1 0 0,-1 0 0 0 0,1 0 0 0 0,-1 0-1 0 0,1 0 1 0 0,-1 0 0 0 0,1-1 0 0 0,0 1 0 0 0,-1 0-1 0 0,1-1 1 0 0,0 1 0 0 0,2-1 0 0 0,13 4-153 0 0,0-2 1 0 0,0 0 0 0 0,0-1 0 0 0,0-1 0 0 0,33-4 0 0 0,12 1-5089 0 0,-30 0-1817 0 0,-18 0 1588 0 0</inkml:trace>
</inkml:ink>
</file>

<file path=ppt/ink/ink2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5:19.3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177 0 7626 0 0,'-1'2'689'0'0,"0"-1"0"0"0,0 0 1 0 0,1 0-1 0 0,-1 0 0 0 0,0 0 1 0 0,1 0-1 0 0,-1 1 0 0 0,1-1 1 0 0,0 0-1 0 0,-1 1 0 0 0,1-1 1 0 0,0 0-1 0 0,-1 2 0 0 0,2 24 3836 0 0,11 22-2162 0 0,-11-45-2090 0 0,1 1-198 0 0,0 1-1 0 0,0-1 0 0 0,1 0 0 0 0,-1 0 1 0 0,1 0-1 0 0,0 0 0 0 0,1-1 0 0 0,-1 1 1 0 0,1-1-1 0 0,0 0 0 0 0,0 0 0 0 0,0 0 1 0 0,8 5-1 0 0,-10-8-125 0 0,0 1 1 0 0,0-1-1 0 0,0 0 1 0 0,0-1-1 0 0,0 1 1 0 0,0 0-1 0 0,0-1 1 0 0,1 1-1 0 0,-1-1 1 0 0,0 1-1 0 0,0-1 1 0 0,0 0-1 0 0,1 0 1 0 0,-1 0-1 0 0,4-1 1 0 0,-4 0-235 0 0,1 1 0 0 0,-1-1 0 0 0,0 0 1 0 0,1-1-1 0 0,-1 1 0 0 0,0 0 1 0 0,0-1-1 0 0,0 1 0 0 0,0-1 0 0 0,0 0 1 0 0,0 1-1 0 0,0-1 0 0 0,0 0 0 0 0,-1 0 1 0 0,1-1-1 0 0,1-2 0 0 0,-2 4-129 0 0,-1 1 1 0 0,1-1-1 0 0,-1 0 0 0 0,1 0 0 0 0,-1 0 0 0 0,1 0 1 0 0,-1 0-1 0 0,0 0 0 0 0,1 0 0 0 0,-1 0 0 0 0,0 0 0 0 0,0 0 1 0 0,0 0-1 0 0,0 0 0 0 0,0 0 0 0 0,0 0 0 0 0,0 0 1 0 0,0 0-1 0 0,0 0 0 0 0,0 0 0 0 0,0 0 0 0 0,-1 0 0 0 0,1 0 1 0 0,0 0-1 0 0,-1 0 0 0 0,0-1 0 0 0,-7-6-5280 0 0</inkml:trace>
  <inkml:trace contextRef="#ctx0" brushRef="#br0" timeOffset="1">6 246 19460 0 0,'-2'13'457'0'0,"0"0"0"0"0,1 0 0 0 0,0 0 0 0 0,1 0 0 0 0,1 0 0 0 0,0 0 0 0 0,4 19 0 0 0,-5-29-477 0 0,1 0-1 0 0,0-1 1 0 0,0 1 0 0 0,0 0-1 0 0,0 0 1 0 0,0-1-1 0 0,0 1 1 0 0,1-1-1 0 0,0 1 1 0 0,-1-1 0 0 0,1 0-1 0 0,0 1 1 0 0,0-1-1 0 0,0 0 1 0 0,0 0 0 0 0,0 0-1 0 0,1-1 1 0 0,-1 1-1 0 0,0 0 1 0 0,1-1-1 0 0,-1 0 1 0 0,1 1 0 0 0,0-1-1 0 0,0 0 1 0 0,-1 0-1 0 0,1-1 1 0 0,0 1-1 0 0,0-1 1 0 0,0 1 0 0 0,0-1-1 0 0,0 0 1 0 0,-1 0-1 0 0,1 0 1 0 0,0 0 0 0 0,0-1-1 0 0,0 1 1 0 0,0-1-1 0 0,0 0 1 0 0,3-1-1 0 0,0 1-710 0 0,-1-1 0 0 0,0 1-1 0 0,0-1 1 0 0,1 0 0 0 0,-2-1-1 0 0,1 1 1 0 0,0-1-1 0 0,0 0 1 0 0,-1 0 0 0 0,0-1-1 0 0,1 1 1 0 0,-1-1-1 0 0,0 0 1 0 0,-1 0 0 0 0,1 0-1 0 0,-1-1 1 0 0,0 1 0 0 0,5-9-1 0 0,4-9-4822 0 0</inkml:trace>
</inkml:ink>
</file>

<file path=ppt/ink/ink2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5:19.7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46 11250 0 0,'40'-16'5516'0'0,"25"-7"-3106"0"0,-60 21-2197 0 0,1 1 0 0 0,0 0 0 0 0,0 0 1 0 0,1 0-1 0 0,-1 1 0 0 0,0 0 0 0 0,0 0 0 0 0,9 1 0 0 0,-15-1-287 0 0,1 0 1 0 0,0 0-1 0 0,-1 0 0 0 0,1 0 1 0 0,0 0-1 0 0,-1 1 0 0 0,1-1 1 0 0,0 0-1 0 0,-1 0 0 0 0,1 0 1 0 0,-1 1-1 0 0,1-1 0 0 0,0 0 1 0 0,-1 0-1 0 0,1 1 0 0 0,-1-1 1 0 0,1 1-1 0 0,-1-1 0 0 0,1 0 1 0 0,-1 1-1 0 0,1-1 0 0 0,-1 1 1 0 0,1-1-1 0 0,-1 1 0 0 0,0 0 1 0 0,1-1-1 0 0,-1 1 0 0 0,0-1 1 0 0,1 1-1 0 0,-1 0 0 0 0,0-1 1 0 0,0 1-1 0 0,0 0 0 0 0,0-1 1 0 0,0 1-1 0 0,0 0 0 0 0,1-1 1 0 0,-1 1-1 0 0,-1 0 1 0 0,1-1-1 0 0,0 1 0 0 0,0 0 1 0 0,0-1-1 0 0,0 1 0 0 0,0-1 1 0 0,-1 1-1 0 0,1 0 0 0 0,0-1 1 0 0,0 1-1 0 0,-1-1 0 0 0,1 1 1 0 0,0 0-1 0 0,-1-1 0 0 0,0 1 1 0 0,-2 3-1106 0 0,0 0 0 0 0,0-1 0 0 0,0 1 1 0 0,0-1-1 0 0,-1 1 0 0 0,-4 2 0 0 0,-11 7-4515 0 0</inkml:trace>
</inkml:ink>
</file>

<file path=ppt/ink/ink2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5:20.2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65 13107 0 0,'9'1'379'0'0,"1"-1"1"0"0,-1 0-1 0 0,0 0 1 0 0,1-1 0 0 0,-1 0-1 0 0,0-1 1 0 0,0 0-1 0 0,1-1 1 0 0,-2 1-1 0 0,1-2 1 0 0,0 1-1 0 0,-1-1 1 0 0,1 0-1 0 0,7-6 1 0 0,-10 5 343 0 0,-9 6 291 0 0,-10 14 407 0 0,11-9-1241 0 0,0-1 0 0 0,1 1-1 0 0,-1 0 1 0 0,1 0 0 0 0,0 0 0 0 0,1 0 0 0 0,-1 0 0 0 0,1 0-1 0 0,0 0 1 0 0,1 0 0 0 0,-1 0 0 0 0,1 0 0 0 0,1 0 0 0 0,3 11-1 0 0,-5-15-174 0 0,1 0 0 0 0,-1 0-1 0 0,1 0 1 0 0,0 0 0 0 0,0 0 0 0 0,0 0-1 0 0,0 0 1 0 0,0-1 0 0 0,0 1-1 0 0,1 0 1 0 0,-1-1 0 0 0,1 1 0 0 0,-1-1-1 0 0,1 0 1 0 0,-1 1 0 0 0,1-1-1 0 0,0 0 1 0 0,0 0 0 0 0,-1 0 0 0 0,1 0-1 0 0,0 0 1 0 0,0 0 0 0 0,0-1-1 0 0,0 1 1 0 0,0-1 0 0 0,0 1 0 0 0,0-1-1 0 0,0 0 1 0 0,0 0 0 0 0,1 0-1 0 0,-1 0 1 0 0,0 0 0 0 0,0 0-1 0 0,0 0 1 0 0,0-1 0 0 0,0 1 0 0 0,0-1-1 0 0,0 0 1 0 0,0 1 0 0 0,0-1-1 0 0,0 0 1 0 0,-1 0 0 0 0,1 0 0 0 0,0 0-1 0 0,2-3 1 0 0,0 1-28 0 0,0 0-1 0 0,0 0 1 0 0,0-1 0 0 0,0 1-1 0 0,0-1 1 0 0,-1 0 0 0 0,0-1 0 0 0,0 1-1 0 0,0 0 1 0 0,0-1 0 0 0,-1 0-1 0 0,0 1 1 0 0,0-1 0 0 0,0 0-1 0 0,0 0 1 0 0,-1 0 0 0 0,0 0 0 0 0,1-9-1 0 0,-1 11-5 0 0,-1 0 0 0 0,0 0 0 0 0,0 0 0 0 0,0 0 0 0 0,-1 0 0 0 0,1 1 0 0 0,-1-1 0 0 0,1 0 0 0 0,-1 0-1 0 0,0 1 1 0 0,0-1 0 0 0,0 0 0 0 0,0 1 0 0 0,-1-1 0 0 0,1 1 0 0 0,-1-1 0 0 0,1 1 0 0 0,-1 0 0 0 0,0-1 0 0 0,0 1 0 0 0,0 0-1 0 0,0 0 1 0 0,0 1 0 0 0,-1-1 0 0 0,1 0 0 0 0,-1 1 0 0 0,1-1 0 0 0,-1 1 0 0 0,1 0 0 0 0,-1 0 0 0 0,0 0 0 0 0,1 0 0 0 0,-1 0-1 0 0,0 1 1 0 0,-3-1 0 0 0,3 1 15 0 0,0 0-1 0 0,0 0 0 0 0,0 0 1 0 0,-1 0-1 0 0,1 0 0 0 0,0 1 1 0 0,0 0-1 0 0,0-1 0 0 0,0 1 1 0 0,0 0-1 0 0,1 1 0 0 0,-1-1 1 0 0,0 0-1 0 0,0 1 0 0 0,1 0 1 0 0,-1-1-1 0 0,1 1 0 0 0,-1 0 1 0 0,1 0-1 0 0,0 0 0 0 0,0 1 1 0 0,0-1-1 0 0,0 1 0 0 0,0-1 1 0 0,0 1-1 0 0,-1 4 0 0 0,-6 9 72 0 0,1 1 0 0 0,1-1 1 0 0,-8 27-1 0 0,6-17-35 0 0,3-10-48 0 0,4-13 83 0 0,1 0-1 0 0,-1 0 0 0 0,1 0 0 0 0,0 0 1 0 0,0 0-1 0 0,0 1 0 0 0,0 5 0 0 0,1-9-45 0 0,0 1 0 0 0,0-1-1 0 0,0 0 1 0 0,0 1-1 0 0,0-1 1 0 0,0 0 0 0 0,1 1-1 0 0,-1-1 1 0 0,0 1-1 0 0,0-1 1 0 0,0 0-1 0 0,1 0 1 0 0,-1 1 0 0 0,0-1-1 0 0,0 0 1 0 0,0 1-1 0 0,1-1 1 0 0,-1 0 0 0 0,0 0-1 0 0,1 1 1 0 0,-1-1-1 0 0,0 0 1 0 0,1 0-1 0 0,-1 0 1 0 0,0 1 0 0 0,1-1-1 0 0,-1 0 1 0 0,20-1 201 0 0,41-10-298 0 0,37-9 6 0 0,-88 17-835 0 0,0-1 0 0 0,0 0 0 0 0,17-10 0 0 0,-24 13 139 0 0,-1-1 0 0 0,0 0-1 0 0,0 0 1 0 0,0 0 0 0 0,0 0-1 0 0,0 0 1 0 0,-1 0 0 0 0,1 0-1 0 0,-1-1 1 0 0,2-2 0 0 0,10-32-4056 0 0,-7-3 3843 0 0,-10 0 13290 0 0,-1 55-8628 0 0,-3 23-1859 0 0,6-27-1429 0 0,1 1 0 0 0,1-1 1 0 0,0 0-1 0 0,0 1 1 0 0,3 13-1 0 0,-3-23-348 0 0,0 0 1 0 0,1 1-1 0 0,-1-1 0 0 0,1 0 1 0 0,0 0-1 0 0,0 0 0 0 0,0 0 1 0 0,0 0-1 0 0,0 0 1 0 0,0 0-1 0 0,0 0 0 0 0,0 0 1 0 0,1 0-1 0 0,-1-1 0 0 0,1 1 1 0 0,0-1-1 0 0,-1 1 0 0 0,1-1 1 0 0,0 1-1 0 0,0-1 0 0 0,0 0 1 0 0,0 0-1 0 0,0 0 0 0 0,0 0 1 0 0,0 0-1 0 0,0 0 0 0 0,0-1 1 0 0,0 1-1 0 0,1-1 0 0 0,-1 1 1 0 0,0-1-1 0 0,4 0 1 0 0,1 0-196 0 0,-1-1 1 0 0,1 1-1 0 0,-1-1 1 0 0,0-1 0 0 0,1 1-1 0 0,-1-1 1 0 0,10-4 0 0 0,-14 5-176 0 0,-1 0 0 0 0,1 0 0 0 0,-1 1 0 0 0,1-1 1 0 0,-1 0-1 0 0,0-1 0 0 0,1 1 0 0 0,-1 0 0 0 0,0 0 1 0 0,0 0-1 0 0,0-1 0 0 0,0 1 0 0 0,0-1 0 0 0,1-2 1 0 0,-1 3-240 0 0,-1-1 0 0 0,0 1 0 0 0,0-1 1 0 0,0 1-1 0 0,1-1 0 0 0,-1 1 0 0 0,-1-1 0 0 0,1 1 1 0 0,0-1-1 0 0,0 1 0 0 0,0-1 0 0 0,-1 1 1 0 0,1 0-1 0 0,-1-1 0 0 0,1 1 0 0 0,-1-1 0 0 0,0 1 1 0 0,1 0-1 0 0,-3-3 0 0 0,-8-11-3257 0 0,1 5-372 0 0</inkml:trace>
</inkml:ink>
</file>

<file path=ppt/ink/ink2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5:20.7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14731 0 0,'0'18'3897'0'0,"0"0"-2369"0"0,1 3-383 0 0,3-4-49 0 0,2-5-216 0 0,4-2-296 0 0,1-3-104 0 0,1-2-120 0 0,2-2-64 0 0,2-1-128 0 0,1-2-56 0 0,0-4-56 0 0,2-1-184 0 0,0-1-304 0 0,-1 0-664 0 0,-2 1-1224 0 0,-3-1-2081 0 0</inkml:trace>
  <inkml:trace contextRef="#ctx0" brushRef="#br0" timeOffset="1">435 97 27078 0 0,'10'-5'864'0'0,"3"1"-88"0"0,0 0-40 0 0,-1 3-168 0 0,-6 1-232 0 0,-1 0-151 0 0,-1 0-105 0 0,0 0-64 0 0,0-1-16 0 0,0 1-64 0 0,-3 0-137 0 0,-3 0-1047 0 0,-3 0-48 0 0,-1 1-760 0 0,-5-1-1689 0 0,-8-2-2625 0 0,-6-2-3496 0 0</inkml:trace>
</inkml:ink>
</file>

<file path=ppt/ink/ink2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6:04.7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92 35 3433 0 0,'-13'-4'3972'0'0,"0"1"1"0"0,-24-12 0 0 0,11 5-731 0 0,23 8-2203 0 0,10 1-459 0 0,23 3-355 0 0,43 6-440 0 0,13 12 173 0 0,14 2-1166 0 0,-36-18-3221 0 0,-61-4 3996 0 0,-2 0 142 0 0,0 1 0 0 0,0-1 0 0 0,0 0 1 0 0,0 0-1 0 0,0 0 0 0 0,0 0 0 0 0,0 0 0 0 0,0 0 0 0 0,0-1 1 0 0,0 1-1 0 0,0 0 0 0 0,0 0 0 0 0,0-1 0 0 0,-1 1 0 0 0,1 0 1 0 0,0-1-1 0 0,0 1 0 0 0,0-1 0 0 0,0 1 0 0 0,-1-1 1 0 0,1 0-1 0 0,0 1 0 0 0,0-1 0 0 0,-1 0 0 0 0,1 1 0 0 0,-1-1 1 0 0,1 0-1 0 0,0-1 0 0 0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6:41.3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 3753 0 0,'7'-5'8860'0'0,"-3"28"-5347"0"0,-3 37-1701 0 0,-1-59-1695 0 0,0 28 99 0 0,1 53 468 0 0,0-75-1131 0 0,0 0 1 0 0,0 0 0 0 0,1 0 0 0 0,-1-1 0 0 0,1 1-1 0 0,1-1 1 0 0,-1 1 0 0 0,1-1 0 0 0,5 8-1 0 0,-8-14 90 0 0,1 1 0 0 0,-1 0 0 0 0,1 0 0 0 0,-1-1 0 0 0,1 1 0 0 0,0 0 0 0 0,-1-1 0 0 0,1 1 0 0 0,0 0 1 0 0,0-1-1 0 0,-1 1 0 0 0,1-1 0 0 0,0 0 0 0 0,0 1 0 0 0,1 0 0 0 0</inkml:trace>
</inkml:ink>
</file>

<file path=ppt/ink/ink2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6:05.1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 29 5465 0 0,'-24'-24'6402'0'0,"18"19"-2241"0"0,16 17-2202 0 0,5 3-1554 0 0,32 23 1 0 0,-27-23-330 0 0,27 26 0 0 0,-43-36-3 0 0,0-1 0 0 0,0 1 0 0 0,0 0 0 0 0,0 0 0 0 0,-1 1 0 0 0,0-1 0 0 0,0 1 0 0 0,0-1 0 0 0,-1 1 0 0 0,4 11 1 0 0,-6-11 52 0 0,1 0 1 0 0,-1-1-1 0 0,-1 1 0 0 0,1 0 1 0 0,-1-1-1 0 0,0 1 1 0 0,0 0-1 0 0,0-1 1 0 0,-1 0-1 0 0,0 1 1 0 0,0-1-1 0 0,-1 0 1 0 0,1 0-1 0 0,-1 0 1 0 0,0 0-1 0 0,0 0 1 0 0,-5 4-1 0 0,-3 4 6 0 0,0 0 0 0 0,-1-1 0 0 0,0-1 0 0 0,-21 16 0 0 0,3-11 13 0 0,1-1-3342 0 0</inkml:trace>
</inkml:ink>
</file>

<file path=ppt/ink/ink2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6:05.9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238 31 4249 0 0,'-2'-1'511'0'0,"1"1"1"0"0,0-1-1 0 0,0 0 1 0 0,0 0-1 0 0,0 0 1 0 0,0 0-1 0 0,0 0 1 0 0,0 0-1 0 0,0 0 1 0 0,1 0-1 0 0,-1-1 1 0 0,0 1-1 0 0,0-2 0 0 0,1 2-315 0 0,-1 0 0 0 0,1 1-1 0 0,0-1 1 0 0,-1 0-1 0 0,1 0 1 0 0,-1 0-1 0 0,1 1 1 0 0,-1-1-1 0 0,1 0 1 0 0,-1 1 0 0 0,0-1-1 0 0,1 0 1 0 0,-1 1-1 0 0,0-1 1 0 0,1 1-1 0 0,-1-1 1 0 0,0 1-1 0 0,0-1 1 0 0,1 1 0 0 0,-1 0-1 0 0,0-1 1 0 0,0 1-1 0 0,0 0 1 0 0,0 0-1 0 0,0-1 1 0 0,1 1-1 0 0,-1 0 1 0 0,0 0 0 0 0,0 0-1 0 0,0 0 1 0 0,0 0-1 0 0,0 0 1 0 0,0 1-1 0 0,0-1 1 0 0,1 0-1 0 0,-1 0 1 0 0,0 0 0 0 0,-1 1-1 0 0,-18 6 94 0 0,1 1-1 0 0,0 0 1 0 0,0 1-1 0 0,1 1 1 0 0,0 1-1 0 0,1 1 1 0 0,-30 25 0 0 0,46-36-311 0 0,-1 0 1 0 0,1 1 0 0 0,0-1-1 0 0,-1 0 1 0 0,1 1 0 0 0,0-1-1 0 0,0 1 1 0 0,0-1 0 0 0,0 1-1 0 0,0 0 1 0 0,0-1 0 0 0,1 1-1 0 0,-1 0 1 0 0,0 0 0 0 0,1-1-1 0 0,0 1 1 0 0,-1 0 0 0 0,1 0 0 0 0,0 0-1 0 0,0 0 1 0 0,0 0 0 0 0,0 3-1 0 0,1-2-9 0 0,0 0-1 0 0,0 0 1 0 0,1 0-1 0 0,-1 0 1 0 0,1 0-1 0 0,0 0 0 0 0,0 0 1 0 0,0 0-1 0 0,0-1 1 0 0,0 1-1 0 0,0-1 1 0 0,3 3-1 0 0,9 6-48 0 0,0-1 0 0 0,1 0 1 0 0,29 14-1 0 0,-41-22 89 0 0,4 2-58 0 0,-1-2 88 0 0,-1 1 0 0 0,1 0 1 0 0,-1 0-1 0 0,0 1 1 0 0,0 0-1 0 0,7 6 0 0 0,-10-8 3 0 0,-1-1 0 0 0,0 1 1 0 0,-1-1-1 0 0,1 1 0 0 0,0-1 0 0 0,0 1 0 0 0,-1 0 0 0 0,1-1 0 0 0,-1 1 0 0 0,1 0 0 0 0,-1-1 1 0 0,0 1-1 0 0,1 0 0 0 0,-1 0 0 0 0,0 0 0 0 0,0-1 0 0 0,0 1 0 0 0,-1 0 0 0 0,1 0 0 0 0,0-1 0 0 0,-1 1 1 0 0,1 0-1 0 0,-1-1 0 0 0,0 1 0 0 0,1 0 0 0 0,-1-1 0 0 0,-2 4 0 0 0,0 1 24 0 0,-1 0 0 0 0,-1-1 0 0 0,1 1 0 0 0,-1-1 0 0 0,0 0 0 0 0,0 0 0 0 0,0-1 0 0 0,0 1 0 0 0,-1-1 0 0 0,0-1 0 0 0,0 1 0 0 0,-13 5 0 0 0,15-7-325 0 0,-1 0 0 0 0,-1 0-1 0 0,1-1 1 0 0,0 1-1 0 0,0-1 1 0 0,-1-1 0 0 0,1 1-1 0 0,0-1 1 0 0,-1 0 0 0 0,-9-1-1 0 0,39-10-12301 0 0,-8 10 8299 0 0</inkml:trace>
</inkml:ink>
</file>

<file path=ppt/ink/ink2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6:06.3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1 7530 0 0,'-1'0'485'0'0,"0"0"0"0"0,0 1 1 0 0,0-1-1 0 0,1 0 0 0 0,-1 1 1 0 0,0-1-1 0 0,1 1 1 0 0,-1 0-1 0 0,0-1 0 0 0,1 1 1 0 0,-1-1-1 0 0,1 1 0 0 0,-1 0 1 0 0,1 0-1 0 0,-1-1 1 0 0,1 1-1 0 0,-1 1 0 0 0,-4 18 3262 0 0,8 27-3341 0 0,-1-28 243 0 0,-1 65-276 0 0,1 27-442 0 0,4-39-2884 0 0,-1-55 608 0 0,-2-3-2063 0 0,-8-15-175 0 0</inkml:trace>
</inkml:ink>
</file>

<file path=ppt/ink/ink2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6:06.9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91 7 4633 0 0,'0'0'206'0'0,"0"1"0"0"0,1-1 0 0 0,-1 1 0 0 0,0-1 0 0 0,0 0 1 0 0,1 1-1 0 0,-1-1 0 0 0,0 1 0 0 0,0-1 0 0 0,13-4 10260 0 0,-18-3-5125 0 0,4 7-5304 0 0,1 0 0 0 0,-1 0 0 0 0,0 1 0 0 0,0-1 0 0 0,0 0 0 0 0,0 0-1 0 0,1 0 1 0 0,-1 1 0 0 0,0-1 0 0 0,0 0 0 0 0,1 1 0 0 0,-1-1 0 0 0,0 1 0 0 0,0-1 0 0 0,1 1 0 0 0,-1-1-1 0 0,1 1 1 0 0,-2 1 0 0 0,-6 6 32 0 0,0 1 0 0 0,0 0 0 0 0,1 1 0 0 0,0 0 0 0 0,0 0 0 0 0,1 0 0 0 0,1 1 0 0 0,0 0 0 0 0,0 0 0 0 0,1 0 0 0 0,1 1 0 0 0,-1-1 0 0 0,2 1 0 0 0,0 0 0 0 0,-1 14 0 0 0,2-16-99 0 0,1-1 1 0 0,0 1-1 0 0,0-1 1 0 0,1 1 0 0 0,0-1-1 0 0,1 1 1 0 0,0-1 0 0 0,1 0-1 0 0,-1 1 1 0 0,2-1 0 0 0,-1-1-1 0 0,1 1 1 0 0,1 0 0 0 0,0-1-1 0 0,0 0 1 0 0,0 0-1 0 0,1-1 1 0 0,0 1 0 0 0,10 8-1 0 0,-8-9-3 0 0,0-1 0 0 0,1 1 0 0 0,0-1 1 0 0,0-1-1 0 0,0 0 0 0 0,1 0 0 0 0,0-1 0 0 0,0 0 0 0 0,0-1 0 0 0,17 4 0 0 0,-22-6 16 0 0,-1-1 1 0 0,1 0-1 0 0,-1 0 1 0 0,1 0-1 0 0,0 0 1 0 0,-1-1-1 0 0,1 1 0 0 0,-1-1 1 0 0,0 0-1 0 0,1-1 1 0 0,-1 1-1 0 0,0-1 1 0 0,1 0-1 0 0,-1 0 1 0 0,0 0-1 0 0,-1 0 1 0 0,1-1-1 0 0,0 0 1 0 0,-1 1-1 0 0,1-1 1 0 0,-1-1-1 0 0,0 1 1 0 0,0 0-1 0 0,0-1 0 0 0,0 0 1 0 0,-1 1-1 0 0,3-5 1 0 0,19-45-41 0 0,-23 49 82 0 0,1 0 1 0 0,-1-1-1 0 0,0 1 1 0 0,0-1 0 0 0,0 1-1 0 0,-1-1 1 0 0,0 0-1 0 0,0 1 1 0 0,0-1-1 0 0,-1-6 1 0 0,-9 11 509 0 0,8 1-456 0 0,0-1 0 0 0,-1 0 0 0 0,1 0 0 0 0,-1 0 0 0 0,1 0 0 0 0,0-1 0 0 0,-1 1 0 0 0,1 0 1 0 0,-3-2-1 0 0,0 0-57 0 0,1 0 0 0 0,-1 0 0 0 0,1 1 0 0 0,-1-1 0 0 0,0 1 0 0 0,1 0 0 0 0,-1 0 0 0 0,0 1 0 0 0,0-1 0 0 0,0 1 0 0 0,0 0 0 0 0,0 1 0 0 0,1-1 1 0 0,-1 1-1 0 0,0 0 0 0 0,0 0 0 0 0,1 1 0 0 0,-1-1 0 0 0,-7 4 0 0 0,9 2-3758 0 0</inkml:trace>
</inkml:ink>
</file>

<file path=ppt/ink/ink2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6:07.7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77 461 6433 0 0,'-1'1'233'0'0,"-3"2"998"0"0,1-1 0 0 0,-1 1 0 0 0,1-1 0 0 0,-1 0 0 0 0,0 0 0 0 0,0 0 0 0 0,-7 2 0 0 0,10-4-1077 0 0,0 0 0 0 0,0 0 1 0 0,0 0-1 0 0,0-1 0 0 0,-1 1 0 0 0,1 0 1 0 0,0 0-1 0 0,0-1 0 0 0,0 1 0 0 0,0-1 0 0 0,0 1 1 0 0,0-1-1 0 0,0 1 0 0 0,0-1 0 0 0,0 0 1 0 0,1 1-1 0 0,-1-1 0 0 0,0 0 0 0 0,0 0 0 0 0,0 1 1 0 0,1-1-1 0 0,-1 0 0 0 0,0 0 0 0 0,1 0 1 0 0,-1 0-1 0 0,1 0 0 0 0,-1 0 0 0 0,1 0 0 0 0,0 0 1 0 0,-1 0-1 0 0,1 0 0 0 0,0-1 0 0 0,0 1 1 0 0,0 0-1 0 0,0-1 0 0 0,-5-16-32 0 0,2-1-1 0 0,1 1 0 0 0,0-1 1 0 0,1 0-1 0 0,2-22 1 0 0,16-94 443 0 0,-15 124-566 0 0,0-7 0 0 0,1 0 0 0 0,0 0-1 0 0,2 1 1 0 0,0 0 0 0 0,1 0 0 0 0,1 0-1 0 0,11-21 1 0 0,-17 37 2 0 0,-1 0 0 0 0,1 0 0 0 0,-1 0-1 0 0,1 0 1 0 0,0 0 0 0 0,-1 0 0 0 0,1 0 0 0 0,0 1 0 0 0,0-1 0 0 0,-1 0 0 0 0,1 1-1 0 0,0-1 1 0 0,0 0 0 0 0,0 1 0 0 0,0-1 0 0 0,0 1 0 0 0,0-1 0 0 0,0 1 0 0 0,0 0-1 0 0,0-1 1 0 0,0 1 0 0 0,0 0 0 0 0,0 0 0 0 0,0 0 0 0 0,0 0 0 0 0,1 0-1 0 0,-1 0 1 0 0,0 0 0 0 0,0 0 0 0 0,0 0 0 0 0,0 0 0 0 0,0 0 0 0 0,0 1 0 0 0,0-1-1 0 0,0 1 1 0 0,0-1 0 0 0,0 1 0 0 0,0-1 0 0 0,0 1 0 0 0,0-1 0 0 0,0 1 0 0 0,-1 0-1 0 0,1-1 1 0 0,0 1 0 0 0,0 0 0 0 0,-1 0 0 0 0,1 0 0 0 0,0-1 0 0 0,-1 1-1 0 0,1 0 1 0 0,0 2 0 0 0,5 5 22 0 0,-2 0 0 0 0,1 0 0 0 0,-1 1 0 0 0,5 13 0 0 0,18 69 141 0 0,24 139 0 0 0,-26-109-652 0 0,-25-113-3003 0 0,-16-29-6238 0 0,14 17 8338 0 0,-6-8-3994 0 0</inkml:trace>
</inkml:ink>
</file>

<file path=ppt/ink/ink2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6:08.0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 8 5305 0 0,'-25'4'4802'0'0,"14"-3"1279"0"0,29-5-2291 0 0,1 1-3371 0 0,1 0 1 0 0,0 1 0 0 0,0 1 0 0 0,0 1-1 0 0,0 1 1 0 0,0 1 0 0 0,19 4 0 0 0,19 8-3561 0 0,-1 4-5808 0 0,-50-16 5634 0 0,1-1-1591 0 0</inkml:trace>
</inkml:ink>
</file>

<file path=ppt/ink/ink2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6:09.7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46 2393 0 0,'2'-29'5378'0'0,"-2"13"1664"0"0,-3 34-3166 0 0,-7 45-3469 0 0,2-1 1 0 0,4 1-1 0 0,4 96 0 0 0,1-155-399 0 0,-1 1 1 0 0,1 0 0 0 0,0 0 0 0 0,0-1-1 0 0,0 1 1 0 0,0-1 0 0 0,1 1-1 0 0,0-1 1 0 0,0 1 0 0 0,0-1 0 0 0,0 0-1 0 0,1 0 1 0 0,0 0 0 0 0,5 6 0 0 0,-5-7 27 0 0,1-1 1 0 0,-1 1 0 0 0,1-1 0 0 0,0 0 0 0 0,0 0 0 0 0,0 0 0 0 0,0-1 0 0 0,0 1 0 0 0,0-1 0 0 0,0 0 0 0 0,0 0 0 0 0,1-1 0 0 0,-1 1 0 0 0,0-1 0 0 0,0 0 0 0 0,8-1 0 0 0,85-7 431 0 0,-59-1-5519 0 0</inkml:trace>
</inkml:ink>
</file>

<file path=ppt/ink/ink2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6:10.3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 23 9002 0 0,'-3'-5'1210'0'0,"-8"-13"7063"0"0,7 21-5023 0 0,0 13-2519 0 0,-27 325-854 0 0,33-315-2626 0 0,0-19-2038 0 0,1-17-2714 0 0,-2-1 3012 0 0</inkml:trace>
</inkml:ink>
</file>

<file path=ppt/ink/ink2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6:10.8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5 116 5153 0 0,'0'-1'86'0'0,"-2"-9"1260"0"0,1 0 0 0 0,0-1 1 0 0,1 1-1 0 0,0 0 1 0 0,3-19-1 0 0,-3 28-1226 0 0,1-1 0 0 0,-1 0-1 0 0,1 0 1 0 0,-1 1 0 0 0,1-1-1 0 0,0 0 1 0 0,0 1 0 0 0,0-1 0 0 0,0 1-1 0 0,0-1 1 0 0,0 1 0 0 0,0-1-1 0 0,1 1 1 0 0,-1 0 0 0 0,0 0 0 0 0,1-1-1 0 0,-1 1 1 0 0,1 0 0 0 0,-1 0-1 0 0,1 1 1 0 0,0-1 0 0 0,-1 0-1 0 0,1 0 1 0 0,0 1 0 0 0,-1-1 0 0 0,1 1-1 0 0,0-1 1 0 0,0 1 0 0 0,0 0-1 0 0,-1 0 1 0 0,1 0 0 0 0,0 0 0 0 0,0 0-1 0 0,0 0 1 0 0,0 1 0 0 0,-1-1-1 0 0,1 0 1 0 0,0 1 0 0 0,0-1 0 0 0,1 2-1 0 0,0-2 17 0 0,0 1 0 0 0,1 0 0 0 0,-1 0 0 0 0,0 0 0 0 0,0 1 0 0 0,0-1-1 0 0,0 1 1 0 0,-1-1 0 0 0,1 1 0 0 0,0 0 0 0 0,-1 0 0 0 0,1 0 0 0 0,-1 0 0 0 0,0 1 0 0 0,1-1 0 0 0,-1 1-1 0 0,0-1 1 0 0,-1 1 0 0 0,4 5 0 0 0,-3-4-32 0 0,-1 1 1 0 0,0-1-1 0 0,0 1 0 0 0,0 0 0 0 0,0-1 0 0 0,-1 1 1 0 0,0 0-1 0 0,0-1 0 0 0,0 1 0 0 0,0 0 0 0 0,-1-1 1 0 0,-1 8-1 0 0,0-3-106 0 0,0-1 1 0 0,-1 0-1 0 0,0 0 0 0 0,-1 0 1 0 0,1 0-1 0 0,-2-1 1 0 0,1 1-1 0 0,-1-1 1 0 0,0 0-1 0 0,0 0 0 0 0,-1-1 1 0 0,0 0-1 0 0,0 0 1 0 0,-12 9-1 0 0,23-11 45 0 0,0-1-1 0 0,1 0 0 0 0,-1 0 1 0 0,1 0-1 0 0,6 2 1 0 0,-8-4 2 0 0,8 6 106 0 0,0-1 0 0 0,0 1-1 0 0,0 1 1 0 0,-1 0 0 0 0,0 1 0 0 0,-1 0 0 0 0,19 21-1 0 0,-23-24-282 0 0,-1 1 0 0 0,0 0 0 0 0,0 0-1 0 0,-1 1 1 0 0,1-1 0 0 0,-2 1-1 0 0,1 0 1 0 0,-1 0 0 0 0,0 0 0 0 0,-1 1-1 0 0,0-1 1 0 0,0 1 0 0 0,1 16 0 0 0,-16-41-12507 0 0,8 12 10796 0 0,1-5-3147 0 0</inkml:trace>
</inkml:ink>
</file>

<file path=ppt/ink/ink2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6:11.4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0 385 6889 0 0,'0'0'206'0'0,"1"0"0"0"0,-1-1 0 0 0,0 1 0 0 0,0 0 0 0 0,0 0-1 0 0,1-1 1 0 0,-1 1 0 0 0,0 0 0 0 0,0 0 0 0 0,1-1 0 0 0,-1 1-1 0 0,0 0 1 0 0,0 0 0 0 0,1 0 0 0 0,-1-1 0 0 0,0 1 0 0 0,1 0-1 0 0,-1 0 1 0 0,0 0 0 0 0,1 0 0 0 0,-1 0 0 0 0,0 0 0 0 0,1 0-1 0 0,-1 0 1 0 0,0 0 0 0 0,1 0 0 0 0,-1 0 0 0 0,0 0 0 0 0,1 0-1 0 0,-1 0 1 0 0,0 0 0 0 0,1 0 0 0 0,-1 0 0 0 0,0 0 0 0 0,1 0-1 0 0,-1 0 1 0 0,0 1 0 0 0,1-1 0 0 0,-1 0 0 0 0,0 0-1 0 0,0 0 1 0 0,1 1 0 0 0,-1-1 0 0 0,0 0 0 0 0,0 0 0 0 0,1 1-1 0 0,-1-1 1 0 0,0 0 0 0 0,0 0 0 0 0,0 1 0 0 0,0-1 0 0 0,1 0-1 0 0,-1 1 1 0 0,0-1 0 0 0,0 0 0 0 0,0 1 0 0 0,0-1 0 0 0,0 0-1 0 0,0 1 1 0 0,0-1 0 0 0,0 0 0 0 0,0 1 0 0 0,0-1 0 0 0,0 0-1 0 0,0 1 1 0 0,-1 4 3413 0 0,-2-18-2499 0 0,-2-34-999 0 0,1 0 0 0 0,3 0-1 0 0,1 0 1 0 0,14-92-1 0 0,-13 134-116 0 0,0 0 1 0 0,0 0-1 0 0,1 0 0 0 0,0 0 0 0 0,0 0 0 0 0,0 0 0 0 0,6-8 1 0 0,-8 13-5 0 0,0-1 0 0 0,1 1 0 0 0,-1-1 0 0 0,0 1 0 0 0,1-1 0 0 0,-1 1 0 0 0,1 0 1 0 0,-1-1-1 0 0,1 1 0 0 0,-1 0 0 0 0,1-1 0 0 0,-1 1 0 0 0,1 0 0 0 0,-1 0 1 0 0,1-1-1 0 0,-1 1 0 0 0,1 0 0 0 0,-1 0 0 0 0,1 0 0 0 0,0 0 0 0 0,-1 0 0 0 0,1 0 1 0 0,-1 0-1 0 0,1 0 0 0 0,-1 0 0 0 0,1 0 0 0 0,1 0 0 0 0,-1 1 0 0 0,0 0-1 0 0,1 0 1 0 0,-1 0-1 0 0,0 0 1 0 0,1 1-1 0 0,-1-1 1 0 0,0 0-1 0 0,0 0 1 0 0,0 1-1 0 0,0-1 1 0 0,0 1-1 0 0,-1-1 1 0 0,1 1-1 0 0,1 2 1 0 0,6 17 17 0 0,-2-1 1 0 0,0 1 0 0 0,7 42 0 0 0,-9-35 2 0 0,13 41 1 0 0,-17-68-21 0 0,0-1 0 0 0,0 0-1 0 0,1 1 1 0 0,-1-1 0 0 0,0 1 0 0 0,0-1 0 0 0,0 0 0 0 0,0 1 0 0 0,0-1 0 0 0,0 0 0 0 0,1 1 0 0 0,-1-1 0 0 0,0 0 0 0 0,0 1 0 0 0,0-1 0 0 0,1 0 0 0 0,-1 0 0 0 0,0 1 0 0 0,0-1 0 0 0,1 0 0 0 0,-1 0 0 0 0,0 1 0 0 0,1-1 0 0 0,-1 0 0 0 0,0 0 0 0 0,1 0 0 0 0,-1 0 0 0 0,0 1 0 0 0,1-1 0 0 0,-1 0 0 0 0,0 0 0 0 0,1 0 0 0 0,-1 0 0 0 0,1 0 0 0 0,-1 0 0 0 0,0 0 0 0 0,1 0 0 0 0,0 0 0 0 0,11-12 4 0 0,9-27-9 0 0,-20 36 1 0 0,13-31-35 0 0,-9 22 44 0 0,-1 1-1 0 0,1 0 0 0 0,1 0 0 0 0,0 0 1 0 0,11-15-1 0 0,-16 25-2 0 0,-1 1 0 0 0,0 0 0 0 0,0-1 0 0 0,1 1 0 0 0,-1 0 0 0 0,0 0 0 0 0,0-1 0 0 0,1 1 0 0 0,-1 0 0 0 0,0 0 0 0 0,1 0 0 0 0,-1-1 0 0 0,0 1 0 0 0,1 0 1 0 0,-1 0-1 0 0,0 0 0 0 0,1 0 0 0 0,-1 0 0 0 0,1 0 0 0 0,-1-1 0 0 0,0 1 0 0 0,1 0 0 0 0,-1 0 0 0 0,1 0 0 0 0,-1 0 0 0 0,0 1 0 0 0,1-1 0 0 0,-1 0 0 0 0,0 0 0 0 0,1 0 0 0 0,-1 0 0 0 0,0 0 0 0 0,1 1 0 0 0,9 11 110 0 0,1 19 98 0 0,-3 5-20 0 0,4 43 0 0 0,-10-54-821 0 0,1 0-1 0 0,2 1 1 0 0,1-2 0 0 0,14 41-1 0 0,-8-43-2191 0 0,-3-11-929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1:17.3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31 12963 0 0,'0'-1'330'0'0,"0"0"-1"0"0,0 0 1 0 0,0-1 0 0 0,0 1 0 0 0,0 0-1 0 0,1 0 1 0 0,-1 0 0 0 0,0 0 0 0 0,1 0-1 0 0,-1 0 1 0 0,1 0 0 0 0,-1 0 0 0 0,1 0-1 0 0,-1 0 1 0 0,1 1 0 0 0,0-1 0 0 0,-1 0-1 0 0,1 0 1 0 0,0 0 0 0 0,0 1 0 0 0,-1-1-1 0 0,2 0 1 0 0,1-1-146 0 0,-1 1 1 0 0,0 0-1 0 0,1 0 0 0 0,-1 1 0 0 0,1-1 1 0 0,-1 0-1 0 0,1 1 0 0 0,-1-1 0 0 0,4 1 1 0 0,3 0-170 0 0,0 0 0 0 0,0 0 1 0 0,0 1-1 0 0,12 3 0 0 0,15 6 79 0 0,0 2 1 0 0,-1 2-1 0 0,-1 1 0 0 0,0 1 0 0 0,-1 2 0 0 0,-1 2 0 0 0,35 27 1 0 0,-65-46-89 0 0,0 0 1 0 0,0 0-1 0 0,0 1 1 0 0,-1-1 0 0 0,1 1-1 0 0,0-1 1 0 0,-1 1-1 0 0,1 0 1 0 0,-1-1 0 0 0,0 1-1 0 0,0 0 1 0 0,1 0-1 0 0,-1 0 1 0 0,-1 0 0 0 0,1 0-1 0 0,0 1 1 0 0,0-1-1 0 0,-1 0 1 0 0,1 0 0 0 0,-1 0-1 0 0,0 1 1 0 0,1-1-1 0 0,-1 3 1 0 0,-1-2-17 0 0,0 0 0 0 0,0 0 0 0 0,-1 1 0 0 0,1-1 0 0 0,-1 0 0 0 0,1 0 0 0 0,-1 0 0 0 0,0-1 0 0 0,0 1 0 0 0,0 0 0 0 0,-1-1 0 0 0,1 1 0 0 0,-1-1 0 0 0,-4 4 0 0 0,-12 7-99 0 0,0-1 1 0 0,-1 0 0 0 0,0-2 0 0 0,0 0-1 0 0,-27 8 1 0 0,3-1 20 0 0,43-17 77 0 0,0 1-1 0 0,0-1 1 0 0,0 1 0 0 0,0-1-1 0 0,0 1 1 0 0,0-1 0 0 0,0 1-1 0 0,0-1 1 0 0,0 1-1 0 0,0 0 1 0 0,0-1 0 0 0,0 1-1 0 0,0 0 1 0 0,0 0-1 0 0,1 0 1 0 0,-1 0 0 0 0,0 0-1 0 0,1 0 1 0 0,-1 0 0 0 0,0 0-1 0 0,1 0 1 0 0,-1 0-1 0 0,1 0 1 0 0,-1 2 0 0 0,1-1 4 0 0,1-1 0 0 0,-1 0 0 0 0,1 1 0 0 0,-1-1 0 0 0,1 0 0 0 0,-1 1 0 0 0,1-1 0 0 0,-1 0 0 0 0,1 0 0 0 0,0 1 0 0 0,0-1 0 0 0,0 0 0 0 0,0 0 0 0 0,0 0 0 0 0,0 0 0 0 0,0 0 0 0 0,1 1 0 0 0,8 5-5 0 0,1 0 1 0 0,0 0-1 0 0,17 7 0 0 0,-24-12 6 0 0,15 7-9 0 0,1-1 0 0 0,-1-1 0 0 0,25 5 0 0 0,-35-10-21 0 0,1 0 1 0 0,-1-1 0 0 0,1 0-1 0 0,-1 0 1 0 0,1-1-1 0 0,-1 0 1 0 0,1-1-1 0 0,-1 0 1 0 0,12-2 0 0 0,-13-1-140 0 0,-17 4 200 0 0,-15 4 87 0 0,-20 13 23 0 0,-66 30-41 0 0,96-39-76 0 0,-1 0 1 0 0,1 1-1 0 0,1 0 0 0 0,0 1 1 0 0,-14 14-1 0 0,26-23 13 0 0,-1 0 0 0 0,1 0 0 0 0,0 1-1 0 0,0-1 1 0 0,0 1 0 0 0,0-1 0 0 0,0 1 0 0 0,0-1 0 0 0,0 1 0 0 0,0-1-1 0 0,1 1 1 0 0,-1 0 0 0 0,1 0 0 0 0,-1-1 0 0 0,1 1 0 0 0,-1 0 0 0 0,1 0-1 0 0,0-1 1 0 0,0 1 0 0 0,0 0 0 0 0,0 0 0 0 0,0 0 0 0 0,1 1 0 0 0,0 0-8 0 0,0 0 1 0 0,1 0-1 0 0,-1 0 1 0 0,1 0-1 0 0,0 0 1 0 0,-1 0-1 0 0,1-1 1 0 0,1 1-1 0 0,-1-1 1 0 0,0 1-1 0 0,5 3 1 0 0,2 1-18 0 0,0-1 1 0 0,0 0 0 0 0,1 0-1 0 0,0-1 1 0 0,0 0 0 0 0,16 5 0 0 0,-10-6-43 0 0,0 0 1 0 0,1-1-1 0 0,-1-1 1 0 0,1 0-1 0 0,-1-1 1 0 0,26-2 0 0 0,-30 0-794 0 0,1-1 0 0 0,-1 0 1 0 0,20-7-1 0 0,-23 5-713 0 0,0 1 0 0 0,0-1 0 0 0,0-1 0 0 0,-1 0 0 0 0,10-7 0 0 0,8-9-4906 0 0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6:41.6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68 51 11250 0 0,'-4'8'467'0'0,"1"-1"-1"0"0,0 1 1 0 0,0 0 0 0 0,1 0-1 0 0,0 0 1 0 0,1 0-1 0 0,-1 0 1 0 0,2 0-1 0 0,-1 0 1 0 0,1 0-1 0 0,0 1 1 0 0,1-1-1 0 0,1 9 1 0 0,-1-11-462 0 0,0-1 0 0 0,1 1 0 0 0,-1 0 0 0 0,1-1 0 0 0,0 0 0 0 0,0 1 0 0 0,1-1 0 0 0,0 0 0 0 0,0 0 0 0 0,0-1-1 0 0,0 1 1 0 0,1 0 0 0 0,0-1 0 0 0,0 0 0 0 0,0 0 0 0 0,0 0 0 0 0,0-1 0 0 0,1 1 0 0 0,8 4 0 0 0,-12-7-19 0 0,1 0-1 0 0,-1-1 1 0 0,0 1-1 0 0,1 0 1 0 0,-1-1 0 0 0,0 1-1 0 0,1-1 1 0 0,-1 0-1 0 0,1 1 1 0 0,-1-1-1 0 0,0 0 1 0 0,1 0-1 0 0,-1 0 1 0 0,1 0 0 0 0,-1 0-1 0 0,1 0 1 0 0,-1 0-1 0 0,1-1 1 0 0,-1 1-1 0 0,1 0 1 0 0,-1-1-1 0 0,0 1 1 0 0,1-1 0 0 0,-1 1-1 0 0,2-2 1 0 0,-2 0 27 0 0,1 1 0 0 0,-1-1 0 0 0,0 0 1 0 0,0 0-1 0 0,0 0 0 0 0,0 1 0 0 0,0-1 1 0 0,0 0-1 0 0,0 0 0 0 0,-1 0 0 0 0,1-1 1 0 0,-1 1-1 0 0,1 0 0 0 0,-1 0 0 0 0,0-3 1 0 0,1-5 124 0 0,-2-1 0 0 0,1 0 0 0 0,-1 0-1 0 0,-1 0 1 0 0,-4-18 0 0 0,0 13 72 0 0,0 0 0 0 0,0 0-1 0 0,-17-26 1 0 0,21 37-119 0 0,-1 0 0 0 0,0 1-1 0 0,0-1 1 0 0,-1 1 0 0 0,1 0 0 0 0,-1 0-1 0 0,0 0 1 0 0,0 0 0 0 0,0 1 0 0 0,-1 0-1 0 0,1 0 1 0 0,-1 0 0 0 0,0 0 0 0 0,0 1 0 0 0,1 0-1 0 0,-7-2 1 0 0,9 3-136 0 0,1 1 0 0 0,0-1 0 0 0,-1 1 1 0 0,1 0-1 0 0,-1 0 0 0 0,1 0 0 0 0,-1 0 0 0 0,1 0 0 0 0,-1 0 0 0 0,1 0 0 0 0,-1 0 0 0 0,1 1 0 0 0,-1-1 0 0 0,1 1 1 0 0,-1-1-1 0 0,1 1 0 0 0,0-1 0 0 0,-1 1 0 0 0,1 0 0 0 0,0 0 0 0 0,0-1 0 0 0,-1 1 0 0 0,1 0 0 0 0,0 0 1 0 0,0 0-1 0 0,0 0 0 0 0,0 1 0 0 0,0-1 0 0 0,0 0 0 0 0,0 0 0 0 0,1 1 0 0 0,-1-1 0 0 0,0 0 0 0 0,1 1 1 0 0,-1-1-1 0 0,1 0 0 0 0,-1 1 0 0 0,1-1 0 0 0,0 1 0 0 0,0-1 0 0 0,-1 1 0 0 0,1 2 0 0 0,0 1-717 0 0,0 0 0 0 0,0 0 0 0 0,1 0-1 0 0,-1-1 1 0 0,1 1 0 0 0,0 0 0 0 0,0 0-1 0 0,1-1 1 0 0,0 1 0 0 0,-1 0 0 0 0,1-1 0 0 0,4 5-1 0 0,6 5-4827 0 0</inkml:trace>
  <inkml:trace contextRef="#ctx0" brushRef="#br0" timeOffset="1">252 26 10146 0 0,'-6'5'6320'0'0,"2"7"-3524"0"0,1 16-1578 0 0,2-23-519 0 0,-2 27 448 0 0,3 61 0 0 0,0-81-1663 0 0,2 0 0 0 0,-1 0 1 0 0,1-1-1 0 0,1 1 1 0 0,0 0-1 0 0,1-1 0 0 0,0 0 1 0 0,8 15-1 0 0,3-9-6513 0 0</inkml:trace>
</inkml:ink>
</file>

<file path=ppt/ink/ink2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6:12.0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154 0 2216 0 0,'-8'2'1399'0'0,"0"-1"-1"0"0,1 1 1 0 0,0 0-1 0 0,-1 1 1 0 0,1 0-1 0 0,0 0 0 0 0,0 0 1 0 0,1 1-1 0 0,-1 0 1 0 0,-9 8-1 0 0,10-7-880 0 0,0 1 1 0 0,0-1-1 0 0,1 1 0 0 0,0 1 1 0 0,0-1-1 0 0,1 0 0 0 0,0 1 0 0 0,0 0 1 0 0,-5 12-1 0 0,7-12-487 0 0,-1 0-1 0 0,1 0 1 0 0,1-1 0 0 0,-1 1-1 0 0,1 0 1 0 0,1 1-1 0 0,-1-1 1 0 0,1 0 0 0 0,0 0-1 0 0,1 0 1 0 0,0 0 0 0 0,0 0-1 0 0,0 0 1 0 0,1 0-1 0 0,0 0 1 0 0,1-1 0 0 0,-1 1-1 0 0,1 0 1 0 0,0-1 0 0 0,1 0-1 0 0,-1 0 1 0 0,1 0-1 0 0,1 0 1 0 0,7 8 0 0 0,-10-11-23 0 0,1-1 0 0 0,-1 1 0 0 0,1-1 0 0 0,-1 1 0 0 0,1-1 0 0 0,0 0 0 0 0,0 0 0 0 0,0 0-1 0 0,0-1 1 0 0,1 1 0 0 0,-1-1 0 0 0,0 1 0 0 0,1-1 0 0 0,-1 0 0 0 0,0 0 0 0 0,1-1 0 0 0,-1 1 0 0 0,1-1 0 0 0,0 0 0 0 0,-1 0 0 0 0,1 0 0 0 0,-1 0 0 0 0,1 0 0 0 0,-1-1 0 0 0,1 0 0 0 0,-1 0 0 0 0,1 0 0 0 0,-1 0 0 0 0,0 0 0 0 0,1-1 0 0 0,-1 1 0 0 0,0-1 0 0 0,0 0 0 0 0,0 0 0 0 0,0 0 0 0 0,0 0 0 0 0,-1-1 0 0 0,1 1 0 0 0,-1-1 0 0 0,1 1 0 0 0,-1-1 0 0 0,0 0 0 0 0,0 0 0 0 0,0 0 0 0 0,-1 0 0 0 0,1 0 0 0 0,-1-1-1 0 0,1 1 1 0 0,-1 0 0 0 0,1-7 0 0 0,0 1 45 0 0,0 0 0 0 0,-1 0 0 0 0,0 0 0 0 0,0-1 0 0 0,-1 1 0 0 0,0 0 0 0 0,-1-1 0 0 0,0 1 0 0 0,0 0 0 0 0,-1 0 0 0 0,-5-17 0 0 0,5 21-37 0 0,0-1 0 0 0,0 1 1 0 0,-1 0-1 0 0,1 0 1 0 0,-1 0-1 0 0,0 0 0 0 0,0 0 1 0 0,-1 0-1 0 0,1 1 0 0 0,-1 0 1 0 0,0 0-1 0 0,0 0 0 0 0,-1 0 1 0 0,1 0-1 0 0,-1 1 1 0 0,0 0-1 0 0,0 0 0 0 0,0 0 1 0 0,0 1-1 0 0,-7-3 0 0 0,11 5-77 0 0,-1-1-1 0 0,1 1 1 0 0,0-1-1 0 0,-1 1 0 0 0,1 0 1 0 0,0-1-1 0 0,-1 1 1 0 0,1 0-1 0 0,-1 0 1 0 0,1 0-1 0 0,0 0 0 0 0,-1 0 1 0 0,1 0-1 0 0,0 1 1 0 0,-1-1-1 0 0,1 0 1 0 0,0 1-1 0 0,-1-1 0 0 0,1 1 1 0 0,0-1-1 0 0,0 1 1 0 0,-1 0-1 0 0,1-1 1 0 0,0 1-1 0 0,0 0 1 0 0,0 0-1 0 0,0 0 0 0 0,0 0 1 0 0,0 0-1 0 0,0 0 1 0 0,0 0-1 0 0,1 0 1 0 0,-1 0-1 0 0,0 1 0 0 0,1-1 1 0 0,-2 1-1 0 0,2 0-316 0 0,-1 0 0 0 0,1 0 0 0 0,0 0 0 0 0,0 0 1 0 0,0-1-1 0 0,0 1 0 0 0,0 0 0 0 0,0 0 0 0 0,0 0 0 0 0,0 0 0 0 0,1 2 0 0 0,0-2-414 0 0,0 1 0 0 0,0-1 0 0 0,0 0 0 0 0,0 0 0 0 0,0 0 0 0 0,1 1 1 0 0,-1-1-1 0 0,1 0 0 0 0,2 2 0 0 0,7 6-5592 0 0</inkml:trace>
</inkml:ink>
</file>

<file path=ppt/ink/ink2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6:12.5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16 9730 0 0,'9'-15'8768'0'0,"-9"15"-8651"0"0,1 0 0 0 0,-1-1 0 0 0,0 1 0 0 0,0 0 0 0 0,1 0 0 0 0,-1 0 0 0 0,0 0 1 0 0,1 0-1 0 0,-1 0 0 0 0,0 0 0 0 0,1 0 0 0 0,-1 0 0 0 0,0 0 0 0 0,0 0 0 0 0,1 0 0 0 0,-1 0 0 0 0,0 1 0 0 0,0-1 0 0 0,1 0 0 0 0,-1 0 0 0 0,0 0 0 0 0,1 0 0 0 0,-1 0 0 0 0,0 0 0 0 0,0 1 0 0 0,0-1 0 0 0,1 0 0 0 0,-1 0 0 0 0,0 1 0 0 0,0-1 1 0 0,0 0-1 0 0,1 0 0 0 0,-1 0 0 0 0,0 1 0 0 0,0-1 0 0 0,0 0 0 0 0,0 1 0 0 0,0-1 0 0 0,0 0 0 0 0,0 0 0 0 0,1 1 0 0 0,-1-1 0 0 0,0 0 0 0 0,0 1 0 0 0,0-1 0 0 0,0 0 0 0 0,0 0 0 0 0,0 1 0 0 0,-1-1 0 0 0,1 0 0 0 0,0 1 0 0 0,0-1 0 0 0,0 0 1 0 0,0 0-1 0 0,0 1 0 0 0,0-1 0 0 0,0 0 0 0 0,-2 126 2708 0 0,-1-100-3092 0 0,2 0 0 0 0,0 0 0 0 0,2 0 1 0 0,1 0-1 0 0,1 0 0 0 0,11 43 0 0 0,5-30-4825 0 0,0-18-6089 0 0,-11-16 4715 0 0</inkml:trace>
</inkml:ink>
</file>

<file path=ppt/ink/ink2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6:13.0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174 0 9002 0 0,'-2'0'765'0'0,"1"0"1"0"0,-1 1-1 0 0,1-1 0 0 0,-1 0 0 0 0,1 0 1 0 0,0 1-1 0 0,-1-1 0 0 0,1 1 1 0 0,0 0-1 0 0,0-1 0 0 0,-1 1 1 0 0,1 0-1 0 0,0 0 0 0 0,-2 1 0 0 0,-14 21 3295 0 0,-7 36-5146 0 0,17-37 2107 0 0,-89 220-2836 0 0,89-227 406 0 0,6-24-291 0 0,8-25 381 0 0,-5 30 1340 0 0,-1 0-1 0 0,1 0 1 0 0,0 1-1 0 0,0-1 1 0 0,0 0-1 0 0,0 1 1 0 0,1 0-1 0 0,-1-1 1 0 0,1 1-1 0 0,0 0 1 0 0,0 0-1 0 0,0 1 1 0 0,0-1-1 0 0,1 1 1 0 0,-1-1-1 0 0,1 1 1 0 0,-1 0-1 0 0,1 0 1 0 0,0 1-1 0 0,0-1 1 0 0,0 1-1 0 0,0 0 1 0 0,0 0-1 0 0,0 0 1 0 0,0 0-1 0 0,8 1 1 0 0,-5 0-331 0 0,1 0 1 0 0,-1 1 0 0 0,0 1 0 0 0,0-1 0 0 0,0 1-1 0 0,0 0 1 0 0,12 5 0 0 0,24 18-7653 0 0,-32-18 2620 0 0</inkml:trace>
</inkml:ink>
</file>

<file path=ppt/ink/ink2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6:13.4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117 1 11442 0 0,'-7'1'2225'0'0,"1"4"-465"0"0,-2 2-247 0 0,0 4-449 0 0,0 5-464 0 0,0 3-296 0 0,-2 4-160 0 0,2 4-264 0 0,-1-2-544 0 0,2 1-640 0 0,0-3-713 0 0,-1-1-527 0 0,1-4-337 0 0,-1-2 529 0 0,0-4-2297 0 0</inkml:trace>
</inkml:ink>
</file>

<file path=ppt/ink/ink2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6:13.8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1 228 8698 0 0,'0'-1'310'0'0,"0"1"1"0"0,0-1-1 0 0,0 0 0 0 0,0 0 1 0 0,0 1-1 0 0,0-1 1 0 0,0 0-1 0 0,1 0 0 0 0,-1 1 1 0 0,0-1-1 0 0,0 0 1 0 0,1 0-1 0 0,-1 1 0 0 0,1-1 1 0 0,-1 1-1 0 0,1-1 0 0 0,-1 0 1 0 0,1 1-1 0 0,-1-1 1 0 0,1 1-1 0 0,0-2 0 0 0,18-2 2753 0 0,28 11-2146 0 0,-33-4-299 0 0,2-1-391 0 0,34 7 62 0 0,-48-9-250 0 0,0 1 1 0 0,0 0 0 0 0,0-1-1 0 0,0 1 1 0 0,0 0 0 0 0,0 0 0 0 0,0 0-1 0 0,0 0 1 0 0,0 0 0 0 0,-1 0-1 0 0,1 1 1 0 0,0-1 0 0 0,-1 1-1 0 0,1-1 1 0 0,-1 1 0 0 0,1-1 0 0 0,-1 1-1 0 0,1 2 1 0 0,-1-3 4 0 0,-1 1 0 0 0,0-1 0 0 0,0 1 0 0 0,0-1-1 0 0,0 1 1 0 0,0-1 0 0 0,0 1 0 0 0,-1-1 0 0 0,1 1 0 0 0,0-1 0 0 0,-1 1 0 0 0,1-1 0 0 0,-1 0-1 0 0,0 1 1 0 0,1-1 0 0 0,-1 0 0 0 0,0 1 0 0 0,0-1 0 0 0,0 0 0 0 0,0 0 0 0 0,0 0 0 0 0,0 0 0 0 0,-1 1-1 0 0,-31 27 345 0 0,25-24-287 0 0,1 1-42 0 0,2-2-37 0 0,0-1 0 0 0,1 1 1 0 0,-1 1-1 0 0,1-1 0 0 0,-8 10 0 0 0,12-14-23 0 0,-1 1-1 0 0,1-1 0 0 0,0 1 0 0 0,-1 0 1 0 0,1-1-1 0 0,0 1 0 0 0,0 0 0 0 0,-1 0 1 0 0,1-1-1 0 0,0 1 0 0 0,0 0 1 0 0,0 0-1 0 0,0-1 0 0 0,0 1 0 0 0,0 0 1 0 0,0-1-1 0 0,0 1 0 0 0,0 0 0 0 0,0 0 1 0 0,1-1-1 0 0,-1 1 0 0 0,1 1 0 0 0,0-1-6 0 0,0 0 0 0 0,0 0 0 0 0,0 0 0 0 0,0 1 0 0 0,0-1 0 0 0,0-1-1 0 0,1 1 1 0 0,-1 0 0 0 0,0 0 0 0 0,1 0 0 0 0,-1-1 0 0 0,1 1 0 0 0,-1-1 0 0 0,1 1-1 0 0,1 0 1 0 0,2 0-292 0 0,0 0-1 0 0,0-1 1 0 0,1 1 0 0 0,-1-1-1 0 0,0 0 1 0 0,0-1-1 0 0,0 1 1 0 0,0-1-1 0 0,0 0 1 0 0,0 0 0 0 0,0 0-1 0 0,0-1 1 0 0,8-4-1 0 0,30-6-6680 0 0,-8 11 187 0 0</inkml:trace>
  <inkml:trace contextRef="#ctx0" brushRef="#br0" timeOffset="1">303 21 19188 0 0,'2'3'360'0'0,"3"0"-312"0"0,4-1 24 0 0,3-1 32 0 0,1-4-32 0 0,4-1-48 0 0,1-1 0 0 0,3-1-24 0 0,1 1 16 0 0,-1 2-16 0 0,-2 0-88 0 0,-2 2-288 0 0,-4 2-664 0 0,-4 0-920 0 0,-3 4-857 0 0,-4 1-736 0 0,-15-1-1040 0 0,8 7 560 0 0</inkml:trace>
</inkml:ink>
</file>

<file path=ppt/ink/ink2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6:14.1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0 139 5841 0 0,'3'-5'419'0'0,"1"1"0"0"0,0 1 1 0 0,0-1-1 0 0,0 1 0 0 0,0-1 0 0 0,0 1 0 0 0,1 0 0 0 0,-1 1 0 0 0,1-1 0 0 0,0 1 1 0 0,0 0-1 0 0,-1 0 0 0 0,2 0 0 0 0,-1 1 0 0 0,0 0 0 0 0,0 0 0 0 0,0 0 0 0 0,1 0 1 0 0,-1 1-1 0 0,0 0 0 0 0,9 1 0 0 0,-13-1-298 0 0,0 1 0 0 0,0-1 0 0 0,0 0 0 0 0,0 1-1 0 0,0-1 1 0 0,0 1 0 0 0,0 0 0 0 0,0-1 0 0 0,0 1 0 0 0,-1 0 0 0 0,1-1 0 0 0,0 1 0 0 0,-1 0 0 0 0,1 0 0 0 0,0 0 0 0 0,-1 0-1 0 0,1 0 1 0 0,-1-1 0 0 0,1 1 0 0 0,-1 0 0 0 0,1 0 0 0 0,-1 0 0 0 0,0 0 0 0 0,0 0 0 0 0,1 1 0 0 0,-1-1 0 0 0,0 0 0 0 0,0 0 0 0 0,0 0-1 0 0,0 0 1 0 0,-1 2 0 0 0,-8 40 2010 0 0,2-15-1300 0 0,7-25-824 0 0,0 0 0 0 0,0-1 0 0 0,0 1 1 0 0,0 0-1 0 0,1 0 0 0 0,-1-1 0 0 0,1 1 0 0 0,0 0 1 0 0,0-1-1 0 0,0 1 0 0 0,0-1 0 0 0,0 1 0 0 0,1-1 1 0 0,-1 1-1 0 0,1-1 0 0 0,-1 0 0 0 0,1 0 1 0 0,0 0-1 0 0,0 0 0 0 0,0 0 0 0 0,0 0 0 0 0,0-1 1 0 0,1 1-1 0 0,-1 0 0 0 0,0-1 0 0 0,1 0 0 0 0,3 2 1 0 0,-4-2-5 0 0,0-1 0 0 0,0 1 0 0 0,0-1 0 0 0,0 0 1 0 0,0 0-1 0 0,1 1 0 0 0,-1-1 0 0 0,0-1 0 0 0,0 1 1 0 0,0 0-1 0 0,0 0 0 0 0,0-1 0 0 0,0 1 0 0 0,0-1 1 0 0,0 0-1 0 0,0 0 0 0 0,0 1 0 0 0,0-1 0 0 0,0-1 1 0 0,-1 1-1 0 0,1 0 0 0 0,0 0 0 0 0,-1 0 0 0 0,1-1 0 0 0,-1 1 1 0 0,1-1-1 0 0,-1 0 0 0 0,1 1 0 0 0,-1-1 0 0 0,0 0 1 0 0,0 0-1 0 0,0 1 0 0 0,0-1 0 0 0,0 0 0 0 0,-1 0 1 0 0,2-3-1 0 0,0-2-247 0 0,0 1 0 0 0,-1 0 0 0 0,1-1 0 0 0,-1 1 0 0 0,-1-1 0 0 0,1 1 0 0 0,-1-1 0 0 0,0 0 0 0 0,-2-11 0 0 0,-1 2-1238 0 0,-1 0 0 0 0,-9-23 1 0 0,-1-4-341 0 0,8 19-6159 0 0,9 18 4328 0 0</inkml:trace>
</inkml:ink>
</file>

<file path=ppt/ink/ink2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6:14.5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5129 0 0,'18'32'8259'0'0,"-10"4"-3460"0"0,-7-18-3307 0 0,-2 38-1 0 0,0-40-1323 0 0,0 1 0 0 0,2-1 0 0 0,1 18 0 0 0,-2-33-169 0 0,0-1-1 0 0,0 1 1 0 0,0 0-1 0 0,0 0 1 0 0,0 0-1 0 0,1-1 1 0 0,-1 1 0 0 0,0 0-1 0 0,0 0 1 0 0,0-1-1 0 0,1 1 1 0 0,-1 0-1 0 0,0-1 1 0 0,1 1 0 0 0,-1 0-1 0 0,1-1 1 0 0,-1 1-1 0 0,1 0 1 0 0,-1-1-1 0 0,1 1 1 0 0,-1-1 0 0 0,1 1-1 0 0,-1-1 1 0 0,1 1-1 0 0,0-1 1 0 0,-1 1-1 0 0,1-1 1 0 0,0 0 0 0 0,-1 1-1 0 0,3-1 1 0 0,-2 0-10 0 0,0 0 1 0 0,1-1-1 0 0,-1 1 1 0 0,0-1-1 0 0,1 1 1 0 0,-1-1-1 0 0,0 0 1 0 0,1 1-1 0 0,-1-1 1 0 0,0 0-1 0 0,0 0 1 0 0,0 0-1 0 0,0 0 1 0 0,2-2-1 0 0,4-5-590 0 0,-1 1 0 0 0,0-2-1 0 0,8-14 1 0 0,7-32-4507 0 0,1 1 4777 0 0,-23 68 6054 0 0,1 26-4367 0 0,0-17-1033 0 0,-4 23-1490 0 0,3-36-893 0 0,-1 1-1 0 0,2 1 1 0 0,-1-1-1 0 0,2 13 1 0 0,5 3-3652 0 0</inkml:trace>
</inkml:ink>
</file>

<file path=ppt/ink/ink2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6:14.9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 26 10186 0 0,'-2'5'886'0'0,"-1"1"0"0"0,2 0 0 0 0,-1-1-1 0 0,0 1 1 0 0,1 0 0 0 0,0 0 0 0 0,0 8 0 0 0,1-7-461 0 0,0-1 0 0 0,0 1 0 0 0,1-1 0 0 0,0 1 0 0 0,0-1 1 0 0,5 13-1 0 0,-6-16-398 0 0,1-1 1 0 0,0 1-1 0 0,0 0 1 0 0,0-1 0 0 0,1 1-1 0 0,-1-1 1 0 0,1 0-1 0 0,-1 0 1 0 0,1 1-1 0 0,0-1 1 0 0,0 0-1 0 0,0 0 1 0 0,0 0-1 0 0,0-1 1 0 0,0 1 0 0 0,1 0-1 0 0,-1-1 1 0 0,0 0-1 0 0,1 1 1 0 0,-1-1-1 0 0,1 0 1 0 0,0 0-1 0 0,-1 0 1 0 0,1-1 0 0 0,0 1-1 0 0,-1-1 1 0 0,1 1-1 0 0,0-1 1 0 0,0 0-1 0 0,0 0 1 0 0,-1 0-1 0 0,1-1 1 0 0,0 1-1 0 0,0-1 1 0 0,-1 1 0 0 0,1-1-1 0 0,0 0 1 0 0,3-2-1 0 0,-1 1-11 0 0,-1 0 0 0 0,0-1 0 0 0,1 0-1 0 0,-1 0 1 0 0,0 0 0 0 0,-1 0 0 0 0,1-1-1 0 0,-1 1 1 0 0,1-1 0 0 0,-1 0 0 0 0,0 0-1 0 0,-1 0 1 0 0,1-1 0 0 0,-1 1 0 0 0,1-1-1 0 0,1-6 1 0 0,-2 7 24 0 0,-1 0-1 0 0,1 1 0 0 0,-1-1 1 0 0,0 0-1 0 0,0 0 0 0 0,-1 0 1 0 0,1 0-1 0 0,-1 0 0 0 0,0 0 1 0 0,0 0-1 0 0,0 0 0 0 0,-1 0 1 0 0,1 0-1 0 0,-1 0 0 0 0,0 0 1 0 0,0 1-1 0 0,0-1 0 0 0,-1 0 1 0 0,1 0-1 0 0,-1 1 0 0 0,-3-6 1 0 0,2 7 35 0 0,0 0 0 0 0,0 0 0 0 0,0-1 0 0 0,0 2-1 0 0,-1-1 1 0 0,1 0 0 0 0,0 1 0 0 0,-1-1 0 0 0,0 1 0 0 0,1 0 0 0 0,-1 0 0 0 0,0 1 0 0 0,1-1 0 0 0,-1 1 0 0 0,0 0 0 0 0,0 0 0 0 0,0 0 0 0 0,1 0 0 0 0,-1 1 0 0 0,0-1-1 0 0,-5 3 1 0 0,1-2-269 0 0,0 1 0 0 0,0 1 0 0 0,-15 5 0 0 0,19-6-439 0 0,0 0 1 0 0,1 1 0 0 0,-1-1 0 0 0,0 0-1 0 0,1 1 1 0 0,-1 0 0 0 0,-3 4 0 0 0,-5-10-6837 0 0</inkml:trace>
</inkml:ink>
</file>

<file path=ppt/ink/ink2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6:15.3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 1 16444 0 0,'-16'11'5402'0'0,"3"2"-4166"0"0,12-13-1254 0 0,1 1 0 0 0,0-1-1 0 0,0 1 1 0 0,-1-1 0 0 0,1 1 0 0 0,0-1 0 0 0,0 1 0 0 0,0-1 0 0 0,0 0 0 0 0,-1 1 0 0 0,1-1 0 0 0,0 1 0 0 0,0-1-1 0 0,0 1 1 0 0,0-1 0 0 0,0 1 0 0 0,0-1 0 0 0,0 1 0 0 0,0-1 0 0 0,0 1 0 0 0,1-1 0 0 0,-1 1 0 0 0,0-1 0 0 0,0 1-1 0 0,0 0 1 0 0,1 0 39 0 0,0 0-1 0 0,0 0 1 0 0,0-1-1 0 0,0 1 0 0 0,0 0 1 0 0,1 0-1 0 0,-1 0 1 0 0,0-1-1 0 0,0 1 0 0 0,0-1 1 0 0,1 1-1 0 0,-1-1 0 0 0,3 1 1 0 0,14 4-375 0 0,28 10 1040 0 0,-44-14-1103 0 0,0 0 0 0 0,0 0 1 0 0,0 0-1 0 0,0 0 0 0 0,0 0 0 0 0,0 1 0 0 0,0-1 0 0 0,0 1 1 0 0,0-1-1 0 0,-1 1 0 0 0,1 0 0 0 0,0 0 0 0 0,-1-1 0 0 0,0 1 0 0 0,3 5 1 0 0,-4 1-7149 0 0</inkml:trace>
</inkml:ink>
</file>

<file path=ppt/ink/ink2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6:15.6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1 12883 0 0,'-12'2'3777'0'0,"19"3"-1948"0"0,20 1-837 0 0,31-13-519 0 0,-48 5-433 0 0,0 0 1 0 0,0 1-1 0 0,1 0 1 0 0,-1 0 0 0 0,0 1-1 0 0,16 2 1 0 0,-26-2-32 0 0,0 1 1 0 0,0-1 0 0 0,1 0-1 0 0,-1 0 1 0 0,0 1 0 0 0,0-1-1 0 0,0 0 1 0 0,1 0 0 0 0,-1 1-1 0 0,0-1 1 0 0,0 0 0 0 0,0 1-1 0 0,0-1 1 0 0,0 0 0 0 0,0 1-1 0 0,1-1 1 0 0,-1 0 0 0 0,0 1-1 0 0,0-1 1 0 0,0 0 0 0 0,0 1-1 0 0,0-1 1 0 0,0 0-1 0 0,0 1 1 0 0,0-1 0 0 0,-1 0-1 0 0,1 1 1 0 0,0-1 0 0 0,0 0-1 0 0,0 0 1 0 0,0 1 0 0 0,0-1-1 0 0,0 0 1 0 0,-1 1 0 0 0,1-1-1 0 0,0 0 1 0 0,0 0 0 0 0,0 1-1 0 0,-1-1 1 0 0,1 0 0 0 0,0 0-1 0 0,0 1 1 0 0,-1-1 0 0 0,1 0-1 0 0,0 0 1 0 0,0 0 0 0 0,-1 0-1 0 0,1 1 1 0 0,0-1 0 0 0,-1 0-1 0 0,-17 17-33 0 0,16-16 38 0 0,-15 14 1 0 0,0-2-5 0 0,2 0 0 0 0,0 2 0 0 0,1 0 0 0 0,-17 22 0 0 0,28-33 37 0 0,0-1-1 0 0,1 1 0 0 0,0-1 1 0 0,0 1-1 0 0,0 0 0 0 0,1 0 1 0 0,-1 0-1 0 0,1 0 0 0 0,0 0 0 0 0,0 0 1 0 0,0 0-1 0 0,0 0 0 0 0,1 0 1 0 0,0 1-1 0 0,0-1 0 0 0,0 0 1 0 0,0 0-1 0 0,1 1 0 0 0,-1-1 1 0 0,1 0-1 0 0,0 0 0 0 0,1 0 1 0 0,-1 0-1 0 0,1 0 0 0 0,-1 0 0 0 0,1 0 1 0 0,4 5-1 0 0,-5-8-2 0 0,0 1 1 0 0,0-1-1 0 0,0 0 1 0 0,0 0-1 0 0,0 1 0 0 0,0-1 1 0 0,0 0-1 0 0,0 0 0 0 0,1 0 1 0 0,-1 0-1 0 0,0-1 1 0 0,1 1-1 0 0,-1 0 0 0 0,0 0 1 0 0,1-1-1 0 0,-1 1 1 0 0,1-1-1 0 0,-1 1 0 0 0,1-1 1 0 0,-1 0-1 0 0,1 0 0 0 0,0 1 1 0 0,-1-1-1 0 0,3 0 1 0 0,-1-1-16 0 0,0 0 1 0 0,0 0-1 0 0,-1 0 0 0 0,1 0 1 0 0,0 0-1 0 0,0-1 1 0 0,0 1-1 0 0,-1-1 1 0 0,1 1-1 0 0,-1-1 1 0 0,4-4-1 0 0,2-1-19 0 0,-1-1 0 0 0,0 0 0 0 0,0-1 0 0 0,-1 0 0 0 0,0 0-1 0 0,5-11 1 0 0,-7 10-202 0 0,-1 0 1 0 0,0-1-1 0 0,0 1 0 0 0,-1-1 0 0 0,0-11 0 0 0,-1 12-515 0 0,1-1 0 0 0,0 1 0 0 0,0 0 0 0 0,1 1 0 0 0,4-12 0 0 0,-6 19 378 0 0,0 1-1 0 0,0-1 0 0 0,0 0 1 0 0,0 1-1 0 0,0 0 0 0 0,1-1 0 0 0,-1 1 1 0 0,1 0-1 0 0,-1-1 0 0 0,1 1 1 0 0,-1 0-1 0 0,1 0 0 0 0,0 0 1 0 0,0 1-1 0 0,-1-1 0 0 0,1 0 1 0 0,0 0-1 0 0,0 1 0 0 0,0 0 1 0 0,0-1-1 0 0,0 1 0 0 0,-1 0 1 0 0,5 0-1 0 0,4 0-513 0 0,0 0 0 0 0,1 1 0 0 0,12 3-1 0 0,-7-1 1622 0 0,-15-3-349 0 0,1 0 1 0 0,-1 1 0 0 0,1-1-1 0 0,-1 1 1 0 0,0-1 0 0 0,1 1-1 0 0,-1-1 1 0 0,1 1 0 0 0,-1 0-1 0 0,0 0 1 0 0,0 0 0 0 0,0 0-1 0 0,1 0 1 0 0,-1 0 0 0 0,0 0-1 0 0,0 0 1 0 0,0 0 0 0 0,0 2-1 0 0,1 0 72 0 0,0 0-1 0 0,-1 0 1 0 0,1 0-1 0 0,-1 1 1 0 0,0-1-1 0 0,0 0 0 0 0,0 7 1 0 0,1 5 177 0 0,-1 0-1 0 0,-3 28 1 0 0,1-30-253 0 0,-1 11-180 0 0,-2-1-1 0 0,-11 41 0 0 0,0-4-252 0 0,17-63-48 0 0,-1-1 0 0 0,1 1 0 0 0,-1 0 0 0 0,1 0 0 0 0,0 0 0 0 0,0 0 0 0 0,1 0 0 0 0,-1 1 0 0 0,1-1 0 0 0,2-2 1 0 0,33-28-161 0 0,-32 29 148 0 0,46-34-1269 0 0,1 0-7556 0 0,-36 19 3209 0 0,-10 8 1625 0 0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6:42.0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96 44 10594 0 0,'42'3'3556'0'0,"-34"-2"-3513"0"0,0 0 0 0 0,-1 0 0 0 0,1-1 0 0 0,0 0 0 0 0,0 0 0 0 0,0 0 0 0 0,0-1 0 0 0,0-1 0 0 0,-1 1 0 0 0,12-5 0 0 0,-19 6-20 0 0,1 0-1 0 0,-1 0 1 0 0,0 0-1 0 0,1 0 1 0 0,-1 0-1 0 0,0 0 1 0 0,1-1-1 0 0,-1 1 1 0 0,0 0 0 0 0,0 0-1 0 0,1 0 1 0 0,-1-1-1 0 0,0 1 1 0 0,0 0-1 0 0,1 0 1 0 0,-1-1-1 0 0,0 1 1 0 0,0 0-1 0 0,0 0 1 0 0,1-1 0 0 0,-1 1-1 0 0,0 0 1 0 0,0-1-1 0 0,0 1 1 0 0,0 0-1 0 0,0-1 1 0 0,0 1-1 0 0,0 0 1 0 0,1-1-1 0 0,-1 1 1 0 0,0 0-1 0 0,0-1 1 0 0,0 1 0 0 0,0 0-1 0 0,-1-1 1 0 0,1 1-1 0 0,0 0 1 0 0,0-1-1 0 0,0 1 1 0 0,-13-11 252 0 0,-20-2-273 0 0,25 11 129 0 0,0 0-1 0 0,-1 1 1 0 0,1 1-1 0 0,0-1 1 0 0,0 1-1 0 0,-1 0 1 0 0,1 1-1 0 0,0 0 1 0 0,0 0-1 0 0,0 1 1 0 0,0 0-1 0 0,0 1 1 0 0,0-1-1 0 0,-12 7 1 0 0,16-6 8 0 0,0-1 1 0 0,-1 1-1 0 0,1 0 1 0 0,1 1-1 0 0,-1-1 1 0 0,0 1-1 0 0,1-1 0 0 0,-1 1 1 0 0,1 0-1 0 0,0 0 1 0 0,1 1-1 0 0,-1-1 1 0 0,1 1-1 0 0,-1-1 0 0 0,2 1 1 0 0,-1 0-1 0 0,0 0 1 0 0,1-1-1 0 0,0 1 1 0 0,0 0-1 0 0,0 0 1 0 0,1 1-1 0 0,-1-1 0 0 0,2 7 1 0 0,0-2-145 0 0,0 0 0 0 0,1-1 0 0 0,1 1 1 0 0,0-1-1 0 0,0 0 0 0 0,0 1 0 0 0,1-1 0 0 0,1-1 1 0 0,-1 1-1 0 0,1-1 0 0 0,1 0 0 0 0,0 0 0 0 0,0 0 1 0 0,14 13-1 0 0,-15-16-55 0 0,1 1-1 0 0,1-1 1 0 0,-1 1 0 0 0,1-2-1 0 0,0 1 1 0 0,0-1 0 0 0,0 0 0 0 0,1-1-1 0 0,0 1 1 0 0,-1-1 0 0 0,1-1-1 0 0,0 0 1 0 0,0 0 0 0 0,0 0-1 0 0,1-1 1 0 0,-1 0 0 0 0,0-1 0 0 0,9 0-1 0 0,-13-1-162 0 0,0 1 0 0 0,-1-1 0 0 0,1 0 0 0 0,-1 0 1 0 0,1-1-1 0 0,-1 1 0 0 0,0 0 0 0 0,1-1 0 0 0,-1 0 0 0 0,0 0 0 0 0,6-5 0 0 0,-8 6-111 0 0,0 0 1 0 0,1 0-1 0 0,-1-1 0 0 0,0 1 1 0 0,0-1-1 0 0,0 1 1 0 0,0-1-1 0 0,0 0 0 0 0,0 1 1 0 0,0-1-1 0 0,-1 0 1 0 0,1 0-1 0 0,-1 1 0 0 0,1-1 1 0 0,-1 0-1 0 0,1 0 1 0 0,-1 0-1 0 0,0 0 0 0 0,0 1 1 0 0,0-1-1 0 0,0 0 0 0 0,-1 0 1 0 0,1 0-1 0 0,-1-2 1 0 0,-3-12-5327 0 0</inkml:trace>
</inkml:ink>
</file>

<file path=ppt/ink/ink2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6:16.1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37 7314 0 0,'3'-4'13297'0'0,"7"21"-10330"0"0,-5 5-2438 0 0,-2 0 0 0 0,0 0 0 0 0,-2 0 0 0 0,-1 24 0 0 0,4 44-717 0 0,2-140-3290 0 0,16-41 2506 0 0,-19 79 934 0 0,1-1 0 0 0,1 1 0 0 0,0 0 0 0 0,1 0 0 0 0,0 1 1 0 0,13-19-1 0 0,-18 28 68 0 0,1 0 0 0 0,-1 0 0 0 0,1-1 0 0 0,0 1 0 0 0,0 0 0 0 0,0 0 1 0 0,0 1-1 0 0,0-1 0 0 0,1 0 0 0 0,-1 1 0 0 0,0-1 0 0 0,1 1 0 0 0,-1 0 0 0 0,1 0 0 0 0,-1 0 1 0 0,1 0-1 0 0,0 0 0 0 0,-1 1 0 0 0,1-1 0 0 0,0 1 0 0 0,0-1 0 0 0,-1 1 0 0 0,1 0 0 0 0,0 0 1 0 0,0 1-1 0 0,-1-1 0 0 0,1 0 0 0 0,0 1 0 0 0,-1 0 0 0 0,1-1 0 0 0,0 1 0 0 0,-1 0 0 0 0,1 0 1 0 0,-1 1-1 0 0,1-1 0 0 0,-1 1 0 0 0,0-1 0 0 0,3 3 0 0 0,-2-2-1 0 0,-1-1 0 0 0,0 1-1 0 0,0 0 1 0 0,0 0 0 0 0,0 0-1 0 0,0 0 1 0 0,0 1 0 0 0,0-1-1 0 0,-1 0 1 0 0,1 1 0 0 0,-1-1 0 0 0,0 1-1 0 0,1 0 1 0 0,-1-1 0 0 0,0 1-1 0 0,-1 0 1 0 0,1 0 0 0 0,0 0-1 0 0,-1 4 1 0 0,0-3 57 0 0,0 1-1 0 0,-1 0 1 0 0,1-1-1 0 0,-1 1 1 0 0,-1-1-1 0 0,1 0 1 0 0,-1 1-1 0 0,1-1 1 0 0,-1 0-1 0 0,0 0 1 0 0,-4 5-1 0 0,-2 3 118 0 0,-1 0-1 0 0,-1 0 1 0 0,0-1-1 0 0,0-1 1 0 0,-1 0 0 0 0,-19 14-1 0 0,29-24-204 0 0,0 1-1 0 0,-1 0 0 0 0,1 0 1 0 0,0-1-1 0 0,0 1 1 0 0,0 0-1 0 0,0 0 0 0 0,0 0 1 0 0,0 0-1 0 0,0 0 1 0 0,1 1-1 0 0,-1-1 1 0 0,0 0-1 0 0,0 0 0 0 0,1 0 1 0 0,-1 1-1 0 0,1-1 1 0 0,-1 0-1 0 0,1 1 0 0 0,0-1 1 0 0,-1 0-1 0 0,1 1 1 0 0,0-1-1 0 0,0 1 1 0 0,0 1-1 0 0,1-1-8 0 0,-1 0 0 0 0,1 0 1 0 0,0 0-1 0 0,0 0 0 0 0,0-1 0 0 0,0 1 1 0 0,1 0-1 0 0,-1-1 0 0 0,0 1 0 0 0,1 0 1 0 0,-1-1-1 0 0,1 0 0 0 0,0 1 0 0 0,3 1 1 0 0,3 2-42 0 0,1 0 0 0 0,0 0 0 0 0,0-1 1 0 0,1 0-1 0 0,-1-1 0 0 0,12 3 0 0 0,-14-5-525 0 0,0 0-1 0 0,1 0 1 0 0,-1 0-1 0 0,1-1 1 0 0,13-1-1 0 0,-18 0-95 0 0,1 1 0 0 0,-1-1 0 0 0,0 0 0 0 0,1 0 0 0 0,-1 0 1 0 0,0-1-1 0 0,0 1 0 0 0,0-1 0 0 0,0 0 0 0 0,0 0 0 0 0,0 0 0 0 0,-1 0 0 0 0,1 0 0 0 0,3-5 0 0 0,7-8-6240 0 0</inkml:trace>
</inkml:ink>
</file>

<file path=ppt/ink/ink2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6:16.4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16 13195 0 0,'0'0'143'0'0,"0"0"1"0"0,-1-1 0 0 0,1 1 0 0 0,0 0-1 0 0,0-1 1 0 0,0 1 0 0 0,0 0-1 0 0,-1 0 1 0 0,1-1 0 0 0,0 1-1 0 0,0 0 1 0 0,0-1 0 0 0,0 1-1 0 0,0 0 1 0 0,0-1 0 0 0,0 1-1 0 0,0 0 1 0 0,0 0 0 0 0,0-1-1 0 0,0 1 1 0 0,0 0 0 0 0,0-1-1 0 0,0 1 1 0 0,0 0 0 0 0,0-1-1 0 0,0 1 1 0 0,0 0 0 0 0,1-1-1 0 0,-1 1 1 0 0,0 0 0 0 0,0 0-1 0 0,0-1 1 0 0,0 1 0 0 0,1 0-1 0 0,-1-1 1 0 0,14-3 2321 0 0,24 4-1110 0 0,-32 1-893 0 0,1-1-299 0 0,19 1 132 0 0,49 7 0 0 0,-75-8-355 0 0,0 0 0 0 0,1 0-1 0 0,-1 0 1 0 0,1 0-1 0 0,-1 0 1 0 0,0 0 0 0 0,1 0-1 0 0,-1 0 1 0 0,1 1 0 0 0,-1-1-1 0 0,0 0 1 0 0,1 0-1 0 0,-1 0 1 0 0,0 0 0 0 0,1 0-1 0 0,-1 1 1 0 0,0-1 0 0 0,1 0-1 0 0,-1 0 1 0 0,0 1-1 0 0,0-1 1 0 0,1 0 0 0 0,-1 0-1 0 0,0 1 1 0 0,0-1 0 0 0,1 0-1 0 0,-1 1 1 0 0,0-1-1 0 0,0 0 1 0 0,0 1 0 0 0,1-1-1 0 0,-1 1 1 0 0,0-1 0 0 0,0 0-1 0 0,0 1 1 0 0,0-1-1 0 0,0 1 1 0 0,0-1 0 0 0,0 0-1 0 0,0 1 1 0 0,-13 14-3999 0 0,-23 6-3438 0 0,15-13 4309 0 0,-2 0-971 0 0</inkml:trace>
  <inkml:trace contextRef="#ctx0" brushRef="#br0" timeOffset="1">5 115 6961 0 0,'-1'1'280'0'0,"1"-1"0"0"0,0 0 1 0 0,-1 1-1 0 0,1-1 0 0 0,0 1 0 0 0,-1-1 0 0 0,1 0 0 0 0,0 1 0 0 0,-1-1 0 0 0,1 1 0 0 0,0-1 0 0 0,0 1 0 0 0,0-1 0 0 0,0 1 0 0 0,-1-1 0 0 0,1 1 0 0 0,0-1 0 0 0,0 1 0 0 0,0-1 0 0 0,0 1 0 0 0,0-1 0 0 0,0 1 0 0 0,0-1 0 0 0,0 1 0 0 0,0-1 0 0 0,0 1 0 0 0,1-1 0 0 0,-1 1 0 0 0,0-1 0 0 0,0 1 0 0 0,1 0 0 0 0,15 12 3046 0 0,23 0-2216 0 0,-32-13-1277 0 0,1 1 1 0 0,-1-1-1 0 0,0 0 1 0 0,1 0 0 0 0,-1-1-1 0 0,1 0 1 0 0,-1 0-1 0 0,0-1 1 0 0,13-4 0 0 0,-15 4-757 0 0,0-1 1 0 0,0 1-1 0 0,0-1 1 0 0,0 0 0 0 0,0-1-1 0 0,-1 1 1 0 0,1-1-1 0 0,-1 0 1 0 0,0 0 0 0 0,0 0-1 0 0,-1 0 1 0 0,1-1-1 0 0,2-4 1 0 0,3-6-2938 0 0</inkml:trace>
</inkml:ink>
</file>

<file path=ppt/ink/ink2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6:16.9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196 3 6561 0 0,'-6'-2'9701'0'0,"6"2"-9524"0"0,-7 11 3514 0 0,-5 17-2205 0 0,11-27-1037 0 0,-19 59 973 0 0,-10 26-649 0 0,26-77-1848 0 0,-1 1 0 0 0,1-1 0 0 0,-2-1 0 0 0,1 1 0 0 0,-1-1 0 0 0,-11 12 1 0 0,2-10-4839 0 0,0-6 3337 0 0,-4 2 3374 0 0,18-5-456 0 0,0 0-1 0 0,-1 0 1 0 0,1 0 0 0 0,0 0-1 0 0,0 0 1 0 0,0 0 0 0 0,0 1-1 0 0,0-1 1 0 0,0 0 0 0 0,0 1 0 0 0,0-1-1 0 0,-1 3 1 0 0,1 0 42 0 0,-1-1 0 0 0,1 0 0 0 0,0 0 0 0 0,0 1 0 0 0,0-1 0 0 0,1 1 1 0 0,-1-1-1 0 0,1 1 0 0 0,0-1 0 0 0,0 1 0 0 0,0-1 0 0 0,0 0 0 0 0,1 1 0 0 0,-1-1 0 0 0,3 6 0 0 0,-2-5-199 0 0,1-1 0 0 0,0 1 0 0 0,0 0 0 0 0,0-1 0 0 0,0 0 0 0 0,1 1 0 0 0,-1-1 0 0 0,1 0 0 0 0,0-1 0 0 0,0 1 0 0 0,6 4 0 0 0,-2-2-329 0 0,1 0 0 0 0,-1-1-1 0 0,1-1 1 0 0,0 1-1 0 0,0-1 1 0 0,1 0-1 0 0,-1-1 1 0 0,1 0-1 0 0,-1 0 1 0 0,1-1-1 0 0,13 0 1 0 0,49-7-8305 0 0,-47 3 1412 0 0</inkml:trace>
</inkml:ink>
</file>

<file path=ppt/ink/ink2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6:17.4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182 1 9114 0 0,'-7'-1'757'0'0,"0"1"-1"0"0,0 0 1 0 0,1 0 0 0 0,-1 1 0 0 0,0 0-1 0 0,1 0 1 0 0,-1 1 0 0 0,1-1 0 0 0,-1 1-1 0 0,1 1 1 0 0,0-1 0 0 0,-1 1 0 0 0,1 0-1 0 0,-6 5 1 0 0,6-3-448 0 0,0 0 0 0 0,0 0 0 0 0,0 0 0 0 0,1 1 0 0 0,0-1 0 0 0,0 1 0 0 0,1 1 0 0 0,0-1 0 0 0,0 1 0 0 0,0-1 0 0 0,-4 11 0 0 0,5-9-296 0 0,1 0 0 0 0,-1 0 0 0 0,1 0-1 0 0,1 0 1 0 0,-1 0 0 0 0,1 0 0 0 0,1 0 0 0 0,0 1 0 0 0,0-1 0 0 0,0 0 0 0 0,1 0 0 0 0,0 1 0 0 0,1-1-1 0 0,0 0 1 0 0,0 0 0 0 0,1 0 0 0 0,0-1 0 0 0,0 1 0 0 0,1-1 0 0 0,0 1 0 0 0,0-1 0 0 0,0 0 0 0 0,11 11 0 0 0,-13-16-16 0 0,-1-1 0 0 0,0 1 0 0 0,0-1 0 0 0,1 1 0 0 0,-1-1 1 0 0,1 0-1 0 0,-1 0 0 0 0,1 0 0 0 0,0 0 0 0 0,-1 0 0 0 0,1 0 1 0 0,0-1-1 0 0,0 1 0 0 0,0 0 0 0 0,0-1 0 0 0,-1 1 0 0 0,1-1 1 0 0,0 0-1 0 0,0 0 0 0 0,0 0 0 0 0,0 0 0 0 0,0 0 0 0 0,3 0 1 0 0,-2-1-2 0 0,0-1 0 0 0,0 1 0 0 0,-1 0 0 0 0,1-1 0 0 0,-1 0 1 0 0,1 1-1 0 0,-1-1 0 0 0,1 0 0 0 0,-1 0 0 0 0,0-1 1 0 0,0 1-1 0 0,0 0 0 0 0,2-5 0 0 0,3-3-13 0 0,-1-1 1 0 0,0 0-1 0 0,0-1 0 0 0,-2 0 0 0 0,1 1 1 0 0,2-16-1 0 0,8-55-19 0 0,-14 73 52 0 0,0 1 0 0 0,-1 0 0 0 0,0-1-1 0 0,0 1 1 0 0,-1 0 0 0 0,0-1 0 0 0,-4-14 0 0 0,5 23-12 0 0,0 0 0 0 0,0-1 0 0 0,0 1 0 0 0,0 0 0 0 0,0 0 0 0 0,0 0 0 0 0,0-1 0 0 0,0 1 0 0 0,0 0 0 0 0,0 0 0 0 0,0 0 1 0 0,0 0-1 0 0,0-1 0 0 0,0 1 0 0 0,0 0 0 0 0,0 0 0 0 0,0 0 0 0 0,0 0 0 0 0,0-1 0 0 0,0 1 0 0 0,0 0 0 0 0,-1 0 0 0 0,1 0 0 0 0,0 0 1 0 0,0 0-1 0 0,0-1 0 0 0,0 1 0 0 0,0 0 0 0 0,-1 0 0 0 0,1 0 0 0 0,0 0 0 0 0,0 0 0 0 0,0 0 0 0 0,0 0 0 0 0,-1 0 0 0 0,1 0 1 0 0,0-1-1 0 0,0 1 0 0 0,0 0 0 0 0,-1 0 0 0 0,1 0 0 0 0,0 0 0 0 0,0 0 0 0 0,0 0 0 0 0,0 0 0 0 0,-1 0 0 0 0,1 1 0 0 0,0-1 1 0 0,0 0-1 0 0,0 0 0 0 0,-1 0 0 0 0,1 0 0 0 0,0 0 0 0 0,-6 13 115 0 0,0 19 34 0 0,4 2-22 0 0,2 1 0 0 0,1-1 1 0 0,6 38-1 0 0,-4-53-718 0 0,1 1 0 0 0,0-2 0 0 0,1 1 0 0 0,1-1 0 0 0,1 1 0 0 0,1-2 0 0 0,10 19 0 0 0,-17-34 83 0 0,0 0-1 0 0,1 1 1 0 0,-1-1 0 0 0,1 0-1 0 0,-1 0 1 0 0,1 0-1 0 0,0 0 1 0 0,0 0-1 0 0,0 0 1 0 0,0 0-1 0 0,0-1 1 0 0,0 1-1 0 0,0-1 1 0 0,1 1-1 0 0,-1-1 1 0 0,1 0-1 0 0,-1 0 1 0 0,1 0 0 0 0,-1 0-1 0 0,1-1 1 0 0,-1 1-1 0 0,1-1 1 0 0,0 1-1 0 0,-1-1 1 0 0,4 0-1 0 0,10-4-4434 0 0</inkml:trace>
</inkml:ink>
</file>

<file path=ppt/ink/ink2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6:17.8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213 35 7402 0 0,'0'-2'426'0'0,"1"1"1"0"0,-1-1 0 0 0,0 1 0 0 0,-1-1 0 0 0,1 0 0 0 0,0 1 0 0 0,0-1 0 0 0,-1 1 0 0 0,1-1 0 0 0,-1 1 0 0 0,1-1-1 0 0,-1 1 1 0 0,0 0 0 0 0,1-1 0 0 0,-1 1 0 0 0,0 0 0 0 0,0-1 0 0 0,0 1 0 0 0,0 0 0 0 0,0 0 0 0 0,-3-2 0 0 0,2 3-42 0 0,-1-1 1 0 0,0 1 0 0 0,1 0 0 0 0,-1 0-1 0 0,0 0 1 0 0,1 0 0 0 0,-1 1 0 0 0,1-1 0 0 0,-1 1-1 0 0,1 0 1 0 0,-1 0 0 0 0,-3 1 0 0 0,-5 1 31 0 0,0 1 0 0 0,1 1-1 0 0,-1-1 1 0 0,1 2 0 0 0,0-1 0 0 0,0 1 0 0 0,1 1 0 0 0,0 0 0 0 0,0 0 0 0 0,-14 16 0 0 0,18-17-398 0 0,1-1 0 0 0,0 1 1 0 0,0 1-1 0 0,1-1 0 0 0,0 0 0 0 0,0 1 1 0 0,0 0-1 0 0,1 0 0 0 0,0 0 0 0 0,0 0 0 0 0,1 0 1 0 0,0 0-1 0 0,0 0 0 0 0,1 0 0 0 0,0 0 1 0 0,0 1-1 0 0,0-1 0 0 0,3 10 0 0 0,-3-13-25 0 0,1 1 0 0 0,0-1 0 0 0,0 0 0 0 0,0 1 0 0 0,1-1 0 0 0,-1 0 0 0 0,1 0 0 0 0,0 1 0 0 0,0-1 0 0 0,1-1 0 0 0,-1 1 0 0 0,1 0 0 0 0,0-1 0 0 0,5 6 0 0 0,-4-6-71 0 0,-1-1-1 0 0,1 0 1 0 0,0 0-1 0 0,-1 0 1 0 0,1-1-1 0 0,0 1 1 0 0,0-1 0 0 0,0 0-1 0 0,0 0 1 0 0,1 0-1 0 0,-1-1 1 0 0,0 0-1 0 0,0 1 1 0 0,0-1-1 0 0,1-1 1 0 0,3 0-1 0 0,16-1-1793 0 0,-1-1 0 0 0,42-12 0 0 0,-54 11-194 0 0,0 0 0 0 0,0 0 0 0 0,0-1 0 0 0,14-9 0 0 0,-2-2-4021 0 0</inkml:trace>
</inkml:ink>
</file>

<file path=ppt/ink/ink2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6:18.1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2 167 16115 0 0,'0'1'163'0'0,"-1"1"-1"0"0,1-1 0 0 0,0 1 0 0 0,0 0 0 0 0,0-1 0 0 0,0 1 0 0 0,0-1 0 0 0,0 1 0 0 0,0 0 0 0 0,0-1 0 0 0,1 1 0 0 0,-1-1 0 0 0,1 1 0 0 0,-1-1 0 0 0,1 1 1 0 0,0-1-1 0 0,-1 1 0 0 0,1-1 0 0 0,0 0 0 0 0,0 1 0 0 0,0-1 0 0 0,2 2 0 0 0,-1-1-22 0 0,1 0-1 0 0,0 0 1 0 0,-1-1 0 0 0,1 1-1 0 0,0-1 1 0 0,0 1 0 0 0,0-1-1 0 0,0 0 1 0 0,0 0 0 0 0,6 0-1 0 0,2 1-789 0 0,1-1-1 0 0,-1-1 0 0 0,1 0 0 0 0,-1 0 0 0 0,17-3 0 0 0,-27 2 241 0 0,1 1 0 0 0,-1 0 0 0 0,0 0 0 0 0,0-1 0 0 0,0 1 0 0 0,1-1 0 0 0,-1 1 0 0 0,0-1 0 0 0,0 0 0 0 0,0 1 0 0 0,0-1-1 0 0,0 0 1 0 0,0 0 0 0 0,0 1 0 0 0,0-1 0 0 0,0 0 0 0 0,-1 0 0 0 0,1 0 0 0 0,0 0 0 0 0,-1 0 0 0 0,1-1 0 0 0,0 1 0 0 0,-1 0-1 0 0,1-2 1 0 0,0 0 35 0 0,0-1 0 0 0,-1 1 0 0 0,1-1 0 0 0,-1 1 0 0 0,0-1 0 0 0,0 1 0 0 0,0-1 0 0 0,-2-6 0 0 0,-1-4 360 0 0,-1 0-1 0 0,-1 0 0 0 0,-7-16 1 0 0,10 25 158 0 0,-23-47 1579 0 0,1 23 4727 0 0,24 29-6285 0 0,0 0 1 0 0,-1 0 0 0 0,1 0 0 0 0,-1-1-1 0 0,1 1 1 0 0,-1 0 0 0 0,1 0 0 0 0,-1 0-1 0 0,1 0 1 0 0,-1 0 0 0 0,1 0 0 0 0,0 0 0 0 0,-1 0-1 0 0,1 0 1 0 0,-1 0 0 0 0,1 0 0 0 0,-1 0-1 0 0,1 0 1 0 0,-1 0 0 0 0,1 1 0 0 0,-1-1-1 0 0,1 0 1 0 0,-1 0 0 0 0,1 0 0 0 0,0 1-1 0 0,-1-1 1 0 0,1 0 0 0 0,-1 0 0 0 0,1 1 0 0 0,0-1-1 0 0,-1 0 1 0 0,1 1 0 0 0,0-1 0 0 0,0 1-1 0 0,-1-1 1 0 0,1 0 0 0 0,0 1 0 0 0,0-1-1 0 0,-1 1 1 0 0,1-1 0 0 0,0 1 0 0 0,0-1 0 0 0,0 1-1 0 0,0-1 1 0 0,0 1 0 0 0,-9 25 1779 0 0,9-24-1687 0 0,-8 38 1560 0 0,-6 68 0 0 0,11 119-1023 0 0,3-221-939 0 0,1 17 240 0 0,5 37 0 0 0,-5-55-552 0 0,0 1 1 0 0,0-1-1 0 0,1 0 0 0 0,-1 1 0 0 0,1-1 0 0 0,1 0 1 0 0,-1 0-1 0 0,1 0 0 0 0,0-1 0 0 0,0 1 0 0 0,0 0 1 0 0,6 5-1 0 0,5-4-7890 0 0,-4-4 1065 0 0</inkml:trace>
</inkml:ink>
</file>

<file path=ppt/ink/ink2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6:18.5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203 82 10002 0 0,'-2'-6'994'0'0,"0"1"1"0"0,1-1-1 0 0,0 0 0 0 0,0 0 0 0 0,1 0 1 0 0,-1-10-1 0 0,0-9 3953 0 0,1 24-4886 0 0,0 1 0 0 0,0 0 0 0 0,0 0 0 0 0,0 0 0 0 0,0-1 0 0 0,0 1 0 0 0,0 0 0 0 0,0 0 0 0 0,0-1 0 0 0,0 1 0 0 0,0 0 0 0 0,0 0 0 0 0,-1 0 0 0 0,1-1 0 0 0,0 1 0 0 0,0 0 0 0 0,0 0 0 0 0,0 0 0 0 0,0 0 0 0 0,0 0 0 0 0,-1-1 0 0 0,1 1 0 0 0,0 0 0 0 0,0 0 0 0 0,0 0 0 0 0,-1 0 0 0 0,1 0 0 0 0,0 0 0 0 0,0 0 0 0 0,0-1 0 0 0,-1 1 0 0 0,1 0 0 0 0,0 0 0 0 0,0 0 0 0 0,0 0 0 0 0,-1 0 0 0 0,1 0 0 0 0,0 0 0 0 0,0 0 0 0 0,-1 0 0 0 0,1 0 0 0 0,0 0 0 0 0,0 0 0 0 0,0 1 0 0 0,-1-1 0 0 0,1 0 0 0 0,0 0 0 0 0,-15 9 818 0 0,-13 17-881 0 0,27-25 118 0 0,-32 38-275 0 0,-21 19-1745 0 0,48-53 999 0 0,0 0-1 0 0,-1 0 0 0 0,1 0 0 0 0,-10 4 1 0 0,2-6-2881 0 0,13-12 1447 0 0,16-15 1412 0 0,-12 22 983 0 0,0-1 1 0 0,1 1 0 0 0,-1 0 0 0 0,0 0 0 0 0,1 0-1 0 0,-1 0 1 0 0,1 1 0 0 0,0-1 0 0 0,-1 1 0 0 0,1 0 0 0 0,0 0-1 0 0,0 0 1 0 0,0 1 0 0 0,0-1 0 0 0,0 1 0 0 0,0 0-1 0 0,7 1 1 0 0,3 2-14 0 0,-1 0-1 0 0,0 0 0 0 0,25 11 0 0 0,22 5-5820 0 0,-43-16 939 0 0</inkml:trace>
</inkml:ink>
</file>

<file path=ppt/ink/ink2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6:18.9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111 5 11891 0 0,'-2'-5'6465'0'0,"1"9"-5497"0"0,0 2-264 0 0,-1 0-240 0 0,-2 3-120 0 0,0 0-111 0 0,-2 2-193 0 0,1 4-377 0 0,-2 1-431 0 0,-3 2-640 0 0,-2 1-760 0 0,-3 1-913 0 0,-5-3-728 0 0,-2 1-2424 0 0</inkml:trace>
</inkml:ink>
</file>

<file path=ppt/ink/ink2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6:19.2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0 327 9074 0 0,'8'1'1152'0'0,"1"0"1"0"0,-1 0-1 0 0,0-1 1 0 0,0 0-1 0 0,0-1 1 0 0,15-2-1 0 0,-16 2-862 0 0,0-1 1 0 0,1 2-1 0 0,-1-1 0 0 0,1 1 0 0 0,-1 0 0 0 0,1 1 0 0 0,-1 0 0 0 0,12 2 0 0 0,-18-3-251 0 0,-1 0 1 0 0,1 1-1 0 0,-1-1 0 0 0,1 0 0 0 0,-1 0 0 0 0,1 0 1 0 0,-1 1-1 0 0,1-1 0 0 0,-1 0 0 0 0,1 1 0 0 0,-1-1 1 0 0,1 0-1 0 0,-1 1 0 0 0,1-1 0 0 0,-1 1 0 0 0,0-1 1 0 0,1 1-1 0 0,-1-1 0 0 0,0 1 0 0 0,0-1 0 0 0,1 1 1 0 0,-1-1-1 0 0,0 1 0 0 0,0-1 0 0 0,1 1 0 0 0,-1-1 1 0 0,0 1-1 0 0,0-1 0 0 0,0 1 0 0 0,0 0 0 0 0,0-1 1 0 0,0 1-1 0 0,-10 21 713 0 0,-28 18-138 0 0,34-36-552 0 0,-7 6 101 0 0,7-8-101 0 0,1 1 0 0 0,0 0-1 0 0,-1-1 1 0 0,1 1 0 0 0,1 0 0 0 0,-1 0 0 0 0,0 0 0 0 0,1 1 0 0 0,0-1 0 0 0,-1 1 0 0 0,1-1 0 0 0,-2 7 0 0 0,5-10-62 0 0,-1 1 0 0 0,0 0-1 0 0,0 0 1 0 0,1 0-1 0 0,-1 0 1 0 0,1-1 0 0 0,-1 1-1 0 0,0 0 1 0 0,1 0-1 0 0,0-1 1 0 0,-1 1 0 0 0,1 0-1 0 0,-1-1 1 0 0,1 1-1 0 0,0-1 1 0 0,-1 1 0 0 0,1-1-1 0 0,0 1 1 0 0,0-1 0 0 0,-1 1-1 0 0,1-1 1 0 0,0 0-1 0 0,0 1 1 0 0,0-1 0 0 0,0 0-1 0 0,-1 0 1 0 0,1 0-1 0 0,0 1 1 0 0,0-1 0 0 0,0 0-1 0 0,0 0 1 0 0,0 0-1 0 0,1-1 1 0 0,33 1-315 0 0,-34 0 289 0 0,10-1-839 0 0,1 0 0 0 0,0-1 0 0 0,-1-1 1 0 0,13-4-1 0 0,-15 4-760 0 0,0-1 1 0 0,0 0-1 0 0,-1-1 1 0 0,1 1-1 0 0,10-9 1 0 0,4-6-4232 0 0</inkml:trace>
  <inkml:trace contextRef="#ctx0" brushRef="#br0" timeOffset="1">386 0 20892 0 0,'-2'3'769'0'0,"2"-2"-609"0"0,1 0 24 0 0,5 2 24 0 0,3-3 32 0 0,3 1 8 0 0,2 0-56 0 0,3 2-56 0 0,4-1-48 0 0,-1 0-88 0 0,2 2-120 0 0,-3 0-344 0 0,-5 1-584 0 0,-3-1-729 0 0,-5 2-791 0 0,-3 2-905 0 0,-6-2-576 0 0,-4 0-2288 0 0</inkml:trace>
</inkml:ink>
</file>

<file path=ppt/ink/ink2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6:19.8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52 0 14211 0 0,'0'1'133'0'0,"0"0"-1"0"0,0 0 1 0 0,1-1-1 0 0,-1 1 1 0 0,0 0 0 0 0,1 0-1 0 0,-1-1 1 0 0,0 1-1 0 0,1 0 1 0 0,-1-1-1 0 0,1 1 1 0 0,-1 0 0 0 0,1-1-1 0 0,-1 1 1 0 0,1-1-1 0 0,0 1 1 0 0,-1-1 0 0 0,1 1-1 0 0,0-1 1 0 0,-1 0-1 0 0,1 1 1 0 0,0-1-1 0 0,0 0 1 0 0,-1 1 0 0 0,1-1-1 0 0,0 0 1 0 0,0 0-1 0 0,-1 0 1 0 0,1 1 0 0 0,0-1-1 0 0,0 0 1 0 0,0 0-1 0 0,1-1 1 0 0,37 0 1187 0 0,-22 0-657 0 0,-16 1-637 0 0,-1-1 0 0 0,0 1-1 0 0,1 0 1 0 0,-1 0 0 0 0,1 0 0 0 0,-1 0 0 0 0,0 0 0 0 0,1 0 0 0 0,-1 0 0 0 0,1 0-1 0 0,-1 0 1 0 0,0 0 0 0 0,1 1 0 0 0,-1-1 0 0 0,0 0 0 0 0,1 0 0 0 0,-1 0 0 0 0,0 0-1 0 0,1 1 1 0 0,-1-1 0 0 0,0 0 0 0 0,1 0 0 0 0,-1 0 0 0 0,0 1 0 0 0,1-1 0 0 0,-1 0-1 0 0,0 1 1 0 0,0-1 0 0 0,1 0 0 0 0,-1 1 0 0 0,0-1 0 0 0,-9 10 505 0 0,-35 13 45 0 0,25-13-287 0 0,13-7-138 0 0,0 1 0 0 0,1 0 0 0 0,0 0 0 0 0,-1 1 0 0 0,2 0 0 0 0,-1-1 0 0 0,0 2 0 0 0,1-1 0 0 0,0 0-1 0 0,0 1 1 0 0,-3 8 0 0 0,6-12-133 0 0,0 0 0 0 0,0 0-1 0 0,0 1 1 0 0,0-1-1 0 0,1 0 1 0 0,-1 0 0 0 0,1 1-1 0 0,0-1 1 0 0,0 0 0 0 0,0 1-1 0 0,0-1 1 0 0,0 0 0 0 0,0 1-1 0 0,1-1 1 0 0,-1 0-1 0 0,1 1 1 0 0,-1-1 0 0 0,1 0-1 0 0,0 0 1 0 0,0 0 0 0 0,0 1-1 0 0,0-1 1 0 0,1 0-1 0 0,-1-1 1 0 0,0 1 0 0 0,1 0-1 0 0,-1 0 1 0 0,1 0 0 0 0,0-1-1 0 0,0 1 1 0 0,-1-1 0 0 0,1 1-1 0 0,0-1 1 0 0,0 0-1 0 0,4 2 1 0 0,-1-1-18 0 0,-1 0 0 0 0,1-1 0 0 0,0 0-1 0 0,0 0 1 0 0,0 0 0 0 0,-1 0 0 0 0,1 0 0 0 0,0-1 0 0 0,0 0 0 0 0,0 0-1 0 0,0-1 1 0 0,0 1 0 0 0,0-1 0 0 0,0 0 0 0 0,-1 0 0 0 0,1-1 0 0 0,0 0-1 0 0,-1 1 1 0 0,7-4 0 0 0,-7 2-51 0 0,1 1 0 0 0,0-1 0 0 0,0 1 0 0 0,-1-1 0 0 0,0 0 0 0 0,0-1 0 0 0,1 1 0 0 0,-2-1 0 0 0,1 0 0 0 0,0 0 0 0 0,-1 0 0 0 0,0 0 0 0 0,0-1 0 0 0,0 1 0 0 0,-1-1 0 0 0,1 0 0 0 0,2-9 0 0 0,-4 8-321 0 0,-1 0 1 0 0,0-1-1 0 0,-1 1 1 0 0,0 0-1 0 0,0-1 1 0 0,0 1-1 0 0,-1 0 1 0 0,0 0-1 0 0,0 0 1 0 0,0 0-1 0 0,-1 0 1 0 0,0 1-1 0 0,0-1 0 0 0,-6-8 1 0 0,3 4-1091 0 0,17 9-8058 0 0,6-1 9568 0 0,-16 1 439 0 0,1 1 0 0 0,-1 0-1 0 0,0 0 1 0 0,0 0 0 0 0,0 0 0 0 0,1 0 0 0 0,-1 0-1 0 0,0 0 1 0 0,0 0 0 0 0,1 1 0 0 0,-1-1 0 0 0,0 0-1 0 0,0 1 1 0 0,2 0 0 0 0,-3 0-165 0 0,1 0 1 0 0,-1 0-1 0 0,0 0 1 0 0,1 0-1 0 0,-1 0 0 0 0,0 0 1 0 0,0 0-1 0 0,0 0 1 0 0,0 0-1 0 0,0 0 0 0 0,0 0 1 0 0,0 0-1 0 0,0 0 1 0 0,0 0-1 0 0,0 0 1 0 0,-1 0-1 0 0,1 0 0 0 0,0 0 1 0 0,-1 1-1 0 0,-10 24 1105 0 0,9-21-800 0 0,1-3-490 0 0,-3 4-34 0 0,2 1-1 0 0,-1-1 1 0 0,1 0-1 0 0,0 1 1 0 0,0-1 0 0 0,0 1-1 0 0,1-1 1 0 0,0 1-1 0 0,1 0 1 0 0,0 7-1 0 0,0-12-139 0 0,1 0 0 0 0,0-1 0 0 0,0 1 0 0 0,1-1 0 0 0,-1 0-1 0 0,0 1 1 0 0,0-1 0 0 0,1 0 0 0 0,-1 1 0 0 0,1-1 0 0 0,-1 0-1 0 0,1 0 1 0 0,-1 0 0 0 0,1-1 0 0 0,0 1 0 0 0,-1 0 0 0 0,1 0-1 0 0,0-1 1 0 0,0 1 0 0 0,-1-1 0 0 0,1 0 0 0 0,0 0 0 0 0,0 1-1 0 0,0-1 1 0 0,0 0 0 0 0,0 0 0 0 0,2-1 0 0 0,0 1-514 0 0,1 0 1 0 0,-1-1-1 0 0,1 0 0 0 0,-1 1 1 0 0,1-2-1 0 0,-1 1 0 0 0,0 0 1 0 0,1-1-1 0 0,-1 0 0 0 0,4-2 1 0 0,-5 0 69 0 0,1 1 1 0 0,-1-1 0 0 0,0 0-1 0 0,0 0 1 0 0,-1 0 0 0 0,1-1-1 0 0,-1 1 1 0 0,0-1 0 0 0,1-4-1 0 0,12-29 8424 0 0,-21 69-6721 0 0,-16 56 0 0 0,-8-13-7811 0 0,20-55 1287 0 0,-3-1-2073 0 0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6:42.4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1 138 12507 0 0,'4'3'207'0'0,"1"0"1"0"0,0 0 0 0 0,0-1-1 0 0,0 1 1 0 0,0-1 0 0 0,0-1-1 0 0,0 1 1 0 0,0-1 0 0 0,1 1-1 0 0,-1-2 1 0 0,1 1-1 0 0,-1-1 1 0 0,0 1 0 0 0,1-1-1 0 0,-1-1 1 0 0,1 1 0 0 0,-1-1-1 0 0,1 0 1 0 0,-1 0 0 0 0,0-1-1 0 0,7-2 1 0 0,-5 1-555 0 0,1 0 0 0 0,0-1 0 0 0,-1 1 0 0 0,1-2-1 0 0,11-8 1 0 0,-14 9-386 0 0,0-1-1 0 0,0 1 0 0 0,0-1 1 0 0,-1 0-1 0 0,0-1 1 0 0,0 1-1 0 0,4-7 0 0 0,-8 11 706 0 0,1 0 0 0 0,-1 1 0 0 0,0-1 0 0 0,1 1 0 0 0,-1-1 0 0 0,1 1 0 0 0,0-1 0 0 0,-1 1 0 0 0,1-1-1 0 0,-1 1 1 0 0,1-1 0 0 0,0 1 0 0 0,-1 0 0 0 0,1-1 0 0 0,0 1 0 0 0,-1 0 0 0 0,1 0 0 0 0,0 0 0 0 0,-1-1 0 0 0,1 1-1 0 0,0 0 1 0 0,0 0 0 0 0,-1 0 0 0 0,1 0 0 0 0,0 0 0 0 0,-1 0 0 0 0,1 0 0 0 0,0 1 0 0 0,0-1 0 0 0,-1 0 0 0 0,2 1 0 0 0,29 13 2492 0 0,-4-2-1468 0 0,-25-11-987 0 0,0-1 0 0 0,-1 0 0 0 0,1 1 0 0 0,0-1 0 0 0,-1 0 0 0 0,1 0-1 0 0,0 0 1 0 0,0 0 0 0 0,-1-1 0 0 0,1 1 0 0 0,0 0 0 0 0,-1-1 0 0 0,1 1 0 0 0,0-1 0 0 0,-1 0-1 0 0,1 0 1 0 0,-1 1 0 0 0,1-1 0 0 0,-1 0 0 0 0,1 0 0 0 0,-1 0 0 0 0,0 0 0 0 0,1-1 0 0 0,0-1-1 0 0,0 1-489 0 0,-1 0-1 0 0,0 0 1 0 0,0 0-1 0 0,1 0 0 0 0,-2 0 1 0 0,1-1-1 0 0,0 1 0 0 0,0 0 1 0 0,-1-1-1 0 0,1-3 0 0 0,1-4-3670 0 0</inkml:trace>
  <inkml:trace contextRef="#ctx0" brushRef="#br0" timeOffset="1">339 1 6161 0 0,'-10'5'7202'0'0,"6"7"-3469"0"0,4 20-1396 0 0,1-23-1488 0 0,-1-5-759 0 0,10 150 2498 0 0,-8-137-3088 0 0,1-1 0 0 0,0 0 0 0 0,1 0 0 0 0,1-1 0 0 0,1 1 0 0 0,0-1 0 0 0,11 19 0 0 0,3-8-7104 0 0,-10-19 657 0 0</inkml:trace>
</inkml:ink>
</file>

<file path=ppt/ink/ink2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6:20.2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56 52 14603 0 0,'0'6'297'0'0,"1"-1"0"0"0,0 1-1 0 0,0-1 1 0 0,0 1 0 0 0,1-1 0 0 0,0 1 0 0 0,0-1-1 0 0,1 0 1 0 0,-1 0 0 0 0,1 0 0 0 0,0 0-1 0 0,0 0 1 0 0,1-1 0 0 0,-1 1 0 0 0,1-1 0 0 0,0 0-1 0 0,0 0 1 0 0,1 0 0 0 0,-1-1 0 0 0,1 0 0 0 0,8 5-1 0 0,-9-5-250 0 0,0-1 0 0 0,1 0 0 0 0,-1 0 0 0 0,1 0 0 0 0,-1 0-1 0 0,1-1 1 0 0,0 0 0 0 0,-1 0 0 0 0,1 0 0 0 0,0 0 0 0 0,0-1 0 0 0,0 0 0 0 0,0 0-1 0 0,-1 0 1 0 0,1-1 0 0 0,0 1 0 0 0,0-1 0 0 0,0 0 0 0 0,-1-1 0 0 0,1 1-1 0 0,-1-1 1 0 0,1 0 0 0 0,-1 0 0 0 0,1 0 0 0 0,6-5 0 0 0,-9 5-13 0 0,0 0 0 0 0,1 0 0 0 0,-1 0 0 0 0,0-1 0 0 0,0 1 0 0 0,0-1 0 0 0,-1 1 0 0 0,1-1 0 0 0,-1 1 0 0 0,1-1 0 0 0,-1 0 0 0 0,0 0 0 0 0,0 0 1 0 0,0 0-1 0 0,0 0 0 0 0,0 0 0 0 0,-1 0 0 0 0,0 0 0 0 0,1 0 0 0 0,-1 0 0 0 0,0 0 0 0 0,0 0 0 0 0,-1 0 0 0 0,1 0 0 0 0,-1 0 0 0 0,1 0 0 0 0,-1 0 0 0 0,-2-5 0 0 0,1 3 40 0 0,0 1 0 0 0,-1 0 1 0 0,1 0-1 0 0,-1 0 0 0 0,0 0 0 0 0,0 0 0 0 0,0 0 0 0 0,0 1 0 0 0,0-1 0 0 0,-1 1 0 0 0,0 0 0 0 0,0 0 0 0 0,0 1 0 0 0,0-1 0 0 0,0 1 0 0 0,0 0 1 0 0,-9-3-1 0 0,3 2 18 0 0,0 1 0 0 0,0 1 0 0 0,0-1 0 0 0,0 2 0 0 0,0-1 0 0 0,0 1 0 0 0,0 1 0 0 0,-15 2 1 0 0,18-1-161 0 0,1-1 0 0 0,0 0 0 0 0,0 1 1 0 0,-1 1-1 0 0,1-1 0 0 0,0 1 1 0 0,1 0-1 0 0,-1 0 0 0 0,0 0 0 0 0,1 1 1 0 0,0 0-1 0 0,0 0 0 0 0,0 0 1 0 0,-6 7-1 0 0,10-9-187 0 0,0 0 0 0 0,0-1-1 0 0,0 1 1 0 0,0 0 0 0 0,0-1 0 0 0,0 1 0 0 0,1 0 0 0 0,-1 0 0 0 0,1 0-1 0 0,-1 0 1 0 0,1 0 0 0 0,0 0 0 0 0,-1 0 0 0 0,1 0 0 0 0,0 2 0 0 0,1-3-455 0 0,-1 1 1 0 0,0 0 0 0 0,0-1-1 0 0,1 1 1 0 0,-1-1 0 0 0,1 1 0 0 0,0-1-1 0 0,-1 0 1 0 0,1 1 0 0 0,0-1-1 0 0,0 1 1 0 0,1 0 0 0 0</inkml:trace>
</inkml:ink>
</file>

<file path=ppt/ink/ink2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6:20.6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222 13 19100 0 0,'-1'-1'222'0'0,"1"1"0"0"0,0-1 0 0 0,-1 0 1 0 0,1 0-1 0 0,-1 1 0 0 0,1-1 0 0 0,-1 0 0 0 0,0 1 0 0 0,1-1 0 0 0,-1 0 0 0 0,0 1 1 0 0,1-1-1 0 0,-1 1 0 0 0,0-1 0 0 0,0 1 0 0 0,1-1 0 0 0,-1 1 0 0 0,0 0 1 0 0,0-1-1 0 0,0 1 0 0 0,0 0 0 0 0,1 0 0 0 0,-1 0 0 0 0,-2 0 0 0 0,1 0-24 0 0,0 0 0 0 0,0 0 0 0 0,0 1 1 0 0,0-1-1 0 0,0 1 0 0 0,0 0 0 0 0,0-1 0 0 0,0 1 0 0 0,0 0 0 0 0,-2 1 0 0 0,-5 4 0 0 0,0 1 1 0 0,0 0-1 0 0,-8 9 0 0 0,14-13 28 0 0,-21 22-574 0 0,1 1 0 0 0,2 2-1 0 0,0 0 1 0 0,-21 41 0 0 0,45-72 200 0 0,0 0 1 0 0,0 0-1 0 0,0 0 1 0 0,0 1 0 0 0,0-1-1 0 0,1 1 1 0 0,-1 0-1 0 0,1 0 1 0 0,-1 0 0 0 0,1 1-1 0 0,0-1 1 0 0,0 1-1 0 0,0 0 1 0 0,0 0 0 0 0,0 0-1 0 0,6 0 1 0 0,4-1 174 0 0,-1 1 0 0 0,0 0 0 0 0,1 1 0 0 0,15 2-1 0 0,15 5-80 0 0,14 2-723 0 0,-20-9-4781 0 0,-38 0 5427 0 0,1 0 1 0 0,-1 0-1 0 0,0 0 1 0 0,0 0-1 0 0,0 0 1 0 0,1 0-1 0 0,-1 0 0 0 0,0 0 1 0 0,0-1-1 0 0,0 1 1 0 0,1 0-1 0 0,-1 0 1 0 0,0 0-1 0 0,0 0 1 0 0,0 0-1 0 0,1 0 0 0 0,-1-1 1 0 0,0 1-1 0 0,0 0 1 0 0,0 0-1 0 0,0 0 1 0 0,0-1-1 0 0,1 1 0 0 0,-1 0 1 0 0,0 0-1 0 0,0 0 1 0 0,0-1-1 0 0,0 1 1 0 0,0 0-1 0 0,0 0 0 0 0,0-1 1 0 0,0 1-1 0 0,0 0 1 0 0,0 0-1 0 0,0-1 1 0 0,-4-14-2458 0 0,2 12 1185 0 0,3-9-4438 0 0</inkml:trace>
</inkml:ink>
</file>

<file path=ppt/ink/ink2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6:21.0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97 14971 0 0,'10'8'7087'0'0,"6"16"-5361"0"0,-11-16-907 0 0,4 8-527 0 0,0 0 1 0 0,-1 1 0 0 0,-1 0 0 0 0,-1 0 0 0 0,0 0-1 0 0,-1 1 1 0 0,-1 0 0 0 0,3 34 0 0 0,9 34-1635 0 0,-6-53-1094 0 0,-10-32 1874 0 0,1 1-1 0 0,-1 0 1 0 0,1-1-1 0 0,0 1 1 0 0,0 0-1 0 0,0-1 1 0 0,0 1-1 0 0,0-1 1 0 0,0 0-1 0 0,0 1 1 0 0,0-1-1 0 0,0 0 1 0 0,1 1-1 0 0,-1-1 1 0 0,2 1-1 0 0</inkml:trace>
  <inkml:trace contextRef="#ctx0" brushRef="#br0" timeOffset="1">153 22 16764 0 0,'0'-1'279'0'0,"0"1"0"0"0,0-1 0 0 0,0 0 1 0 0,0 0-1 0 0,0 0 0 0 0,0 1 1 0 0,1-1-1 0 0,-1 0 0 0 0,0 0 1 0 0,1 1-1 0 0,-1-1 0 0 0,0 0 0 0 0,1 1 1 0 0,-1-1-1 0 0,1 0 0 0 0,-1 1 1 0 0,1-1-1 0 0,-1 1 0 0 0,1-1 0 0 0,-1 0 1 0 0,1 1-1 0 0,-1 0 0 0 0,1-1 1 0 0,0 1-1 0 0,0-1 0 0 0,24-3 1863 0 0,25 12-1665 0 0,-41-5-413 0 0,0 0-1 0 0,0 0 0 0 0,-1 1 1 0 0,1 0-1 0 0,-1 0 0 0 0,0 1 0 0 0,0 0 1 0 0,0 0-1 0 0,-1 1 0 0 0,0 0 1 0 0,0 0-1 0 0,0 1 0 0 0,-1 0 1 0 0,10 14-1 0 0,-12-15-207 0 0,-1 0 0 0 0,0 0 0 0 0,-1 0 0 0 0,1 0 0 0 0,-1 1 0 0 0,0-1 1 0 0,-1 1-1 0 0,1-1 0 0 0,-2 1 0 0 0,1-1 0 0 0,0 1 0 0 0,-1 0 0 0 0,-1-1 0 0 0,1 1 0 0 0,-1 0 0 0 0,0-1 0 0 0,0 1 1 0 0,-1-1-1 0 0,0 1 0 0 0,0-1 0 0 0,-5 10 0 0 0,-11 13-3749 0 0,16-26 2899 0 0,-1 0 0 0 0,0 0 0 0 0,0-1 1 0 0,0 1-1 0 0,-1 0 0 0 0,1-1 0 0 0,-1 0 1 0 0,1 0-1 0 0,-1 0 0 0 0,-4 2 0 0 0,-15 2-5408 0 0</inkml:trace>
</inkml:ink>
</file>

<file path=ppt/ink/ink2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6:21.4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1 180 12731 0 0,'1'2'753'0'0,"1"0"1"0"0,-1 0-1 0 0,1-1 1 0 0,0 1-1 0 0,-1-1 1 0 0,1 1-1 0 0,0-1 1 0 0,0 0-1 0 0,0 1 1 0 0,0-1-1 0 0,0 0 1 0 0,0-1-1 0 0,4 2 1 0 0,35 4 2069 0 0,-28-6-2789 0 0,0-1 0 0 0,0 0 0 0 0,26-7 0 0 0,-30 6-383 0 0,44-16 104 0 0,-31 3-3823 0 0,-21 14 3326 0 0,0 0 0 0 0,0 0 0 0 0,0-1 0 0 0,0 1 0 0 0,0 0 0 0 0,-1 0 0 0 0,1-1 1 0 0,0 1-1 0 0,-1-1 0 0 0,1 1 0 0 0,-1 0 0 0 0,1-1 0 0 0,-1-2 0 0 0,1-8-6479 0 0</inkml:trace>
  <inkml:trace contextRef="#ctx0" brushRef="#br0" timeOffset="1">257 18 13643 0 0,'47'-3'7583'0'0,"1"-3"-4306"0"0,-22 2-2509 0 0,52 0 0 0 0,-77 4-821 0 0,0 0-1 0 0,-1-1 1 0 0,1 1 0 0 0,-1 0-1 0 0,1 0 1 0 0,0 0 0 0 0,-1 0-1 0 0,1 0 1 0 0,-1 0 0 0 0,1 0-1 0 0,0 0 1 0 0,-1 1 0 0 0,1-1-1 0 0,-1 0 1 0 0,1 0 0 0 0,-1 0-1 0 0,1 1 1 0 0,0-1 0 0 0,-1 0-1 0 0,1 1 1 0 0,-1-1 0 0 0,1 0-1 0 0,-1 1 1 0 0,0-1 0 0 0,1 1 0 0 0,-1-1-1 0 0,1 0 1 0 0,-1 1 0 0 0,0-1-1 0 0,1 1 1 0 0,-1-1 0 0 0,0 1-1 0 0,1 0 1 0 0,-1-1 0 0 0,0 1-1 0 0,0-1 1 0 0,0 1 0 0 0,0-1-1 0 0,1 1 1 0 0,-1 0 0 0 0,0-1-1 0 0,0 2 1 0 0,-1-1-286 0 0,1 0 0 0 0,-1 0-1 0 0,1-1 1 0 0,-1 1 0 0 0,1 0 0 0 0,-1 0-1 0 0,1-1 1 0 0,-1 1 0 0 0,0 0 0 0 0,0 0-1 0 0,1-1 1 0 0,-1 1 0 0 0,0-1 0 0 0,0 1-1 0 0,0-1 1 0 0,1 1 0 0 0,-1-1 0 0 0,0 0 0 0 0,0 1-1 0 0,0-1 1 0 0,0 0 0 0 0,0 0 0 0 0,0 1-1 0 0,0-1 1 0 0,-2 0 0 0 0,-17-1-5897 0 0,-3 10-77 0 0</inkml:trace>
</inkml:ink>
</file>

<file path=ppt/ink/ink2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6:21.7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1 175 11883 0 0,'1'2'625'0'0,"1"1"1"0"0,-1 0 0 0 0,1 0-1 0 0,0-1 1 0 0,0 1 0 0 0,0-1-1 0 0,0 1 1 0 0,1-1 0 0 0,-1 0-1 0 0,0 0 1 0 0,1 0 0 0 0,0 0-1 0 0,3 2 1 0 0,0-1-307 0 0,0-1 1 0 0,0 1-1 0 0,0-1 0 0 0,0 0 1 0 0,0-1-1 0 0,9 2 0 0 0,0-2-427 0 0,-1 0 0 0 0,1-1 0 0 0,0 0 0 0 0,-1-2 0 0 0,18-2 0 0 0,-27 3-197 0 0,-1 0 0 0 0,1 0 1 0 0,0-1-1 0 0,-1 1 0 0 0,1-1 1 0 0,-1 0-1 0 0,0 0 0 0 0,0-1 0 0 0,0 1 1 0 0,0-1-1 0 0,0 0 0 0 0,0 0 1 0 0,-1 0-1 0 0,1-1 0 0 0,-1 1 1 0 0,0-1-1 0 0,0 0 0 0 0,0 0 0 0 0,0 0 1 0 0,-1 0-1 0 0,0 0 0 0 0,0 0 1 0 0,0-1-1 0 0,0 1 0 0 0,-1-1 1 0 0,2-4-1 0 0,-1-1 62 0 0,-1 0 0 0 0,1 0 1 0 0,-2 0-1 0 0,0-17 0 0 0,-9-41 6811 0 0,6 77-828 0 0,-6 39-4466 0 0,7-24-1485 0 0,-1 59 338 0 0,9-43-3109 0 0,-5-36 2039 0 0,1 0 1 0 0,-1-1-1 0 0,1 1 0 0 0,-1 0 0 0 0,1-1 1 0 0,0 1-1 0 0,4 3 0 0 0</inkml:trace>
</inkml:ink>
</file>

<file path=ppt/ink/ink2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6:22.1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12259 0 0,'55'22'9840'0'0,"-44"-19"-9369"0"0,1 1-1 0 0,-1 0 0 0 0,0 1 0 0 0,-1 1 1 0 0,1-1-1 0 0,-1 2 0 0 0,14 10 1 0 0,-24-16-440 0 0,1 0 0 0 0,-1 0 1 0 0,1 0-1 0 0,-1 0 1 0 0,0 1-1 0 0,0-1 1 0 0,1 0-1 0 0,-1 0 1 0 0,0 1-1 0 0,0-1 1 0 0,0 0-1 0 0,0 0 1 0 0,0 1-1 0 0,0-1 1 0 0,-1 0-1 0 0,1 0 1 0 0,0 0-1 0 0,-1 1 1 0 0,1-1-1 0 0,-1 0 1 0 0,1 0-1 0 0,-1 0 1 0 0,1 0-1 0 0,-1 0 1 0 0,0 0-1 0 0,0 0 1 0 0,1 0-1 0 0,-2 1 1 0 0,-27 33 118 0 0,24-30-115 0 0,-2 3-14 0 0,0 0 0 0 0,1 0 0 0 0,0 1-1 0 0,0 0 1 0 0,1 0 0 0 0,0 0 0 0 0,-6 15 0 0 0,11-22-25 0 0,-1 0 0 0 0,0 0 1 0 0,1 1-1 0 0,-1-1 0 0 0,1 0 1 0 0,0 0-1 0 0,-1 1 1 0 0,1-1-1 0 0,0 0 0 0 0,0 0 1 0 0,1 1-1 0 0,-1-1 0 0 0,0 0 1 0 0,1 0-1 0 0,-1 1 1 0 0,1-1-1 0 0,0 0 0 0 0,0 0 1 0 0,0 0-1 0 0,0 0 1 0 0,0 0-1 0 0,0 0 0 0 0,1 0 1 0 0,-1 0-1 0 0,1-1 0 0 0,-1 1 1 0 0,1 0-1 0 0,-1-1 1 0 0,1 1-1 0 0,0-1 0 0 0,0 0 1 0 0,0 1-1 0 0,0-1 0 0 0,0 0 1 0 0,0 0-1 0 0,0 0 1 0 0,0-1-1 0 0,0 1 0 0 0,4 0 1 0 0,-2 1-222 0 0,0-1 0 0 0,0 0-1 0 0,1 0 1 0 0,-1 0 0 0 0,0 0 0 0 0,1-1 0 0 0,-1 0 0 0 0,0 0 0 0 0,1 0 0 0 0,-1 0 0 0 0,0-1 0 0 0,1 0-1 0 0,-1 1 1 0 0,0-2 0 0 0,0 1 0 0 0,0 0 0 0 0,0-1 0 0 0,0 0 0 0 0,0 0 0 0 0,0 0 0 0 0,5-4 0 0 0,-2 0-286 0 0,0-1 1 0 0,0-1-1 0 0,-1 1 1 0 0,0-1-1 0 0,0 0 1 0 0,-1-1 0 0 0,0 1-1 0 0,5-12 1 0 0,-5 11 432 0 0,20-35 804 0 0,-24 47-233 0 0,0 1 0 0 0,0-1 0 0 0,0 1 0 0 0,-1-1 1 0 0,1 1-1 0 0,-1-1 0 0 0,0 1 0 0 0,-1 5 0 0 0,-2 11 72 0 0,-6 55 938 0 0,8-69-1365 0 0,1 1 1 0 0,0 0-1 0 0,1 0 1 0 0,0 0-1 0 0,0-1 1 0 0,0 1-1 0 0,1 0 1 0 0,3 9-1 0 0,-5-15-103 0 0,1 0 0 0 0,-1 0 1 0 0,0 0-1 0 0,1-1 0 0 0,-1 1 0 0 0,1 0 0 0 0,-1 0 0 0 0,1 0 1 0 0,-1 0-1 0 0,1-1 0 0 0,0 1 0 0 0,0 0 0 0 0,-1-1 0 0 0,1 1 0 0 0,0 0 1 0 0,0-1-1 0 0,-1 1 0 0 0,1-1 0 0 0,0 1 0 0 0,0-1 0 0 0,0 0 0 0 0,0 1 1 0 0,0-1-1 0 0,0 0 0 0 0,0 0 0 0 0,0 1 0 0 0,1-1 0 0 0,0-1 16 0 0,-1 1-1 0 0,1-1 0 0 0,0 1 1 0 0,-1-1-1 0 0,1 1 0 0 0,0-1 1 0 0,-1 0-1 0 0,1 0 0 0 0,-1 0 1 0 0,1 0-1 0 0,-1 0 0 0 0,0 0 1 0 0,3-3-1 0 0,1-1-121 0 0,-1-1-1 0 0,1 0 1 0 0,-1 0 0 0 0,0 0-1 0 0,-1-1 1 0 0,4-7 0 0 0,1 0-1958 0 0</inkml:trace>
</inkml:ink>
</file>

<file path=ppt/ink/ink2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6:22.5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 16772 0 0,'3'3'6577'0'0,"0"0"-5681"0"0,1-1-280 0 0,1-2 24 0 0,-3-1 73 0 0,3 0-281 0 0,-1 0-200 0 0,1-2-104 0 0,-1 2 8 0 0,0-1-48 0 0,-2 0-208 0 0,1 1-328 0 0,-2 1-416 0 0</inkml:trace>
</inkml:ink>
</file>

<file path=ppt/ink/ink2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6:50.3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110 24 9330 0 0,'0'-1'364'0'0,"-1"-1"1"0"0,1 1-1 0 0,0 0 1 0 0,-1 0-1 0 0,1 0 1 0 0,0 0-1 0 0,-1 0 1 0 0,1 0-1 0 0,-1 0 0 0 0,0 0 1 0 0,1 0-1 0 0,-1 0 1 0 0,0 0-1 0 0,1 1 1 0 0,-1-1-1 0 0,0 0 1 0 0,0 0-1 0 0,0 1 0 0 0,0-1 1 0 0,0 0-1 0 0,0 1 1 0 0,0-1-1 0 0,0 1 1 0 0,0-1-1 0 0,0 1 1 0 0,0 0-1 0 0,0-1 0 0 0,0 1 1 0 0,0 0-1 0 0,-1 0 1 0 0,0 0-1 0 0,-12 9 3879 0 0,1 11-3623 0 0,3 1-443 0 0,1 0 0 0 0,1 1 1 0 0,1-1-1 0 0,1 2 0 0 0,1-1 1 0 0,0 1-1 0 0,2-1 0 0 0,1 1 1 0 0,0 0-1 0 0,5 45 0 0 0,-2-54-196 0 0,1 0-1 0 0,1 0 0 0 0,0 0 1 0 0,1 0-1 0 0,1-1 1 0 0,0 0-1 0 0,1 0 0 0 0,0 0 1 0 0,1 0-1 0 0,0-1 0 0 0,1 0 1 0 0,0-1-1 0 0,1 0 1 0 0,0 0-1 0 0,1-1 0 0 0,0 0 1 0 0,1 0-1 0 0,20 13 1 0 0,19 1-498 0 0,-24-12-1238 0 0,-2 1-3707 0 0</inkml:trace>
</inkml:ink>
</file>

<file path=ppt/ink/ink2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6:50.7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128 50 10378 0 0,'2'-49'10736'0'0,"-10"75"-6020"0"0,-11 20-3715 0 0,0-1-905 0 0,-16 43-103 0 0,-13 38-4148 0 0,49-129 3567 0 0,1 0 1 0 0,0 0-1 0 0,0 1 1 0 0,0-1-1 0 0,0 1 1 0 0,0-1-1 0 0,1 1 1 0 0,2-2-1 0 0,3-3 663 0 0,0 1-1 0 0,0 0 1 0 0,0 0 0 0 0,12-5-1 0 0,-17 9 70 0 0,0 1-1 0 0,1 0 0 0 0,-1 0 1 0 0,0-1-1 0 0,1 2 0 0 0,-1-1 1 0 0,1 0-1 0 0,-1 1 0 0 0,1 0 1 0 0,-1 0-1 0 0,1 0 0 0 0,-1 0 1 0 0,1 0-1 0 0,-1 1 0 0 0,1-1 1 0 0,-1 1-1 0 0,1 0 0 0 0,5 3 1 0 0,18 15-1475 0 0,0 9-8422 0 0,-19-20 3744 0 0</inkml:trace>
</inkml:ink>
</file>

<file path=ppt/ink/ink2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6:51.1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11370 0 0,'5'39'10470'0'0,"-1"11"-5282"0"0,7 67-5411 0 0,-8-98-1158 0 0,0-1 0 0 0,1 1 0 0 0,14 34 0 0 0,-4-27-8759 0 0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6:42.7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56 1 10442 0 0,'-1'0'495'0'0,"0"0"0"0"0,0 0-1 0 0,0 0 1 0 0,-1 0 0 0 0,1 0 0 0 0,0 0-1 0 0,0 0 1 0 0,-1 1 0 0 0,1-1 0 0 0,0 0-1 0 0,0 0 1 0 0,0 1 0 0 0,0-1-1 0 0,0 1 1 0 0,-1-1 0 0 0,1 1 0 0 0,0 0-1 0 0,0-1 1 0 0,0 1 0 0 0,1 0 0 0 0,-1 0-1 0 0,0 0 1 0 0,-1 1 0 0 0,0 1-67 0 0,-1 0 0 0 0,1 0-1 0 0,0 1 1 0 0,0-1 0 0 0,1 1 0 0 0,-1 0 0 0 0,-1 4 0 0 0,0 3-250 0 0,0 1 0 0 0,1-1 0 0 0,0 0 1 0 0,1 16-1 0 0,1-19-163 0 0,1 0 1 0 0,1 0 0 0 0,-1-1-1 0 0,1 1 1 0 0,1 0-1 0 0,-1-1 1 0 0,1 1 0 0 0,1-1-1 0 0,-1 0 1 0 0,1 0-1 0 0,0-1 1 0 0,1 1 0 0 0,0-1-1 0 0,0 0 1 0 0,0 0-1 0 0,1 0 1 0 0,0-1 0 0 0,0 1-1 0 0,0-2 1 0 0,9 6 0 0 0,-9-5-252 0 0,1-1-1 0 0,-1 0 1 0 0,1-1 0 0 0,0 0 0 0 0,0 0 0 0 0,0 0 0 0 0,1-1 0 0 0,-1 0 0 0 0,1 0 0 0 0,-1-1 0 0 0,1 0 0 0 0,-1 0 0 0 0,1-1 0 0 0,0 0 0 0 0,-1-1 0 0 0,1 1 0 0 0,0-1 0 0 0,-1-1 0 0 0,1 1 0 0 0,-1-1 0 0 0,9-4 0 0 0,-15 6-146 0 0,0-1 0 0 0,-1 1 0 0 0,1 0 0 0 0,0-1 1 0 0,0 1-1 0 0,0-1 0 0 0,0 0 0 0 0,-1 1 0 0 0,1-1 1 0 0,0 0-1 0 0,-1 1 0 0 0,1-1 0 0 0,0 0 0 0 0,-1 0 0 0 0,1 0 1 0 0,-1 1-1 0 0,1-1 0 0 0,-1 0 0 0 0,0 0 0 0 0,1 0 1 0 0,-1 0-1 0 0,0 0 0 0 0,0 0 0 0 0,1 0 0 0 0,-1 0 1 0 0,0-1-1 0 0,-1-10-6673 0 0</inkml:trace>
</inkml:ink>
</file>

<file path=ppt/ink/ink2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6:51.5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16115 0 0,'27'20'6746'0'0,"24"4"-4868"0"0,-9-5-1390 0 0,-35-15-422 0 0,-1 0 1 0 0,1 1-1 0 0,-1 0 1 0 0,0 0 0 0 0,0 0-1 0 0,0 1 1 0 0,-1-1-1 0 0,0 2 1 0 0,0-1 0 0 0,0 0-1 0 0,-1 1 1 0 0,7 14-1 0 0,-10-17-181 0 0,1 0 0 0 0,-1 0 0 0 0,0 0 0 0 0,0 0 0 0 0,0 0 0 0 0,0 0 0 0 0,-1 0 0 0 0,0 0 0 0 0,0 1-1 0 0,0-1 1 0 0,0 0 0 0 0,-1 0 0 0 0,1 0 0 0 0,-1 0 0 0 0,0 0 0 0 0,-1 0 0 0 0,1 0 0 0 0,0 0 0 0 0,-1 0 0 0 0,0 0-1 0 0,0-1 1 0 0,0 1 0 0 0,-1-1 0 0 0,1 1 0 0 0,-1-1 0 0 0,-4 4 0 0 0,1-2-1644 0 0,0 0 1 0 0,0-1-1 0 0,-1 1 1 0 0,1-2 0 0 0,-1 1-1 0 0,0-1 1 0 0,-13 4-1 0 0,12-4 57 0 0,-9 5-3136 0 0</inkml:trace>
  <inkml:trace contextRef="#ctx0" brushRef="#br0" timeOffset="1">41 353 8298 0 0,'4'6'4361'0'0,"2"0"-865"0"0,2 0-983 0 0,1 0-737 0 0,-1-5-559 0 0,1 1-409 0 0,2-4-296 0 0,2 1-144 0 0,2-1-152 0 0,0-2-80 0 0,4-1-80 0 0,1 0-56 0 0,1 2-352 0 0,-1 2-352 0 0,0 1-1161 0 0,-2 2-1695 0 0,-2 0-1673 0 0,0 1-2585 0 0</inkml:trace>
</inkml:ink>
</file>

<file path=ppt/ink/ink2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6:51.9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1 17668 0 0,'-1'0'288'0'0,"0"1"0"0"0,0-1 0 0 0,0 1 0 0 0,0 0 0 0 0,0 0 0 0 0,0-1 0 0 0,1 1 0 0 0,-1 0 0 0 0,0 0 0 0 0,0 0 0 0 0,1 0 0 0 0,-1 0 0 0 0,1 0 1 0 0,-1 0-1 0 0,1 0 0 0 0,-1 0 0 0 0,1 0 0 0 0,-1 0 0 0 0,1 0 0 0 0,0 1 0 0 0,0-1 0 0 0,0 0 0 0 0,0 0 0 0 0,0 0 0 0 0,0 0 0 0 0,0 2 0 0 0,4 36 464 0 0,-2-30-150 0 0,1 14-153 0 0,10 56 251 0 0,-12-72-689 0 0,1 0 0 0 0,0 0 1 0 0,1 0-1 0 0,0 0 0 0 0,0 0 0 0 0,0-1 0 0 0,1 0 0 0 0,6 8 1 0 0,-9-12-49 0 0,1 0 0 0 0,0-1 0 0 0,1 1 0 0 0,-1-1 0 0 0,0 0 0 0 0,0 0 0 0 0,1 0 0 0 0,-1 0 0 0 0,0 0 0 0 0,1 0 0 0 0,-1-1 0 0 0,1 1 0 0 0,-1-1 0 0 0,1 1 0 0 0,-1-1 0 0 0,1 0 0 0 0,-1 0 0 0 0,1 0 1 0 0,-1-1-1 0 0,1 1 0 0 0,-1-1 0 0 0,1 1 0 0 0,-1-1 0 0 0,1 0 0 0 0,2-1 0 0 0,-3 1-754 0 0,0 0 1 0 0,0 0 0 0 0,0 0-1 0 0,0 0 1 0 0,0 0 0 0 0,-1-1-1 0 0,1 1 1 0 0,0-1 0 0 0,-1 1-1 0 0,1-1 1 0 0,1-2 0 0 0,-3-5-5060 0 0,-9-4 3150 0 0,7 9 930 0 0,1-10-3522 0 0</inkml:trace>
</inkml:ink>
</file>

<file path=ppt/ink/ink2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6:52.3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72 8962 0 0,'-10'7'12216'0'0,"39"0"-9634"0"0,-17-8-2474 0 0,-1 1 0 0 0,1-2 1 0 0,0 1-1 0 0,19-7 1 0 0,12-1-4465 0 0,-41 9 3969 0 0,0-1 0 0 0,-1 1 1 0 0,1-1-1 0 0,0 1 0 0 0,-1-1 1 0 0,1 0-1 0 0,0 1 1 0 0,-1-1-1 0 0,1 0 0 0 0,-1 0 1 0 0,0 0-1 0 0,1 0 1 0 0,-1-1-1 0 0,0 1 0 0 0,0 0 1 0 0,0 0-1 0 0,1-1 0 0 0,-1 1 1 0 0,-1-1-1 0 0,1 1 1 0 0,1-3-1 0 0,-1 1 584 0 0,0 1 1 0 0,0-1-1 0 0,0 1 0 0 0,-1-1 1 0 0,1 1-1 0 0,-1-1 0 0 0,0 0 1 0 0,0 1-1 0 0,0-1 1 0 0,0 1-1 0 0,0-1 0 0 0,-5-6 6371 0 0,5 9-6470 0 0,-4 10 2204 0 0,-2 13-1245 0 0,-8 75-325 0 0,-4 22-5597 0 0,15-106 3124 0 0,0-1-1 0 0,-2 1 0 0 0,0 0 0 0 0,0-1 0 0 0,-1 0 0 0 0,-9 13 0 0 0,5-14-279 0 0,-7 1 15099 0 0,24-16-9296 0 0,4-1-3507 0 0,-2 1 79 0 0,46-15 528 0 0,-52 17-838 0 0,1 0 1 0 0,0 0-1 0 0,0 1 0 0 0,-1 0 1 0 0,1 0-1 0 0,0 0 0 0 0,0 0 1 0 0,0 0-1 0 0,0 1 0 0 0,-1-1 1 0 0,1 1-1 0 0,5 2 0 0 0,-8-2-7 0 0,0-1-1 0 0,0 1 0 0 0,0 0 1 0 0,0 0-1 0 0,0 0 0 0 0,0 0 1 0 0,0 0-1 0 0,0 0 0 0 0,-1 0 0 0 0,1 0 1 0 0,0 0-1 0 0,-1 0 0 0 0,1 1 1 0 0,-1-1-1 0 0,1 0 0 0 0,-1 0 1 0 0,1 1-1 0 0,-1-1 0 0 0,0 0 1 0 0,0 0-1 0 0,0 1 0 0 0,1-1 1 0 0,-1 0-1 0 0,-1 3 0 0 0,-5 40 366 0 0,2-20-330 0 0,4-21-85 0 0,-1 0 0 0 0,1 0 0 0 0,0 1 1 0 0,1-1-1 0 0,-1 0 0 0 0,1 0 0 0 0,-1 0 0 0 0,1 0 0 0 0,0 0 1 0 0,0 0-1 0 0,0 0 0 0 0,0 0 0 0 0,1 0 0 0 0,-1 0 0 0 0,1-1 1 0 0,-1 1-1 0 0,1-1 0 0 0,0 1 0 0 0,0-1 0 0 0,1 0 1 0 0,1 3-1 0 0,-2-4-205 0 0,0 1 0 0 0,1-1 0 0 0,-1 0 1 0 0,0 0-1 0 0,0 0 0 0 0,1-1 0 0 0,-1 1 1 0 0,1 0-1 0 0,-1-1 0 0 0,0 1 0 0 0,4-1 1 0 0,-2 0-585 0 0,1 0 1 0 0,-1 0 0 0 0,0-1-1 0 0,0 0 1 0 0,0 0 0 0 0,0 0-1 0 0,7-3 1 0 0,-4 1-488 0 0,-1 0 0 0 0,1-1 1 0 0,-1 1-1 0 0,0-2 0 0 0,0 1 0 0 0,0-1 0 0 0,4-5 1 0 0,7-7-2847 0 0</inkml:trace>
</inkml:ink>
</file>

<file path=ppt/ink/ink2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6:52.8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32 12683 0 0,'-2'8'10368'0'0,"7"15"-8759"0"0,-3-18-564 0 0,4 24-12 0 0,1 0-1 0 0,16 39 1 0 0,-20-60-1012 0 0,1 0-1 0 0,-1-1 1 0 0,1 1 0 0 0,1-1 0 0 0,-1 0 0 0 0,1 0-1 0 0,1 0 1 0 0,-1-1 0 0 0,1 1 0 0 0,0-2 0 0 0,1 1 0 0 0,-1 0-1 0 0,10 5 1 0 0,-13-10-21 0 0,-1 0-1 0 0,1 1 1 0 0,0-1 0 0 0,-1 0-1 0 0,1-1 1 0 0,0 1-1 0 0,0 0 1 0 0,0-1 0 0 0,0 1-1 0 0,0-1 1 0 0,0 0-1 0 0,0 0 1 0 0,-1 0 0 0 0,1-1-1 0 0,0 1 1 0 0,0-1-1 0 0,0 1 1 0 0,0-1 0 0 0,3-1-1 0 0,-1-1 5 0 0,0 1-1 0 0,-1-1 1 0 0,1 0-1 0 0,-1-1 1 0 0,1 1-1 0 0,-1-1 1 0 0,0 1-1 0 0,-1-1 1 0 0,7-9-1 0 0,-3 4-58 0 0,-1 0 0 0 0,0-1 0 0 0,-1 0-1 0 0,0 0 1 0 0,-1-1 0 0 0,0 1 0 0 0,-1-1-1 0 0,0 0 1 0 0,3-18 0 0 0,-6 22-220 0 0,0 1 0 0 0,-1 0 0 0 0,0 0 0 0 0,0 0 0 0 0,-1 1 0 0 0,1-1 1 0 0,-1 0-1 0 0,-1 0 0 0 0,1 1 0 0 0,-1-1 0 0 0,0 1 0 0 0,0 0 0 0 0,0 0 0 0 0,-1 0 1 0 0,1 0-1 0 0,-1 1 0 0 0,-1-1 0 0 0,1 1 0 0 0,-1 0 0 0 0,-5-4 0 0 0,7 6-68 0 0,0 0-1 0 0,0 0 1 0 0,0 0 0 0 0,0 0-1 0 0,0 0 1 0 0,-1 1-1 0 0,1-1 1 0 0,0 1-1 0 0,-1 0 1 0 0,0 0 0 0 0,1 0-1 0 0,-1 0 1 0 0,1 1-1 0 0,-1 0 1 0 0,0-1-1 0 0,1 1 1 0 0,-1 1 0 0 0,0-1-1 0 0,1 0 1 0 0,-1 1-1 0 0,0 0 1 0 0,1 0-1 0 0,-1 0 1 0 0,1 0 0 0 0,-1 1-1 0 0,1-1 1 0 0,0 1-1 0 0,0 0 1 0 0,0 0-1 0 0,0 0 1 0 0,0 0 0 0 0,0 0-1 0 0,-4 5 1 0 0,-15 26-1334 0 0,19-27 2206 0 0,0 0 0 0 0,1 0 0 0 0,-1 1 0 0 0,2-1 0 0 0,-1 1 0 0 0,1-1 0 0 0,-1 11 0 0 0,1-15-313 0 0,1 1-1 0 0,0-1 1 0 0,0 1 0 0 0,0-1 0 0 0,0 1-1 0 0,1-1 1 0 0,-1 0 0 0 0,1 1 0 0 0,-1-1-1 0 0,1 1 1 0 0,0-1 0 0 0,0 0 0 0 0,0 0-1 0 0,0 0 1 0 0,0 1 0 0 0,1-1 0 0 0,-1 0-1 0 0,1 0 1 0 0,-1-1 0 0 0,1 1 0 0 0,0 0-1 0 0,-1 0 1 0 0,1-1 0 0 0,0 1 0 0 0,0-1-1 0 0,0 0 1 0 0,1 1 0 0 0,-1-1 0 0 0,0 0-1 0 0,0 0 1 0 0,1-1 0 0 0,-1 1 0 0 0,0 0-1 0 0,1-1 1 0 0,-1 1 0 0 0,0-1 0 0 0,1 0-1 0 0,-1 0 1 0 0,4 0 0 0 0,6 0-260 0 0,1-1 1 0 0,-1-1 0 0 0,0 0-1 0 0,1 0 1 0 0,-1-2 0 0 0,0 1-1 0 0,16-8 1 0 0,-12 4-1981 0 0,0-1 1 0 0,20-13-1 0 0,-31 18 1083 0 0,-1-1-1 0 0,1 0 1 0 0,-1-1-1 0 0,0 1 0 0 0,0-1 1 0 0,0 1-1 0 0,0-1 0 0 0,4-9 1 0 0,-7 11 864 0 0,0 1 0 0 0,0-1 0 0 0,0 1 0 0 0,0-1 0 0 0,0 0 0 0 0,-1 1 0 0 0,1-1 0 0 0,-1 0 0 0 0,1-4 0 0 0,-1 5 411 0 0,-1 1-1 0 0,1-1 1 0 0,0 1-1 0 0,0-1 0 0 0,-1 1 1 0 0,1-1-1 0 0,-1 1 1 0 0,1 0-1 0 0,-1-1 1 0 0,0 1-1 0 0,0 0 1 0 0,0-1-1 0 0,1 1 1 0 0,-1 0-1 0 0,0 0 0 0 0,0 0 1 0 0,-9 0 7146 0 0,10 2-7321 0 0,-4 13 2445 0 0,0 13-959 0 0,4-27-1639 0 0,0 19 507 0 0,0 0 1 0 0,3 29-1 0 0,-2-44-457 0 0,-1 0-1 0 0,1-1 1 0 0,0 1-1 0 0,0 0 1 0 0,0 0-1 0 0,0-1 1 0 0,0 1-1 0 0,1 0 1 0 0,0-1-1 0 0,0 1 1 0 0,0-1-1 0 0,0 0 1 0 0,1 0-1 0 0,-1 0 1 0 0,1 0-1 0 0,-1 0 1 0 0,1-1-1 0 0,0 1 1 0 0,5 3-1 0 0,-6-5-127 0 0,1 0 0 0 0,-1 0 0 0 0,0-1 0 0 0,1 1 0 0 0,-1-1 0 0 0,0 1 0 0 0,1-1 0 0 0,-1 0 0 0 0,0 0 0 0 0,1 0 0 0 0,-1 0 0 0 0,0 0 0 0 0,1 0 0 0 0,-1-1 0 0 0,0 1 0 0 0,1-1 0 0 0,2-1-1 0 0,35-20-2137 0 0,-38 21 2103 0 0</inkml:trace>
</inkml:ink>
</file>

<file path=ppt/ink/ink2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6:53.2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14 18500 0 0,'2'2'171'0'0,"0"0"0"0"0,0 0-1 0 0,-1-1 1 0 0,2 1 0 0 0,-1-1 0 0 0,0 1 0 0 0,0-1-1 0 0,0 0 1 0 0,1 1 0 0 0,-1-1 0 0 0,0 0 0 0 0,1-1-1 0 0,-1 1 1 0 0,1 0 0 0 0,-1-1 0 0 0,1 1 0 0 0,-1-1-1 0 0,1 0 1 0 0,0 0 0 0 0,-1 0 0 0 0,1 0-1 0 0,-1 0 1 0 0,1-1 0 0 0,-1 1 0 0 0,1-1 0 0 0,4-1 0 0 0,7-3 236 0 0,1 0 1 0 0,-1 0-1 0 0,15-9 1 0 0,-27 13-319 0 0,-7 8 88 0 0,1 0-1 0 0,0 0 1 0 0,0 0 0 0 0,1 1 0 0 0,0 0 0 0 0,0 0 0 0 0,-2 14 0 0 0,4-18-137 0 0,0 0 0 0 0,0 0 0 0 0,1 0 0 0 0,0 0 0 0 0,0 0 0 0 0,0 0 0 0 0,0 0 0 0 0,1 0 0 0 0,-1 1 0 0 0,1-1 0 0 0,0 0 1 0 0,0 0-1 0 0,0-1 0 0 0,1 1 0 0 0,0 0 0 0 0,0 0 0 0 0,0-1 0 0 0,0 1 0 0 0,0-1 0 0 0,0 1 0 0 0,5 3 0 0 0,-5-5-220 0 0,1 0-1 0 0,0 0 1 0 0,0 0-1 0 0,0 0 1 0 0,0-1-1 0 0,0 1 1 0 0,0-1-1 0 0,0 0 1 0 0,1 0-1 0 0,-1 0 1 0 0,0 0-1 0 0,1-1 1 0 0,-1 1-1 0 0,1-1 1 0 0,-1 0-1 0 0,0 0 1 0 0,1 0-1 0 0,-1 0 1 0 0,1-1-1 0 0,-1 1 1 0 0,0-1-1 0 0,1 0 1 0 0,-1 0-1 0 0,0 0 1 0 0,6-3-1 0 0,-5 2-917 0 0,-1 0 0 0 0,1 1-1 0 0,-1-1 1 0 0,0-1 0 0 0,0 1-1 0 0,0 0 1 0 0,0-1 0 0 0,0 0-1 0 0,-1 0 1 0 0,5-5 0 0 0,2-7-5574 0 0</inkml:trace>
</inkml:ink>
</file>

<file path=ppt/ink/ink2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6:53.6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108 0 14923 0 0,'-9'2'7836'0'0,"3"7"-4676"0"0,-1 17-3010 0 0,5-16 789 0 0,-1 1-770 0 0,-40 130 1168 0 0,6-51-4908 0 0,39-95 3374 0 0,1 1 0 0 0,0 0 0 0 0,0 0 0 0 0,1-1 0 0 0,-1 2 0 0 0,1-1 1 0 0,0 0-1 0 0,0 1 0 0 0,0 0 0 0 0,0 0 0 0 0,1 0 0 0 0,-1 0 0 0 0,1 1 1 0 0,5-2-1 0 0,-1 0 100 0 0,0 1 1 0 0,-1 1-1 0 0,18-4 1 0 0,9 4-3108 0 0,-13-1-7197 0 0,-10 8 5251 0 0</inkml:trace>
</inkml:ink>
</file>

<file path=ppt/ink/ink2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6:53.9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6 12387 0 0,'6'5'7122'0'0,"-5"7"-4150"0"0,-5 15-2279 0 0,3-22-82 0 0,-3 17-193 0 0,1-11-375 0 0,1 1 1 0 0,0 0-1 0 0,1 0 1 0 0,0 0-1 0 0,2 21 1 0 0,46-44-1127 0 0,-40 9 465 0 0,0 0 0 0 0,1 0 1 0 0,-1-1-1 0 0,0 1 0 0 0,-1-2 0 0 0,1 1 0 0 0,0-1 0 0 0,-1 0 1 0 0,0 0-1 0 0,0-1 0 0 0,9-8 0 0 0,-12 9 315 0 0,0 1-1 0 0,0-1 1 0 0,-1 0 0 0 0,0 0-1 0 0,0 0 1 0 0,0 0 0 0 0,0 0-1 0 0,0 0 1 0 0,-1-1 0 0 0,2-6-1 0 0,-2 5 691 0 0,-1-1-1 0 0,1 1 0 0 0,-1-1 1 0 0,-1-11-1 0 0,-3 3 6462 0 0,2 39-1111 0 0,-1-3-5617 0 0,-6 42 508 0 0,-7 35-1973 0 0,-5-36-6900 0 0,6-36-1082 0 0,6-15 3310 0 0</inkml:trace>
</inkml:ink>
</file>

<file path=ppt/ink/ink2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6:54.3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10 294 11642 0 0,'-2'6'1387'0'0,"0"1"0"0"0,1-1 0 0 0,0 0 0 0 0,0 1 0 0 0,1-1 0 0 0,0 1-1 0 0,0 10 1 0 0,1-11-892 0 0,0 1 0 0 0,0-1 0 0 0,1 0 0 0 0,0 0 0 0 0,0 0 0 0 0,0 0 0 0 0,6 10 0 0 0,-6-13-468 0 0,0 0 0 0 0,1 1 0 0 0,-1-1 1 0 0,0 0-1 0 0,1 0 0 0 0,0-1 1 0 0,0 1-1 0 0,0 0 0 0 0,0-1 0 0 0,0 0 1 0 0,0 0-1 0 0,1 0 0 0 0,-1 0 1 0 0,1 0-1 0 0,-1-1 0 0 0,1 1 0 0 0,-1-1 1 0 0,1 0-1 0 0,0 0 0 0 0,0-1 1 0 0,0 1-1 0 0,0-1 0 0 0,0 1 0 0 0,-1-1 1 0 0,1-1-1 0 0,0 1 0 0 0,0 0 1 0 0,0-1-1 0 0,7-2 0 0 0,-7 2-29 0 0,-1 0 1 0 0,1-1-1 0 0,0 0 0 0 0,0 0 1 0 0,-1 0-1 0 0,1 0 0 0 0,-1 0 0 0 0,0-1 1 0 0,0 1-1 0 0,0-1 0 0 0,0 0 0 0 0,0 0 1 0 0,0 0-1 0 0,-1 0 0 0 0,0-1 0 0 0,4-5 1 0 0,-3 3-3 0 0,0 0 0 0 0,-1 0 1 0 0,0 0-1 0 0,0-1 0 0 0,0 1 0 0 0,-1 0 1 0 0,0-1-1 0 0,0 1 0 0 0,-1-1 1 0 0,0-7-1 0 0,0 9 20 0 0,0 0-1 0 0,-1 0 1 0 0,0 0 0 0 0,0 0-1 0 0,0 0 1 0 0,0 0 0 0 0,-1 0-1 0 0,0 0 1 0 0,0 1 0 0 0,0-1-1 0 0,-1 1 1 0 0,-5-8 0 0 0,6 9 17 0 0,0 1 1 0 0,-1-1 0 0 0,0 1-1 0 0,1 0 1 0 0,-1 0-1 0 0,0 0 1 0 0,0 0 0 0 0,0 1-1 0 0,0-1 1 0 0,0 1-1 0 0,0-1 1 0 0,0 1-1 0 0,-1 0 1 0 0,1 1 0 0 0,0-1-1 0 0,-1 0 1 0 0,1 1-1 0 0,0 0 1 0 0,-1 0-1 0 0,-4 0 1 0 0,2 1-39 0 0,0 0 1 0 0,1 1-1 0 0,-1-1 0 0 0,0 1 1 0 0,1 0-1 0 0,0 1 0 0 0,-1-1 1 0 0,1 1-1 0 0,0 0 0 0 0,1 0 1 0 0,-1 1-1 0 0,0 0 0 0 0,1-1 1 0 0,0 1-1 0 0,0 1 0 0 0,0-1 1 0 0,-5 9-1 0 0,6-10-565 0 0,1 1 0 0 0,0-1 1 0 0,0 1-1 0 0,1 0 0 0 0,-1 0 0 0 0,1 0 0 0 0,0-1 0 0 0,0 2 0 0 0,-1 4 0 0 0,4 3-8499 0 0</inkml:trace>
  <inkml:trace contextRef="#ctx0" brushRef="#br0" timeOffset="1">324 17 18412 0 0,'0'0'241'0'0,"0"-1"1"0"0,0 1-1 0 0,-1-1 1 0 0,1 1-1 0 0,0-1 0 0 0,0 0 1 0 0,0 1-1 0 0,0-1 1 0 0,0 1-1 0 0,0-1 0 0 0,0 1 1 0 0,0-1-1 0 0,1 1 1 0 0,-1-1-1 0 0,0 0 0 0 0,0 1 1 0 0,0-1-1 0 0,0 1 1 0 0,1-1-1 0 0,-1 1 1 0 0,0-1-1 0 0,1 1 0 0 0,-1 0 1 0 0,0-1-1 0 0,1 1 1 0 0,-1-1-1 0 0,1 1 0 0 0,-1 0 1 0 0,0-1-1 0 0,1 1 1 0 0,-1 0-1 0 0,1-1 0 0 0,0 1 1 0 0,0 0-40 0 0,0 0 1 0 0,0 1-1 0 0,0-1 0 0 0,0 1 1 0 0,0 0-1 0 0,0-1 0 0 0,0 1 1 0 0,0 0-1 0 0,0-1 0 0 0,0 1 1 0 0,0 0-1 0 0,0 0 0 0 0,0 0 1 0 0,0 1-1 0 0,26 38 1362 0 0,-19-21-1381 0 0,-1 1 1 0 0,-1 0 0 0 0,0 1 0 0 0,-2-1 0 0 0,0 1-1 0 0,-2 0 1 0 0,0 0 0 0 0,-2 33 0 0 0,-1-29-315 0 0,-1 0 0 0 0,-2-1 0 0 0,0 0-1 0 0,-2 1 1 0 0,0-2 0 0 0,-2 1 0 0 0,-10 23 0 0 0,-4-11-3070 0 0,2-18-5788 0 0,2-12-2123 0 0</inkml:trace>
</inkml:ink>
</file>

<file path=ppt/ink/ink2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6:31.7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53 17 9530 0 0,'-13'-5'4374'0'0,"9"3"-3044"0"0,0 0 0 0 0,-1 0 0 0 0,1 1 0 0 0,0 0 0 0 0,0 0 0 0 0,-1 0 0 0 0,-4-1 0 0 0,121 11 582 0 0,-16 0-3680 0 0,-33-10-5652 0 0,-42-6-1381 0 0,-12 2 3175 0 0</inkml:trace>
</inkml:ink>
</file>

<file path=ppt/ink/ink2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6:32.1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 10 9578 0 0,'-15'-10'10847'0'0,"53"34"-6896"0"0,-23-16-3739 0 0,-4-3-98 0 0,1 2 1 0 0,-1-1-1 0 0,0 1 1 0 0,0 1-1 0 0,12 12 1 0 0,-20-18-64 0 0,-1 1 0 0 0,0 0-1 0 0,1 0 1 0 0,-1 0 0 0 0,0 1 0 0 0,-1-1 0 0 0,1 0 0 0 0,0 1-1 0 0,-1-1 1 0 0,0 1 0 0 0,0 0 0 0 0,0-1 0 0 0,0 1 0 0 0,-1 0-1 0 0,1 0 1 0 0,-1-1 0 0 0,0 1 0 0 0,0 0 0 0 0,-1 0 0 0 0,1 0-1 0 0,-1-1 1 0 0,1 1 0 0 0,-3 4 0 0 0,-1 5 32 0 0,0 0 0 0 0,-2 0 0 0 0,0-1 0 0 0,0 0 1 0 0,-1 0-1 0 0,0 0 0 0 0,-1-1 0 0 0,0 0 0 0 0,-1-1 0 0 0,-14 13 0 0 0,-33 23-2144 0 0,76-72-19430 0 0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6:43.1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79 14171 0 0,'3'8'3145'0'0,"3"0"-1937"0"0,3 0-360 0 0,4-1-256 0 0,0-5-360 0 0,1-1-144 0 0,3-1-32 0 0,0 0-40 0 0,-1-2 0 0 0,1 0-192 0 0,-2-2-440 0 0,0 1-512 0 0,-3 0-904 0 0,-2-2-1257 0 0,-18-12-624 0 0</inkml:trace>
  <inkml:trace contextRef="#ctx0" brushRef="#br0" timeOffset="1">156 1 9346 0 0,'-4'3'4737'0'0,"2"2"-2264"0"0,-1 1-641 0 0,2 2-440 0 0,1 3-448 0 0,0 3-383 0 0,1 2-217 0 0,0 2-168 0 0,0 2-96 0 0,1 1-288 0 0,-2 0-513 0 0,1 3-703 0 0,-1 1-840 0 0,-1-1-1001 0 0,-21-25-928 0 0,18 20-2224 0 0</inkml:trace>
</inkml:ink>
</file>

<file path=ppt/ink/ink2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6:32.5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 24 11570 0 0,'-10'-9'2513'0'0,"-10"-5"4931"0"0,15 17-4392 0 0,4 14-1656 0 0,10 93 288 0 0,17 132-2021 0 0,-26-240 132 0 0,10 37-2880 0 0,-6-27-1009 0 0,3-1-3443 0 0</inkml:trace>
</inkml:ink>
</file>

<file path=ppt/ink/ink2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6:32.9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42 11002 0 0,'26'-17'8428'0'0,"9"5"-5243"0"0,37 2-2838 0 0,-54 8 443 0 0,-9 2-656 0 0,1-1 1 0 0,0 2-1 0 0,-1-1 1 0 0,1 1-1 0 0,13 3 1 0 0,-21-3-278 0 0,0-1 0 0 0,-1 1 0 0 0,1-1 0 0 0,0 1 0 0 0,0 0 0 0 0,0 0 0 0 0,-1 0 0 0 0,1 0 0 0 0,0 0 0 0 0,-1 0-1 0 0,1 0 1 0 0,-1 0 0 0 0,1 1 0 0 0,1 2 0 0 0,-2-3-202 0 0,-1 0-1 0 0,0 0 0 0 0,1 0 1 0 0,-1 0-1 0 0,0 1 0 0 0,0-1 0 0 0,1 0 1 0 0,-1 0-1 0 0,0 1 0 0 0,0-1 0 0 0,0 0 1 0 0,0 0-1 0 0,-1 1 0 0 0,1-1 0 0 0,0 0 1 0 0,-1 0-1 0 0,1 0 0 0 0,0 1 0 0 0,-1-1 1 0 0,1 0-1 0 0,-1 0 0 0 0,0 0 0 0 0,1 0 1 0 0,-1 0-1 0 0,-1 2 0 0 0,0-1-410 0 0,0 0-1 0 0,0 0 1 0 0,0 0 0 0 0,-1 0-1 0 0,1 0 1 0 0,0 0 0 0 0,-6 2-1 0 0,4-1-107 0 0,-14 9-3461 0 0</inkml:trace>
</inkml:ink>
</file>

<file path=ppt/ink/ink2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6:33.2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7 11642 0 0,'-1'1'247'0'0,"1"-1"0"0"0,-1 0-1 0 0,1 0 1 0 0,-1 0-1 0 0,1 1 1 0 0,0-1-1 0 0,-1 0 1 0 0,1 0-1 0 0,0 1 1 0 0,-1-1-1 0 0,1 0 1 0 0,-1 1-1 0 0,1-1 1 0 0,0 1-1 0 0,0-1 1 0 0,-1 0-1 0 0,1 1 1 0 0,0-1-1 0 0,0 1 1 0 0,0-1-1 0 0,-1 1 1 0 0,1-1-1 0 0,0 1 1 0 0,0-1-1 0 0,0 0 1 0 0,0 1-1 0 0,0-1 1 0 0,0 1-1 0 0,0-1 1 0 0,0 1-1 0 0,0-1 1 0 0,0 1-1 0 0,0-1 1 0 0,0 1-1 0 0,0 0 1 0 0,18 4 2865 0 0,34-5-2697 0 0,-47-1 200 0 0,74-11 118 0 0,-62 7-666 0 0,0 2 1 0 0,0 1-1 0 0,32-2 0 0 0,-48 4-65 0 0,0 0-1 0 0,0 0 0 0 0,0 0 1 0 0,0 0-1 0 0,-1 0 0 0 0,1 0 1 0 0,0 1-1 0 0,0-1 0 0 0,0 0 1 0 0,-1 0-1 0 0,1 0 0 0 0,0 1 1 0 0,0-1-1 0 0,-1 0 0 0 0,1 1 1 0 0,0-1-1 0 0,0 1 0 0 0,-1-1 1 0 0,1 1-1 0 0,-1-1 0 0 0,1 1 1 0 0,0 0-1 0 0,-1-1 0 0 0,1 1 1 0 0,-1 0-1 0 0,1-1 0 0 0,-1 1 1 0 0,0 0-1 0 0,1-1 0 0 0,0 3 1 0 0,-1-1-43 0 0,0 0 0 0 0,0 0 0 0 0,0 0-1 0 0,-1 0 1 0 0,1 0 0 0 0,0 0 0 0 0,-1 0 0 0 0,1 0 0 0 0,-1 0 0 0 0,0 0 0 0 0,0 0-1 0 0,-1 2 1 0 0,-4 6-294 0 0,0 1-1 0 0,-1-1 0 0 0,-9 10 0 0 0,5-8 41 0 0,0-1-1 0 0,-1 0 1 0 0,-1-1-1 0 0,1-1 1 0 0,-2 0-1 0 0,-15 8 1 0 0,29-17 310 0 0,0 0 1 0 0,0 0 0 0 0,-1 0-1 0 0,1 0 1 0 0,0 0 0 0 0,0 0 0 0 0,-1 0-1 0 0,1 0 1 0 0,0 1 0 0 0,0-1-1 0 0,-1 0 1 0 0,1 0 0 0 0,0 0 0 0 0,0 0-1 0 0,-1 0 1 0 0,1 0 0 0 0,0 1-1 0 0,0-1 1 0 0,0 0 0 0 0,0 0 0 0 0,-1 0-1 0 0,1 0 1 0 0,0 1 0 0 0,0-1-1 0 0,0 0 1 0 0,0 0 0 0 0,0 0 0 0 0,-1 1-1 0 0,1-1 1 0 0,0 0 0 0 0,0 0-1 0 0,0 1 1 0 0,0-1 0 0 0,0 0 0 0 0,0 0-1 0 0,0 1 1 0 0,0-1 0 0 0,0 0-1 0 0,0 0 1 0 0,0 1 0 0 0,0-1-1 0 0,0 0 1 0 0,0 0 0 0 0,0 1 0 0 0,0-1-1 0 0,0 0 1 0 0,0 0 0 0 0,1 0-1 0 0,-1 1 1 0 0,0-1 0 0 0,0 0 0 0 0,0 1-1 0 0,18 2 632 0 0,23-3 59 0 0,-11-7-470 0 0,-24 5-212 0 0,0 0-1 0 0,0 1 0 0 0,0-1 0 0 0,0 1 1 0 0,0 1-1 0 0,0-1 0 0 0,0 1 0 0 0,0 0 1 0 0,0 0-1 0 0,0 1 0 0 0,10 2 0 0 0,-15-3-46 0 0,-1 1 0 0 0,0-1 0 0 0,1 1 0 0 0,-1-1 0 0 0,0 1-1 0 0,0-1 1 0 0,1 1 0 0 0,-1 0 0 0 0,0-1 0 0 0,0 1 0 0 0,0-1 0 0 0,0 1 0 0 0,0 0 0 0 0,0-1-1 0 0,0 1 1 0 0,0-1 0 0 0,0 1 0 0 0,0 0 0 0 0,0-1 0 0 0,0 1 0 0 0,0 0 0 0 0,0-1-1 0 0,-1 1 1 0 0,1-1 0 0 0,0 1 0 0 0,0-1 0 0 0,-1 1 0 0 0,1-1 0 0 0,0 1 0 0 0,-1-1-1 0 0,1 1 1 0 0,0-1 0 0 0,-1 1 0 0 0,0 0 0 0 0,-18 24-243 0 0,15-20 193 0 0,-12 17 125 0 0,0-2-1 0 0,-2 1 1 0 0,0-2 0 0 0,-38 31 0 0 0,170-73 2368 0 0,-47 16-2672 0 0,-35 5-2672 0 0,0-2-5472 0 0,-15 1-291 0 0</inkml:trace>
</inkml:ink>
</file>

<file path=ppt/ink/ink2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6:33.6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17028 0 0,'3'1'6053'0'0,"14"4"-4894"0"0,10 0-561 0 0,1 1-1 0 0,36 13 1 0 0,-53-15-1258 0 0,0 1-1 0 0,0 1 0 0 0,0-1 1 0 0,16 13-1 0 0,-13-4-4224 0 0,-14-2-3354 0 0,-2-3 1778 0 0</inkml:trace>
</inkml:ink>
</file>

<file path=ppt/ink/ink2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6:34.0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2 12699 0 0,'-1'0'295'0'0,"1"0"0"0"0,-1 1 1 0 0,1-1-1 0 0,-1 0 0 0 0,1 1 1 0 0,-1-1-1 0 0,1 1 0 0 0,-1-1 1 0 0,1 1-1 0 0,-1-1 0 0 0,1 1 1 0 0,0-1-1 0 0,-1 1 0 0 0,1-1 1 0 0,0 1-1 0 0,-1 0 0 0 0,1-1 1 0 0,0 1-1 0 0,0-1 0 0 0,0 1 1 0 0,0 0-1 0 0,-1-1 0 0 0,1 1 0 0 0,0 0 1 0 0,0-1-1 0 0,0 1 0 0 0,1 1 1 0 0,15-1 2608 0 0,25-14-1957 0 0,-40 13-936 0 0,-1-1 1 0 0,1 1 0 0 0,-1-1 0 0 0,1 1 0 0 0,-1 0 0 0 0,1-1 0 0 0,-1 1-1 0 0,1 0 1 0 0,0-1 0 0 0,-1 1 0 0 0,1 0 0 0 0,-1-1 0 0 0,1 1 0 0 0,0 0-1 0 0,-1 0 1 0 0,1 0 0 0 0,0 0 0 0 0,-1 0 0 0 0,1 0 0 0 0,0 0-1 0 0,-1 0 1 0 0,1 0 0 0 0,0 0 0 0 0,-1 0 0 0 0,1 0 0 0 0,0 0 0 0 0,-1 0-1 0 0,2 1 1 0 0,-9 16 205 0 0,-5 9-119 0 0,10-20-81 0 0,1-1-1 0 0,1 1 0 0 0,-1-1 1 0 0,1 0-1 0 0,0 1 0 0 0,0-1 0 0 0,1 1 1 0 0,-1-1-1 0 0,1 1 0 0 0,1-1 1 0 0,-1 0-1 0 0,1 0 0 0 0,0 0 0 0 0,0 1 1 0 0,0-2-1 0 0,0 1 0 0 0,1 0 1 0 0,0 0-1 0 0,0-1 0 0 0,1 0 0 0 0,-1 1 1 0 0,1-1-1 0 0,0-1 0 0 0,0 1 1 0 0,4 3-1 0 0,-5-5 2 0 0,1 1 1 0 0,-1-1-1 0 0,0-1 0 0 0,1 1 0 0 0,-1 0 1 0 0,1-1-1 0 0,-1 0 0 0 0,1 1 1 0 0,0-2-1 0 0,0 1 0 0 0,-1 0 1 0 0,1-1-1 0 0,0 1 0 0 0,0-1 1 0 0,0 0-1 0 0,0-1 0 0 0,0 1 1 0 0,-1-1-1 0 0,1 1 0 0 0,0-1 1 0 0,0 0-1 0 0,-1-1 0 0 0,1 1 1 0 0,-1 0-1 0 0,1-1 0 0 0,-1 0 0 0 0,1 0 1 0 0,-1 0-1 0 0,0 0 0 0 0,0-1 1 0 0,0 1-1 0 0,0-1 0 0 0,-1 0 1 0 0,1 0-1 0 0,3-5 0 0 0,-2 2 32 0 0,0 0 0 0 0,0-1-1 0 0,-1 1 1 0 0,0-1 0 0 0,0 0 0 0 0,0 0-1 0 0,-1 0 1 0 0,0 0 0 0 0,0-7-1 0 0,-1 12-74 0 0,0 0-1 0 0,-1 0 0 0 0,0 0 0 0 0,1 0 1 0 0,-1-1-1 0 0,0 1 0 0 0,0 0 1 0 0,0 0-1 0 0,0 0 0 0 0,-1 0 0 0 0,1 0 1 0 0,-1 0-1 0 0,1 0 0 0 0,-1 0 0 0 0,1 0 1 0 0,-1 0-1 0 0,0 1 0 0 0,0-1 1 0 0,0 0-1 0 0,0 0 0 0 0,0 1 0 0 0,-1-1 1 0 0,1 0-1 0 0,0 1 0 0 0,-1-1 1 0 0,1 1-1 0 0,-1 0 0 0 0,0-1 0 0 0,1 1 1 0 0,-1 0-1 0 0,0 0 0 0 0,0 0 0 0 0,1 0 1 0 0,-1 1-1 0 0,0-1 0 0 0,-4-1 1 0 0,2 2-108 0 0,-1 0 1 0 0,0 0 0 0 0,0 1 0 0 0,1-1 0 0 0,-1 1 0 0 0,1 0 0 0 0,-1 0-1 0 0,0 0 1 0 0,1 1 0 0 0,0 0 0 0 0,-1 0 0 0 0,1 0 0 0 0,0 0-1 0 0,-6 5 1 0 0,0 0-80 0 0,0 0-1 0 0,0 1 1 0 0,0 1-1 0 0,-9 11 1 0 0,10-9 112 0 0,0 2 1 0 0,0-1 0 0 0,1 1-1 0 0,-10 23 1 0 0,14-27 308 0 0,0 0 0 0 0,1 0 0 0 0,0 0 0 0 0,1 0 0 0 0,0 0 0 0 0,1 1 0 0 0,-1-1 0 0 0,1 15 0 0 0,2-21-127 0 0,-1-1 0 0 0,1 0 0 0 0,0 0-1 0 0,0 0 1 0 0,0 0 0 0 0,0 0 0 0 0,0 0 0 0 0,0-1-1 0 0,0 1 1 0 0,1 0 0 0 0,-1 0 0 0 0,1-1 0 0 0,-1 1-1 0 0,1-1 1 0 0,-1 1 0 0 0,1-1 0 0 0,0 0 0 0 0,0 0-1 0 0,0 1 1 0 0,0-1 0 0 0,0-1 0 0 0,0 1 0 0 0,0 0-1 0 0,0 0 1 0 0,0-1 0 0 0,0 1 0 0 0,4-1 0 0 0,9 3 42 0 0,-1-1 1 0 0,29 1 0 0 0,-36-3-73 0 0,4 0-78 0 0,69-1 6 0 0,-73 1-134 0 0,0-1 0 0 0,0 0 0 0 0,-1 0 0 0 0,1-1 0 0 0,-1 0 0 0 0,1 0 0 0 0,-1-1 0 0 0,0 0 0 0 0,9-4 0 0 0,-14 6 120 0 0,0 0 0 0 0,0 0 0 0 0,0 0-1 0 0,0 0 1 0 0,0 0 0 0 0,0 0 0 0 0,0 0 0 0 0,0 0-1 0 0,0 0 1 0 0,-1-1 0 0 0,1 1 0 0 0,0 0 0 0 0,-1-1-1 0 0,1 1 1 0 0,-1 0 0 0 0,1-1 0 0 0,-1 1 0 0 0,0-1-1 0 0,1 1 1 0 0,-1 0 0 0 0,0-1 0 0 0,0 1 0 0 0,0-1-1 0 0,-1-2 1 0 0,1 4 95 0 0,-1 0-1 0 0,1 1 1 0 0,-1-1 0 0 0,1 0-1 0 0,-1 0 1 0 0,0 0 0 0 0,1 0-1 0 0,-1 1 1 0 0,1-1-1 0 0,-1 0 1 0 0,1 0 0 0 0,-1 1-1 0 0,1-1 1 0 0,-1 0-1 0 0,1 1 1 0 0,0-1 0 0 0,-1 1-1 0 0,1-1 1 0 0,-1 0-1 0 0,1 1 1 0 0,0-1 0 0 0,-1 1-1 0 0,1-1 1 0 0,0 1-1 0 0,0-1 1 0 0,-1 2 0 0 0,-10 15 851 0 0,6-4-593 0 0,1 0 1 0 0,1 1-1 0 0,0-1 1 0 0,1 0-1 0 0,0 1 1 0 0,1 20-1 0 0,1-21-680 0 0,1 0 0 0 0,4 22 0 0 0,-4-28-636 0 0,1 0 0 0 0,0-1 0 0 0,1 1 1 0 0,-1-1-1 0 0,8 12 0 0 0,-3-8-5278 0 0</inkml:trace>
</inkml:ink>
</file>

<file path=ppt/ink/ink2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6:34.7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297 18 12387 0 0,'-3'-2'856'0'0,"0"0"1"0"0,0 0 0 0 0,0 0 0 0 0,-1 1 0 0 0,1-1 0 0 0,0 1 0 0 0,-1-1-1 0 0,1 1 1 0 0,-1 0 0 0 0,0 1 0 0 0,-4-1 0 0 0,2 0-270 0 0,-1 1 1 0 0,0 0-1 0 0,0 1 0 0 0,0-1 1 0 0,-10 4-1 0 0,-5 2-566 0 0,1 1-1 0 0,-35 17 1 0 0,41-17 563 0 0,6-3-537 0 0,-1 0-1 0 0,1 1 1 0 0,-1 1-1 0 0,1 0 1 0 0,1 0-1 0 0,-9 8 1 0 0,15-13-46 0 0,1 0 0 0 0,0 1 0 0 0,0-1 1 0 0,0 1-1 0 0,-1 0 0 0 0,1-1 1 0 0,1 1-1 0 0,-1 0 0 0 0,0-1 0 0 0,0 1 1 0 0,1 0-1 0 0,-1 0 0 0 0,1 0 1 0 0,-1-1-1 0 0,1 1 0 0 0,-1 4 0 0 0,2-4-7 0 0,-1 0 1 0 0,1 0-1 0 0,0 0 0 0 0,-1 0 0 0 0,1 0 0 0 0,0 0 0 0 0,0 0 0 0 0,0 0 0 0 0,0 0 0 0 0,1 0 0 0 0,-1 0 0 0 0,0-1 0 0 0,1 1 0 0 0,-1 0 0 0 0,1-1 1 0 0,0 1-1 0 0,0-1 0 0 0,1 2 0 0 0,6 2-13 0 0,0 0-1 0 0,0 0 1 0 0,0-1 0 0 0,1 0 0 0 0,0-1-1 0 0,-1 0 1 0 0,1-1 0 0 0,0 0 0 0 0,20 2 0 0 0,-13-2 41 0 0,0 1 1 0 0,21 7 0 0 0,-36-10 6 0 0,0 1-1 0 0,-1 0 1 0 0,1-1 0 0 0,0 1 0 0 0,-1 0 0 0 0,1 0-1 0 0,-1 0 1 0 0,1 0 0 0 0,-1 0 0 0 0,1 0-1 0 0,-1 1 1 0 0,0-1 0 0 0,0 0 0 0 0,0 1 0 0 0,1-1-1 0 0,-1 1 1 0 0,0-1 0 0 0,-1 1 0 0 0,1 0 0 0 0,0-1-1 0 0,0 1 1 0 0,0 2 0 0 0,-1 0 19 0 0,1-1 0 0 0,-1 1 0 0 0,0 0 0 0 0,0-1 0 0 0,0 1 0 0 0,-1-1 0 0 0,1 1 0 0 0,-1-1 0 0 0,0 1 0 0 0,-2 6 0 0 0,-2 0 22 0 0,0 0 0 0 0,0 0 0 0 0,-1 0 0 0 0,0-1 0 0 0,0 1 0 0 0,-12 11 0 0 0,12-15-200 0 0,0 0 0 0 0,-1 0 0 0 0,0-1 0 0 0,0 0 0 0 0,0 0 0 0 0,-1 0 0 0 0,1-1 0 0 0,-1-1 0 0 0,0 1 0 0 0,0-1 0 0 0,-1 0 0 0 0,1-1 0 0 0,-9 2 0 0 0,17-4 8 0 0,-1 0-1 0 0,1 0 1 0 0,0 0 0 0 0,0 0 0 0 0,0 0-1 0 0,0 0 1 0 0,0-1 0 0 0,-1 1 0 0 0,1 0-1 0 0,0 0 1 0 0,0 0 0 0 0,-2-3-2567 0 0,2 3 2567 0 0,0 0 0 0 0,0 0-1 0 0,0-1 1 0 0,0 1 0 0 0,0 0 0 0 0,0 0 0 0 0,0 0-1 0 0,0 0 1 0 0,0-1 0 0 0,1 1 0 0 0,-1 0-1 0 0,0 0 1 0 0,0 0 0 0 0,3-2-2323 0 0,11-8-4337 0 0,9 6 846 0 0,-5-6 1292 0 0</inkml:trace>
</inkml:ink>
</file>

<file path=ppt/ink/ink2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6:35.1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46 48 14195 0 0,'-6'-7'2405'0'0,"1"-1"0"0"0,-1 1-1 0 0,1-2 1 0 0,-4-8 0 0 0,6 40 839 0 0,1-4-2981 0 0,0 16 2 0 0,-3 33-233 0 0,3 1 0 0 0,8 83 1 0 0,3-105-1056 0 0,3-25-2655 0 0,-10-21 2687 0 0,-1 0 0 0 0,0 1-1 0 0,0-1 1 0 0,1 0 0 0 0,-1 0 0 0 0,1 0-1 0 0,-1 0 1 0 0,1 0 0 0 0,0 0 0 0 0,-1-1-1 0 0,3 2 1 0 0,11 4-7164 0 0</inkml:trace>
</inkml:ink>
</file>

<file path=ppt/ink/ink2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6:35.5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49 21 11290 0 0,'-4'-21'11424'0'0,"4"35"-6643"0"0,-4 28-4010 0 0,-14 62 1 0 0,-4 26-502 0 0,22-128-273 0 0,0 0 1 0 0,0 1-1 0 0,-1-1 1 0 0,2 0 0 0 0,-1 1-1 0 0,0-1 1 0 0,0 0 0 0 0,1 1-1 0 0,-1-1 1 0 0,1 0-1 0 0,0 1 1 0 0,-1-1 0 0 0,1 0-1 0 0,0 0 1 0 0,0 0 0 0 0,1 0-1 0 0,-1 0 1 0 0,0 0-1 0 0,1 0 1 0 0,-1 0 0 0 0,1-1-1 0 0,0 1 1 0 0,-1 0 0 0 0,1-1-1 0 0,3 2 1 0 0,-2-1-3 0 0,0-1 0 0 0,1 0 0 0 0,-1 0-1 0 0,1 0 1 0 0,-1 0 0 0 0,1 0 0 0 0,-1-1 0 0 0,1 0 0 0 0,0 0 0 0 0,-1 0 0 0 0,1 0 0 0 0,-1 0 0 0 0,1-1 0 0 0,0 0 0 0 0,-1 1 0 0 0,5-3 0 0 0,0 0-8 0 0,1 0 1 0 0,-1-1-1 0 0,0 0 1 0 0,-1 0 0 0 0,1-1-1 0 0,-1 0 1 0 0,0 0 0 0 0,0-1-1 0 0,0 0 1 0 0,-1 0 0 0 0,0 0-1 0 0,0-1 1 0 0,-1 0 0 0 0,0 0-1 0 0,0-1 1 0 0,7-13-1 0 0,-3 0 24 0 0,-1 0 0 0 0,0 0 0 0 0,-2-1 1 0 0,0 1-1 0 0,3-35 0 0 0,-9 56 29 0 0,0-1 0 0 0,-1 1 0 0 0,1-1 0 0 0,0 1 0 0 0,-1-1 0 0 0,1 1 0 0 0,0-1 1 0 0,-1 1-1 0 0,1-1 0 0 0,-1 1 0 0 0,1-1 0 0 0,-1 1 0 0 0,1 0 0 0 0,-1-1 0 0 0,1 1 1 0 0,-1 0-1 0 0,1 0 0 0 0,-1-1 0 0 0,1 1 0 0 0,-1 0 0 0 0,1 0 0 0 0,-1 0 1 0 0,0 0-1 0 0,1 0 0 0 0,-1 0 0 0 0,1 0 0 0 0,-1 0 0 0 0,0 0 0 0 0,1 0 0 0 0,-1 0 1 0 0,1 0-1 0 0,-1 0 0 0 0,0 0 0 0 0,-29 3 680 0 0,26-3-637 0 0,-8 1 29 0 0,1 1 1 0 0,-1 0-1 0 0,0 1 1 0 0,1 1-1 0 0,-18 6 0 0 0,26-9-134 0 0,1 0-1 0 0,-1 1 0 0 0,1-1 1 0 0,-1 0-1 0 0,1 1 0 0 0,-1-1 1 0 0,1 1-1 0 0,0 0 0 0 0,0 0 1 0 0,0 0-1 0 0,0 0 0 0 0,0 0 1 0 0,0 0-1 0 0,1 1 0 0 0,-1-1 1 0 0,1 1-1 0 0,0-1 0 0 0,-1 1 1 0 0,1-1-1 0 0,0 1 0 0 0,0 0 1 0 0,1-1-1 0 0,-1 1 0 0 0,1 0 1 0 0,-1 0-1 0 0,1 0 0 0 0,0-1 1 0 0,0 1-1 0 0,0 3 0 0 0,0-5-134 0 0,1-1 0 0 0,-1 1 0 0 0,0 0 0 0 0,0 0 0 0 0,1-1 0 0 0,-1 1 0 0 0,0 0 0 0 0,1-1 0 0 0,-1 1 0 0 0,1 0 0 0 0,-1-1 0 0 0,1 1 0 0 0,-1-1 0 0 0,1 1 0 0 0,-1-1 0 0 0,1 1 0 0 0,-1-1 0 0 0,1 1 0 0 0,0-1 0 0 0,-1 0 0 0 0,1 1 0 0 0,0-1 0 0 0,-1 0 0 0 0,1 0 0 0 0,0 1 0 0 0,0-1 0 0 0,-1 0 0 0 0,1 0 0 0 0,0 0 0 0 0,0 0 0 0 0,1 0 0 0 0,11-2-5465 0 0</inkml:trace>
</inkml:ink>
</file>

<file path=ppt/ink/ink2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6:36.8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11 449 8434 0 0,'-2'1'14953'0'0,"-2"-10"-11508"0"0,-1-15-3651 0 0,6-38 547 0 0,10-77-1 0 0,-7 113-245 0 0,1 1 0 0 0,1-1-1 0 0,1 1 1 0 0,2-1 0 0 0,17-36-1 0 0,-26 60-90 0 0,1 1-1 0 0,0-1 1 0 0,-1 1 0 0 0,1 0-1 0 0,0-1 1 0 0,-1 1-1 0 0,1 0 1 0 0,0-1 0 0 0,0 1-1 0 0,0 0 1 0 0,0 0-1 0 0,1 0 1 0 0,-1 0 0 0 0,0 0-1 0 0,0 0 1 0 0,1 0-1 0 0,-1 1 1 0 0,0-1 0 0 0,1 0-1 0 0,-1 1 1 0 0,0-1-1 0 0,3 0 1 0 0,-3 1 8 0 0,1 1 1 0 0,-1-1-1 0 0,0 0 1 0 0,1 1-1 0 0,-1 0 1 0 0,0-1-1 0 0,0 1 0 0 0,0 0 1 0 0,0-1-1 0 0,0 1 1 0 0,0 0-1 0 0,0 0 1 0 0,0 0-1 0 0,0 0 1 0 0,0 0-1 0 0,0 0 0 0 0,0 0 1 0 0,-1 0-1 0 0,1 0 1 0 0,0 2-1 0 0,5 10 110 0 0,0-1-1 0 0,-1 2 1 0 0,6 21 0 0 0,-10-32-113 0 0,14 56 191 0 0,13 99 0 0 0,-22-65-3252 0 0,-44-120-17284 0 0,32 21 19105 0 0,-8-6-1897 0 0</inkml:trace>
</inkml:ink>
</file>

<file path=ppt/ink/ink2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6:37.2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71 1 5617 0 0,'-14'0'1905'0'0,"8"0"-714"0"0,-1 0 1 0 0,1 1-1 0 0,0 0 1 0 0,-1 0 0 0 0,1 0-1 0 0,0 1 1 0 0,-7 5 5498 0 0,25-6-4621 0 0,12-1-837 0 0,54-5 446 0 0,-48 1-1666 0 0,0 2 0 0 0,-1 1 0 0 0,1 1 0 0 0,0 2 1 0 0,52 10-1 0 0,-57-2-1923 0 0,-6-3-2996 0 0,-2-5-5367 0 0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6:43.4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33 11242 0 0,'-2'-3'4385'0'0,"1"0"-2928"0"0,2 0-305 0 0,2-2-288 0 0,4 3-520 0 0,3 0-256 0 0,3-1-64 0 0,3 0 0 0 0,0 1-8 0 0,1-1-32 0 0,0 2-192 0 0,-3 0-320 0 0,0 0-592 0 0,-5 1-969 0 0,-2 0-951 0 0</inkml:trace>
</inkml:ink>
</file>

<file path=ppt/ink/ink2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6:37.7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 37 6441 0 0,'-5'-20'10400'0'0,"5"20"-10192"0"0,0-1-1 0 0,0 1 1 0 0,-1-1-1 0 0,1 1 1 0 0,0-1-1 0 0,0 1 1 0 0,0-1 0 0 0,0 1-1 0 0,0-1 1 0 0,0 1-1 0 0,0-1 1 0 0,0 1-1 0 0,0-1 1 0 0,0 1 0 0 0,0-1-1 0 0,0 1 1 0 0,1-1-1 0 0,-1 1 1 0 0,0-1-1 0 0,0 1 1 0 0,0 0 0 0 0,1-1-1 0 0,-1 1 1 0 0,0-1-1 0 0,0 1 1 0 0,1-1 0 0 0,-1 1-1 0 0,0 0 1 0 0,1-1-1 0 0,-1 1 1 0 0,1 0-1 0 0,-1 0 1 0 0,0-1 0 0 0,1 1-1 0 0,-1 0 1 0 0,1 0-1 0 0,-1-1 1 0 0,1 1-1 0 0,0 0 1 0 0,0 4 117 0 0,0-1 1 0 0,-1 1-1 0 0,1 0 1 0 0,-1 0-1 0 0,0 0 0 0 0,0 0 1 0 0,0 0-1 0 0,-1 4 1 0 0,1-6-197 0 0,-11 103 523 0 0,7-75-578 0 0,0 1 0 0 0,2 0 0 0 0,4 57 0 0 0,-2-85-74 0 0,1 0 0 0 0,0 1 0 0 0,0-1 0 0 0,0 0 0 0 0,0 0 0 0 0,1 0 0 0 0,-1 0 0 0 0,1 0 0 0 0,0 0 1 0 0,0-1-1 0 0,0 1 0 0 0,0-1 0 0 0,0 1 0 0 0,0-1 0 0 0,1 0 0 0 0,-1 0 0 0 0,1 0 0 0 0,0 0 0 0 0,0 0 0 0 0,-1 0 0 0 0,1-1 0 0 0,6 3 0 0 0,7 1 1 0 0,-1 0 1 0 0,1 0-1 0 0,25 2 0 0 0,-6 0-23 0 0,-29-6-700 0 0,27 6 1328 0 0,-18-6-4523 0 0</inkml:trace>
</inkml:ink>
</file>

<file path=ppt/ink/ink2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6:38.4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35 12651 0 0,'-24'-8'13552'0'0,"30"18"-13206"0"0,-1 0 1 0 0,-1 0-1 0 0,0 1 0 0 0,0 0 1 0 0,-1-1-1 0 0,0 1 0 0 0,2 22 1 0 0,-1-14-141 0 0,9 79 33 0 0,-10-66-731 0 0,2-1-1 0 0,1 0 1 0 0,15 50 0 0 0,-19-102-7336 0 0,-3-16 4404 0 0,-3 3 723 0 0,-16-63 0 0 0,-20-30 3945 0 0,27 87 327 0 0,11 34-789 0 0,0 0 0 0 0,1 0 0 0 0,-1 0-1 0 0,1-1 1 0 0,0-11 0 0 0,1 17-627 0 0,0 0 0 0 0,0 0 0 0 0,0 0-1 0 0,0 0 1 0 0,0 1 0 0 0,1-1 0 0 0,-1 0 0 0 0,0 0 0 0 0,1 0-1 0 0,-1 0 1 0 0,0 1 0 0 0,1-1 0 0 0,-1 0 0 0 0,1 0 0 0 0,-1 1-1 0 0,1-1 1 0 0,-1 0 0 0 0,1 1 0 0 0,1-2 0 0 0,-1 2-38 0 0,1-1 0 0 0,-1 1 0 0 0,0-1 0 0 0,1 1-1 0 0,-1 0 1 0 0,0-1 0 0 0,1 1 0 0 0,-1 0 0 0 0,0 0 0 0 0,1 0 0 0 0,-1 0 0 0 0,0 1 0 0 0,1-1 0 0 0,-1 0 0 0 0,0 0 0 0 0,1 1 0 0 0,1 0 0 0 0,9 2 175 0 0,0 1 0 0 0,-1 1-1 0 0,1 0 1 0 0,-1 1 0 0 0,0 0 0 0 0,0 0 0 0 0,-1 1 0 0 0,0 1 0 0 0,0 0 0 0 0,11 11 0 0 0,-20-17-262 0 0,1 0 0 0 0,-1 0 0 0 0,0 1 0 0 0,0-1 1 0 0,0 0-1 0 0,0 1 0 0 0,0-1 0 0 0,0 0 0 0 0,-1 1 0 0 0,1-1 0 0 0,-1 1 0 0 0,0-1 0 0 0,0 1 0 0 0,0 0 1 0 0,0-1-1 0 0,0 1 0 0 0,0-1 0 0 0,-1 1 0 0 0,1-1 0 0 0,-1 1 0 0 0,0-1 0 0 0,1 0 0 0 0,-1 1 0 0 0,-3 3 1 0 0,-2 5-43 0 0,-1-1 1 0 0,0 0 0 0 0,0 0 0 0 0,-10 9 0 0 0,-6 9-237 0 0,23-28 242 0 0,0 1 0 0 0,-1 0-1 0 0,1 0 1 0 0,0 0-1 0 0,-1 0 1 0 0,1-1-1 0 0,0 1 1 0 0,0 0 0 0 0,0 0-1 0 0,0 0 1 0 0,0 0-1 0 0,0 0 1 0 0,0-1-1 0 0,0 1 1 0 0,0 0 0 0 0,1 0-1 0 0,-1 0 1 0 0,0 0-1 0 0,0-1 1 0 0,1 1-1 0 0,-1 0 1 0 0,1 0-1 0 0,-1-1 1 0 0,0 1 0 0 0,1 0-1 0 0,0 0 1 0 0,-1-1-1 0 0,1 1 1 0 0,-1-1-1 0 0,1 1 1 0 0,0 0 0 0 0,-1-1-1 0 0,1 1 1 0 0,0-1-1 0 0,0 0 1 0 0,1 1-1 0 0,35 19 147 0 0,-29-16-110 0 0,27 11 185 0 0,-15-7-50 0 0,0 1 0 0 0,-1 1 0 0 0,24 16-1 0 0,-39-23-172 0 0,-1-1 0 0 0,1 1 0 0 0,-1-1 0 0 0,0 1-1 0 0,0 0 1 0 0,0 0 0 0 0,0 0 0 0 0,-1 1 0 0 0,1-1-1 0 0,-1 1 1 0 0,0-1 0 0 0,0 1 0 0 0,0 0 0 0 0,0 0 0 0 0,-1 0-1 0 0,0 0 1 0 0,0 0 0 0 0,0 0 0 0 0,0 0 0 0 0,0 1-1 0 0,-1-1 1 0 0,0 8 0 0 0,-1-5 316 0 0</inkml:trace>
</inkml:ink>
</file>

<file path=ppt/ink/ink2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6:39.0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60 340 11066 0 0,'-1'4'1695'0'0,"-1"1"-1"0"0,0 0 1 0 0,0-1-1 0 0,0 0 1 0 0,0 1-1 0 0,-4 4 1 0 0,6-9-1579 0 0,0 0 1 0 0,0 1 0 0 0,0-1-1 0 0,-1 0 1 0 0,1 0-1 0 0,0 1 1 0 0,0-1 0 0 0,-1 0-1 0 0,1 0 1 0 0,0 1-1 0 0,0-1 1 0 0,-1 0 0 0 0,1 0-1 0 0,0 0 1 0 0,-1 0-1 0 0,1 1 1 0 0,0-1 0 0 0,-1 0-1 0 0,1 0 1 0 0,0 0-1 0 0,-1 0 1 0 0,1 0 0 0 0,0 0-1 0 0,-1 0 1 0 0,1 0-1 0 0,0 0 1 0 0,-1 0 0 0 0,1 0-1 0 0,0 0 1 0 0,-1 0-1 0 0,1 0 1 0 0,-1-1 0 0 0,0 0-41 0 0,0 0 0 0 0,1 0 0 0 0,-1 0 0 0 0,0 0 0 0 0,0 0 0 0 0,1-1 0 0 0,-1 1 0 0 0,1 0 0 0 0,-1 0 0 0 0,1-1 0 0 0,0 1 0 0 0,-1 0 1 0 0,1-1-1 0 0,0-1 0 0 0,-23-166-113 0 0,22 151 42 0 0,0 0-1 0 0,1 0 1 0 0,2 0 0 0 0,0 0 0 0 0,0 0 0 0 0,2 0 0 0 0,7-24 0 0 0,-10 41-1 0 0,-1 0-1 0 0,0 0 0 0 0,0 0 1 0 0,1 0-1 0 0,-1 0 0 0 0,1 0 1 0 0,-1 0-1 0 0,1 0 0 0 0,-1 0 1 0 0,1 0-1 0 0,0 0 0 0 0,-1 0 1 0 0,1 0-1 0 0,0 0 0 0 0,0 1 1 0 0,0-1-1 0 0,0 0 1 0 0,-1 0-1 0 0,1 1 0 0 0,0-1 1 0 0,0 1-1 0 0,0-1 0 0 0,1 1 1 0 0,0-1-1 0 0,-1 1 2 0 0,0 0 0 0 0,0 1 0 0 0,0-1 0 0 0,0 0 0 0 0,0 1 0 0 0,0-1 1 0 0,0 1-1 0 0,0 0 0 0 0,0-1 0 0 0,0 1 0 0 0,0-1 0 0 0,0 1 0 0 0,0 0 0 0 0,-1 0 0 0 0,1 0 0 0 0,0 0 0 0 0,0-1 0 0 0,-1 1 1 0 0,1 1-1 0 0,5 7 44 0 0,-1 1 1 0 0,0-1 0 0 0,5 19-1 0 0,31 128 145 0 0,-41-155-197 0 0,0-1 0 0 0,0 0-1 0 0,0 0 1 0 0,0 0 0 0 0,0 0 0 0 0,0 1 0 0 0,0-1 0 0 0,0 0 0 0 0,0 0 0 0 0,0 0 0 0 0,0 0 0 0 0,0 1-1 0 0,0-1 1 0 0,0 0 0 0 0,0 0 0 0 0,0 0 0 0 0,0 0 0 0 0,0 0 0 0 0,0 1 0 0 0,1-1 0 0 0,-1 0 0 0 0,0 0-1 0 0,0 0 1 0 0,0 0 0 0 0,0 0 0 0 0,0 0 0 0 0,1 0 0 0 0,-1 0 0 0 0,0 1 0 0 0,0-1 0 0 0,0 0 0 0 0,0 0-1 0 0,0 0 1 0 0,1 0 0 0 0,-1 0 0 0 0,0 0 0 0 0,0 0 0 0 0,0 0 0 0 0,0 0 0 0 0,1 0 0 0 0,-1 0 0 0 0,0 0-1 0 0,0 0 1 0 0,0 0 0 0 0,0 0 0 0 0,1 0 0 0 0,-1 0 0 0 0,0 0 0 0 0,0 0 0 0 0,1-1 0 0 0,6-9-131 0 0,6-18-48 0 0,-13 26 169 0 0,7-16-68 0 0,15-36-24 0 0,-20 50 109 0 0,0 1 0 0 0,0 0 1 0 0,0-1-1 0 0,0 1 1 0 0,1 0-1 0 0,-1 0 1 0 0,1 0-1 0 0,0 0 0 0 0,-1 1 1 0 0,1-1-1 0 0,6-3 1 0 0,-8 6 6 0 0,0 0 0 0 0,-1-1 1 0 0,1 1-1 0 0,0 0 0 0 0,-1 0 1 0 0,1 0-1 0 0,0 0 0 0 0,-1 0 1 0 0,1 0-1 0 0,0 0 0 0 0,0 0 1 0 0,-1 0-1 0 0,1 1 0 0 0,0-1 1 0 0,-1 0-1 0 0,1 0 0 0 0,-1 0 1 0 0,1 1-1 0 0,0-1 0 0 0,-1 0 1 0 0,1 1-1 0 0,-1-1 0 0 0,1 1 1 0 0,-1-1-1 0 0,1 1 0 0 0,-1-1 1 0 0,1 1-1 0 0,-1-1 0 0 0,1 1 1 0 0,-1-1-1 0 0,0 1 0 0 0,1-1 1 0 0,-1 1-1 0 0,0 0 0 0 0,1-1 1 0 0,-1 1-1 0 0,0-1 0 0 0,0 2 1 0 0,10 29 315 0 0,-9-27-298 0 0,15 97 717 0 0,-9-46-564 0 0,-1-19-3032 0 0,2-7-2446 0 0,2-1-3461 0 0</inkml:trace>
</inkml:ink>
</file>

<file path=ppt/ink/ink2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6:39.8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148 4 5225 0 0,'-4'-1'1272'0'0,"1"0"1"0"0,-1 0-1 0 0,0 1 0 0 0,1 0 0 0 0,-1 0 1 0 0,0 0-1 0 0,-3 1 0 0 0,-24 9 5058 0 0,25-6-5829 0 0,1-1 0 0 0,0 1 0 0 0,0 0 0 0 0,0 0 0 0 0,0 1 0 0 0,1-1 0 0 0,0 1 0 0 0,-7 10 0 0 0,7-9-490 0 0,-1 1-1 0 0,1 0 1 0 0,1 0-1 0 0,0 0 1 0 0,0 0-1 0 0,0 1 1 0 0,1-1-1 0 0,0 1 0 0 0,0 0 1 0 0,1 0-1 0 0,0 0 1 0 0,0-1-1 0 0,1 1 1 0 0,0 0-1 0 0,2 11 1 0 0,3-3-45 0 0,0-1 1 0 0,1 0 0 0 0,1-1-1 0 0,0 1 1 0 0,1-1 0 0 0,1-1-1 0 0,0 1 1 0 0,0-2 0 0 0,2 1-1 0 0,17 16 1 0 0,-18-20-1225 0 0,1 1-1 0 0,0-2 1 0 0,22 14 0 0 0,-29-19-79 0 0,1-1 0 0 0,0 0 0 0 0,-1 0 0 0 0,1 0 0 0 0,0-1 0 0 0,8 2-1 0 0,8-1-5991 0 0</inkml:trace>
</inkml:ink>
</file>

<file path=ppt/ink/ink2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6:40.1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105 81 15675 0 0,'-3'0'532'0'0,"0"-1"0"0"0,0 1-1 0 0,0 0 1 0 0,0 0-1 0 0,0 0 1 0 0,0 0-1 0 0,0 1 1 0 0,0-1 0 0 0,0 1-1 0 0,0 0 1 0 0,0-1-1 0 0,0 1 1 0 0,0 1 0 0 0,1-1-1 0 0,-1 0 1 0 0,0 1-1 0 0,-2 2 1 0 0,3-3-356 0 0,0 1 1 0 0,0 0-1 0 0,1 0 0 0 0,-1 0 1 0 0,0 0-1 0 0,1 1 0 0 0,0-1 1 0 0,0 0-1 0 0,-1 1 1 0 0,1-1-1 0 0,1 1 0 0 0,-1-1 1 0 0,0 1-1 0 0,1-1 0 0 0,-1 1 1 0 0,1 3-1 0 0,-1-1-172 0 0,1 0-1 0 0,1 0 1 0 0,-1 0-1 0 0,1-1 1 0 0,0 1-1 0 0,0 0 1 0 0,0 0-1 0 0,1-1 1 0 0,-1 1-1 0 0,1-1 1 0 0,0 1-1 0 0,1-1 0 0 0,-1 0 1 0 0,1 0-1 0 0,0 0 1 0 0,0 0-1 0 0,0 0 1 0 0,0-1-1 0 0,1 1 1 0 0,6 4-1 0 0,-9-6-6 0 0,1-1 0 0 0,-1 0 0 0 0,1 0-1 0 0,0 0 1 0 0,-1 0 0 0 0,1 0 0 0 0,0 0-1 0 0,-1 0 1 0 0,1 0 0 0 0,0-1 0 0 0,0 1-1 0 0,0-1 1 0 0,-1 1 0 0 0,1-1-1 0 0,0 0 1 0 0,0 0 0 0 0,0 0 0 0 0,0 0-1 0 0,0 0 1 0 0,0 0 0 0 0,0 0 0 0 0,0 0-1 0 0,-1-1 1 0 0,1 1 0 0 0,0-1 0 0 0,0 0-1 0 0,0 1 1 0 0,-1-1 0 0 0,1 0 0 0 0,0 0-1 0 0,-1 0 1 0 0,1 0 0 0 0,-1-1-1 0 0,1 1 1 0 0,-1 0 0 0 0,1 0 0 0 0,-1-1-1 0 0,0 1 1 0 0,0-1 0 0 0,0 1 0 0 0,0-1-1 0 0,0 0 1 0 0,0 1 0 0 0,0-1 0 0 0,1-4-1 0 0,1-1-11 0 0,-1-1 0 0 0,0 1-1 0 0,0-1 1 0 0,0 0-1 0 0,-1 0 1 0 0,0 0 0 0 0,-1 0-1 0 0,0 0 1 0 0,-1-15-1 0 0,-1 16 8 0 0,0-1 0 0 0,0 0-1 0 0,-1 1 1 0 0,0-1-1 0 0,-1 1 1 0 0,1 0 0 0 0,-1 0-1 0 0,-1 0 1 0 0,1 0 0 0 0,-1 1-1 0 0,-8-8 1 0 0,11 11-50 0 0,0 1-1 0 0,0 0 1 0 0,0 0-1 0 0,-1 0 1 0 0,1 0 0 0 0,0 1-1 0 0,-1-1 1 0 0,1 0 0 0 0,-1 1-1 0 0,0 0 1 0 0,0 0 0 0 0,1 0-1 0 0,-1 0 1 0 0,0 0 0 0 0,0 0-1 0 0,0 1 1 0 0,0-1 0 0 0,0 1-1 0 0,0 0 1 0 0,0 0-1 0 0,0 0 1 0 0,0 0 0 0 0,0 1-1 0 0,0-1 1 0 0,1 1 0 0 0,-1-1-1 0 0,0 1 1 0 0,0 0 0 0 0,0 0-1 0 0,1 1 1 0 0,-1-1 0 0 0,0 1-1 0 0,-3 2 1 0 0,5-3-236 0 0,-1 0 0 0 0,1 0 0 0 0,0 1 0 0 0,0-1 1 0 0,0 0-1 0 0,0 1 0 0 0,0-1 0 0 0,0 1 0 0 0,0 0 0 0 0,0-1 0 0 0,0 1 0 0 0,1-1 1 0 0,-1 1-1 0 0,1 0 0 0 0,-1 0 0 0 0,1-1 0 0 0,0 1 0 0 0,0 3 0 0 0,-1-3-430 0 0,2 0 0 0 0,-1 0-1 0 0,0 0 1 0 0,0 0-1 0 0,1 0 1 0 0,-1 0-1 0 0,1 0 1 0 0,-1 0 0 0 0,1 0-1 0 0,0 0 1 0 0,0 0-1 0 0,0 0 1 0 0,0 0-1 0 0,0-1 1 0 0,3 4 0 0 0,6 4-4988 0 0</inkml:trace>
</inkml:ink>
</file>

<file path=ppt/ink/ink2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6:40.6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27 5793 0 0,'1'-1'848'0'0,"-1"-1"0"0"0,1 0 0 0 0,0 0 0 0 0,0 0 0 0 0,0 0 0 0 0,0 0 0 0 0,0 1 0 0 0,0-1 0 0 0,1 0 0 0 0,-1 1 0 0 0,2-2 0 0 0,-2 2-539 0 0,-1 1 1 0 0,1-1 0 0 0,0 1-1 0 0,-1 0 1 0 0,1-1 0 0 0,0 1 0 0 0,-1 0-1 0 0,1-1 1 0 0,0 1 0 0 0,0 0-1 0 0,0 0 1 0 0,-1 0 0 0 0,1 0-1 0 0,0 0 1 0 0,0 0 0 0 0,0 0 0 0 0,-1 0-1 0 0,1 0 1 0 0,0 0 0 0 0,1 0-1 0 0,0 1-79 0 0,0 0 0 0 0,0 0 0 0 0,-1 1 0 0 0,1-1 1 0 0,0 0-1 0 0,0 1 0 0 0,-1-1 0 0 0,1 1 0 0 0,-1-1 0 0 0,1 1 0 0 0,-1 0 0 0 0,0 0 0 0 0,1-1 0 0 0,-1 1 0 0 0,0 0 0 0 0,0 0 0 0 0,0 0 0 0 0,0 4 0 0 0,6 15 97 0 0,-5-13-276 0 0,0-1-1 0 0,0 0 0 0 0,1 1 0 0 0,0-1 0 0 0,5 7 0 0 0,-8-13-68 0 0,1 1-1 0 0,1-1 0 0 0,-1 0 1 0 0,0 1-1 0 0,0-1 0 0 0,1 0 1 0 0,-1 1-1 0 0,0-1 0 0 0,1 0 1 0 0,-1 0-1 0 0,1 0 0 0 0,-1-1 1 0 0,1 1-1 0 0,0 0 0 0 0,-1 0 0 0 0,1-1 1 0 0,0 1-1 0 0,0-1 0 0 0,-1 0 1 0 0,1 1-1 0 0,0-1 0 0 0,0 0 1 0 0,0 0-1 0 0,0 0 0 0 0,-1 0 1 0 0,4-1-1 0 0,15 2-1580 0 0,-19 0 1358 0 0,0-1 0 0 0,-1 1 0 0 0,1-1 0 0 0,0 0 0 0 0,-1 1 0 0 0,1 0 0 0 0,-1-1 0 0 0,1 1 0 0 0,-1-1 0 0 0,0 1 0 0 0,1-1 0 0 0,-1 1 0 0 0,0 0 0 0 0,1-1 0 0 0,-1 1 0 0 0,0 0 0 0 0,1 0 0 0 0,-1-1 0 0 0,0 1 0 0 0,0 0 0 0 0,0 0 0 0 0,0-1 0 0 0,0 1 0 0 0,0 0 0 0 0,0-1 0 0 0,0 1 1 0 0,0 1-1 0 0,-1 1-573 0 0,1 0 0 0 0,-1-1 0 0 0,0 1 1 0 0,0 0-1 0 0,0 0 0 0 0,-1-1 0 0 0,1 1 1 0 0,0-1-1 0 0,-1 1 0 0 0,0-1 0 0 0,0 0 1 0 0,1 0-1 0 0,-5 4 0 0 0,-2-1 257 0 0,1 0 1 0 0,-1 0-1 0 0,0-1 0 0 0,-1 0 0 0 0,1 0 0 0 0,-14 3 1 0 0,-10 4 2995 0 0,2 5 4591 0 0,30-16-6830 0 0,0 0 0 0 0,-1 0 0 0 0,1 1 0 0 0,0-1 0 0 0,-1 0 1 0 0,1 0-1 0 0,0 0 0 0 0,0 0 0 0 0,-1 1 0 0 0,1-1 0 0 0,0 0 0 0 0,-1 0 0 0 0,1 1 0 0 0,0-1 0 0 0,0 0 0 0 0,0 0 1 0 0,-1 1-1 0 0,1-1 0 0 0,0 0 0 0 0,0 1 0 0 0,0-1 0 0 0,0 0 0 0 0,-1 0 0 0 0,1 1 0 0 0,0-1 0 0 0,0 1 0 0 0,0-1 0 0 0,0 0 1 0 0,0 1-1 0 0,0-1 0 0 0,0 0 0 0 0,0 1 0 0 0,0-1 0 0 0,0 0 0 0 0,0 1 0 0 0,0-1 0 0 0,0 0 0 0 0,0 1 0 0 0,1-1 0 0 0,-1 1 1 0 0,16 5 2728 0 0,29-1-2486 0 0,-42-5 14 0 0,3 0-462 0 0,-2 0 93 0 0,0 0 1 0 0,-1 0-1 0 0,1 1 1 0 0,-1-1-1 0 0,1 1 1 0 0,-1 0-1 0 0,4 1 1 0 0,-6-2-75 0 0,-1 0 0 0 0,0 0 1 0 0,0 1-1 0 0,0-1 0 0 0,1 0 1 0 0,-1 0-1 0 0,0 0 0 0 0,0 0 0 0 0,0 1 1 0 0,1-1-1 0 0,-1 0 0 0 0,0 0 1 0 0,0 1-1 0 0,0-1 0 0 0,0 0 1 0 0,0 0-1 0 0,0 1 0 0 0,0-1 1 0 0,1 0-1 0 0,-1 0 0 0 0,0 1 1 0 0,0-1-1 0 0,0 0 0 0 0,0 0 0 0 0,0 1 1 0 0,0-1-1 0 0,0 0 0 0 0,0 1 1 0 0,0-1-1 0 0,0 0 0 0 0,-1 0 1 0 0,1 1-1 0 0,0-1 0 0 0,0 0 1 0 0,-14 16 316 0 0,8-11-273 0 0,2-2-41 0 0,0 1 1 0 0,-1-1-1 0 0,1 1 0 0 0,1 0 1 0 0,-1 0-1 0 0,-3 6 0 0 0,6-9-26 0 0,1 0 0 0 0,0-1-1 0 0,-1 1 1 0 0,1 0 0 0 0,0 0-1 0 0,0 0 1 0 0,0 0-1 0 0,0 0 1 0 0,-1 0 0 0 0,1 0-1 0 0,0 0 1 0 0,1 0 0 0 0,-1 0-1 0 0,0-1 1 0 0,0 1-1 0 0,0 0 1 0 0,0 0 0 0 0,1 0-1 0 0,-1 0 1 0 0,0 0 0 0 0,1 0-1 0 0,-1-1 1 0 0,1 1-1 0 0,-1 0 1 0 0,1 0 0 0 0,-1-1-1 0 0,1 1 1 0 0,0 0 0 0 0,-1 0-1 0 0,1-1 1 0 0,0 1-1 0 0,-1-1 1 0 0,1 1 0 0 0,0-1-1 0 0,0 1 1 0 0,0-1 0 0 0,-1 1-1 0 0,1-1 1 0 0,0 0-1 0 0,0 0 1 0 0,0 1 0 0 0,2-1-1 0 0,3 3-583 0 0,1-1 0 0 0,0 0 0 0 0,0 0 1 0 0,0 0-1 0 0,0-1 0 0 0,0 0 0 0 0,11 0 0 0 0,-11-2-1049 0 0,0 1 1 0 0,0-1-1 0 0,0 0 1 0 0,0 0-1 0 0,0-1 1 0 0,0 0-1 0 0,10-4 0 0 0,1-2-3849 0 0</inkml:trace>
</inkml:ink>
</file>

<file path=ppt/ink/ink2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6:41.1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0 14355 0 0,'-1'1'621'0'0,"1"-1"-543"0"0,0 0 0 0 0,0 0 0 0 0,0 0-1 0 0,0 0 1 0 0,0 0 0 0 0,0 0-1 0 0,0 1 1 0 0,0-1 0 0 0,-1 0-1 0 0,1 0 1 0 0,0 0 0 0 0,0 0-1 0 0,0 0 1 0 0,0 0 0 0 0,0 0-1 0 0,0 1 1 0 0,0-1 0 0 0,0 0-1 0 0,0 0 1 0 0,0 0 0 0 0,0 0-1 0 0,1 0 1 0 0,-1 0 0 0 0,0 0-1 0 0,0 1 1 0 0,0-1 0 0 0,0 1 621 0 0,0-1-621 0 0,1 0-1 0 0,-1 0 1 0 0,0 0 0 0 0,0 0-1 0 0,0 0 1 0 0,0 0 0 0 0,0 0-1 0 0,0 0 1 0 0,0 0 0 0 0,1 0-1 0 0,10 7 1231 0 0,11 2-567 0 0,-18-8-461 0 0,41 18 757 0 0,-44-18-1005 0 0,1-1 0 0 0,-1 1 0 0 0,0-1-1 0 0,0 1 1 0 0,1 0 0 0 0,-1 0 0 0 0,0-1 0 0 0,0 1 0 0 0,0 0 0 0 0,0 0-1 0 0,0 0 1 0 0,0 0 0 0 0,0 0 0 0 0,0 1 0 0 0,-1-1 0 0 0,1 0 0 0 0,0 0-1 0 0,-1 1 1 0 0,1-1 0 0 0,-1 0 0 0 0,1 1 0 0 0,-1-1 0 0 0,1 0 0 0 0,-1 1-1 0 0,0-1 1 0 0,0 0 0 0 0,0 1 0 0 0,0 1 0 0 0,-2 1 49 0 0,0 0 1 0 0,-1 0-1 0 0,1-1 0 0 0,-1 1 0 0 0,0-1 1 0 0,0 0-1 0 0,0 1 0 0 0,-1-1 1 0 0,1-1-1 0 0,-8 6 0 0 0,-15 14 78 0 0,25-21-158 0 0,0 0-1 0 0,-1 0 0 0 0,1 0 0 0 0,0 1 0 0 0,0-1 0 0 0,0 0 0 0 0,0 1 0 0 0,1-1 0 0 0,-1 1 1 0 0,0-1-1 0 0,1 1 0 0 0,-1-1 0 0 0,0 1 0 0 0,1 0 0 0 0,0-1 0 0 0,-1 1 0 0 0,1-1 0 0 0,0 1 1 0 0,0 0-1 0 0,0-1 0 0 0,0 1 0 0 0,0 0 0 0 0,1-1 0 0 0,-1 1 0 0 0,0 0 0 0 0,1-1 1 0 0,0 3-1 0 0,1-1-66 0 0,1 1 0 0 0,0-1 0 0 0,-1 0 0 0 0,1 0 0 0 0,0 0 0 0 0,1-1 0 0 0,-1 1 1 0 0,0-1-1 0 0,1 1 0 0 0,4 1 0 0 0,-3-1-493 0 0,0 0 0 0 0,1-1 0 0 0,0 1 1 0 0,-1-1-1 0 0,8 1 0 0 0,-9-2-147 0 0,1 0-1 0 0,-1 0 1 0 0,0-1-1 0 0,1 0 1 0 0,-1 0 0 0 0,1 0-1 0 0,-1 0 1 0 0,0-1 0 0 0,1 0-1 0 0,-1 0 1 0 0,0 0-1 0 0,0 0 1 0 0,1-1 0 0 0,-1 1-1 0 0,0-1 1 0 0,-1 0 0 0 0,1-1-1 0 0,5-2 1 0 0,-5 1 502 0 0,1 0 1 0 0,-1 0-1 0 0,0-1 1 0 0,0 1-1 0 0,0-1 1 0 0,-1 0 0 0 0,1 0-1 0 0,2-6 1 0 0,8-22 704 0 0,-13 31-125 0 0,-1 0 0 0 0,1 0-1 0 0,-1 0 1 0 0,1 1 0 0 0,-1-1 0 0 0,1 0-1 0 0,-1 0 1 0 0,0 0 0 0 0,0 0 0 0 0,0 0 0 0 0,-4-8 7543 0 0,3 21-4444 0 0,-3 19-1512 0 0,4-24-1690 0 0,0 1 0 0 0,0-1 0 0 0,1 1 0 0 0,0-1 0 0 0,0 0 0 0 0,3 9 0 0 0,-4-14-304 0 0,0 0 0 0 0,1 0 0 0 0,-1 0 0 0 0,1 0 0 0 0,0 0 0 0 0,-1 0 0 0 0,1-1 0 0 0,0 1 0 0 0,-1 0 1 0 0,1 0-1 0 0,0-1 0 0 0,0 1 0 0 0,0 0 0 0 0,0-1 0 0 0,0 1 0 0 0,0-1 0 0 0,0 1 0 0 0,0-1 0 0 0,0 1 0 0 0,0-1 1 0 0,0 0-1 0 0,0 1 0 0 0,0-1 0 0 0,0 0 0 0 0,0 0 0 0 0,0 0 0 0 0,0 0 0 0 0,0 0 0 0 0,1 0 0 0 0,-1 0 0 0 0,0 0 0 0 0,0 0 1 0 0,0-1-1 0 0,0 1 0 0 0,0 0 0 0 0,0-1 0 0 0,0 1 0 0 0,0-1 0 0 0,0 1 0 0 0,0-1 0 0 0,0 0 0 0 0,0 1 0 0 0,-1-1 1 0 0,2-1-1 0 0,0 2 225 0 0,6-6-5444 0 0</inkml:trace>
</inkml:ink>
</file>

<file path=ppt/ink/ink2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6:41.5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49 13803 0 0,'9'45'7638'0'0,"-8"-43"-7486"0"0,-1-1 1 0 0,1 1 0 0 0,-1 0-1 0 0,1 0 1 0 0,0 0-1 0 0,0 0 1 0 0,0-1 0 0 0,0 1-1 0 0,0 0 1 0 0,0-1-1 0 0,0 1 1 0 0,0-1 0 0 0,1 1-1 0 0,-1-1 1 0 0,1 0-1 0 0,-1 1 1 0 0,1-1-1 0 0,-1 0 1 0 0,1 0 0 0 0,2 1-1 0 0,-4-2-171 0 0,1-1 0 0 0,0 1 0 0 0,-1 0 0 0 0,1 0 0 0 0,-1-1 0 0 0,1 1 0 0 0,0 0 0 0 0,-1-1 0 0 0,1 1 0 0 0,-1-1 0 0 0,1 1 0 0 0,-1-1 0 0 0,0 1 0 0 0,1-1 0 0 0,-1 1 0 0 0,1-1 0 0 0,-1 0 0 0 0,0 1 0 0 0,1-1 0 0 0,-1 1 0 0 0,0-1 0 0 0,0 0 0 0 0,0 1 0 0 0,1-1 0 0 0,-1 0 0 0 0,0 1 0 0 0,0-2 0 0 0,5-24-475 0 0,-4 21 400 0 0,13-42-426 0 0,-13 45 509 0 0,-1 0 0 0 0,1 0 0 0 0,0 0 0 0 0,0 0 0 0 0,0 0 0 0 0,0 0 0 0 0,0 0 0 0 0,1 1 0 0 0,-1-1 0 0 0,0 0 0 0 0,1 1 1 0 0,-1-1-1 0 0,1 1 0 0 0,0 0 0 0 0,0-1 0 0 0,-1 1 0 0 0,1 0 0 0 0,0 0 0 0 0,3-1 0 0 0,-3 2 21 0 0,-1 0 0 0 0,1 0 0 0 0,-1 0 0 0 0,1 1-1 0 0,-1-1 1 0 0,1 1 0 0 0,-1-1 0 0 0,0 1 0 0 0,1-1 0 0 0,-1 1 0 0 0,0 0 0 0 0,0 0-1 0 0,1 0 1 0 0,-1-1 0 0 0,0 1 0 0 0,0 0 0 0 0,0 1 0 0 0,0-1 0 0 0,0 0-1 0 0,0 0 1 0 0,-1 0 0 0 0,1 0 0 0 0,0 1 0 0 0,0-1 0 0 0,-1 0 0 0 0,1 1-1 0 0,0 1 1 0 0,1 3 85 0 0,0-1 1 0 0,0 0-1 0 0,-1 1 0 0 0,1 0 0 0 0,0 9 0 0 0,-1-12-63 0 0,-1 0 0 0 0,0 1 1 0 0,0-1-1 0 0,0 0 0 0 0,0 0 0 0 0,-1 0 0 0 0,1 0 0 0 0,-1 0 0 0 0,0 0 1 0 0,0 0-1 0 0,0 0 0 0 0,0 0 0 0 0,-1 0 0 0 0,1 0 0 0 0,-1 0 1 0 0,1-1-1 0 0,-1 1 0 0 0,0-1 0 0 0,-3 4 0 0 0,2-4-15 0 0,0 0 0 0 0,-1 0 0 0 0,0 0 0 0 0,1 0 0 0 0,-1-1 0 0 0,0 0 0 0 0,0 1 0 0 0,0-1 0 0 0,0 0 0 0 0,0-1 0 0 0,0 1 0 0 0,0-1 0 0 0,0 0 0 0 0,-5 0 0 0 0,10 0-3 0 0,39-1-2507 0 0,10-6-9821 0 0,-33 3 5953 0 0</inkml:trace>
</inkml:ink>
</file>

<file path=ppt/ink/ink2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6:41.9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14851 0 0,'4'3'7414'0'0,"17"12"-4488"0"0,-13-7-2641 0 0,0 0 1 0 0,-1 1-1 0 0,0 0 1 0 0,0 0-1 0 0,-1 0 1 0 0,0 0-1 0 0,-1 1 1 0 0,0 0-1 0 0,-1 1 1 0 0,0-1-1 0 0,0 1 1 0 0,-1-1-1 0 0,-1 1 1 0 0,0 0-1 0 0,0 0 1 0 0,0 16-1 0 0,-1-13-503 0 0,-2 0-1 0 0,1 0 1 0 0,-2 0 0 0 0,1 0-1 0 0,-2 0 1 0 0,0-1 0 0 0,-1 1-1 0 0,0-1 1 0 0,-1 1 0 0 0,0-1-1 0 0,-2-1 1 0 0,-11 20 0 0 0,4-15-4334 0 0,13-16 3819 0 0,0 0 0 0 0,0 0 0 0 0,0 0 0 0 0,0-1 0 0 0,0 1 0 0 0,0-1 0 0 0,-1 1 0 0 0,1-1 0 0 0,0 1 0 0 0,0-1 0 0 0,0 0 0 0 0,0 1 0 0 0,-1-1 0 0 0,-1 0-1 0 0</inkml:trace>
</inkml:ink>
</file>

<file path=ppt/ink/ink2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6:42.2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188 1 14419 0 0,'-13'4'11002'0'0,"0"7"-6713"0"0,-9 20-5104 0 0,12-15 1604 0 0,-19 22-854 0 0,16-18-804 0 0,-2 0 0 0 0,-1-1 0 0 0,-34 33 0 0 0,49-52 805 0 0,1 0 0 0 0,0 0 1 0 0,0 0-1 0 0,0 0 0 0 0,0 0 0 0 0,0 0 0 0 0,0 0 1 0 0,0 1-1 0 0,0-1 0 0 0,0 0 0 0 0,0 0 1 0 0,-1 0-1 0 0,1 0 0 0 0,0 0 0 0 0,0 0 0 0 0,0 0 1 0 0,0 0-1 0 0,0 0 0 0 0,0 0 0 0 0,-1 0 0 0 0,1 0 1 0 0,0 0-1 0 0,0 0 0 0 0,0 0 0 0 0,0 0 1 0 0,0 0-1 0 0,-1 0 0 0 0,1 0 0 0 0,0 0 0 0 0,0 0 1 0 0,0 0-1 0 0,0 0 0 0 0,0 0 0 0 0,-1 0 1 0 0,1 0-1 0 0,0 0 0 0 0,0 0 0 0 0,0 0 0 0 0,0 0 1 0 0,0 0-1 0 0,0 0 0 0 0,0 0 0 0 0,-1-1 0 0 0,1 1 1 0 0,0 0-1 0 0,0 0 0 0 0,0 0 0 0 0,0 0 1 0 0,0 0-1 0 0,0 0 0 0 0,0 0 0 0 0,0-1 0 0 0,0 1 1 0 0,0 0-1 0 0,0 0 0 0 0,0 0 0 0 0,0 0 0 0 0,-1 0 1 0 0,1-1-1 0 0,0 1 0 0 0,1-15-1769 0 0,8-17 883 0 0,-6 27 1036 0 0,-1-1 0 0 0,1 1-1 0 0,0 0 1 0 0,1 0-1 0 0,-1 0 1 0 0,1 0-1 0 0,0 0 1 0 0,0 1-1 0 0,1 0 1 0 0,-1 0-1 0 0,1 0 1 0 0,0 0 0 0 0,0 1-1 0 0,0 0 1 0 0,7-4-1 0 0,-5 5-149 0 0,0 0 0 0 0,0 0-1 0 0,1 0 1 0 0,-1 1-1 0 0,0 0 1 0 0,0 0 0 0 0,1 1-1 0 0,-1 0 1 0 0,0 0 0 0 0,1 1-1 0 0,-1 0 1 0 0,9 2 0 0 0,-13-2-260 0 0,0 0-583 0 0,0 0 0 0 0,-1-1 0 0 0,1 1 0 0 0,0-1 0 0 0,0 0 0 0 0,-1 0 0 0 0,1 0 0 0 0,0 0 0 0 0,0 0 0 0 0,3-2 0 0 0,4-1-5369 0 0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6:43.8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70 11370 0 0,'35'-13'3072'0'0,"-25"8"-2909"0"0,-1 1 0 0 0,1 0 1 0 0,0 1-1 0 0,1 0 0 0 0,-1 1 0 0 0,14-2 1 0 0,-24 4-156 0 0,1 0 1 0 0,-1 0-1 0 0,0 0 1 0 0,0 0-1 0 0,0 0 1 0 0,0 1 0 0 0,0-1-1 0 0,0 0 1 0 0,0 0-1 0 0,0 0 1 0 0,1 0-1 0 0,-1 0 1 0 0,0 0-1 0 0,0 0 1 0 0,0 0-1 0 0,0 0 1 0 0,0 0 0 0 0,0 0-1 0 0,0 0 1 0 0,0 0-1 0 0,0 0 1 0 0,1 0-1 0 0,-1 0 1 0 0,0 1-1 0 0,0-1 1 0 0,0 0-1 0 0,0 0 1 0 0,0 0 0 0 0,0 0-1 0 0,0 0 1 0 0,0 0-1 0 0,0 0 1 0 0,0 0-1 0 0,0 1 1 0 0,0-1-1 0 0,0 0 1 0 0,0 0-1 0 0,0 0 1 0 0,0 0 0 0 0,0 0-1 0 0,0 0 1 0 0,0 0-1 0 0,0 0 1 0 0,0 1-1 0 0,0-1 1 0 0,0 0-1 0 0,0 0 1 0 0,0 0 0 0 0,0 0-1 0 0,0 0 1 0 0,0 0-1 0 0,0 0 1 0 0,0 0-1 0 0,-1 1 1 0 0,1-1-1 0 0,0 0 1 0 0,0 0-1 0 0,0 0 1 0 0,-8 10-245 0 0,-10 8-307 0 0,15-15 619 0 0,-1 0 0 0 0,1 1 0 0 0,-1-1 0 0 0,1 1 1 0 0,0 0-1 0 0,1 0 0 0 0,-1 0 0 0 0,1 0 0 0 0,0 1 0 0 0,0-1 0 0 0,0 1 0 0 0,0-1 1 0 0,-1 8-1 0 0,3-9-3 0 0,-1-1 1 0 0,1 1-1 0 0,0-1 1 0 0,0 1-1 0 0,1-1 1 0 0,-1 1-1 0 0,0-1 1 0 0,1 1-1 0 0,0-1 0 0 0,-1 0 1 0 0,1 1-1 0 0,0-1 1 0 0,0 0-1 0 0,1 0 1 0 0,-1 1-1 0 0,0-1 1 0 0,1 0-1 0 0,-1 0 1 0 0,1 0-1 0 0,-1-1 1 0 0,1 1-1 0 0,0 0 1 0 0,0-1-1 0 0,0 1 1 0 0,0-1-1 0 0,0 1 1 0 0,0-1-1 0 0,4 1 1 0 0,-5-1-17 0 0,1 0 1 0 0,0 0 0 0 0,-1 0 0 0 0,1 0 0 0 0,0-1 0 0 0,0 1 0 0 0,0-1 0 0 0,-1 1 0 0 0,1-1-1 0 0,0 0 1 0 0,0 1 0 0 0,0-1 0 0 0,0 0 0 0 0,0 0 0 0 0,0-1 0 0 0,0 1 0 0 0,-1 0-1 0 0,1-1 1 0 0,0 1 0 0 0,0-1 0 0 0,0 1 0 0 0,1-2 0 0 0,0 0 15 0 0,-1 1-1 0 0,0-1 1 0 0,0 0 0 0 0,0 0 0 0 0,0 0 0 0 0,0-1-1 0 0,0 1 1 0 0,0 0 0 0 0,-1-1 0 0 0,1 1 0 0 0,-1-1-1 0 0,0 1 1 0 0,1-4 0 0 0,1-2 26 0 0,0-1-1 0 0,-1 0 1 0 0,0 1 0 0 0,-1-1-1 0 0,0 0 1 0 0,0 0-1 0 0,-1 0 1 0 0,-1-13 0 0 0,1 19-41 0 0,-1-1 0 0 0,1 1 0 0 0,-1-1 0 0 0,0 1 0 0 0,-1 0-1 0 0,1 0 1 0 0,0-1 0 0 0,-1 1 0 0 0,0 0 0 0 0,1 0 0 0 0,-1 1 0 0 0,0-1 0 0 0,-1 0 0 0 0,1 1 0 0 0,0-1 0 0 0,-1 1 0 0 0,1 0 0 0 0,-1-1 0 0 0,0 1 0 0 0,-4-2 0 0 0,5 3-72 0 0,0 1-1 0 0,0-1 1 0 0,-1 1 0 0 0,1-1 0 0 0,0 1-1 0 0,0 0 1 0 0,-1-1 0 0 0,1 1-1 0 0,0 0 1 0 0,-1 1 0 0 0,1-1 0 0 0,0 0-1 0 0,0 1 1 0 0,-1-1 0 0 0,1 1-1 0 0,0 0 1 0 0,0-1 0 0 0,0 1 0 0 0,0 0-1 0 0,0 1 1 0 0,0-1 0 0 0,0 0-1 0 0,0 0 1 0 0,0 1 0 0 0,1-1 0 0 0,-1 1-1 0 0,0 0 1 0 0,1-1 0 0 0,-1 1-1 0 0,1 0 1 0 0,-2 3 0 0 0,-9 19-3546 0 0,11-7-4223 0 0</inkml:trace>
</inkml:ink>
</file>

<file path=ppt/ink/ink2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6:42.6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 1 10850 0 0,'8'6'10561'0'0,"-4"7"-6890"0"0,-1 16-3468 0 0,-2-26 551 0 0,0 25-1028 0 0,0 0 0 0 0,-2-1 0 0 0,-8 53 0 0 0,-4-27-4398 0 0,-7-4-4637 0 0,10-29 2244 0 0</inkml:trace>
</inkml:ink>
</file>

<file path=ppt/ink/ink2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6:43.0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0 312 18996 0 0,'4'1'341'0'0,"-1"0"0"0"0,1 0 0 0 0,-1 0 0 0 0,1-1 0 0 0,-1 1 0 0 0,1-1 0 0 0,-1 0 0 0 0,1 0 0 0 0,0 0 0 0 0,-1-1 0 0 0,1 1 0 0 0,-1-1 0 0 0,1 0 0 0 0,-1 0 0 0 0,1 0 0 0 0,-1 0 0 0 0,0-1 0 0 0,6-2 0 0 0,-5 2-270 0 0,0 0 0 0 0,0 0-1 0 0,1 1 1 0 0,-1-1 0 0 0,1 1-1 0 0,-1 0 1 0 0,1 1-1 0 0,-1-1 1 0 0,1 1 0 0 0,7 0-1 0 0,-11 0-60 0 0,-1 0 0 0 0,1 0-1 0 0,-1 1 1 0 0,1-1 0 0 0,-1 0 0 0 0,1 0-1 0 0,-1 1 1 0 0,0-1 0 0 0,1 0 0 0 0,-1 1-1 0 0,1-1 1 0 0,-1 0 0 0 0,0 1-1 0 0,0-1 1 0 0,1 0 0 0 0,-1 1 0 0 0,0-1-1 0 0,1 1 1 0 0,-1-1 0 0 0,0 1 0 0 0,0-1-1 0 0,0 1 1 0 0,0-1 0 0 0,1 0-1 0 0,-1 1 1 0 0,0-1 0 0 0,0 1 0 0 0,0-1-1 0 0,0 1 1 0 0,0-1 0 0 0,0 1 0 0 0,0-1-1 0 0,0 1 1 0 0,-1-1 0 0 0,1 1-1 0 0,0-1 1 0 0,0 1 0 0 0,0-1 0 0 0,0 1-1 0 0,-1-1 1 0 0,1 1 0 0 0,0-1 0 0 0,0 0-1 0 0,-1 1 1 0 0,1-1 0 0 0,0 1-1 0 0,-1-1 1 0 0,1 0 0 0 0,-1 1 0 0 0,-19 27 141 0 0,16-23-97 0 0,-10 11-3 0 0,-17 22 42 0 0,30-37-88 0 0,0 1 0 0 0,0 0 0 0 0,0-1 1 0 0,0 1-1 0 0,0 0 0 0 0,0-1 0 0 0,1 1 1 0 0,-1 0-1 0 0,1 0 0 0 0,-1 0 0 0 0,1 0 0 0 0,-1-1 1 0 0,1 1-1 0 0,0 0 0 0 0,0 0 0 0 0,0 0 1 0 0,0 0-1 0 0,0 0 0 0 0,1 2 0 0 0,0-3-12 0 0,-1 0 0 0 0,1 0-1 0 0,0-1 1 0 0,0 1 0 0 0,0 0-1 0 0,-1 0 1 0 0,1 0-1 0 0,0-1 1 0 0,0 1 0 0 0,0 0-1 0 0,0-1 1 0 0,0 1-1 0 0,1-1 1 0 0,-1 1 0 0 0,0-1-1 0 0,0 0 1 0 0,0 1-1 0 0,0-1 1 0 0,0 0 0 0 0,1 0-1 0 0,-1 0 1 0 0,0 0 0 0 0,0 0-1 0 0,2 0 1 0 0,33-4-1035 0 0,-30 3 556 0 0,8 0-365 0 0,29-7-4349 0 0,-1-7-4176 0 0,-23 4 2812 0 0</inkml:trace>
  <inkml:trace contextRef="#ctx0" brushRef="#br0" timeOffset="1">227 29 20068 0 0,'0'-1'127'0'0,"0"1"0"0"0,0-1 0 0 0,0 0 0 0 0,0 0 0 0 0,0 0 0 0 0,1 1 0 0 0,-1-1 0 0 0,0 0 0 0 0,0 0 0 0 0,1 1 0 0 0,-1-1 0 0 0,0 0 0 0 0,1 1 0 0 0,-1-1 0 0 0,1 0 0 0 0,-1 1 0 0 0,1-1 0 0 0,-1 0 0 0 0,1 1 0 0 0,-1-1 0 0 0,1 1 0 0 0,0-1 0 0 0,-1 1 0 0 0,1 0 0 0 0,0-1 0 0 0,-1 1 0 0 0,1-1 0 0 0,0 1 0 0 0,-1 0 0 0 0,1 0 0 0 0,0-1 0 0 0,0 1 0 0 0,0 0 0 0 0,1 0 0 0 0,28-6 353 0 0,-28 6-457 0 0,60-3 1086 0 0,-58 3-1168 0 0,0 0 0 0 0,0 0 1 0 0,0 0-1 0 0,0 1 0 0 0,0 0 0 0 0,0 0 0 0 0,0 0 0 0 0,0 0 0 0 0,-1 1 1 0 0,1-1-1 0 0,0 1 0 0 0,5 4 0 0 0,-8-6-111 0 0,-1 0 1 0 0,0 0-1 0 0,1 1 1 0 0,-1-1-1 0 0,0 0 0 0 0,1 0 1 0 0,-1 0-1 0 0,0 1 0 0 0,1-1 1 0 0,-1 0-1 0 0,0 1 0 0 0,0-1 1 0 0,1 0-1 0 0,-1 0 1 0 0,0 1-1 0 0,0-1 0 0 0,0 0 1 0 0,1 1-1 0 0,-1-1 0 0 0,0 1 1 0 0,0-1-1 0 0,0 0 0 0 0,0 1 1 0 0,0-1-1 0 0,0 0 1 0 0,0 1-1 0 0,0-1 0 0 0,0 1 1 0 0,0-1-1 0 0,0 0 0 0 0,0 1 1 0 0,0-1-1 0 0,0 1 0 0 0,0-1 1 0 0,0 0-1 0 0,0 1 0 0 0,0-1 1 0 0,-1 0-1 0 0,1 1 1 0 0,0-1-1 0 0,0 0 0 0 0,0 1 1 0 0,-1-1-1 0 0,1 0 0 0 0,-1 1 1 0 0,-16 6-8115 0 0,15-7 7894 0 0,-14 6-5628 0 0</inkml:trace>
</inkml:ink>
</file>

<file path=ppt/ink/ink2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6:43.3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62 15579 0 0,'5'3'315'0'0,"1"-1"-1"0"0,0 0 1 0 0,1 0-1 0 0,-1 0 1 0 0,0-1-1 0 0,0 0 1 0 0,1 0-1 0 0,-1-1 1 0 0,1 0-1 0 0,-1 0 1 0 0,0 0-1 0 0,1-1 1 0 0,-1 0-1 0 0,12-3 0 0 0,34-2 1329 0 0,-52 6-1604 0 0,1 0 0 0 0,-1 0-1 0 0,1 0 1 0 0,-1 0-1 0 0,1 1 1 0 0,-1-1 0 0 0,1 0-1 0 0,-1 0 1 0 0,1 0-1 0 0,-1 1 1 0 0,0-1 0 0 0,1 0-1 0 0,-1 1 1 0 0,1-1-1 0 0,-1 0 1 0 0,0 1 0 0 0,1-1-1 0 0,-1 1 1 0 0,0-1-1 0 0,0 0 1 0 0,1 1 0 0 0,-1-1-1 0 0,0 1 1 0 0,0-1 0 0 0,0 1-1 0 0,0-1 1 0 0,1 1-1 0 0,-1-1 1 0 0,0 1 0 0 0,0-1-1 0 0,0 1 1 0 0,0-1-1 0 0,0 1 1 0 0,0-1 0 0 0,0 1-1 0 0,0-1 1 0 0,-1 1-1 0 0,1-1 1 0 0,0 1 0 0 0,0 0-1 0 0,-8 31 844 0 0,3-12-515 0 0,4-13-275 0 0,1-1 0 0 0,1 0 1 0 0,-1 0-1 0 0,1 0 1 0 0,1 0-1 0 0,-1 1 0 0 0,1-1 1 0 0,0-1-1 0 0,0 1 0 0 0,5 10 1 0 0,-6-15-75 0 0,0 1 1 0 0,0-1-1 0 0,0 1 1 0 0,0-1-1 0 0,0 0 1 0 0,0 0-1 0 0,1 1 1 0 0,-1-1-1 0 0,0 0 1 0 0,0 0-1 0 0,1 0 1 0 0,-1 0-1 0 0,1-1 1 0 0,-1 1 0 0 0,1 0-1 0 0,0 0 1 0 0,2 0-1 0 0,-2-1-1 0 0,0 0 0 0 0,0 0 0 0 0,0 0 1 0 0,-1-1-1 0 0,1 1 0 0 0,0 0 0 0 0,0-1 0 0 0,0 0 0 0 0,0 1 1 0 0,-1-1-1 0 0,1 0 0 0 0,0 0 0 0 0,-1 0 0 0 0,1 0 0 0 0,-1 0 0 0 0,1 0 1 0 0,-1 0-1 0 0,1-1 0 0 0,1-2 0 0 0,1 0 31 0 0,-1-1 1 0 0,1 0-1 0 0,-1 0 1 0 0,-1-1-1 0 0,1 1 0 0 0,-1 0 1 0 0,0-1-1 0 0,0 0 1 0 0,0 1-1 0 0,-1-1 0 0 0,1-6 1 0 0,0 1-36 0 0,-1 1 0 0 0,0-1 0 0 0,-1 0 0 0 0,0 0 0 0 0,-2-12 0 0 0,1 19-60 0 0,0 1 0 0 0,0 0 1 0 0,0 0-1 0 0,0 0 0 0 0,0 0 1 0 0,-1 0-1 0 0,1 1 0 0 0,-1-1 0 0 0,0 0 1 0 0,0 1-1 0 0,0-1 0 0 0,0 1 1 0 0,0-1-1 0 0,0 1 0 0 0,-1 0 0 0 0,-4-3 1 0 0,-11-11-4212 0 0</inkml:trace>
</inkml:ink>
</file>

<file path=ppt/ink/ink2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6:43.7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 8826 0 0,'1'0'608'0'0,"1"-1"1"0"0,-1 1-1 0 0,0 0 0 0 0,1 0 1 0 0,-1 0-1 0 0,1 0 1 0 0,-1 0-1 0 0,1 0 0 0 0,-1 0 1 0 0,1 0-1 0 0,-1 1 1 0 0,1-1-1 0 0,-1 1 0 0 0,0-1 1 0 0,1 1-1 0 0,-1-1 0 0 0,0 1 1 0 0,0 0-1 0 0,2 1 1 0 0,-1 0-173 0 0,0-1 0 0 0,-1 1 1 0 0,1 0-1 0 0,-1 0 1 0 0,0 0-1 0 0,1 0 0 0 0,-1 0 1 0 0,0 0-1 0 0,0 1 1 0 0,0-1-1 0 0,0 3 0 0 0,2 8-244 0 0,-1 0 0 0 0,0 0 1 0 0,-1 24-1 0 0,0-7 887 0 0,0-28-1084 0 0,-1 0 0 0 0,0 1 0 0 0,0-1 0 0 0,1 0 0 0 0,-1 0 1 0 0,1 0-1 0 0,-1 0 0 0 0,1 0 0 0 0,0 0 0 0 0,0 0 0 0 0,0-1 0 0 0,0 1 0 0 0,0 0 0 0 0,0 0 0 0 0,1-1 0 0 0,-1 1 1 0 0,1 0-1 0 0,-1-1 0 0 0,1 0 0 0 0,-1 1 0 0 0,1-1 0 0 0,3 2 0 0 0,-2-2-117 0 0,-1-1 0 0 0,1 1 0 0 0,0-1 0 0 0,0 0 0 0 0,0 0 0 0 0,-1 0 0 0 0,1 0 0 0 0,0 0 0 0 0,0 0 0 0 0,0-1 0 0 0,-1 0 0 0 0,1 1 0 0 0,0-1 0 0 0,-1 0 0 0 0,1 0 0 0 0,-1 0 0 0 0,4-3 1 0 0,-1 1-593 0 0,-1 0 0 0 0,1 0 0 0 0,-1-1 1 0 0,0 0-1 0 0,0 0 0 0 0,0 0 0 0 0,-1-1 1 0 0,1 1-1 0 0,-1-1 0 0 0,0 0 0 0 0,0 0 1 0 0,-1 0-1 0 0,0 0 0 0 0,1 0 1 0 0,1-10-1 0 0,-1 6 71 0 0,-1 0 0 0 0,0 0 1 0 0,0-17-1 0 0,-2 20 1366 0 0,0 0 0 0 0,0 0 0 0 0,-1 0 1 0 0,1 0-1 0 0,-2 0 0 0 0,-6-5 7555 0 0,8 12-8167 0 0,-7 15 1844 0 0,-4 20-2026 0 0,1 21-1605 0 0,3-16-2604 0 0,-3 1-4360 0 0,2-14 950 0 0</inkml:trace>
</inkml:ink>
</file>

<file path=ppt/ink/ink2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6:44.1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59 124 21909 0 0,'4'6'329'0'0,"-1"0"0"0"0,1 0 1 0 0,0-1-1 0 0,1 0 0 0 0,-1 0 1 0 0,1 0-1 0 0,0 0 1 0 0,0-1-1 0 0,1 0 0 0 0,-1 0 1 0 0,1 0-1 0 0,6 2 0 0 0,-10-5-272 0 0,1 0 0 0 0,-1 0-1 0 0,0-1 1 0 0,1 1 0 0 0,-1-1-1 0 0,1 1 1 0 0,-1-1 0 0 0,1 0-1 0 0,-1 0 1 0 0,1 0 0 0 0,-1-1-1 0 0,0 1 1 0 0,1 0 0 0 0,-1-1 0 0 0,1 0-1 0 0,-1 1 1 0 0,0-1 0 0 0,0 0-1 0 0,1 0 1 0 0,-1 0 0 0 0,0-1-1 0 0,0 1 1 0 0,0 0 0 0 0,0-1-1 0 0,0 0 1 0 0,0 1 0 0 0,-1-1-1 0 0,1 0 1 0 0,-1 0 0 0 0,1 0-1 0 0,-1 0 1 0 0,1 0 0 0 0,-1 0-1 0 0,0 0 1 0 0,0 0 0 0 0,1-3-1 0 0,0 0-49 0 0,1 0 0 0 0,-1 0-1 0 0,0 0 1 0 0,0-1-1 0 0,-1 1 1 0 0,1-1-1 0 0,-1 1 1 0 0,0-1-1 0 0,-1 1 1 0 0,0-1 0 0 0,1 0-1 0 0,-2 1 1 0 0,1-1-1 0 0,-1 1 1 0 0,0-1-1 0 0,-1-5 1 0 0,1 7 21 0 0,-1 1 0 0 0,1 0-1 0 0,-1 0 1 0 0,0 0 0 0 0,1 0 0 0 0,-1 0 0 0 0,-1 0 0 0 0,1 0 0 0 0,0 1 0 0 0,-1-1 0 0 0,1 1-1 0 0,-1-1 1 0 0,0 1 0 0 0,0 0 0 0 0,0 0 0 0 0,0 0 0 0 0,0 1 0 0 0,0-1 0 0 0,0 1-1 0 0,-1 0 1 0 0,1-1 0 0 0,-1 2 0 0 0,1-1 0 0 0,-1 0 0 0 0,1 1 0 0 0,-6-1 0 0 0,3 1-31 0 0,1 0 0 0 0,-1 0 1 0 0,0 1-1 0 0,0 0 0 0 0,1 0 1 0 0,-1 0-1 0 0,1 1 1 0 0,-1 0-1 0 0,1 0 0 0 0,0 0 1 0 0,-1 0-1 0 0,1 1 0 0 0,0 0 1 0 0,1 0-1 0 0,-1 1 1 0 0,0-1-1 0 0,1 1 0 0 0,0 0 1 0 0,0 0-1 0 0,0 0 0 0 0,0 1 1 0 0,1-1-1 0 0,0 1 1 0 0,0 0-1 0 0,0 0 0 0 0,0 0 1 0 0,1 0-1 0 0,0 1 0 0 0,0-1 1 0 0,0 1-1 0 0,1-1 0 0 0,-1 10 1 0 0,9 9-4241 0 0,-4-17-772 0 0</inkml:trace>
  <inkml:trace contextRef="#ctx0" brushRef="#br0" timeOffset="1">409 84 25205 0 0,'10'-6'2753'0'0,"1"-1"-1513"0"0,4 0-152 0 0,-1 2-375 0 0,-3 1-233 0 0,-3 4-120 0 0,-2 1-152 0 0,-1 3-48 0 0,-3-2-48 0 0,1 2-48 0 0,-2 0-80 0 0,-1-2-192 0 0,0-1-248 0 0,0 2-424 0 0</inkml:trace>
</inkml:ink>
</file>

<file path=ppt/ink/ink2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7:32.8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60 114 4385 0 0,'-1'-1'78'0'0,"-2"-3"1280"0"0,0 0 0 0 0,0 0 1 0 0,0 0-1 0 0,-1 0 0 0 0,-6-5 0 0 0,9 9-1117 0 0,1-1 1 0 0,-1 1-1 0 0,1 0 0 0 0,-1-1 1 0 0,1 1-1 0 0,-1 0 0 0 0,0-1 1 0 0,1 1-1 0 0,-1 0 0 0 0,1 0 0 0 0,-1 0 1 0 0,0 0-1 0 0,1 0 0 0 0,-1 0 1 0 0,0 0-1 0 0,1 0 0 0 0,-1 0 1 0 0,0 0-1 0 0,1 0 0 0 0,-1 0 1 0 0,0 1-1 0 0,0-1-53 0 0,0 1 1 0 0,0 0-1 0 0,0-1 1 0 0,0 1-1 0 0,0 0 1 0 0,0 0 0 0 0,1 0-1 0 0,-1 0 1 0 0,0 0-1 0 0,1 0 1 0 0,-1 0-1 0 0,1 0 1 0 0,-1 0-1 0 0,1 0 1 0 0,-1 0-1 0 0,1 2 1 0 0,-2 4-25 0 0,0 0 0 0 0,1 0 1 0 0,1 0-1 0 0,-1 0 0 0 0,1 0 1 0 0,0 0-1 0 0,1 0 0 0 0,-1 0 1 0 0,3 8-1 0 0,18 66-182 0 0,-13-52 121 0 0,-3-10-86 0 0,-3-11-68 0 0,0 0-1 0 0,0 0 1 0 0,0-1 0 0 0,1 1 0 0 0,0 0-1 0 0,1-1 1 0 0,5 9 0 0 0,-8-22-230 0 0,0-1 0 0 0,-1 1 0 0 0,0 0 0 0 0,0-1 0 0 0,-1-7 0 0 0,-11-70-105 0 0,6 49 408 0 0,2 1 0 0 0,1 0-1 0 0,1-1 1 0 0,4-36 0 0 0,-2 69 1 0 0,0 0 0 0 0,0 1 0 0 0,1-1 0 0 0,-1 0 0 0 0,0 1 0 0 0,1-1 1 0 0,-1 1-1 0 0,1-1 0 0 0,-1 1 0 0 0,1-1 0 0 0,0 1 0 0 0,-1-1 0 0 0,1 1 0 0 0,0-1 0 0 0,0 1 1 0 0,0 0-1 0 0,0 0 0 0 0,1-1 0 0 0,-1 1 0 0 0,0 0 0 0 0,0 0 0 0 0,1 0 0 0 0,2-1 0 0 0,-2 2 11 0 0,0-1 0 0 0,0 1 0 0 0,0 0-1 0 0,0-1 1 0 0,1 1 0 0 0,-1 0-1 0 0,0 0 1 0 0,0 1 0 0 0,0-1 0 0 0,0 0-1 0 0,1 1 1 0 0,-1 0 0 0 0,0-1-1 0 0,0 1 1 0 0,3 1 0 0 0,2 2 75 0 0,0 0 0 0 0,0 0 0 0 0,-1 0 0 0 0,1 1 1 0 0,-1 0-1 0 0,0 0 0 0 0,0 1 0 0 0,9 11 0 0 0,-13-13-68 0 0,1 1-1 0 0,0-1 0 0 0,-1 1 1 0 0,0-1-1 0 0,0 1 1 0 0,0 0-1 0 0,-1 0 1 0 0,1 0-1 0 0,-1 0 1 0 0,0 0-1 0 0,-1 0 1 0 0,1 0-1 0 0,-1 0 0 0 0,0 0 1 0 0,0 1-1 0 0,-1-1 1 0 0,0 0-1 0 0,0 0 1 0 0,0 0-1 0 0,0 0 1 0 0,-1 0-1 0 0,1-1 0 0 0,-1 1 1 0 0,-1 0-1 0 0,1-1 1 0 0,-1 1-1 0 0,1-1 1 0 0,-1 0-1 0 0,-1 0 1 0 0,-5 7-1 0 0,2-4-36 0 0,1-1-1 0 0,-2 0 1 0 0,1 0 0 0 0,0 0-1 0 0,-1-1 1 0 0,0 0 0 0 0,0-1-1 0 0,-1 0 1 0 0,1 0 0 0 0,-1-1-1 0 0,0 0 1 0 0,0 0 0 0 0,0-1-1 0 0,0 0 1 0 0,-1-1 0 0 0,-10 1-1 0 0,213-28-385 0 0,-177 20 148 0 0,25-5-129 0 0,-39 10-69 0 0,0 1-1 0 0,0 0 1 0 0,0-1-1 0 0,0 1 0 0 0,0 0 1 0 0,0 0-1 0 0,0 0 1 0 0,0 0-1 0 0,0 1 1 0 0,0-1-1 0 0,0 0 0 0 0,0 1 1 0 0,0 0-1 0 0,0-1 1 0 0,2 2-1 0 0,-4-1 182 0 0,1-1 0 0 0,-1 0 0 0 0,0 1 0 0 0,0-1 0 0 0,0 1 0 0 0,0-1 0 0 0,1 1 0 0 0,-1-1 0 0 0,0 1 0 0 0,0-1 0 0 0,0 1 0 0 0,0-1 0 0 0,0 0 0 0 0,0 1-1 0 0,0-1 1 0 0,0 1 0 0 0,-1-1 0 0 0,1 1 0 0 0,0-1 0 0 0,0 1 0 0 0,0-1 0 0 0,0 0 0 0 0,-1 1 0 0 0,1-1 0 0 0,0 1 0 0 0,0-1 0 0 0,-1 0 0 0 0,1 1 0 0 0,0-1 0 0 0,-1 0 0 0 0,1 1 0 0 0,0-1 0 0 0,-1 1 0 0 0,0 0-391 0 0,-6 7-3682 0 0</inkml:trace>
</inkml:ink>
</file>

<file path=ppt/ink/ink2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7:33.2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2 7914 0 0,'0'0'224'0'0,"-1"0"0"0"0,1 0 0 0 0,-1 0 0 0 0,1 0 0 0 0,0 0 0 0 0,-1 0 1 0 0,1 0-1 0 0,-1 0 0 0 0,1 1 0 0 0,0-1 0 0 0,-1 0 0 0 0,1 0 0 0 0,0 0 0 0 0,-1 1 1 0 0,1-1-1 0 0,0 0 0 0 0,-1 0 0 0 0,1 1 0 0 0,0-1 0 0 0,0 0 0 0 0,-1 1 1 0 0,1-1-1 0 0,0 0 0 0 0,0 1 0 0 0,0-1 0 0 0,-1 1 0 0 0,1-1 0 0 0,0 0 0 0 0,0 1 1 0 0,0-1-1 0 0,0 1 0 0 0,0-1 0 0 0,0 0 0 0 0,0 1 0 0 0,0-1 0 0 0,0 1 0 0 0,0-1 1 0 0,0 0-1 0 0,0 1 0 0 0,0-1 0 0 0,0 1 0 0 0,0-1 0 0 0,0 0 0 0 0,1 1 0 0 0,-1-1 1 0 0,0 1-1 0 0,23 11 2883 0 0,35 0-2721 0 0,-46-11-556 0 0,0-1 1 0 0,0 0 0 0 0,-1-1 0 0 0,1 0 0 0 0,0-1-1 0 0,-1 0 1 0 0,1-1 0 0 0,-1 0 0 0 0,14-6-1 0 0,-25 9 116 0 0,0 0-1 0 0,0 0 0 0 0,1-1 1 0 0,-1 1-1 0 0,0 0 0 0 0,1 0 1 0 0,-1 0-1 0 0,0 0 0 0 0,0 0 1 0 0,1 0-1 0 0,-1-1 0 0 0,0 1 1 0 0,0 0-1 0 0,1 0 0 0 0,-1-1 1 0 0,0 1-1 0 0,0 0 0 0 0,0 0 1 0 0,1-1-1 0 0,-1 1 0 0 0,0 0 1 0 0,0 0-1 0 0,0-1 0 0 0,0 1 1 0 0,0 0-1 0 0,0-1 0 0 0,1 1 1 0 0,-1 0-1 0 0,0 0 0 0 0,0-1 1 0 0,0 1-1 0 0,0 0 0 0 0,0-1 1 0 0,0 1-1 0 0,0 0 0 0 0,-1-1 1 0 0,-10-5-365 0 0,-19 2 851 0 0,28 4-300 0 0,-1 1 1 0 0,1-1 0 0 0,-1 1 0 0 0,0 0 0 0 0,1 0 0 0 0,-1 0 0 0 0,1 0 0 0 0,0 0 0 0 0,-1 0 0 0 0,1 1-1 0 0,0-1 1 0 0,0 1 0 0 0,0 0 0 0 0,0-1 0 0 0,0 1 0 0 0,0 0 0 0 0,0 0 0 0 0,1 0 0 0 0,-1 1 0 0 0,1-1 0 0 0,0 0-1 0 0,-1 0 1 0 0,1 1 0 0 0,0-1 0 0 0,0 1 0 0 0,0-1 0 0 0,1 1 0 0 0,-1 0 0 0 0,1-1 0 0 0,-1 1 0 0 0,1-1-1 0 0,0 4 1 0 0,0 10 141 0 0,0 0 0 0 0,1 0 0 0 0,1 0 0 0 0,5 21 0 0 0,-2-11-288 0 0,-4-12-131 0 0,9 41 522 0 0,-9-52-559 0 0,0 0 1 0 0,0 0 0 0 0,0 0 0 0 0,0 0-1 0 0,1 0 1 0 0,-1 0 0 0 0,1 0-1 0 0,-1-1 1 0 0,1 1 0 0 0,0-1 0 0 0,0 1-1 0 0,0-1 1 0 0,5 5 0 0 0,-6-7-95 0 0,-1 0 0 0 0,1 0 1 0 0,0 1-1 0 0,-1-1 0 0 0,1 0 0 0 0,-1 0 1 0 0,1 0-1 0 0,0 0 0 0 0,-1 0 0 0 0,1 0 0 0 0,0 0 1 0 0,-1 0-1 0 0,1 0 0 0 0,-1 0 0 0 0,1 0 1 0 0,0 0-1 0 0,-1 0 0 0 0,1 0 0 0 0,-1-1 1 0 0,1 1-1 0 0,0 0 0 0 0,-1 0 0 0 0,1-1 0 0 0,-1 1 1 0 0,1 0-1 0 0,-1-1 0 0 0,1 1 0 0 0,-1-1 1 0 0,1 1-1 0 0,-1 0 0 0 0,1-1 0 0 0,-1 1 1 0 0,0-1-1 0 0,1 1 0 0 0,-1-1 0 0 0,1 0 0 0 0,4-10-6633 0 0</inkml:trace>
</inkml:ink>
</file>

<file path=ppt/ink/ink2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7:33.6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21 13867 0 0,'0'-1'185'0'0,"-4"-1"2954"0"0,4 2-2954 0 0,0 0-1 0 0,0 0 1 0 0,0-1 0 0 0,-1 1-1 0 0,1 0 1 0 0,0 0 0 0 0,0-1-1 0 0,0 1 1 0 0,0 0 0 0 0,0 0-1 0 0,0-1 1 0 0,0 1 0 0 0,0 0-1 0 0,0 0 1 0 0,0-1 0 0 0,0 1 0 0 0,0 0-1 0 0,0-1 1 0 0,0 1 0 0 0,0 0-1 0 0,0 0 1 0 0,0-1 0 0 0,1 1-1 0 0,-1 0 1 0 0,0 0 0 0 0,0 0-1 0 0,0-1 1 0 0,15-5 1816 0 0,20 1-2199 0 0,27 8-769 0 0,-23 4-8343 0 0</inkml:trace>
</inkml:ink>
</file>

<file path=ppt/ink/ink2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7:33.9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1 9330 0 0,'0'0'158'0'0,"-1"0"0"0"0,1 0 0 0 0,0 0 0 0 0,0 0 0 0 0,0 0 0 0 0,-1 0 0 0 0,1 0 0 0 0,-2 2 2054 0 0,1-2-2054 0 0,1 0 0 0 0,0 1 0 0 0,0-1 0 0 0,0 0 0 0 0,0 0 0 0 0,0 0 0 0 0,0 1 0 0 0,0-1 0 0 0,0 0 0 0 0,0 0 0 0 0,0 1 0 0 0,0-1 0 0 0,0 0 0 0 0,0 0 0 0 0,0 0 0 0 0,0 1 0 0 0,0-1 0 0 0,0 0 0 0 0,0 0 0 0 0,0 1 0 0 0,0-1 0 0 0,10 9 2576 0 0,14 4-1110 0 0,-17-12-1415 0 0,-1 0-1 0 0,1 0 1 0 0,0 0-1 0 0,12-2 0 0 0,-14 1-193 0 0,0 0 0 0 0,0 0 0 0 0,0 0 0 0 0,0 0 0 0 0,0 1 0 0 0,0 0 0 0 0,0 0 0 0 0,0 0-1 0 0,7 3 1 0 0,-11-3-24 0 0,-1 0-1 0 0,1 0 1 0 0,-1 0 0 0 0,1-1-1 0 0,-1 1 1 0 0,0 0-1 0 0,1 0 1 0 0,-1 0-1 0 0,0 0 1 0 0,0 0 0 0 0,1 0-1 0 0,-1 0 1 0 0,0 0-1 0 0,0 0 1 0 0,0 0-1 0 0,0 0 1 0 0,0 0-1 0 0,0 0 1 0 0,0-1 0 0 0,-1 1-1 0 0,1 0 1 0 0,0 0-1 0 0,0 0 1 0 0,-1 0-1 0 0,1 0 1 0 0,-1 0 0 0 0,1 0-1 0 0,-1 0 1 0 0,1-1-1 0 0,-1 1 1 0 0,1 0-1 0 0,-2 1 1 0 0,-21 31-4 0 0,20-31 1 0 0,-4 8 25 0 0,0-1 0 0 0,1 1-1 0 0,0 0 1 0 0,1 1 0 0 0,0-1-1 0 0,-6 21 1 0 0,10-28-3 0 0,0 1 0 0 0,0-1 1 0 0,0 1-1 0 0,0 0 0 0 0,1-1 0 0 0,0 1 0 0 0,0 0 1 0 0,0-1-1 0 0,0 1 0 0 0,0-1 0 0 0,1 1 1 0 0,-1 0-1 0 0,1-1 0 0 0,0 1 0 0 0,0-1 1 0 0,1 1-1 0 0,-1-1 0 0 0,1 0 0 0 0,-1 1 1 0 0,1-1-1 0 0,0 0 0 0 0,1 0 0 0 0,-1 0 1 0 0,0-1-1 0 0,5 5 0 0 0,-6-6-5 0 0,0 0-1 0 0,0-1 1 0 0,0 1-1 0 0,0-1 1 0 0,0 1 0 0 0,0-1-1 0 0,0 0 1 0 0,0 1-1 0 0,0-1 1 0 0,0 0 0 0 0,1 0-1 0 0,-1 1 1 0 0,0-1-1 0 0,0 0 1 0 0,0 0 0 0 0,0-1-1 0 0,0 1 1 0 0,0 0-1 0 0,0 0 1 0 0,1 0 0 0 0,-1-1-1 0 0,0 1 1 0 0,0 0-1 0 0,0-1 1 0 0,0 1 0 0 0,0-1-1 0 0,0 0 1 0 0,0 1-1 0 0,0-1 1 0 0,-1 0 0 0 0,1 1-1 0 0,0-1 1 0 0,0 0 0 0 0,0 0-1 0 0,-1 0 1 0 0,1 0-1 0 0,0 1 1 0 0,-1-1 0 0 0,1 0-1 0 0,-1 0 1 0 0,1-2-1 0 0,4-6 26 0 0,0 1-1 0 0,-1-1 0 0 0,4-13 1 0 0,-8 22-30 0 0,6-19-181 0 0,0 0 0 0 0,-1 0 0 0 0,3-27 0 0 0,-9-7-3908 0 0,0 45 2029 0 0,0 0 0 0 0,-1 0 1 0 0,-1 0-1 0 0,-3-11 0 0 0,1 8-1356 0 0,3 1 535 0 0</inkml:trace>
</inkml:ink>
</file>

<file path=ppt/ink/ink2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7:34.3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 1 3929 0 0,'2'0'720'0'0,"0"0"1"0"0,0 0 0 0 0,0 0-1 0 0,0 0 1 0 0,0 1-1 0 0,0-1 1 0 0,0 1 0 0 0,0-1-1 0 0,0 1 1 0 0,0 0-1 0 0,0 0 1 0 0,-1 0-1 0 0,1 0 1 0 0,0 0 0 0 0,-1 0-1 0 0,4 2 1 0 0,-4-1-262 0 0,1 0 1 0 0,0 0-1 0 0,-1 1 0 0 0,0-1 1 0 0,0 0-1 0 0,1 0 0 0 0,-1 1 1 0 0,-1-1-1 0 0,1 1 0 0 0,0-1 1 0 0,0 5-1 0 0,0 7-300 0 0,0-1 0 0 0,-1 1-1 0 0,-1 0 1 0 0,-3 18 0 0 0,1 8 290 0 0,2-39-462 0 0,1 1 0 0 0,0 0 0 0 0,0-1 0 0 0,0 1 0 0 0,0-1 0 0 0,0 1 0 0 0,1 0 0 0 0,-1-1 0 0 0,0 1 0 0 0,1-1 0 0 0,-1 1 0 0 0,1-1 0 0 0,0 1 0 0 0,-1-1 0 0 0,1 1 0 0 0,0-1 0 0 0,0 0 0 0 0,0 1 0 0 0,0-1 1 0 0,0 0-1 0 0,0 0 0 0 0,0 1 0 0 0,3 0 0 0 0,-3-1 45 0 0,1-1 0 0 0,0 1 1 0 0,0-1-1 0 0,0 0 0 0 0,-1 1 1 0 0,1-1-1 0 0,0 0 0 0 0,0 0 1 0 0,0 0-1 0 0,0-1 0 0 0,0 1 1 0 0,-1 0-1 0 0,1-1 0 0 0,0 1 1 0 0,0-1-1 0 0,-1 0 0 0 0,3 0 1 0 0,35-23-1221 0 0,-11-2-4432 0 0,-26 20 156 0 0,-2 6 5226 0 0,0-1 0 0 0,0 1 1 0 0,0 0-1 0 0,-1-1 1 0 0,-11-2-8748 0 0</inkml:trace>
  <inkml:trace contextRef="#ctx0" brushRef="#br0" timeOffset="1">126 182 3161 0 0,'-10'5'1404'0'0,"0"1"1"0"0,1 1-1 0 0,0 0 1 0 0,0 0-1 0 0,1 0 1 0 0,0 1-1 0 0,0 1 1 0 0,1-1-1 0 0,0 1 0 0 0,-11 18 1 0 0,15-20-1077 0 0,-1 0-1 0 0,1 0 1 0 0,1 0 0 0 0,-1 1-1 0 0,1-1 1 0 0,0 1-1 0 0,1 0 1 0 0,0-1 0 0 0,0 1-1 0 0,1 0 1 0 0,0 0 0 0 0,0 0-1 0 0,1 0 1 0 0,0-1 0 0 0,0 1-1 0 0,4 12 1 0 0,-4-18-302 0 0,0 0 1 0 0,-1 0-1 0 0,1 0 1 0 0,0 0-1 0 0,0 0 1 0 0,0 0-1 0 0,1 0 1 0 0,-1 0-1 0 0,0 0 1 0 0,1-1-1 0 0,-1 1 0 0 0,1-1 1 0 0,0 1-1 0 0,-1-1 1 0 0,1 1-1 0 0,0-1 1 0 0,0 0-1 0 0,0 0 1 0 0,0 0-1 0 0,3 1 1 0 0,-1 0-120 0 0,0-2 0 0 0,0 1 0 0 0,0 0 0 0 0,1-1 0 0 0,-1 0 0 0 0,0 0 0 0 0,0 0 0 0 0,0 0 0 0 0,0-1 1 0 0,7-1-1 0 0,-2 0-649 0 0,-1 0 0 0 0,0-1 0 0 0,0-1 0 0 0,13-6 0 0 0,-15 7-509 0 0,0-1 0 0 0,-1 1 0 0 0,0-1 0 0 0,0 0-1 0 0,8-9 1 0 0,2-8-2918 0 0,3-3-1254 0 0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6:44.2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50 6 16508 0 0,'-1'-1'270'0'0,"0"1"0"0"0,0-1 0 0 0,0 0 0 0 0,-1 1 1 0 0,1-1-1 0 0,0 1 0 0 0,-1 0 0 0 0,1-1 1 0 0,0 1-1 0 0,-1 0 0 0 0,1 0 0 0 0,0 0 0 0 0,-1 0 1 0 0,1 0-1 0 0,-1 0 0 0 0,1 0 0 0 0,0 0 1 0 0,-1 0-1 0 0,1 1 0 0 0,0-1 0 0 0,-1 1 0 0 0,1-1 1 0 0,0 1-1 0 0,0-1 0 0 0,-3 2 0 0 0,3 0-80 0 0,-1 0-1 0 0,1 0 1 0 0,0 1-1 0 0,0-1 1 0 0,0 0-1 0 0,0 0 0 0 0,0 1 1 0 0,0-1-1 0 0,0 0 1 0 0,1 1-1 0 0,-1-1 1 0 0,1 0-1 0 0,0 1 1 0 0,0 3-1 0 0,-1 1-131 0 0,1 0 0 0 0,0 0 0 0 0,1 1 0 0 0,0-1 0 0 0,0 0 0 0 0,0 0-1 0 0,1 0 1 0 0,0-1 0 0 0,0 1 0 0 0,1 0 0 0 0,0-1 0 0 0,0 1 0 0 0,0-1 0 0 0,1 0 0 0 0,0 0 0 0 0,0 0 0 0 0,6 5 0 0 0,-7-8-92 0 0,1 1 1 0 0,0-1 0 0 0,-1 0-1 0 0,1-1 1 0 0,0 1 0 0 0,0-1-1 0 0,1 1 1 0 0,-1-1 0 0 0,0-1-1 0 0,1 1 1 0 0,-1 0 0 0 0,1-1-1 0 0,0 0 1 0 0,-1 0 0 0 0,1-1-1 0 0,0 1 1 0 0,-1-1 0 0 0,1 0-1 0 0,0 0 1 0 0,0 0 0 0 0,-1-1-1 0 0,1 0 1 0 0,0 0 0 0 0,-1 0-1 0 0,1-1 1 0 0,4-1 0 0 0,-7 2-139 0 0,29-13-582 0 0,-30 13 488 0 0,0 1-1 0 0,0-1 1 0 0,0 0-1 0 0,0 1 1 0 0,0-1-1 0 0,0 0 1 0 0,-1 1-1 0 0,1-1 1 0 0,0 0-1 0 0,-1 0 1 0 0,1 0-1 0 0,0 0 1 0 0,-1 0-1 0 0,1 0 1 0 0,-1 0-1 0 0,1-1 1 0 0</inkml:trace>
</inkml:ink>
</file>

<file path=ppt/ink/ink2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7:34.7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50 53 11418 0 0,'-11'-3'2320'0'0,"7"3"-1659"0"0,1-1 0 0 0,-1 0 0 0 0,1 0 0 0 0,0 0 0 0 0,0 0 0 0 0,-1-1 0 0 0,1 1 0 0 0,0-1 0 0 0,0 0 0 0 0,-2-2 0 0 0,5 4-605 0 0,0-1 0 0 0,0 0 1 0 0,-1 1-1 0 0,2-1 1 0 0,-1 1-1 0 0,0-1 1 0 0,0 1-1 0 0,0-1 1 0 0,0 1-1 0 0,0-1 1 0 0,0 1-1 0 0,0-1 0 0 0,1 1 1 0 0,-1-1-1 0 0,0 1 1 0 0,0-1-1 0 0,1 1 1 0 0,-1-1-1 0 0,0 1 1 0 0,1 0-1 0 0,-1-1 1 0 0,1 1-1 0 0,-1-1 1 0 0,0 1-1 0 0,1 0 0 0 0,-1 0 1 0 0,1-1-1 0 0,-1 1 1 0 0,1 0-1 0 0,-1 0 1 0 0,1-1-1 0 0,-1 1 1 0 0,1 0-1 0 0,-1 0 1 0 0,1 0-1 0 0,-1 0 0 0 0,1 0 1 0 0,0 0-1 0 0,22-8 78 0 0,-3 4-101 0 0,-1 1 1 0 0,1 0 0 0 0,-1 2 0 0 0,1 0-1 0 0,0 1 1 0 0,-1 1 0 0 0,1 1 0 0 0,-1 1-1 0 0,25 6 1 0 0,-42-9-11 0 0,0 1 1 0 0,-1-1-1 0 0,1 1 1 0 0,0 0-1 0 0,0-1 0 0 0,0 1 1 0 0,-1 0-1 0 0,1 0 1 0 0,0 0-1 0 0,-1 0 0 0 0,1 0 1 0 0,-1 0-1 0 0,1 1 0 0 0,-1-1 1 0 0,0 0-1 0 0,1 1 1 0 0,-1-1-1 0 0,0 1 0 0 0,1 2 1 0 0,-1-2 2 0 0,-1-1-1 0 0,0 0 1 0 0,0 1 0 0 0,0-1 0 0 0,0 1 0 0 0,0-1-1 0 0,0 0 1 0 0,-1 1 0 0 0,1-1 0 0 0,0 1 0 0 0,-1-1-1 0 0,1 0 1 0 0,-1 1 0 0 0,1-1 0 0 0,-1 0 0 0 0,0 0-1 0 0,1 0 1 0 0,-1 1 0 0 0,0-1 0 0 0,-1 1 0 0 0,-7 7 100 0 0,0 0 1 0 0,0-1-1 0 0,-1 0 1 0 0,-17 11-1 0 0,18-13-154 0 0,4-3 31 0 0,-1 1 1 0 0,2 0-1 0 0,-1 0 1 0 0,0 0-1 0 0,1 0 1 0 0,-5 7-1 0 0,8-10-8 0 0,0 0-1 0 0,1 0 0 0 0,-1 0 0 0 0,1 0 1 0 0,0 0-1 0 0,-1 0 0 0 0,1 0 0 0 0,0 0 1 0 0,0 0-1 0 0,-1 0 0 0 0,1 0 0 0 0,0 0 1 0 0,0 0-1 0 0,0 0 0 0 0,0 1 0 0 0,1-1 1 0 0,-1 0-1 0 0,0 0 0 0 0,0 0 0 0 0,1 0 1 0 0,-1 0-1 0 0,0 0 0 0 0,1 0 0 0 0,-1 0 1 0 0,1 0-1 0 0,0 0 0 0 0,-1 0 0 0 0,1 0 1 0 0,0 0-1 0 0,-1-1 0 0 0,1 1 0 0 0,0 0 1 0 0,0 0-1 0 0,0-1 0 0 0,0 1 0 0 0,-1 0 1 0 0,1-1-1 0 0,0 1 0 0 0,0-1 0 0 0,0 1 1 0 0,0-1-1 0 0,2 1 0 0 0,4 2-81 0 0,0-1 1 0 0,0 1-1 0 0,1-1 1 0 0,-1-1-1 0 0,0 1 1 0 0,1-1-1 0 0,-1-1 0 0 0,1 1 1 0 0,-1-1-1 0 0,16-2 1 0 0,28-6-2968 0 0,-6-3-4012 0 0,-25 2 224 0 0,-13 7 2181 0 0</inkml:trace>
</inkml:ink>
</file>

<file path=ppt/ink/ink2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7:35.1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58 9282 0 0,'0'0'314'0'0,"-1"1"0"0"0,0-1 0 0 0,1 1 0 0 0,-1 0 0 0 0,1-1-1 0 0,-1 1 1 0 0,1-1 0 0 0,-1 1 0 0 0,1 0 0 0 0,-1 0 0 0 0,1-1 0 0 0,0 1 0 0 0,-1 0 0 0 0,1 0 0 0 0,0 0 0 0 0,0-1-1 0 0,-1 1 1 0 0,1 0 0 0 0,0 0 0 0 0,0 0 0 0 0,0 0 0 0 0,0-1 0 0 0,0 1 0 0 0,0 0 0 0 0,0 0 0 0 0,0 0-1 0 0,1 0 1 0 0,-1-1 0 0 0,1 2 0 0 0,0 0-56 0 0,0-1-1 0 0,0 1 0 0 0,1-1 1 0 0,-1 1-1 0 0,0-1 0 0 0,1 0 1 0 0,-1 0-1 0 0,1 0 0 0 0,0 0 1 0 0,-1 0-1 0 0,1 0 0 0 0,2 1 1 0 0,4 1-99 0 0,-1-1 0 0 0,1 0 0 0 0,-1 0 0 0 0,1 0 0 0 0,12 0 1 0 0,-7-2-135 0 0,0-1 0 0 0,0 0 1 0 0,0-1-1 0 0,-1 0 1 0 0,1-1-1 0 0,15-6 1 0 0,-21 7-345 0 0,1-2 0 0 0,-1 1 0 0 0,-1-1 0 0 0,1 0 0 0 0,0 0 0 0 0,-1-1 0 0 0,0 0 0 0 0,0 0 0 0 0,0 0 1 0 0,-1-1-1 0 0,8-10 0 0 0,-12 15 259 0 0,0 1 1 0 0,-1-1 0 0 0,1 0-1 0 0,-1 0 1 0 0,1 0-1 0 0,-1 0 1 0 0,1 0 0 0 0,-1 0-1 0 0,0 0 1 0 0,1 0-1 0 0,-1 0 1 0 0,0 0 0 0 0,0 0-1 0 0,1 0 1 0 0,-1 0-1 0 0,0 0 1 0 0,0 0 0 0 0,0 0-1 0 0,-1-1 1 0 0,1 1 58 0 0,0 1 1 0 0,-1-1-1 0 0,1 0 1 0 0,-1 1-1 0 0,1-1 0 0 0,0 1 1 0 0,-1-1-1 0 0,1 1 1 0 0,-1 0-1 0 0,1-1 1 0 0,-1 1-1 0 0,0-1 0 0 0,1 1 1 0 0,-1 0-1 0 0,1-1 1 0 0,-1 1-1 0 0,0 0 1 0 0,1 0-1 0 0,-1 0 0 0 0,0-1 1 0 0,0 1-1 0 0,-2 0 117 0 0,0 0-1 0 0,0-1 1 0 0,0 2-1 0 0,0-1 0 0 0,0 0 1 0 0,1 0-1 0 0,-1 1 1 0 0,0-1-1 0 0,0 1 1 0 0,1 0-1 0 0,-1 0 0 0 0,-4 2 1 0 0,3 0 52 0 0,0 0 1 0 0,1 1-1 0 0,-1-1 0 0 0,1 1 1 0 0,0 0-1 0 0,0 0 1 0 0,0 0-1 0 0,0 0 0 0 0,1 0 1 0 0,-1 1-1 0 0,1-1 0 0 0,0 1 1 0 0,1-1-1 0 0,-1 1 1 0 0,1 0-1 0 0,0 0 0 0 0,0 0 1 0 0,0 0-1 0 0,1 0 0 0 0,0 0 1 0 0,0 0-1 0 0,0 6 1 0 0,1-3-214 0 0,-1 0 0 0 0,1 0 0 0 0,1 0 1 0 0,-1 0-1 0 0,2-1 0 0 0,-1 1 0 0 0,1 0 0 0 0,0-1 1 0 0,0 0-1 0 0,1 0 0 0 0,0 0 0 0 0,0 0 1 0 0,8 9-1 0 0,-11-15-418 0 0,1 1 1 0 0,0 0-1 0 0,0-1 1 0 0,0 0-1 0 0,0 1 1 0 0,0-1-1 0 0,0 0 0 0 0,0 0 1 0 0,1 0-1 0 0,-1 0 1 0 0,0 0-1 0 0,1-1 1 0 0,-1 1-1 0 0,0-1 1 0 0,1 1-1 0 0,-1-1 0 0 0,1 0 1 0 0,2 0-1 0 0,9 1-3536 0 0,5 4-2181 0 0</inkml:trace>
</inkml:ink>
</file>

<file path=ppt/ink/ink2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7:35.5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 34 13987 0 0,'-24'1'7093'0'0,"21"5"-4559"0"0,15 3-1665 0 0,-5-5-813 0 0,0-1 0 0 0,1 0 1 0 0,0 0-1 0 0,-1-1 1 0 0,1 0-1 0 0,0 0 0 0 0,0-1 1 0 0,1 0-1 0 0,-1-1 1 0 0,0 0-1 0 0,13-1 0 0 0,3-1-689 0 0,-1-1 0 0 0,40-12 0 0 0,-59 14-15 0 0,1-1 1 0 0,-1 0-1 0 0,0 0 0 0 0,1 0 1 0 0,-1 0-1 0 0,4-4 1 0 0,-8 6 557 0 0,1 0 1 0 0,0-1 0 0 0,-1 1-1 0 0,1 0 1 0 0,-1-1 0 0 0,0 1-1 0 0,1-1 1 0 0,-1 1 0 0 0,1 0 0 0 0,-1-1-1 0 0,0 1 1 0 0,1-1 0 0 0,-1 1-1 0 0,0-1 1 0 0,1 1 0 0 0,-1-1-1 0 0,0 0 1 0 0,0 1 0 0 0,1-1 0 0 0,-1 1-1 0 0,0-1 1 0 0,0 1 0 0 0,0-1-1 0 0,0 0 1 0 0,0 1 0 0 0,0-1-1 0 0,0 1 1 0 0,0-1 0 0 0,0 0-1 0 0,0 1 1 0 0,0-1 0 0 0,0 1 0 0 0,-1-1-1 0 0,1 0 1 0 0,0 1 0 0 0,0-1-1 0 0,-1 1 1 0 0,1-1 0 0 0,0 1-1 0 0,0-1 1 0 0,-1 1 0 0 0,1-1-1 0 0,-1 1 1 0 0,1 0 0 0 0,-1-1 0 0 0,1 1-1 0 0,0-1 1 0 0,-1 1 0 0 0,1 0-1 0 0,-1-1 1 0 0,0 1 0 0 0,1 0-1 0 0,-1 0 1 0 0,1-1 0 0 0,-1 1-1 0 0,1 0 1 0 0,-1 0 0 0 0,-1 0 0 0 0,-1-2 244 0 0,0 1 1 0 0,-1 0 0 0 0,1 0 0 0 0,0 1 0 0 0,-1-1 0 0 0,1 1 0 0 0,-1-1 0 0 0,1 1 0 0 0,-1 0-1 0 0,1 1 1 0 0,-1-1 0 0 0,1 0 0 0 0,0 1 0 0 0,-1 0 0 0 0,1 0 0 0 0,0 0 0 0 0,-1 0-1 0 0,1 0 1 0 0,0 1 0 0 0,0 0 0 0 0,0-1 0 0 0,0 1 0 0 0,0 0 0 0 0,-3 4 0 0 0,2-3 140 0 0,0 1 1 0 0,0 0 0 0 0,0 0 0 0 0,1 0 0 0 0,0 0-1 0 0,0 0 1 0 0,0 1 0 0 0,1-1 0 0 0,-1 1 0 0 0,1 0-1 0 0,0 0 1 0 0,0 0 0 0 0,1 0 0 0 0,-1 0 0 0 0,0 7-1 0 0,2 0-126 0 0,0-1 0 0 0,0 0 0 0 0,1 1-1 0 0,1-1 1 0 0,-1 0 0 0 0,7 19 0 0 0,-7-26-348 0 0,0-1 1 0 0,0 1 0 0 0,1 0-1 0 0,-1-1 1 0 0,1 1-1 0 0,0-1 1 0 0,0 1 0 0 0,0-1-1 0 0,0 0 1 0 0,1 0 0 0 0,-1 0-1 0 0,1 0 1 0 0,0 0-1 0 0,-1-1 1 0 0,1 1 0 0 0,1-1-1 0 0,-1 1 1 0 0,0-1 0 0 0,1 0-1 0 0,-1-1 1 0 0,1 1-1 0 0,6 2 1 0 0,-9-4-169 0 0,1 0 0 0 0,-1 0 0 0 0,0 0 1 0 0,0 0-1 0 0,1 0 0 0 0,-1 0 0 0 0,0-1 0 0 0,0 1 0 0 0,1 0 0 0 0,-1-1 0 0 0,0 1 1 0 0,0-1-1 0 0,0 1 0 0 0,1-1 0 0 0,-1 1 0 0 0,0-1 0 0 0,0 0 0 0 0,0 0 0 0 0,0 1 1 0 0,0-1-1 0 0,0 0 0 0 0,0-1 0 0 0,11-7-3237 0 0,2 4-1002 0 0</inkml:trace>
</inkml:ink>
</file>

<file path=ppt/ink/ink2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7:35.8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100 11 4993 0 0,'-7'-10'12772'0'0,"5"9"-12360"0"0,-4 15 4597 0 0,-1 36-5120 0 0,6-39 1090 0 0,-3 18-821 0 0,2-3-200 0 0,-2-1 0 0 0,-1 1 1 0 0,-1-1-1 0 0,-13 36 1 0 0,19-60 21 0 0,0 0-1 0 0,-1 0 1 0 0,1 0 0 0 0,-1 0-1 0 0,1 0 1 0 0,0 0 0 0 0,-1 0 0 0 0,0-1-1 0 0,1 1 1 0 0,-1 0 0 0 0,0 0-1 0 0,1-1 1 0 0,-1 1 0 0 0,0 0 0 0 0,0-1-1 0 0,1 1 1 0 0,-1-1 0 0 0,0 1-1 0 0,0-1 1 0 0,0 1 0 0 0,0-1 0 0 0,0 0-1 0 0,0 1 1 0 0,-1-1 0 0 0,2 0 2 0 0,-1 0 1 0 0,0 0-1 0 0,0 0 1 0 0,1-1-1 0 0,-1 1 1 0 0,0 0 0 0 0,0 0-1 0 0,1-1 1 0 0,-1 1-1 0 0,0-1 1 0 0,1 1-1 0 0,-1 0 1 0 0,0-1-1 0 0,1 1 1 0 0,-1-1-1 0 0,0 1 1 0 0,1-1 0 0 0,-1 0-1 0 0,1 1 1 0 0,0-1-1 0 0,-1 0 1 0 0,0 0-1 0 0,1 0 35 0 0,-1 0 0 0 0,1 0-1 0 0,-1 0 1 0 0,1 0-1 0 0,-1-1 1 0 0,1 1 0 0 0,0 0-1 0 0,-1 0 1 0 0,1 0 0 0 0,0 0-1 0 0,0 0 1 0 0,0 0-1 0 0,0-1 1 0 0,0 1 0 0 0,0 0-1 0 0,0 0 1 0 0,1 0 0 0 0,-1 0-1 0 0,0 0 1 0 0,1 0 0 0 0,-1 0-1 0 0,1 0 1 0 0,-1 0-1 0 0,1 0 1 0 0,-1 0 0 0 0,1 0-1 0 0,-1 0 1 0 0,1 0 0 0 0,0 0-1 0 0,0 0 1 0 0,0 0 0 0 0,-1 1-1 0 0,1-1 1 0 0,0 0-1 0 0,0 1 1 0 0,0-1 0 0 0,0 0-1 0 0,0 1 1 0 0,0-1 0 0 0,0 1-1 0 0,0 0 1 0 0,2-1-1 0 0,5-1 68 0 0,0 1 0 0 0,0 0-1 0 0,0 0 1 0 0,1 1 0 0 0,-1 0-1 0 0,0 1 1 0 0,0-1 0 0 0,14 4-1 0 0,65 20-18 0 0,-85-23-153 0 0,30 12-265 0 0,-15 0-3207 0 0,-17-13 3320 0 0,0 1-1 0 0,0-1 1 0 0,0 0-1 0 0,0 1 1 0 0,0-1 0 0 0,0 0-1 0 0,0 1 1 0 0,0-1-1 0 0,0 1 1 0 0,0-1-1 0 0,0 0 1 0 0,0 1 0 0 0,0-1-1 0 0,0 1 1 0 0,0-1-1 0 0,0 0 1 0 0,0 1-1 0 0,0-1 1 0 0,-1 0 0 0 0,1 1-1 0 0,0-1 1 0 0,0 0-1 0 0,0 1 1 0 0,-1-1-1 0 0,1 0 1 0 0,0 1 0 0 0,0-1-1 0 0,-1 0 1 0 0,1 0-1 0 0,0 1 1 0 0,-1-1 0 0 0,1 0-1 0 0,0 0 1 0 0,-1 1-1 0 0,1-1 1 0 0,-1 0-1 0 0,-15 9-5397 0 0,12-8 4130 0 0,-11 7-2037 0 0</inkml:trace>
</inkml:ink>
</file>

<file path=ppt/ink/ink2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7:36.2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0 6593 0 0,'-1'1'438'0'0,"0"0"-1"0"0,0 0 1 0 0,1 0-1 0 0,-1 0 1 0 0,0 0-1 0 0,1 0 1 0 0,-1 0-1 0 0,1 0 1 0 0,-1 0-1 0 0,1 1 1 0 0,-1-1-1 0 0,1 0 1 0 0,0 0-1 0 0,0 0 1 0 0,-1 0-1 0 0,1 1 1 0 0,0-1-1 0 0,0 0 1 0 0,0 0-1 0 0,0 0 1 0 0,1 1-1 0 0,-1-1 1 0 0,1 2-1 0 0,-1-2-103 0 0,1 0-1 0 0,0 0 1 0 0,0 0-1 0 0,0 0 1 0 0,0 0-1 0 0,0-1 1 0 0,0 1-1 0 0,0 0 1 0 0,1-1-1 0 0,-1 1 1 0 0,0 0-1 0 0,0-1 1 0 0,0 1-1 0 0,1-1 1 0 0,-1 0-1 0 0,0 1 1 0 0,3-1-1 0 0,7 1 601 0 0,1 0 0 0 0,0-1 0 0 0,20-2 0 0 0,-28 1-868 0 0,40-5 23 0 0,-27 3 20 0 0,0 1-1 0 0,21 0 0 0 0,-14 4-4093 0 0,-1 4-3812 0 0</inkml:trace>
</inkml:ink>
</file>

<file path=ppt/ink/ink2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7:47.1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83 19 10122 0 0,'-42'8'8721'0'0,"2"0"-3639"0"0,75-26-4147 0 0,-11 13-757 0 0,0 1 0 0 0,0 0-1 0 0,0 2 1 0 0,33 1 0 0 0,19 5-1745 0 0,2 5-7813 0 0,-68-8 4701 0 0</inkml:trace>
</inkml:ink>
</file>

<file path=ppt/ink/ink2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7:47.5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 38 8930 0 0,'-27'-37'10227'0'0,"80"90"-4231"0"0,-41-44-5786 0 0,-1 1 1 0 0,0 1 0 0 0,-1 0-1 0 0,-1 0 1 0 0,14 20 0 0 0,-21-27-151 0 0,0 1 0 0 0,0-1-1 0 0,0 1 1 0 0,0-1 0 0 0,-1 1 0 0 0,0 0 0 0 0,0 0 0 0 0,0 0 0 0 0,-1 0 0 0 0,0 0 0 0 0,0 0 0 0 0,0 0 0 0 0,0 0 0 0 0,-1-1 0 0 0,0 1 0 0 0,0 0 0 0 0,0 0 0 0 0,0 0-1 0 0,-1-1 1 0 0,0 1 0 0 0,-3 6 0 0 0,-4 5-5 0 0,0-1-1 0 0,-1-1 1 0 0,-1 1-1 0 0,0-2 1 0 0,-1 1-1 0 0,-20 16 1 0 0,10-8-579 0 0,15-14 352 0 0,5-3-4188 0 0,26-4-14708 0 0</inkml:trace>
</inkml:ink>
</file>

<file path=ppt/ink/ink2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7:47.9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39 301 10258 0 0,'0'2'854'0'0,"-1"-1"1"0"0,0 1-1 0 0,1 0 0 0 0,-1 0 0 0 0,0-1 0 0 0,0 1 1 0 0,0 0-1 0 0,0-1 0 0 0,-1 1 0 0 0,1-1 1 0 0,0 1-1 0 0,-1-1 0 0 0,-1 2 0 0 0,-5-6 2478 0 0,2-15-3002 0 0,2-18-274 0 0,1 0-1 0 0,2 0 1 0 0,1 1 0 0 0,7-49 0 0 0,-7 84-57 0 0,9-46 16 0 0,-8 45-16 0 0,-1-1 1 0 0,0 1 0 0 0,1-1-1 0 0,-1 1 1 0 0,1-1-1 0 0,-1 1 1 0 0,1-1-1 0 0,0 1 1 0 0,0 0-1 0 0,0-1 1 0 0,0 1 0 0 0,0 0-1 0 0,0 0 1 0 0,0-1-1 0 0,0 1 1 0 0,0 0-1 0 0,0 0 1 0 0,0 0-1 0 0,1 0 1 0 0,-1 1-1 0 0,0-1 1 0 0,1 0 0 0 0,-1 1-1 0 0,1-1 1 0 0,2 0-1 0 0,-2 1 3 0 0,-1 1-1 0 0,1-1 1 0 0,-1 1-1 0 0,1 0 1 0 0,-1-1-1 0 0,1 1 1 0 0,-1 0-1 0 0,1 0 1 0 0,-1 0-1 0 0,0 0 0 0 0,0 0 1 0 0,1 0-1 0 0,-1 1 1 0 0,0-1-1 0 0,0 0 1 0 0,0 1-1 0 0,0-1 1 0 0,0 1-1 0 0,-1-1 1 0 0,1 1-1 0 0,0 1 1 0 0,16 38 68 0 0,-16-35-62 0 0,17 55 38 0 0,-14-40-34 0 0,2-1 1 0 0,16 37 0 0 0,-22-56-16 0 0,0-1 0 0 0,0 1 0 0 0,1-1 0 0 0,-1 0 0 0 0,0 1 0 0 0,0-1 1 0 0,1 0-1 0 0,-1 0 0 0 0,0 1 0 0 0,0-1 0 0 0,1 0 0 0 0,-1 1 0 0 0,0-1 0 0 0,1 0 0 0 0,-1 0 0 0 0,1 0 0 0 0,-1 0 1 0 0,0 1-1 0 0,1-1 0 0 0,-1 0 0 0 0,1 0 0 0 0,-1 0 0 0 0,0 0 0 0 0,1 0 0 0 0,-1 0 0 0 0,1 0 0 0 0,-1 0 0 0 0,0 0 1 0 0,1 0-1 0 0,-1 0 0 0 0,1 0 0 0 0,-1 0 0 0 0,0 0 0 0 0,1 0 0 0 0,-1-1 0 0 0,1 1 0 0 0,-1 0 0 0 0,0 0 0 0 0,1 0 0 0 0,-1-1 1 0 0,0 1-1 0 0,1 0 0 0 0,-1 0 0 0 0,0-1 0 0 0,0 1 0 0 0,1 0 0 0 0,-1-1 0 0 0,0 1 0 0 0,0 0 0 0 0,1-1 0 0 0,-1 1 1 0 0,0 0-1 0 0,0-1 0 0 0,0 1 0 0 0,1-1 0 0 0,17-28-118 0 0,-12 18 94 0 0,8-13-14 0 0,-11 18 37 0 0,0 0 0 0 0,0 0-1 0 0,1 0 1 0 0,0 0 0 0 0,0 0-1 0 0,0 1 1 0 0,1 0 0 0 0,0 0 0 0 0,11-9-1 0 0,-16 14 8 0 0,1 0-1 0 0,0-1 0 0 0,-1 1 0 0 0,1 0 1 0 0,0 0-1 0 0,-1 0 0 0 0,1-1 1 0 0,0 1-1 0 0,0 0 0 0 0,-1 0 1 0 0,1 0-1 0 0,0 0 0 0 0,-1 0 0 0 0,1 0 1 0 0,0 1-1 0 0,0-1 0 0 0,-1 0 1 0 0,1 0-1 0 0,0 0 0 0 0,-1 1 1 0 0,1-1-1 0 0,0 0 0 0 0,-1 1 0 0 0,1-1 1 0 0,-1 1-1 0 0,1-1 0 0 0,-1 1 1 0 0,2 0-1 0 0,11 23 85 0 0,-3 30 57 0 0,-5 24 21 0 0,-5-54-751 0 0,1 1 0 0 0,1-1 1 0 0,7 30-1 0 0,-5-46-2085 0 0</inkml:trace>
</inkml:ink>
</file>

<file path=ppt/ink/ink2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7:48.3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84 29 9186 0 0,'0'-2'597'0'0,"0"0"0"0"0,0 1 1 0 0,0-1-1 0 0,0 0 0 0 0,0 0 1 0 0,0 1-1 0 0,0-1 0 0 0,0 0 0 0 0,-1 0 1 0 0,1 1-1 0 0,-1-3 0 0 0,1 3-386 0 0,-1 1 1 0 0,1 0-1 0 0,0-1 0 0 0,-1 1 1 0 0,1 0-1 0 0,0-1 0 0 0,0 1 1 0 0,-1 0-1 0 0,1-1 0 0 0,0 1 0 0 0,-1 0 1 0 0,1 0-1 0 0,-1 0 0 0 0,1-1 1 0 0,0 1-1 0 0,-1 0 0 0 0,1 0 1 0 0,-1 0-1 0 0,1 0 0 0 0,-1 0 0 0 0,1-1 1 0 0,0 1-1 0 0,-1 0 0 0 0,1 0 1 0 0,-1 0-1 0 0,1 0 0 0 0,-1 1 1 0 0,0-1-1 0 0,-16 7 3531 0 0,-2 7-3733 0 0,16-12-12 0 0,0 0 0 0 0,0 0 0 0 0,1 1 0 0 0,0-1 0 0 0,-1 1-1 0 0,1 0 1 0 0,0 0 0 0 0,0 0 0 0 0,1 0 0 0 0,-1 0 0 0 0,0 0 0 0 0,1 0-1 0 0,0 1 1 0 0,0-1 0 0 0,0 0 0 0 0,0 1 0 0 0,1-1 0 0 0,-1 1-1 0 0,1-1 1 0 0,0 1 0 0 0,0-1 0 0 0,0 1 0 0 0,0-1 0 0 0,1 1 0 0 0,-1-1-1 0 0,1 1 1 0 0,0-1 0 0 0,0 0 0 0 0,0 1 0 0 0,0-1 0 0 0,1 0 0 0 0,-1 0-1 0 0,1 0 1 0 0,0 0 0 0 0,0 0 0 0 0,0 0 0 0 0,1 0 0 0 0,-1-1 0 0 0,0 1-1 0 0,1-1 1 0 0,0 0 0 0 0,0 1 0 0 0,-1-1 0 0 0,1 0 0 0 0,0-1 0 0 0,1 1-1 0 0,-1-1 1 0 0,0 1 0 0 0,5 1 0 0 0,25 3-59 0 0,-27-5 56 0 0,0 0-1 0 0,0 0 1 0 0,0 1-1 0 0,-1-1 1 0 0,1 1 0 0 0,0 0-1 0 0,7 5 1 0 0,-12-7 20 0 0,0 1 0 0 0,-1 0 0 0 0,1 0 0 0 0,0-1 1 0 0,0 1-1 0 0,0 0 0 0 0,-1 0 0 0 0,1 0 0 0 0,0 0 0 0 0,-1 0 0 0 0,1 0 1 0 0,-1 0-1 0 0,1 0 0 0 0,-1 0 0 0 0,0 0 0 0 0,1 0 0 0 0,-1 3 1 0 0,0-2 35 0 0,0 0 0 0 0,0 1 0 0 0,0-1 1 0 0,-1 1-1 0 0,1-1 0 0 0,-1 0 1 0 0,0 1-1 0 0,1-1 0 0 0,-1 0 1 0 0,0 1-1 0 0,-2 2 0 0 0,-4 5 194 0 0,0 1 1 0 0,0-1-1 0 0,-16 16 0 0 0,-16 23-118 0 0,39-48-209 0 0,-1-1-1 0 0,1 1 1 0 0,0-1-1 0 0,-1 0 0 0 0,1 1 1 0 0,0-1-1 0 0,0 1 1 0 0,-1-1-1 0 0,1 1 1 0 0,0-1-1 0 0,0 1 0 0 0,0 0 1 0 0,0-1-1 0 0,0 1 1 0 0,0-1-1 0 0,0 1 1 0 0,0-1-1 0 0,0 1 0 0 0,0-1 1 0 0,0 1-1 0 0,0-1 1 0 0,0 1-1 0 0,0-1 1 0 0,0 1-1 0 0,0-1 0 0 0,1 1 1 0 0,-1-1-1 0 0,0 1 1 0 0,0-1-1 0 0,1 1 1 0 0,-1-1-1 0 0,0 1 0 0 0,1-1 1 0 0,-1 0-1 0 0,0 1 1 0 0,1-1-1 0 0,-1 0 1 0 0,1 1-1 0 0,-1-1 1 0 0,1 0-1 0 0,-1 1 0 0 0,1-1 1 0 0,-1 0-1 0 0,1 0 1 0 0,-1 1-1 0 0,1-1 1 0 0,1 0-1014 0 0,0 1 1 0 0,0-1-1 0 0,0 1 1 0 0,1-1-1 0 0,-1 0 1 0 0,0 0-1 0 0,0 0 1 0 0,0 0-1 0 0,0 0 1 0 0,4-1 0 0 0,7-2-6350 0 0</inkml:trace>
</inkml:ink>
</file>

<file path=ppt/ink/ink2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7:48.9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170 41 9034 0 0,'0'-1'533'0'0,"0"-1"0"0"0,0 0 0 0 0,-1 0 0 0 0,1 1 0 0 0,0-1 0 0 0,-1 0 0 0 0,1 0 0 0 0,-1 1 0 0 0,1-1 0 0 0,-1 0 0 0 0,0 1 0 0 0,0-1 0 0 0,0 1 0 0 0,1-1 0 0 0,-2 1-1 0 0,1 0 1 0 0,0-1 0 0 0,0 1 0 0 0,0 0 0 0 0,-1 0 0 0 0,1-1 0 0 0,0 1 0 0 0,-1 0 0 0 0,1 0 0 0 0,-4-1 0 0 0,2 2-187 0 0,-1-1-1 0 0,1 1 0 0 0,-1 0 1 0 0,1 0-1 0 0,-1 0 0 0 0,1 0 1 0 0,-1 0-1 0 0,1 1 0 0 0,-1 0 1 0 0,1 0-1 0 0,-1 0 0 0 0,-4 2 1 0 0,3-1-298 0 0,-1 1 0 0 0,0 0 0 0 0,1 0 0 0 0,-1 0 0 0 0,1 1 0 0 0,0-1 0 0 0,0 1 0 0 0,0 1 0 0 0,0-1 0 0 0,1 1 0 0 0,0 0 0 0 0,0-1 0 0 0,0 2 1 0 0,1-1-1 0 0,0 0 0 0 0,0 1 0 0 0,0 0 0 0 0,0 0 0 0 0,1 0 0 0 0,0 0 0 0 0,0 0 0 0 0,1 0 0 0 0,0 0 0 0 0,0 0 0 0 0,0 1 0 0 0,1-1 0 0 0,0 0 1 0 0,0 1-1 0 0,0-1 0 0 0,1 0 0 0 0,0 1 0 0 0,0-1 0 0 0,1 0 0 0 0,0 0 0 0 0,0 0 0 0 0,0 0 0 0 0,1 0 0 0 0,0 0 0 0 0,0-1 0 0 0,0 1 0 0 0,1-1 1 0 0,5 7-1 0 0,-7-10-58 0 0,0 0 1 0 0,-1 0 0 0 0,1 0 0 0 0,0-1-1 0 0,0 1 1 0 0,0 0 0 0 0,0-1-1 0 0,0 0 1 0 0,0 1 0 0 0,1-1 0 0 0,-1 0-1 0 0,0 0 1 0 0,1 0 0 0 0,-1-1 0 0 0,1 1-1 0 0,-1 0 1 0 0,1-1 0 0 0,-1 0-1 0 0,1 0 1 0 0,-1 1 0 0 0,1-1 0 0 0,-1-1-1 0 0,1 1 1 0 0,-1 0 0 0 0,1-1 0 0 0,-1 1-1 0 0,1-1 1 0 0,-1 0 0 0 0,1 0-1 0 0,-1 0 1 0 0,0 0 0 0 0,0 0 0 0 0,1 0-1 0 0,-1-1 1 0 0,0 1 0 0 0,0-1 0 0 0,0 1-1 0 0,0-1 1 0 0,2-3 0 0 0,5-4-67 0 0,-2 0 0 0 0,1 0 0 0 0,-1 0 0 0 0,0-1 1 0 0,-1 0-1 0 0,0-1 0 0 0,5-12 0 0 0,4-32-132 0 0,1-1 251 0 0,-16 56-42 0 0,0 0 1 0 0,0 0 0 0 0,0 0 0 0 0,0 0-1 0 0,0-1 1 0 0,0 1 0 0 0,0 0 0 0 0,0 0-1 0 0,0 0 1 0 0,0 0 0 0 0,0 0 0 0 0,0 0-1 0 0,1 0 1 0 0,-1 0 0 0 0,0 0-1 0 0,0 0 1 0 0,0 0 0 0 0,0 0 0 0 0,0 0-1 0 0,0 0 1 0 0,0 0 0 0 0,0 0 0 0 0,1 0-1 0 0,-1 0 1 0 0,0 0 0 0 0,0 0-1 0 0,0 0 1 0 0,0 0 0 0 0,0 0 0 0 0,0 0-1 0 0,0 0 1 0 0,0 0 0 0 0,0 0 0 0 0,1 0-1 0 0,-1 0 1 0 0,0 0 0 0 0,0 0 0 0 0,0 0-1 0 0,0 0 1 0 0,0 0 0 0 0,0 0-1 0 0,0 0 1 0 0,0 0 0 0 0,0 0 0 0 0,0 0-1 0 0,0 1 1 0 0,1-1 0 0 0,-1 0 0 0 0,0 0-1 0 0,0 0 1 0 0,0 0 0 0 0,0 0 0 0 0,0 0-1 0 0,0 0 1 0 0,0 0 0 0 0,0 0-1 0 0,0 1 1 0 0,0-1 0 0 0,0 0 0 0 0,0 0-1 0 0,0 0 1 0 0,0 0 0 0 0,0 0 0 0 0,0 0-1 0 0,0 0 1 0 0,5 14 87 0 0,2 15 36 0 0,-1 0-71 0 0,-1 1 0 0 0,-1 0 0 0 0,-2 0 0 0 0,-2 0 0 0 0,0 0 0 0 0,-2 0 0 0 0,-1 0 0 0 0,-1-1 0 0 0,-11 35 0 0 0,13-58-66 0 0,0 0 0 0 0,-1-1 0 0 0,1 0 0 0 0,-1 0 0 0 0,-1 1 0 0 0,1-2 0 0 0,-1 1 1 0 0,-4 5-1 0 0,7-9 5 0 0,0 0 0 0 0,0 0 0 0 0,-1 1 0 0 0,1-1 0 0 0,0 0 1 0 0,-1 0-1 0 0,1 0 0 0 0,-1 0 0 0 0,1-1 0 0 0,-1 1 0 0 0,1 0 0 0 0,-1 0 1 0 0,0-1-1 0 0,1 1 0 0 0,-1-1 0 0 0,0 0 0 0 0,0 1 0 0 0,1-1 0 0 0,-1 0 1 0 0,0 0-1 0 0,0 0 0 0 0,1 0 0 0 0,-1-1 0 0 0,0 1 0 0 0,1 0 0 0 0,-1-1 1 0 0,0 1-1 0 0,1-1 0 0 0,-1 1 0 0 0,0-1 0 0 0,1 0 0 0 0,-2-1 0 0 0,3 2 6 0 0,-1 0-1 0 0,1 0 0 0 0,0 0 0 0 0,0-1 1 0 0,-1 1-1 0 0,1 0 0 0 0,0 0 0 0 0,0 0 0 0 0,-1-1 1 0 0,1 1-1 0 0,0 0 0 0 0,0 0 0 0 0,0-1 0 0 0,0 1 1 0 0,0 0-1 0 0,-1-1 0 0 0,1 1 0 0 0,0 0 0 0 0,0 0 1 0 0,0-1-1 0 0,0 1 0 0 0,0 0 0 0 0,0-1 0 0 0,0 1 1 0 0,0 0-1 0 0,0-1 0 0 0,0 1 0 0 0,0 0 0 0 0,0-1 1 0 0,0 1-1 0 0,0 0 0 0 0,0 0 0 0 0,1-1 0 0 0,-1 1 1 0 0,10-12-14 0 0,15-3 3 0 0,-11 9-17 0 0,1 0-1 0 0,1 1 1 0 0,-1 1-1 0 0,1 0 1 0 0,-1 1-1 0 0,29-2 1 0 0,16 2-6234 0 0,-43 2 2673 0 0,-4 0-2361 0 0,-1-1-2076 0 0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6:44.5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16139 0 0,'4'4'614'0'0,"-1"-1"-1"0"0,1 0 0 0 0,-1 1 0 0 0,1-2 0 0 0,0 1 0 0 0,0 0 0 0 0,0-1 0 0 0,7 4 0 0 0,-3-3-217 0 0,0-1 0 0 0,-1 1 1 0 0,1-1-1 0 0,13 2 0 0 0,-9-3-683 0 0,-1 0 1 0 0,0-1 0 0 0,0-1 0 0 0,1 1-1 0 0,-1-2 1 0 0,0 1 0 0 0,15-5-1 0 0,-25 6 116 0 0,-1-1 0 0 0,1 1 0 0 0,-1 0 0 0 0,1 0 0 0 0,-1 0 0 0 0,1 0 0 0 0,0 0 0 0 0,-1-1 0 0 0,1 1 0 0 0,-1 0-1 0 0,0-1 1 0 0,1 1 0 0 0,-1 0 0 0 0,1-1 0 0 0,-1 1 0 0 0,1 0 0 0 0,-1-1 0 0 0,0 1 0 0 0,1-1 0 0 0,-1 1 0 0 0,0 0 0 0 0,1-1 0 0 0,-1 0 0 0 0,-7-6-4075 0 0,5 6 3914 0 0,-1 0 0 0 0,0 0 1 0 0,1 0-1 0 0,-1 0 0 0 0,0 1 0 0 0,0-1 0 0 0,1 1 0 0 0,-6 0 0 0 0,6 0 602 0 0,-1 0 0 0 0,0 1-1 0 0,1 0 1 0 0,-1 0 0 0 0,0 0 0 0 0,1 0 0 0 0,-1 0 0 0 0,1 0 0 0 0,-1 1 0 0 0,1-1-1 0 0,0 1 1 0 0,-1 0 0 0 0,1-1 0 0 0,0 1 0 0 0,0 0 0 0 0,0 0 0 0 0,1 1 0 0 0,-1-1-1 0 0,0 0 1 0 0,1 1 0 0 0,-3 4 0 0 0,2-2 207 0 0,1 0 1 0 0,-1 0-1 0 0,1 0 0 0 0,0 0 1 0 0,0 0-1 0 0,0 1 0 0 0,1-1 1 0 0,0 0-1 0 0,0 0 0 0 0,0 1 0 0 0,2 7 1 0 0,-1-7-134 0 0,1 0 0 0 0,-1 0 0 0 0,1 0 0 0 0,1 0 1 0 0,-1 0-1 0 0,1 0 0 0 0,0-1 0 0 0,0 1 0 0 0,7 8 0 0 0,-8-11-392 0 0,0-1 0 0 0,0 0-1 0 0,1 1 1 0 0,-1-1-1 0 0,0 0 1 0 0,1 0-1 0 0,0 0 1 0 0,0 0-1 0 0,-1-1 1 0 0,1 1-1 0 0,0-1 1 0 0,0 0-1 0 0,1 0 1 0 0,-1 0-1 0 0,0 0 1 0 0,0 0-1 0 0,0-1 1 0 0,6 1 0 0 0,-1-1-682 0 0,0-1 0 0 0,0 0 0 0 0,0 0 0 0 0,-1-1 0 0 0,1 0 0 0 0,11-4 0 0 0,21-14-6834 0 0,-17 6 420 0 0</inkml:trace>
</inkml:ink>
</file>

<file path=ppt/ink/ink2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7:49.3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39 12651 0 0,'-2'-1'707'0'0,"1"0"1"0"0,0 0 0 0 0,-1-1-1 0 0,1 1 1 0 0,0-1 0 0 0,0 1-1 0 0,0-1 1 0 0,0 0 0 0 0,0 1-1 0 0,1-1 1 0 0,-2-3 0 0 0,2 5-599 0 0,0-1 1 0 0,0 1-1 0 0,0-1 1 0 0,0 1 0 0 0,0-1-1 0 0,0 1 1 0 0,0-1-1 0 0,0 1 1 0 0,0-1-1 0 0,0 1 1 0 0,0-1 0 0 0,1 1-1 0 0,-1-1 1 0 0,0 1-1 0 0,0 0 1 0 0,1-1-1 0 0,-1 1 1 0 0,0-1 0 0 0,1 1-1 0 0,-1 0 1 0 0,0-1-1 0 0,1 1 1 0 0,-1 0-1 0 0,0-1 1 0 0,1 1 0 0 0,-1 0-1 0 0,1 0 1 0 0,0-1-1 0 0,3 0 31 0 0,1-1 0 0 0,-1 1-1 0 0,1 1 1 0 0,-1-1 0 0 0,1 0-1 0 0,-1 1 1 0 0,1 0 0 0 0,5 1-1 0 0,60 7 201 0 0,-65-7-307 0 0,1 1 0 0 0,-1-1 1 0 0,1 1-1 0 0,-1 0 1 0 0,0 0-1 0 0,1 1 1 0 0,-1-1-1 0 0,-1 1 0 0 0,1 0 1 0 0,6 5-1 0 0,-11-7-15 0 0,0-1 1 0 0,0 1-1 0 0,0-1 0 0 0,0 1 0 0 0,0 0 0 0 0,0-1 0 0 0,0 1 0 0 0,0-1 1 0 0,0 1-1 0 0,0 0 0 0 0,0-1 0 0 0,-1 1 0 0 0,1-1 0 0 0,0 1 0 0 0,0-1 1 0 0,-1 1-1 0 0,1-1 0 0 0,0 1 0 0 0,0-1 0 0 0,-1 1 0 0 0,1-1 0 0 0,-1 1 1 0 0,1-1-1 0 0,0 1 0 0 0,-1-1 0 0 0,1 0 0 0 0,-1 1 0 0 0,1-1 0 0 0,-1 0 1 0 0,1 1-1 0 0,-1-1 0 0 0,0 0 0 0 0,-23 17 240 0 0,17-12-169 0 0,5-3-80 0 0,-1 0 1 0 0,1 0-1 0 0,0 0 1 0 0,0 0-1 0 0,0 0 1 0 0,0 1-1 0 0,0-1 1 0 0,0 1-1 0 0,1 0 1 0 0,-1-1-1 0 0,1 1 1 0 0,-1 0-1 0 0,1 0 1 0 0,0 0-1 0 0,1 0 1 0 0,-1 0-1 0 0,0 0 1 0 0,1 0-1 0 0,-1 0 1 0 0,1 4-1 0 0,1-4-4 0 0,-1-1 1 0 0,1 0-1 0 0,-1 0 0 0 0,1 0 0 0 0,0 0 0 0 0,0 0 0 0 0,-1 0 1 0 0,2 0-1 0 0,-1 0 0 0 0,0 0 0 0 0,0-1 0 0 0,1 1 1 0 0,-1 0-1 0 0,1-1 0 0 0,-1 1 0 0 0,1-1 0 0 0,-1 1 0 0 0,1-1 1 0 0,0 0-1 0 0,0 0 0 0 0,0 0 0 0 0,0 0 0 0 0,0 0 1 0 0,0 0-1 0 0,0 0 0 0 0,0-1 0 0 0,0 1 0 0 0,0-1 0 0 0,4 1 1 0 0,10 0-936 0 0,-1-1 1 0 0,1 0 0 0 0,-1-1 0 0 0,0-1 0 0 0,1 0 0 0 0,-1-1 0 0 0,0-1 0 0 0,0 0-1 0 0,21-10 1 0 0,-23 7-8095 0 0</inkml:trace>
</inkml:ink>
</file>

<file path=ppt/ink/ink2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7:49.6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 1 11883 0 0,'-2'2'851'0'0,"0"1"0"0"0,0-1 1 0 0,0 1-1 0 0,0 0 1 0 0,0-1-1 0 0,0 1 0 0 0,1 0 1 0 0,0 0-1 0 0,-1 0 1 0 0,1 0-1 0 0,-1 4 0 0 0,2-6-703 0 0,0 0 0 0 0,0-1 0 0 0,0 1 0 0 0,0 0 0 0 0,0 0 0 0 0,1-1 0 0 0,-1 1 0 0 0,0 0 0 0 0,0-1 0 0 0,0 1 0 0 0,1 0 0 0 0,-1 0-1 0 0,0-1 1 0 0,1 1 0 0 0,-1-1 0 0 0,0 1 0 0 0,1 0 0 0 0,-1-1 0 0 0,1 1 0 0 0,0 0 0 0 0,1 0-44 0 0,-1 0 1 0 0,1 0-1 0 0,0 0 1 0 0,-1 0 0 0 0,1 0-1 0 0,0-1 1 0 0,0 1-1 0 0,-1-1 1 0 0,1 1-1 0 0,0-1 1 0 0,3 0-1 0 0,5 0-12 0 0,1 0 0 0 0,-1 0 1 0 0,0-2-1 0 0,0 1 0 0 0,0-1 0 0 0,11-4 0 0 0,-11 3-229 0 0,0 1 0 0 0,1 0 0 0 0,-1 0 0 0 0,1 1 0 0 0,16 0 0 0 0,-27 1-37 0 0,1 0 1 0 0,-1 0-1 0 0,1 0 1 0 0,-1 0-1 0 0,1 0 0 0 0,-1 0 1 0 0,1 0-1 0 0,0 0 1 0 0,-1 0-1 0 0,1 0 1 0 0,-1 0-1 0 0,1 0 0 0 0,-1 1 1 0 0,1-1-1 0 0,-1 0 1 0 0,1 0-1 0 0,-1 1 0 0 0,1-1 1 0 0,-1 0-1 0 0,0 1 1 0 0,1-1-1 0 0,-1 0 1 0 0,1 1-1 0 0,-1-1 0 0 0,0 1 1 0 0,1-1-1 0 0,-1 1 1 0 0,-7 11-7311 0 0,-12 1 161 0 0,7-8 6354 0 0,-8 0-788 0 0,1 3-813 0 0</inkml:trace>
</inkml:ink>
</file>

<file path=ppt/ink/ink2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7:50.1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1 7834 0 0,'0'1'497'0'0,"-1"0"0"0"0,0 1 0 0 0,1-1 1 0 0,-1 1-1 0 0,1-1 0 0 0,0 1 0 0 0,0-1 1 0 0,0 1-1 0 0,-1-1 0 0 0,1 1 0 0 0,0-1 1 0 0,1 1-1 0 0,-1-1 0 0 0,0 1 0 0 0,0-1 1 0 0,1 1-1 0 0,-1-1 0 0 0,1 0 0 0 0,-1 1 1 0 0,2 2-1 0 0,-1-3-206 0 0,1 1 0 0 0,-1-1 0 0 0,1 0 1 0 0,-1 1-1 0 0,1-1 0 0 0,-1 0 0 0 0,1 0 0 0 0,0 0 1 0 0,0 0-1 0 0,-1 0 0 0 0,1-1 0 0 0,0 1 0 0 0,0 0 1 0 0,2 0-1 0 0,8 1 57 0 0,1-1 1 0 0,-1 0-1 0 0,0-1 0 0 0,16-1 1 0 0,-18 1 270 0 0,-2-1-503 0 0,-1 1 39 0 0,0-1 1 0 0,0 1 0 0 0,0 1 0 0 0,11 1 0 0 0,-18-2-127 0 0,1 0-1 0 0,0 0 0 0 0,-1 1 1 0 0,1-1-1 0 0,0 0 1 0 0,-1 1-1 0 0,1-1 0 0 0,0 0 1 0 0,-1 1-1 0 0,1-1 1 0 0,-1 0-1 0 0,1 1 0 0 0,-1-1 1 0 0,1 1-1 0 0,-1-1 1 0 0,1 1-1 0 0,-1 0 0 0 0,1-1 1 0 0,-1 1-1 0 0,1 0 1 0 0,-1 0 11 0 0,0 0 0 0 0,0 1 0 0 0,0-1 1 0 0,0 0-1 0 0,0 0 0 0 0,0 0 0 0 0,0 0 1 0 0,-1 0-1 0 0,1 0 0 0 0,0 0 1 0 0,0 0-1 0 0,-1 0 0 0 0,1 0 0 0 0,-1 0 1 0 0,1 0-1 0 0,-1-1 0 0 0,0 1 1 0 0,0 1-1 0 0,-4 6 107 0 0,0 0 1 0 0,1 0-1 0 0,0 1 1 0 0,0-1-1 0 0,1 1 1 0 0,-4 13 0 0 0,7-21-144 0 0,-1 1 1 0 0,0 0-1 0 0,1-1 1 0 0,0 1-1 0 0,-1 0 0 0 0,1 0 1 0 0,0-1-1 0 0,0 1 1 0 0,0 0-1 0 0,0 0 1 0 0,0-1-1 0 0,1 1 1 0 0,-1 0-1 0 0,0 0 1 0 0,1-1-1 0 0,0 1 1 0 0,-1-1-1 0 0,1 1 1 0 0,0 0-1 0 0,-1-1 1 0 0,1 1-1 0 0,0-1 1 0 0,0 1-1 0 0,1-1 1 0 0,-1 0-1 0 0,0 1 1 0 0,0-1-1 0 0,0 0 1 0 0,1 0-1 0 0,-1 0 1 0 0,1 0-1 0 0,-1 0 1 0 0,1 0-1 0 0,-1 0 1 0 0,1-1-1 0 0,0 1 0 0 0,-1-1 1 0 0,1 1-1 0 0,0-1 1 0 0,-1 1-1 0 0,1-1 1 0 0,2 0-1 0 0,2 0-187 0 0,-1 0 0 0 0,1 0 0 0 0,0-1 0 0 0,-1 1 0 0 0,1-1-1 0 0,0-1 1 0 0,-1 1 0 0 0,1-1 0 0 0,-1 0 0 0 0,10-5 0 0 0,18-13-3844 0 0,-6-2-4737 0 0,-14 10 459 0 0</inkml:trace>
</inkml:ink>
</file>

<file path=ppt/ink/ink2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7:50.4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65 7514 0 0,'-2'-8'3110'0'0,"-5"-23"1888"0"0,7 30-4625 0 0,0-1-1 0 0,0 1 0 0 0,0-1 0 0 0,-1 1 1 0 0,1-1-1 0 0,0 1 0 0 0,1 0 0 0 0,-1-1 0 0 0,0 1 1 0 0,0-1-1 0 0,1 1 0 0 0,-1 0 0 0 0,1-1 0 0 0,-1 1 1 0 0,1 0-1 0 0,0-3 0 0 0,2 8 208 0 0,-1 0-1 0 0,0 0 1 0 0,0 0 0 0 0,-1 0-1 0 0,3 8 1 0 0,14 66 406 0 0,11 109 1 0 0,-10-49-1936 0 0,12-3-4096 0 0,-17-97-4065 0 0,-8-28 1510 0 0</inkml:trace>
</inkml:ink>
</file>

<file path=ppt/ink/ink2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7:50.9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 14 17844 0 0,'-8'-13'3061'0'0,"3"14"-149"0"0,0 25 110 0 0,5-19-3265 0 0,-3 28 507 0 0,1-1 0 0 0,3 1-1 0 0,0 0 1 0 0,12 58 0 0 0,40 136-491 0 0,-48-213 230 0 0,-5-28-228 0 0,1 0-1 0 0,1 0 0 0 0,0 0 1 0 0,6-19-1 0 0,-7 27 221 0 0,1 1 0 0 0,-1-1 0 0 0,1 0 0 0 0,0 1 0 0 0,-1-1 0 0 0,2 1 0 0 0,-1 0 0 0 0,0 0 0 0 0,1 0 0 0 0,-1 0 0 0 0,5-4 0 0 0,-5 6 3 0 0,-1 0 0 0 0,1 0 0 0 0,0 0-1 0 0,0 1 1 0 0,0-1 0 0 0,-1 0 0 0 0,1 1-1 0 0,0-1 1 0 0,0 1 0 0 0,0-1 0 0 0,0 1-1 0 0,0 0 1 0 0,0 0 0 0 0,0 0 0 0 0,0 0-1 0 0,0 0 1 0 0,0 1 0 0 0,0-1 0 0 0,0 1-1 0 0,0-1 1 0 0,0 1 0 0 0,0 0 0 0 0,0-1-1 0 0,3 3 1 0 0,-3-2 24 0 0,1 0-1 0 0,-1 1 1 0 0,0-1 0 0 0,0 1-1 0 0,1-1 1 0 0,-1 1-1 0 0,0 0 1 0 0,0 0 0 0 0,0 0-1 0 0,-1 0 1 0 0,1 0 0 0 0,0 1-1 0 0,-1-1 1 0 0,1 0-1 0 0,-1 1 1 0 0,0-1 0 0 0,0 1-1 0 0,0 0 1 0 0,0-1 0 0 0,0 5-1 0 0,0-2 17 0 0,-1 1-1 0 0,1-1 0 0 0,-1 1 0 0 0,-1-1 1 0 0,1 0-1 0 0,-1 1 0 0 0,0-1 0 0 0,0 0 1 0 0,-1 0-1 0 0,-2 7 0 0 0,1-5-35 0 0,1 0 1 0 0,-1 0-1 0 0,-1-1 0 0 0,0 1 0 0 0,0-1 0 0 0,0 0 0 0 0,0 0 1 0 0,-1 0-1 0 0,0-1 0 0 0,0 1 0 0 0,-1-1 0 0 0,1-1 0 0 0,-1 1 1 0 0,0-1-1 0 0,-13 7 0 0 0,16-10-122 0 0,0 0 1 0 0,0-1-1 0 0,0 1 1 0 0,1-1-1 0 0,-1 0 1 0 0,0 0-1 0 0,0 0 1 0 0,0 0-1 0 0,0 0 1 0 0,0-1-1 0 0,0 1 1 0 0,0-1-1 0 0,1 0 1 0 0,-1 1 0 0 0,0-1-1 0 0,1-1 1 0 0,-4-1-1 0 0,5 3-173 0 0,0-1 1 0 0,0 1-1 0 0,0-1 0 0 0,0 0 1 0 0,1 0-1 0 0,-1 0 0 0 0,0 1 0 0 0,0-1 1 0 0,1 0-1 0 0,-1 0 0 0 0,1 0 1 0 0,-1 0-1 0 0,1 0 0 0 0,-1 0 1 0 0,1 0-1 0 0,-1 0 0 0 0,1 0 0 0 0,-1-2 1 0 0,1 1-332 0 0,1 1 1 0 0,-1-1-1 0 0,0 0 1 0 0,0 1-1 0 0,1-1 1 0 0,-1 0-1 0 0,1 1 1 0 0,-1-1-1 0 0,1 1 1 0 0,-1-1-1 0 0,1 1 1 0 0,0-1-1 0 0,0 1 0 0 0,0 0 1 0 0,0-1-1 0 0,2-1 1 0 0,7-8-5226 0 0</inkml:trace>
</inkml:ink>
</file>

<file path=ppt/ink/ink2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7:51.2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12 15955 0 0,'3'-5'2241'0'0,"0"2"-993"0"0,2 0-56 0 0,4 4-111 0 0,-1 1-289 0 0,4 4-168 0 0,0 3-80 0 0,3 2-152 0 0,-1 3-104 0 0,2 3-104 0 0,-1 0-200 0 0,-1 0-264 0 0,1 1-632 0 0,-1 1-968 0 0,0-1-1265 0 0,-1-4-1528 0 0,-4-4 264 0 0,2-1-1840 0 0</inkml:trace>
</inkml:ink>
</file>

<file path=ppt/ink/ink2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7:51.7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 11 10098 0 0,'-5'-10'13983'0'0,"6"34"-11742"0"0,-13 73-1420 0 0,-1 14 1146 0 0,8-37-3995 0 0,4-12-3813 0 0,5 1-5309 0 0,-2-53 4708 0 0</inkml:trace>
  <inkml:trace contextRef="#ctx0" brushRef="#br0" timeOffset="1">114 96 9034 0 0,'-2'-1'440'0'0,"1"0"0"0"0,0 0 0 0 0,-1 0 0 0 0,1 0 0 0 0,0 0 0 0 0,0 0 0 0 0,0 0 0 0 0,0 0 0 0 0,0 0 0 0 0,0-1 0 0 0,0 1 0 0 0,1 0 0 0 0,-1-1 0 0 0,0 1 0 0 0,1 0 1 0 0,-1-1-1 0 0,1 1 0 0 0,-1-3 0 0 0,1 4-170 0 0,0-1 0 0 0,0 0 0 0 0,1 0 0 0 0,-1 0 0 0 0,0 0 0 0 0,0 0 0 0 0,1 0 0 0 0,-1 0 0 0 0,1 1 0 0 0,-1-1 0 0 0,0 0 0 0 0,1 0 0 0 0,0 0 0 0 0,-1 1 0 0 0,1-1 0 0 0,-1 0 0 0 0,1 1 0 0 0,0-1 0 0 0,0 1 0 0 0,-1-1 0 0 0,3 0 0 0 0,23-10 2723 0 0,2 7-3475 0 0,-13 5 552 0 0,0 1 0 0 0,-1 0 0 0 0,0 1 1 0 0,28 10-1 0 0,6 1-1766 0 0,0-8-4652 0 0,-40-6 1298 0 0,4 5-2556 0 0</inkml:trace>
</inkml:ink>
</file>

<file path=ppt/ink/ink2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7:52.0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1 14019 0 0,'-8'12'6799'0'0,"6"6"-3544"0"0,7 24-1987 0 0,-2-25-409 0 0,-1 6-630 0 0,21 172 933 0 0,-16-154-2459 0 0,15 45-1 0 0,-9-54-1968 0 0,-2-16-922 0 0,-1-12-4636 0 0,-9-4 8485 0 0</inkml:trace>
</inkml:ink>
</file>

<file path=ppt/ink/ink2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7:52.4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58 8026 0 0,'9'10'9281'0'0,"6"1"-3940"0"0,28 11-2758 0 0,-31-18-2777 0 0,-1 0 0 0 0,1 0-1 0 0,0-1 1 0 0,0 0-1 0 0,21 1 1 0 0,-32-3 183 0 0,1-1 1 0 0,-1 0-1 0 0,1 0 0 0 0,-1 0 1 0 0,1 0-1 0 0,0 0 0 0 0,-1-1 1 0 0,1 1-1 0 0,-1 0 0 0 0,1-1 1 0 0,-1 1-1 0 0,1-1 0 0 0,-1 1 1 0 0,1-1-1 0 0,-1 0 0 0 0,0 0 1 0 0,1 0-1 0 0,-1 0 1 0 0,0 1-1 0 0,0-2 0 0 0,0 1 1 0 0,0 0-1 0 0,0 0 0 0 0,0 0 1 0 0,0 0-1 0 0,0-1 0 0 0,0 1 1 0 0,0 0-1 0 0,0-1 0 0 0,-1 1 1 0 0,1-1-1 0 0,-1 1 0 0 0,1-1 1 0 0,-1 1-1 0 0,0-1 0 0 0,1 1 1 0 0,-1-1-1 0 0,0 0 0 0 0,0 1 1 0 0,0-1-1 0 0,0 1 0 0 0,0-1 1 0 0,-1 1-1 0 0,1-1 0 0 0,0 1 1 0 0,-1-1-1 0 0,0-1 0 0 0,0-2 11 0 0,-1 1-1 0 0,1 0 1 0 0,-1 0 0 0 0,0 0-1 0 0,0 0 1 0 0,0 0-1 0 0,0 0 1 0 0,-1 1 0 0 0,1-1-1 0 0,-1 1 1 0 0,0-1-1 0 0,0 1 1 0 0,-1 0 0 0 0,1 0-1 0 0,-1 1 1 0 0,-4-4-1 0 0,5 4 74 0 0,0 1 0 0 0,-1 0 0 0 0,1-1 0 0 0,-1 1 0 0 0,0 1 0 0 0,1-1 0 0 0,-1 0 0 0 0,0 1 0 0 0,1 0 0 0 0,-1 0 0 0 0,0 0 0 0 0,0 0 0 0 0,1 0 0 0 0,-1 1 0 0 0,0 0 0 0 0,1-1 0 0 0,-1 2 0 0 0,1-1 0 0 0,-1 0 0 0 0,1 1 0 0 0,-1-1 0 0 0,1 1 0 0 0,0 0 0 0 0,0 0 0 0 0,0 0 0 0 0,0 1 0 0 0,0-1 0 0 0,0 1 0 0 0,1-1 0 0 0,-1 1 0 0 0,1 0 0 0 0,0 0 0 0 0,0 0 0 0 0,0 0 0 0 0,0 1 0 0 0,-2 6 0 0 0,0-3-19 0 0,1 0-1 0 0,0 0 1 0 0,1 1-1 0 0,0-1 1 0 0,0 1 0 0 0,0 0-1 0 0,1-1 1 0 0,1 1-1 0 0,-1 0 1 0 0,1 0-1 0 0,0 0 1 0 0,1 0-1 0 0,0-1 1 0 0,0 1-1 0 0,1 0 1 0 0,-1-1 0 0 0,4 8-1 0 0,-2-10-235 0 0,-1 0 0 0 0,1-1 0 0 0,-1 1 0 0 0,1-1 0 0 0,0 0-1 0 0,1 0 1 0 0,-1 0 0 0 0,1-1 0 0 0,0 1 0 0 0,0-1 0 0 0,0 0 0 0 0,0 0 0 0 0,1 0 0 0 0,-1 0-1 0 0,1-1 1 0 0,-1 0 0 0 0,1 0 0 0 0,8 2 0 0 0,-6-2-1242 0 0,-1-1 1 0 0,1 0 0 0 0,-1-1-1 0 0,1 1 1 0 0,0-1-1 0 0,-1 0 1 0 0,1-1-1 0 0,12-2 1 0 0,7-4-5612 0 0</inkml:trace>
</inkml:ink>
</file>

<file path=ppt/ink/ink2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7:52.7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103 1 18812 0 0,'-10'15'6904'0'0,"2"21"-5327"0"0,5-25-884 0 0,0 0-430 0 0,-25 85 879 0 0,24-86-1255 0 0,0 0 0 0 0,0-1-1 0 0,-1 0 1 0 0,0 0 0 0 0,-1 0-1 0 0,0-1 1 0 0,-10 12 0 0 0,22-29-1562 0 0,13-8 1497 0 0,-6 11 64 0 0,0 1-1 0 0,0 1 1 0 0,1 0-1 0 0,0 0 1 0 0,25-2-1 0 0,25-5-7617 0 0,-62 10 7194 0 0,-1 1 0 0 0,0-1 1 0 0,1 1-1 0 0,-1-1 0 0 0,0 0 0 0 0,1 0 0 0 0,-1 1 0 0 0,0-1 0 0 0,0 0 0 0 0,0 0 0 0 0,0 0 1 0 0,1 0-1 0 0,-1 0 0 0 0,-1-1 0 0 0,1 1 0 0 0,0 0 0 0 0,0 0 0 0 0,0-1 0 0 0,-1 1 0 0 0,1 0 0 0 0,-1-1 1 0 0,1 1-1 0 0,0-3 0 0 0,3-7-3078 0 0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6:44.9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 6 14763 0 0,'-8'-2'2976'0'0,"-13"-1"3441"0"0,20 3-6329 0 0,1 1 0 0 0,-1-1-1 0 0,1 1 1 0 0,-1-1 0 0 0,1 1 0 0 0,-1-1 0 0 0,1 1-1 0 0,0-1 1 0 0,-1 1 0 0 0,1 0 0 0 0,0-1 0 0 0,0 1-1 0 0,-1-1 1 0 0,1 1 0 0 0,0 0 0 0 0,0-1 0 0 0,0 1-1 0 0,0 0 1 0 0,0 0 0 0 0,0-1 0 0 0,0 1 0 0 0,0 0-1 0 0,0-1 1 0 0,0 1 0 0 0,0 0 0 0 0,0-1 0 0 0,0 1 0 0 0,0 0-1 0 0,1-1 1 0 0,-1 1 0 0 0,1 1 0 0 0,1 5 10 0 0,1 0 0 0 0,0 0 1 0 0,0 0-1 0 0,0-1 0 0 0,1 1 1 0 0,0-1-1 0 0,0 1 0 0 0,1-1 1 0 0,0-1-1 0 0,0 1 1 0 0,0-1-1 0 0,0 0 0 0 0,1 0 1 0 0,9 6-1 0 0,-11-8-207 0 0,-1-1 1 0 0,1 1-1 0 0,0-1 0 0 0,0 1 1 0 0,1-1-1 0 0,-1-1 0 0 0,0 1 1 0 0,1-1-1 0 0,-1 1 0 0 0,1-1 1 0 0,-1 0-1 0 0,1-1 0 0 0,0 1 1 0 0,-1-1-1 0 0,1 0 0 0 0,0 0 1 0 0,-1-1-1 0 0,1 1 0 0 0,-1-1 1 0 0,1 0-1 0 0,-1 0 0 0 0,1-1 1 0 0,-1 1-1 0 0,7-4 0 0 0,-10 4-190 0 0,0 1 1 0 0,0-1-1 0 0,0 0 0 0 0,0 0 1 0 0,0 0-1 0 0,0 0 0 0 0,0 0 1 0 0,-1-1-1 0 0,1 1 0 0 0,0 0 1 0 0,-1 0-1 0 0,1 0 0 0 0,0-1 1 0 0,-1 1-1 0 0,0 0 0 0 0,1-1 1 0 0,-1 1-1 0 0,1-2 0 0 0,-1 2 159 0 0,0 1-1 0 0,0-1 0 0 0,0 0 1 0 0,0 1-1 0 0,-1-1 1 0 0,1 1-1 0 0,0-1 1 0 0,0 1-1 0 0,0-1 0 0 0,0 0 1 0 0,0 1-1 0 0,-1-1 1 0 0,1 1-1 0 0,0-1 1 0 0,-1 1-1 0 0,1-1 0 0 0,0 1 1 0 0,-1-1-1 0 0,1 1 1 0 0,0 0-1 0 0,-1-1 1 0 0,1 1-1 0 0,-1-1 0 0 0,1 1 1 0 0,-1 0-1 0 0,1 0 1 0 0,-1-1-1 0 0,1 1 1 0 0,-1 0-1 0 0,1 0 0 0 0,-1-1 1 0 0,0 1-1 0 0,1 0 1 0 0,-1 0-1 0 0,1 0 1 0 0,-1 0-1 0 0,1 0 0 0 0,-1 0 1 0 0,0 0-1 0 0,1 0 1 0 0,-1 0-1 0 0,1 0 1 0 0,-1 0-1 0 0,0 0 0 0 0,0 1 1 0 0,0-1 139 0 0,-1 1-1 0 0,1 0 1 0 0,0 0 0 0 0,-1-1-1 0 0,1 1 1 0 0,0 0 0 0 0,-1 0 0 0 0,1 0-1 0 0,0 1 1 0 0,0-1 0 0 0,0 0 0 0 0,0 0-1 0 0,0 1 1 0 0,0-1 0 0 0,0 0-1 0 0,1 1 1 0 0,-1-1 0 0 0,0 1 0 0 0,1-1-1 0 0,-1 1 1 0 0,0 2 0 0 0,-9 39 3794 0 0,9-36-2698 0 0,0-2-730 0 0,-1 1 0 0 0,1-1 0 0 0,-1 1 0 0 0,0-1 0 0 0,0 0 0 0 0,-1 1 0 0 0,1-1 0 0 0,-1 0 0 0 0,0-1 0 0 0,-6 7 0 0 0,3-5-412 0 0,1 0-1 0 0,-1-1 1 0 0,-1 0 0 0 0,1-1-1 0 0,-1 0 1 0 0,-13 7-1 0 0,19-11 4 0 0,-1 1 0 0 0,1-1 1 0 0,0 1-1 0 0,0-1 0 0 0,-1 1 0 0 0,1 0 0 0 0,0-1 1 0 0,0 1-1 0 0,0 0 0 0 0,0 0 0 0 0,0 0 0 0 0,0 0 1 0 0,0 0-1 0 0,0 0 0 0 0,0 0 0 0 0,-1 2 0 0 0,3-3 42 0 0,0 0 0 0 0,-1 1-1 0 0,1-1 1 0 0,0 1-1 0 0,0-1 1 0 0,0 0 0 0 0,-1 0-1 0 0,1 0 1 0 0,0 1 0 0 0,0-1-1 0 0,0 0 1 0 0,0 0-1 0 0,0 0 1 0 0,-1 0 0 0 0,1 0-1 0 0,0 0 1 0 0,2-1 0 0 0,52-7-115 0 0,-26 2-285 0 0,30-5-2871 0 0,0 6-6346 0 0,-47 7 4620 0 0</inkml:trace>
</inkml:ink>
</file>

<file path=ppt/ink/ink2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7:53.1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79 48 3793 0 0,'1'-47'20467'0'0,"-8"69"-19634"0"0,0-1-1 0 0,-19 36 1 0 0,16-37-1096 0 0,1 1 0 0 0,-12 36 1 0 0,64-73-1938 0 0,-1 1 2158 0 0,-27 10-1959 0 0,0-1-1 0 0,20-10 0 0 0,-31 14 1024 0 0,1-1 1 0 0,-1 0-1 0 0,0 0 1 0 0,0 0 0 0 0,-1 0-1 0 0,1-1 1 0 0,-1 1-1 0 0,1-1 1 0 0,-1 0-1 0 0,0 0 1 0 0,4-9-1 0 0,11-26-555 0 0,-9 19 4299 0 0,0 1 6013 0 0,-14 35-2232 0 0,-1 12-4327 0 0,-4 13-2848 0 0,1-21-1604 0 0,-1 0 0 0 0,-1-1 0 0 0,0 0 0 0 0,-2 0 0 0 0,-28 32 0 0 0,16-23 2217 0 0,-3 0 3536 0 0,25-24-2523 0 0,1-3-488 0 0,0 1 0 0 0,0-1 0 0 0,1 1 0 0 0,-1 0 0 0 0,1 0 0 0 0,-1-1 0 0 0,1 1 0 0 0,0 0 0 0 0,-1 0 0 0 0,1 0 0 0 0,0 1 0 0 0,-1 3 0 0 0,6-6-225 0 0,0 1 0 0 0,0-1-1 0 0,0 0 1 0 0,0 0 0 0 0,-1-1 0 0 0,1 1-1 0 0,0-1 1 0 0,4-1 0 0 0,-7 2-203 0 0,21-5 148 0 0,-9 1-53 0 0,1 1-1 0 0,-1 1 1 0 0,1 0-1 0 0,0 1 1 0 0,23 0-1 0 0,-34 2-194 0 0,0-1 1 0 0,0 1-1 0 0,-1-1 1 0 0,1 1-1 0 0,0 0 0 0 0,-1 0 1 0 0,1 0-1 0 0,-1 0 0 0 0,1 0 1 0 0,-1 1-1 0 0,0-1 0 0 0,1 1 1 0 0,-1 0-1 0 0,0 0 1 0 0,0-1-1 0 0,0 1 0 0 0,0 0 1 0 0,-1 1-1 0 0,1-1 0 0 0,0 0 1 0 0,-1 0-1 0 0,0 1 0 0 0,1-1 1 0 0,-1 1-1 0 0,0-1 0 0 0,0 1 1 0 0,0 0-1 0 0,-1-1 1 0 0,1 1-1 0 0,-1 0 0 0 0,1 0 1 0 0,-1-1-1 0 0,0 1 0 0 0,0 4 1 0 0,0 3-743 0 0,1 22-3717 0 0,-4-12-5734 0 0</inkml:trace>
</inkml:ink>
</file>

<file path=ppt/ink/ink2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7:53.5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205 1 18020 0 0,'-12'25'5194'0'0,"-14"26"780"0"0,-14 22-4429 0 0,27-53-1810 0 0,0-1 0 0 0,-1 0 0 0 0,-34 33 0 0 0,41-45 187 0 0,-24 27-715 0 0,35-32 671 0 0,1-1 1 0 0,0-1-1 0 0,0 1 0 0 0,-1-1 0 0 0,1 1 1 0 0,6-2-1 0 0,-10 1 110 0 0,23 0-252 0 0,1-1 0 0 0,0-1 0 0 0,37-9 0 0 0,-53 9-2070 0 0,0-1 1 0 0,0 0-1 0 0,16-9 1 0 0,-15 6-3266 0 0,-1-2-1997 0 0</inkml:trace>
</inkml:ink>
</file>

<file path=ppt/ink/ink2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7:53.8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111 0 16700 0 0,'-6'15'6022'0'0,"0"12"-3000"0"0,-2 3-1632 0 0,-41 88-41 0 0,7-22-1949 0 0,44-95 561 0 0,-1-1-1 0 0,0 1 0 0 0,0-1 0 0 0,0 1 1 0 0,1-1-1 0 0,-1 0 0 0 0,0 1 0 0 0,0-1 1 0 0,1 0-1 0 0,-1 0 0 0 0,0 0 0 0 0,1 0 0 0 0,-1 0 1 0 0,0 0-1 0 0,0 0 0 0 0,1 0 0 0 0,-1-1 1 0 0,3 0-1 0 0,32-4 112 0 0,-10-1-79 0 0,-19 4-49 0 0,0 0 0 0 0,1 1 1 0 0,-1 0-1 0 0,1 0 1 0 0,-1 0-1 0 0,0 1 1 0 0,1 0-1 0 0,10 2 0 0 0,-17-2-218 0 0,0 0 0 0 0,-1 1 0 0 0,1-1 1 0 0,0 1-1 0 0,-1-1 0 0 0,1 1 0 0 0,-1-1 0 0 0,1 1 0 0 0,-1-1 0 0 0,1 1 0 0 0,-1-1 0 0 0,1 1 0 0 0,-1 0 0 0 0,0-1 0 0 0,1 1 0 0 0,-1 0 0 0 0,0-1 0 0 0,1 1 0 0 0,-1 0 0 0 0,0-1 0 0 0,0 1 0 0 0,0 0 0 0 0,0 0 0 0 0,0-1 0 0 0,0 1 0 0 0,0 0 1 0 0,0 0-1 0 0,0-1 0 0 0,0 1 0 0 0,0 0 0 0 0,0 0 0 0 0,0-1 0 0 0,-1 2 0 0 0,-8 24-9277 0 0,5-15 4461 0 0</inkml:trace>
</inkml:ink>
</file>

<file path=ppt/ink/ink2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7:54.2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 11 13203 0 0,'-5'2'1412'0'0,"3"-1"-887"0"0,0 0-1 0 0,0 0 0 0 0,0 0 0 0 0,1 0 0 0 0,-1 0 1 0 0,0 1-1 0 0,0-1 0 0 0,1 0 0 0 0,-1 1 0 0 0,1 0 0 0 0,-1-1 1 0 0,1 1-1 0 0,-2 3 0 0 0,31-5 2973 0 0,42-15-2873 0 0,15-2-407 0 0,-76 16-609 0 0,1 0-1 0 0,-1 1 1 0 0,0 0-1 0 0,0 0 1 0 0,0 1-1 0 0,18 3 1 0 0,-23-3-734 0 0,0 1-1 0 0,0-1 1 0 0,0 1-1 0 0,0 0 1 0 0,0 0 0 0 0,0 0-1 0 0,3 3 1 0 0,13 12-7247 0 0</inkml:trace>
</inkml:ink>
</file>

<file path=ppt/ink/ink2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7:54.6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7 16139 0 0,'-1'1'402'0'0,"0"0"-1"0"0,1 0 1 0 0,-1 0-1 0 0,1 0 1 0 0,0 1-1 0 0,-1-1 0 0 0,1 0 1 0 0,0 0-1 0 0,0 1 1 0 0,0-1-1 0 0,0 0 1 0 0,0 0-1 0 0,0 1 0 0 0,0-1 1 0 0,0 0-1 0 0,0 0 1 0 0,0 1-1 0 0,1-1 0 0 0,-1 0 1 0 0,1 2-1 0 0,14 33 370 0 0,-8-19-52 0 0,2 38-911 0 0,8-90-2717 0 0,-11 23 2803 0 0,0-1 0 0 0,0 1 0 0 0,1 0 0 0 0,13-15 0 0 0,-17 24 146 0 0,-1 0-1 0 0,1 0 1 0 0,0 0-1 0 0,1 0 1 0 0,-1 1-1 0 0,0-1 1 0 0,1 1-1 0 0,5-3 1 0 0,-7 4 15 0 0,0 1 1 0 0,-1-1-1 0 0,1 1 0 0 0,0-1 1 0 0,0 1-1 0 0,0 0 1 0 0,0-1-1 0 0,0 1 0 0 0,0 0 1 0 0,0 0-1 0 0,-1 0 1 0 0,1 1-1 0 0,0-1 0 0 0,0 0 1 0 0,0 1-1 0 0,0 0 1 0 0,0-1-1 0 0,-1 1 0 0 0,3 1 1 0 0,-2-1 29 0 0,0 1 0 0 0,0 0 0 0 0,0-1-1 0 0,0 1 1 0 0,0 0 0 0 0,0 0 0 0 0,-1 0 0 0 0,1 1 0 0 0,-1-1 0 0 0,1 0 0 0 0,-1 0 0 0 0,0 1 0 0 0,0-1 0 0 0,0 1-1 0 0,0-1 1 0 0,0 1 0 0 0,-1 0 0 0 0,1-1 0 0 0,-1 1 0 0 0,0-1 0 0 0,0 1 0 0 0,0 0 0 0 0,0-1 0 0 0,0 1 0 0 0,0 0 0 0 0,-1-1-1 0 0,0 5 1 0 0,0-4-45 0 0,0 1-1 0 0,0-1 1 0 0,0 1-1 0 0,0-1 1 0 0,0 0-1 0 0,-1 1 1 0 0,1-1-1 0 0,-1 0 1 0 0,0 0-1 0 0,0 0 1 0 0,0 0-1 0 0,0 0 1 0 0,-1-1-1 0 0,1 1 1 0 0,-1 0-1 0 0,1-1 1 0 0,-1 0-1 0 0,0 0 1 0 0,-6 3-1 0 0,-30 3 150 0 0,37-8-186 0 0,1 1 0 0 0,-1-1 0 0 0,1 0 1 0 0,-1 0-1 0 0,1 0 0 0 0,-1 0 0 0 0,1 0 1 0 0,-1 0-1 0 0,1-1 0 0 0,-1 1 0 0 0,1 0 1 0 0,0-1-1 0 0,-1 1 0 0 0,1-1 0 0 0,-1 0 0 0 0,1 1 1 0 0,0-1-1 0 0,0 0 0 0 0,-1 0 0 0 0,1 0 1 0 0,0 0-1 0 0,0 0 0 0 0,0 0 0 0 0,-2-2 1 0 0,4 3-21 0 0,-1-1 0 0 0,0 1 0 0 0,0-1 1 0 0,0 0-1 0 0,0 1 0 0 0,0-1 0 0 0,0 0 1 0 0,1 1-1 0 0,-1-1 0 0 0,0 1 1 0 0,1-1-1 0 0,-1 1 0 0 0,0-1 0 0 0,1 1 1 0 0,-1-1-1 0 0,1 1 0 0 0,-1-1 0 0 0,1 1 1 0 0,-1-1-1 0 0,1 1 0 0 0,-1 0 1 0 0,1-1-1 0 0,-1 1 0 0 0,1 0 0 0 0,-1-1 1 0 0,1 1-1 0 0,-1 0 0 0 0,1 0 1 0 0,0 0-1 0 0,-1-1 0 0 0,1 1 0 0 0,0 0 1 0 0,-1 0-1 0 0,1 0 0 0 0,0 0 0 0 0,-1 0 1 0 0,1 0-1 0 0,-1 0 0 0 0,1 0 1 0 0,0 1-1 0 0,29-2-4344 0 0,0 2-6572 0 0,-12 2 3305 0 0</inkml:trace>
  <inkml:trace contextRef="#ctx0" brushRef="#br0" timeOffset="1">445 54 20140 0 0,'4'4'7130'0'0,"-5"-3"-6866"0"0,1 0-136 0 0,0-2-560 0 0,-2 1-368 0 0</inkml:trace>
</inkml:ink>
</file>

<file path=ppt/ink/ink2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8:09.8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 85 8890 0 0,'-1'0'168'0'0,"0"0"0"0"0,0 0 0 0 0,0 0 0 0 0,0 0 0 0 0,0 0 0 0 0,1 0-1 0 0,-1 0 1 0 0,0-1 0 0 0,0 1 0 0 0,0 0 0 0 0,1 0 0 0 0,-1-1 0 0 0,0 1 0 0 0,0 0 0 0 0,1-1 0 0 0,-1 1 0 0 0,0-1 0 0 0,1 1 0 0 0,-1-1 0 0 0,0 0 0 0 0,1 1-1 0 0,-1-1 1 0 0,1 1 0 0 0,-1-1 0 0 0,1 0 0 0 0,-1 0 0 0 0,1 0-29 0 0,0 0 1 0 0,1 0-1 0 0,-1 0 0 0 0,0 0 0 0 0,1 0 0 0 0,-1 1 0 0 0,0-1 1 0 0,1 0-1 0 0,0 0 0 0 0,-1 0 0 0 0,1 1 0 0 0,-1-1 1 0 0,1 0-1 0 0,0 1 0 0 0,-1-1 0 0 0,1 0 0 0 0,0 1 0 0 0,1-1 1 0 0,42-24 1307 0 0,-25 18-1255 0 0,-1 0-1 0 0,1 2 1 0 0,1 0 0 0 0,-1 1 0 0 0,1 1-1 0 0,0 1 1 0 0,31 1 0 0 0,142 17 72 0 0,-144-10-142 0 0,-29-4-175 0 0,0 1 1 0 0,0 1-1 0 0,35 12 0 0 0,-72-12-8245 0 0,-7 0 3443 0 0,8-2 919 0 0</inkml:trace>
</inkml:ink>
</file>

<file path=ppt/ink/ink2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8:10.2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102 0 4641 0 0,'-5'6'2481'0'0,"0"-1"1"0"0,0 1-1 0 0,1 0 0 0 0,-7 12 0 0 0,-9 31 2222 0 0,-4 58-5506 0 0,15-60 1663 0 0,4-24-823 0 0,1-9-36 0 0,1 1-1 0 0,0-1 0 0 0,1 0 0 0 0,0 20 1 0 0,2-30 0 0 0,1-1 0 0 0,-1 0 0 0 0,0 1 0 0 0,1-1 0 0 0,0 0 0 0 0,-1 0 0 0 0,1 0 0 0 0,1 0 0 0 0,-1 1 0 0 0,0-1 0 0 0,1-1 0 0 0,-1 1 0 0 0,1 0 0 0 0,0 0 0 0 0,0-1 0 0 0,0 1 0 0 0,0-1 0 0 0,1 1 0 0 0,-1-1 0 0 0,1 0 0 0 0,-1 0 0 0 0,1 0 0 0 0,0 0 0 0 0,4 2 0 0 0,16 6 95 0 0,-1-2 0 0 0,2 0 0 0 0,-1-1-1 0 0,49 7 1 0 0,-55-12-216 0 0,1 0 0 0 0,0-1-1 0 0,0-1 1 0 0,-1-1 0 0 0,1 0 0 0 0,0-2 0 0 0,27-6 0 0 0,-14-4-3083 0 0,-29 11 2498 0 0,0 1 0 0 0,0-1 0 0 0,0 0 0 0 0,0 1 0 0 0,0-1 0 0 0,-1 0 0 0 0,1 0 0 0 0,0 0 0 0 0,-1-1 0 0 0,1 1 0 0 0,-1 0 0 0 0,0 0 0 0 0,0-1 0 0 0,0 1-1 0 0,1-6 1 0 0,2-2-3791 0 0</inkml:trace>
</inkml:ink>
</file>

<file path=ppt/ink/ink2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8:10.5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116 1 7506 0 0,'-6'5'6831'0'0,"7"7"-3674"0"0,7 14-1584 0 0,-7-22-962 0 0,29 60 1301 0 0,-23-50-1709 0 0,0 0-1 0 0,0 0 1 0 0,4 18 0 0 0,-10-29-165 0 0,-1-1-1 0 0,0 1 1 0 0,0-1 0 0 0,0 1 0 0 0,0-1 0 0 0,0 1-1 0 0,0-1 1 0 0,-1 1 0 0 0,1-1 0 0 0,-1 1 0 0 0,0-1-1 0 0,1 1 1 0 0,-1-1 0 0 0,0 0 0 0 0,-1 1 0 0 0,1-1-1 0 0,0 0 1 0 0,-1 0 0 0 0,1 0 0 0 0,-1 0-1 0 0,1 0 1 0 0,-1 0 0 0 0,0 0 0 0 0,0-1 0 0 0,0 1-1 0 0,0-1 1 0 0,0 1 0 0 0,-5 1 0 0 0,-7 5 4 0 0,0-1 0 0 0,-1 0 0 0 0,-23 6 0 0 0,15-5-73 0 0,13-4-242 0 0,-13 5-129 0 0,11 1-3941 0 0</inkml:trace>
</inkml:ink>
</file>

<file path=ppt/ink/ink2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8:10.9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23 13283 0 0,'0'-22'7201'0'0,"0"31"-3438"0"0,-1 37-2358 0 0,1-5-1770 0 0,1 59-111 0 0,4-67-3866 0 0,4-1-4147 0 0,-4-21 894 0 0</inkml:trace>
</inkml:ink>
</file>

<file path=ppt/ink/ink2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8:11.3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12 382 7922 0 0,'-1'4'1212'0'0,"-3"25"5403"0"0,-2-11 2420 0 0,7-23-6163 0 0,6-19-2242 0 0,5-32-216 0 0,25-109 5 0 0,-28 135-413 0 0,0 1 0 0 0,3-1 0 0 0,18-35-1 0 0,-29 63-5 0 0,0 0 0 0 0,0 0 0 0 0,-1 1 0 0 0,1-1 0 0 0,0 0 0 0 0,0 1 0 0 0,1-1 0 0 0,-1 1-1 0 0,0 0 1 0 0,0-1 0 0 0,1 1 0 0 0,-1 0 0 0 0,1 0 0 0 0,-1 0 0 0 0,1 0 0 0 0,-1 0 0 0 0,1 0 0 0 0,0 0-1 0 0,0 0 1 0 0,2 0 0 0 0,-3 1 0 0 0,1 0 0 0 0,-1 1 0 0 0,0-1 0 0 0,0 0 0 0 0,1 1 0 0 0,-1-1 0 0 0,0 1-1 0 0,0-1 1 0 0,0 1 0 0 0,1 0 0 0 0,-1 0 0 0 0,0-1 0 0 0,0 1 0 0 0,0 0 0 0 0,0 0 0 0 0,0 0-1 0 0,-1 0 1 0 0,1 0 0 0 0,0 0 0 0 0,0 0 0 0 0,0 2 0 0 0,5 7 8 0 0,-1 0 1 0 0,-1 0-1 0 0,0 1 1 0 0,0 0-1 0 0,2 11 1 0 0,19 103-957 0 0,13 173-1 0 0,-45-313-8933 0 0,-13-22 1379 0 0,8 17 2693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1:17.6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147 1 10978 0 0,'0'4'10245'0'0,"-2"14"-5637"0"0,-21 41-4098 0 0,-59 158 122 0 0,43-69-8910 0 0,39-132 4658 0 0,9-15 2005 0 0,10-2 2813 0 0,52 13 2765 0 0,-56-8-3654 0 0,0-1 0 0 0,0-1 1 0 0,0 0-1 0 0,0-1 0 0 0,1 0 0 0 0,-1-1 0 0 0,0-1 0 0 0,18-3 0 0 0,-30 3-512 0 0,0 0-1 0 0,-1 0 0 0 0,1 0 1 0 0,0-1-1 0 0,0 1 0 0 0,-1-1 0 0 0,1 1 1 0 0,2-3-1 0 0,-3 2-374 0 0,-1 1 0 0 0,1-1 0 0 0,-1 1 0 0 0,1-1 0 0 0,-1 1 0 0 0,0-1 0 0 0,0 0-1 0 0,0 0 1 0 0,0 0 0 0 0,0 0 0 0 0,0 0 0 0 0,0 1 0 0 0,-1-2 0 0 0,1 1 0 0 0,-1 0 0 0 0,1 0 0 0 0,-1 0 0 0 0,0 0-1 0 0,0-3 1 0 0,-2-7-4645 0 0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6:45.2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51 25 15579 0 0,'-2'11'2162'0'0,"-5"39"2211"0"0,7-48-4191 0 0,0 0 0 0 0,0 0 0 0 0,0 1 0 0 0,0-1 0 0 0,0 0 0 0 0,1 0 1 0 0,-1 0-1 0 0,1 1 0 0 0,-1-1 0 0 0,1 0 0 0 0,0 0 0 0 0,-1 0 0 0 0,1 0 1 0 0,0 0-1 0 0,1 0 0 0 0,-1 0 0 0 0,2 2 0 0 0,-2-4-198 0 0,-1 1 1 0 0,1-1-1 0 0,0 0 0 0 0,-1 0 1 0 0,1 1-1 0 0,0-1 0 0 0,0 0 0 0 0,-1 0 1 0 0,1 0-1 0 0,0 0 0 0 0,0 0 1 0 0,-1 0-1 0 0,1 0 0 0 0,0 0 0 0 0,0 0 1 0 0,-1 0-1 0 0,1-1 0 0 0,0 1 1 0 0,0 0-1 0 0,-1 0 0 0 0,1-1 0 0 0,0 1 1 0 0,-1 0-1 0 0,1-1 0 0 0,0 1 1 0 0,-1-1-1 0 0,1 1 0 0 0,-1-1 1 0 0,1 1-1 0 0,-1-1 0 0 0,1 1 0 0 0,-1-1 1 0 0,1 0-1 0 0,-1 1 0 0 0,0-1 1 0 0,1 0-1 0 0,0-1 0 0 0,15-26-1279 0 0,-16 27 1272 0 0,8-18-250 0 0,-6 13 305 0 0,0 0 0 0 0,1 0 0 0 0,0 0 0 0 0,0 1 0 0 0,0-1 0 0 0,0 1 1 0 0,1-1-1 0 0,0 1 0 0 0,8-8 0 0 0,-11 13 1 0 0,-1-1 0 0 0,1 1 1 0 0,-1 0-1 0 0,1-1 0 0 0,-1 1 0 0 0,1 0 0 0 0,-1-1 1 0 0,1 1-1 0 0,-1 0 0 0 0,1 0 0 0 0,-1 0 0 0 0,1 0 1 0 0,0-1-1 0 0,-1 1 0 0 0,1 0 0 0 0,-1 0 0 0 0,1 0 1 0 0,0 0-1 0 0,-1 0 0 0 0,1 0 0 0 0,-1 0 0 0 0,1 1 1 0 0,0-1-1 0 0,-1 0 0 0 0,1 0 0 0 0,-1 0 0 0 0,1 1 1 0 0,-1-1-1 0 0,1 0 0 0 0,-1 0 0 0 0,2 1 0 0 0,9 19 438 0 0,-9-14-406 0 0,-1 0 1 0 0,0-1-1 0 0,0 1 1 0 0,0 0-1 0 0,-1 11 1 0 0,-1-11-123 0 0,-1 0 0 0 0,1 0 0 0 0,-2 0 1 0 0,1 0-1 0 0,-1 0 0 0 0,0-1 0 0 0,0 1 1 0 0,0-1-1 0 0,-1 0 0 0 0,0 0 0 0 0,0 0 1 0 0,0 0-1 0 0,-1-1 0 0 0,1 0 0 0 0,-11 8 1 0 0,10-8-24 0 0,-1-1 0 0 0,0 1 0 0 0,1-1 0 0 0,-1 0 0 0 0,0 0 0 0 0,0 0 0 0 0,-1-1 0 0 0,1 0 0 0 0,-1 0 0 0 0,1-1 0 0 0,-1 0 0 0 0,1 0 0 0 0,-1 0 1 0 0,0-1-1 0 0,-6-1 0 0 0,3-3 46 0 0,16-3 185 0 0,19-3 273 0 0,-15 10-408 0 0,0-1 0 0 0,-1 1 1 0 0,1 1-1 0 0,0 0 0 0 0,0 1 0 0 0,11 2 0 0 0,32 11-3825 0 0,-21-5-2826 0 0,-12-5-1462 0 0</inkml:trace>
</inkml:ink>
</file>

<file path=ppt/ink/ink2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8:11.7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0 419 9418 0 0,'7'-3'2370'0'0,"-1"1"0"0"0,1-1-1 0 0,0 1 1 0 0,0 1 0 0 0,9-2-1 0 0,41 1 1586 0 0,2 9-8846 0 0,-5 7-7425 0 0,-42-10 5653 0 0</inkml:trace>
  <inkml:trace contextRef="#ctx0" brushRef="#br0" timeOffset="1">452 88 8498 0 0,'5'-15'5841'0'0,"0"1"-3096"0"0,3-3-545 0 0,2 0-391 0 0,-3 5-409 0 0,0 3-136 0 0,-3 6-192 0 0,-3 3-168 0 0,0 4-311 0 0,-1 4-217 0 0,-2 4-184 0 0,1 5-104 0 0,-2 5-192 0 0,0 8-416 0 0,-1 6-769 0 0,2 2-1551 0 0,-2 1-2769 0 0,-1-6-4434 0 0</inkml:trace>
</inkml:ink>
</file>

<file path=ppt/ink/ink2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9:38.1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63 70 10122 0 0,'-12'6'1771'0'0,"7"-3"-1710"0"0,0-1 1 0 0,-1 1 0 0 0,1-1-1 0 0,0 0 1 0 0,-1 0-1 0 0,1-1 1 0 0,-9 2-1 0 0,53-24-458 0 0,-34 19 845 0 0,1 1 0 0 0,0-1 0 0 0,0 1 0 0 0,0 0 0 0 0,1 0 0 0 0,-1 0 1 0 0,0 1-1 0 0,0 0 0 0 0,0 1 0 0 0,0-1 0 0 0,0 1 0 0 0,0 0 0 0 0,0 0 0 0 0,0 1 0 0 0,0 0 0 0 0,0 0 0 0 0,0 1 1 0 0,-1-1-1 0 0,1 1 0 0 0,-1 0 0 0 0,10 8 0 0 0,0 2-6 0 0,-1 2 1 0 0,0-1-1 0 0,-1 2 0 0 0,0 0 1 0 0,13 24-1 0 0,48 83 141 0 0,-45-72-314 0 0,65 87-1 0 0,-94-137-240 0 0,1 0 1 0 0,0 0-1 0 0,0 0 0 0 0,0 1 1 0 0,1-2-1 0 0,-1 1 0 0 0,0 0 0 0 0,0 0 1 0 0,0 0-1 0 0,1 0 0 0 0,-1-1 0 0 0,0 1 1 0 0,1 0-1 0 0,-1-1 0 0 0,1 0 1 0 0,-1 1-1 0 0,1-1 0 0 0,-1 0 0 0 0,0 1 1 0 0,1-1-1 0 0,-1 0 0 0 0,1 0 0 0 0,-1 0 1 0 0,1-1-1 0 0,-1 1 0 0 0,1 0 1 0 0,-1 0-1 0 0,1-1 0 0 0,-1 1 0 0 0,1-1 1 0 0,-1 1-1 0 0,0-1 0 0 0,1 0 0 0 0,-1 0 1 0 0,0 1-1 0 0,0-1 0 0 0,2-1 1 0 0,5-5 141 0 0,0 0 1 0 0,-1 0-1 0 0,0-1 1 0 0,9-12 0 0 0,-1 2-65 0 0,218-240 54 0 0,-155 173-4297 0 0,1 0-6168 0 0,-47 53 1822 0 0</inkml:trace>
</inkml:ink>
</file>

<file path=ppt/ink/ink2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5:27.0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38 7722 0 0,'13'-5'9979'0'0,"74"-19"-7178"0"0,-57 20-2686 0 0,1 1 1 0 0,-1 2-1 0 0,1 1 1 0 0,0 1-1 0 0,-1 2 1 0 0,1 1-1 0 0,56 15 1 0 0,-76-17-898 0 0,-3-1-5238 0 0,-12-16-1820 0 0,1 8 3112 0 0</inkml:trace>
</inkml:ink>
</file>

<file path=ppt/ink/ink2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5:27.4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8770 0 0,'11'1'10323'0'0,"51"10"-6926"0"0,-54-8-3238 0 0,-1-1 0 0 0,1 1 0 0 0,0 0-1 0 0,-1 1 1 0 0,0-1 0 0 0,0 2 0 0 0,0-1 0 0 0,-1 1 0 0 0,1 0-1 0 0,-1 0 1 0 0,9 10 0 0 0,-11-10-75 0 0,-1 0 0 0 0,1 1 0 0 0,-1-1-1 0 0,-1 1 1 0 0,1-1 0 0 0,-1 1 0 0 0,0 0 0 0 0,0 0 0 0 0,-1 0 0 0 0,0 0-1 0 0,0 0 1 0 0,0 0 0 0 0,-1 0 0 0 0,1 0 0 0 0,-2 0 0 0 0,0 7 0 0 0,1-6-32 0 0,-1 0 1 0 0,0 0 0 0 0,0 0 0 0 0,-1 0 0 0 0,0 0 0 0 0,0 0 0 0 0,-1-1 0 0 0,0 1 0 0 0,0-1 0 0 0,0 1-1 0 0,-1-1 1 0 0,0 0 0 0 0,-8 9 0 0 0,4-8-27 0 0,0 0 0 0 0,0 0 0 0 0,0-1 1 0 0,0-1-1 0 0,-1 0 0 0 0,0 0 0 0 0,-1 0 0 0 0,1-1 0 0 0,-10 3 0 0 0,-14 9-620 0 0,33-16 546 0 0,-1 0 0 0 0,1 0 0 0 0,0 0 0 0 0,0 1 0 0 0,0-1 0 0 0,-1 0 0 0 0,1 0 0 0 0,0 0 0 0 0,0 1 0 0 0,0-1 0 0 0,-1 0 0 0 0,1 0 0 0 0,0 0-1 0 0,0 1 1 0 0,0-1 0 0 0,0 0 0 0 0,0 0 0 0 0,-1 1 0 0 0,1-1 0 0 0,0 0 0 0 0,0 0 0 0 0,0 1 0 0 0,0-1 0 0 0,0 0 0 0 0,0 0 0 0 0,0 1 0 0 0,0-1 0 0 0,0 0 0 0 0,0 1 0 0 0,0-1-1 0 0,0 0 1 0 0,0 0 0 0 0,0 1 0 0 0,0-1 0 0 0,1 1 0 0 0,18 4-2857 0 0,-13-4 1860 0 0,1-1 0 0 0,-1 0 1 0 0,1 0-1 0 0,-1-1 0 0 0,0 0 1 0 0,1 0-1 0 0,-1 0 0 0 0,0-1 0 0 0,1 0 1 0 0,-1 0-1 0 0,0-1 0 0 0,6-3 0 0 0,10-5-4054 0 0</inkml:trace>
</inkml:ink>
</file>

<file path=ppt/ink/ink2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5:28.1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27 14675 0 0,'-17'4'5736'0'0,"27"-2"-3025"0"0,30-2-1788 0 0,60-13-687 0 0,7 0-608 0 0,-35 10-5615 0 0,-94 1-3643 0 0,18 2 9317 0 0,-1-1-1 0 0,1 1 1 0 0,-1 0 0 0 0,1 0-1 0 0,-1 0 1 0 0,1 1 0 0 0,-1 0-1 0 0,-7 1 1 0 0,11-1 258 0 0,-11 2 1056 0 0,1 1-1 0 0,0 1 1 0 0,0 0-1 0 0,-13 8 1 0 0,22-12-600 0 0,0 1 1 0 0,0-1 0 0 0,0 1 0 0 0,0-1 0 0 0,0 1-1 0 0,1 0 1 0 0,-1 0 0 0 0,0 0 0 0 0,1 0-1 0 0,-1 0 1 0 0,1 0 0 0 0,0 0 0 0 0,0 0-1 0 0,0 1 1 0 0,0-1 0 0 0,0 1 0 0 0,0-1-1 0 0,0 0 1 0 0,1 1 0 0 0,-1-1 0 0 0,1 1-1 0 0,0-1 1 0 0,0 1 0 0 0,0-1 0 0 0,0 1-1 0 0,1 3 1 0 0,2 16-122 0 0,2-1-1 0 0,1 1 1 0 0,0-1-1 0 0,2 0 1 0 0,0 0-1 0 0,17 28 1 0 0,-25-48-480 0 0,0-1 0 0 0,1 1-1 0 0,-1-1 1 0 0,0 1 0 0 0,0-1 0 0 0,1 1 0 0 0,-1-1 0 0 0,0 1 0 0 0,1-1 0 0 0,-1 1 0 0 0,1-1 0 0 0,-1 0 0 0 0,0 1 0 0 0,1-1 0 0 0,-1 0 0 0 0,1 1 0 0 0,-1-1 0 0 0,1 0 0 0 0,-1 0 0 0 0,1 1 0 0 0,-1-1-1 0 0,1 0 1 0 0,-1 0 0 0 0,1 0 0 0 0,0 0 0 0 0,-1 0 0 0 0,1 0 0 0 0,-1 0 0 0 0,1 0 0 0 0,0 0 0 0 0,7-14-4818 0 0,-1-32-277 0 0,-7 41 5155 0 0,3-28-993 0 0,4-44 111 0 0,-6 70 1394 0 0,1 0 0 0 0,-1 0 0 0 0,1 1 0 0 0,0-1 0 0 0,1 1 1 0 0,0 0-1 0 0,0 0 0 0 0,7-10 0 0 0,-10 15-214 0 0,0 1 1 0 0,0 0-1 0 0,0-1 1 0 0,0 1-1 0 0,0-1 1 0 0,1 1-1 0 0,-1 0 1 0 0,0-1-1 0 0,0 1 1 0 0,0 0-1 0 0,1 0 1 0 0,-1-1-1 0 0,0 1 1 0 0,1 0-1 0 0,-1-1 1 0 0,0 1-1 0 0,1 0 1 0 0,-1 0-1 0 0,0 0 1 0 0,1-1-1 0 0,-1 1 1 0 0,0 0-1 0 0,1 0 1 0 0,-1 0-1 0 0,1 0 1 0 0,-1 0-1 0 0,0 0 1 0 0,1 0-1 0 0,-1 0 1 0 0,1 0-1 0 0,-1 0 0 0 0,0 0 1 0 0,1 0-1 0 0,-1 0 1 0 0,1 0-1 0 0,-1 0 1 0 0,0 0-1 0 0,1 0 1 0 0,-1 0-1 0 0,0 0 1 0 0,1 1-1 0 0,-1-1 1 0 0,0 0-1 0 0,1 0 1 0 0,-1 1-1 0 0,8 22 3090 0 0,-6 31-1935 0 0,-4-35-1164 0 0,-1 0 1 0 0,-1 0-1 0 0,-10 31 1 0 0,12-43-252 0 0,0-1 0 0 0,-1 1 1 0 0,0-1-1 0 0,0 1 0 0 0,-1-1 0 0 0,1 0 0 0 0,-1 0 1 0 0,-1-1-1 0 0,1 1 0 0 0,-1-1 0 0 0,0 0 0 0 0,0 0 1 0 0,-8 5-1 0 0,106-57 2140 0 0,-23 20-5847 0 0,-54 19-2742 0 0,-8 8 423 0 0</inkml:trace>
</inkml:ink>
</file>

<file path=ppt/ink/ink2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5:28.5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1 7946 0 0,'-7'4'8372'0'0,"8"6"-4772"0"0,9 16-2704 0 0,-7-19 61 0 0,7 18-879 0 0,-1 0-1 0 0,-1 1 1 0 0,-2-1 0 0 0,0 2-1 0 0,3 50 1 0 0,-9-81-175 0 0,0 0 1 0 0,0 0-1 0 0,1 0 0 0 0,-1-1 1 0 0,1 1-1 0 0,0 0 1 0 0,0 0-1 0 0,0 0 0 0 0,0 1 1 0 0,1-1-1 0 0,-1 0 1 0 0,1 0-1 0 0,0 1 1 0 0,0-1-1 0 0,0 1 0 0 0,1-1 1 0 0,0 1-1 0 0,-1 0 1 0 0,1 0-1 0 0,0 0 0 0 0,0 1 1 0 0,0-1-1 0 0,1 1 1 0 0,-1-1-1 0 0,5-1 1 0 0,52-25-3107 0 0,-18 15-2011 0 0,-41 14 5114 0 0,-1 0 1 0 0,1 0-1 0 0,-1 0 1 0 0,1-1-1 0 0,-1 1 1 0 0,0 0-1 0 0,1 0 0 0 0,-1 0 1 0 0,1 0-1 0 0,-1-1 1 0 0,1 1-1 0 0,-1 0 0 0 0,0 0 1 0 0,1-1-1 0 0,-1 1 1 0 0,1 0-1 0 0,-1-1 1 0 0,0 1-1 0 0,1 0 0 0 0,-1-1 1 0 0,0 1-1 0 0,0 0 1 0 0,1-1-1 0 0,-1 1 0 0 0,0-1 1 0 0,0 1-1 0 0,0-1 1 0 0,1 1-1 0 0,-1 0 1 0 0,0-1-1 0 0,0 1 0 0 0,0-1 1 0 0,0 1-1 0 0,0-1 1 0 0,0 1-1 0 0,0-1 0 0 0,0 1 1 0 0,0-1-1 0 0,0 1 1 0 0,0-1-1 0 0,0-6-1286 0 0,7 1-2542 0 0</inkml:trace>
</inkml:ink>
</file>

<file path=ppt/ink/ink2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5:28.8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 62 9170 0 0,'-4'50'9955'0'0,"4"-41"-9076"0"0,1 0 0 0 0,0 0-1 0 0,3 15 1 0 0,-3-20-851 0 0,0 0 0 0 0,0-1-1 0 0,0 1 1 0 0,0-1 0 0 0,1 1 0 0 0,0-1-1 0 0,0 1 1 0 0,0-1 0 0 0,0 0-1 0 0,0 0 1 0 0,0 0 0 0 0,1 0-1 0 0,0 0 1 0 0,-1-1 0 0 0,1 1 0 0 0,0-1-1 0 0,0 1 1 0 0,1-1 0 0 0,-1 0-1 0 0,0-1 1 0 0,1 1 0 0 0,-1 0 0 0 0,1-1-1 0 0,5 2 1 0 0,-7-3-29 0 0,-1 1 0 0 0,1 0 0 0 0,0-1 0 0 0,-1 1-1 0 0,1-1 1 0 0,0 0 0 0 0,0 0 0 0 0,-1 1 0 0 0,1-1 0 0 0,0 0 0 0 0,0-1 0 0 0,-1 1-1 0 0,1 0 1 0 0,0 0 0 0 0,0-1 0 0 0,-1 1 0 0 0,1-1 0 0 0,0 1 0 0 0,-1-1 0 0 0,1 0 0 0 0,-1 0-1 0 0,1 0 1 0 0,-1 0 0 0 0,1 0 0 0 0,-1 0 0 0 0,1 0 0 0 0,-1 0 0 0 0,0 0 0 0 0,0-1-1 0 0,0 1 1 0 0,0 0 0 0 0,0-1 0 0 0,0 1 0 0 0,0-1 0 0 0,0 0 0 0 0,0 1 0 0 0,-1-1 0 0 0,1 0-1 0 0,-1 1 1 0 0,1-1 0 0 0,-1 0 0 0 0,0 1 0 0 0,1-1 0 0 0,-1 0 0 0 0,0-2 0 0 0,0-4 7 0 0,0 0 0 0 0,-1 0 1 0 0,0 0-1 0 0,0 0 0 0 0,0 0 0 0 0,-1 0 1 0 0,0 0-1 0 0,-6-11 0 0 0,3 7 23 0 0,-1 2 0 0 0,0-1 0 0 0,-1 1-1 0 0,0 0 1 0 0,-11-12 0 0 0,15 19-31 0 0,0 0 0 0 0,1 0 0 0 0,-1 0 0 0 0,-1 1 0 0 0,1-1 1 0 0,0 1-1 0 0,-1-1 0 0 0,1 1 0 0 0,-1 0 0 0 0,0 1 0 0 0,1-1 0 0 0,-1 1 0 0 0,0-1 0 0 0,0 1 0 0 0,0 0 1 0 0,0 0-1 0 0,-1 1 0 0 0,1 0 0 0 0,-4-1 0 0 0,7 1-80 0 0,0 1 1 0 0,0-1-1 0 0,0 0 1 0 0,0 0-1 0 0,1 1 1 0 0,-1-1-1 0 0,0 0 1 0 0,0 1-1 0 0,0-1 1 0 0,0 1-1 0 0,1-1 1 0 0,-1 1-1 0 0,0-1 1 0 0,1 1-1 0 0,-1-1 1 0 0,0 1-1 0 0,1 0 0 0 0,-1-1 1 0 0,1 1-1 0 0,-1 0 1 0 0,1 0-1 0 0,-1 0 1 0 0,1-1-1 0 0,0 1 1 0 0,-1 0-1 0 0,1 0 1 0 0,0 0-1 0 0,-1 0 1 0 0,1-1-1 0 0,0 1 1 0 0,0 0-1 0 0,0 0 1 0 0,0 0-1 0 0,0 0 1 0 0,0 0-1 0 0,0 1 0 0 0,1 0-796 0 0,-1 1-1 0 0,0 0 1 0 0,1-1-1 0 0,0 1 1 0 0,-1-1-1 0 0,1 1 1 0 0,0-1-1 0 0,0 0 1 0 0,0 1-1 0 0,1-1 1 0 0,2 4-1 0 0,4 1-5242 0 0</inkml:trace>
</inkml:ink>
</file>

<file path=ppt/ink/ink2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5:29.2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18196 0 0,'11'18'5961'0'0,"3"17"-4586"0"0,-6-15-704 0 0,23 61 505 0 0,12 30-497 0 0,-36-97-1260 0 0,0 0 1 0 0,1 0 0 0 0,1-1 0 0 0,0 0-1 0 0,14 14 1 0 0,-9-15-2172 0 0,-6-7-715 0 0</inkml:trace>
</inkml:ink>
</file>

<file path=ppt/ink/ink2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5:29.5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31 19620 0 0,'60'4'5142'0'0,"39"-4"-8945"0"0,-98 0 3670 0 0,-1 0-1 0 0,0 0 0 0 0,0 0 1 0 0,0 0-1 0 0,1 0 1 0 0,-1 0-1 0 0,0 0 0 0 0,0 0 1 0 0,0 0-1 0 0,1 0 1 0 0,-1 0-1 0 0,0 0 0 0 0,0 0 1 0 0,0 0-1 0 0,1 0 1 0 0,-1 0-1 0 0,0 0 0 0 0,0 0 1 0 0,0 0-1 0 0,0-1 1 0 0,1 1-1 0 0,-1 0 0 0 0,0 0 1 0 0,1-1-936 0 0,-1 1 935 0 0,0 0 1 0 0,0-1-1 0 0,0 1 0 0 0,0 0 1 0 0,0 0-1 0 0,1 0 1 0 0,-1-1-1 0 0,0 1 0 0 0,0 0 1 0 0,0 0-1 0 0,0 0 1 0 0,0-1-1 0 0,0 1 0 0 0,0 0 1 0 0,0 0-1 0 0,0 0 1 0 0,-1-1-1 0 0,-9-10-2452 0 0,-18-5 2846 0 0,27 16-95 0 0,0 0-1 0 0,0-1 0 0 0,0 1 1 0 0,0 0-1 0 0,0 0 1 0 0,0 0-1 0 0,0 0 0 0 0,0 0 1 0 0,0 0-1 0 0,0 0 1 0 0,1 0-1 0 0,-1 0 0 0 0,0 1 1 0 0,0-1-1 0 0,0 0 1 0 0,0 1-1 0 0,0-1 0 0 0,0 0 1 0 0,0 1-1 0 0,0-1 1 0 0,1 1-1 0 0,-1-1 0 0 0,0 1 1 0 0,0 0-1 0 0,1-1 1 0 0,-2 2-1 0 0,1 0 81 0 0,0 0 0 0 0,1-1-1 0 0,-1 1 1 0 0,1 0 0 0 0,-1-1 0 0 0,1 1-1 0 0,0 0 1 0 0,-1 0 0 0 0,1 0 0 0 0,0-1 0 0 0,0 1-1 0 0,1 0 1 0 0,-1 2 0 0 0,2 7 502 0 0,0 0 1 0 0,1 0-1 0 0,7 15 0 0 0,-10-25-750 0 0,14 41 385 0 0,-11-29-547 0 0,1 0 0 0 0,1-1-1 0 0,0 0 1 0 0,0 0 0 0 0,1 0-1 0 0,15 21 1 0 0,-12-41-7733 0 0,-4-20 5200 0 0,-4 20 1942 0 0,17-52 292 0 0,-1 23 5684 0 0,-17 37-5108 0 0,0 0-1 0 0,0-1 1 0 0,0 1 0 0 0,0 0-1 0 0,0 0 1 0 0,1 0 0 0 0,-1-1 0 0 0,0 1-1 0 0,0 0 1 0 0,0 0 0 0 0,0 0-1 0 0,0 0 1 0 0,0-1 0 0 0,1 1-1 0 0,-1 0 1 0 0,0 0 0 0 0,0 0-1 0 0,0 0 1 0 0,0-1 0 0 0,1 1-1 0 0,-1 0 1 0 0,0 0 0 0 0,0 0 0 0 0,0 0-1 0 0,1 0 1 0 0,-1 0 0 0 0,0 0-1 0 0,0 0 1 0 0,0 0 0 0 0,1 0-1 0 0,-1 0 1 0 0,0 0 0 0 0,0 0-1 0 0,1 0 1 0 0,-1 0 0 0 0,0 0 0 0 0,0 0-1 0 0,0 0 1 0 0,1 0 0 0 0,-1 0-1 0 0,0 0 1 0 0,0 0 0 0 0,0 0-1 0 0,1 0 1 0 0,-1 0 0 0 0,0 1-1 0 0,0-1 1 0 0,7 13 1861 0 0,0 18-1379 0 0,-8-26-804 0 0,1 1 0 0 0,-1-1-1 0 0,0 0 1 0 0,0 0 0 0 0,-1 0-1 0 0,1 0 1 0 0,-1 0 0 0 0,0 0 0 0 0,0-1-1 0 0,-1 1 1 0 0,0 0 0 0 0,1-1-1 0 0,-2 0 1 0 0,1 0 0 0 0,0 0-1 0 0,-1 0 1 0 0,0 0 0 0 0,1-1 0 0 0,-1 1-1 0 0,-1-1 1 0 0,1 0 0 0 0,-9 4-1 0 0,28-9 362 0 0,1 1 0 0 0,25 2 0 0 0,-16-1-4018 0 0,-38 18-4220 0 0,10-14 6599 0 0,-4 7-2104 0 0</inkml:trace>
</inkml:ink>
</file>

<file path=ppt/ink/ink2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5:29.9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35 8762 0 0,'5'0'8525'0'0,"19"-2"-5270"0"0,28-12-311 0 0,-39 9-2961 0 0,-1 2 0 0 0,1-1-1 0 0,0 2 1 0 0,24-3 0 0 0,-22 9-3532 0 0,-6 1-4026 0 0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6:46.2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 25 13219 0 0,'-20'-24'6264'0'0,"20"24"-6216"0"0,-1 0-1 0 0,1 0 1 0 0,0 0 0 0 0,0 0-1 0 0,0 0 1 0 0,0 0-1 0 0,0 0 1 0 0,0 0 0 0 0,-1 0-1 0 0,1 0 1 0 0,0 0-1 0 0,0 0 1 0 0,0 0 0 0 0,0 0-1 0 0,0 0 1 0 0,-1 0-1 0 0,1 0 1 0 0,0 0 0 0 0,0 0-1 0 0,0 0 1 0 0,0 0-1 0 0,0 0 1 0 0,0 0 0 0 0,-1 0-1 0 0,1 0 1 0 0,0 0-1 0 0,0 0 1 0 0,0 1 0 0 0,0-1-1 0 0,0 0 1 0 0,0 0-1 0 0,0 0 1 0 0,-1 0 0 0 0,1 0-1 0 0,0 0 1 0 0,0 0-1 0 0,0 0 1 0 0,0 1-1 0 0,0-1 1 0 0,0 0 0 0 0,0 0-1 0 0,0 0 1 0 0,0 0-1 0 0,0 0 1 0 0,0 1 0 0 0,0-1-1 0 0,0 0 1 0 0,0 0-1 0 0,0 0 1 0 0,0 19 743 0 0,1-14-972 0 0,10 94 590 0 0,-10-59-7161 0 0</inkml:trace>
</inkml:ink>
</file>

<file path=ppt/ink/ink2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5:30.8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 7 7378 0 0,'-1'-1'301'0'0,"-1"0"0"0"0,1 1 0 0 0,0-1 0 0 0,0 0 1 0 0,0 1-1 0 0,0-1 0 0 0,0 1 0 0 0,-1 0 1 0 0,1-1-1 0 0,0 1 0 0 0,0 0 0 0 0,0 0 0 0 0,-1-1 1 0 0,1 1-1 0 0,0 0 0 0 0,-1 0 0 0 0,1 1 0 0 0,0-1 1 0 0,0 0-1 0 0,-1 0 0 0 0,1 1 0 0 0,0-1 1 0 0,0 0-1 0 0,-2 1 0 0 0,2 2-49 0 0,0-1 0 0 0,1 0-1 0 0,-1 1 1 0 0,0-1 0 0 0,1 1 0 0 0,-1-1-1 0 0,1 1 1 0 0,0-1 0 0 0,-1 1 0 0 0,1-1 0 0 0,1 1-1 0 0,-1 2 1 0 0,0 10-125 0 0,1 0-1 0 0,1 0 1 0 0,0 0-1 0 0,1 0 1 0 0,1-1-1 0 0,0 1 1 0 0,1-1 0 0 0,0 0-1 0 0,10 17 1 0 0,-12-24-135 0 0,1-1 0 0 0,0 0 0 0 0,0 0 1 0 0,0 0-1 0 0,1 0 0 0 0,0-1 0 0 0,0 0 1 0 0,0 0-1 0 0,1 0 0 0 0,0-1 0 0 0,0 1 1 0 0,0-2-1 0 0,0 1 0 0 0,1 0 0 0 0,-1-1 1 0 0,1-1-1 0 0,0 1 0 0 0,0-1 0 0 0,0 0 1 0 0,0 0-1 0 0,8 0 0 0 0,-12-2 19 0 0,0 1-1 0 0,-1-1 1 0 0,1-1-1 0 0,0 1 0 0 0,0 0 1 0 0,-1-1-1 0 0,1 1 1 0 0,-1-1-1 0 0,1 0 1 0 0,0 0-1 0 0,-1 0 1 0 0,1 0-1 0 0,-1 0 1 0 0,0 0-1 0 0,1-1 1 0 0,-1 1-1 0 0,0-1 0 0 0,0 0 1 0 0,0 0-1 0 0,0 0 1 0 0,0 0-1 0 0,0 0 1 0 0,-1 0-1 0 0,1 0 1 0 0,-1 0-1 0 0,1-1 1 0 0,-1 1-1 0 0,0-1 1 0 0,0 1-1 0 0,0-1 0 0 0,0 1 1 0 0,0-1-1 0 0,-1 0 1 0 0,1 1-1 0 0,-1-1 1 0 0,0-3-1 0 0,1-1-175 0 0,0 0-1 0 0,-1 0 0 0 0,0 0 0 0 0,0 0 1 0 0,-1-1-1 0 0,0 1 0 0 0,0 0 1 0 0,-1 0-1 0 0,0 0 0 0 0,0 0 0 0 0,0 1 1 0 0,-7-12-1 0 0,7 14-307 0 0,0 0 0 0 0,-1 0-1 0 0,0 0 1 0 0,0 1 0 0 0,0-1 0 0 0,0 1 0 0 0,-1 0-1 0 0,1 0 1 0 0,-1 0 0 0 0,0 0 0 0 0,1 0 0 0 0,-1 1-1 0 0,-1 0 1 0 0,1 0 0 0 0,0 0 0 0 0,0 0-1 0 0,-1 1 1 0 0,1 0 0 0 0,-1-1 0 0 0,1 2 0 0 0,-1-1-1 0 0,0 0 1 0 0,1 1 0 0 0,-1 0 0 0 0,0 0 0 0 0,1 1-1 0 0,-1-1 1 0 0,1 1 0 0 0,-8 2 0 0 0,-12 4-2192 0 0</inkml:trace>
</inkml:ink>
</file>

<file path=ppt/ink/ink2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5:31.1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82 1688 0 0,'3'3'457'0'0,"0"1"0"0"0,0-1 0 0 0,0-1 1 0 0,1 1-1 0 0,-1 0 0 0 0,1-1 0 0 0,-1 0 0 0 0,1 0 0 0 0,0 0 0 0 0,0 0 0 0 0,0-1 0 0 0,0 1 0 0 0,0-1 0 0 0,0 0 0 0 0,0 0 0 0 0,0 0 0 0 0,1-1 0 0 0,-1 0 0 0 0,0 0 0 0 0,0 0 0 0 0,1 0 0 0 0,-1 0 0 0 0,7-2 0 0 0,8-3 284 0 0,0-1 0 0 0,0 0-1 0 0,36-19 1 0 0,10-2-622 0 0,-53 24-194 0 0,20-8-2040 0 0,-31 11 1807 0 0,0-1 1 0 0,0 1 0 0 0,0-1 0 0 0,0 1 0 0 0,0-1 0 0 0,-1 1 0 0 0,1-1 0 0 0,0 0 0 0 0,0 1 0 0 0,-1-1 0 0 0,1 0 0 0 0,0 0 0 0 0,-1 0 0 0 0,1 1 0 0 0,-1-1 0 0 0,1 0 0 0 0,-1 0 0 0 0,1 0 0 0 0,-1 0 0 0 0,0 0 0 0 0,1 0 0 0 0,-1 0 0 0 0,0 0 0 0 0,0 0 0 0 0,0 0-1 0 0,1-2 1 0 0,-2-5-3135 0 0</inkml:trace>
</inkml:ink>
</file>

<file path=ppt/ink/ink2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5:31.4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 18 2569 0 0,'0'-1'359'0'0,"-1"0"1"0"0,1 0 0 0 0,0 0-1 0 0,-1 0 1 0 0,1 0 0 0 0,-1 0 0 0 0,0 0-1 0 0,1 0 1 0 0,-1 0 0 0 0,0 0 0 0 0,0 0-1 0 0,0 1 1 0 0,1-1 0 0 0,-1 0-1 0 0,0 0 1 0 0,0 1 0 0 0,0-1 0 0 0,-2 0-1 0 0,2 1-164 0 0,1 0-1 0 0,-1 0 0 0 0,1 1 1 0 0,-1-1-1 0 0,1 0 0 0 0,-1 0 1 0 0,1 1-1 0 0,0-1 0 0 0,-1 1 1 0 0,1-1-1 0 0,-1 0 0 0 0,1 1 1 0 0,0-1-1 0 0,-1 1 0 0 0,1-1 1 0 0,0 1-1 0 0,-1-1 0 0 0,1 0 1 0 0,0 1-1 0 0,0 0 0 0 0,-1-1 1 0 0,1 1-1 0 0,0-1 0 0 0,0 1 1 0 0,0 0-1 0 0,-7 49 3204 0 0,7-27-3403 0 0,0-1-1 0 0,2 1 0 0 0,1 0 0 0 0,1 0 0 0 0,0-1 1 0 0,2 0-1 0 0,1 0 0 0 0,0-1 0 0 0,2 1 0 0 0,21 39 0 0 0,-26-56-595 0 0,-1-1 0 0 0,0 1-1 0 0,1 0 1 0 0,0-1 0 0 0,5 5-1 0 0,-8-8 75 0 0,1 0 0 0 0,-1 0-1 0 0,1 0 1 0 0,-1 0 0 0 0,1-1 0 0 0,-1 1-1 0 0,1 0 1 0 0,-1-1 0 0 0,1 1-1 0 0,0-1 1 0 0,-1 1 0 0 0,1-1-1 0 0,2 0 1 0 0,2 0-3720 0 0</inkml:trace>
  <inkml:trace contextRef="#ctx0" brushRef="#br0" timeOffset="1">115 60 15371 0 0,'24'-5'1088'0'0,"44"-13"0"0"0,4-8-3042 0 0,-71 26 1800 0 0,-1 0-5 0 0,1 0 0 0 0,-1 0-1 0 0,0 0 1 0 0,1 0 0 0 0,-1 0-1 0 0,0 0 1 0 0,0 0 0 0 0,1 0-1 0 0,-1 0 1 0 0,0 0 0 0 0,1 0-1 0 0,-1 0 1 0 0,0 0 0 0 0,0 0-1 0 0,1 0 1 0 0,-1 0 0 0 0,0 0-1 0 0,0-1 1 0 0,1 1 0 0 0,-1 0-1 0 0,0 0 1 0 0,0 0-1 0 0,1-1 1 0 0,-1 1 0 0 0,0 0-1 0 0,0 0 1 0 0,0 0 0 0 0,0-1-1 0 0,1 1 1 0 0,-1 0 0 0 0,0 0-1 0 0,0-1 1 0 0,0 1 0 0 0,0 0-1 0 0,0 0 1 0 0,0-1 0 0 0,0 1-1 0 0,1 0 1 0 0,-1-1 0 0 0,0 1-1 0 0,0 0 1 0 0,0 0 0 0 0,0-1-1 0 0,0 1 1 0 0,-1 0 0 0 0,1-1-1 0 0,0 1 1 0 0,0 0 0 0 0,0 0-1 0 0,0-1 1 0 0,0 1 0 0 0</inkml:trace>
</inkml:ink>
</file>

<file path=ppt/ink/ink2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5:31.8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1 5977 0 0,'-1'9'593'0'0,"0"-1"-1"0"0,0 1 1 0 0,1 0-1 0 0,0 0 0 0 0,0 0 1 0 0,1-1-1 0 0,1 1 1 0 0,-1 0-1 0 0,1 0 0 0 0,1-1 1 0 0,5 15-1 0 0,-5-16-563 0 0,0-1 0 0 0,1 1 0 0 0,0 0 0 0 0,0-1 0 0 0,0 0 0 0 0,1 0 0 0 0,0 0 0 0 0,0-1 0 0 0,0 0 0 0 0,0 0-1 0 0,1 0 1 0 0,0 0 0 0 0,0-1 0 0 0,10 5 0 0 0,-15-8-161 0 0,0-1 0 0 0,0 1 0 0 0,1-1 0 0 0,-1 1 0 0 0,0-1-1 0 0,1 1 1 0 0,-1-1 0 0 0,0 0 0 0 0,0 0 0 0 0,1 0 0 0 0,-1 0 0 0 0,0 0-1 0 0,1 0 1 0 0,-1 0 0 0 0,0 0 0 0 0,1 0 0 0 0,-1-1 0 0 0,0 1 0 0 0,1 0-1 0 0,-1-1 1 0 0,0 1 0 0 0,0-1 0 0 0,1 0 0 0 0,-1 1 0 0 0,0-1 0 0 0,0 0-1 0 0,0 0 1 0 0,0 1 0 0 0,2-3 0 0 0,-1 0-273 0 0,-1 1 0 0 0,1-1 0 0 0,0 1 0 0 0,-1-1 0 0 0,1 0 0 0 0,-1 0 0 0 0,0 0 0 0 0,0 0 0 0 0,0 0 0 0 0,0 0 0 0 0,0-4 0 0 0,2-10-2587 0 0</inkml:trace>
</inkml:ink>
</file>

<file path=ppt/ink/ink2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5:32.2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77 1 2048 0 0,'-2'10'6997'0'0,"2"21"-4439"0"0,1-29-2093 0 0,-1 23 508 0 0,0 0 0 0 0,-8 47 0 0 0,6-61-1146 0 0,0-1 0 0 0,0 0 0 0 0,-1 0 0 0 0,-1-1 0 0 0,0 1 0 0 0,0 0 0 0 0,0-1 0 0 0,-1 0 0 0 0,-12 16 1 0 0,1-12-225 0 0,12-8 944 0 0,21-6 431 0 0,11-2-176 0 0,52-12 1 0 0,-69 12-1236 0 0,1-1 1 0 0,-1 0-1 0 0,-1 0 1 0 0,1-1-1 0 0,0-1 1 0 0,-1 0-1 0 0,12-9 1 0 0,-12 5-3017 0 0,-3 0-2120 0 0</inkml:trace>
  <inkml:trace contextRef="#ctx0" brushRef="#br0" timeOffset="1">181 102 9386 0 0,'12'2'1192'0'0,"2"2"-488"0"0,3-1-47 0 0,0 0-73 0 0,1-3-184 0 0,-1 1-176 0 0,0 0-88 0 0,-2 0-16 0 0,-2 1-8 0 0,-1-2-112 0 0,-1 0-352 0 0,-3-2-584 0 0,0-1-761 0 0,-3-2-607 0 0,-14-10-305 0 0,8 8-1264 0 0</inkml:trace>
</inkml:ink>
</file>

<file path=ppt/ink/ink2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5:32.6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13 169 4809 0 0,'-1'0'277'0'0,"1"-1"-1"0"0,-1 1 1 0 0,1 0 0 0 0,0 0 0 0 0,-1 0-1 0 0,1 0 1 0 0,-1 0 0 0 0,1 0-1 0 0,0 0 1 0 0,-1 0 0 0 0,1 0-1 0 0,-1 1 1 0 0,1-1 0 0 0,-1 0 0 0 0,1 0-1 0 0,0 0 1 0 0,-1 0 0 0 0,1 0-1 0 0,0 1 1 0 0,-3 1 1660 0 0,3-2-1660 0 0,0 0-1 0 0,0 1 1 0 0,-1-1 0 0 0,1 0-1 0 0,0 1 1 0 0,0-1 0 0 0,0 0 0 0 0,-1 1-1 0 0,2 21 4057 0 0,17 32-3076 0 0,-13-40-200 0 0,9 30-545 0 0,32 87 462 0 0,-39-114-1987 0 0,2-1 0 0 0,19 30 0 0 0,-17-32-2074 0 0</inkml:trace>
  <inkml:trace contextRef="#ctx0" brushRef="#br0" timeOffset="1">275 52 18004 0 0,'-1'0'92'0'0,"-1"1"1"0"0,1-1-1 0 0,0 0 1 0 0,-1 0-1 0 0,1-1 1 0 0,0 1-1 0 0,-1 0 1 0 0,1 0-1 0 0,0-1 1 0 0,0 1-1 0 0,-1 0 1 0 0,1-1-1 0 0,0 1 1 0 0,-2-2-1 0 0,3 1-85 0 0,0 1-1 0 0,0 0 1 0 0,-1 0-1 0 0,1-1 1 0 0,0 1 0 0 0,0-1-1 0 0,0 1 1 0 0,0 0-1 0 0,0-1 1 0 0,0 1-1 0 0,0 0 1 0 0,0-1 0 0 0,0 1-1 0 0,0 0 1 0 0,1-1-1 0 0,-1 1 1 0 0,0 0-1 0 0,0-1 1 0 0,0 1 0 0 0,0 0-1 0 0,0 0 1 0 0,1-1-1 0 0,-1 1 1 0 0,0 0-1 0 0,0-1 1 0 0,0 1 0 0 0,1 0-1 0 0,-1 0 1 0 0,0 0-1 0 0,0-1 1 0 0,1 1-1 0 0,0 0 1 0 0,2-3 0 0 0,1 0 1 0 0,0 0-1 0 0,0 1 0 0 0,0 0 0 0 0,0 0 1 0 0,8-3-1 0 0,-5 3-141 0 0,59-13 333 0 0,-32 14-2064 0 0,-32 2 1371 0 0,1-1 0 0 0,-1 1 0 0 0,0-1 0 0 0,0 1 0 0 0,0 0 0 0 0,0 0-1 0 0,0 0 1 0 0,0 0 0 0 0,0 0 0 0 0,4 3 0 0 0,-3 0-3017 0 0</inkml:trace>
</inkml:ink>
</file>

<file path=ppt/ink/ink2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5:33.0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1 15307 0 0,'7'1'187'0'0,"1"1"0"0"0,-1-1 0 0 0,0 0 0 0 0,1 0 0 0 0,-1-1 0 0 0,0 0 0 0 0,1 0 1 0 0,12-3-1 0 0,21 0 1253 0 0,-40 3-1408 0 0,0 0 1 0 0,-1 0 0 0 0,1 0 0 0 0,0 0 0 0 0,-1 0 0 0 0,1 0-1 0 0,-1 0 1 0 0,1 0 0 0 0,0 0 0 0 0,-1 0 0 0 0,1 0 0 0 0,0 1-1 0 0,-1-1 1 0 0,1 0 0 0 0,-1 0 0 0 0,1 1 0 0 0,0-1 0 0 0,-1 0-1 0 0,1 1 1 0 0,-1-1 0 0 0,1 1 0 0 0,-1-1 0 0 0,1 1 0 0 0,-1-1-1 0 0,0 1 1 0 0,1-1 0 0 0,-1 1 0 0 0,1-1 0 0 0,-1 1 0 0 0,0-1-1 0 0,1 2 1 0 0,-1 0-31 0 0,0 0 0 0 0,0-1 0 0 0,0 1 0 0 0,0 0-1 0 0,-1 0 1 0 0,1-1 0 0 0,0 1 0 0 0,-1 0 0 0 0,1-1-1 0 0,-1 1 1 0 0,-1 3 0 0 0,-27 39-1042 0 0,19-33 712 0 0,0-1 1 0 0,-1 1 0 0 0,-1-2-1 0 0,-19 14 1 0 0,-4 3-342 0 0,35-26 662 0 0,0 0 0 0 0,-1 0 0 0 0,1 0 0 0 0,0 0 0 0 0,0 0 0 0 0,0 0 0 0 0,-1 0 0 0 0,1 0 0 0 0,0 0-1 0 0,0 1 1 0 0,-1-1 0 0 0,1 0 0 0 0,0 0 0 0 0,0 0 0 0 0,0 0 0 0 0,-1 0 0 0 0,1 1 0 0 0,0-1 0 0 0,0 0 0 0 0,0 0 0 0 0,-1 0 0 0 0,1 1 0 0 0,0-1 0 0 0,0 0 0 0 0,0 0 0 0 0,0 0 0 0 0,0 1 0 0 0,0-1 0 0 0,0 0 0 0 0,0 0 0 0 0,0 1 0 0 0,-1-1 0 0 0,1 0 0 0 0,0 0 0 0 0,0 1 0 0 0,0-1 0 0 0,0 0 0 0 0,0 0 0 0 0,0 1 0 0 0,1-1 0 0 0,-1 0 0 0 0,0 0 0 0 0,0 1-1 0 0,0-1 1 0 0,0 0 0 0 0,0 0 0 0 0,0 0 0 0 0,0 1 0 0 0,0-1 0 0 0,1 0 0 0 0,16 0 147 0 0,23-9 483 0 0,8-11-85 0 0,-38 15-479 0 0,1 0 1 0 0,-1 1 0 0 0,1 0 0 0 0,0 1-1 0 0,14-3 1 0 0,-24 6-115 0 0,0 0 0 0 0,0 0 0 0 0,0-1-1 0 0,0 1 1 0 0,0 0 0 0 0,0 0 0 0 0,0 0 0 0 0,0 0 0 0 0,0 0-1 0 0,0 1 1 0 0,0-1 0 0 0,0 0 0 0 0,0 0 0 0 0,0 1 0 0 0,0-1 0 0 0,0 0-1 0 0,-1 1 1 0 0,1-1 0 0 0,0 1 0 0 0,2 0 0 0 0,-3 0-27 0 0,0 0 0 0 0,0-1 0 0 0,1 1-1 0 0,-1 0 1 0 0,0 0 0 0 0,0-1 0 0 0,0 1 0 0 0,0 0 0 0 0,0 0 0 0 0,0-1 0 0 0,0 1 0 0 0,0 0 0 0 0,-1-1 0 0 0,1 1 0 0 0,0 0 0 0 0,0-1 0 0 0,0 1 0 0 0,-1 0 0 0 0,1-1-1 0 0,0 1 1 0 0,-1 0 0 0 0,0 0 0 0 0,-5 8-527 0 0,0 0 1 0 0,-1-1-1 0 0,-9 9 0 0 0,4-4 1734 0 0,-4 21 1501 0 0,14-30-2481 0 0,1 1 1 0 0,-1-1-1 0 0,0 0 0 0 0,0 0 0 0 0,0 0 1 0 0,-1 0-1 0 0,0 0 0 0 0,1-1 1 0 0,-1 1-1 0 0,0-1 0 0 0,-4 4 0 0 0,10-10 520 0 0,13-8 297 0 0,22 1-739 0 0,32-10-1137 0 0,-27-4-3286 0 0,-25 14 580 0 0,6 6-2421 0 0</inkml:trace>
</inkml:ink>
</file>

<file path=ppt/ink/ink2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5:33.4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1 13083 0 0,'-2'15'2488'0'0,"1"1"-1"0"0,0 21 1 0 0,7 34-307 0 0,3-26-1965 0 0,14 46 1 0 0,-21-87-389 0 0,11 32-1087 0 0,-12-34 859 0 0,-1-1 0 0 0,1 0 0 0 0,0 0 0 0 0,0 1 0 0 0,0-1 0 0 0,0 0 0 0 0,0 0 0 0 0,0 0 0 0 0,0 0 0 0 0,0 0 0 0 0,0 0 0 0 0,0 0 0 0 0,3 1 0 0 0,-4-3-12 0 0,1 1 0 0 0,0 0 1 0 0,0 0-1 0 0,0-1 0 0 0,-1 1 1 0 0,1 0-1 0 0,0-1 0 0 0,-1 1 1 0 0,1-1-1 0 0,0 1 0 0 0,-1-1 1 0 0,1 1-1 0 0,0-1 0 0 0,-1 0 1 0 0,1 1-1 0 0,-1-1 0 0 0,1 0 1 0 0,-1 1-1 0 0,0-1 0 0 0,1 0 1 0 0,-1 0-1 0 0,0 1 0 0 0,1-1 1 0 0,-1 0-1 0 0,0-1 0 0 0,1 2-31 0 0,2-11-3419 0 0</inkml:trace>
</inkml:ink>
</file>

<file path=ppt/ink/ink2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5:34.0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26 14011 0 0,'2'-2'247'0'0,"1"0"0"0"0,-1 0 0 0 0,0 0 0 0 0,0 1 0 0 0,1-1-1 0 0,-1 1 1 0 0,1-1 0 0 0,-1 1 0 0 0,1 0 0 0 0,0 0 0 0 0,-1 0 0 0 0,1 0 0 0 0,0 0 0 0 0,5 0 0 0 0,43-3 413 0 0,-50 4-594 0 0,101 6 962 0 0,-108-5-1077 0 0,1 1-1 0 0,0 0 0 0 0,0 1 0 0 0,0-1 0 0 0,0 1 1 0 0,0 0-1 0 0,1 0 0 0 0,-9 8 0 0 0,6-6 25 0 0,1 0 153 0 0,-1 0 0 0 0,1 0 0 0 0,0 1-1 0 0,0 0 1 0 0,0 0 0 0 0,1 1 0 0 0,0 0 0 0 0,0-1 0 0 0,1 2 0 0 0,-7 13-1 0 0,10-17-12 0 0,-1 1 0 0 0,1 0 0 0 0,0-1 0 0 0,1 1 0 0 0,-1 0 0 0 0,1-1 0 0 0,0 1 0 0 0,0 0 0 0 0,1 0 0 0 0,-1-1 0 0 0,1 1 0 0 0,0 0 0 0 0,0-1 0 0 0,1 1 0 0 0,-1-1 0 0 0,1 0 0 0 0,0 1 0 0 0,0-1 0 0 0,0 0 0 0 0,6 7 0 0 0,-6-7-128 0 0,1 0 0 0 0,0 0 0 0 0,0 0 0 0 0,0-1 0 0 0,1 0 0 0 0,-1 1 1 0 0,1-1-1 0 0,0 0 0 0 0,0-1 0 0 0,0 1 0 0 0,0-1 0 0 0,0 1 0 0 0,1-1 0 0 0,-1-1 0 0 0,0 1 0 0 0,1 0 1 0 0,0-1-1 0 0,-1 0 0 0 0,1 0 0 0 0,0-1 0 0 0,0 1 0 0 0,-1-1 0 0 0,1 0 0 0 0,0 0 0 0 0,0-1 0 0 0,-1 1 1 0 0,1-1-1 0 0,0 0 0 0 0,-1 0 0 0 0,1-1 0 0 0,0 1 0 0 0,6-5 0 0 0,-5 3-421 0 0,-1 0 1 0 0,1 0-1 0 0,-1-1 0 0 0,0 0 0 0 0,0 0 0 0 0,0 0 0 0 0,-1 0 0 0 0,0-1 1 0 0,1 0-1 0 0,5-9 0 0 0,-7 8-424 0 0,0 1 1 0 0,0 0 0 0 0,-1-1-1 0 0,0 1 1 0 0,0-1-1 0 0,0 0 1 0 0,-1 0-1 0 0,0 1 1 0 0,0-1-1 0 0,0 0 1 0 0,-1 0 0 0 0,0-9-1 0 0,-1 3 201 0 0,0 0-1 0 0,-1 0 1 0 0,-4-13-1 0 0,5 21 944 0 0,0 1-1 0 0,0-1 1 0 0,-1 1-1 0 0,1 0 1 0 0,-1-1 0 0 0,0 1-1 0 0,0 0 1 0 0,-10-5 6292 0 0,12 9-6435 0 0,-5 10 3171 0 0,0 11-443 0 0,4-19-2648 0 0,-7 81 2877 0 0,8-76-2963 0 0,0 1-1 0 0,0-1 0 0 0,1 0 0 0 0,0 1 0 0 0,0-1 1 0 0,1 0-1 0 0,0 0 0 0 0,4 8 0 0 0,-6-15-146 0 0,1 0-1 0 0,-1-1 0 0 0,1 1 0 0 0,-1 0 0 0 0,1 0 0 0 0,-1-1 1 0 0,1 1-1 0 0,0 0 0 0 0,0-1 0 0 0,-1 1 0 0 0,1-1 0 0 0,0 1 1 0 0,0-1-1 0 0,0 1 0 0 0,0-1 0 0 0,-1 1 0 0 0,1-1 1 0 0,0 0-1 0 0,0 0 0 0 0,0 1 0 0 0,0-1 0 0 0,0 0 0 0 0,0 0 1 0 0,0 0-1 0 0,0 0 0 0 0,0 0 0 0 0,0 0 0 0 0,0 0 0 0 0,0 0 1 0 0,0-1-1 0 0,0 1 0 0 0,0 0 0 0 0,-1-1 0 0 0,1 1 0 0 0,0 0 1 0 0,0-1-1 0 0,0 1 0 0 0,1-2 0 0 0,40-26-1527 0 0,-28 18 938 0 0,7-3-6 0 0,-10 8 62 0 0,-1-2 0 0 0,1 1 0 0 0,-2-1 0 0 0,17-15 0 0 0,-24 20 482 0 0,-1 1-1 0 0,1-1 0 0 0,-1 0 0 0 0,1 1 1 0 0,-1-1-1 0 0,0 0 0 0 0,0 0 1 0 0,0 0-1 0 0,0 0 0 0 0,0 0 0 0 0,0 0 1 0 0,-1 0-1 0 0,1 0 0 0 0,-1-1 0 0 0,1 1 1 0 0,-1 0-1 0 0,0 0 0 0 0,0 0 0 0 0,0-1 1 0 0,0 1-1 0 0,0 0 0 0 0,-1 0 0 0 0,1 0 1 0 0,0-1-1 0 0,-1 1 0 0 0,0 0 0 0 0,0 0 1 0 0,1 0-1 0 0,-1 0 0 0 0,0 0 0 0 0,-1 0 1 0 0,0-2-1 0 0,2 4 118 0 0,0 0 1 0 0,0 0-1 0 0,0 0 1 0 0,0 0-1 0 0,0-1 1 0 0,0 1-1 0 0,-1 0 1 0 0,1 0-1 0 0,0 0 1 0 0,0 0-1 0 0,0 0 0 0 0,0-1 1 0 0,0 1-1 0 0,0 0 1 0 0,0 0-1 0 0,0 0 1 0 0,-1 0-1 0 0,1 0 1 0 0,0 0-1 0 0,0 0 0 0 0,0 0 1 0 0,0-1-1 0 0,0 1 1 0 0,-1 0-1 0 0,1 0 1 0 0,0 0-1 0 0,0 0 1 0 0,0 0-1 0 0,0 0 1 0 0,-1 0-1 0 0,1 0 0 0 0,0 0 1 0 0,0 0-1 0 0,0 0 1 0 0,0 0-1 0 0,-1 0 1 0 0,1 0-1 0 0,0 0 1 0 0,0 0-1 0 0,0 0 0 0 0,0 0 1 0 0,0 0-1 0 0,-1 1 1 0 0,1-1-1 0 0,0 0 1 0 0,0 0-1 0 0,0 0 1 0 0,0 0-1 0 0,0 0 1 0 0,-1 0-1 0 0,1 0 0 0 0,0 0 1 0 0,0 1-1 0 0,0-1 1 0 0,0 0-1 0 0,0 0 1 0 0,0 0-1 0 0,-5 15 1743 0 0,2 18-229 0 0,4-11-1443 0 0,0 16 579 0 0,7 43 1 0 0,-6-68-1902 0 0,1 0-1 0 0,0 0 1 0 0,1-1-1 0 0,6 13 1 0 0,-13-26-897 0 0,3 1 2015 0 0,0 0 1 0 0,0 0-1 0 0,0 0 1 0 0,-9 0-5709 0 0</inkml:trace>
</inkml:ink>
</file>

<file path=ppt/ink/ink2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5:34.4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19708 0 0,'4'1'259'0'0,"-1"0"0"0"0,0 0 0 0 0,0 0 1 0 0,1 0-1 0 0,-1-1 0 0 0,1 1 0 0 0,-1-1 0 0 0,0 0 0 0 0,1 0 0 0 0,-1 0 0 0 0,1 0 0 0 0,3-1 0 0 0,9 0 518 0 0,-6 1-606 0 0,0 1 0 0 0,0 0 0 0 0,0 1 0 0 0,0 0 0 0 0,-1 0 0 0 0,1 1 0 0 0,-1 0 0 0 0,1 1 0 0 0,-1 0 0 0 0,0 1 0 0 0,0 0 0 0 0,-1 0 0 0 0,9 7 0 0 0,-12-7-243 0 0,0 0 1 0 0,0 0 0 0 0,0 0 0 0 0,-1 1 0 0 0,0-1 0 0 0,0 1 0 0 0,0 0 0 0 0,-1 0-1 0 0,0 1 1 0 0,0-1 0 0 0,-1 1 0 0 0,0 0 0 0 0,0-1 0 0 0,0 1 0 0 0,-1 0-1 0 0,0 0 1 0 0,0 0 0 0 0,-1 0 0 0 0,0 11 0 0 0,0-16-356 0 0,0 1 0 0 0,0 0-1 0 0,-1 0 1 0 0,1 0 0 0 0,-1-1 0 0 0,0 1 0 0 0,0 0-1 0 0,-1 3 1 0 0,1-5-2 0 0,1 0-1 0 0,-1 0 1 0 0,0 0-1 0 0,1-1 1 0 0,-1 1-1 0 0,0 0 0 0 0,0 0 1 0 0,0-1-1 0 0,1 1 1 0 0,-1 0-1 0 0,0-1 1 0 0,0 1-1 0 0,0 0 1 0 0,0-1-1 0 0,0 0 1 0 0,0 1-1 0 0,-1-1 1 0 0,1 0-1 0 0,0 1 0 0 0,0-1 1 0 0,0 0-1 0 0,0 0 1 0 0,-1 0-1 0 0,-13 0-6255 0 0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6:47.7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 9 8730 0 0,'-11'-4'2934'0'0,"6"3"-939"0"0,3 10-499 0 0,6-21 1324 0 0,-4 12-2816 0 0,0 0 1 0 0,0 0 0 0 0,1 0-1 0 0,-1 0 1 0 0,0 0 0 0 0,0 0-1 0 0,0 0 1 0 0,1 0 0 0 0,-1 0-1 0 0,0 0 1 0 0,0 0 0 0 0,0 0 0 0 0,0 0-1 0 0,1 0 1 0 0,-1 1 0 0 0,0-1-1 0 0,0 0 1 0 0,0 0 0 0 0,0 0-1 0 0,0 0 1 0 0,1 0 0 0 0,-1 1-1 0 0,0-1 1 0 0,0 0 0 0 0,0 0 0 0 0,0 0-1 0 0,0 0 1 0 0,0 1 0 0 0,0-1-1 0 0,0 0 1 0 0,0 0 0 0 0,0 0-1 0 0,0 0 1 0 0,0 1 0 0 0,0-1-1 0 0,0 0 1 0 0,0 0 0 0 0,0 0 0 0 0,0 1-1 0 0,0-1 1 0 0,0 0 0 0 0,0 0-1 0 0,0 0 1 0 0,0 1 0 0 0,0-1-1 0 0,0 0 1 0 0,0 0 0 0 0,0 0-1 0 0,0 0 1 0 0,0 1 0 0 0,-1-1 0 0 0,1 0-13 0 0,0 0-6 0 0,4-4 1167 0 0,-4 17 65 0 0,2-4-1061 0 0,-1 0 0 0 0,0 0 0 0 0,0 0-1 0 0,-1-1 1 0 0,0 1 0 0 0,-1 0 0 0 0,0 0 0 0 0,-2 9-1 0 0,1-6-48 0 0,1 1 0 0 0,0-1-1 0 0,1 18 1 0 0,5-2-58 0 0,1-1 1 0 0,1 0-1 0 0,1-1 1 0 0,2 1-1 0 0,0-2 0 0 0,2 1 1 0 0,0-2-1 0 0,21 30 1 0 0,-28-46-57 0 0,1-1 1 0 0,-1 0 0 0 0,2 0 0 0 0,-1 0 0 0 0,1-1 0 0 0,0 0 0 0 0,0 0 0 0 0,0-1-1 0 0,15 9 1 0 0,-19-13 7 0 0,1 1 0 0 0,-1-1 0 0 0,0 0-1 0 0,0 0 1 0 0,0 0 0 0 0,1-1 0 0 0,-1 1-1 0 0,0-1 1 0 0,1 1 0 0 0,-1-1-1 0 0,0 0 1 0 0,1-1 0 0 0,-1 1 0 0 0,0 0-1 0 0,1-1 1 0 0,-1 0 0 0 0,0 0 0 0 0,0 0-1 0 0,0 0 1 0 0,1 0 0 0 0,-1-1 0 0 0,0 1-1 0 0,-1-1 1 0 0,1 0 0 0 0,0 0 0 0 0,0 0-1 0 0,-1 0 1 0 0,1 0 0 0 0,-1-1 0 0 0,3-3-1 0 0,0-1 22 0 0,0 1 1 0 0,-1-1-1 0 0,0-1 0 0 0,0 1 0 0 0,-1-1 0 0 0,0 1 1 0 0,0-1-1 0 0,-1 0 0 0 0,0 0 0 0 0,0 0 0 0 0,0-13 1 0 0,1-11-39 0 0,-3-50 1 0 0,-1 77 4 0 0,1-10-45 0 0,0-6-171 0 0,-1 0 0 0 0,0 0 0 0 0,-2 0 0 0 0,0 1 0 0 0,-1-1 0 0 0,-14-37 0 0 0,17 55 39 0 0,0 1 0 0 0,-1-1 0 0 0,0 1 1 0 0,1 0-1 0 0,-1-1 0 0 0,0 1 1 0 0,0 0-1 0 0,0 0 0 0 0,-1 0 0 0 0,1 1 1 0 0,0-1-1 0 0,-1 0 0 0 0,1 1 1 0 0,-1 0-1 0 0,0-1 0 0 0,1 1 0 0 0,-1 0 1 0 0,0 0-1 0 0,0 1 0 0 0,1-1 1 0 0,-1 0-1 0 0,0 1 0 0 0,0 0 0 0 0,0 0 1 0 0,0 0-1 0 0,0 0 0 0 0,-4 1 1 0 0,1-1-373 0 0,1 1 0 0 0,0 0 1 0 0,0 1-1 0 0,0-1 1 0 0,0 1-1 0 0,0 0 0 0 0,0 0 1 0 0,1 1-1 0 0,-1-1 1 0 0,1 1-1 0 0,-1 0 0 0 0,1 0 1 0 0,0 1-1 0 0,-6 6 1 0 0,-4 14-3759 0 0</inkml:trace>
</inkml:ink>
</file>

<file path=ppt/ink/ink2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5:34.7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38 13883 0 0,'11'-4'1166'0'0,"68"-24"3483"0"0,-73 26-4488 0 0,1 1 0 0 0,0 0 0 0 0,0 0 0 0 0,0 0 0 0 0,0 1 0 0 0,0 0 0 0 0,0 0 0 0 0,0 1 1 0 0,11 2-1 0 0,-17-3-291 0 0,1 1 1 0 0,-1-1 0 0 0,0 1 0 0 0,0-1 0 0 0,0 1-1 0 0,1-1 1 0 0,-1 1 0 0 0,0 0 0 0 0,0 0 0 0 0,0-1 0 0 0,0 1-1 0 0,0 0 1 0 0,0 0 0 0 0,0 0 0 0 0,-1 0 0 0 0,1 0 0 0 0,0 0-1 0 0,0 0 1 0 0,-1 1 0 0 0,1-1 0 0 0,-1 0 0 0 0,1 0-1 0 0,-1 0 1 0 0,1 1 0 0 0,-1-1 0 0 0,0 0 0 0 0,1 1 0 0 0,-1 0-1 0 0,0 2-775 0 0,0 0 1 0 0,-1 0-1 0 0,1 0 0 0 0,-1 0 0 0 0,1 0 0 0 0,-1 0 0 0 0,-1-1 0 0 0,-1 6 0 0 0,-4 13-5088 0 0</inkml:trace>
  <inkml:trace contextRef="#ctx0" brushRef="#br0" timeOffset="1">49 262 14731 0 0,'1'1'340'0'0,"0"0"0"0"0,1 0 1 0 0,-1-1-1 0 0,0 1 0 0 0,0-1 0 0 0,1 0 0 0 0,-1 1 1 0 0,0-1-1 0 0,1 0 0 0 0,-1 1 0 0 0,0-1 0 0 0,1 0 0 0 0,-1 0 1 0 0,0 0-1 0 0,1 0 0 0 0,-1-1 0 0 0,3 1 0 0 0,26-8-796 0 0,-22 6 842 0 0,33-8-218 0 0,63-19-2303 0 0,-90 24 231 0 0,-1 0 0 0 0,1-1 0 0 0,-1 0 0 0 0,0-1-1 0 0,13-10 1 0 0,-12 7-2783 0 0</inkml:trace>
</inkml:ink>
</file>

<file path=ppt/ink/ink2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5:35.1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29 16259 0 0,'0'-1'199'0'0,"0"0"0"0"0,0 0-1 0 0,0 0 1 0 0,1 0-1 0 0,-1 0 1 0 0,0 1-1 0 0,1-1 1 0 0,-1 0 0 0 0,0 0-1 0 0,1 0 1 0 0,-1 0-1 0 0,1 1 1 0 0,-1-1-1 0 0,1 0 1 0 0,0 1 0 0 0,-1-1-1 0 0,1 0 1 0 0,0 1-1 0 0,-1-1 1 0 0,1 1-1 0 0,0-1 1 0 0,0 1 0 0 0,-1-1-1 0 0,1 1 1 0 0,0-1-1 0 0,0 1 1 0 0,0 0-1 0 0,0 0 1 0 0,0-1 0 0 0,-1 1-1 0 0,1 0 1 0 0,1 0-1 0 0,31-7 1217 0 0,-26 6-1270 0 0,0 1 1 0 0,-1 0 0 0 0,1 0 0 0 0,-1 0 0 0 0,1 1-1 0 0,-1 0 1 0 0,1 0 0 0 0,-1 1 0 0 0,1 0 0 0 0,-1 0-1 0 0,0 0 1 0 0,0 1 0 0 0,10 6 0 0 0,-12-6-71 0 0,0 0-1 0 0,0 0 1 0 0,-1 1-1 0 0,1-1 1 0 0,-1 1 0 0 0,0 0-1 0 0,0 0 1 0 0,-1 1 0 0 0,1-1-1 0 0,-1 0 1 0 0,0 1-1 0 0,0 0 1 0 0,0-1 0 0 0,0 1-1 0 0,-1 0 1 0 0,0 0 0 0 0,0 0-1 0 0,0 8 1 0 0,-1 2-185 0 0,0 0 0 0 0,-1-1 0 0 0,-4 26 0 0 0,-2 18-5638 0 0,7-57 5575 0 0,0-1-1 0 0,0 1 1 0 0,1-1 0 0 0,-1 1-1 0 0,0-1 1 0 0,0 1 0 0 0,0-1-1 0 0,0 1 1 0 0,0-1 0 0 0,0 1-1 0 0,-1-1 1 0 0,1 1 0 0 0,0-1-1 0 0,0 1 1 0 0,0-1 0 0 0,0 1-1 0 0,0-1 1 0 0,-1 0 0 0 0,1 1-1 0 0,0-1 1 0 0,0 1 0 0 0,-1-1-1 0 0,1 0 1 0 0,0 1 0 0 0,-1-1-1 0 0,1 0 1 0 0,-1 1 0 0 0,1-1-1 0 0,0 0 1 0 0,-1 1 0 0 0,1-1-1 0 0,-1 0 1 0 0,1 0 0 0 0,0 1-1 0 0,-1-1 1 0 0,1 0 0 0 0,-1 0-1 0 0,1 0 1 0 0,-2 0 0 0 0,-6 3-3396 0 0,4 9-3802 0 0</inkml:trace>
</inkml:ink>
</file>

<file path=ppt/ink/ink2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5:35.5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36 13483 0 0,'0'-2'695'0'0,"0"-1"0"0"0,1 1-1 0 0,0-1 1 0 0,-1 1 0 0 0,1 0 0 0 0,0-1 0 0 0,0 1 0 0 0,0 0 0 0 0,0-1-1 0 0,1 1 1 0 0,-1 0 0 0 0,0 0 0 0 0,3-2 0 0 0,-4 4-601 0 0,1 0 1 0 0,-1 0-1 0 0,0-1 1 0 0,1 1-1 0 0,-1 0 1 0 0,0 0-1 0 0,1 0 1 0 0,-1 0-1 0 0,0 0 1 0 0,1 0-1 0 0,-1 0 1 0 0,1 0-1 0 0,-1 0 1 0 0,0 0-1 0 0,1 0 1 0 0,-1 0-1 0 0,0 0 1 0 0,1 0-1 0 0,-1 0 1 0 0,0 0-1 0 0,1 0 1 0 0,-1 0-1 0 0,1 1 1 0 0,-1-1-1 0 0,0 0 1 0 0,0 0-1 0 0,1 0 1 0 0,-1 1-1 0 0,1-1 1 0 0,12 20 1533 0 0,5 27-1170 0 0,-2 1-1 0 0,-2 1 1 0 0,9 64-1 0 0,-13-67-891 0 0,-8-35-469 0 0,5 23-2037 0 0,-9-15-8565 0 0</inkml:trace>
</inkml:ink>
</file>

<file path=ppt/ink/ink2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8:27.3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31 483 3673 0 0,'-18'69'5989'0'0,"6"-18"6342"0"0,25-84-11155 0 0,12-100-31 0 0,17-80-665 0 0,-34 180-442 0 0,3 0 0 0 0,0 0 0 0 0,2 1 0 0 0,19-33 0 0 0,-32 64-30 0 0,1-1-1 0 0,0 0 1 0 0,0 0 0 0 0,0 0 0 0 0,1 1-1 0 0,-1-1 1 0 0,0 1 0 0 0,0-1 0 0 0,1 1-1 0 0,-1 0 1 0 0,1-1 0 0 0,-1 1 0 0 0,1 0-1 0 0,0 0 1 0 0,0 0 0 0 0,-1 0-1 0 0,1 0 1 0 0,0 0 0 0 0,2 0 0 0 0,-3 1-1 0 0,1 0-1 0 0,-1 1 1 0 0,1-1 0 0 0,-1 0 0 0 0,1 1 0 0 0,-1 0 0 0 0,1-1 0 0 0,-1 1 0 0 0,0 0-1 0 0,1-1 1 0 0,-1 1 0 0 0,0 0 0 0 0,0 0 0 0 0,0 0 0 0 0,1 0 0 0 0,-1 0 0 0 0,0 0 0 0 0,0 1-1 0 0,-1-1 1 0 0,1 0 0 0 0,0 1 0 0 0,0-1 0 0 0,-1 0 0 0 0,2 3 0 0 0,10 20 69 0 0,-1 1 0 0 0,-2-1 0 0 0,13 48 0 0 0,9 85-91 0 0,-18-83-12 0 0,7 13-209 0 0,-5-30-5309 0 0,-45-70-10187 0 0,20 6 13024 0 0</inkml:trace>
</inkml:ink>
</file>

<file path=ppt/ink/ink2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8:27.7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101 95 3945 0 0,'-58'-60'8017'0'0,"16"25"1419"0"0,99 56-7040 0 0,51 20-1909 0 0,-50-27-1487 0 0,-1-11-3558 0 0,-27-11-3368 0 0,-16 1 1266 0 0</inkml:trace>
</inkml:ink>
</file>

<file path=ppt/ink/ink2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8:28.1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1 12547 0 0,'-6'7'4582'0'0,"12"-5"-2416"0"0,18-3-1211 0 0,-19 0-618 0 0,8 0-164 0 0,-1 1 0 0 0,1 1 0 0 0,0 0 0 0 0,0 0 0 0 0,-1 1 0 0 0,1 1 0 0 0,-1 0 0 0 0,1 1 0 0 0,16 8 0 0 0,-28-12-150 0 0,-1 0 0 0 0,1 0 0 0 0,-1 1 1 0 0,1-1-1 0 0,-1 0 0 0 0,1 1 0 0 0,-1-1 1 0 0,1 0-1 0 0,-1 1 0 0 0,1-1 0 0 0,-1 1 1 0 0,0-1-1 0 0,1 1 0 0 0,-1-1 0 0 0,0 1 1 0 0,1-1-1 0 0,-1 1 0 0 0,0 0 0 0 0,0-1 0 0 0,1 1 1 0 0,-1-1-1 0 0,0 1 0 0 0,0 0 0 0 0,0-1 1 0 0,0 1-1 0 0,0-1 0 0 0,0 1 0 0 0,0 0 1 0 0,0-1-1 0 0,0 2 0 0 0,-12 19 335 0 0,-24 13-140 0 0,-4-9-179 0 0,-6 4-107 0 0,46-29 63 0 0,-1 0 0 0 0,1 1 0 0 0,0-1 1 0 0,0 0-1 0 0,-1 1 0 0 0,1-1 1 0 0,0 1-1 0 0,0-1 0 0 0,0 0 0 0 0,0 1 1 0 0,0-1-1 0 0,-1 1 0 0 0,1-1 0 0 0,0 1 1 0 0,0-1-1 0 0,0 1 0 0 0,0-1 0 0 0,0 1 1 0 0,0-1-1 0 0,1 0 0 0 0,-1 1 0 0 0,0-1 1 0 0,0 1-1 0 0,0-1 0 0 0,0 1 0 0 0,0-1 1 0 0,1 0-1 0 0,-1 1 0 0 0,0-1 0 0 0,0 1 1 0 0,1-1-1 0 0,-1 0 0 0 0,0 1 1 0 0,1-1-1 0 0,-1 0 0 0 0,0 1 0 0 0,1-1 1 0 0,-1 0-1 0 0,0 0 0 0 0,1 1 0 0 0,-1-1 1 0 0,1 0-1 0 0,-1 0 0 0 0,0 0 0 0 0,1 0 1 0 0,-1 0-1 0 0,1 1 0 0 0,0-1 0 0 0,22 9-50 0 0,-8-5 67 0 0,0-2 1 0 0,0 0 0 0 0,0-1 0 0 0,1 0-1 0 0,-1-2 1 0 0,21-2 0 0 0,-15 2-508 0 0,-1 0 1 0 0,33 2 0 0 0,-52-1 334 0 0,-1 0 1 0 0,1 0-1 0 0,-1 0 0 0 0,1 0 1 0 0,-1 0-1 0 0,1 0 1 0 0,-1 0-1 0 0,1 1 0 0 0,-1-1 1 0 0,1 0-1 0 0,-1 0 0 0 0,1 0 1 0 0,-1 0-1 0 0,1 1 0 0 0,-1-1 1 0 0,0 0-1 0 0,1 0 0 0 0,-1 1 1 0 0,1-1-1 0 0,-1 0 0 0 0,0 1 1 0 0,1-1-1 0 0,-1 0 1 0 0,0 1-1 0 0,1-1 0 0 0,-1 1 1 0 0,0-1-1 0 0,0 0 0 0 0,1 1 1 0 0,-1-1-1 0 0,0 1 0 0 0,0-1 1 0 0,0 1-1 0 0,0-1 0 0 0,1 1 1 0 0,-1-1-1 0 0,0 1 0 0 0,0-1 1 0 0,0 1-1 0 0,0-1 1 0 0,0 1-1 0 0,-11 18-7769 0 0,3-7 3150 0 0</inkml:trace>
</inkml:ink>
</file>

<file path=ppt/ink/ink2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8:28.5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 3 5537 0 0,'0'0'469'0'0,"-1"-1"-1"0"0,1 1 1 0 0,-1 0-1 0 0,0 0 1 0 0,1-1 0 0 0,-1 1-1 0 0,0 0 1 0 0,1 0-1 0 0,-1 0 1 0 0,0 0-1 0 0,1 0 1 0 0,-1 0 0 0 0,0 0-1 0 0,0 0 1 0 0,1 0-1 0 0,-1 0 1 0 0,0 0-1 0 0,1 0 1 0 0,-1 0 0 0 0,0 0-1 0 0,1 1 1 0 0,-1-1-1 0 0,0 0 1 0 0,0 1-1 0 0,6 12 3377 0 0,-1-9-3626 0 0,0 0-1 0 0,0 0 1 0 0,0-1-1 0 0,0 0 1 0 0,8 6-1 0 0,-6-7-135 0 0,-1 0-1 0 0,1 0 0 0 0,0-1 0 0 0,0 1 0 0 0,0-1 0 0 0,0-1 0 0 0,0 1 0 0 0,0-1 0 0 0,0 0 0 0 0,0 0 0 0 0,-1-1 0 0 0,7-1 0 0 0,41-14-4002 0 0</inkml:trace>
  <inkml:trace contextRef="#ctx0" brushRef="#br0" timeOffset="1">15 126 4345 0 0,'10'1'11258'0'0,"22"0"-6488"0"0,20 1-3726 0 0,-33-1-589 0 0,-12-1-354 0 0,0 0-1 0 0,-1 0 1 0 0,1 1 0 0 0,0 0 0 0 0,0 0-1 0 0,-1 1 1 0 0,1 0 0 0 0,-1 0-1 0 0,1 0 1 0 0,10 7 0 0 0,-16-8-76 0 0,-1-1 0 0 0,1 1 0 0 0,-1 0 0 0 0,0 0 0 0 0,1-1 0 0 0,-1 1 0 0 0,0 0 0 0 0,1-1 0 0 0,-1 1 0 0 0,0 0 0 0 0,0 0 0 0 0,0-1 0 0 0,0 1 0 0 0,0 0 0 0 0,0 0 0 0 0,0 0 1 0 0,0-1-1 0 0,0 1 0 0 0,0 0 0 0 0,-1 0 0 0 0,1-1 0 0 0,0 1 0 0 0,0 0 0 0 0,-1 0 0 0 0,1-1 0 0 0,0 1 0 0 0,-1 0 0 0 0,1-1 0 0 0,-1 1 0 0 0,1-1 0 0 0,-1 1 0 0 0,1 0 0 0 0,-1 0 0 0 0,-24 25 232 0 0,17-19-198 0 0,4-1-51 0 0,-1 0 1 0 0,1 0-1 0 0,0 0 1 0 0,0 0 0 0 0,1 1-1 0 0,0-1 1 0 0,0 1-1 0 0,1 0 1 0 0,-3 11 0 0 0,4-17-13 0 0,1 1 1 0 0,0 0-1 0 0,-1-1 1 0 0,1 1-1 0 0,0 0 1 0 0,0-1-1 0 0,1 1 1 0 0,-1-1-1 0 0,0 1 0 0 0,0 0 1 0 0,1-1-1 0 0,-1 1 1 0 0,1-1-1 0 0,-1 1 1 0 0,1 0-1 0 0,0-1 1 0 0,0 0-1 0 0,1 3 1 0 0,0-2 0 0 0,0-1-1 0 0,0 0 1 0 0,0 0 0 0 0,-1 0 0 0 0,1 0 0 0 0,0 0-1 0 0,0 0 1 0 0,0 0 0 0 0,0-1 0 0 0,1 1 0 0 0,-1-1-1 0 0,0 1 1 0 0,0-1 0 0 0,0 0 0 0 0,0 0 0 0 0,0 0 0 0 0,1 0-1 0 0,3-1 1 0 0,10-1-259 0 0,0-1 1 0 0,30-10-1 0 0,6-5-4612 0 0,-28 9-432 0 0,-1 2-2513 0 0</inkml:trace>
</inkml:ink>
</file>

<file path=ppt/ink/ink2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8:29.3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 73 12235 0 0,'-1'-1'338'0'0,"0"1"1"0"0,0 0 0 0 0,-1 0 0 0 0,1 0 0 0 0,0 0 0 0 0,0 0 0 0 0,0 0 0 0 0,0 0-1 0 0,0 0 1 0 0,0 0 0 0 0,0 1 0 0 0,0-1 0 0 0,0 0 0 0 0,0 1 0 0 0,0-1 0 0 0,0 0-1 0 0,0 1 1 0 0,0-1 0 0 0,1 1 0 0 0,-1 0 0 0 0,0-1 0 0 0,0 1 0 0 0,0 0-1 0 0,1-1 1 0 0,-1 1 0 0 0,0 0 0 0 0,0 2 0 0 0,0-1 1 0 0,1 1 0 0 0,0-1 1 0 0,0 1-1 0 0,0-1 0 0 0,1 1 0 0 0,-1-1 0 0 0,1 1 1 0 0,-1-1-1 0 0,3 5 0 0 0,2 11-721 0 0,12 82 666 0 0,-12-64-407 0 0,2 0 1 0 0,18 58-1 0 0,-34-163-1602 0 0,6 34 1601 0 0,-1-3 10 0 0,0-62 0 0 0,5 87 122 0 0,0 1 1 0 0,0 0-1 0 0,1 0 1 0 0,0-1-1 0 0,1 1 1 0 0,1 0-1 0 0,0 1 1 0 0,0-1 0 0 0,8-11-1 0 0,-12 21 12 0 0,1 1-1 0 0,0 0 1 0 0,0-1-1 0 0,0 1 1 0 0,0-1 0 0 0,0 1-1 0 0,0 0 1 0 0,0 0-1 0 0,0 0 1 0 0,0 0-1 0 0,1 0 1 0 0,-1 0-1 0 0,0 0 1 0 0,1 0 0 0 0,-1 0-1 0 0,1 1 1 0 0,-1-1-1 0 0,1 0 1 0 0,-1 1-1 0 0,1-1 1 0 0,-1 1 0 0 0,1 0-1 0 0,0 0 1 0 0,-1-1-1 0 0,3 1 1 0 0,-1 1 17 0 0,0 0 1 0 0,0 0 0 0 0,0-1-1 0 0,0 2 1 0 0,0-1 0 0 0,-1 0-1 0 0,1 1 1 0 0,0-1 0 0 0,-1 1-1 0 0,1 0 1 0 0,-1 0 0 0 0,4 3-1 0 0,4 5 78 0 0,0 0 0 0 0,-1 1 0 0 0,0 1 0 0 0,11 20 0 0 0,-13-20-87 0 0,-1 0 1 0 0,-1 1-1 0 0,0 0 1 0 0,0 0-1 0 0,-2 0 1 0 0,1 1-1 0 0,-2-1 1 0 0,0 1-1 0 0,0 0 1 0 0,-2 0-1 0 0,1-1 1 0 0,-4 26-1 0 0,2-33-46 0 0,0 0 0 0 0,0 1 0 0 0,-1-1 0 0 0,1 0-1 0 0,-1 0 1 0 0,-1 0 0 0 0,1 0 0 0 0,-1-1 0 0 0,0 1-1 0 0,-1-1 1 0 0,1 0 0 0 0,-1 1 0 0 0,0-2 0 0 0,0 1-1 0 0,-1 0 1 0 0,1-1 0 0 0,-1 0 0 0 0,0 0 0 0 0,0 0-1 0 0,-1-1 1 0 0,1 1 0 0 0,-1-1 0 0 0,1 0 0 0 0,-1-1-1 0 0,0 0 1 0 0,0 0 0 0 0,0 0 0 0 0,0 0 0 0 0,-11 0 0 0 0,-24 0 0 0 0,37-3 26 0 0,25-2 12 0 0,6 1-298 0 0,8-1 143 0 0,66-12-1 0 0,-90 12-962 0 0,1-1-1 0 0,-1 0 0 0 0,18-9 1 0 0,-23 10-121 0 0,-1-1-1 0 0,0 1 1 0 0,0-1 0 0 0,0 0 0 0 0,0 0 0 0 0,-1 0 0 0 0,1-1 0 0 0,3-5-1 0 0,2-6-4112 0 0</inkml:trace>
</inkml:ink>
</file>

<file path=ppt/ink/ink2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8:29.6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 20 6257 0 0,'-11'-4'2133'0'0,"-2"-3"5459"0"0,30 2-3604 0 0,-3 3-3552 0 0,1 1 0 0 0,-1 0 0 0 0,1 1 0 0 0,0 1 0 0 0,15 2 0 0 0,-23-1-838 0 0,0-1 0 0 0,0 1-1 0 0,0 0 1 0 0,0 1 0 0 0,-1 0 0 0 0,1 0-1 0 0,8 5 1 0 0,-14-8 153 0 0,-1 0 1 0 0,0 1-1 0 0,1-1 0 0 0,-1 0 0 0 0,1 0 0 0 0,-1 1 0 0 0,1-1 1 0 0,-1 0-1 0 0,0 0 0 0 0,1 1 0 0 0,-1-1 0 0 0,0 1 1 0 0,1-1-1 0 0,-1 0 0 0 0,0 1 0 0 0,1-1 0 0 0,-1 1 0 0 0,0-1 1 0 0,0 0-1 0 0,0 1 0 0 0,1-1 0 0 0,-1 1 0 0 0,0-1 1 0 0,0 1-1 0 0,0-1 0 0 0,0 1 0 0 0,0-1 0 0 0,0 1 1 0 0,0-1-1 0 0,0 1 0 0 0,0-1 0 0 0,0 1 0 0 0,0-1 0 0 0,0 1 1 0 0,0-1-1 0 0,0 0 0 0 0,-1 1 0 0 0,1-1 0 0 0,0 1 1 0 0,0-1-1 0 0,-1 1 0 0 0,1-1 0 0 0,0 1 0 0 0,0-1 0 0 0,-1 0 1 0 0,1 1-1 0 0,0-1 0 0 0,-1 1 0 0 0,-6 5-4438 0 0</inkml:trace>
  <inkml:trace contextRef="#ctx0" brushRef="#br0" timeOffset="1">35 114 9762 0 0,'-1'0'350'0'0,"1"0"0"0"0,-1 1 0 0 0,0-1 0 0 0,1 0 0 0 0,-1 0 0 0 0,0 0-1 0 0,0 1 1 0 0,1-1 0 0 0,-1 0 0 0 0,0 1 0 0 0,1-1 0 0 0,-1 1 0 0 0,1-1 0 0 0,-1 0 0 0 0,0 1 0 0 0,1-1-1 0 0,-1 1 1 0 0,1 0 0 0 0,0-1 0 0 0,-1 1 0 0 0,1-1 0 0 0,-1 1 0 0 0,1 0 0 0 0,-1 0 0 0 0,1 0-208 0 0,1 0 1 0 0,-1-1-1 0 0,0 1 1 0 0,1-1-1 0 0,-1 1 1 0 0,0 0-1 0 0,1-1 1 0 0,-1 1 0 0 0,1-1-1 0 0,-1 1 1 0 0,1-1-1 0 0,-1 1 1 0 0,1-1-1 0 0,-1 0 1 0 0,1 1-1 0 0,-1-1 1 0 0,1 0-1 0 0,0 1 1 0 0,-1-1 0 0 0,2 0-1 0 0,36 12 194 0 0,40-8-1739 0 0,-71-5 265 0 0,1 1 1 0 0,-1-1-1 0 0,1 0 1 0 0,-1-1-1 0 0,0 0 1 0 0,0 0-1 0 0,1 0 1 0 0,6-5-1 0 0,-12 6 763 0 0,0 0-1 0 0,0 0 1 0 0,0-1-1 0 0,-1 1 1 0 0,1 0-1 0 0,-1-1 1 0 0,1 0-1 0 0,-1 1 1 0 0,0-1-1 0 0,0 0 0 0 0,1 0 1 0 0,0-2-1 0 0,1-1-319 0 0,8-10-2502 0 0</inkml:trace>
</inkml:ink>
</file>

<file path=ppt/ink/ink2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8:30.0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178 9 7482 0 0,'-1'-1'288'0'0,"1"0"1"0"0,-1 1 0 0 0,1-1 0 0 0,-1 1 0 0 0,1-1 0 0 0,-1 1-1 0 0,1-1 1 0 0,-1 1 0 0 0,1 0 0 0 0,-1-1 0 0 0,0 1 0 0 0,1-1-1 0 0,-1 1 1 0 0,0 0 0 0 0,1 0 0 0 0,-1-1 0 0 0,0 1 0 0 0,0 0-1 0 0,1 0 1 0 0,-1 0 0 0 0,0 0 0 0 0,1 0 0 0 0,-1 0-1 0 0,0 0 1 0 0,0 0 0 0 0,1 0 0 0 0,-1 0 0 0 0,0 1 0 0 0,1-1-1 0 0,-1 0 1 0 0,0 0 0 0 0,1 1 0 0 0,-1-1 0 0 0,0 0 0 0 0,0 1-1 0 0,-11 25 3318 0 0,10-20-3709 0 0,-45 167 1372 0 0,37-114-3549 0 0,3 0-3587 0 0,2-30-1529 0 0,4-17 2657 0 0</inkml:trace>
  <inkml:trace contextRef="#ctx0" brushRef="#br0" timeOffset="1">0 426 13331 0 0,'1'-2'539'0'0,"0"-1"0"0"0,1 1 0 0 0,-1-1 0 0 0,0 1 0 0 0,1 0 0 0 0,-1 0 0 0 0,1 0 1 0 0,0 0-1 0 0,0 0 0 0 0,-1 0 0 0 0,1 0 0 0 0,1 0 0 0 0,-1 1 0 0 0,0-1 0 0 0,3-1 0 0 0,0 1-232 0 0,1-1 0 0 0,-1 1 0 0 0,1 0 0 0 0,0 0 0 0 0,0 0 0 0 0,8 0 0 0 0,0 0-464 0 0,0 1-1 0 0,0 1 0 0 0,0 0 1 0 0,0 1-1 0 0,15 3 1 0 0,4 6-2768 0 0,-32-10 2623 0 0,-1 0 0 0 0,1 0 0 0 0,0 1 1 0 0,0-1-1 0 0,0 0 0 0 0,-1 1 0 0 0,1-1 1 0 0,0 1-1 0 0,-1-1 0 0 0,1 1 0 0 0,0 0 1 0 0,-1-1-1 0 0,1 1 0 0 0,-1-1 0 0 0,1 1 1 0 0,-1 0-1 0 0,1-1 0 0 0,-1 1 0 0 0,0 0 1 0 0,1 0-1 0 0,-1-1 0 0 0,0 1 0 0 0,1 0 1 0 0,-1 0-1 0 0,0 0 0 0 0,0 0 0 0 0,0-1 1 0 0,0 1-1 0 0,0 0 0 0 0,0 0 0 0 0,0 0 1 0 0,0 0-1 0 0,0-1 0 0 0,0 1 0 0 0,0 0 1 0 0,-1 1-1 0 0,-4 8-5359 0 0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6:48.1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89 7362 0 0,'-1'2'406'0'0,"1"-1"1"0"0,0 1 0 0 0,0-1 0 0 0,0 0 0 0 0,0 1 0 0 0,0-1 0 0 0,0 1-1 0 0,0-1 1 0 0,0 1 0 0 0,0-1 0 0 0,1 0 0 0 0,-1 1 0 0 0,1-1 0 0 0,-1 0-1 0 0,1 1 1 0 0,-1-1 0 0 0,1 0 0 0 0,0 0 0 0 0,-1 1 0 0 0,1-1 0 0 0,0 0-1 0 0,2 2 1 0 0,-1-1-41 0 0,1-1-1 0 0,-1 1 0 0 0,1 0 0 0 0,0-1 1 0 0,-1 0-1 0 0,1 1 0 0 0,0-1 0 0 0,0 0 0 0 0,0-1 1 0 0,4 2-1 0 0,8 0-26 0 0,1-1-1 0 0,0 0 1 0 0,21-2-1 0 0,-27 1 76 0 0,13 0-426 0 0,30-2-845 0 0,-24-7-5261 0 0,-23 4 1636 0 0</inkml:trace>
  <inkml:trace contextRef="#ctx0" brushRef="#br0" timeOffset="1">131 0 14923 0 0,'2'20'1977'0'0,"0"1"-233"0"0,2 7-232 0 0,0 1-495 0 0,0-3-513 0 0,1-1-200 0 0,0-1-176 0 0,2-2-104 0 0,-2-1-104 0 0,3-3-344 0 0,2-2-657 0 0,-1-2-847 0 0,2-3-1161 0 0,-1-4-1096 0 0,2-3-2976 0 0</inkml:trace>
</inkml:ink>
</file>

<file path=ppt/ink/ink2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8:30.4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24 11602 0 0,'14'-3'7254'0'0,"3"-4"-3891"0"0,20-5-2810 0 0,-36 12-527 0 0,0-1 0 0 0,1 1 0 0 0,0 0 0 0 0,-1 0 0 0 0,1 0 0 0 0,-1 0 0 0 0,1 0 0 0 0,-1 0 0 0 0,1 0 0 0 0,-1 0 0 0 0,1 0 0 0 0,-1 1 0 0 0,1-1 0 0 0,-1 1 0 0 0,1-1 0 0 0,-1 1 0 0 0,1 0 0 0 0,1 1 0 0 0,-3-1-54 0 0,1 0 0 0 0,0 0-1 0 0,-1 0 1 0 0,1 0-1 0 0,-1 0 1 0 0,0 0 0 0 0,1 1-1 0 0,-1-1 1 0 0,0 0-1 0 0,0 0 1 0 0,1 0 0 0 0,-1 1-1 0 0,0-1 1 0 0,0 0 0 0 0,0 0-1 0 0,-1 0 1 0 0,1 1-1 0 0,0-1 1 0 0,0 0 0 0 0,-1 0-1 0 0,1 0 1 0 0,-1 1 0 0 0,1-1-1 0 0,-1 0 1 0 0,0 1-1 0 0,-16 30-1229 0 0,16-31 1206 0 0,-25 32-1114 0 0,24-31 1131 0 0,1-1 0 0 0,-1 1 0 0 0,0 0 0 0 0,0-1 1 0 0,0 1-1 0 0,0-1 0 0 0,0 0 0 0 0,0 0 0 0 0,0 0 1 0 0,0 0-1 0 0,0 0 0 0 0,-1 0 0 0 0,1 0 0 0 0,0-1 1 0 0,-4 1-1 0 0,33-17 1539 0 0,16 8-1287 0 0,52-5-1 0 0,-25 5-5741 0 0,-54 5 742 0 0,-2 0-2148 0 0</inkml:trace>
</inkml:ink>
</file>

<file path=ppt/ink/ink2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8:31.1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24 15523 0 0,'4'-23'6538'0'0,"-5"34"-5114"0"0,-2 18-1015 0 0,1 1-1 0 0,2 0 1 0 0,0 0-1 0 0,7 37 0 0 0,-5-52-420 0 0,1-1 0 0 0,0 0-1 0 0,1 1 1 0 0,1-2-1 0 0,0 1 1 0 0,1 0-1 0 0,1-1 1 0 0,0 0 0 0 0,0-1-1 0 0,17 20 1 0 0,-22-29 8 0 0,0-1 1 0 0,0 1-1 0 0,0-1 1 0 0,1 0-1 0 0,-1 1 0 0 0,1-1 1 0 0,0-1-1 0 0,-1 1 1 0 0,1 0-1 0 0,0-1 1 0 0,0 1-1 0 0,0-1 1 0 0,0 0-1 0 0,1 0 0 0 0,-1 0 1 0 0,0 0-1 0 0,0-1 1 0 0,1 1-1 0 0,-1-1 1 0 0,0 0-1 0 0,4 0 0 0 0,-4-1 5 0 0,0 0 0 0 0,0 1-1 0 0,0-2 1 0 0,0 1-1 0 0,0 0 1 0 0,0-1-1 0 0,-1 1 1 0 0,1-1-1 0 0,0 0 1 0 0,-1 0-1 0 0,1 0 1 0 0,-1 0-1 0 0,0 0 1 0 0,0 0-1 0 0,0-1 1 0 0,0 1-1 0 0,0-1 1 0 0,0 0 0 0 0,0 1-1 0 0,-1-1 1 0 0,3-5-1 0 0,0-5-53 0 0,1 0 1 0 0,-1 0-1 0 0,-1 0 0 0 0,-1 0 1 0 0,1 0-1 0 0,-2-1 0 0 0,0 1 1 0 0,-1-19-1 0 0,0 26-199 0 0,0 1 1 0 0,-1 0-1 0 0,1 0 1 0 0,-1-1-1 0 0,0 1 1 0 0,-1 0-1 0 0,1 0 1 0 0,-1 0-1 0 0,0 0 1 0 0,0 0-1 0 0,0 1 1 0 0,-1-1-1 0 0,0 1 1 0 0,0-1-1 0 0,0 1 1 0 0,0 0-1 0 0,-1 0 0 0 0,0 0 1 0 0,1 1-1 0 0,-1-1 1 0 0,-1 1-1 0 0,1 0 1 0 0,-9-5-1 0 0,10 7 146 0 0,0 0-1 0 0,-1 1 0 0 0,1-1 1 0 0,0 1-1 0 0,-1-1 1 0 0,1 1-1 0 0,0 0 0 0 0,-1 1 1 0 0,1-1-1 0 0,0 1 0 0 0,-1-1 1 0 0,1 1-1 0 0,0 0 0 0 0,0 0 1 0 0,0 0-1 0 0,0 1 1 0 0,0-1-1 0 0,0 1 0 0 0,0-1 1 0 0,0 1-1 0 0,0 0 0 0 0,1 0 1 0 0,-1 0-1 0 0,1 1 1 0 0,-1-1-1 0 0,-1 4 0 0 0,1-3 287 0 0,1-1 0 0 0,-1 1 1 0 0,1 0-1 0 0,0 0 0 0 0,0 0 0 0 0,0 1 0 0 0,0-1 0 0 0,1 0 0 0 0,0 1 0 0 0,-1-1 0 0 0,1 1 0 0 0,0-1 0 0 0,1 1 0 0 0,-1-1 1 0 0,1 1-1 0 0,-1 0 0 0 0,1-1 0 0 0,0 1 0 0 0,0 0 0 0 0,1-1 0 0 0,-1 1 0 0 0,1 0 0 0 0,2 6 0 0 0,-2-9-30 0 0,0 1-1 0 0,0-1 0 0 0,0 1 0 0 0,0-1 1 0 0,0 1-1 0 0,1-1 0 0 0,-1 0 1 0 0,1 0-1 0 0,-1 0 0 0 0,1 0 0 0 0,-1 0 1 0 0,1 0-1 0 0,0 0 0 0 0,-1 0 1 0 0,1 0-1 0 0,0-1 0 0 0,0 1 0 0 0,-1-1 1 0 0,1 1-1 0 0,0-1 0 0 0,0 0 1 0 0,0 0-1 0 0,0 0 0 0 0,0 0 0 0 0,-1 0 1 0 0,1 0-1 0 0,0 0 0 0 0,0-1 1 0 0,3 0-1 0 0,7-2-18 0 0,1-1 0 0 0,-1 0 0 0 0,15-7 0 0 0,-14 6 18 0 0,12-3 2113 0 0,2 1-3626 0 0,-16 4-1074 0 0,0 1 1 0 0,0-2 0 0 0,-1 0-1 0 0,1 0 1 0 0,-1 0 0 0 0,13-9-1 0 0,-20 11 2076 0 0,-1 0-1 0 0,0 0 0 0 0,1 0 1 0 0,-1 0-1 0 0,0 0 0 0 0,0-1 1 0 0,-1 1-1 0 0,1-1 0 0 0,0 1 1 0 0,-1-1-1 0 0,3-4 0 0 0,0-16 2014 0 0,-7-6 3610 0 0,-3 6 3194 0 0,2 32-3621 0 0,4 44-2538 0 0,0-44-2630 0 0,-1 40 287 0 0,0 21 4 0 0,5-23-3428 0 0,-29-37-14841 0 0,6-5 17851 0 0,-14 12 2767 0 0,27-13-1001 0 0,1-1-1 0 0,-1 1 0 0 0,1 0 1 0 0,0 0-1 0 0,-8 10 0 0 0,11-12-730 0 0,0 1-1 0 0,0 0 0 0 0,0-1 0 0 0,1 1 0 0 0,-1 0 1 0 0,1 0-1 0 0,-1 0 0 0 0,1 0 0 0 0,0 1 1 0 0,1-1-1 0 0,-1 0 0 0 0,0 6 0 0 0,1-4-338 0 0,0-1-1 0 0,0 1 1 0 0,1 0-1 0 0,-1-1 1 0 0,1 1-1 0 0,3 6 0 0 0,-1-1-74 0 0,1-1 0 0 0,0 0 0 0 0,0-1 0 0 0,1 1 0 0 0,1-1 0 0 0,-1 0 0 0 0,1 0 0 0 0,0-1 0 0 0,1 0 0 0 0,0 0 0 0 0,0 0 0 0 0,1-1 0 0 0,-1 0 0 0 0,1 0 0 0 0,1-1 0 0 0,14 7 0 0 0,-17-9-298 0 0,0 0 0 0 0,0-1 0 0 0,1 0 0 0 0,-1 0 0 0 0,1-1 1 0 0,0 1-1 0 0,-1-2 0 0 0,1 1 0 0 0,0-1 0 0 0,0 0 0 0 0,-1 0 0 0 0,1-1 0 0 0,0 1 0 0 0,0-2 0 0 0,-1 1 0 0 0,1-1 1 0 0,-1 0-1 0 0,1 0 0 0 0,-1-1 0 0 0,0 0 0 0 0,0 0 0 0 0,0 0 0 0 0,0-1 0 0 0,9-7 0 0 0,-13 9-745 0 0,1 0 0 0 0,-1 0 0 0 0,0-1 0 0 0,0 1 0 0 0,0 0-1 0 0,-1-1 1 0 0,1 1 0 0 0,0-1 0 0 0,-1 0 0 0 0,0 1 0 0 0,1-1 0 0 0,-1 0-1 0 0,1-4 1 0 0,2-9-6170 0 0</inkml:trace>
</inkml:ink>
</file>

<file path=ppt/ink/ink2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8:32.0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293 0 8578 0 0,'-38'43'10553'0'0,"6"4"-4084"0"0,-25 53-2420 0 0,44-73-4550 0 0,-1-1 0 0 0,-1 0 0 0 0,-2-1 1 0 0,0-1-1 0 0,-2-1 0 0 0,-33 33 0 0 0,38-47-612 0 0,14-9 1087 0 0,0 0 0 0 0,0 0 0 0 0,0 0 0 0 0,-1 0 0 0 0,1 0 0 0 0,0 0 0 0 0,0 0-1 0 0,0 0 1 0 0,0 1 0 0 0,0-1 0 0 0,0-1 0 0 0,-1 1 0 0 0,1 0 0 0 0,0 0 0 0 0,0 0 0 0 0,0 0-1 0 0,0 0 1 0 0,0 0 0 0 0,0 0 0 0 0,-1 0 0 0 0,1 0 0 0 0,0 0 0 0 0,0 0 0 0 0,0 0 0 0 0,0 0-1 0 0,0 0 1 0 0,0 0 0 0 0,0 0 0 0 0,-1-1 0 0 0,1 1 0 0 0,0 0 0 0 0,0 0 0 0 0,0 0 0 0 0,0 0-1 0 0,0 0 1 0 0,0 0 0 0 0,0 0 0 0 0,0-1 0 0 0,0 1 0 0 0,0 0 0 0 0,0 0 0 0 0,0 0 0 0 0,0 0-1 0 0,0 0 1 0 0,0 0 0 0 0,0-1 0 0 0,0 1 0 0 0,0 0 0 0 0,0 0 0 0 0,0-2-27 0 0,1 1 0 0 0,-1-1 1 0 0,1 1-1 0 0,0 0 0 0 0,0-1 1 0 0,0 1-1 0 0,0 0 0 0 0,0-1 0 0 0,0 1 1 0 0,0 0-1 0 0,0 0 0 0 0,0 0 1 0 0,0 0-1 0 0,1 0 0 0 0,-1 0 1 0 0,3-1-1 0 0,2-2 54 0 0,1 1 1 0 0,0 0-1 0 0,0 0 1 0 0,0 1-1 0 0,0-1 1 0 0,1 2-1 0 0,-1-1 1 0 0,1 1-1 0 0,-1 0 1 0 0,1 0-1 0 0,11 1 1 0 0,3 3-504 0 0,-1 0 1 0 0,36 10-1 0 0,-32-7-1096 0 0,-22-5 1077 0 0,-1 0-1 0 0,1-1 1 0 0,-1 1-1 0 0,1-1 1 0 0,-1 0 0 0 0,1 1-1 0 0,-1-1 1 0 0,1 0-1 0 0,-1-1 1 0 0,1 1-1 0 0,-1 0 1 0 0,1-1-1 0 0,-1 1 1 0 0,1-1 0 0 0,-1 0-1 0 0,0 0 1 0 0,1 0-1 0 0,-1 0 1 0 0,0 0-1 0 0,0 0 1 0 0,1-1-1 0 0,-1 1 1 0 0,0-1 0 0 0,0 1-1 0 0,-1-1 1 0 0,1 0-1 0 0,2-3 1 0 0,7-7-3071 0 0</inkml:trace>
</inkml:ink>
</file>

<file path=ppt/ink/ink2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8:32.4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105 62 3977 0 0,'-9'-17'3921'0'0,"8"12"-2789"0"0,-1 1 0 0 0,0 0 1 0 0,0 0-1 0 0,0-1 0 0 0,-1 2 0 0 0,1-1 0 0 0,-1 0 1 0 0,0 0-1 0 0,-5-4 0 0 0,8 8-982 0 0,-1 1 1 0 0,0-1-1 0 0,1 0 0 0 0,-1 0 1 0 0,0 0-1 0 0,1 0 0 0 0,-1 1 1 0 0,0-1-1 0 0,1 0 0 0 0,-1 1 1 0 0,0-1-1 0 0,1 1 0 0 0,-1-1 1 0 0,1 0-1 0 0,-1 1 0 0 0,1-1 1 0 0,-1 1-1 0 0,1 0 0 0 0,-1-1 1 0 0,1 1-1 0 0,0-1 0 0 0,-1 1 1 0 0,1 0-1 0 0,0-1 0 0 0,0 1 1 0 0,-1 0-1 0 0,1 0 0 0 0,-12 26 99 0 0,10-23-10 0 0,-4 11-136 0 0,-19 50 127 0 0,22-59-261 0 0,2 0 0 0 0,-1 1-1 0 0,1-1 1 0 0,0 1-1 0 0,0-1 1 0 0,1 1 0 0 0,0-1-1 0 0,1 8 1 0 0,-1-13 8 0 0,1 0 0 0 0,-1 0 0 0 0,0-1 0 0 0,1 1 0 0 0,0 0 0 0 0,-1 0 0 0 0,1 0 0 0 0,-1 0 0 0 0,1-1 0 0 0,0 1 0 0 0,0 0 1 0 0,-1-1-1 0 0,1 1 0 0 0,0-1 0 0 0,0 1 0 0 0,0-1 0 0 0,0 1 0 0 0,0-1 0 0 0,-1 1 0 0 0,1-1 0 0 0,0 0 0 0 0,0 0 0 0 0,0 1 0 0 0,0-1 0 0 0,0 0 0 0 0,0 0 0 0 0,0 0 1 0 0,2 0-1 0 0,34-2-108 0 0,-29 2 96 0 0,40-9 35 0 0,-40 6-327 0 0,0 1 1 0 0,0 1-1 0 0,1-1 1 0 0,-1 1-1 0 0,1 1 0 0 0,-1-1 1 0 0,1 1-1 0 0,9 2 1 0 0,-9 2-3690 0 0</inkml:trace>
</inkml:ink>
</file>

<file path=ppt/ink/ink2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8:32.8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35 16123 0 0,'0'1'173'0'0,"0"-1"-1"0"0,0 1 0 0 0,-1-1 0 0 0,1 0 0 0 0,0 1 1 0 0,0-1-1 0 0,0 1 0 0 0,0-1 0 0 0,0 1 0 0 0,0-1 1 0 0,1 0-1 0 0,-1 1 0 0 0,0-1 0 0 0,0 1 0 0 0,0-1 1 0 0,0 0-1 0 0,0 1 0 0 0,1-1 0 0 0,-1 1 0 0 0,0-1 0 0 0,0 0 1 0 0,0 1-1 0 0,1-1 0 0 0,-1 0 0 0 0,0 0 0 0 0,1 1 1 0 0,-1-1-1 0 0,0 0 0 0 0,1 1 0 0 0,0-1 0 0 0,16 7 1498 0 0,19-4-747 0 0,-21-5-684 0 0,-1 0-1 0 0,1-1 0 0 0,-1-1 0 0 0,0 0 1 0 0,0-1-1 0 0,13-6 0 0 0,10-4-2455 0 0,0 4-4330 0 0,-19 18-5178 0 0</inkml:trace>
  <inkml:trace contextRef="#ctx0" brushRef="#br0" timeOffset="1">93 102 10714 0 0,'0'1'391'0'0,"-1"0"0"0"0,1-1 0 0 0,-1 1-1 0 0,1 0 1 0 0,-1 0 0 0 0,1 0 0 0 0,0 0 0 0 0,0 0-1 0 0,-1 0 1 0 0,1-1 0 0 0,0 1 0 0 0,0 0 0 0 0,0 0-1 0 0,0 0 1 0 0,0 0 0 0 0,0 0 0 0 0,0 0-1 0 0,0 0 1 0 0,1 0 0 0 0,-1 0 0 0 0,0-1 0 0 0,0 1-1 0 0,1 1 1 0 0,0-1-189 0 0,0 0 1 0 0,-1-1-1 0 0,1 1 0 0 0,0 0 0 0 0,0-1 0 0 0,0 1 1 0 0,0-1-1 0 0,0 1 0 0 0,0-1 0 0 0,0 1 0 0 0,0-1 1 0 0,0 0-1 0 0,0 0 0 0 0,0 1 0 0 0,0-1 0 0 0,2 0 0 0 0,6 0-293 0 0,1 0-1 0 0,-1-1 0 0 0,16-3 0 0 0,-13 2 763 0 0,-11 2-671 0 0,1-1-1 0 0,-1 1 0 0 0,1 0 0 0 0,-1 0 0 0 0,1 0 0 0 0,-1 0 0 0 0,1 0 0 0 0,-1 0 1 0 0,1 0-1 0 0,-1 0 0 0 0,1 0 0 0 0,-1 1 0 0 0,1-1 0 0 0,-1 1 0 0 0,0-1 0 0 0,1 1 1 0 0,-1-1-1 0 0,0 1 0 0 0,1 0 0 0 0,-1 0 0 0 0,0 0 0 0 0,0 0 0 0 0,0 0 1 0 0,0 0-1 0 0,2 2 0 0 0,-2-1-3 0 0,0 1 1 0 0,-1-1 0 0 0,0 0-1 0 0,1 1 1 0 0,-1-1-1 0 0,0 1 1 0 0,0-1-1 0 0,0 1 1 0 0,0-1 0 0 0,-1 0-1 0 0,1 1 1 0 0,-1-1-1 0 0,0 1 1 0 0,1-1-1 0 0,-3 4 1 0 0,1-1 15 0 0,0 0 0 0 0,1 1 0 0 0,0-1 0 0 0,0 1 0 0 0,0-1 0 0 0,0 1 0 0 0,1 0 0 0 0,0-1 1 0 0,0 1-1 0 0,0-1 0 0 0,1 1 0 0 0,0 0 0 0 0,2 7 0 0 0,-1-10-6 0 0,-1 0-1 0 0,0 0 1 0 0,1-1 0 0 0,0 1 0 0 0,-1-1 0 0 0,1 1-1 0 0,0-1 1 0 0,0 0 0 0 0,1 1 0 0 0,-1-1 0 0 0,0 0-1 0 0,1-1 1 0 0,-1 1 0 0 0,1 0 0 0 0,0-1 0 0 0,-1 1-1 0 0,1-1 1 0 0,0 0 0 0 0,0 0 0 0 0,0 0 0 0 0,0 0-1 0 0,0-1 1 0 0,0 1 0 0 0,0-1 0 0 0,0 0 0 0 0,5 0-1 0 0,1 0-384 0 0,0 0 0 0 0,-1-1 0 0 0,1 0-1 0 0,0 0 1 0 0,-1-1 0 0 0,14-4 0 0 0,-13 3-1228 0 0,0-1 1 0 0,-1 0-1 0 0,0 0 1 0 0,0-1-1 0 0,0 0 1 0 0,7-7-1 0 0,7-6-4950 0 0</inkml:trace>
</inkml:ink>
</file>

<file path=ppt/ink/ink2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8:33.2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186 13 11594 0 0,'0'-1'311'0'0,"0"0"0"0"0,0 1 0 0 0,0-1 0 0 0,0 1-1 0 0,0-1 1 0 0,0 1 0 0 0,-1-1 0 0 0,1 1 0 0 0,0-1-1 0 0,0 1 1 0 0,-1-1 0 0 0,1 1 0 0 0,0-1 0 0 0,0 1-1 0 0,-1-1 1 0 0,1 1 0 0 0,-1 0 0 0 0,1-1 0 0 0,0 1-1 0 0,-1 0 1 0 0,1-1 0 0 0,-1 1 0 0 0,1 0 0 0 0,-1-1-1 0 0,1 1 1 0 0,-1 0 0 0 0,1 0 0 0 0,-1 0 0 0 0,1-1-1 0 0,-1 1 1 0 0,0 0 0 0 0,-16 9 3622 0 0,-9 24-2395 0 0,-48 113-630 0 0,24-44-1406 0 0,42-88-272 0 0,11-19-272 0 0,16-23 469 0 0,-14 25 585 0 0,0-1 0 0 0,0 1 0 0 0,0 0 0 0 0,0 1 0 0 0,1-1 0 0 0,-1 1 0 0 0,1 0 0 0 0,0 0 0 0 0,0 1 0 0 0,-1 0 0 0 0,1 0 0 0 0,0 0-1 0 0,0 1 1 0 0,12 0 0 0 0,7 2-4 0 0,0 0 0 0 0,30 8 0 0 0,-36-6-48 0 0,79 6-1738 0 0,-98-10 1614 0 0,1 0 0 0 0,-1 0 1 0 0,0 0-1 0 0,1 0 0 0 0,-1 1 0 0 0,0-1 0 0 0,1 0 1 0 0,-1 0-1 0 0,1 0 0 0 0,-1 0 0 0 0,0 0 0 0 0,1 1 0 0 0,-1-1 1 0 0,0 0-1 0 0,0 0 0 0 0,1 1 0 0 0,-1-1 0 0 0,0 0 1 0 0,1 0-1 0 0,-1 1 0 0 0,0-1 0 0 0,0 0 0 0 0,0 1 1 0 0,1-1-1 0 0,-1 0 0 0 0,0 1 0 0 0,0-1 0 0 0,0 0 1 0 0,0 1-1 0 0,0-1 0 0 0,1 1 0 0 0,-1-1 0 0 0,-21 20-15787 0 0</inkml:trace>
</inkml:ink>
</file>

<file path=ppt/ink/ink2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8:33.6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62 14123 0 0,'2'-3'7126'0'0,"5"1"-3641"0"0,19-1-3223 0 0,-19 3 668 0 0,164-28 229 0 0,-58 3-6834 0 0,-115 25 3668 0 0,-1-1 2088 0 0,0 1 0 0 0,0 0 0 0 0,0 1 0 0 0,0-1-1 0 0,0 1 1 0 0,0-1 0 0 0,0 1 0 0 0,0 0 0 0 0,0 0 0 0 0,1 0 0 0 0,-5 2 0 0 0,3 1 151 0 0,1-1-1 0 0,-1 0 1 0 0,1 1 0 0 0,0 0 0 0 0,0 0 0 0 0,1 0 0 0 0,-1 0-1 0 0,1 0 1 0 0,0 0 0 0 0,0 1 0 0 0,0-1 0 0 0,0 1 0 0 0,1-1-1 0 0,0 1 1 0 0,0 0 0 0 0,0 0 0 0 0,1-1 0 0 0,-1 1 0 0 0,1 0 0 0 0,0 0-1 0 0,0 0 1 0 0,2 8 0 0 0,0-1-182 0 0,0 1 0 0 0,1-1 0 0 0,1 0 0 0 0,0 0 0 0 0,0 0 0 0 0,1 0 0 0 0,11 18 0 0 0,-15-28-212 0 0,1 1 1 0 0,-1-1 0 0 0,1 1 0 0 0,0-1 0 0 0,0 0 0 0 0,0 0 0 0 0,0 0 0 0 0,0 0-1 0 0,1 0 1 0 0,-1-1 0 0 0,1 1 0 0 0,-1-1 0 0 0,1 1 0 0 0,-1-1 0 0 0,1 0 0 0 0,0 0-1 0 0,0 0 1 0 0,-1 0 0 0 0,7 0 0 0 0,20-2-6339 0 0,2-6-3428 0 0,-18-2 4745 0 0</inkml:trace>
</inkml:ink>
</file>

<file path=ppt/ink/ink2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8:34.3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200 98 7138 0 0,'-45'1'7947'0'0,"35"-1"-6775"0"0,0 0-1 0 0,1 0 1 0 0,-1 1-1 0 0,0 0 1 0 0,-18 4-1 0 0,26-3-1118 0 0,-1-1 0 0 0,0 0 0 0 0,0 0 0 0 0,1 1 0 0 0,-1 0-1 0 0,1 0 1 0 0,-1-1 0 0 0,1 1 0 0 0,0 1 0 0 0,0-1 0 0 0,-1 0-1 0 0,2 0 1 0 0,-1 1 0 0 0,0-1 0 0 0,0 1 0 0 0,1 0 0 0 0,-1-1-1 0 0,1 1 1 0 0,0 0 0 0 0,0 0 0 0 0,0 0 0 0 0,0 0-1 0 0,0 5 1 0 0,0-1-56 0 0,1 1 0 0 0,0 0 0 0 0,0 0 0 0 0,0 0-1 0 0,1 0 1 0 0,1 0 0 0 0,-1 0 0 0 0,1-1 0 0 0,0 1 0 0 0,1-1-1 0 0,0 1 1 0 0,0-1 0 0 0,1 0 0 0 0,-1 0 0 0 0,1 0 0 0 0,6 7-1 0 0,-3-5-12 0 0,0 0 0 0 0,1 0 0 0 0,0 0 0 0 0,0-1-1 0 0,1 0 1 0 0,0-1 0 0 0,0 0 0 0 0,1 0 0 0 0,0-1-1 0 0,15 7 1 0 0,-23-12 15 0 0,0 0 0 0 0,0 0 0 0 0,0 0 0 0 0,0 0 0 0 0,0 0 0 0 0,1-1 0 0 0,-1 1 0 0 0,0-1 0 0 0,0 0 1 0 0,1 1-1 0 0,-1-1 0 0 0,0 0 0 0 0,1 0 0 0 0,-1 0 0 0 0,0-1 0 0 0,0 1 0 0 0,1-1 0 0 0,-1 1 0 0 0,0-1 0 0 0,0 0 0 0 0,0 0 0 0 0,1 0 0 0 0,-1 0 0 0 0,0 0 0 0 0,0 0 0 0 0,-1 0 0 0 0,1-1 0 0 0,0 1 0 0 0,0-1 0 0 0,-1 1 0 0 0,1-1 0 0 0,-1 0 0 0 0,1 0 0 0 0,-1 0 0 0 0,0 0 0 0 0,1 0 0 0 0,-1 0 0 0 0,0 0 0 0 0,-1 0 0 0 0,1 0 0 0 0,0 0 0 0 0,0-3 0 0 0,2-8 15 0 0,0 0 0 0 0,-1 0 0 0 0,0 0 0 0 0,-1 0-1 0 0,-1 0 1 0 0,-1-14 0 0 0,1 9 25 0 0,-2 1 1 0 0,0-1-1 0 0,-1 1 0 0 0,-1 0 1 0 0,0 0-1 0 0,-2 0 1 0 0,-13-31-1 0 0,16 42-59 0 0,0 1-1 0 0,-1 0 1 0 0,1-1 0 0 0,-1 1 0 0 0,0 0-1 0 0,0 1 1 0 0,0-1 0 0 0,-1 1 0 0 0,0 0-1 0 0,0 0 1 0 0,0 0 0 0 0,0 1-1 0 0,0-1 1 0 0,-1 2 0 0 0,0-1 0 0 0,1 0-1 0 0,-1 1 1 0 0,0 0 0 0 0,0 0 0 0 0,0 1-1 0 0,0 0 1 0 0,-1 0 0 0 0,1 0-1 0 0,0 1 1 0 0,-10 0 0 0 0,10 0-185 0 0,1 1 1 0 0,-1 0-1 0 0,0 0 1 0 0,0 0-1 0 0,1 1 1 0 0,-1 0-1 0 0,1 0 1 0 0,-9 4-1 0 0,12-4-143 0 0,-1-1 0 0 0,1 0 0 0 0,0 1-1 0 0,0 0 1 0 0,1-1 0 0 0,-1 1-1 0 0,0 0 1 0 0,1 0 0 0 0,-3 4-1 0 0,3-5-184 0 0,0 1-1 0 0,0 0 0 0 0,0 0 1 0 0,1 0-1 0 0,-1 0 0 0 0,1 0 1 0 0,-1 0-1 0 0,1 0 0 0 0,0 0 1 0 0,0 0-1 0 0,0 0 1 0 0,0 0-1 0 0,0 3 0 0 0,3 7-5551 0 0</inkml:trace>
</inkml:ink>
</file>

<file path=ppt/ink/ink2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8:34.7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9538 0 0,'4'3'2953'0'0,"0"3"-105"0"0,-1 1-271 0 0,1 5-649 0 0,-2 0-511 0 0,0 5-505 0 0,-1 6-392 0 0,0 2-176 0 0,0 4-152 0 0,0 1-112 0 0,2-1-56 0 0,-1 0-200 0 0,1-1-552 0 0,0 1-993 0 0,0-1-1191 0 0,-1-3-1529 0 0,-18-16 88 0 0,18 11-1672 0 0</inkml:trace>
</inkml:ink>
</file>

<file path=ppt/ink/ink2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8:35.1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81 1 8594 0 0,'-1'0'453'0'0,"0"0"0"0"0,0 0 0 0 0,0 0 0 0 0,1 0 0 0 0,-1 0 0 0 0,0 0 0 0 0,0 0 0 0 0,0 0 0 0 0,0 0 0 0 0,0 1-1 0 0,0-1 1 0 0,0 0 0 0 0,0 0 0 0 0,0 1 0 0 0,1-1 0 0 0,-1 1 0 0 0,0-1 0 0 0,-1 1 0 0 0,-13 16 3125 0 0,-9 32-3378 0 0,16-30 573 0 0,-8 11-2060 0 0,19-32 1244 0 0,1-1-1 0 0,-1 1 0 0 0,0 0 0 0 0,1 0 0 0 0,0 0 0 0 0,-1 0 0 0 0,1 0 0 0 0,0 1 1 0 0,0 0-1 0 0,0 0 0 0 0,4-1 0 0 0,52-5-267 0 0,-14 2-1650 0 0,-36 3 404 0 0,-1 0-1 0 0,1-1 0 0 0,-1 0 0 0 0,1-1 0 0 0,11-7 0 0 0,1 0-3744 0 0</inkml:trace>
  <inkml:trace contextRef="#ctx0" brushRef="#br0" timeOffset="1">294 15 9402 0 0,'-10'9'1669'0'0,"0"1"-1"0"0,2 0 1 0 0,-1 0 0 0 0,-11 20-1 0 0,-22 50-1784 0 0,30-57-865 0 0,14-26 961 0 0,1 0 1 0 0,-1 1 0 0 0,1-1 0 0 0,-1 1 0 0 0,1 0-1 0 0,0 0 1 0 0,0 0 0 0 0,0 0 0 0 0,0 0 0 0 0,0 1-1 0 0,0-1 1 0 0,0 1 0 0 0,1 0 0 0 0,-1 0 0 0 0,0 0-1 0 0,7-1 1 0 0,68-9 602 0 0,-58 9-1070 0 0,-15 2 228 0 0,1 0-776 0 0,-1-1 0 0 0,0 0-1 0 0,0 0 1 0 0,0 0 0 0 0,0-1 0 0 0,6-2-1 0 0,3-3-4570 0 0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6:48.5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11426 0 0,'1'64'6897'0'0,"0"-44"-6741"0"0,0 0-1 0 0,9 36 0 0 0,-10-55-199 0 0,0-1 0 0 0,1 0 0 0 0,-1 1 0 0 0,0-1 0 0 0,0 0 0 0 0,0 1 0 0 0,0-1 0 0 0,0 0 0 0 0,1 1 0 0 0,-1-1 0 0 0,0 0 0 0 0,0 1 0 0 0,1-1 0 0 0,-1 0 0 0 0,0 1 0 0 0,0-1 0 0 0,1 0 0 0 0,-1 0 0 0 0,0 1 0 0 0,1-1 0 0 0,-1 0 0 0 0,0 0 0 0 0,1 0 0 0 0,-1 0 0 0 0,0 1-1 0 0,1-1 1 0 0,-1 0 0 0 0,1 0 0 0 0,-1 0 0 0 0,0 0 0 0 0,1 0 0 0 0,-1 0 0 0 0,0 0 0 0 0,1 0 0 0 0,-1 0 0 0 0,1 0 0 0 0,-1 0 0 0 0,0 0 0 0 0,1 0 0 0 0,-1 0 0 0 0,1-1 0 0 0,-1 1 0 0 0,0 0 0 0 0,1 0 0 0 0,-1 0 0 0 0,0 0 0 0 0,1-1 0 0 0,-1 1 0 0 0,0 0 0 0 0,0 0 0 0 0,1-1 0 0 0,-1 1 0 0 0,0 0 0 0 0,0-1-1 0 0,1 1 1 0 0,-1-1 0 0 0,25-25 28 0 0,-11 11 68 0 0,28-13 406 0 0,-12 9-1563 0 0,-12 5-2894 0 0,-13-1-1328 0 0,-7-4 4294 0 0,-13-9 16157 0 0,15 43-13236 0 0,1-5-1040 0 0,2 48 640 0 0,8 90-254 0 0,-7-124-3697 0 0,13 46-1 0 0,-5-44-5785 0 0</inkml:trace>
</inkml:ink>
</file>

<file path=ppt/ink/ink2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8:35.5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127 1 16267 0 0,'-1'16'357'0'0,"1"0"0"0"0,1 0 0 0 0,0 0 0 0 0,1 0-1 0 0,1 0 1 0 0,0 0 0 0 0,1-1 0 0 0,1 0 0 0 0,0 1-1 0 0,1-2 1 0 0,1 1 0 0 0,0-1 0 0 0,1 0 0 0 0,12 16-1 0 0,-17-26-341 0 0,-1-1 0 0 0,1 0 0 0 0,0-1-1 0 0,0 1 1 0 0,0 0 0 0 0,0-1 0 0 0,0 1-1 0 0,0-1 1 0 0,1 0 0 0 0,-1 0-1 0 0,1-1 1 0 0,-1 1 0 0 0,1-1 0 0 0,0 1-1 0 0,0-1 1 0 0,-1 0 0 0 0,9 0 0 0 0,-10-1-4 0 0,1 0 0 0 0,-1 0 0 0 0,1-1 0 0 0,-1 0 0 0 0,0 1 0 0 0,1-1 0 0 0,-1 0 0 0 0,0 0 0 0 0,1 0 0 0 0,-1 0 0 0 0,0-1 0 0 0,0 1 0 0 0,0 0 0 0 0,0-1 0 0 0,0 0 0 0 0,0 1 0 0 0,-1-1 0 0 0,1 0 0 0 0,-1 0 0 0 0,1 0 0 0 0,-1 0 0 0 0,1 0 0 0 0,-1 0 0 0 0,0-1 0 0 0,0 1 0 0 0,0 0 0 0 0,0-1 0 0 0,-1 1 0 0 0,1-3 0 0 0,2-5 37 0 0,0 1 0 0 0,-1-1-1 0 0,-1 0 1 0 0,1 1-1 0 0,-2-1 1 0 0,1 0-1 0 0,-2 0 1 0 0,1 0-1 0 0,-1 0 1 0 0,-1 0-1 0 0,-4-17 1 0 0,5 23-49 0 0,-1 0-1 0 0,1 0 1 0 0,-1 0 0 0 0,0-1 0 0 0,0 2-1 0 0,-1-1 1 0 0,1 0 0 0 0,-1 0-1 0 0,0 1 1 0 0,0 0 0 0 0,0-1 0 0 0,0 1-1 0 0,-1 0 1 0 0,1 1 0 0 0,-1-1 0 0 0,0 1-1 0 0,0-1 1 0 0,0 1 0 0 0,0 0-1 0 0,0 0 1 0 0,0 1 0 0 0,0 0 0 0 0,-1-1-1 0 0,1 1 1 0 0,-1 0 0 0 0,1 1-1 0 0,-8-1 1 0 0,1 1-134 0 0,1 1 0 0 0,-1-1 0 0 0,1 2 0 0 0,-1 0-1 0 0,1 0 1 0 0,0 1 0 0 0,-1 0 0 0 0,1 0 0 0 0,1 1 0 0 0,-1 1 0 0 0,1 0-1 0 0,-1 0 1 0 0,1 1 0 0 0,1 0 0 0 0,-1 0 0 0 0,-10 11 0 0 0,15-13 108 0 0,0 1 0 0 0,0-1 0 0 0,0 1 0 0 0,1 0-1 0 0,-1 0 1 0 0,1 0 0 0 0,0 1 0 0 0,1-1 0 0 0,-1 1 0 0 0,1-1 0 0 0,0 1 0 0 0,1 0 0 0 0,-1 0 0 0 0,1 0 0 0 0,0 0 0 0 0,1 0 0 0 0,-1 0 0 0 0,1 0 0 0 0,0 0 0 0 0,1 0 0 0 0,0 0 0 0 0,0 0 0 0 0,0 0 0 0 0,0-1 0 0 0,1 1 0 0 0,0 0 0 0 0,0-1 0 0 0,1 1 0 0 0,0-1 0 0 0,3 6 0 0 0,-4-7 102 0 0,1 0 1 0 0,-1 0-1 0 0,1 0 1 0 0,1-1 0 0 0,-1 1-1 0 0,0-1 1 0 0,1 0-1 0 0,-1 0 1 0 0,1 0-1 0 0,0 0 1 0 0,0-1-1 0 0,0 1 1 0 0,1-1-1 0 0,-1 0 1 0 0,1 0-1 0 0,-1-1 1 0 0,1 1-1 0 0,-1-1 1 0 0,1 0-1 0 0,0 0 1 0 0,-1-1-1 0 0,1 1 1 0 0,9-1 0 0 0,7-2 11 0 0,0-1 1 0 0,0-1 0 0 0,0-1 0 0 0,27-9 0 0 0,-29 7-1492 0 0,1 2-1 0 0,36-6 1 0 0,-56 11 1397 0 0,2-1-1564 0 0,-2 1 1428 0 0,0 0 0 0 0,0 0 0 0 0,1 0 0 0 0,-1 0 0 0 0,0 0 0 0 0,0 0 1 0 0,0 0-1 0 0,1 0 0 0 0,-1 0 0 0 0,0 0 0 0 0,0 0 0 0 0,0 0 1 0 0,1 0-1 0 0,-1 0 0 0 0,0 0 0 0 0,0 0 0 0 0,0 0 0 0 0,0 0 0 0 0,1 0 1 0 0,-1 0-1 0 0,0 0 0 0 0,2 3-2428 0 0,-2-2 2428 0 0,0-1 0 0 0,0 0 0 0 0,0 0 0 0 0,0 0 0 0 0,0 1 0 0 0,0-1 1 0 0,0 0-1 0 0,0 0 0 0 0,0 0 0 0 0,0 0 0 0 0,0 1 0 0 0,-1-1 0 0 0</inkml:trace>
</inkml:ink>
</file>

<file path=ppt/ink/ink2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8:35.9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9618 0 0,'6'8'5671'0'0,"6"-2"-3454"0"0,16-2-1399 0 0,-24-3-247 0 0,17 0 7 0 0,0-1 1 0 0,0 0 0 0 0,25-5-1 0 0,-25 3-461 0 0,-1 0 0 0 0,1 1 0 0 0,29 3 0 0 0,-50-2-109 0 0,1 0 1 0 0,0 0 0 0 0,0 0-1 0 0,0 0 1 0 0,0 0 0 0 0,0 0 0 0 0,-1 0-1 0 0,1 0 1 0 0,0 0 0 0 0,0 0-1 0 0,0 1 1 0 0,0-1 0 0 0,-1 0-1 0 0,1 1 1 0 0,0-1 0 0 0,0 1-1 0 0,0-1 1 0 0,-1 1 0 0 0,1-1 0 0 0,0 1-1 0 0,-1-1 1 0 0,1 1 0 0 0,-1-1-1 0 0,1 1 1 0 0,0 0 0 0 0,-1-1-1 0 0,1 1 1 0 0,-1 0 0 0 0,0 0 0 0 0,1 0-1 0 0,-1-1 1 0 0,0 1 0 0 0,1 0-1 0 0,-1 0 1 0 0,0 0 0 0 0,0 0-1 0 0,0-1 1 0 0,0 1 0 0 0,1 0 0 0 0,-1 0-1 0 0,0 0 1 0 0,-1 0 0 0 0,1 0-1 0 0,0-1 1 0 0,0 1 0 0 0,0 0-1 0 0,0 0 1 0 0,-1 0 0 0 0,1 0-1 0 0,0-1 1 0 0,-1 1 0 0 0,1 0 0 0 0,-1 0-1 0 0,0 0 1 0 0,-4 8 24 0 0,-1-1-1 0 0,0 0 1 0 0,0-1-1 0 0,-9 8 1 0 0,2 0 12 0 0,12-13-41 0 0,0-1 1 0 0,0 0-1 0 0,0 0 0 0 0,0 1 0 0 0,0-1 0 0 0,0 1 0 0 0,1-1 0 0 0,-1 1 0 0 0,1-1 0 0 0,-1 1 0 0 0,1-1 0 0 0,-1 1 0 0 0,1-1 0 0 0,0 1 0 0 0,0 0 0 0 0,0-1 0 0 0,0 1 0 0 0,0-1 0 0 0,0 1 0 0 0,0 0 1 0 0,0-1-1 0 0,1 1 0 0 0,-1-1 0 0 0,1 1 0 0 0,-1-1 0 0 0,1 1 0 0 0,0-1 0 0 0,-1 1 0 0 0,1-1 0 0 0,0 0 0 0 0,0 1 0 0 0,0-1 0 0 0,0 0 0 0 0,0 0 0 0 0,0 0 0 0 0,0 1 0 0 0,1-1 0 0 0,-1 0 0 0 0,0-1 1 0 0,1 1-1 0 0,-1 0 0 0 0,0 0 0 0 0,3 0 0 0 0,2 2-74 0 0,-1-1 0 0 0,1 0 0 0 0,-1 0 1 0 0,1 0-1 0 0,0-1 0 0 0,0 0 0 0 0,0 0 0 0 0,0 0 1 0 0,-1-1-1 0 0,12-1 0 0 0,-10 0-932 0 0,0-1 0 0 0,0 0-1 0 0,0 0 1 0 0,0-1 0 0 0,0 0 0 0 0,0 0 0 0 0,-1 0 0 0 0,0-1 0 0 0,0 0-1 0 0,0 0 1 0 0,0-1 0 0 0,10-10 0 0 0,3-5-4543 0 0</inkml:trace>
</inkml:ink>
</file>

<file path=ppt/ink/ink2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8:36.2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19308 0 0,'0'1'80'0'0,"0"-1"0"0"0,0 1 0 0 0,-1-1 0 0 0,1 0 0 0 0,0 1 0 0 0,0-1 0 0 0,0 0 0 0 0,0 1 0 0 0,0-1 0 0 0,0 1 0 0 0,0-1 0 0 0,0 0 0 0 0,1 1 0 0 0,-1-1 0 0 0,0 1 0 0 0,0-1 0 0 0,0 0 1 0 0,0 1-1 0 0,0-1 0 0 0,1 0 0 0 0,-1 1 0 0 0,0-1 0 0 0,0 0 0 0 0,1 1 0 0 0,-1-1 0 0 0,0 0 0 0 0,0 0 0 0 0,1 1 0 0 0,-1-1 0 0 0,0 0 0 0 0,1 0 0 0 0,-1 0 0 0 0,0 1 0 0 0,1-1 0 0 0,-1 0 0 0 0,0 0 0 0 0,1 0 0 0 0,-1 0 0 0 0,1 0 0 0 0,-1 0 0 0 0,0 1 0 0 0,1-1 0 0 0,-1 0 0 0 0,0 0 0 0 0,1 0 0 0 0,-1-1 0 0 0,1 1 0 0 0,-1 0 0 0 0,0 0 0 0 0,1 0 0 0 0,0 0 0 0 0,26-1 187 0 0,-23 0 85 0 0,10 0-72 0 0,5-1-89 0 0,0 1 0 0 0,0 0 0 0 0,0 2 0 0 0,36 4 0 0 0,-50-4-184 0 0,0 1 0 0 0,-1-1 0 0 0,1 1-1 0 0,-1-1 1 0 0,0 1 0 0 0,1 0 0 0 0,-1 1 0 0 0,0-1 0 0 0,0 1 0 0 0,0 0 0 0 0,-1 0 0 0 0,1 0 0 0 0,-1 0 0 0 0,0 1 0 0 0,0-1 0 0 0,0 1-1 0 0,0 0 1 0 0,0 0 0 0 0,-1 0 0 0 0,0 0 0 0 0,0 0 0 0 0,0 1 0 0 0,0-1 0 0 0,0 1 0 0 0,0 4 0 0 0,1 5-398 0 0,-1-1 0 0 0,0 1 0 0 0,0 0 0 0 0,-2 14 0 0 0,0-22-774 0 0,0 0 1 0 0,-1 0 0 0 0,0 0-1 0 0,0 0 1 0 0,-1 0-1 0 0,-3 11 1 0 0,5-17 990 0 0,0 0 1 0 0,-1 1-1 0 0,1-1 1 0 0,0 0-1 0 0,0 1 1 0 0,0-1 0 0 0,0 0-1 0 0,0 1 1 0 0,-1-1-1 0 0,1 0 1 0 0,0 0 0 0 0,0 1-1 0 0,-1-1 1 0 0,1 0-1 0 0,0 0 1 0 0,0 0-1 0 0,-1 1 1 0 0,1-1 0 0 0,0 0-1 0 0,-1 0 1 0 0,1 0-1 0 0,0 0 1 0 0,-1 1-1 0 0,1-1 1 0 0,0 0 0 0 0,-1 0-1 0 0,1 0 1 0 0,0 0-1 0 0,-1 0 1 0 0,1 0-1 0 0,-1 0 1 0 0,-11-10-3720 0 0,10 8 3233 0 0,-5-4-3146 0 0</inkml:trace>
</inkml:ink>
</file>

<file path=ppt/ink/ink2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8:36.7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1 116 5721 0 0,'0'-6'1119'0'0,"1"0"1"0"0,-1 0-1 0 0,2 1 0 0 0,-1-1 0 0 0,0 0 0 0 0,1 1 0 0 0,0-1 1 0 0,5-9-1 0 0,-5 13-865 0 0,-1 0 0 0 0,0 0 0 0 0,1 1 0 0 0,-1-1 0 0 0,1 1 0 0 0,0-1 0 0 0,-1 1 0 0 0,1-1 0 0 0,0 1 0 0 0,0 0 0 0 0,0 0 0 0 0,0 0 0 0 0,0 0 0 0 0,0 0 0 0 0,0 0 0 0 0,0 1 0 0 0,0-1 0 0 0,1 1 1 0 0,-1 0-1 0 0,0-1 0 0 0,0 1 0 0 0,0 0 0 0 0,1 0 0 0 0,-1 0 0 0 0,0 1 0 0 0,3-1 0 0 0,29 6 237 0 0,0 0-1 0 0,61 21 1 0 0,-93-26-464 0 0,1 0 0 0 0,-1 1 0 0 0,0-1 0 0 0,0 0 0 0 0,0 1 0 0 0,0-1 0 0 0,0 1 0 0 0,0 0 0 0 0,-1 0 0 0 0,1 0 0 0 0,0 0 0 0 0,-1 0 0 0 0,0 0 0 0 0,1 0 0 0 0,-1 0 0 0 0,0 0 0 0 0,0 1 0 0 0,0-1 0 0 0,0 1 0 0 0,-1-1 0 0 0,1 0 0 0 0,0 1 0 0 0,-1-1 0 0 0,0 1 0 0 0,0-1 0 0 0,0 5 0 0 0,0 8-43 0 0,-1 0 0 0 0,-1 0 0 0 0,-5 22-1 0 0,2-12-581 0 0,2-8 1295 0 0,2-2-8092 0 0,7-38-4085 0 0,3-25 10273 0 0,10-44 5198 0 0,-15 74-681 0 0,2 0 1 0 0,14-33-1 0 0,-19 50-3160 0 0,-1 0 0 0 0,0 0 0 0 0,0 0 0 0 0,1 0 0 0 0,-1 0 0 0 0,1 0 0 0 0,-1 1-1 0 0,1-1 1 0 0,-1 0 0 0 0,1 0 0 0 0,0 0 0 0 0,-1 1 0 0 0,1-1 0 0 0,0 0 0 0 0,0 1 0 0 0,0-1 0 0 0,-1 0 0 0 0,1 1 0 0 0,0-1 0 0 0,0 1 0 0 0,0 0 0 0 0,1-1-1 0 0,-1 1-75 0 0,-1 1-1 0 0,1-1 1 0 0,0 0-1 0 0,-1 1 0 0 0,1-1 1 0 0,-1 1-1 0 0,1-1 0 0 0,-1 1 1 0 0,1-1-1 0 0,-1 1 0 0 0,1 0 1 0 0,-1-1-1 0 0,1 1 0 0 0,-1-1 1 0 0,0 1-1 0 0,1 0 0 0 0,-1-1 1 0 0,0 1-1 0 0,0 0 1 0 0,1 0-1 0 0,-1 1 0 0 0,7 46 434 0 0,-8 46-323 0 0,-1-62-348 0 0,2-1-1 0 0,3 35 1 0 0,-3-66 148 0 0,0 1-1 0 0,1-1 1 0 0,-1 1 0 0 0,0-1-1 0 0,0 1 1 0 0,0-1 0 0 0,0 0 0 0 0,0 1-1 0 0,0-1 1 0 0,1 1 0 0 0,-1-1 0 0 0,0 1-1 0 0,0-1 1 0 0,1 1 0 0 0,-1-1-1 0 0,0 0 1 0 0,1 1 0 0 0,-1-1 0 0 0,0 0-1 0 0,1 1 1 0 0,-1-1 0 0 0,1 0 0 0 0,-1 0-1 0 0,0 1 1 0 0,1-1 0 0 0,-1 0-1 0 0,1 0 1 0 0,-1 0 0 0 0,2 1 0 0 0,16-5-154 0 0,27-22-383 0 0,-29 16-414 0 0,-4 2-327 0 0,4-2-1755 0 0,2 3-3448 0 0,1 7 408 0 0</inkml:trace>
</inkml:ink>
</file>

<file path=ppt/ink/ink2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8:37.0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14 11266 0 0,'1'-1'511'0'0,"-1"0"-1"0"0,1 0 1 0 0,-1 0-1 0 0,1 1 0 0 0,-1-1 1 0 0,1 0-1 0 0,0 0 1 0 0,0 1-1 0 0,-1-1 0 0 0,1 0 1 0 0,0 1-1 0 0,0-1 1 0 0,0 1-1 0 0,0-1 1 0 0,-1 1-1 0 0,1-1 0 0 0,0 1 1 0 0,0 0-1 0 0,0-1 1 0 0,0 1-1 0 0,1 0 0 0 0,24 3 2850 0 0,-18 0-3171 0 0,-1 0 1 0 0,0 0-1 0 0,0 1 0 0 0,10 7 1 0 0,-11-6-106 0 0,0 0 1 0 0,0 1 0 0 0,0 0-1 0 0,-1 0 1 0 0,0 0-1 0 0,0 1 1 0 0,-1-1 0 0 0,1 1-1 0 0,-1 0 1 0 0,-1 1 0 0 0,0-1-1 0 0,0 1 1 0 0,0-1-1 0 0,2 12 1 0 0,-4-16-89 0 0,-1 0 1 0 0,1 0-1 0 0,-1 1 1 0 0,0-1-1 0 0,0 0 1 0 0,0 1-1 0 0,0-1 1 0 0,0 0-1 0 0,-1 0 1 0 0,1 1-1 0 0,-1-1 1 0 0,0 0-1 0 0,0 0 1 0 0,0 0-1 0 0,-1 0 0 0 0,1 0 1 0 0,-1 0-1 0 0,0 0 1 0 0,1 0-1 0 0,-1-1 1 0 0,0 1-1 0 0,-1 0 1 0 0,1-1-1 0 0,0 0 1 0 0,-1 0-1 0 0,1 0 1 0 0,-1 0-1 0 0,0 0 0 0 0,0 0 1 0 0,0 0-1 0 0,0-1 1 0 0,0 0-1 0 0,0 1 1 0 0,0-1-1 0 0,0 0 1 0 0,0-1-1 0 0,-4 2 1 0 0,6-2-298 0 0,-1 0 1 0 0,1 0 0 0 0,0 1 0 0 0,0-1 0 0 0,0 0 0 0 0,0 1-1 0 0,0-1 1 0 0,0 1 0 0 0,0 0 0 0 0,0-1 0 0 0,0 1-1 0 0,1 0 1 0 0,-1-1 0 0 0,0 1 0 0 0,0 0 0 0 0,0 0-1 0 0,1 0 1 0 0,-1 0 0 0 0,1 0 0 0 0,-1 0 0 0 0,0 0 0 0 0,1 0-1 0 0,0 0 1 0 0,-1 1 0 0 0,-1 29-11176 0 0,2-27 10850 0 0,1 15-4887 0 0</inkml:trace>
  <inkml:trace contextRef="#ctx0" brushRef="#br0" timeOffset="1">114 502 10722 0 0,'11'0'10434'0'0,"1"2"-4546"0"0,-1 0-5934 0 0,0 1-7324 0 0</inkml:trace>
</inkml:ink>
</file>

<file path=ppt/ink/ink2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8:40.6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 0 5489 0 0,'-32'7'4978'0'0,"31"-7"-4913"0"0,1 0 1 0 0,0 0 0 0 0,0 0 0 0 0,0 0-1 0 0,-1 1 1 0 0,1-1 0 0 0,0 0 0 0 0,0 0 0 0 0,0 0-1 0 0,0 0 1 0 0,0 0 0 0 0,-1 1 0 0 0,1-1 0 0 0,0 0-1 0 0,0 0 1 0 0,0 0 0 0 0,0 0 0 0 0,0 1-1 0 0,0-1 1 0 0,0 0 0 0 0,0 0 0 0 0,0 0 0 0 0,0 1-1 0 0,0-1 1 0 0,0 0 0 0 0,0 0 0 0 0,0 0-1 0 0,0 1 1 0 0,0-1 0 0 0,0 0 0 0 0,0 0 0 0 0,0 0-1 0 0,0 1 1 0 0,0-1 0 0 0,0 0 0 0 0,0 0-1 0 0,0 0 1 0 0,0 1 0 0 0,0-1 0 0 0,0 0 0 0 0,1 0-1 0 0,14 12 610 0 0,0-4-555 0 0,0-1 0 0 0,0-1-1 0 0,1-1 1 0 0,-1 0-1 0 0,1 0 1 0 0,0-2 0 0 0,27 3-1 0 0,-35-5-71 0 0,0-1 1 0 0,0 1-1 0 0,1-2 0 0 0,-1 1 0 0 0,0-1 0 0 0,0-1 0 0 0,1 1 0 0 0,-1-1 0 0 0,-1-1 1 0 0,1 0-1 0 0,0 0 0 0 0,0 0 0 0 0,-1-1 0 0 0,0 0 0 0 0,0 0 0 0 0,13-11 0 0 0,-10 1 230 0 0,-10 14-279 0 0,0 0 1 0 0,0 0 0 0 0,0-1-1 0 0,0 1 1 0 0,1 0 0 0 0,-1 0-1 0 0,-1 0 1 0 0,1 0 0 0 0,0-1-1 0 0,0 1 1 0 0,0 0 0 0 0,0 0-1 0 0,0 0 1 0 0,0-1 0 0 0,0 1-1 0 0,0 0 1 0 0,0 0 0 0 0,0 0-1 0 0,0 0 1 0 0,0 0 0 0 0,0-1-1 0 0,-1 1 1 0 0,1 0 0 0 0,0 0-1 0 0,0 0 1 0 0,0 0 0 0 0,0 0-1 0 0,0-1 1 0 0,-1 1 0 0 0,1 0-1 0 0,0 0 1 0 0,0 0 0 0 0,0 0-1 0 0,0 0 1 0 0,-1 0 0 0 0,1 0-1 0 0,0 0 1 0 0,0 0 0 0 0,0 0-1 0 0,-1 0 1 0 0,-1 0-57 0 0,0 0 0 0 0,0 0 1 0 0,-1 0-1 0 0,1 1 0 0 0,0-1 0 0 0,0 1 1 0 0,0-1-1 0 0,0 1 0 0 0,0 0 0 0 0,0 0 1 0 0,-3 1-1 0 0,-55 38-717 0 0,47-29 799 0 0,0-2 0 0 0,-1 0 0 0 0,-1-1 1 0 0,1 0-1 0 0,-30 10 0 0 0,42-17 46 0 0,0-1 0 0 0,-1 1 0 0 0,1 0 0 0 0,0 0 0 0 0,0-1 0 0 0,0 1 0 0 0,0 0 0 0 0,0 1 0 0 0,0-1 0 0 0,0 0 0 0 0,0 1 1 0 0,0-1-1 0 0,1 1 0 0 0,-1-1 0 0 0,1 1 0 0 0,-1 0 0 0 0,1 0 0 0 0,0 0 0 0 0,-1-1 0 0 0,1 1 0 0 0,0 1 0 0 0,0-1 0 0 0,0 0 0 0 0,1 0 0 0 0,-1 0 0 0 0,0 0 0 0 0,1 1 0 0 0,0-1 0 0 0,-1 4 0 0 0,2 2-18 0 0,-1 0 1 0 0,2 0-1 0 0,-1-1 1 0 0,1 1-1 0 0,1 0 0 0 0,-1-1 1 0 0,6 11-1 0 0,-8-18-53 0 0,30 63-331 0 0,-27-57-238 0 0,0-1 0 0 0,0 0 0 0 0,0 0 1 0 0,1 0-1 0 0,0-1 0 0 0,0 1 1 0 0,0-1-1 0 0,1 0 0 0 0,7 5 0 0 0,-12-8 389 0 0,1-1 0 0 0,0 0 0 0 0,0 1 0 0 0,0-1 0 0 0,0 0 0 0 0,-1 1 0 0 0,1-1 0 0 0,0 0 0 0 0,0 0 0 0 0,0 0 0 0 0,0 0-1 0 0,0 0 1 0 0,0 0 0 0 0,0 0 0 0 0,-1 0 0 0 0,1 0 0 0 0,0 0 0 0 0,0 0 0 0 0,0 0 0 0 0,0-1 0 0 0,0 1 0 0 0,0 0 0 0 0,-1-1 0 0 0,1 1-1 0 0,0-1 1 0 0,0 1 0 0 0,0-1 0 0 0,-1 1 0 0 0,1-1 0 0 0,0 1 0 0 0,-1-1 0 0 0,1 0 0 0 0,-1 0 0 0 0,2-1 0 0 0,6-9-2792 0 0</inkml:trace>
</inkml:ink>
</file>

<file path=ppt/ink/ink2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8:41.0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92 1 3337 0 0,'-2'10'6701'0'0,"4"17"-4581"0"0,-2-15-1129 0 0,1 31 631 0 0,-3 78 91 0 0,0-106-1832 0 0,0 0 0 0 0,0 0 0 0 0,-1-1 0 0 0,-1 1 0 0 0,-10 25 0 0 0,13-38 54 0 0,-1 0 0 0 0,1 1 0 0 0,-1-1 0 0 0,0 0 0 0 0,1 0 0 0 0,-1 0 0 0 0,0 0 0 0 0,0 0 0 0 0,0 0 0 0 0,-1 0 0 0 0,1-1 0 0 0,-5 3 0 0 0,6-3 69 0 0,0-1-1 0 0,0 1 0 0 0,0-1 1 0 0,0 0-1 0 0,0 1 1 0 0,0-1-1 0 0,0 0 0 0 0,0 0 1 0 0,0 1-1 0 0,0-1 1 0 0,0 0-1 0 0,0 0 1 0 0,0 0-1 0 0,-1 0 0 0 0,1 0 1 0 0,0-1-1 0 0,0 1 1 0 0,0 0-1 0 0,0 0 0 0 0,0-1 1 0 0,0 1-1 0 0,0-1 1 0 0,0 1-1 0 0,0-1 0 0 0,0 1 1 0 0,0-1-1 0 0,0 0 1 0 0,0 1-1 0 0,1-1 0 0 0,-1 0 1 0 0,0 0-1 0 0,0 0 1 0 0,1 1-1 0 0,-2-2 1 0 0,3-4 927 0 0,9 4-328 0 0,13 4 186 0 0,-22-2-719 0 0,38 6 563 0 0,48 4 543 0 0,-80-10-1588 0 0,0 0-1 0 0,0 0 1 0 0,0-1 0 0 0,1 0 0 0 0,-1 0-1 0 0,0-1 1 0 0,0 0 0 0 0,0 0 0 0 0,9-5 0 0 0,-13 5-255 0 0,0 0 1 0 0,0 0 0 0 0,0 0 0 0 0,0 0-1 0 0,-1-1 1 0 0,1 1 0 0 0,-1-1 0 0 0,0 1-1 0 0,0-1 1 0 0,0 0 0 0 0,3-6 0 0 0,4-9-3711 0 0</inkml:trace>
</inkml:ink>
</file>

<file path=ppt/ink/ink2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8:41.4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0 6697 0 0,'-4'9'5285'0'0,"2"17"-3467"0"0,2-22-1315 0 0,-6 304 2468 0 0,7-308-2990 0 0,0 0-1 0 0,-1 0 0 0 0,1 0 0 0 0,0 0 1 0 0,-1-1-1 0 0,1 1 0 0 0,0 0 1 0 0,0 0-1 0 0,-1 0 0 0 0,1-1 0 0 0,-1 1 1 0 0,1 0-1 0 0,0-1 0 0 0,-1 1 1 0 0,1-1-1 0 0,-1 1 0 0 0,1-1 0 0 0,-1 1 1 0 0,1-1-1 0 0,-1 1 0 0 0,1-1 1 0 0,-1 1-1 0 0,1-1 0 0 0,-1 0 0 0 0,1-1 1 0 0,27-27-74 0 0,-19 19 29 0 0,3-3-617 0 0,1 1-1 0 0,20-15 1 0 0,13 1-6493 0 0,-34 21 2684 0 0</inkml:trace>
</inkml:ink>
</file>

<file path=ppt/ink/ink2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8:41.7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 29 9042 0 0,'-3'4'521'0'0,"-1"1"-1"0"0,1-1 1 0 0,0 1-1 0 0,0 0 1 0 0,1 0 0 0 0,-1 0-1 0 0,1 0 1 0 0,0 1 0 0 0,1-1-1 0 0,-2 8 1 0 0,2-5-247 0 0,0 0 0 0 0,0 0 0 0 0,1 0 1 0 0,0-1-1 0 0,1 1 0 0 0,0 0 0 0 0,2 8 0 0 0,-1-6-197 0 0,1 0 1 0 0,0 0-1 0 0,1-1 1 0 0,0 1-1 0 0,1-1 0 0 0,0 0 1 0 0,0 0-1 0 0,1 0 0 0 0,0-1 1 0 0,0 0-1 0 0,15 14 0 0 0,-20-21-69 0 0,0 0 0 0 0,0 0 0 0 0,0 0-1 0 0,0 0 1 0 0,0 0 0 0 0,0 0-1 0 0,1-1 1 0 0,-1 1 0 0 0,0 0-1 0 0,1-1 1 0 0,-1 1 0 0 0,1-1 0 0 0,-1 1-1 0 0,0-1 1 0 0,1 1 0 0 0,-1-1-1 0 0,1 0 1 0 0,-1 0 0 0 0,1 0-1 0 0,-1 0 1 0 0,4 0 0 0 0,-4-1 12 0 0,1 0-1 0 0,-1 1 1 0 0,0-1 0 0 0,1 0 0 0 0,-1 0-1 0 0,0 0 1 0 0,0 0 0 0 0,1-1 0 0 0,-1 1 0 0 0,0 0-1 0 0,0 0 1 0 0,0-1 0 0 0,-1 1 0 0 0,1 0-1 0 0,0-1 1 0 0,0 1 0 0 0,0-2 0 0 0,3-9 101 0 0,-1 0 0 0 0,0 0 0 0 0,0-1 0 0 0,0-14 0 0 0,-2 19-106 0 0,1-9-627 0 0,-1 0-1 0 0,-1 0 1 0 0,-2-27 0 0 0,1 38 410 0 0,1 0 1 0 0,-1 0-1 0 0,-1 0 1 0 0,1 0-1 0 0,-1 1 1 0 0,0-1-1 0 0,0 0 1 0 0,-1 1-1 0 0,1 0 1 0 0,-1-1-1 0 0,-1 1 1 0 0,1 0-1 0 0,-8-8 1 0 0,11 13 47 0 0,-1 0 1 0 0,1-1-1 0 0,0 1 0 0 0,-1 0 1 0 0,1 0-1 0 0,-1-1 1 0 0,1 1-1 0 0,0 0 1 0 0,-1 0-1 0 0,1 0 1 0 0,-1 0-1 0 0,1 0 1 0 0,-1 0-1 0 0,1 0 1 0 0,0-1-1 0 0,-1 1 0 0 0,1 0 1 0 0,-1 0-1 0 0,1 1 1 0 0,-1-1-1 0 0,1 0 1 0 0,-1 0-1 0 0,1 0 1 0 0,0 0-1 0 0,-1 0 1 0 0,1 0-1 0 0,-1 1 1 0 0,1-1-1 0 0,-1 0 0 0 0,1 0 1 0 0,0 1-1 0 0,-1-1 1 0 0,1 0-1 0 0,0 0 1 0 0,-1 1-1 0 0,1-1 1 0 0,0 0-1 0 0,0 1 1 0 0,-1-1-1 0 0,1 1 0 0 0,0-1 1 0 0,0 0-1 0 0,-1 1 1 0 0,1-1-1 0 0,0 1 1 0 0,0-1-1 0 0,0 1 1 0 0,0-1-1 0 0,0 0 1 0 0,0 1-1 0 0,0-1 1 0 0,0 1-1 0 0,0 0 1 0 0,1 8-3306 0 0</inkml:trace>
  <inkml:trace contextRef="#ctx0" brushRef="#br0" timeOffset="1">246 18 6033 0 0,'1'-1'369'0'0,"-1"0"0"0"0,1 0 0 0 0,-1 0-1 0 0,1 0 1 0 0,0 0 0 0 0,-1 0 0 0 0,1 0-1 0 0,0 0 1 0 0,0 0 0 0 0,0 0 0 0 0,0 1-1 0 0,0-1 1 0 0,0 0 0 0 0,0 1 0 0 0,0-1 0 0 0,0 1-1 0 0,0-1 1 0 0,0 1 0 0 0,0-1 0 0 0,0 1-1 0 0,0 0 1 0 0,1-1 0 0 0,-1 1 0 0 0,0 0-1 0 0,0 0 1 0 0,2 0 0 0 0,-2 1-177 0 0,1 0 1 0 0,-1 0-1 0 0,0 1 1 0 0,1-1-1 0 0,-1 0 1 0 0,0 1-1 0 0,0-1 1 0 0,0 1-1 0 0,0-1 1 0 0,-1 1-1 0 0,1-1 1 0 0,0 1-1 0 0,-1 0 1 0 0,1-1-1 0 0,-1 1 0 0 0,1 0 1 0 0,-1-1-1 0 0,1 3 1 0 0,4 27 142 0 0,-1-1 1 0 0,-2 1-1 0 0,-1 34 1 0 0,-2-36-471 0 0,2-1 0 0 0,1 0 1 0 0,1 0-1 0 0,8 31 0 0 0,-11-57-232 0 0,8 19-2190 0 0,-8-20 2240 0 0,0-1 1 0 0,1 0-1 0 0,-1 1 0 0 0,0-1 0 0 0,0 1 1 0 0,0-1-1 0 0,8 4-5384 0 0</inkml:trace>
</inkml:ink>
</file>

<file path=ppt/ink/ink2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8:42.2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31 14075 0 0,'2'0'1652'0'0,"51"8"3369"0"0,-26-4-5276 0 0,1-2 1 0 0,40-1-1 0 0,-52-5-1914 0 0,-16 4 1848 0 0,1 0 0 0 0,-1 0 0 0 0,1 0 1 0 0,-1 0-1 0 0,1 0 0 0 0,-1-1 0 0 0,0 1 1 0 0,1 0-1 0 0,-1 0 0 0 0,1-1 0 0 0,-1 1 1 0 0,1 0-1 0 0,-1-1 0 0 0,1 0-641 0 0,-1 1 641 0 0,1-1 1 0 0,-1 1-1 0 0,0 0 0 0 0,0-1 0 0 0,0 1 1 0 0,1-1-1 0 0,-1 0 0 0 0,-7-11-6246 0 0,-7 3 6979 0 0,10 7-320 0 0,-1 0 0 0 0,1 0 0 0 0,0 1 0 0 0,-1-1 0 0 0,1 1 0 0 0,-1 0 0 0 0,-6-1 0 0 0,8 2 283 0 0,-1 0-1 0 0,1 0 1 0 0,0 0-1 0 0,0 1 1 0 0,0-1 0 0 0,-1 1-1 0 0,1-1 1 0 0,0 1 0 0 0,0 0-1 0 0,0 0 1 0 0,0 1-1 0 0,0-1 1 0 0,1 1 0 0 0,-1-1-1 0 0,-2 3 1 0 0,2-1 84 0 0,0-1 0 0 0,0 1 1 0 0,0 0-1 0 0,1 0 0 0 0,0 0 0 0 0,-1 0 1 0 0,1 0-1 0 0,0 0 0 0 0,1 1 0 0 0,-1-1 0 0 0,1 1 1 0 0,-2 5-1 0 0,1-4-360 0 0,1 0 0 0 0,0 0 0 0 0,1 1 0 0 0,-1-1 0 0 0,1 0 0 0 0,0 6 0 0 0,1-6-196 0 0,6 52 711 0 0,-7-53-969 0 0,1 0 0 0 0,0 0-1 0 0,0-1 1 0 0,1 1 0 0 0,-1 0 0 0 0,1-1-1 0 0,0 1 1 0 0,0-1 0 0 0,0 1 0 0 0,0-1-1 0 0,6 6 1 0 0,-8-9 110 0 0,1 0 0 0 0,-1 1 0 0 0,0-1 0 0 0,1 0-1 0 0,-1 1 1 0 0,0-1 0 0 0,1 0 0 0 0,-1 0 0 0 0,1 1 0 0 0,-1-1-1 0 0,1 0 1 0 0,-1 0 0 0 0,1 0 0 0 0,-1 0 0 0 0,0 0 0 0 0,1 1-1 0 0,-1-1 1 0 0,1 0 0 0 0,-1 0 0 0 0,1 0 0 0 0,-1 0 0 0 0,1 0-1 0 0,0-1 1 0 0,5-2-4406 0 0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6:48.8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0 14539 0 0,'-1'1'419'0'0,"1"-1"1"0"0,-1 0-1 0 0,1 1 0 0 0,-1-1 0 0 0,0 1 0 0 0,1 0 1 0 0,-1-1-1 0 0,1 1 0 0 0,0-1 0 0 0,-1 1 1 0 0,1 0-1 0 0,-1-1 0 0 0,1 1 0 0 0,0 0 0 0 0,0-1 1 0 0,-1 1-1 0 0,1 0 0 0 0,0 1 0 0 0,-1 19 2528 0 0,9 19-1915 0 0,-8-38-788 0 0,5 18-23 0 0,1-1-1 0 0,1 0 1 0 0,15 31-1 0 0,-20-45-239 0 0,0-1 0 0 0,0 0 1 0 0,1 0-1 0 0,-1 0 0 0 0,1 0 0 0 0,0 0 0 0 0,0-1 0 0 0,0 1 0 0 0,1-1 0 0 0,-1 0 0 0 0,1 0 0 0 0,0 0 0 0 0,0 0 0 0 0,0-1 0 0 0,0 1 0 0 0,0-1 0 0 0,1 0 0 0 0,-1-1 0 0 0,1 1 0 0 0,-1-1 0 0 0,9 2 0 0 0,-9-4-85 0 0,1 1-1 0 0,-1-1 0 0 0,1 0 0 0 0,-1 0 0 0 0,0 0 0 0 0,1-1 1 0 0,-1 1-1 0 0,0-1 0 0 0,0 0 0 0 0,5-4 0 0 0,12-13-3621 0 0,-20 18 3123 0 0,-1 0 1 0 0,1 0-1 0 0,0 0 0 0 0,-1 0 0 0 0,1 0 0 0 0,-1-1 0 0 0,1 1 0 0 0,-1 0 0 0 0,0 0 0 0 0,1 0 0 0 0,-1-1 1 0 0,0 1-1 0 0,0 0 0 0 0,0-1 0 0 0,0 1 0 0 0,0 0 0 0 0,0-2 0 0 0</inkml:trace>
</inkml:ink>
</file>

<file path=ppt/ink/ink2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8:42.6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88 19 2937 0 0,'0'-1'317'0'0,"1"0"0"0"0,-1 0 0 0 0,0 0 1 0 0,1 0-1 0 0,-1 0 0 0 0,1 0 1 0 0,0 0-1 0 0,-1 0 0 0 0,1 0 0 0 0,0 0 1 0 0,0 0-1 0 0,0 0 0 0 0,0 0 1 0 0,-1 1-1 0 0,1-1 0 0 0,0 0 0 0 0,0 1 1 0 0,0-1-1 0 0,0 0 0 0 0,2 0 1 0 0,-2 2-119 0 0,-1-1 1 0 0,1 0-1 0 0,0 0 1 0 0,-1 1-1 0 0,1-1 1 0 0,0 0-1 0 0,-1 1 1 0 0,1-1-1 0 0,-1 1 1 0 0,1-1-1 0 0,-1 1 1 0 0,1-1-1 0 0,-1 1 1 0 0,1-1 0 0 0,-1 1-1 0 0,0-1 1 0 0,1 1-1 0 0,-1 0 1 0 0,0-1-1 0 0,1 1 1 0 0,-1-1-1 0 0,0 1 1 0 0,0 0-1 0 0,1 0 1 0 0,0 5 367 0 0,1 0 1 0 0,-1 0 0 0 0,0 0-1 0 0,0 0 1 0 0,-1 1 0 0 0,0 9-1 0 0,-3 3-314 0 0,0 0 0 0 0,-9 28 0 0 0,10-41-500 0 0,1-1-1 0 0,-1 0 0 0 0,0 0 0 0 0,-1 0 0 0 0,1-1 1 0 0,-1 1-1 0 0,0 0 0 0 0,0-1 0 0 0,0 0 0 0 0,0 0 1 0 0,-1 0-1 0 0,0 0 0 0 0,0 0 0 0 0,-5 3 0 0 0,7-6 211 0 0,0 0-1 0 0,0 0 0 0 0,1-1 0 0 0,-1 1 1 0 0,0-1-1 0 0,0 1 0 0 0,0-1 1 0 0,0 1-1 0 0,-1-1 0 0 0,1 0 0 0 0,0 0 1 0 0,0 0-1 0 0,0 0 0 0 0,0 0 1 0 0,0-1-1 0 0,0 1 0 0 0,0-1 0 0 0,0 1 1 0 0,0-1-1 0 0,0 0 0 0 0,0 0 0 0 0,0 0 1 0 0,1 0-1 0 0,-1 0 0 0 0,0 0 1 0 0,1 0-1 0 0,-3-2 0 0 0,52 11 3888 0 0,51 13-2668 0 0,-11-4-1397 0 0,-73-9-2470 0 0,-15-8 2346 0 0,1 1 0 0 0,-1-1 0 0 0,1 1-1 0 0,-1 0 1 0 0,0-1 0 0 0,1 1-1 0 0,-1-1 1 0 0,0 1 0 0 0,0 0-1 0 0,0-1 1 0 0,1 1 0 0 0,-1 0-1 0 0,0-1 1 0 0,0 1 0 0 0,0 0-1 0 0,0-1 1 0 0,0 1 0 0 0,0 0-1 0 0,0-1 1 0 0,0 1 0 0 0,0 0-1 0 0,-1-1 1 0 0,1 1 0 0 0,0 1-1 0 0,-4 6-4871 0 0</inkml:trace>
</inkml:ink>
</file>

<file path=ppt/ink/ink2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8:42.9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0 10154 0 0,'0'1'247'0'0,"-1"-1"-1"0"0,1 1 1 0 0,0-1-1 0 0,-1 1 1 0 0,1-1-1 0 0,-1 1 1 0 0,1 0-1 0 0,0-1 1 0 0,-1 1-1 0 0,1-1 1 0 0,0 1-1 0 0,-1 0 1 0 0,1-1-1 0 0,0 1 1 0 0,0 0-1 0 0,0-1 1 0 0,0 1-1 0 0,0 0 1 0 0,0 0-1 0 0,0-1 1 0 0,0 1-1 0 0,0 0 1 0 0,0-1-1 0 0,0 1 1 0 0,0 0-1 0 0,0-1 1 0 0,1 2-1 0 0,0-1-45 0 0,0 0-1 0 0,0 0 1 0 0,0 0-1 0 0,0-1 1 0 0,0 1-1 0 0,0 0 1 0 0,0 0-1 0 0,0-1 1 0 0,0 1-1 0 0,0-1 1 0 0,0 1-1 0 0,1-1 1 0 0,-1 0-1 0 0,2 1 0 0 0,52 4 861 0 0,-43-5-452 0 0,48 6-117 0 0,0 0-1629 0 0,-21-6-3485 0 0,-24-1-145 0 0,-1-2-2323 0 0</inkml:trace>
</inkml:ink>
</file>

<file path=ppt/ink/ink2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8:43.3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98 97 8514 0 0,'-1'0'363'0'0,"-1"-1"0"0"0,1 1 0 0 0,-1 0 0 0 0,1 0 0 0 0,-1-1 0 0 0,1 1 0 0 0,0 0-1 0 0,-1 1 1 0 0,1-1 0 0 0,-1 0 0 0 0,1 0 0 0 0,-1 0 0 0 0,1 1 0 0 0,-1-1 0 0 0,1 1 0 0 0,0-1 0 0 0,-1 1 0 0 0,1 0 0 0 0,-1 0 0 0 0,1 0-163 0 0,0 0 0 0 0,0 0 0 0 0,0 0 0 0 0,1 0 0 0 0,-1 0 0 0 0,1 0 0 0 0,-1 0 0 0 0,1 0 0 0 0,-1 1 0 0 0,1-1 0 0 0,-1 0 0 0 0,1 0 0 0 0,0 0 0 0 0,0 0 1 0 0,0 1-1 0 0,-1-1 0 0 0,1 0 0 0 0,1 2 0 0 0,-1 2-34 0 0,1 0 1 0 0,0 0-1 0 0,0 0 1 0 0,0-1-1 0 0,1 1 1 0 0,0 0 0 0 0,0-1-1 0 0,0 1 1 0 0,5 8-1 0 0,-3-8-133 0 0,1 1-1 0 0,-1-1 1 0 0,1 0-1 0 0,0 0 1 0 0,0 0-1 0 0,0-1 1 0 0,1 0-1 0 0,-1 0 1 0 0,1 0-1 0 0,9 4 1 0 0,-13-7-8 0 0,0-1 0 0 0,0 1 0 0 0,0 0-1 0 0,1-1 1 0 0,-1 1 0 0 0,0-1 0 0 0,0 1 0 0 0,0-1 0 0 0,1 0 0 0 0,-1 0 0 0 0,0 0 0 0 0,0 0-1 0 0,0-1 1 0 0,1 1 0 0 0,-1-1 0 0 0,0 1 0 0 0,0-1 0 0 0,0 0 0 0 0,0 1 0 0 0,0-1 0 0 0,0 0-1 0 0,0 0 1 0 0,0-1 0 0 0,0 1 0 0 0,-1 0 0 0 0,1-1 0 0 0,0 1 0 0 0,-1-1 0 0 0,1 1-1 0 0,-1-1 1 0 0,0 0 0 0 0,1 0 0 0 0,-1 1 0 0 0,0-1 0 0 0,2-4 0 0 0,1-4 49 0 0,1 0 1 0 0,-1-1 0 0 0,-1 0-1 0 0,0 1 1 0 0,0-1-1 0 0,2-21 1 0 0,-5 26-51 0 0,1 1 0 0 0,-1-1 0 0 0,0 0-1 0 0,0 0 1 0 0,-1 0 0 0 0,1 1 0 0 0,-1-1 0 0 0,-1 0 0 0 0,1 1 0 0 0,-1-1 0 0 0,0 1-1 0 0,0 0 1 0 0,0-1 0 0 0,-1 1 0 0 0,-4-6 0 0 0,6 10-33 0 0,0-1 1 0 0,-1 1-1 0 0,1 0 0 0 0,-1-1 0 0 0,1 1 1 0 0,-1 0-1 0 0,0 0 0 0 0,1 0 1 0 0,-1 0-1 0 0,0 0 0 0 0,0 0 0 0 0,1 0 1 0 0,-1 1-1 0 0,0-1 0 0 0,0 1 0 0 0,0-1 1 0 0,0 1-1 0 0,0 0 0 0 0,-2 0 1 0 0,0 0-41 0 0,0 0 0 0 0,0 1 0 0 0,0 0 0 0 0,0 0 0 0 0,0 0 0 0 0,0 0 0 0 0,1 1 0 0 0,-1-1 1 0 0,-3 3-1 0 0,-3 2-85 0 0,1 0 0 0 0,0 0 0 0 0,0 1 0 0 0,0 1 0 0 0,1-1 1 0 0,-7 10-1 0 0,6-6 50 0 0,1 1 1 0 0,0 0-1 0 0,1 0 1 0 0,1 1 0 0 0,0 0-1 0 0,0 0 1 0 0,1 0-1 0 0,1 1 1 0 0,0 0-1 0 0,-2 20 1 0 0,4-25 117 0 0,1 1-1 0 0,1-1 1 0 0,-1 1 0 0 0,2-1 0 0 0,-1 1-1 0 0,1-1 1 0 0,1 1 0 0 0,-1-1 0 0 0,2 1-1 0 0,-1-1 1 0 0,1 0 0 0 0,1 0 0 0 0,0-1-1 0 0,0 1 1 0 0,0-1 0 0 0,10 13 0 0 0,-11-18 75 0 0,0 0 1 0 0,0 0-1 0 0,0 0 1 0 0,0-1-1 0 0,1 1 1 0 0,0-1-1 0 0,-1 0 1 0 0,1 0 0 0 0,0 0-1 0 0,0 0 1 0 0,0-1-1 0 0,0 1 1 0 0,0-1-1 0 0,0 0 1 0 0,1-1-1 0 0,-1 1 1 0 0,8 0 0 0 0,8-2 32 0 0,0 0 1 0 0,34-6 0 0 0,4 0-1022 0 0,-34 4-1265 0 0,18 1-7902 0 0,-20 9 3679 0 0</inkml:trace>
</inkml:ink>
</file>

<file path=ppt/ink/ink2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8:43.6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 1 8962 0 0,'-7'3'10396'0'0,"7"-2"-10160"0"0,-4 17 3537 0 0,1 29-4294 0 0,2-36 1519 0 0,-1 12-1847 0 0,0 3 1536 0 0,0 1 0 0 0,4 28 0 0 0,-2-47-1561 0 0,2 0-1 0 0,-1 0 1 0 0,1 0 0 0 0,4 12-1 0 0,-4-17-591 0 0,-1 1 0 0 0,1 0 0 0 0,0-1 0 0 0,0 1 0 0 0,1-1 0 0 0,-1 1 0 0 0,1-1 0 0 0,-1 0 0 0 0,7 5 0 0 0,-1-3-3286 0 0</inkml:trace>
</inkml:ink>
</file>

<file path=ppt/ink/ink2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8:44.0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98 13 8586 0 0,'-98'-5'14568'0'0,"144"-2"-13390"0"0,-18 6-1625 0 0,0 1-1 0 0,-1 1 1 0 0,1 2 0 0 0,43 9-1 0 0,-53-4-3759 0 0,-18-7 3815 0 0,1 0 1 0 0,-1-1 0 0 0,1 1-1 0 0,-1-1 1 0 0,1 1 0 0 0,-1 0-1 0 0,1 0 1 0 0,-1-1 0 0 0,0 1-1 0 0,1 0 1 0 0,-1 0-1 0 0,0-1 1 0 0,0 1 0 0 0,1 0-1 0 0,-1 0 1 0 0,0 0 0 0 0,0-1-1 0 0,0 1 1 0 0,0 0 0 0 0,0 0-1 0 0,0 1 1 0 0,-2 9-5438 0 0</inkml:trace>
</inkml:ink>
</file>

<file path=ppt/ink/ink2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8:44.5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60 11490 0 0,'0'-1'215'0'0,"1"0"-1"0"0,-1 0 1 0 0,1-1-1 0 0,-1 1 1 0 0,1 0-1 0 0,-1 0 1 0 0,1 0-1 0 0,0 0 1 0 0,0 0-1 0 0,0 0 1 0 0,0 0-1 0 0,-1 0 1 0 0,1 0-1 0 0,0 1 1 0 0,1-1-1 0 0,-1 0 1 0 0,0 0-1 0 0,0 1 1 0 0,0-1-1 0 0,0 1 1 0 0,0-1-1 0 0,1 1 1 0 0,1-1-1 0 0,40-11 1182 0 0,-27 9-578 0 0,6-5-194 0 0,-11 4-450 0 0,0 1 1 0 0,0 0-1 0 0,12-2 1 0 0,-20 5-131 0 0,1-1 1 0 0,-1 1 0 0 0,0 0-1 0 0,0 1 1 0 0,1-1 0 0 0,-1 0-1 0 0,0 1 1 0 0,0 0 0 0 0,4 1-1 0 0,-6-2-15 0 0,-1 0 0 0 0,1 1-1 0 0,0-1 1 0 0,0 0-1 0 0,-1 1 1 0 0,1-1-1 0 0,0 1 1 0 0,-1-1 0 0 0,1 1-1 0 0,-1-1 1 0 0,1 1-1 0 0,-1 0 1 0 0,1-1 0 0 0,-1 1-1 0 0,1 0 1 0 0,-1-1-1 0 0,1 1 1 0 0,-1 0-1 0 0,0 0 1 0 0,1-1 0 0 0,-1 1-1 0 0,0 0 1 0 0,0 0-1 0 0,0-1 1 0 0,1 3 0 0 0,-7 23 270 0 0,-21 19-541 0 0,21-38 102 0 0,0 0 0 0 0,-1 0 0 0 0,-12 10 0 0 0,16-15 108 0 0,1 0-1 0 0,0 0 1 0 0,-1-1-1 0 0,0 1 1 0 0,1-1-1 0 0,-1 1 1 0 0,0-1 0 0 0,1 0-1 0 0,-1 0 1 0 0,0 0-1 0 0,0-1 1 0 0,0 1-1 0 0,0-1 1 0 0,0 1-1 0 0,-5-1 1 0 0,6-4-285 0 0,9-2 243 0 0,10-2 125 0 0,0 5-64 0 0,0 1 1 0 0,1 0 0 0 0,-1 1-1 0 0,1 1 1 0 0,0 1-1 0 0,-1 1 1 0 0,1 0 0 0 0,-1 1-1 0 0,0 1 1 0 0,18 6 0 0 0,-35-10-84 0 0,1 0 0 0 0,-1 0 0 0 0,1 0 0 0 0,-1 1 0 0 0,1-1 0 0 0,-1 0 0 0 0,1 0 0 0 0,-1 0 0 0 0,1 0 0 0 0,-1 1 0 0 0,1-1 0 0 0,-1 0 0 0 0,1 0 0 0 0,-1 1 0 0 0,1-1 0 0 0,-1 0 0 0 0,0 1 0 0 0,1-1 0 0 0,-1 1 0 0 0,0-1 0 0 0,1 0 0 0 0,-1 1 0 0 0,0-1 0 0 0,1 1 0 0 0,-1-1 0 0 0,0 1 0 0 0,0-1 0 0 0,0 1 0 0 0,0-1 0 0 0,1 1 0 0 0,-1-1 0 0 0,0 1 0 0 0,0-1 0 0 0,0 1 0 0 0,0-1 0 0 0,0 2 0 0 0,-1 0-55 0 0,0-1 0 0 0,0 1-1 0 0,0-1 1 0 0,0 1-1 0 0,0-1 1 0 0,0 0 0 0 0,-1 1-1 0 0,1-1 1 0 0,0 0 0 0 0,-1 0-1 0 0,-1 2 1 0 0,-47 24-358 0 0,48-26 562 0 0,-31 13 545 0 0,-33 17 1288 0 0,61-28-1694 0 0,0 0 1 0 0,0 0 0 0 0,0 1 0 0 0,0-1-1 0 0,1 1 1 0 0,0 0 0 0 0,-1 0 0 0 0,1 1 0 0 0,-4 5-1 0 0,8-9-166 0 0,-1-1 0 0 0,1 1 0 0 0,0-1 0 0 0,-1 1 0 0 0,1-1 0 0 0,-1 1-1 0 0,1-1 1 0 0,0 1 0 0 0,0 0 0 0 0,-1-1 0 0 0,1 1 0 0 0,0 0 0 0 0,0-1 0 0 0,0 1-1 0 0,-1 0 1 0 0,1-1 0 0 0,0 1 0 0 0,0 0 0 0 0,0-1 0 0 0,0 1 0 0 0,0 0 0 0 0,1 0-1 0 0,-1-1 1 0 0,0 1 0 0 0,0 0 0 0 0,0-1 0 0 0,0 1 0 0 0,1 0 0 0 0,0 0 0 0 0,0 0 13 0 0,0-1 0 0 0,0 1 0 0 0,0-1 1 0 0,0 1-1 0 0,0-1 0 0 0,0 1 0 0 0,1-1 1 0 0,-1 0-1 0 0,0 0 0 0 0,0 0 0 0 0,0 0 1 0 0,1 0-1 0 0,-1 0 0 0 0,0 0 0 0 0,2 0 1 0 0,50-13 732 0 0,-48 12-712 0 0,-2 0-82 0 0,73-18 163 0 0,-23 16-3017 0 0,-15 2-4639 0 0,-19-1 1066 0 0</inkml:trace>
</inkml:ink>
</file>

<file path=ppt/ink/ink2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8:44.9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 0 13275 0 0,'-2'4'617'0'0,"-1"-1"0"0"0,1 1 1 0 0,1 0-1 0 0,-1 0 0 0 0,0 0 1 0 0,1 0-1 0 0,0 0 0 0 0,0 0 0 0 0,0 0 1 0 0,0 0-1 0 0,1 7 0 0 0,1 51-98 0 0,1-32 174 0 0,-2 41-49 0 0,-1-24-721 0 0,1-1 1 0 0,3 1-1 0 0,2-1 0 0 0,14 64 0 0 0,-7-81-3107 0 0,2-12-5274 0 0,1-4 2515 0 0</inkml:trace>
</inkml:ink>
</file>

<file path=ppt/ink/ink2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8:45.5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11771 0 0,'0'2'126'0'0,"0"-1"-1"0"0,1 1 1 0 0,-1-1 0 0 0,1 0 0 0 0,-1 0 0 0 0,1 1 0 0 0,0-1 0 0 0,0 0 0 0 0,0 0 0 0 0,-1 0 0 0 0,1 0 0 0 0,0 1 0 0 0,0-2 0 0 0,1 1 0 0 0,-1 0 0 0 0,0 0 0 0 0,0 0 0 0 0,0 0 0 0 0,0-1 0 0 0,1 1 0 0 0,-1 0 0 0 0,0-1 0 0 0,1 1 0 0 0,-1-1 0 0 0,1 0 0 0 0,1 1 0 0 0,42 8 1021 0 0,-40-8-681 0 0,-1-1-289 0 0,53 5 872 0 0,-53-4-1003 0 0,-1-1 0 0 0,1 0 0 0 0,0-1 0 0 0,-1 1 0 0 0,1-1 0 0 0,-1 1 1 0 0,1-1-1 0 0,-1 0 0 0 0,1 0 0 0 0,-1-1 0 0 0,0 1 0 0 0,1-1 0 0 0,2-1 0 0 0,-6 2-34 0 0,0 1 0 0 0,0 0 0 0 0,1 0 0 0 0,-1 0 0 0 0,0 0 0 0 0,0 0 0 0 0,0 0 0 0 0,1 0 1 0 0,-1 0-1 0 0,0-1 0 0 0,0 1 0 0 0,0 0 0 0 0,0 0 0 0 0,0 0 0 0 0,1 0 0 0 0,-1-1 0 0 0,0 1 0 0 0,0 0 0 0 0,0 0 0 0 0,0 0 0 0 0,0-1 0 0 0,0 1 0 0 0,0 0 0 0 0,0 0 0 0 0,0 0 1 0 0,0-1-1 0 0,0 1 0 0 0,0 0 0 0 0,0 0 0 0 0,0 0 0 0 0,0-1 0 0 0,0 1 0 0 0,0 0 0 0 0,0 0 0 0 0,0 0 0 0 0,0-1 0 0 0,0 1 0 0 0,0 0 0 0 0,0 0 0 0 0,0 0 0 0 0,0-1 0 0 0,-11-2 21 0 0,-13 4-207 0 0,19 0 189 0 0,0 0 0 0 0,0 1 0 0 0,0 0 0 0 0,1 0 0 0 0,-1 0 0 0 0,0 1 0 0 0,1-1 0 0 0,0 1 0 0 0,-1 0-1 0 0,1 0 1 0 0,0 1 0 0 0,1-1 0 0 0,-1 1 0 0 0,0 0 0 0 0,1 0 0 0 0,0 0 0 0 0,0 0 0 0 0,-4 9 0 0 0,4-7 65 0 0,1 1 1 0 0,0-1 0 0 0,0 1 0 0 0,1-1 0 0 0,-1 1-1 0 0,2 0 1 0 0,-1-1 0 0 0,1 1 0 0 0,0 0 0 0 0,0 0-1 0 0,0 0 1 0 0,1-1 0 0 0,2 9 0 0 0,-1-7 9 0 0,0 0 0 0 0,1 0 0 0 0,0-1-1 0 0,0 1 1 0 0,1-1 0 0 0,0 1 0 0 0,0-1 0 0 0,1 0 0 0 0,0-1 0 0 0,11 13 0 0 0,-12-15-98 0 0,0 0-1 0 0,1 0 1 0 0,0-1 0 0 0,-1 0-1 0 0,1 1 1 0 0,0-2 0 0 0,1 1-1 0 0,-1 0 1 0 0,0-1 0 0 0,1 0-1 0 0,0-1 1 0 0,-1 1 0 0 0,1-1-1 0 0,0 0 1 0 0,0 0 0 0 0,6 0-1 0 0,-7-2-351 0 0,0 1-1 0 0,0-1 0 0 0,0 0 1 0 0,0 0-1 0 0,-1 0 1 0 0,1-1-1 0 0,0 0 1 0 0,-1 0-1 0 0,1 0 0 0 0,-1 0 1 0 0,0-1-1 0 0,1 0 1 0 0,-1 1-1 0 0,-1-2 1 0 0,1 1-1 0 0,0 0 0 0 0,-1-1 1 0 0,1 1-1 0 0,-1-1 1 0 0,0 0-1 0 0,-1 0 1 0 0,1-1-1 0 0,-1 1 0 0 0,1 0 1 0 0,-1-1-1 0 0,2-6 1 0 0,-1 2-316 0 0,0 1 1 0 0,-1-1 0 0 0,0 0 0 0 0,0 0 0 0 0,-1 0-1 0 0,0-1 1 0 0,-1-13 0 0 0,0 16 760 0 0,-1 0 1 0 0,0 0-1 0 0,0 0 1 0 0,-1 0-1 0 0,-4-11 1 0 0,6 18 17 0 0,0-1-1 0 0,0 1 1 0 0,0 0 0 0 0,0-1 0 0 0,0 1 0 0 0,0 0 0 0 0,0-1 0 0 0,0 1-1 0 0,0-1 1 0 0,0 1 0 0 0,0 0 0 0 0,-1-1 0 0 0,1 1 0 0 0,0 0 0 0 0,0 0-1 0 0,0-1 1 0 0,-1 1 0 0 0,1 0 0 0 0,0-1 0 0 0,0 1 0 0 0,-1 0 0 0 0,1 0-1 0 0,0-1 1 0 0,-1 1 0 0 0,1 0 0 0 0,0 0 0 0 0,-1 0 0 0 0,1 0 0 0 0,0-1-1 0 0,-1 1 1 0 0,1 0 0 0 0,0 0 0 0 0,-1 0 0 0 0,1 0 0 0 0,-1 0 0 0 0,1 0-1 0 0,0 0 1 0 0,-1 0 0 0 0,1 0 0 0 0,0 0 0 0 0,-1 0 0 0 0,-9 16 2548 0 0,-1 25-224 0 0,8-24-1498 0 0,0-1 0 0 0,1 28 1 0 0,1-37-790 0 0,2-1-1 0 0,-1 0 1 0 0,1 0 0 0 0,-1 0-1 0 0,2 0 1 0 0,-1 1 0 0 0,1-1 0 0 0,0-1-1 0 0,0 1 1 0 0,4 7 0 0 0,-5-12-128 0 0,-1-1 0 0 0,1 1 1 0 0,-1-1-1 0 0,1 1 0 0 0,-1-1 1 0 0,1 0-1 0 0,-1 1 0 0 0,1-1 1 0 0,0 0-1 0 0,-1 1 0 0 0,1-1 1 0 0,0 0-1 0 0,-1 0 0 0 0,1 0 1 0 0,0 1-1 0 0,0-1 0 0 0,-1 0 1 0 0,1 0-1 0 0,0 0 1 0 0,-1 0-1 0 0,1 0 0 0 0,0 0 1 0 0,-1 0-1 0 0,1-1 0 0 0,0 1 1 0 0,0 0-1 0 0,-1 0 0 0 0,1 0 1 0 0,-1-1-1 0 0,1 1 0 0 0,0 0 1 0 0,-1-1-1 0 0,1 1 0 0 0,-1-1 1 0 0,1 1-1 0 0,0-1 0 0 0,-1 1 1 0 0,1-1-1 0 0,-1 1 0 0 0,0-1 1 0 0,1 1-1 0 0,0-2 0 0 0,27-31 92 0 0,-21 24-124 0 0,17-21-1337 0 0,-17 20-172 0 0,-1 0-1 0 0,-1 0 1 0 0,0 0 0 0 0,0-1 0 0 0,6-19-1 0 0,-9 22 1843 0 0,0-1 0 0 0,-1 0 0 0 0,0 0 0 0 0,0-10 0 0 0,-3 103 8673 0 0,0 15-6856 0 0,2-75-2892 0 0,1 0 0 0 0,1 0 0 0 0,1-1 0 0 0,8 27-1 0 0,-10-47 367 0 0,5 16-3923 0 0,2-7-1544 0 0</inkml:trace>
</inkml:ink>
</file>

<file path=ppt/ink/ink2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8:45.9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14 14539 0 0,'8'-3'733'0'0,"0"1"-1"0"0,0 0 1 0 0,0 0-1 0 0,0 0 1 0 0,1 1-1 0 0,14 0 1 0 0,-10 0-371 0 0,-1 1 0 0 0,1 1 0 0 0,0 0 0 0 0,-1 0 0 0 0,1 1 0 0 0,-1 1 0 0 0,19 6 0 0 0,-26-7-274 0 0,0 1-1 0 0,0-1 0 0 0,-1 1 1 0 0,1 0-1 0 0,-1 0 1 0 0,1 1-1 0 0,-1-1 0 0 0,0 1 1 0 0,0 0-1 0 0,0 0 0 0 0,-1 0 1 0 0,0 1-1 0 0,0-1 0 0 0,0 1 1 0 0,0 0-1 0 0,0 0 0 0 0,-1 0 1 0 0,0 0-1 0 0,2 9 1 0 0,0 2-61 0 0,0 0 0 0 0,-2-1 0 0 0,0 1 1 0 0,-1 28-1 0 0,-1-35-887 0 0,0-1 1 0 0,-1 0-1 0 0,-1 1 0 0 0,1-1 1 0 0,-1 0-1 0 0,-4 10 0 0 0,5-16 454 0 0,1-1 0 0 0,-1 0 0 0 0,1 0 0 0 0,-1 1 1 0 0,0-1-1 0 0,1 0 0 0 0,-1 0 0 0 0,0 0 0 0 0,0 0 0 0 0,0 0 0 0 0,0 0 0 0 0,0 0 0 0 0,0 0 0 0 0,0 0 0 0 0,0-1 0 0 0,0 1 0 0 0,0 0 0 0 0,0-1 0 0 0,-1 1 0 0 0,1-1 0 0 0,0 1 0 0 0,0-1 0 0 0,-1 1 0 0 0,-1-1 0 0 0,-10 1-4897 0 0</inkml:trace>
</inkml:ink>
</file>

<file path=ppt/ink/ink2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8:46.3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11 10202 0 0,'0'0'177'0'0,"1"-1"0"0"0,-1 1 0 0 0,0-1-1 0 0,1 1 1 0 0,-1-1 0 0 0,0 1 0 0 0,1 0 0 0 0,-1-1-1 0 0,1 1 1 0 0,-1-1 0 0 0,1 1 0 0 0,-1 0 0 0 0,1 0-1 0 0,-1-1 1 0 0,1 1 0 0 0,-1 0 0 0 0,1 0 0 0 0,-1-1-1 0 0,1 1 1 0 0,-1 0 0 0 0,1 0 0 0 0,-1 0 0 0 0,1 0-1 0 0,0 0 1 0 0,-1 0 0 0 0,1 0 0 0 0,-1 0 0 0 0,2 0-1 0 0,24 0 1478 0 0,-17 0-796 0 0,16-1 128 0 0,50-1 277 0 0,-71 2-1401 0 0,1 0-1 0 0,-1 0 0 0 0,0 1 0 0 0,0 0 1 0 0,0 0-1 0 0,0 0 0 0 0,-1 0 0 0 0,1 1 1 0 0,0-1-1 0 0,0 1 0 0 0,-1 0 0 0 0,1 0 1 0 0,-1 1-1 0 0,5 3 0 0 0,-6-5-350 0 0,-1 1 1 0 0,0 0-1 0 0,1 0 0 0 0,-1 0 1 0 0,0 0-1 0 0,0 0 0 0 0,0 0 1 0 0,0 0-1 0 0,-1 1 0 0 0,1-1 1 0 0,-1 0-1 0 0,1 0 0 0 0,-1 1 0 0 0,0-1 1 0 0,0 0-1 0 0,1 1 0 0 0,-2 3 1 0 0,-2 15-5244 0 0</inkml:trace>
  <inkml:trace contextRef="#ctx0" brushRef="#br0" timeOffset="1">61 304 14531 0 0,'2'-1'2785'0'0,"4"-1"-2145"0"0,5-1-136 0 0,3-1 64 0 0,3 1-104 0 0,0-2-88 0 0,1 0 40 0 0,2 1-16 0 0,1 1-56 0 0,2-1-111 0 0,0 3-105 0 0,-1-1-96 0 0,1 4-296 0 0,-1-1-713 0 0,0 0-1135 0 0,-4-1-1553 0 0,-2-2-480 0 0,-3-1-2536 0 0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6:49.2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1 12771 0 0,'-1'0'405'0'0,"0"1"1"0"0,0 0 0 0 0,0 0 0 0 0,0 0-1 0 0,0 0 1 0 0,0 0 0 0 0,1 0-1 0 0,-1 0 1 0 0,0 0 0 0 0,1 0 0 0 0,-1 0-1 0 0,1 0 1 0 0,-1 1 0 0 0,1-1-1 0 0,-1 0 1 0 0,1 0 0 0 0,0 0-1 0 0,0 1 1 0 0,-1-1 0 0 0,1 0 0 0 0,0 1-1 0 0,0-1 1 0 0,0 0 0 0 0,1 3-1 0 0,0-3-267 0 0,0 1 0 0 0,0-1 0 0 0,0 0 0 0 0,0 1 0 0 0,0-1-1 0 0,0 0 1 0 0,0 0 0 0 0,0 0 0 0 0,1 0 0 0 0,-1 0-1 0 0,0 0 1 0 0,1 0 0 0 0,-1 0 0 0 0,1 0 0 0 0,-1-1 0 0 0,3 2-1 0 0,4 0-209 0 0,0 1 0 0 0,0-1 0 0 0,0-1 0 0 0,1 1 0 0 0,-1-2 0 0 0,14 1 0 0 0,-12-2-432 0 0,0 0 0 0 0,-1-1-1 0 0,1 0 1 0 0,14-5 0 0 0,-21 6 78 0 0,1 0-1 0 0,-1 0 1 0 0,0-1 0 0 0,0 1 0 0 0,0-1-1 0 0,0 0 1 0 0,0 0 0 0 0,0 0 0 0 0,0 0-1 0 0,-1-1 1 0 0,1 1 0 0 0,-1-1 0 0 0,1 1-1 0 0,-1-1 1 0 0,0 0 0 0 0,2-4 0 0 0,-4 7 419 0 0,0 0 0 0 0,1 0 1 0 0,-1 0-1 0 0,0 0 1 0 0,0-1-1 0 0,0 1 0 0 0,0 0 1 0 0,0 0-1 0 0,0 0 0 0 0,0 0 1 0 0,0-1-1 0 0,0 1 1 0 0,0 0-1 0 0,0 0 0 0 0,1 0 1 0 0,-1 0-1 0 0,0 0 1 0 0,0-1-1 0 0,0 1 0 0 0,0 0 1 0 0,0 0-1 0 0,0 0 1 0 0,0 0-1 0 0,-1-1 0 0 0,1 1 1 0 0,0 0-1 0 0,0 0 1 0 0,0 0-1 0 0,0 0 0 0 0,0-1 1 0 0,0 1-1 0 0,0 0 1 0 0,0 0-1 0 0,0 0 0 0 0,0 0 1 0 0,0 0-1 0 0,0 0 1 0 0,-1-1-1 0 0,1 1 0 0 0,0 0 1 0 0,0 0-1 0 0,0 0 1 0 0,0 0-1 0 0,0 0 0 0 0,-1 0 1 0 0,1 0-1 0 0,-10 3 745 0 0,-8 9 1602 0 0,15-7-2025 0 0,-1 0 1 0 0,1 1-1 0 0,0-1 1 0 0,0 1-1 0 0,1-1 1 0 0,0 1 0 0 0,0 0-1 0 0,0 0 1 0 0,1 0-1 0 0,0 0 1 0 0,0 0-1 0 0,0 0 1 0 0,1 0-1 0 0,0 0 1 0 0,0 0-1 0 0,0 0 1 0 0,1 0-1 0 0,0 1 1 0 0,0-1-1 0 0,1 0 1 0 0,3 9-1 0 0,-3-11-418 0 0,-1-1-1 0 0,1 1 0 0 0,0-1 0 0 0,-1 0 0 0 0,2 1 1 0 0,-1-1-1 0 0,0 0 0 0 0,1-1 0 0 0,-1 1 0 0 0,1 0 1 0 0,0-1-1 0 0,0 1 0 0 0,0-1 0 0 0,0 0 0 0 0,5 3 1 0 0,-5-4-285 0 0,0 0 1 0 0,1 0-1 0 0,-1 0 1 0 0,1-1-1 0 0,-1 1 1 0 0,1-1-1 0 0,0 0 1 0 0,-1 0-1 0 0,1 0 1 0 0,-1 0-1 0 0,1-1 1 0 0,-1 1-1 0 0,1-1 1 0 0,-1 0-1 0 0,1 0 1 0 0,-1 0-1 0 0,1-1 1 0 0,5-2-1 0 0,11-8-4394 0 0,0-3-2033 0 0</inkml:trace>
</inkml:ink>
</file>

<file path=ppt/ink/ink2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8:46.6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11 12211 0 0,'2'-1'411'0'0,"0"-1"0"0"0,0 1 0 0 0,0 0 0 0 0,1 0 0 0 0,-1 0 0 0 0,0 0 0 0 0,0 1 1 0 0,1-1-1 0 0,-1 0 0 0 0,0 1 0 0 0,1 0 0 0 0,-1 0 0 0 0,0-1 0 0 0,1 1 0 0 0,-1 0 1 0 0,4 1-1 0 0,42 7 349 0 0,-38-6 67 0 0,-2-1-664 0 0,-1 1 1 0 0,1 0-1 0 0,-1 0 1 0 0,1 1-1 0 0,-1 0 0 0 0,0 0 1 0 0,0 1-1 0 0,13 8 1 0 0,-17-9-101 0 0,0-1 1 0 0,-1 1 0 0 0,1 0-1 0 0,0 0 1 0 0,-1 1-1 0 0,0-1 1 0 0,0 0 0 0 0,0 1-1 0 0,0-1 1 0 0,-1 1 0 0 0,1 0-1 0 0,-1-1 1 0 0,0 1 0 0 0,0 0-1 0 0,0 0 1 0 0,0 0-1 0 0,-1 0 1 0 0,0 0 0 0 0,0 6-1 0 0,-1 15 185 0 0,-8 41-1 0 0,5-41-1691 0 0,-1 38 0 0 0,5-53-288 0 0,0 0 0 0 0,1-1 1 0 0,0 1-1 0 0,3 10 1 0 0,0-8-2477 0 0,3-3-1246 0 0</inkml:trace>
  <inkml:trace contextRef="#ctx0" brushRef="#br0" timeOffset="1">326 153 7306 0 0,'3'-6'2664'0'0,"15"-24"2848"0"0,-17 29-5196 0 0,0-1-1 0 0,0 1 1 0 0,0-1 0 0 0,0 1-1 0 0,1 0 1 0 0,-1 0 0 0 0,0 0-1 0 0,1 0 1 0 0,-1 0-1 0 0,1 0 1 0 0,-1 0 0 0 0,1 0-1 0 0,-1 0 1 0 0,1 1 0 0 0,3-2-1 0 0,-5 2-202 0 0,1 0 0 0 0,0 1 0 0 0,-1-1 0 0 0,1 0-1 0 0,0 0 1 0 0,-1 1 0 0 0,1-1 0 0 0,-1 0 0 0 0,1 1-1 0 0,-1-1 1 0 0,1 1 0 0 0,-1-1 0 0 0,1 0-1 0 0,-1 1 1 0 0,1-1 0 0 0,-1 1 0 0 0,1 0 0 0 0,-1-1-1 0 0,0 1 1 0 0,1-1 0 0 0,-1 1 0 0 0,0 0 0 0 0,1-1-1 0 0,-1 1 1 0 0,0-1 0 0 0,0 1 0 0 0,0 0 0 0 0,0 0-1 0 0,1-1 1 0 0,-1 1 0 0 0,0 0 0 0 0,2 27 618 0 0,-1-24-564 0 0,-1 84 335 0 0,0-43-671 0 0,5 44 0 0 0,-3-74-844 0 0,0-1-1 0 0,1 1 0 0 0,10 25 1 0 0,0-15-3890 0 0</inkml:trace>
</inkml:ink>
</file>

<file path=ppt/ink/ink2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8:47.0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 20 9282 0 0,'-9'-18'7315'0'0,"9"18"-7189"0"0,0-1 0 0 0,0 1-1 0 0,0 0 1 0 0,-1 0-1 0 0,1 0 1 0 0,0 0 0 0 0,0 0-1 0 0,0 0 1 0 0,-1 0 0 0 0,1 0-1 0 0,0 0 1 0 0,0 0 0 0 0,-1-1-1 0 0,1 1 1 0 0,0 0-1 0 0,0 0 1 0 0,-1 0 0 0 0,1 1-1 0 0,0-1 1 0 0,0 0 0 0 0,-1 0-1 0 0,1 0 1 0 0,0 0 0 0 0,0 0-1 0 0,0 0 1 0 0,-1 0 0 0 0,1 0-1 0 0,0 0 1 0 0,0 1-1 0 0,0-1 1 0 0,-1 0 0 0 0,1 0-1 0 0,0 0 1 0 0,0 0 0 0 0,0 1-1 0 0,-1-1 1 0 0,1 0 0 0 0,0 0-1 0 0,-2 4 270 0 0,0 0-1 0 0,0-1 1 0 0,1 1-1 0 0,-1 0 1 0 0,1 0-1 0 0,0 0 1 0 0,-1 6-1 0 0,1-2-284 0 0,0 1-1 0 0,0-1 1 0 0,1 0-1 0 0,0 0 0 0 0,0 1 1 0 0,1-1-1 0 0,0 0 1 0 0,0 0-1 0 0,1 0 1 0 0,0 1-1 0 0,1-2 1 0 0,4 12-1 0 0,-5-15-105 0 0,0-1 1 0 0,0 1-1 0 0,0-1 1 0 0,1 0-1 0 0,-1 0 1 0 0,1 0-1 0 0,-1 0 1 0 0,1 0-1 0 0,0-1 1 0 0,0 1-1 0 0,1-1 1 0 0,-1 0-1 0 0,0 1 1 0 0,1-2-1 0 0,-1 1 0 0 0,1 0 1 0 0,0-1-1 0 0,-1 0 1 0 0,1 1-1 0 0,0-2 1 0 0,0 1-1 0 0,0 0 1 0 0,0-1-1 0 0,0 0 1 0 0,0 1-1 0 0,0-2 1 0 0,0 1-1 0 0,4-1 1 0 0,38-13-143 0 0,-24 6-1534 0 0,0 2-3793 0 0</inkml:trace>
</inkml:ink>
</file>

<file path=ppt/ink/ink2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8:47.4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17372 0 0,'0'3'242'0'0,"1"0"0"0"0,0 0 0 0 0,0 0 0 0 0,0 0 1 0 0,0 0-1 0 0,0 0 0 0 0,1-1 0 0 0,-1 1 0 0 0,1-1 1 0 0,0 1-1 0 0,0-1 0 0 0,-1 1 0 0 0,2-1 0 0 0,-1 0 0 0 0,0 0 1 0 0,0 0-1 0 0,1 0 0 0 0,-1-1 0 0 0,1 1 0 0 0,0-1 1 0 0,-1 1-1 0 0,1-1 0 0 0,0 0 0 0 0,5 2 0 0 0,6 2-145 0 0,0-1 0 0 0,0 0 0 0 0,26 4 0 0 0,-36-8-365 0 0,-1 0-1 0 0,1 0 0 0 0,0 0 0 0 0,-1-1 0 0 0,1 1 0 0 0,0-1 0 0 0,-1 0 1 0 0,1 0-1 0 0,5-3 0 0 0,-8 4 165 0 0,0 0 1 0 0,-1-1-1 0 0,1 1 1 0 0,0 0-1 0 0,-1-1 1 0 0,1 1-1 0 0,0 0 1 0 0,-1-1-1 0 0,1 1 1 0 0,-1-1-1 0 0,1 1 1 0 0,-1-1-1 0 0,1 1 1 0 0,-1-1-1 0 0,1 0 0 0 0,-1 1 1 0 0,0-1-1 0 0,1 1 1 0 0,-1-1-1 0 0,0 0 1 0 0,1 1-1 0 0,-1-1 1 0 0,0 0-1 0 0,0 0 1 0 0,0 1-1 0 0,0-1 1 0 0,0 0-1 0 0,0 1 1 0 0,0-1-1 0 0,0 0 1 0 0,0 0-1 0 0,0 1 1 0 0,0-1-1 0 0,0 0 1 0 0,0 0-1 0 0,0 1 1 0 0,-1-1-1 0 0,1 0 0 0 0,0 1 1 0 0,-1-1-1 0 0,1 0 1 0 0,0 1-1 0 0,-1-1 1 0 0,1 1-1 0 0,-1-1 1 0 0,1 1-1 0 0,-1-1 1 0 0,1 1-1 0 0,-1-1 1 0 0,1 1-1 0 0,-1-1 1 0 0,1 1-1 0 0,-1-1 1 0 0,0 1-1 0 0,0-1 1 0 0,0 1 132 0 0,1 0 1 0 0,0-1 0 0 0,-1 1 0 0 0,1 0 0 0 0,0 0 0 0 0,-1-1 0 0 0,1 1 0 0 0,0 0-1 0 0,-1 0 1 0 0,1 0 0 0 0,-1 0 0 0 0,1-1 0 0 0,0 1 0 0 0,-1 0 0 0 0,1 0-1 0 0,-1 0 1 0 0,1 0 0 0 0,-1 0 0 0 0,1 0 0 0 0,0 0 0 0 0,-1 0 0 0 0,1 0 0 0 0,-1 0-1 0 0,1 0 1 0 0,-1 0 0 0 0,1 1 0 0 0,0-1 0 0 0,-1 0 0 0 0,1 0 0 0 0,-1 0-1 0 0,1 1 1 0 0,-1-1 0 0 0,-9 16 1454 0 0,0 21 865 0 0,10-34-2201 0 0,-4 18 822 0 0,2 0-1 0 0,1 37 0 0 0,1-54-919 0 0,0 0 0 0 0,0 0 0 0 0,1 0 0 0 0,-1 0 0 0 0,1 0 0 0 0,0 0 0 0 0,0-1 0 0 0,0 1 0 0 0,0 0 0 0 0,1-1 0 0 0,0 1 0 0 0,0-1 0 0 0,-1 1 0 0 0,2-1 0 0 0,-1 0 0 0 0,0 0 0 0 0,1 0 0 0 0,-1 0 0 0 0,1 0 0 0 0,0 0 0 0 0,0-1 0 0 0,6 4 0 0 0,-4-4-139 0 0,-1-1 0 0 0,1 0 0 0 0,0 0 0 0 0,-1 0 0 0 0,1 0 0 0 0,0-1 0 0 0,-1 0 0 0 0,1 0 0 0 0,0 0 0 0 0,0-1 1 0 0,6-1-1 0 0,31-8-6575 0 0,-26 6 196 0 0,-7 3-77 0 0</inkml:trace>
</inkml:ink>
</file>

<file path=ppt/ink/ink2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8:48.1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157 29 9202 0 0,'-8'-9'3082'0'0,"7"7"-2415"0"0,-1 0-1 0 0,1 0 1 0 0,-1 0 0 0 0,1 1-1 0 0,-1-1 1 0 0,1 0 0 0 0,-1 1-1 0 0,0 0 1 0 0,0-1 0 0 0,-3-1-1 0 0,-4 8 1419 0 0,2 15-1074 0 0,-5 35-661 0 0,-24 85 0 0 0,28-117-304 0 0,-1 0 1 0 0,-1 0-1 0 0,-24 40 0 0 0,34-63-45 0 0,0 1 0 0 0,-1-1 0 0 0,1 1-1 0 0,0-1 1 0 0,-1 1 0 0 0,1 0 0 0 0,0-1-1 0 0,0 1 1 0 0,0-1 0 0 0,0 1 0 0 0,-1-1 0 0 0,1 1-1 0 0,0 0 1 0 0,0-1 0 0 0,0 1 0 0 0,0-1-1 0 0,0 1 1 0 0,1 0 0 0 0,-1-1 0 0 0,0 1-1 0 0,0-1 1 0 0,0 1 0 0 0,0-1 0 0 0,1 1-1 0 0,-1-1 1 0 0,0 1 0 0 0,0-1 0 0 0,1 1-1 0 0,-1-1 1 0 0,1 1 0 0 0,19 12 33 0 0,30-1 26 0 0,-48-12-58 0 0,35 6-111 0 0,0-3-1 0 0,62 0 0 0 0,-28-11-6673 0 0,-70 8 6234 0 0,1 0-1 0 0,-1 0 0 0 0,0-1 1 0 0,0 1-1 0 0,1 0 0 0 0,-1-1 1 0 0,0 1-1 0 0,0-1 0 0 0,0 0 1 0 0,0 1-1 0 0,0-1 1 0 0,0 0-1 0 0,2-1 0 0 0</inkml:trace>
</inkml:ink>
</file>

<file path=ppt/ink/ink2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8:48.5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71 6 11290 0 0,'-1'-1'332'0'0,"0"0"0"0"0,-1 1 0 0 0,1-1 0 0 0,0 0 0 0 0,-1 1 0 0 0,1 0-1 0 0,-1-1 1 0 0,1 1 0 0 0,-1 0 0 0 0,1 0 0 0 0,-1 0 0 0 0,1 0 0 0 0,-1 0-1 0 0,1 0 1 0 0,-1 0 0 0 0,1 0 0 0 0,0 0 0 0 0,-1 1 0 0 0,1-1-1 0 0,-1 1 1 0 0,1-1 0 0 0,-1 1 0 0 0,1 0 0 0 0,-2 0 0 0 0,1 2-220 0 0,0-1 1 0 0,0 1-1 0 0,0 0 0 0 0,0-1 1 0 0,0 1-1 0 0,1 0 1 0 0,-1 0-1 0 0,1 0 0 0 0,0 0 1 0 0,-1 6-1 0 0,-3 8-49 0 0,2 0 0 0 0,0 1 0 0 0,1-1-1 0 0,1 1 1 0 0,0-1 0 0 0,3 23 0 0 0,2-3-784 0 0,15 69 1 0 0,-17-97 242 0 0,9 30-1890 0 0,-10-37 1982 0 0,0 0 0 0 0,0 0-1 0 0,0-1 1 0 0,0 1 0 0 0,0 0 0 0 0,0 0-1 0 0,0 0 1 0 0,1-1 0 0 0,-1 1-1 0 0,1-1 1 0 0,-1 1 0 0 0,1-1 0 0 0,0 1-1 0 0,-1-1 1 0 0,4 1 0 0 0,-5-1 217 0 0,1-1 0 0 0,-1 0 0 0 0,1 0 0 0 0,-1 0 0 0 0,1 0 0 0 0,-1 0 0 0 0,1 0 0 0 0,-1 1 0 0 0,1-1 0 0 0,-1 0 0 0 0,1-1 0 0 0,-1 1 0 0 0,1 0 0 0 0,-1 0 0 0 0,1 0 1 0 0,-1 0-1 0 0,1 0 0 0 0,-1 0 0 0 0,1-1 0 0 0,-1 1 0 0 0,0 0 0 0 0,1 0 0 0 0,-1-1 0 0 0,1 1 0 0 0,-1 0 0 0 0,1-1 0 0 0,1-1-508 0 0,9-4-2968 0 0</inkml:trace>
</inkml:ink>
</file>

<file path=ppt/ink/ink2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8:48.9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74 0 9882 0 0,'-4'3'431'0'0,"-1"-1"-1"0"0,1 1 1 0 0,-1 0-1 0 0,1 0 1 0 0,0 0-1 0 0,0 0 1 0 0,0 1 0 0 0,1 0-1 0 0,-1 0 1 0 0,1 0-1 0 0,0 0 1 0 0,0 0-1 0 0,0 0 1 0 0,1 1-1 0 0,-1 0 1 0 0,1-1 0 0 0,0 1-1 0 0,1 0 1 0 0,-1 0-1 0 0,0 7 1 0 0,0-3-272 0 0,0 1 0 0 0,1-1 0 0 0,0 1 1 0 0,0-1-1 0 0,1 1 0 0 0,1 0 0 0 0,-1-1 0 0 0,2 1 1 0 0,-1-1-1 0 0,4 11 0 0 0,-3-15-142 0 0,0 1 0 0 0,0-1 0 0 0,0 0 0 0 0,1 0 0 0 0,0 0 0 0 0,0 0 0 0 0,0 0 0 0 0,1-1 0 0 0,-1 1 0 0 0,1-1 0 0 0,0 0 0 0 0,0 0 0 0 0,6 4 0 0 0,-8-7-6 0 0,1 0 0 0 0,-1 1 0 0 0,1-1 0 0 0,-1-1 0 0 0,1 1 0 0 0,-1 0 0 0 0,1-1 0 0 0,0 1-1 0 0,-1-1 1 0 0,1 0 0 0 0,0 1 0 0 0,-1-1 0 0 0,1-1 0 0 0,-1 1 0 0 0,1 0 0 0 0,0-1 0 0 0,-1 1 0 0 0,1-1 0 0 0,-1 0 0 0 0,1 0 0 0 0,-1 0 0 0 0,1 0 0 0 0,-1 0 0 0 0,0-1 0 0 0,1 1 0 0 0,-1-1 0 0 0,0 1 0 0 0,0-1 0 0 0,0 0 0 0 0,2-2 0 0 0,2-2 18 0 0,-1-1 1 0 0,0 1-1 0 0,0-1 1 0 0,-1 1 0 0 0,1-2-1 0 0,-2 1 1 0 0,1 0 0 0 0,-1-1-1 0 0,0 1 1 0 0,-1-1 0 0 0,3-10-1 0 0,-4 14 6 0 0,0-1 0 0 0,0 1 0 0 0,0-1-1 0 0,-1 0 1 0 0,0 1 0 0 0,0-1 0 0 0,0 1-1 0 0,0-1 1 0 0,-1 1 0 0 0,1-1 0 0 0,-1 1-1 0 0,0-1 1 0 0,-1 1 0 0 0,1-1 0 0 0,-1 1-1 0 0,0 0 1 0 0,0 0 0 0 0,0 0 0 0 0,-1 0-1 0 0,1 0 1 0 0,-5-5 0 0 0,5 8-25 0 0,1-1-1 0 0,-1 1 1 0 0,1 0 0 0 0,-1 0-1 0 0,1-1 1 0 0,-1 1 0 0 0,0 0 0 0 0,0 0-1 0 0,1 1 1 0 0,-1-1 0 0 0,0 0 0 0 0,0 1-1 0 0,0-1 1 0 0,0 1 0 0 0,0-1-1 0 0,0 1 1 0 0,0 0 0 0 0,0 0 0 0 0,0 0-1 0 0,0 0 1 0 0,0 0 0 0 0,0 0 0 0 0,0 1-1 0 0,0-1 1 0 0,0 1 0 0 0,0-1-1 0 0,0 1 1 0 0,0 0 0 0 0,0 0 0 0 0,1 0-1 0 0,-3 1 1 0 0,1 0-228 0 0,1 0 0 0 0,-1 0-1 0 0,1 0 1 0 0,0 1 0 0 0,0-1-1 0 0,0 0 1 0 0,0 1 0 0 0,-2 3 0 0 0,2-3-495 0 0,0 1 1 0 0,1-1-1 0 0,-1 0 1 0 0,1 0 0 0 0,0 1-1 0 0,0-1 1 0 0,0 6 0 0 0,1-8 300 0 0,0 1 0 0 0,0-1 0 0 0,0 0 0 0 0,0 1 1 0 0,1-1-1 0 0,-1 0 0 0 0,0 1 0 0 0,1-1 1 0 0,-1 0-1 0 0,1 0 0 0 0,-1 1 0 0 0,1-1 0 0 0,0 0 1 0 0,-1 0-1 0 0,1 0 0 0 0,0 0 0 0 0,0 0 0 0 0,0 0 1 0 0,1 2-1 0 0,1-1-862 0 0,4 6-3085 0 0</inkml:trace>
</inkml:ink>
</file>

<file path=ppt/ink/ink2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8:49.2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198 78 6945 0 0,'-4'-8'1285'0'0,"0"0"-1"0"0,-1 1 0 0 0,1-1 0 0 0,-2 1 0 0 0,1 0 0 0 0,-1 1 1 0 0,-7-8-1 0 0,10 13-1119 0 0,1-1 0 0 0,0 1 0 0 0,0 0 1 0 0,-1 0-1 0 0,1-1 0 0 0,0 1 0 0 0,-1 1 1 0 0,1-1-1 0 0,-1 0 0 0 0,1 1 0 0 0,-1-1 0 0 0,1 1 1 0 0,-1 0-1 0 0,0 0 0 0 0,1 0 0 0 0,-1 0 0 0 0,1 0 1 0 0,-1 1-1 0 0,1-1 0 0 0,-1 1 0 0 0,0-1 1 0 0,1 1-1 0 0,0 0 0 0 0,-1 0 0 0 0,1 0 0 0 0,0 1 1 0 0,-1-1-1 0 0,-2 3 0 0 0,-1 1-91 0 0,0 0 1 0 0,0 0-1 0 0,0 1 0 0 0,1 0 0 0 0,0 0 1 0 0,0 0-1 0 0,1 0 0 0 0,0 1 0 0 0,0 0 1 0 0,0 0-1 0 0,1 0 0 0 0,0 0 0 0 0,0 0 1 0 0,1 1-1 0 0,0-1 0 0 0,-1 12 0 0 0,1-7-51 0 0,0 0 0 0 0,1 0 0 0 0,0 0 0 0 0,1 1 0 0 0,1-1 0 0 0,0 0 0 0 0,0 0 0 0 0,1 0 0 0 0,7 23 0 0 0,-8-33-24 0 0,-1 0-1 0 0,1 0 1 0 0,0 1-1 0 0,0-1 1 0 0,0 0-1 0 0,0 0 1 0 0,1 0-1 0 0,-1 0 1 0 0,0 0-1 0 0,1 0 1 0 0,-1-1-1 0 0,1 1 1 0 0,0 0-1 0 0,0-1 1 0 0,0 1-1 0 0,-1-1 1 0 0,1 0-1 0 0,1 1 1 0 0,1 0-1 0 0,-2-2 2 0 0,0 0-1 0 0,0 0 1 0 0,1 0 0 0 0,-1 0-1 0 0,0 0 1 0 0,0 0-1 0 0,1 0 1 0 0,-1-1 0 0 0,0 0-1 0 0,0 1 1 0 0,0-1-1 0 0,0 0 1 0 0,0 0 0 0 0,0 0-1 0 0,0 0 1 0 0,0 0-1 0 0,0 0 1 0 0,0-1-1 0 0,-1 1 1 0 0,3-3 0 0 0,10-8 9 0 0,-1-1 1 0 0,-1 0-1 0 0,-1-1 1 0 0,1 0-1 0 0,-2-1 1 0 0,0 0-1 0 0,-1-1 1 0 0,-1 0 0 0 0,0 0-1 0 0,-1-1 1 0 0,-1 0-1 0 0,6-25 1 0 0,-14 63 389 0 0,0 0 0 0 0,2 26 0 0 0,0 2-219 0 0,-3 0-155 0 0,1-15-161 0 0,1 0 0 0 0,1 1 0 0 0,2-1-1 0 0,11 61 1 0 0,-2-66-2306 0 0,2-15-3314 0 0,-13-14 5575 0 0,1 0 0 0 0,-1 0 0 0 0,0 0 0 0 0,1-1 0 0 0,-1 1 0 0 0,1 0 0 0 0,-1 0 0 0 0,0 0 0 0 0,1 0-1 0 0,-1-1 1 0 0,1 1 0 0 0,-1 0 0 0 0,0 0 0 0 0,1-1 0 0 0,-1 1 0 0 0,0 0 0 0 0,1 0 0 0 0,-1-1-1 0 0,0 1 1 0 0,0 0 0 0 0,1-1 0 0 0,-1 1 0 0 0,0-1 0 0 0,0 1 0 0 0,1 0 0 0 0,-1-1 0 0 0,0 1 0 0 0,0-1-1 0 0,0 1 1 0 0,0 0 0 0 0,0-1 0 0 0,0 1 0 0 0,0-1 0 0 0,0 1 0 0 0,0-1 0 0 0,0 1 0 0 0,0-1-1 0 0,0 0 1 0 0,1-2-1227 0 0,4-7-3799 0 0</inkml:trace>
</inkml:ink>
</file>

<file path=ppt/ink/ink2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8:49.6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116 9 12683 0 0,'0'-1'177'0'0,"0"1"1"0"0,0 0-1 0 0,-1-1 1 0 0,1 1 0 0 0,0-1-1 0 0,0 1 1 0 0,-1-1-1 0 0,1 1 1 0 0,0 0 0 0 0,-1-1-1 0 0,1 1 1 0 0,0 0-1 0 0,-1-1 1 0 0,1 1-1 0 0,0 0 1 0 0,-1 0 0 0 0,1-1-1 0 0,-1 1 1 0 0,1 0-1 0 0,0 0 1 0 0,-1 0 0 0 0,1-1-1 0 0,-1 1 1 0 0,1 0-1 0 0,-1 0 1 0 0,1 0-1 0 0,-1 0 1 0 0,1 0 0 0 0,-1 0-1 0 0,1 0 1 0 0,-1 0-1 0 0,1 0 1 0 0,-1 0 0 0 0,1 0-1 0 0,-1 0 1 0 0,1 1-1 0 0,0-1 1 0 0,-2 0 0 0 0,-13 19 2465 0 0,-7 36-1774 0 0,21-53-660 0 0,-10 31 5 0 0,1 0-1 0 0,2 1 0 0 0,-6 45 1 0 0,13-68-207 0 0,0 0 0 0 0,1 1 0 0 0,0-1 0 0 0,0 0 1 0 0,1 0-1 0 0,1 0 0 0 0,0 0 0 0 0,0 0 1 0 0,1-1-1 0 0,1 1 0 0 0,-1-1 0 0 0,2 1 0 0 0,-1-1 1 0 0,10 13-1 0 0,-13-21-13 0 0,0 0 0 0 0,0-1 0 0 0,0 1 1 0 0,0 0-1 0 0,0-1 0 0 0,1 1 0 0 0,-1 0 0 0 0,1-1 1 0 0,-1 0-1 0 0,1 1 0 0 0,0-1 0 0 0,0 0 0 0 0,-1 0 1 0 0,1 0-1 0 0,0 0 0 0 0,0 0 0 0 0,0 0 0 0 0,0-1 1 0 0,0 1-1 0 0,0 0 0 0 0,0-1 0 0 0,0 0 0 0 0,1 0 1 0 0,-1 1-1 0 0,0-1 0 0 0,0 0 0 0 0,0-1 0 0 0,0 1 0 0 0,0 0 1 0 0,0-1-1 0 0,3 0 0 0 0,-1-1 2 0 0,-1 0 0 0 0,0 0 0 0 0,1-1-1 0 0,-1 1 1 0 0,0-1 0 0 0,-1 0 0 0 0,1 0 0 0 0,0 0 0 0 0,-1 0 0 0 0,0 0-1 0 0,0 0 1 0 0,0-1 0 0 0,0 1 0 0 0,0-1 0 0 0,2-5 0 0 0,-3 5 12 0 0,1-1 1 0 0,-1 1-1 0 0,0 0 1 0 0,0 0-1 0 0,0-1 1 0 0,-1 1 0 0 0,1 0-1 0 0,-1-1 1 0 0,0 1-1 0 0,-1-1 1 0 0,1 1 0 0 0,-1 0-1 0 0,1-1 1 0 0,-3-6-1 0 0,2 9 6 0 0,0 0-1 0 0,-1 0 0 0 0,1 0 1 0 0,0 0-1 0 0,-1 0 0 0 0,1 0 1 0 0,-1 1-1 0 0,0-1 0 0 0,1 0 0 0 0,-1 1 1 0 0,0-1-1 0 0,0 1 0 0 0,0 0 1 0 0,0-1-1 0 0,0 1 0 0 0,-1 0 1 0 0,1 0-1 0 0,0 1 0 0 0,0-1 1 0 0,-1 0-1 0 0,1 1 0 0 0,0-1 1 0 0,-1 1-1 0 0,1 0 0 0 0,0 0 1 0 0,-1 0-1 0 0,1 0 0 0 0,-1 0 1 0 0,-2 1-1 0 0,0-1-25 0 0,0 1 0 0 0,1 0 1 0 0,-1 1-1 0 0,0-1 0 0 0,0 1 0 0 0,1 0 0 0 0,-1 0 1 0 0,1 0-1 0 0,-1 1 0 0 0,1 0 0 0 0,0 0 1 0 0,0 0-1 0 0,0 0 0 0 0,0 0 0 0 0,1 1 0 0 0,0 0 1 0 0,-1-1-1 0 0,1 1 0 0 0,0 0 0 0 0,1 1 1 0 0,-1-1-1 0 0,1 1 0 0 0,0-1 0 0 0,0 1 0 0 0,0-1 1 0 0,1 1-1 0 0,0 0 0 0 0,-1 5 0 0 0,2 22-4135 0 0,10-1-3716 0 0,-1-17 288 0 0</inkml:trace>
</inkml:ink>
</file>

<file path=ppt/ink/ink2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8:50.0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36 21637 0 0,'1'-4'763'0'0,"5"-21"4065"0"0,0 18-6096 0 0</inkml:trace>
</inkml:ink>
</file>

<file path=ppt/ink/ink2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8:54.8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123 17 4137 0 0,'-2'-1'544'0'0,"-1"-1"1"0"0,1 0-1 0 0,-1 1 0 0 0,1-1 0 0 0,-1 1 1 0 0,1 0-1 0 0,-1 0 0 0 0,0 0 1 0 0,0 0-1 0 0,1 0 0 0 0,-1 1 1 0 0,-5-1-1 0 0,6 2-158 0 0,-1-1 0 0 0,1 1 0 0 0,-1 0 0 0 0,1 0-1 0 0,0 0 1 0 0,-1 0 0 0 0,1 0 0 0 0,0 0 0 0 0,0 1 0 0 0,0-1 0 0 0,0 1-1 0 0,0-1 1 0 0,0 1 0 0 0,-3 4 0 0 0,0-1-170 0 0,0 1 0 0 0,1-1 0 0 0,0 1 0 0 0,0 1 0 0 0,0-1 0 0 0,0 0 0 0 0,1 1-1 0 0,1 0 1 0 0,-1 0 0 0 0,1 0 0 0 0,0 0 0 0 0,0 0 0 0 0,1 0 0 0 0,0 0 0 0 0,0 13 0 0 0,1-16-216 0 0,0 1 0 0 0,0-1 0 0 0,1 1 0 0 0,0 0 0 0 0,0-1 0 0 0,0 1 0 0 0,0-1 1 0 0,1 1-1 0 0,-1-1 0 0 0,1 0 0 0 0,0 0 0 0 0,1 0 0 0 0,-1 0 0 0 0,1 0 0 0 0,0 0 0 0 0,0 0 0 0 0,0-1 0 0 0,0 0 0 0 0,0 1 0 0 0,1-1 0 0 0,-1-1 0 0 0,1 1 1 0 0,0 0-1 0 0,0-1 0 0 0,7 3 0 0 0,-9-3-1 0 0,1-1 0 0 0,-1 0 0 0 0,1-1 0 0 0,-1 1 1 0 0,1 0-1 0 0,-1-1 0 0 0,1 1 0 0 0,-1-1 0 0 0,1 0 0 0 0,0 0 1 0 0,-1 0-1 0 0,1 0 0 0 0,-1 0 0 0 0,1-1 0 0 0,-1 1 0 0 0,1-1 1 0 0,0 1-1 0 0,-1-1 0 0 0,0 0 0 0 0,1 0 0 0 0,-1 0 0 0 0,0-1 1 0 0,1 1-1 0 0,-1 0 0 0 0,0-1 0 0 0,0 1 0 0 0,0-1 0 0 0,0 0 1 0 0,0 0-1 0 0,-1 0 0 0 0,1 0 0 0 0,0 0 0 0 0,-1 0 0 0 0,0 0 1 0 0,1-1-1 0 0,-1 1 0 0 0,2-5 0 0 0,-1 0 16 0 0,1 0 1 0 0,-1 0-1 0 0,0 0 0 0 0,0-1 0 0 0,-1 1 1 0 0,0-1-1 0 0,0 1 0 0 0,-1 0 0 0 0,0-1 1 0 0,0 1-1 0 0,-1-1 0 0 0,-1-7 0 0 0,-2 3 33 0 0,1 1 0 0 0,-1 0-1 0 0,-10-19 1 0 0,13 27-56 0 0,-1 0-1 0 0,1 1 0 0 0,-1 0 1 0 0,1-1-1 0 0,-1 1 0 0 0,0 0 1 0 0,1-1-1 0 0,-1 1 1 0 0,0 0-1 0 0,-1 1 0 0 0,1-1 1 0 0,0 0-1 0 0,0 0 1 0 0,-1 1-1 0 0,1 0 0 0 0,-1-1 1 0 0,1 1-1 0 0,-1 0 1 0 0,0 0-1 0 0,0 0 0 0 0,-4 0 1 0 0,6 1-102 0 0,1 0-1 0 0,-1 0 1 0 0,0 0 0 0 0,1 0 0 0 0,-1 1-1 0 0,1-1 1 0 0,-1 0 0 0 0,1 0 0 0 0,-1 1 0 0 0,1-1-1 0 0,-1 0 1 0 0,1 1 0 0 0,-1-1 0 0 0,1 1-1 0 0,-1-1 1 0 0,1 1 0 0 0,-1-1 0 0 0,1 1 0 0 0,0-1-1 0 0,-1 1 1 0 0,1-1 0 0 0,0 1 0 0 0,-1-1-1 0 0,1 1 1 0 0,0-1 0 0 0,0 1 0 0 0,0 0 0 0 0,0-1-1 0 0,-1 1 1 0 0,1 0 0 0 0,0-1 0 0 0,0 1-1 0 0,0-1 1 0 0,0 1 0 0 0,0 0 0 0 0,1-1 0 0 0,-1 1-1 0 0,0-1 1 0 0,0 1 0 0 0,0 0 0 0 0,0-1-1 0 0,1 2 1 0 0,9 27-7146 0 0,0-13 1891 0 0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6:49.6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 0 21589 0 0,'-2'0'211'0'0,"0"1"0"0"0,1-1 1 0 0,-1 0-1 0 0,0 1 1 0 0,1-1-1 0 0,-1 1 0 0 0,1-1 1 0 0,-1 1-1 0 0,1 0 0 0 0,-1 0 1 0 0,1 0-1 0 0,-1 0 1 0 0,1 0-1 0 0,0 0 0 0 0,-1 0 1 0 0,1 0-1 0 0,0 0 1 0 0,0 1-1 0 0,0-1 0 0 0,0 0 1 0 0,0 1-1 0 0,0-1 0 0 0,1 1 1 0 0,-1-1-1 0 0,0 1 1 0 0,1-1-1 0 0,-1 1 0 0 0,1 0 1 0 0,-1 1-1 0 0,1 2-114 0 0,1-1-1 0 0,-1 0 1 0 0,1 0 0 0 0,0 0-1 0 0,0 0 1 0 0,0 0-1 0 0,1 0 1 0 0,0 0 0 0 0,-1-1-1 0 0,5 7 1 0 0,-2-3-126 0 0,-1-1 0 0 0,2 1-1 0 0,-1-1 1 0 0,1 0 0 0 0,-1 0 0 0 0,9 7 0 0 0,-11-12-11 0 0,0 1 0 0 0,-1-1 1 0 0,1 0-1 0 0,0 0 0 0 0,0-1 0 0 0,-1 1 0 0 0,1 0 1 0 0,0 0-1 0 0,0-1 0 0 0,0 0 0 0 0,0 1 0 0 0,0-1 1 0 0,0 0-1 0 0,0 0 0 0 0,0 0 0 0 0,0 0 0 0 0,0 0 1 0 0,0 0-1 0 0,0 0 0 0 0,0-1 0 0 0,0 1 1 0 0,0-1-1 0 0,0 0 0 0 0,-1 1 0 0 0,1-1 0 0 0,0 0 1 0 0,0 0-1 0 0,0 0 0 0 0,2-2 0 0 0,33-29-925 0 0,-31 25 218 0 0,0 1 1 0 0,1 0 0 0 0,0 1 0 0 0,14-10-1 0 0,-26 21 581 0 0,0-1-1 0 0,0 1 0 0 0,0-1 0 0 0,1 1 1 0 0,0 1-1 0 0,0-1 0 0 0,-3 9 1 0 0,1-6 91 0 0,-5 10 282 0 0,-1 0 1 0 0,-2 0-1 0 0,0-1 1 0 0,0-1-1 0 0,-2 0 1 0 0,-23 19-1 0 0,39-36-201 0 0,0 0-1 0 0,0 0 0 0 0,0 0 1 0 0,0 0-1 0 0,0 0 1 0 0,0 0-1 0 0,1 0 1 0 0,-1 0-1 0 0,0 0 0 0 0,0 0 1 0 0,0 0-1 0 0,0 0 1 0 0,0 0-1 0 0,0 0 0 0 0,0 0 1 0 0,1 0-1 0 0,-1 0 1 0 0,0 0-1 0 0,0 0 1 0 0,0 1-1 0 0,0-1 0 0 0,0 0 1 0 0,0 0-1 0 0,0 0 1 0 0,0 0-1 0 0,0 0 0 0 0,0 0 1 0 0,1 0-1 0 0,-1 0 1 0 0,0 0-1 0 0,0 0 1 0 0,0 1-1 0 0,0-1 0 0 0,0 0 1 0 0,0 0-1 0 0,0 0 1 0 0,0 0-1 0 0,0 0 0 0 0,0 0 1 0 0,0 0-1 0 0,0 1 1 0 0,0-1-1 0 0,0 0 1 0 0,0 0-1 0 0,0 0 0 0 0,0 0 1 0 0,0 0-1 0 0,0 0 1 0 0,0 1-1 0 0,0-1 0 0 0,0 0 1 0 0,0 0-1 0 0,0 0 1 0 0,0 0-1 0 0,-1 0 1 0 0,1 0-1 0 0,0 0 0 0 0,0 0 1 0 0,0 0-1 0 0,0 1 1 0 0,0-1-1 0 0,0 0 0 0 0,0 0 1 0 0,0 0-1 0 0,0 0 1 0 0,-1 0-1 0 0,20 0 719 0 0,32-6 614 0 0,-42 5-1244 0 0,35-4-2850 0 0,-29 4 564 0 0,0 1 0 0 0,0 0-1 0 0,0 1 1 0 0,0 0 0 0 0,16 4-1 0 0</inkml:trace>
</inkml:ink>
</file>

<file path=ppt/ink/ink2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8:55.1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31 7506 0 0,'2'-31'11494'0'0,"-3"49"-9966"0"0,-4 166 703 0 0,6-152-2820 0 0,2-1 0 0 0,1 1 0 0 0,14 54 0 0 0,-18-84 423 0 0,10 27-2706 0 0,-9-27 2369 0 0,-1-1 0 0 0,1 1 0 0 0,0-1 0 0 0,-1 1 0 0 0,1-1 0 0 0,0 0 0 0 0,0 1 0 0 0,0-1 0 0 0,0 0 0 0 0,0 0 0 0 0,0 0 0 0 0,1 0 0 0 0,-1 0 0 0 0,0 0 0 0 0,0 0 0 0 0,2 1 0 0 0,5-12-7503 0 0</inkml:trace>
</inkml:ink>
</file>

<file path=ppt/ink/ink2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8:55.5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1 7682 0 0,'-1'0'207'0'0,"1"1"0"0"0,-1-1 0 0 0,1 1 1 0 0,-1-1-1 0 0,1 1 0 0 0,0-1 0 0 0,-1 1 1 0 0,1 0-1 0 0,0-1 0 0 0,-1 1 0 0 0,1 0 0 0 0,0-1 1 0 0,-1 1-1 0 0,1 0 0 0 0,0-1 0 0 0,0 1 1 0 0,0 0-1 0 0,0-1 0 0 0,0 1 0 0 0,0 0 1 0 0,0-1-1 0 0,0 1 0 0 0,0 0 0 0 0,0 0 1 0 0,0-1-1 0 0,0 1 0 0 0,1 0 0 0 0,-1-1 1 0 0,0 1-1 0 0,0 0 0 0 0,1-1 0 0 0,-1 1 0 0 0,0-1 1 0 0,1 1-1 0 0,-1 0 0 0 0,1-1 0 0 0,-1 1 1 0 0,1-1-1 0 0,-1 1 0 0 0,1-1 0 0 0,-1 1 1 0 0,2-1-1 0 0,33 21 2683 0 0,-13-8-2179 0 0,-18-9-724 0 0,0 1 0 0 0,-1-1 0 0 0,0 1 0 0 0,0 0 0 0 0,0 0-1 0 0,-1 1 1 0 0,1-1 0 0 0,-1 0 0 0 0,0 1 0 0 0,-1-1 0 0 0,0 1 0 0 0,0 0 0 0 0,1 8 0 0 0,-1-8-562 0 0,-1 0-1 0 0,0 0 0 0 0,0 0 0 0 0,0 0 1 0 0,0 0-1 0 0,-1 0 0 0 0,0 0 0 0 0,-1 0 1 0 0,1-1-1 0 0,-1 1 0 0 0,0 0 0 0 0,-5 10 1 0 0,9-22-156 0 0,0 0 1073 0 0,1 0-1 0 0,0 0 0 0 0,0 0 0 0 0,1 1 0 0 0,3-6 0 0 0,-4 8-305 0 0,0 1-1 0 0,0-1 1 0 0,0 0 0 0 0,1 1-1 0 0,-1 0 1 0 0,0 0-1 0 0,1 0 1 0 0,0 0 0 0 0,-1 1-1 0 0,1-1 1 0 0,0 1 0 0 0,0 0-1 0 0,0 0 1 0 0,0 0 0 0 0,0 1-1 0 0,0-1 1 0 0,0 1 0 0 0,8 1-1 0 0,27-5-5029 0 0,-37 4 4655 0 0,-1-1 0 0 0,0 1 0 0 0,1 0 0 0 0,-1-1 0 0 0,0 0 0 0 0,1 1 0 0 0,-1-1 0 0 0,0 0 0 0 0,0 1 0 0 0,1-1-1 0 0,-1 0 1 0 0,0 0 0 0 0,0 0 0 0 0,0 0 0 0 0,0 0 0 0 0,1-2 0 0 0,3-6-2223 0 0</inkml:trace>
  <inkml:trace contextRef="#ctx0" brushRef="#br0" timeOffset="1">262 47 3833 0 0,'-1'-4'56'0'0,"-5"-15"5446"0"0,1 19-2219 0 0,0 11-1782 0 0,-21 90 559 0 0,-2 3-7862 0 0,27-102 5353 0 0,1 0 0 0 0,-1 0 1 0 0,0 0-1 0 0,0 0 0 0 0,-1 0 1 0 0,1 0-1 0 0,0 0 0 0 0,-1-1 1 0 0,1 1-1 0 0,-4 2 0 0 0,-2 6-3192 0 0</inkml:trace>
</inkml:ink>
</file>

<file path=ppt/ink/ink2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8:55.9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0 4321 0 0,'-1'1'211'0'0,"1"-1"1"0"0,-1 0-1 0 0,1 1 1 0 0,-1-1-1 0 0,1 1 1 0 0,0-1-1 0 0,-1 0 1 0 0,1 1-1 0 0,0-1 1 0 0,-1 1-1 0 0,1-1 0 0 0,0 1 1 0 0,-1 0-1 0 0,1-1 1 0 0,0 1-1 0 0,0-1 1 0 0,0 1-1 0 0,-1 0 1 0 0,1-1-1 0 0,0 1 1 0 0,0-1-1 0 0,0 1 1 0 0,0 0-1 0 0,0-1 1 0 0,0 1-1 0 0,0-1 0 0 0,0 1 1 0 0,1 0-1 0 0,-1-1 1 0 0,0 1-1 0 0,0-1 1 0 0,0 1-1 0 0,1-1 1 0 0,-1 1-1 0 0,0 0 1 0 0,1-1-1 0 0,-1 1 1 0 0,0-1-1 0 0,1 1 0 0 0,-1-1 1 0 0,1 0-1 0 0,-1 1 1 0 0,1 0-1 0 0,31 23 605 0 0,-5-3-203 0 0,-26-19-524 0 0,1 0 1 0 0,-1 0-1 0 0,0 0 0 0 0,0 0 1 0 0,0 1-1 0 0,0-1 1 0 0,-1 0-1 0 0,1 0 0 0 0,-1 1 1 0 0,1-1-1 0 0,-1 0 1 0 0,0 1-1 0 0,1-1 1 0 0,-1 0-1 0 0,-1 1 0 0 0,1-1 1 0 0,0 0-1 0 0,0 1 1 0 0,-1-1-1 0 0,1 0 0 0 0,-1 0 1 0 0,0 1-1 0 0,0-1 1 0 0,0 0-1 0 0,-1 2 0 0 0,-4 6 43 0 0,0-1-1 0 0,0-1 1 0 0,-1 1-1 0 0,-9 8 1 0 0,5-4-13 0 0,12-7-49 0 0,9-3-39 0 0,19-1-30 0 0,-21-1-3 0 0,-5-1 27 0 0,36 3-1491 0 0,2-4-5857 0 0,-23-1 1345 0 0</inkml:trace>
</inkml:ink>
</file>

<file path=ppt/ink/ink2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8:56.3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 0 14339 0 0,'-5'10'578'0'0,"0"0"-1"0"0,0 0 1 0 0,1 0-1 0 0,0 0 1 0 0,0 1-1 0 0,1 0 1 0 0,1 0 0 0 0,0 0-1 0 0,0 0 1 0 0,1 0-1 0 0,1 21 1 0 0,0-20-392 0 0,1 0-1 0 0,0 0 1 0 0,1 0 0 0 0,0 0 0 0 0,1-1 0 0 0,0 1 0 0 0,1-1-1 0 0,0 0 1 0 0,1 0 0 0 0,0 0 0 0 0,7 10 0 0 0,-11-19-188 0 0,0-1 1 0 0,1 1 0 0 0,-1-1 0 0 0,0 0-1 0 0,1 1 1 0 0,-1-1 0 0 0,1 0 0 0 0,-1 0 0 0 0,1 0-1 0 0,-1 0 1 0 0,1 0 0 0 0,0 0 0 0 0,-1 0-1 0 0,1-1 1 0 0,0 1 0 0 0,0 0 0 0 0,0-1-1 0 0,-1 0 1 0 0,4 1 0 0 0,-1-1 13 0 0,0 0 0 0 0,-1-1 0 0 0,1 1 0 0 0,0-1 0 0 0,-1 0 0 0 0,1 0 1 0 0,-1 0-1 0 0,1 0 0 0 0,4-3 0 0 0,6-4-450 0 0,-1-1 0 0 0,0 0 0 0 0,20-17 0 0 0,-32 24 319 0 0,2 0-556 0 0,0 0-1 0 0,0-1 1 0 0,-1 0 0 0 0,1 1 0 0 0,-1-1 0 0 0,0 0 0 0 0,0 0 0 0 0,0 0 0 0 0,0-1-1 0 0,0 1 1 0 0,-1 0 0 0 0,2-7 0 0 0,-1 1-3067 0 0,5 7-1839 0 0</inkml:trace>
  <inkml:trace contextRef="#ctx0" brushRef="#br0" timeOffset="1">127 147 9330 0 0,'11'-2'4872'0'0,"14"-1"-3715"0"0,-11 2-951 0 0,1-1-1 0 0,-1-1 0 0 0,17-5 1 0 0,-24 6-1257 0 0,0 0 1 0 0,-1-1 0 0 0,1 0-1 0 0,10-7 1 0 0,-16 10 822 0 0,-1 0 0 0 0,1-1 1 0 0,0 1-1 0 0,-1-1 0 0 0,1 1 0 0 0,-1-1 0 0 0,1 1 1 0 0,-1-1-1 0 0,0 1 0 0 0,1-1 0 0 0,-1 0 0 0 0,0 1 1 0 0,1-1-1 0 0,-1 0 0 0 0,0 1 0 0 0,1-1 0 0 0,-1 0 1 0 0,0 1-1 0 0,0-1 0 0 0,0 0 0 0 0,0 0 0 0 0,0 1 1 0 0,0-1-1 0 0,0 0 0 0 0,0 0 0 0 0,0 0 0 0 0,0 0 120 0 0,1-5-2930 0 0</inkml:trace>
</inkml:ink>
</file>

<file path=ppt/ink/ink2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8:56.6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62 20 3361 0 0,'0'-1'386'0'0,"0"0"0"0"0,0 0 1 0 0,0 0-1 0 0,0 0 1 0 0,0 0-1 0 0,0 0 0 0 0,0 0 1 0 0,0 0-1 0 0,0 1 0 0 0,-1-1 1 0 0,1 0-1 0 0,0 0 1 0 0,-1 0-1 0 0,1 0 0 0 0,-1 0 1 0 0,1 1-1 0 0,-1-1 0 0 0,1 0 1 0 0,-1 0-1 0 0,0-1 1 0 0,-6 19 3654 0 0,-1 36-2561 0 0,8-53-1482 0 0,-2 21 23 0 0,-6 45-2076 0 0,1-23-1553 0 0,7-40 3175 0 0,-1 0 1 0 0,0 0-1 0 0,0 0 0 0 0,0 0 1 0 0,0-1-1 0 0,0 1 1 0 0,-1 0-1 0 0,-2 3 1 0 0,-2 4-1338 0 0,0 10-2087 0 0</inkml:trace>
</inkml:ink>
</file>

<file path=ppt/ink/ink2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8:56.9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 74 6601 0 0,'-9'26'4160'0'0,"8"-25"-3850"0"0,1 0 0 0 0,0 0 0 0 0,-1 1 0 0 0,1-1 0 0 0,0 0 0 0 0,0 0 0 0 0,0 1 0 0 0,0-1 0 0 0,0 0 0 0 0,0 0 0 0 0,0 1 0 0 0,0-1 0 0 0,0 0 0 0 0,1 0 1 0 0,-1 1-1 0 0,0-1 0 0 0,1 0 0 0 0,1 3 417 0 0,-2-31-294 0 0,0 19-444 0 0,1-1-1 0 0,0 1 0 0 0,1 0 1 0 0,0 0-1 0 0,0 0 0 0 0,7-14 1 0 0,-8 20 15 0 0,0 0 0 0 0,0 0 1 0 0,0 0-1 0 0,0 0 0 0 0,1 0 1 0 0,-1 0-1 0 0,1 0 0 0 0,-1 1 0 0 0,1-1 1 0 0,0 1-1 0 0,-1-1 0 0 0,5-2 1 0 0,-5 4 8 0 0,0-1 0 0 0,1 1 0 0 0,-1 0 0 0 0,0 0 0 0 0,0-1 0 0 0,1 1 0 0 0,-1 0 0 0 0,0 0 0 0 0,0 0 0 0 0,1 0 0 0 0,-1 1 0 0 0,0-1 0 0 0,1 0 0 0 0,-1 0 0 0 0,0 1 0 0 0,0-1 0 0 0,0 1 0 0 0,1-1 0 0 0,-1 1 0 0 0,0-1 1 0 0,0 1-1 0 0,0 0 0 0 0,0-1 0 0 0,0 1 0 0 0,1 1 0 0 0,-1-1 35 0 0,0 1-1 0 0,1-1 1 0 0,-1 0 0 0 0,0 0 0 0 0,0 1 0 0 0,0-1 0 0 0,-1 1-1 0 0,1-1 1 0 0,0 1 0 0 0,0-1 0 0 0,-1 1 0 0 0,1-1 0 0 0,-1 1-1 0 0,1 0 1 0 0,-1-1 0 0 0,0 1 0 0 0,0 0 0 0 0,0-1 0 0 0,0 1-1 0 0,0 0 1 0 0,0 0 0 0 0,0-1 0 0 0,0 1 0 0 0,-1 0-1 0 0,1-1 1 0 0,-1 1 0 0 0,1-1 0 0 0,-1 1 0 0 0,1 0 0 0 0,-1-1-1 0 0,0 1 1 0 0,0-1 0 0 0,0 0 0 0 0,0 1 0 0 0,0-1 0 0 0,-2 2-1 0 0,-2 3 24 0 0,1-1 0 0 0,-1 0 0 0 0,0 0 0 0 0,0-1 0 0 0,0 1 0 0 0,-1-1-1 0 0,-9 6 1 0 0,-14-1 137 0 0,15-4 778 0 0,33-2-133 0 0,29-3-714 0 0,22 2 186 0 0,-48 2-4127 0 0,0 3-3566 0 0</inkml:trace>
</inkml:ink>
</file>

<file path=ppt/ink/ink2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9:00.9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155 0 8554 0 0,'-3'1'607'0'0,"1"0"-1"0"0,-1 0 1 0 0,1 0 0 0 0,0 0 0 0 0,-1 0 0 0 0,1 0 0 0 0,0 1-1 0 0,0-1 1 0 0,0 1 0 0 0,0-1 0 0 0,-2 3 0 0 0,2-1-137 0 0,-1 0 0 0 0,1 0 0 0 0,0 0 0 0 0,0 1 0 0 0,0-1 0 0 0,-3 7 0 0 0,3-4-328 0 0,1-1-1 0 0,-1 0 1 0 0,1 1 0 0 0,0-1-1 0 0,0 1 1 0 0,1-1 0 0 0,0 1-1 0 0,0-1 1 0 0,0 1 0 0 0,2 7-1 0 0,1 5-85 0 0,2 0 0 0 0,13 33-1 0 0,-15-45-60 0 0,0 1-1 0 0,0-1 0 0 0,1 1 1 0 0,0-1-1 0 0,0 0 0 0 0,0 0 0 0 0,1-1 1 0 0,0 1-1 0 0,0-1 0 0 0,8 7 0 0 0,-12-12 6 0 0,1 1 1 0 0,-1 0-1 0 0,0 0 0 0 0,0-1 0 0 0,0 1 0 0 0,0 0 0 0 0,0-1 0 0 0,1 1 0 0 0,-1-1 0 0 0,0 0 0 0 0,1 1 0 0 0,-1-1 0 0 0,0 0 0 0 0,1 0 0 0 0,-1 0 0 0 0,0 0 0 0 0,1 0 0 0 0,-1 0 0 0 0,0 0 0 0 0,0 0 0 0 0,1 0 0 0 0,-1-1 0 0 0,0 1 0 0 0,1-1 0 0 0,1 0 0 0 0,-1-1 1 0 0,0 1 0 0 0,0-1-1 0 0,0 0 1 0 0,-1 1 0 0 0,1-1 0 0 0,0 0-1 0 0,-1-1 1 0 0,1 1 0 0 0,-1 0-1 0 0,0 0 1 0 0,0 0 0 0 0,2-4-1 0 0,0-3 28 0 0,0-1-1 0 0,-1 0 1 0 0,1 1-1 0 0,-2-1 1 0 0,2-18-1 0 0,-4 19 46 0 0,1 0 1 0 0,-2-1-1 0 0,1 1 0 0 0,-1 0 1 0 0,-1 0-1 0 0,1 0 0 0 0,-1 1 0 0 0,-1-1 1 0 0,0 1-1 0 0,0-1 0 0 0,-7-9 0 0 0,9 15-37 0 0,0 0 0 0 0,0 1 0 0 0,0-1-1 0 0,0 0 1 0 0,-1 1 0 0 0,1-1 0 0 0,-1 1 0 0 0,0 0-1 0 0,1 0 1 0 0,-1 0 0 0 0,0 0 0 0 0,0 1-1 0 0,0-1 1 0 0,-1 1 0 0 0,1 0 0 0 0,0-1-1 0 0,0 1 1 0 0,-1 1 0 0 0,1-1 0 0 0,0 1-1 0 0,-1-1 1 0 0,1 1 0 0 0,-1 0 0 0 0,1 0-1 0 0,-1 0 1 0 0,1 1 0 0 0,0-1 0 0 0,-1 1-1 0 0,1 0 1 0 0,-1 0 0 0 0,1 0 0 0 0,0 0 0 0 0,-4 2-1 0 0,1 1-88 0 0,0 0 0 0 0,0 1 0 0 0,0 0-1 0 0,1 0 1 0 0,0 0 0 0 0,0 0 0 0 0,0 1 0 0 0,1-1-1 0 0,-1 1 1 0 0,1 1 0 0 0,1-1 0 0 0,-1 0-1 0 0,1 1 1 0 0,-3 11 0 0 0,-3 6-1274 0 0,2 0 0 0 0,-8 47 0 0 0,13-62 832 0 0,0 1 0 0 0,1-1 0 0 0,1 1 0 0 0,-1 0 1 0 0,1-1-1 0 0,1 1 0 0 0,0-1 0 0 0,0 1 1 0 0,1 0-1 0 0,0-1 0 0 0,4 10 0 0 0,-4-18 741 0 0,-1 1 0 0 0,1-1 0 0 0,0 1 0 0 0,0-1 0 0 0,-1 1 0 0 0,1-1 0 0 0,0 0 0 0 0,1 0 0 0 0,-1 0 0 0 0,0 0 0 0 0,0 0 0 0 0,0-1 0 0 0,0 1 0 0 0,1 0 0 0 0,-1-1 0 0 0,0 0 0 0 0,4 0 0 0 0,41 2 1828 0 0,64-1-995 0 0,-56 1-2186 0 0,1-2-3686 0 0,-56 0 4636 0 0,1 0 0 0 0,-1 0 0 0 0,1 0-1 0 0,0 0 1 0 0,-1 0 0 0 0,1 0 0 0 0,-1 0 0 0 0,1 0 0 0 0,-1 0 0 0 0,1 0 0 0 0,-1-1 0 0 0,1 1 0 0 0,-1 0 0 0 0,1 0 0 0 0,-1 0 0 0 0,1-1 0 0 0,-1 1 0 0 0,1 0 0 0 0,-1 0 0 0 0,1-1 0 0 0,-1 1 0 0 0,0 0 0 0 0,1-1 0 0 0,-1 1 0 0 0,0-1-1 0 0,1 1 1 0 0,-1-1 0 0 0,0 1 0 0 0,1 0 0 0 0,-1-1 0 0 0,0 1 0 0 0,0-1 0 0 0,0 1 0 0 0,1-1 0 0 0,-1 0 0 0 0,0 1 0 0 0,0-1 0 0 0,0 1 0 0 0,0-1 0 0 0,0 1 0 0 0,0-1 0 0 0,0 1 0 0 0,0-1 0 0 0,0 1 0 0 0,0-1 0 0 0,0 1 0 0 0,-1-2 0 0 0,1-3-864 0 0,4-4-2850 0 0</inkml:trace>
</inkml:ink>
</file>

<file path=ppt/ink/ink2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9:01.4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18 130 5801 0 0,'-1'-2'759'0'0,"-1"0"41"0"0,0 0-1 0 0,1 0 1 0 0,-1-1 0 0 0,1 1-1 0 0,-1 0 1 0 0,1-1 0 0 0,0 1-1 0 0,0-1 1 0 0,0 0 0 0 0,1 1-1 0 0,-1-1 1 0 0,0-4 0 0 0,5 11 2545 0 0,9 19-2076 0 0,-1 9-718 0 0,-2 0 1 0 0,11 54-1 0 0,-13-46-1076 0 0,16 45 0 0 0,-21-103-4140 0 0,0-37 2906 0 0,-12-45 579 0 0,5 69 1324 0 0,1-1 0 0 0,2-50 0 0 0,1 79-55 0 0,0 0-1 0 0,0 0 1 0 0,1-1-1 0 0,-1 1 1 0 0,1 0 0 0 0,0 0-1 0 0,0-1 1 0 0,0 1 0 0 0,1 0-1 0 0,-1 0 1 0 0,1 0-1 0 0,-1 0 1 0 0,1 1 0 0 0,0-1-1 0 0,0 0 1 0 0,0 1 0 0 0,1-1-1 0 0,-1 1 1 0 0,1 0-1 0 0,-1 0 1 0 0,1 0 0 0 0,0 0-1 0 0,-1 0 1 0 0,1 1 0 0 0,0-1-1 0 0,0 1 1 0 0,0 0 0 0 0,7-2-1 0 0,-6 2-9 0 0,0 1 1 0 0,1-1-1 0 0,-1 1 0 0 0,1 0 1 0 0,-1 1-1 0 0,0-1 0 0 0,1 1 1 0 0,-1 0-1 0 0,0 0 0 0 0,0 0 1 0 0,1 0-1 0 0,-1 1 0 0 0,0 0 1 0 0,0 0-1 0 0,0 0 0 0 0,-1 0 1 0 0,1 1-1 0 0,-1-1 0 0 0,1 1 1 0 0,-1 0-1 0 0,5 5 0 0 0,-2-1 76 0 0,-1 1-1 0 0,0-1 1 0 0,0 1-1 0 0,-1 1 1 0 0,0-1-1 0 0,0 0 0 0 0,-1 1 1 0 0,0 0-1 0 0,0 0 1 0 0,-1 0-1 0 0,-1 0 1 0 0,1 0-1 0 0,-1 0 0 0 0,-1 0 1 0 0,0 1-1 0 0,0-1 1 0 0,-1 0-1 0 0,-1 10 0 0 0,0-7-105 0 0,0 0-1 0 0,-1-1 1 0 0,0 1-1 0 0,-1-1 1 0 0,0 1-1 0 0,-1-1 1 0 0,0 0-1 0 0,-1-1 1 0 0,0 1-1 0 0,0-1 1 0 0,-1 0-1 0 0,-1-1 1 0 0,-12 13-1 0 0,21-23-67 0 0,0 0 0 0 0,-1 0 1 0 0,1 0-1 0 0,0 0 0 0 0,0 0 0 0 0,-1-1 0 0 0,1 1 0 0 0,-1 0 0 0 0,1-1 0 0 0,-1 1 0 0 0,1 0 0 0 0,-1-1 0 0 0,0 1 1 0 0,0 0-1 0 0,0-1 0 0 0,0 1 0 0 0,0-1 0 0 0,0 1 0 0 0,0 0 0 0 0,0-1 0 0 0,0 1 0 0 0,-1-1 0 0 0,1 1 0 0 0,0 0 1 0 0,-1-1-1 0 0,1 1 0 0 0,-1 0 0 0 0,0 0 0 0 0,1-1 0 0 0,-1 1 0 0 0,0 0 0 0 0,0 0 0 0 0,0 0 0 0 0,0 0 0 0 0,0 0 1 0 0,0 0-1 0 0,0 0 0 0 0,0 0 0 0 0,0 0 0 0 0,0 1 0 0 0,0-1 0 0 0,-1 0 0 0 0,1 1 0 0 0,0-1 0 0 0,-1 1 0 0 0,1-1 1 0 0,0 1-1 0 0,-1 0 0 0 0,1 0 0 0 0,0-1 0 0 0,-1 1 0 0 0,1 0 0 0 0,-1 0 0 0 0,1 0 0 0 0,0 0 0 0 0,-1 1 0 0 0,1-1 1 0 0,-1 0-1 0 0,1 1 0 0 0,0-1 0 0 0,-3 1 0 0 0,17-8-76 0 0,0 0 0 0 0,0 0 0 0 0,1 1 0 0 0,23-7 0 0 0,16-6-1936 0 0,-45 15 943 0 0,0 0-1 0 0,-1 0 1 0 0,1-1-1 0 0,9-8 1 0 0,-15 12 518 0 0,0-1 1 0 0,-1 1-1 0 0,1-1 1 0 0,-1 1-1 0 0,0-1 1 0 0,1 0-1 0 0,-1 0 1 0 0,0 0 0 0 0,0 0-1 0 0,1-2 1 0 0,1-7-4320 0 0</inkml:trace>
</inkml:ink>
</file>

<file path=ppt/ink/ink2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9:01.8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9010 0 0,'32'10'7761'0'0,"24"-7"-6061"0"0,-21-1-1012 0 0,-29-2-595 0 0,2 1-169 0 0,0 0 0 0 0,-1 0 0 0 0,1 0 0 0 0,11 5 0 0 0,-18-6-55 0 0,0 0 0 0 0,-1 0-1 0 0,1 1 1 0 0,-1-1 0 0 0,1 0-1 0 0,-1 1 1 0 0,1-1 0 0 0,-1 0-1 0 0,1 1 1 0 0,-1-1 0 0 0,1 1-1 0 0,-1-1 1 0 0,1 0 0 0 0,-1 1-1 0 0,1-1 1 0 0,-1 1 0 0 0,0 0-1 0 0,0-1 1 0 0,1 1 0 0 0,-1-1-1 0 0,0 1 1 0 0,0-1 0 0 0,1 1-1 0 0,-1 0 1 0 0,0 0 0 0 0,0 1-319 0 0,-1-1 0 0 0,1 1 1 0 0,-1-1-1 0 0,0 0 0 0 0,1 1 0 0 0,-1-1 1 0 0,0 0-1 0 0,0 0 0 0 0,0 0 0 0 0,0 1 1 0 0,0-1-1 0 0,0 0 0 0 0,0 0 1 0 0,0 0-1 0 0,0-1 0 0 0,-2 3 0 0 0,-10 4-2142 0 0,0 3-924 0 0</inkml:trace>
</inkml:ink>
</file>

<file path=ppt/ink/ink2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9:02.2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1 210 6209 0 0,'31'2'5400'0'0,"-21"-1"-5169"0"0,0 0 1 0 0,0-1 0 0 0,0 0-1 0 0,18-3 1 0 0,-25 3-538 0 0,0-1 0 0 0,0 0 0 0 0,0 0 1 0 0,0 0-1 0 0,0-1 0 0 0,-1 1 0 0 0,1-1 0 0 0,0 1 0 0 0,-1-1 0 0 0,1 0 1 0 0,-1 0-1 0 0,0 0 0 0 0,0 0 0 0 0,1 0 0 0 0,-1-1 0 0 0,-1 1 0 0 0,1-1 1 0 0,0 1-1 0 0,0-1 0 0 0,1-4 0 0 0,1-3-18 0 0,-1 0 1 0 0,1-1-1 0 0,-2 1 0 0 0,0-1 1 0 0,0 0-1 0 0,-1 1 0 0 0,0-18 0 0 0,-1 16 2168 0 0,-1-1 0 0 0,0 1 0 0 0,-5-18 0 0 0,8 46 6506 0 0,-3 26-6190 0 0,1-1-1710 0 0,0-35-489 0 0,-1 100-34 0 0,-7-52-2683 0 0,-8-6-4515 0 0,9-38 3472 0 0,1-4-1472 0 0</inkml:trace>
  <inkml:trace contextRef="#ctx0" brushRef="#br0" timeOffset="1">39 349 6593 0 0,'-2'5'970'0'0,"0"1"0"0"0,0 0-1 0 0,0 1 1 0 0,1-1 0 0 0,0 0-1 0 0,0 0 1 0 0,0 1 0 0 0,1-1-1 0 0,0 0 1 0 0,1 7 0 0 0,0-5-427 0 0,0-1-1 0 0,1 1 1 0 0,0-1 0 0 0,0 1 0 0 0,0-1-1 0 0,1 0 1 0 0,7 13 0 0 0,-6-14-546 0 0,-1 0-1 0 0,1-1 1 0 0,0 1 0 0 0,1-1 0 0 0,-1 0-1 0 0,1 0 1 0 0,0-1 0 0 0,0 1 0 0 0,1-1 0 0 0,-1 0-1 0 0,1-1 1 0 0,0 1 0 0 0,0-1 0 0 0,0 0-1 0 0,0-1 1 0 0,1 1 0 0 0,-1-1 0 0 0,1-1-1 0 0,-1 1 1 0 0,10 0 0 0 0,26-4-3777 0 0,-1-8-4455 0 0,-21 3 2061 0 0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6:49.9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 18 10626 0 0,'-2'2'827'0'0,"0"0"-1"0"0,0 0 1 0 0,0 0 0 0 0,0 0-1 0 0,0 1 1 0 0,0-1-1 0 0,0 1 1 0 0,1-1-1 0 0,-3 5 1 0 0,-6 30 2992 0 0,9-22-3099 0 0,0-1 0 0 0,1 1 0 0 0,1 15 0 0 0,3-22-695 0 0,2-15-317 0 0,2-16-211 0 0,-6 18 449 0 0,25-66-251 0 0,-25 67 319 0 0,0 0 0 0 0,1-1 0 0 0,-1 1 1 0 0,1 0-1 0 0,0 0 0 0 0,0 1 0 0 0,0-1 1 0 0,1 1-1 0 0,-1-1 0 0 0,1 1 0 0 0,0 0 1 0 0,0 0-1 0 0,5-2 0 0 0,-8 4 12 0 0,0 0-1 0 0,1 1 0 0 0,-1-1 0 0 0,0 1 1 0 0,0-1-1 0 0,0 1 0 0 0,1 0 1 0 0,-1 0-1 0 0,0-1 0 0 0,1 1 0 0 0,-1 0 1 0 0,0 0-1 0 0,1 0 0 0 0,-1 0 1 0 0,0 0-1 0 0,0 1 0 0 0,1-1 0 0 0,-1 0 1 0 0,0 1-1 0 0,1-1 0 0 0,-1 0 1 0 0,0 1-1 0 0,0 0 0 0 0,0-1 0 0 0,0 1 1 0 0,1 0-1 0 0,-1-1 0 0 0,0 1 1 0 0,0 0-1 0 0,0 0 0 0 0,-1 0 0 0 0,1 0 1 0 0,0 0-1 0 0,0 0 0 0 0,0 0 1 0 0,-1 0-1 0 0,1 0 0 0 0,0 1 0 0 0,-1-1 1 0 0,1 0-1 0 0,-1 0 0 0 0,0 0 1 0 0,1 1-1 0 0,-1-1 0 0 0,0 3 0 0 0,1 0 48 0 0,0 0 1 0 0,-1 0-1 0 0,1 0 0 0 0,-1 1 0 0 0,0-1 0 0 0,-1 0 0 0 0,1 0 1 0 0,-1 0-1 0 0,1 0 0 0 0,-1 1 0 0 0,-1-1 0 0 0,1-1 0 0 0,-3 7 0 0 0,0-4-68 0 0,0-1 1 0 0,0-1-1 0 0,0 1 0 0 0,0 0 0 0 0,-1-1 0 0 0,0 0 0 0 0,0 0 0 0 0,0-1 0 0 0,-7 4 0 0 0,-53 24-427 0 0,48-24 304 0 0,39-3 65 0 0,-3-3 46 0 0,8-2-301 0 0,49-2-1071 0 0,-31-8-7971 0 0,-34 5 681 0 0</inkml:trace>
</inkml:ink>
</file>

<file path=ppt/ink/ink2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9:02.6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 4 15675 0 0,'-4'10'512'0'0,"0"0"0"0"0,1 0 0 0 0,0 0 0 0 0,0 0 0 0 0,1 0 0 0 0,1 1 0 0 0,-1-1 0 0 0,2 1 0 0 0,-1-1 0 0 0,2 1 0 0 0,-1-1 0 0 0,1 1 0 0 0,1-1 0 0 0,4 16 0 0 0,-3-14-419 0 0,1 1 0 0 0,0-1 0 0 0,1 0 0 0 0,0 0 0 0 0,1-1 0 0 0,0 0 1 0 0,1 0-1 0 0,0 0 0 0 0,1 0 0 0 0,0-1 0 0 0,14 13 0 0 0,-20-21-81 0 0,1 0 0 0 0,-1 0-1 0 0,1 0 1 0 0,-1 0 0 0 0,1 0 0 0 0,0-1 0 0 0,0 1 0 0 0,0-1 0 0 0,0 0 0 0 0,0 0-1 0 0,0 0 1 0 0,0 0 0 0 0,0-1 0 0 0,0 1 0 0 0,0-1 0 0 0,0 1 0 0 0,1-1-1 0 0,-1 0 1 0 0,5-1 0 0 0,-4 0 9 0 0,1-1 0 0 0,-1 1-1 0 0,0-1 1 0 0,0 0 0 0 0,0 0 0 0 0,0 0-1 0 0,0-1 1 0 0,0 1 0 0 0,-1-1 0 0 0,1 0-1 0 0,-1 0 1 0 0,5-5 0 0 0,-1-1 3 0 0,0-1 1 0 0,0 0-1 0 0,0 0 0 0 0,-1 0 1 0 0,-1 0-1 0 0,0-1 1 0 0,0 0-1 0 0,-1-1 0 0 0,4-18 1 0 0,-6 20-159 0 0,-1 0 1 0 0,0 0 0 0 0,0-1 0 0 0,-1 1-1 0 0,0 0 1 0 0,-1-1 0 0 0,-1 1-1 0 0,1 0 1 0 0,-1 0 0 0 0,-5-12 0 0 0,6 18-177 0 0,-1 0 1 0 0,0 0-1 0 0,0 0 1 0 0,-1 0 0 0 0,1 1-1 0 0,-1-1 1 0 0,1 1-1 0 0,-1 0 1 0 0,0 0 0 0 0,-1 0-1 0 0,-3-4 1 0 0,3 5-328 0 0,1 0 0 0 0,-1 0 0 0 0,0 0 0 0 0,0 0 0 0 0,0 1 0 0 0,-1-1 0 0 0,1 1 0 0 0,0 0 1 0 0,0 1-1 0 0,-1-1 0 0 0,1 1 0 0 0,-9 0 0 0 0,4 0-962 0 0,1 1 0 0 0,-1 0 1 0 0,0 0-1 0 0,-14 6 0 0 0,-6 6-1579 0 0</inkml:trace>
</inkml:ink>
</file>

<file path=ppt/ink/ink2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9:02.9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 3137 0 0,'0'1'433'0'0,"0"0"0"0"0,0 1 0 0 0,0-1 1 0 0,1 0-1 0 0,-1 1 0 0 0,1-1 0 0 0,-1 0 1 0 0,1 0-1 0 0,0 1 0 0 0,-1-1 0 0 0,1 0 1 0 0,0 0-1 0 0,0 0 0 0 0,0 0 0 0 0,-1 0 1 0 0,1 0-1 0 0,0 0 0 0 0,1 0 0 0 0,-1 0 1 0 0,2 1-1 0 0,-1-1 53 0 0,1 0-1 0 0,0 0 1 0 0,0 0 0 0 0,0 0 0 0 0,0-1 0 0 0,-1 1-1 0 0,1-1 1 0 0,0 0 0 0 0,5 0 0 0 0,8-1 198 0 0,-1-1 0 0 0,1 0 0 0 0,16-6 1 0 0,-10 3-223 0 0,-8 2-529 0 0,61-9 686 0 0,-67 11-976 0 0,0 1 0 0 0,-1 0 0 0 0,1 0 1 0 0,0 1-1 0 0,-1 0 0 0 0,1 0 0 0 0,12 5 0 0 0,-5 4-7298 0 0</inkml:trace>
  <inkml:trace contextRef="#ctx0" brushRef="#br0" timeOffset="1">35 208 12259 0 0,'14'7'5679'0'0,"6"-3"-3346"0"0,22-5-2024 0 0,-29 1 175 0 0,32-3-346 0 0,31 0-55 0 0,-30 10-2773 0 0,-36-2-728 0 0</inkml:trace>
</inkml:ink>
</file>

<file path=ppt/ink/ink2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9:03.3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 11506 0 0,'16'8'5543'0'0,"6"-6"-3472"0"0,23-7-1425 0 0,-39 4-113 0 0,14-3-106 0 0,-12 2-233 0 0,1 1 1 0 0,-1 0 0 0 0,0 0 0 0 0,12 0-1 0 0,-20 1-176 0 0,0 0-1 0 0,0 0 0 0 0,0 0 1 0 0,1 0-1 0 0,-1 0 1 0 0,0 0-1 0 0,0 0 0 0 0,0 0 1 0 0,1 0-1 0 0,-1 0 0 0 0,0 0 1 0 0,0 1-1 0 0,0-1 1 0 0,1 0-1 0 0,-1 0 0 0 0,0 0 1 0 0,0 0-1 0 0,0 0 0 0 0,0 0 1 0 0,0 0-1 0 0,1 0 0 0 0,-1 1 1 0 0,0-1-1 0 0,0 0 1 0 0,0 0-1 0 0,0 0 0 0 0,0 0 1 0 0,1 0-1 0 0,-1 1 0 0 0,0-1 1 0 0,0 0-1 0 0,0 0 1 0 0,0 0-1 0 0,0 0 0 0 0,0 1 1 0 0,0-1-1 0 0,0 0 0 0 0,0 0 1 0 0,0 0-1 0 0,0 1 1 0 0,0-1-1 0 0,0 0 0 0 0,0 0 1 0 0,0 0-1 0 0,0 1 0 0 0,0-1 1 0 0,0 0-1 0 0,0 0 0 0 0,-8 12 405 0 0,-16 8-142 0 0,23-19-248 0 0,-5 4 30 0 0,0-1 1 0 0,1 1 0 0 0,-1 1 0 0 0,1-1-1 0 0,0 1 1 0 0,0 0 0 0 0,-4 8 0 0 0,8-12-54 0 0,0-1 0 0 0,1 1 0 0 0,-1 0 1 0 0,1-1-1 0 0,-1 1 0 0 0,1 0 1 0 0,0-1-1 0 0,-1 1 0 0 0,1 0 0 0 0,0 0 1 0 0,0-1-1 0 0,1 1 0 0 0,-1 0 1 0 0,0 0-1 0 0,0-1 0 0 0,1 1 0 0 0,-1 0 1 0 0,1 0-1 0 0,0-1 0 0 0,-1 1 1 0 0,1-1-1 0 0,0 1 0 0 0,0-1 0 0 0,0 1 1 0 0,0-1-1 0 0,0 1 0 0 0,0-1 1 0 0,0 0-1 0 0,1 0 0 0 0,-1 1 0 0 0,1-1 1 0 0,-1 0-1 0 0,0 0 0 0 0,1-1 1 0 0,-1 1-1 0 0,1 0 0 0 0,2 1 0 0 0,0 0 1 0 0,0 0-1 0 0,0 0 1 0 0,0-1-1 0 0,0 1 0 0 0,0-1 1 0 0,0 0-1 0 0,1 0 1 0 0,-1-1-1 0 0,0 1 0 0 0,8-1 1 0 0,-6 0-422 0 0,1-1 1 0 0,-1 0 0 0 0,0 0-1 0 0,0 0 1 0 0,0-1-1 0 0,0 0 1 0 0,5-2-1 0 0,-3 0-844 0 0,0 0 1 0 0,0-1-1 0 0,-1 0 0 0 0,1 0 0 0 0,-1 0 0 0 0,-1-1 0 0 0,1 0 1 0 0,-1 0-1 0 0,0-1 0 0 0,8-10 0 0 0,3-10-3576 0 0</inkml:trace>
</inkml:ink>
</file>

<file path=ppt/ink/ink2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9:03.7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13203 0 0,'46'0'7909'0'0,"69"8"-5788"0"0,-115-8-2103 0 0,1 0-1 0 0,-1 0 1 0 0,0 0 0 0 0,1 0 0 0 0,-1 0 0 0 0,0 0-1 0 0,1 0 1 0 0,-1 1 0 0 0,0-1 0 0 0,1 0-1 0 0,-1 0 1 0 0,0 0 0 0 0,0 0 0 0 0,1 0-1 0 0,-1 0 1 0 0,0 0 0 0 0,1 1 0 0 0,-1-1-1 0 0,0 0 1 0 0,0 0 0 0 0,1 1 0 0 0,-1-1-1 0 0,0 0 1 0 0,0 0 0 0 0,1 1 0 0 0,-1-1-1 0 0,0 0 1 0 0,0 0 0 0 0,0 1 0 0 0,0-1-1 0 0,1 0 1 0 0,-1 1 0 0 0,0-1 0 0 0,0 0-1 0 0,0 1 1 0 0,0-1 0 0 0,0 0 0 0 0,0 1-1 0 0,-9 13 226 0 0,-27 14-308 0 0,32-25 74 0 0,-10 6-41 0 0,-1 1 24 0 0,1 1 1 0 0,-24 23 0 0 0,35-32 17 0 0,1 0-1 0 0,0 0 1 0 0,0 1 0 0 0,0-1 0 0 0,0 1 0 0 0,0-1 0 0 0,1 1-1 0 0,-1 0 1 0 0,1-1 0 0 0,0 1 0 0 0,-1 0 0 0 0,1 0-1 0 0,1 0 1 0 0,-1 0 0 0 0,0 0 0 0 0,1 0 0 0 0,-1 0-1 0 0,1 1 1 0 0,0-1 0 0 0,0 0 0 0 0,0 0 0 0 0,1 0-1 0 0,0 4 1 0 0,0-4-12 0 0,0-1 0 0 0,0 0 0 0 0,0 0-1 0 0,0 0 1 0 0,0 0 0 0 0,1 0 0 0 0,-1 0 0 0 0,0 0 0 0 0,1-1-1 0 0,0 1 1 0 0,-1 0 0 0 0,1-1 0 0 0,0 1 0 0 0,0-1-1 0 0,0 0 1 0 0,0 0 0 0 0,0 0 0 0 0,3 2 0 0 0,0-2 8 0 0,-1 1 1 0 0,1-1 0 0 0,0 0 0 0 0,0-1-1 0 0,0 1 1 0 0,0-1 0 0 0,0 0-1 0 0,6-1 1 0 0,4 0-253 0 0,0-2-1 0 0,-1 0 1 0 0,1-1-1 0 0,24-10 1 0 0,-32 11-170 0 0,-5 3 114 0 0,1-1 1 0 0,-1 0-1 0 0,1 0 1 0 0,-1 0 0 0 0,0 0-1 0 0,1-1 1 0 0,-1 1-1 0 0,0-1 1 0 0,0 1 0 0 0,0-1-1 0 0,0 0 1 0 0,2-1-1 0 0,-11 4-3768 0 0,-10 8 3214 0 0,2 10 2755 0 0,1 0 0 0 0,1 1 0 0 0,0 1 0 0 0,-18 43 0 0 0,31-63-1884 0 0,-1-1-1 0 0,1 1 0 0 0,0-1 0 0 0,0 1 0 0 0,0-1 1 0 0,-1 1-1 0 0,1 0 0 0 0,0-1 0 0 0,0 1 1 0 0,0-1-1 0 0,0 1 0 0 0,0-1 0 0 0,0 1 0 0 0,0 0 1 0 0,0-1-1 0 0,1 1 0 0 0,-1-1 0 0 0,0 1 1 0 0,0 0-1 0 0,0-1 0 0 0,1 1 0 0 0,-1-1 0 0 0,0 1 1 0 0,0-1-1 0 0,1 1 0 0 0,-1-1 0 0 0,1 1 1 0 0,-1-1-1 0 0,0 0 0 0 0,1 1 0 0 0,0 0 0 0 0,22 7 73 0 0,-15-7-97 0 0,0 0 0 0 0,0-1-1 0 0,0 0 1 0 0,12-2 0 0 0,31-12-81 0 0,-47 12-114 0 0,-1 1 1 0 0,1-1-1 0 0,-1 1 0 0 0,1-1 0 0 0,-1 0 0 0 0,0-1 0 0 0,0 1 0 0 0,0 0 0 0 0,0-1 0 0 0,0 0 0 0 0,4-5 0 0 0,-23 21-10325 0 0,3-2 3830 0 0</inkml:trace>
</inkml:ink>
</file>

<file path=ppt/ink/ink2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9:04.1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27 14243 0 0,'10'-4'6029'0'0,"13"3"-4322"0"0,-9 1-1010 0 0,34-10 639 0 0,-34 7-1175 0 0,0 0 1 0 0,1 0-1 0 0,-1 2 0 0 0,1-1 1 0 0,23 3-1 0 0,-37-1-122 0 0,1 0 0 0 0,-1 0-1 0 0,1 0 1 0 0,-1 0 0 0 0,1 1 0 0 0,-1-1 0 0 0,0 1-1 0 0,1-1 1 0 0,-1 1 0 0 0,0-1 0 0 0,1 1 0 0 0,-1 0-1 0 0,0 0 1 0 0,0 0 0 0 0,0-1 0 0 0,0 1 0 0 0,0 0-1 0 0,0 1 1 0 0,0-1 0 0 0,0 0 0 0 0,0 0 0 0 0,0 0-1 0 0,-1 0 1 0 0,1 1 0 0 0,0-1 0 0 0,-1 0 0 0 0,1 1 0 0 0,-1-1-1 0 0,1 0 1 0 0,-1 1 0 0 0,0-1 0 0 0,0 1 0 0 0,1-1-1 0 0,-1 1 1 0 0,0-1 0 0 0,0 0 0 0 0,0 1 0 0 0,-1 2-1 0 0,-1 6-140 0 0,0 1 0 0 0,-1-1 0 0 0,-1 0 0 0 0,-6 16 0 0 0,-4 12-3978 0 0,6-12-6329 0 0,6-14 2788 0 0</inkml:trace>
</inkml:ink>
</file>

<file path=ppt/ink/ink2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9:04.4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29 20020 0 0,'10'-3'3913'0'0,"0"-1"-2425"0"0,2 0-479 0 0,-1 3-225 0 0,-6-3-320 0 0,-2 2-256 0 0,1 1-88 0 0,-2-2-32 0 0,1 2-32 0 0,-2 0-40 0 0,1-1-72 0 0,0 0-256 0 0,-1 1-464 0 0</inkml:trace>
</inkml:ink>
</file>

<file path=ppt/ink/ink2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9:45.8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233 4 7874 0 0,'-5'-3'8225'0'0,"5"3"-8050"0"0,-11 5 3400 0 0,-11 10-1069 0 0,22-14-2132 0 0,-17 13 113 0 0,0 2 1 0 0,1-1-1 0 0,1 2 1 0 0,1 0-1 0 0,-14 22 1 0 0,7-5-479 0 0,1 0 0 0 0,-16 39 0 0 0,35-71-14 0 0,-1 1 0 0 0,1 0 0 0 0,0 0 0 0 0,0 0 0 0 0,0 0 0 0 0,0 0 0 0 0,0 0 0 0 0,1 0 0 0 0,-1 0 0 0 0,1 0 0 0 0,0 0 0 0 0,0 0 0 0 0,0 0 0 0 0,0 1 0 0 0,1-1 0 0 0,1 5 0 0 0,-1-6-5 0 0,0 0-1 0 0,1 0 1 0 0,0 0-1 0 0,-1-1 1 0 0,1 1 0 0 0,0 0-1 0 0,0-1 1 0 0,0 1-1 0 0,0-1 1 0 0,0 0-1 0 0,1 0 1 0 0,-1 0 0 0 0,0 0-1 0 0,1 0 1 0 0,-1 0-1 0 0,0 0 1 0 0,1-1-1 0 0,-1 1 1 0 0,1-1 0 0 0,-1 0-1 0 0,4 0 1 0 0,33 4 0 0 0,0-2 1 0 0,75-6 0 0 0,78-21-1475 0 0,-179 23 1177 0 0,-10 2-159 0 0,-1 0 0 0 0,0-1 0 0 0,0 1 0 0 0,0-1 1 0 0,0 1-1 0 0,1-1 0 0 0,-1 0 0 0 0,0 0 0 0 0,0 0 1 0 0,3-2-1 0 0,-5 3 115 0 0,1-1 1 0 0,-1 0-1 0 0,0 0 0 0 0,1 0 1 0 0,-1 1-1 0 0,0-1 1 0 0,1 0-1 0 0,-1 0 1 0 0,0 0-1 0 0,0 0 0 0 0,0 0 1 0 0,0 0-1 0 0,1 1 1 0 0,-1-1-1 0 0,0 0 0 0 0,-1 0 1 0 0,1 0-1 0 0,0 0 1 0 0,0 0-1 0 0,0 0 0 0 0,-1 1 1 0 0,1-1-1 0 0,0 0 1 0 0,-1 0-1 0 0,1 0 0 0 0,0 0 1 0 0,-2-1-1 0 0,-6-14-5111 0 0</inkml:trace>
</inkml:ink>
</file>

<file path=ppt/ink/ink2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9:46.2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 9 9402 0 0,'0'0'286'0'0,"-1"-1"0"0"0,1 0 0 0 0,0 1 0 0 0,-1-1 0 0 0,1 1 0 0 0,-1-1 0 0 0,1 1 0 0 0,-1-1 0 0 0,0 1 0 0 0,1-1 0 0 0,-1 1 0 0 0,1 0 0 0 0,-1-1 0 0 0,0 1 0 0 0,1 0 0 0 0,-1 0 0 0 0,0-1 0 0 0,1 1 0 0 0,-1 0 0 0 0,0 0 0 0 0,1 0 0 0 0,-1 0 0 0 0,0 0 0 0 0,1 0-1 0 0,-1 0 1 0 0,0 0 0 0 0,0 0 0 0 0,1 0 0 0 0,-1 0 0 0 0,0 0 0 0 0,1 0 0 0 0,-1 1 0 0 0,0-1 0 0 0,1 0 0 0 0,-1 0 0 0 0,0 1 0 0 0,0 0 0 0 0,0 1 170 0 0,-1 1-1 0 0,1 0 1 0 0,0-1 0 0 0,0 1-1 0 0,1 0 1 0 0,-1-1 0 0 0,1 1-1 0 0,-1 4 1 0 0,-1 4-489 0 0,-7 60 580 0 0,2 0 0 0 0,4 1 1 0 0,10 131-1 0 0,-6-188-683 0 0,8 58-36 0 0,-8-67-167 0 0,0-1-1 0 0,0 1 1 0 0,1-1-1 0 0,0 1 1 0 0,0-1-1 0 0,0 0 1 0 0,1 0-1 0 0,0 0 1 0 0,0 0-1 0 0,5 5 0 0 0,-8-9 140 0 0,1 0 0 0 0,0-1 0 0 0,-1 1-1 0 0,1-1 1 0 0,0 1 0 0 0,-1-1 0 0 0,1 1 0 0 0,0-1-1 0 0,-1 1 1 0 0,1-1 0 0 0,0 0 0 0 0,0 0-1 0 0,0 1 1 0 0,-1-1 0 0 0,1 0 0 0 0,0 0-1 0 0,0 0 1 0 0,0 0 0 0 0,0 0 0 0 0,0 0-1 0 0,-1 0 1 0 0,1 0 0 0 0,0 0 0 0 0,0 0-1 0 0,0 0 1 0 0,0 0 0 0 0,-1-1 0 0 0,1 1-1 0 0,0 0 1 0 0,0-1 0 0 0,0 1 0 0 0,-1-1-1 0 0,1 1 1 0 0,1-1 0 0 0,1-2-610 0 0,0 1 0 0 0,-1-1 0 0 0,1 0 0 0 0,-1 1 0 0 0,0-1 0 0 0,1 0 0 0 0,1-4 0 0 0,10-18-4880 0 0</inkml:trace>
</inkml:ink>
</file>

<file path=ppt/ink/ink2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9:46.5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71 60 12259 0 0,'-10'18'3010'0'0,"0"0"0"0"0,-10 28-1 0 0,13-27-1774 0 0,1 1 0 0 0,-7 37 0 0 0,11-47-1160 0 0,1 0 0 0 0,0 1 0 0 0,0-1 0 0 0,1 1 0 0 0,0 0 0 0 0,1-1 1 0 0,1 1-1 0 0,-1-1 0 0 0,1 0 0 0 0,1 1 0 0 0,0-1 0 0 0,1 0 0 0 0,0-1 1 0 0,0 1-1 0 0,10 16 0 0 0,-12-24-83 0 0,-1 0 1 0 0,0 0-1 0 0,1 0 0 0 0,0 0 1 0 0,-1 0-1 0 0,1 0 0 0 0,0-1 1 0 0,0 1-1 0 0,0-1 1 0 0,0 1-1 0 0,0-1 0 0 0,0 0 1 0 0,0 0-1 0 0,1 0 0 0 0,-1 0 1 0 0,0 0-1 0 0,1 0 0 0 0,-1-1 1 0 0,5 1-1 0 0,-4-1-1 0 0,-1 0 1 0 0,1-1-1 0 0,-1 1 0 0 0,0-1 0 0 0,1 0 0 0 0,-1 0 1 0 0,0 1-1 0 0,0-2 0 0 0,1 1 0 0 0,-1 0 0 0 0,0 0 1 0 0,0-1-1 0 0,0 1 0 0 0,0-1 0 0 0,0 0 0 0 0,1-2 1 0 0,4-4 5 0 0,-1 0 1 0 0,0 0-1 0 0,-1-1 1 0 0,0 0 0 0 0,0 0-1 0 0,-1 0 1 0 0,0-1-1 0 0,3-13 1 0 0,-2 1 25 0 0,-1 0-1 0 0,0 0 1 0 0,-2 0 0 0 0,-1 0 0 0 0,-2-26 0 0 0,1 38 10 0 0,-1-1 0 0 0,0 1 0 0 0,-1-1 0 0 0,0 1 0 0 0,-1 0 0 0 0,0 0 0 0 0,-1 0 0 0 0,0 0 0 0 0,0 1 0 0 0,-1-1 0 0 0,0 1 0 0 0,-1 0 0 0 0,-6-8 0 0 0,10 15-23 0 0,0-1 0 0 0,-1 1 0 0 0,1 0 0 0 0,0 0 1 0 0,-1 0-1 0 0,1 0 0 0 0,-1 0 0 0 0,0 0 0 0 0,0 1 1 0 0,0-1-1 0 0,0 1 0 0 0,1 0 0 0 0,-2 0 0 0 0,1 0 0 0 0,0 0 1 0 0,0 1-1 0 0,0-1 0 0 0,0 1 0 0 0,0 0 0 0 0,-1 0 1 0 0,1 0-1 0 0,0 0 0 0 0,0 0 0 0 0,0 1 0 0 0,-7 1 1 0 0,7-1-123 0 0,0 1 0 0 0,0 0 0 0 0,1-1 0 0 0,-1 1 0 0 0,0 0 0 0 0,0 1 1 0 0,1-1-1 0 0,-1 0 0 0 0,1 1 0 0 0,0-1 0 0 0,0 1 0 0 0,0 0 1 0 0,0 0-1 0 0,0-1 0 0 0,1 1 0 0 0,-1 1 0 0 0,1-1 0 0 0,0 0 0 0 0,0 0 1 0 0,0 0-1 0 0,0 1 0 0 0,0-1 0 0 0,1 0 0 0 0,-1 6 0 0 0,1-4-463 0 0,0 0 0 0 0,0 0 0 0 0,1 0-1 0 0,-1 0 1 0 0,1 0 0 0 0,0 0 0 0 0,3 7-1 0 0,-3-9-237 0 0,0 1-1 0 0,1-1 1 0 0,0 1-1 0 0,0-1 1 0 0,0 0-1 0 0,0 1 1 0 0,0-1-1 0 0,1 0 1 0 0,-1 0-1 0 0,5 3 1 0 0,12 7-5822 0 0</inkml:trace>
</inkml:ink>
</file>

<file path=ppt/ink/ink2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9:46.9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232 4 11082 0 0,'-3'-1'718'0'0,"1"0"0"0"0,0 1-1 0 0,0-1 1 0 0,0 1 0 0 0,0-1-1 0 0,-1 1 1 0 0,1 0 0 0 0,0 0-1 0 0,0 0 1 0 0,-1 1 0 0 0,1-1-1 0 0,-4 1 1 0 0,-27 15 2613 0 0,20-6-3025 0 0,0 0 1 0 0,-17 18-1 0 0,24-22 316 0 0,-7 7-368 0 0,0 1-1 0 0,1 0 1 0 0,1 1-1 0 0,0 0 1 0 0,-16 31 0 0 0,24-40-244 0 0,0 0 1 0 0,1 0-1 0 0,0 0 1 0 0,0 1-1 0 0,1-1 1 0 0,0 0-1 0 0,0 1 1 0 0,0-1 0 0 0,1 8-1 0 0,0-10-16 0 0,1-1 1 0 0,-1 1-1 0 0,1 0 0 0 0,0 0 0 0 0,0-1 1 0 0,0 1-1 0 0,1-1 0 0 0,-1 1 1 0 0,1-1-1 0 0,0 1 0 0 0,0-1 0 0 0,0 0 1 0 0,0 0-1 0 0,1 0 0 0 0,-1 0 0 0 0,6 4 1 0 0,-7-5-10 0 0,1-1 0 0 0,0 1 0 0 0,0-1 0 0 0,0 0 0 0 0,1 1 0 0 0,-1-1 0 0 0,0 0 0 0 0,0 0 0 0 0,1-1 0 0 0,-1 1 0 0 0,1 0 0 0 0,-1-1 0 0 0,0 1 0 0 0,1-1 0 0 0,-1 0 0 0 0,1 0 0 0 0,-1 0 0 0 0,4 0 0 0 0,-1-1-18 0 0,0 0 0 0 0,0-1 1 0 0,-1 1-1 0 0,1-1 0 0 0,0 0 0 0 0,-1 0 0 0 0,1-1 1 0 0,6-4-1 0 0,0-1-47 0 0,0-1-1 0 0,-1 0 1 0 0,-1 0 0 0 0,1-1-1 0 0,14-21 1 0 0,-16 18 56 0 0,0 0 0 0 0,-1-1-1 0 0,-1 0 1 0 0,0 0 0 0 0,6-20-1 0 0,-10 25 49 0 0,0 0-1 0 0,0 1 1 0 0,-1-1-1 0 0,0 0 1 0 0,0 0 0 0 0,-1 0-1 0 0,0 0 1 0 0,-1 0-1 0 0,0 0 1 0 0,-3-12 0 0 0,4 20 1 0 0,0 0 0 0 0,0 1 0 0 0,0-1 0 0 0,0 1 0 0 0,-1-1 0 0 0,1 1 0 0 0,0-1 0 0 0,0 0 0 0 0,0 1 0 0 0,0-1 0 0 0,-1 1 0 0 0,1-1 0 0 0,0 1 0 0 0,-1-1 0 0 0,1 1 0 0 0,0-1 0 0 0,-1 1 0 0 0,1 0 0 0 0,-1-1 0 0 0,1 1 0 0 0,0-1 0 0 0,-1 1 0 0 0,1 0 0 0 0,-1 0 0 0 0,1-1 0 0 0,-1 1 0 0 0,0-1 0 0 0,-8 13 662 0 0,-1 24-41 0 0,2 32-468 0 0,3 1 0 0 0,2 0-1 0 0,9 83 1 0 0,-5-131-507 0 0,9 40 0 0 0,-8-55-221 0 0,-1 0 0 0 0,1-1 0 0 0,0 1 0 0 0,0-1 1 0 0,1 1-1 0 0,-1-1 0 0 0,1 0 0 0 0,0 0 0 0 0,1 0 1 0 0,-1 0-1 0 0,9 7 0 0 0,-11-11 48 0 0,0 0-1 0 0,0 0 1 0 0,0 0-1 0 0,1-1 1 0 0,-1 1 0 0 0,0 0-1 0 0,1 0 1 0 0,-1-1 0 0 0,1 1-1 0 0,-1-1 1 0 0,0 1 0 0 0,1-1-1 0 0,-1 0 1 0 0,1 0 0 0 0,0 0-1 0 0,-1 1 1 0 0,1-1 0 0 0,1-1-1 0 0,13-4-6897 0 0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6:51.5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6 17316 0 0,'-7'-5'4889'0'0,"3"8"-1994"0"0,5 24-1249 0 0,1-14-1789 0 0,0 1 0 0 0,8 23 1 0 0,-9-34 132 0 0,0-1 1 0 0,1 1-1 0 0,-1 0 1 0 0,1 0 0 0 0,-1 0-1 0 0,1-1 1 0 0,0 1 0 0 0,0-1-1 0 0,0 1 1 0 0,0-1-1 0 0,0 0 1 0 0,0 0 0 0 0,1 0-1 0 0,-1 0 1 0 0,1 0 0 0 0,-1-1-1 0 0,1 1 1 0 0,0-1-1 0 0,0 1 1 0 0,0-1 0 0 0,0 0-1 0 0,0 0 1 0 0,0 0-1 0 0,0-1 1 0 0,0 1 0 0 0,0-1-1 0 0,0 0 1 0 0,4 0 0 0 0,4-1-507 0 0,0-1 0 0 0,1-1 1 0 0,-1 1-1 0 0,0-2 0 0 0,0 0 1 0 0,11-6-1 0 0,-16 8-59 0 0,11-1-6257 0 0,-17 3 6795 0 0,0 1 1 0 0,0-1 0 0 0,1 0 0 0 0,-1 0 0 0 0,0 0-1 0 0,0 1 1 0 0,0-1 0 0 0,1 0 0 0 0,-1 1 0 0 0,0-1 0 0 0,0 0-1 0 0,0 1 1 0 0,0-1 0 0 0,0 0 0 0 0,0 1 0 0 0,0-1-1 0 0,0 0 1 0 0,0 0 0 0 0,1 1 0 0 0,-1-1 0 0 0,-1 0-1 0 0,1 1 1 0 0,0-1 0 0 0,0 0 0 0 0,0 1 0 0 0,0-1 0 0 0,0 0-1 0 0,0 1 1 0 0,0-1 0 0 0,-17 33 5862 0 0,10-19-3460 0 0,-3 12-997 0 0,7-15-1262 0 0,-1 0 0 0 0,0-1 0 0 0,-1 1 1 0 0,0-1-1 0 0,0 0 0 0 0,-1 0 0 0 0,0-1 0 0 0,-1 0 1 0 0,-10 11-1 0 0,17-20-131 0 0,-1 1 0 0 0,1-1 0 0 0,-1 1 0 0 0,1-1 0 0 0,-1 1 0 0 0,0-1 0 0 0,1 0 0 0 0,-1 1 0 0 0,1-1 0 0 0,-1 0 0 0 0,0 1 0 0 0,1-1 0 0 0,-1 0 0 0 0,0 0 0 0 0,1 1 0 0 0,-1-1 0 0 0,0 0 0 0 0,1 0 0 0 0,-1 0 1 0 0,0 0-1 0 0,0 0 0 0 0,1 0 0 0 0,-1 0 0 0 0,0 0 0 0 0,1-1 0 0 0,-1 1 0 0 0,0 0 0 0 0,1 0 0 0 0,-1 0 0 0 0,0-1 0 0 0,1 1 0 0 0,-1 0 0 0 0,0-1 0 0 0,1-7-529 0 0,15 0 609 0 0,13 3-200 0 0,-1 1 1 0 0,1 2-1 0 0,43 0 1 0 0,-6 6-5485 0 0,-65-4 5342 0 0,1 0-73 0 0,0 0 0 0 0,0 0 0 0 0,0 0-1 0 0,0 0 1 0 0,0 1 0 0 0,0-1 0 0 0,0 0 0 0 0,0 0 0 0 0,-1 1 0 0 0,1-1 0 0 0,0 0-1 0 0,0 1 1 0 0,0-1 0 0 0,-1 1 0 0 0,1-1 0 0 0,0 1 0 0 0,0-1 0 0 0,-1 1 0 0 0,1-1-1 0 0,0 1 1 0 0,0 1 0 0 0</inkml:trace>
</inkml:ink>
</file>

<file path=ppt/ink/ink2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9:47.2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163 1 11851 0 0,'-17'6'7337'0'0,"2"8"-4140"0"0,-9 24-2065 0 0,17-26-157 0 0,-7 12-520 0 0,1 1-1 0 0,1 0 1 0 0,1 1-1 0 0,1 1 1 0 0,1 0 0 0 0,-9 50-1 0 0,16-63-453 0 0,1 0 0 0 0,0 0-1 0 0,1 0 1 0 0,1 1 0 0 0,0-1-1 0 0,5 23 1 0 0,-4-28 0 0 0,1 1 0 0 0,0-1 0 0 0,1-1 0 0 0,-1 1 0 0 0,2 0 1 0 0,-1-1-1 0 0,1 0 0 0 0,1 0 0 0 0,0 0 0 0 0,11 12 0 0 0,-14-17-15 0 0,-1-1-1 0 0,1 0 0 0 0,-1 1 1 0 0,1-1-1 0 0,0 0 1 0 0,0 0-1 0 0,0 0 0 0 0,0-1 1 0 0,0 1-1 0 0,0-1 0 0 0,1 0 1 0 0,-1 1-1 0 0,0-2 1 0 0,1 1-1 0 0,-1 0 0 0 0,1-1 1 0 0,-1 1-1 0 0,1-1 1 0 0,-1 0-1 0 0,1 0 0 0 0,-1 0 1 0 0,1-1-1 0 0,4 0 0 0 0,-4-1-6 0 0,0 0 0 0 0,0 1 0 0 0,-1-1 0 0 0,1-1 1 0 0,0 1-1 0 0,-1-1 0 0 0,1 1 0 0 0,-1-1 0 0 0,0 0 0 0 0,0 0 0 0 0,0 0 0 0 0,0-1 0 0 0,0 1 0 0 0,-1-1 0 0 0,1 1 0 0 0,-1-1 0 0 0,0 0 0 0 0,2-5 0 0 0,-2 2 33 0 0,1 0 0 0 0,-1 1-1 0 0,0-1 1 0 0,-1 0 0 0 0,0 0 0 0 0,0 0 0 0 0,0 0 0 0 0,-1 0 0 0 0,0 0 0 0 0,-1-1 0 0 0,1 1-1 0 0,-1 0 1 0 0,0 0 0 0 0,-4-11 0 0 0,3 15 17 0 0,1 0-1 0 0,0 0 0 0 0,-1 0 1 0 0,0 0-1 0 0,1 0 1 0 0,-1 0-1 0 0,0 1 1 0 0,-1-1-1 0 0,1 0 0 0 0,0 1 1 0 0,-1 0-1 0 0,1-1 1 0 0,-1 1-1 0 0,0 0 1 0 0,0 1-1 0 0,0-1 1 0 0,0 0-1 0 0,0 1 0 0 0,0 0 1 0 0,0-1-1 0 0,0 1 1 0 0,-1 0-1 0 0,1 1 1 0 0,0-1-1 0 0,-1 1 0 0 0,1-1 1 0 0,0 1-1 0 0,-1 0 1 0 0,1 0-1 0 0,-1 1 1 0 0,-5 0-1 0 0,0 1 42 0 0,0 0 0 0 0,0 1 0 0 0,0 0 0 0 0,1 0 0 0 0,-1 1 0 0 0,1 0 0 0 0,0 1 0 0 0,0 0 0 0 0,-8 6 0 0 0,13-9-202 0 0,0 0-1 0 0,1 0 0 0 0,-1 1 0 0 0,1-1 0 0 0,-1 0 0 0 0,1 1 0 0 0,0-1 1 0 0,0 1-1 0 0,0 0 0 0 0,0 0 0 0 0,0 0 0 0 0,1 0 0 0 0,-1 0 1 0 0,1 0-1 0 0,0 0 0 0 0,0 0 0 0 0,0 0 0 0 0,0 1 0 0 0,1-1 0 0 0,-1 0 1 0 0,1 1-1 0 0,0-1 0 0 0,0 0 0 0 0,0 1 0 0 0,0-1 0 0 0,1 1 1 0 0,1 5-1 0 0,11 10-4326 0 0,-12-18 3804 0 0,1 0 0 0 0,-1 0-1 0 0,1 0 1 0 0,-1-1 0 0 0,1 1 0 0 0,-1 0 0 0 0,1-1 0 0 0,0 1 0 0 0,-1-1 0 0 0,1 1 0 0 0,2-1 0 0 0,15 0-7227 0 0</inkml:trace>
</inkml:ink>
</file>

<file path=ppt/ink/ink2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9:47.6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72 22653 0 0,'0'0'54'0'0,"-1"0"1"0"0,1 0 0 0 0,0 1-1 0 0,0-1 1 0 0,0 0 0 0 0,-1 0-1 0 0,1 0 1 0 0,0 0-1 0 0,0 0 1 0 0,0 0 0 0 0,0 0-1 0 0,-1 0 1 0 0,1 0-1 0 0,0-1 1 0 0,0 1 0 0 0,0 0-1 0 0,0 0 1 0 0,-1 0 0 0 0,1 0-1 0 0,0 0 1 0 0,0 0-1 0 0,0 0 1 0 0,0 0 0 0 0,-1 0-1 0 0,1 0 1 0 0,0-1 0 0 0,0 1-1 0 0,0 0 1 0 0,0 0-1 0 0,0 0 1 0 0,0 0 0 0 0,-1 0-1 0 0,1-1 1 0 0,0 1-1 0 0,0 0 1 0 0,0 0 0 0 0,0 0-1 0 0,0 0 1 0 0,0-1 0 0 0,0 1-1 0 0,0 0 1 0 0,0 0-1 0 0,0 0 1 0 0,0-1 0 0 0,0 1-1 0 0,0 0 1 0 0,0 0-1 0 0,0 0 1 0 0,0 0 0 0 0,0-1-1 0 0,13-3 950 0 0,34 0-1260 0 0,-31 3 502 0 0,-10 0-243 0 0,4 0 9 0 0,1 0 0 0 0,0 0 0 0 0,-1 1-1 0 0,1 0 1 0 0,17 3 0 0 0,-26-2 8 0 0,0-1 0 0 0,0 1 1 0 0,0-1-1 0 0,0 1 0 0 0,0 0 1 0 0,0 0-1 0 0,0 0 0 0 0,0 0 1 0 0,0 0-1 0 0,0 1 0 0 0,-1-1 0 0 0,1 1 1 0 0,0-1-1 0 0,-1 1 0 0 0,0-1 1 0 0,1 1-1 0 0,-1 0 0 0 0,0 0 1 0 0,0-1-1 0 0,0 1 0 0 0,0 0 1 0 0,0 0-1 0 0,0 0 0 0 0,0 0 0 0 0,-1 1 1 0 0,1-1-1 0 0,-1 0 0 0 0,1 0 1 0 0,-1 0-1 0 0,0 0 0 0 0,0 0 1 0 0,0 1-1 0 0,0-1 0 0 0,-1 3 0 0 0,-3 26-70 0 0,-1 0 0 0 0,-17 55-1 0 0,-2 9-8102 0 0,24-94 7982 0 0,0-1 0 0 0,0 0 0 0 0,0 1 0 0 0,1-1 0 0 0,-1 0 0 0 0,0 1-1 0 0,0-1 1 0 0,0 0 0 0 0,0 1 0 0 0,-1-1 0 0 0,1 0 0 0 0,0 1 0 0 0,0-1 0 0 0,0 0 0 0 0,0 1 0 0 0,0-1 0 0 0,0 0 0 0 0,0 1-1 0 0,-1-1 1 0 0,1 0 0 0 0,0 0 0 0 0,0 1 0 0 0,0-1 0 0 0,-1 0 0 0 0,1 0 0 0 0,0 1 0 0 0,0-1 0 0 0,-1 0 0 0 0,1 0 0 0 0,0 0 0 0 0,0 1-1 0 0,-1-1 1 0 0,1 0 0 0 0,0 0 0 0 0,-1 0 0 0 0,1 0 0 0 0,0 0 0 0 0,-1 0 0 0 0,1 0 0 0 0,0 1 0 0 0,-1-1 0 0 0,1 0 0 0 0,0 0-1 0 0,-1 0 1 0 0,-9-11-4215 0 0,6 2-385 0 0</inkml:trace>
  <inkml:trace contextRef="#ctx0" brushRef="#br0" timeOffset="1">172 35 9650 0 0,'1'-2'354'0'0,"-1"0"-1"0"0,1-1 1 0 0,0 2-1 0 0,0-1 1 0 0,0 0 0 0 0,1 0-1 0 0,-1 0 1 0 0,0 0-1 0 0,1 1 1 0 0,-1-1-1 0 0,1 1 1 0 0,0-1 0 0 0,-1 1-1 0 0,1-1 1 0 0,0 1-1 0 0,0 0 1 0 0,0 0-1 0 0,0 0 1 0 0,0 0 0 0 0,0 0-1 0 0,0 1 1 0 0,3-2-1 0 0,-2 2-39 0 0,0 0-1 0 0,1 0 1 0 0,-1 0-1 0 0,1 1 0 0 0,-1-1 1 0 0,1 1-1 0 0,-1 0 1 0 0,0 0-1 0 0,1 0 1 0 0,-1 0-1 0 0,0 0 0 0 0,6 4 1 0 0,0 1 35 0 0,0 0 1 0 0,0 0-1 0 0,-1 1 0 0 0,1 0 1 0 0,-2 1-1 0 0,1 0 1 0 0,-1 0-1 0 0,7 10 0 0 0,-10-11-159 0 0,0 1 0 0 0,0 0 0 0 0,0-1 0 0 0,-1 1 0 0 0,-1 1-1 0 0,1-1 1 0 0,-1 0 0 0 0,-1 1 0 0 0,0-1 0 0 0,1 17 0 0 0,-3 3 116 0 0,-1-1 1 0 0,-6 30 0 0 0,4-38-731 0 0,1-1 1 0 0,1 1-1 0 0,1 0 1 0 0,1 0 0 0 0,3 38-1 0 0,7-31-4710 0 0,-9-25 4899 0 0,-1-1 0 0 0,0 0 0 0 0,1 1 0 0 0,-1-1 0 0 0,0 0 0 0 0,1 1 0 0 0,-1-1 1 0 0,1 0-1 0 0,-1 0 0 0 0,0 1 0 0 0,1-1 0 0 0,-1 0 0 0 0,1 0 0 0 0,-1 0 0 0 0,1 1 0 0 0,-1-1 0 0 0,1 0 0 0 0,-1 0 0 0 0,1 0 0 0 0,-1 0 0 0 0,1 0 0 0 0,-1 0 0 0 0,1 0 0 0 0,-1 0 0 0 0,1 0 0 0 0,-1 0 0 0 0,1 0 0 0 0,-1-1 0 0 0,1 1 0 0 0,-1 0 0 0 0,1 0 0 0 0,-1 0 0 0 0,0-1 0 0 0,1 1 0 0 0,-1 0 0 0 0,1 0 0 0 0,-1-1 0 0 0,0 1 0 0 0,1 0 0 0 0,-1-1 0 0 0,0 1 0 0 0,1 0 0 0 0,-1-1 0 0 0,0 1 0 0 0,1-1 0 0 0,-1 1 0 0 0,0-1 0 0 0,0 1 0 0 0,0 0 0 0 0,1-1 0 0 0,-1 0 0 0 0,7-11-5056 0 0</inkml:trace>
</inkml:ink>
</file>

<file path=ppt/ink/ink2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9:47.9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18148 0 0,'2'3'5562'0'0,"6"17"-3775"0"0,-1 13-1042 0 0,-1 0 0 0 0,-2 0-1 0 0,-1 48 1 0 0,-12 100-1043 0 0,4-158-511 0 0,4-19-323 0 0,3-15 127 0 0,-1 6 980 0 0,-1 0-1 0 0,2 0 0 0 0,-1 0 1 0 0,1 0-1 0 0,-1 0 1 0 0,1 0-1 0 0,0 1 1 0 0,1-1-1 0 0,-1 1 1 0 0,1-1-1 0 0,0 1 1 0 0,0 0-1 0 0,1 0 1 0 0,-1 0-1 0 0,1 1 0 0 0,-1-1 1 0 0,1 1-1 0 0,0 0 1 0 0,1 0-1 0 0,-1 0 1 0 0,0 1-1 0 0,1-1 1 0 0,0 1-1 0 0,8-3 1 0 0,-3 3-124 0 0,-1 0 0 0 0,0 0 1 0 0,1 1-1 0 0,-1 0 0 0 0,1 0 1 0 0,15 2-1 0 0,31 8-3560 0 0,-36-8-5277 0 0</inkml:trace>
</inkml:ink>
</file>

<file path=ppt/ink/ink2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9:48.3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18676 0 0,'7'1'3189'0'0,"23"5"-1857"0"0,-12-1-735 0 0,9 1 98 0 0,32 12 0 0 0,-52-16-641 0 0,0 1 0 0 0,-1 0 0 0 0,0 0 0 0 0,1 1 0 0 0,-1-1 0 0 0,-1 1 0 0 0,1 1 0 0 0,-1-1 1 0 0,1 1-1 0 0,5 6 0 0 0,-9-7-7 0 0,0 0 0 0 0,0 0 0 0 0,0 0 0 0 0,-1 1 0 0 0,1-1 0 0 0,-1 1 0 0 0,0-1 0 0 0,0 1 0 0 0,-1-1 0 0 0,1 1 0 0 0,-1-1 0 0 0,0 1 0 0 0,0-1 0 0 0,-1 1 0 0 0,1-1 0 0 0,-1 1 0 0 0,0-1 0 0 0,0 1 1 0 0,0-1-1 0 0,-3 5 0 0 0,-4 12-84 0 0,0 0 0 0 0,-20 31 0 0 0,16-30-101 0 0,0 0-1 0 0,-2-1 0 0 0,-1 0 1 0 0,-19 20-1 0 0,34-40 140 0 0,-1-1 0 0 0,1 1 0 0 0,0-1 0 0 0,0 1 1 0 0,0-1-1 0 0,0 0 0 0 0,0 1 0 0 0,0-1 0 0 0,0 1 0 0 0,0-1 1 0 0,1 1-1 0 0,-1-1 0 0 0,0 0 0 0 0,0 1 0 0 0,0-1 0 0 0,0 1 0 0 0,0-1 1 0 0,1 0-1 0 0,-1 1 0 0 0,0-1 0 0 0,0 1 0 0 0,1-1 0 0 0,-1 0 0 0 0,0 1 1 0 0,1-1-1 0 0,-1 0 0 0 0,0 0 0 0 0,1 1 0 0 0,-1-1 0 0 0,0 0 0 0 0,1 0 1 0 0,-1 0-1 0 0,0 1 0 0 0,1-1 0 0 0,-1 0 0 0 0,1 0 0 0 0,-1 0 1 0 0,1 0-1 0 0,-1 0 0 0 0,0 0 0 0 0,1 0 0 0 0,-1 0 0 0 0,1 0 0 0 0,0 0 1 0 0,23 7 118 0 0,-24-7-120 0 0,131 22-517 0 0,-111-20-1420 0 0,1-2 0 0 0,26-1 0 0 0,-43 0 969 0 0,0 1-1 0 0,0-1 1 0 0,0 0 0 0 0,0 0 0 0 0,0 0 0 0 0,0-1-1 0 0,0 1 1 0 0,6-5 0 0 0,9-5-6068 0 0</inkml:trace>
</inkml:ink>
</file>

<file path=ppt/ink/ink2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9:48.7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16588 0 0,'3'77'9624'0'0,"10"40"-7691"0"0,-2-13-1525 0 0,-10-100-479 0 0,20 168-720 0 0,-8-116-2849 0 0,5-2-4466 0 0,-7-31-1366 0 0</inkml:trace>
</inkml:ink>
</file>

<file path=ppt/ink/ink2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9:49.2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 48 15627 0 0,'-2'0'147'0'0,"-29"3"2526"0"0,21-9-1438 0 0,10 5-1196 0 0,0 0 0 0 0,0 0-1 0 0,0 1 1 0 0,0-1-1 0 0,0 0 1 0 0,1 0 0 0 0,-1 0-1 0 0,0 1 1 0 0,0-1 0 0 0,1 0-1 0 0,-1 0 1 0 0,0 1 0 0 0,1-1-1 0 0,-1 0 1 0 0,1 0-1 0 0,-1 1 1 0 0,1-1 0 0 0,0 0-1 0 0,2-2 23 0 0,-1 0 1 0 0,1 1-1 0 0,0 0 0 0 0,0 0 0 0 0,0 0 0 0 0,0 0 0 0 0,1 0 1 0 0,-1 0-1 0 0,0 1 0 0 0,1-1 0 0 0,-1 1 0 0 0,1 0 0 0 0,-1 0 0 0 0,1 1 1 0 0,4-1-1 0 0,58-2 66 0 0,-58 3-96 0 0,14 1 7 0 0,1 1 1 0 0,43 8 0 0 0,-58-8-4 0 0,1 1 0 0 0,-1-1 0 0 0,1 1 0 0 0,-1 0 1 0 0,0 1-1 0 0,0 0 0 0 0,-1 1 0 0 0,1-1 0 0 0,-1 1 0 0 0,11 11 0 0 0,-16-15 5 0 0,0 1 0 0 0,-1 0 0 0 0,1 0 0 0 0,-1 0 0 0 0,1 1 0 0 0,-1-1 0 0 0,0 0 0 0 0,0 0 0 0 0,0 1 0 0 0,0-1 0 0 0,0 1 0 0 0,0-1 0 0 0,-1 1 0 0 0,1-1 0 0 0,-1 1 0 0 0,0-1 0 0 0,0 1 0 0 0,0 4 0 0 0,-1-3 14 0 0,0 1 0 0 0,0-1 0 0 0,0 1 0 0 0,-1-1 0 0 0,0 0-1 0 0,1 1 1 0 0,-2-1 0 0 0,1 0 0 0 0,-5 6 0 0 0,-2 2 5 0 0,-1-1 0 0 0,-1-1 0 0 0,1 0 1 0 0,-1 0-1 0 0,-20 12 0 0 0,20-15-64 0 0,0 0-1 0 0,0-1 1 0 0,-1-1 0 0 0,0 0-1 0 0,0 0 1 0 0,-16 3-1 0 0,21-7-3 0 0,0 1 0 0 0,0-1-1 0 0,0 0 1 0 0,-1-1 0 0 0,1 0 0 0 0,0 0-1 0 0,0-1 1 0 0,0 1 0 0 0,0-2-1 0 0,-1 1 1 0 0,1-1 0 0 0,-11-4-1 0 0,34 3-143 0 0,11 1 145 0 0,97 2-14 0 0,61-3-180 0 0,-175 2-31 0 0,42 2-471 0 0,-50-1 440 0 0,-1 1 1 0 0,1-1 0 0 0,0 0-1 0 0,0 0 1 0 0,0 1-1 0 0,0-1 1 0 0,0 1 0 0 0,-1 0-1 0 0,1-1 1 0 0,0 1-1 0 0,-1 0 1 0 0,1 0 0 0 0,0 0-1 0 0,-1 0 1 0 0,1 0-1 0 0,-1 0 1 0 0,0 1-1 0 0,1-1 1 0 0,-1 0 0 0 0,0 1-1 0 0,2 2 1 0 0,-3-3 109 0 0,1-1 0 0 0,-1 1 0 0 0,0-1 0 0 0,0 1 0 0 0,0-1 0 0 0,0 1 0 0 0,0 0 0 0 0,0-1 0 0 0,0 1 1 0 0,0-1-1 0 0,0 1 0 0 0,0-1 0 0 0,0 1 0 0 0,0 0 0 0 0,0-1 0 0 0,0 1 0 0 0,0-1 0 0 0,-1 1 0 0 0,1-1 0 0 0,0 1 0 0 0,0-1 0 0 0,-1 1 0 0 0,1-1 0 0 0,0 1 1 0 0,-1-1-1 0 0,1 0 0 0 0,-1 1 0 0 0,1-1 0 0 0,0 1 0 0 0,-1-1 0 0 0,1 0 0 0 0,-1 1 0 0 0,1-1 0 0 0,-1 0 0 0 0,1 0 0 0 0,-1 1 0 0 0,1-1 0 0 0,-2 0 1 0 0,-7 6-2031 0 0,-7 17-3333 0 0</inkml:trace>
</inkml:ink>
</file>

<file path=ppt/ink/ink2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9:49.6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13195 0 0,'74'15'6315'0'0,"8"-4"-4390"0"0,-35-7-3509 0 0,0-2 0 0 0,1-2 0 0 0,71-10 0 0 0,-104 7 1050 0 0,-11 2 367 0 0,0 0-1 0 0,0 0 0 0 0,0 0 1 0 0,0 0-1 0 0,0 1 0 0 0,0 0 1 0 0,0 0-1 0 0,0 0 0 0 0,0 0 0 0 0,0 0 1 0 0,0 1-1 0 0,6 1 0 0 0,-9-1 138 0 0,-1-1 0 0 0,0 0-1 0 0,0 1 1 0 0,0-1 0 0 0,0 0-1 0 0,0 0 1 0 0,0 1-1 0 0,0-1 1 0 0,0 0 0 0 0,0 1-1 0 0,0-1 1 0 0,0 0 0 0 0,0 1-1 0 0,-1-1 1 0 0,1 0 0 0 0,0 1-1 0 0,0-1 1 0 0,0 0 0 0 0,0 0-1 0 0,0 1 1 0 0,-1-1 0 0 0,1 0-1 0 0,0 0 1 0 0,0 1-1 0 0,0-1 1 0 0,-1 0 0 0 0,1 0-1 0 0,0 0 1 0 0,0 1 0 0 0,-1-1-1 0 0,1 0 1 0 0,0 0 0 0 0,0 0-1 0 0,-1 0 1 0 0,0 1 0 0 0,-10 6-234 0 0,-25 12 582 0 0,-67 22 0 0 0,-7 4 3438 0 0,106-43-3501 0 0,0 0 0 0 0,0 0 1 0 0,0 0-1 0 0,1 0 0 0 0,-1 1 1 0 0,1 0-1 0 0,-1 0 0 0 0,1 0 1 0 0,0 0-1 0 0,0 0 1 0 0,1 1-1 0 0,-1-1 0 0 0,1 1 1 0 0,-1 0-1 0 0,1 0 0 0 0,0 0 1 0 0,-2 7-1 0 0,4-8-192 0 0,-1 0-1 0 0,1 0 1 0 0,0 0 0 0 0,0 0 0 0 0,0 0-1 0 0,0 0 1 0 0,0 0 0 0 0,1 0-1 0 0,0 1 1 0 0,-1-1 0 0 0,1-1-1 0 0,0 1 1 0 0,0 0 0 0 0,1 0 0 0 0,-1 0-1 0 0,1 0 1 0 0,-1-1 0 0 0,1 1-1 0 0,0-1 1 0 0,0 1 0 0 0,0-1-1 0 0,0 0 1 0 0,0 0 0 0 0,1 0 0 0 0,4 3-1 0 0,-5-3-27 0 0,1 0 0 0 0,0 0 0 0 0,1 0 0 0 0,-1 0 0 0 0,0-1-1 0 0,0 1 1 0 0,1-1 0 0 0,-1 0 0 0 0,1 0 0 0 0,-1 0 0 0 0,1-1 0 0 0,-1 1 0 0 0,1-1-1 0 0,-1 0 1 0 0,1 0 0 0 0,0 0 0 0 0,-1 0 0 0 0,4-2 0 0 0,-1 1 4 0 0,0-1 1 0 0,0 0-1 0 0,0 0 1 0 0,-1 0 0 0 0,1-1-1 0 0,-1 0 1 0 0,0 0-1 0 0,1 0 1 0 0,-2-1 0 0 0,7-5-1 0 0,-5 4 3 0 0,0-1 0 0 0,-1 0 0 0 0,0 0 0 0 0,0 0 0 0 0,-1-1 0 0 0,0 1 0 0 0,0-1 0 0 0,3-7 0 0 0,-5 10-7 0 0,-1-1 0 0 0,1 1 0 0 0,-1 0 0 0 0,0-1 0 0 0,0 1 0 0 0,0-1 0 0 0,-1 1 0 0 0,1-1 0 0 0,-1 0 0 0 0,0 1 0 0 0,-1-1 0 0 0,1 1 0 0 0,-2-7 0 0 0,0 7-15 0 0,1 0 0 0 0,-1 0 0 0 0,0 0 0 0 0,0 1 0 0 0,0-1 0 0 0,-1 1 0 0 0,1-1 0 0 0,-1 1 0 0 0,0 0 0 0 0,0 0 0 0 0,0 0 1 0 0,0 1-1 0 0,0-1 0 0 0,0 1 0 0 0,-1-1 0 0 0,0 1 0 0 0,1 0 0 0 0,-1 1 0 0 0,0-1 0 0 0,0 0 0 0 0,0 1 0 0 0,0 0 0 0 0,0 0 0 0 0,0 0 0 0 0,-7 0 0 0 0,-52-1-1132 0 0,4 7-4787 0 0,41-3 1827 0 0</inkml:trace>
</inkml:ink>
</file>

<file path=ppt/ink/ink2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9:50.0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23 9002 0 0,'2'-2'289'0'0,"-1"0"1"0"0,1 0-1 0 0,-1 1 0 0 0,1-1 1 0 0,0 1-1 0 0,-1-1 0 0 0,1 1 1 0 0,0 0-1 0 0,0-1 1 0 0,0 1-1 0 0,0 0 0 0 0,0 0 1 0 0,1 1-1 0 0,-1-1 0 0 0,0 0 1 0 0,0 1-1 0 0,0-1 0 0 0,1 1 1 0 0,-1 0-1 0 0,0-1 1 0 0,1 1-1 0 0,-1 1 0 0 0,0-1 1 0 0,0 0-1 0 0,1 0 0 0 0,-1 1 1 0 0,0-1-1 0 0,3 2 0 0 0,11 2 581 0 0,0 0 0 0 0,26 12 0 0 0,-33-13-401 0 0,0 1-264 0 0,1 0-1 0 0,-1 0 1 0 0,0 1 0 0 0,0 0-1 0 0,-1 0 1 0 0,0 1-1 0 0,0 0 1 0 0,11 12-1 0 0,-14-13-111 0 0,-1 1 0 0 0,0 0 0 0 0,0 0 0 0 0,0 0 0 0 0,-1 0 0 0 0,0 1 0 0 0,0 0 0 0 0,-1-1 0 0 0,0 1 0 0 0,0 0 0 0 0,0 0 0 0 0,0 14 0 0 0,0 14 136 0 0,-2 0 0 0 0,-2 0-1 0 0,-9 58 1 0 0,5-53-1285 0 0,2 1 0 0 0,0 45 0 0 0,6-75 220 0 0,2-4-5056 0 0,-3-7 5560 0 0,-1-1 0 0 0,1 1 0 0 0,-1-1-1 0 0,1 1 1 0 0,0-1 0 0 0,-1 1 0 0 0,1-1 0 0 0,-1 1 0 0 0,1-1 0 0 0,-1 1 0 0 0,0-1 0 0 0,1 0 0 0 0,-1 1 0 0 0,1-1 0 0 0,-1 0-1 0 0,0 1 1 0 0,0-1 0 0 0,1 0 0 0 0,-1 1 0 0 0,0-1 0 0 0,0 0 0 0 0,0 0 0 0 0,0 1 0 0 0,0-2 0 0 0,6-15-3835 0 0</inkml:trace>
</inkml:ink>
</file>

<file path=ppt/ink/ink2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9:50.4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24 238 7410 0 0,'13'-27'6506'0'0,"-13"27"-6431"0"0,0-1 0 0 0,0 1-1 0 0,0 0 1 0 0,0 0-1 0 0,0 0 1 0 0,0 0 0 0 0,1 0-1 0 0,-1 0 1 0 0,0-1 0 0 0,0 1-1 0 0,0 0 1 0 0,0 0-1 0 0,0 0 1 0 0,0 0 0 0 0,0 0-1 0 0,1 0 1 0 0,-1 0-1 0 0,0 0 1 0 0,0 0 0 0 0,0 0-1 0 0,0 0 1 0 0,0 0 0 0 0,0 0-1 0 0,1 0 1 0 0,-1 0-1 0 0,0 0 1 0 0,0 0 0 0 0,0 0-1 0 0,0 0 1 0 0,0 0 0 0 0,1 0-1 0 0,-1 0 1 0 0,0 0-1 0 0,0 0 1 0 0,0 0 0 0 0,0 0-1 0 0,0 0 1 0 0,0 0-1 0 0,1 0 1 0 0,-1 0 0 0 0,0 0-1 0 0,0 0 1 0 0,0 0 0 0 0,0 0-1 0 0,0 0 1 0 0,0 1-1 0 0,0-1 1 0 0,1 0 0 0 0,-1 0-1 0 0,3 18 1943 0 0,-4 30-771 0 0,-3-1-1 0 0,-15 80 0 0 0,3-28-1105 0 0,14-83-131 0 0,-2 36-174 0 0,4-52 150 0 0,0 0 1 0 0,0 1-1 0 0,0-1 1 0 0,0 0-1 0 0,0 0 1 0 0,0 0-1 0 0,0 0 1 0 0,1 0-1 0 0,-1 0 1 0 0,0 0-1 0 0,0 0 1 0 0,0 1-1 0 0,0-1 1 0 0,0 0-1 0 0,0 0 1 0 0,0 0-1 0 0,0 0 1 0 0,0 0-1 0 0,0 0 1 0 0,0 0-1 0 0,1 0 1 0 0,-1 0-1 0 0,0 0 1 0 0,0 0-1 0 0,0 0 1 0 0,0 0-1 0 0,0 0 1 0 0,0 0-1 0 0,0 0 1 0 0,1 0-1 0 0,-1 0 0 0 0,0 0 1 0 0,0 0-1 0 0,0 0 1 0 0,0 0-1 0 0,0 0 1 0 0,0 0-1 0 0,0 0 1 0 0,1 0-1 0 0,-1 0 1 0 0,0 0-1 0 0,0 0 1 0 0,0 0-1 0 0,0 0 1 0 0,0 0-1 0 0,0 0 1 0 0,0 0-1 0 0,0 0 1 0 0,1 0-1 0 0,-1 0 1 0 0,0 0-1 0 0,0 0 1 0 0,0-1-1 0 0,0 1 1 0 0,11-8-454 0 0,11-16-56 0 0,-19 21 389 0 0,7-6-170 0 0,0-1 0 0 0,0 1 0 0 0,1 1 0 0 0,1 0 0 0 0,-1 0 0 0 0,24-10-1 0 0,80-25-7747 0 0,-103 39 6573 0 0,18-6-4573 0 0</inkml:trace>
  <inkml:trace contextRef="#ctx0" brushRef="#br0" timeOffset="1">76 0 18292 0 0,'8'3'680'0'0,"3"0"-504"0"0,6 1 24 0 0,4-1-16 0 0,1-4-24 0 0,3 1-112 0 0,0 0-32 0 0,1 3 24 0 0,-2-1-56 0 0,1 2-8 0 0,-2 1-184 0 0,-1 1-480 0 0,-4 0-856 0 0,-3 1-849 0 0,-8 1-767 0 0,-4 1-81 0 0,-9 2-2336 0 0</inkml:trace>
</inkml:ink>
</file>

<file path=ppt/ink/ink2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9:50.9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42 12939 0 0,'3'2'315'0'0,"0"0"1"0"0,0 0-1 0 0,1 0 0 0 0,-1 0 1 0 0,0-1-1 0 0,1 1 1 0 0,-1-1-1 0 0,1 0 0 0 0,-1 0 1 0 0,1 0-1 0 0,6 1 0 0 0,44 2 1241 0 0,-45-4-1386 0 0,-2 0-136 0 0,1 1-1 0 0,0-1 0 0 0,0 2 1 0 0,0-1-1 0 0,-1 1 0 0 0,13 4 1 0 0,-18-5-29 0 0,-1 0 1 0 0,1-1 0 0 0,0 1-1 0 0,-1 0 1 0 0,0 0-1 0 0,1 0 1 0 0,-1 0-1 0 0,1 0 1 0 0,-1 1 0 0 0,0-1-1 0 0,0 0 1 0 0,0 0-1 0 0,0 1 1 0 0,0-1 0 0 0,0 1-1 0 0,0-1 1 0 0,0 1-1 0 0,0 0 1 0 0,-1-1 0 0 0,1 1-1 0 0,-1 0 1 0 0,1-1-1 0 0,-1 1 1 0 0,0 0 0 0 0,1-1-1 0 0,-1 1 1 0 0,0 0-1 0 0,0 0 1 0 0,0-1 0 0 0,0 1-1 0 0,-1 0 1 0 0,1 0-1 0 0,0-1 1 0 0,-1 1-1 0 0,0 1 1 0 0,-4 10 56 0 0,-1-1 1 0 0,1-1-1 0 0,-2 1 1 0 0,0-1-1 0 0,-15 19 1 0 0,10-15 232 0 0,2 0 1 0 0,-13 22 0 0 0,21-32-190 0 0,0 0 0 0 0,0 0 0 0 0,0 0 0 0 0,0 0 0 0 0,1 0 0 0 0,0 0 0 0 0,0 1 0 0 0,1-1 0 0 0,-1 0 0 0 0,1 1 0 0 0,0-1 1 0 0,2 9-1 0 0,-2-13-93 0 0,0 1 0 0 0,0-1 1 0 0,0 1-1 0 0,0-1 1 0 0,0 1-1 0 0,1-1 1 0 0,-1 1-1 0 0,1-1 1 0 0,-1 0-1 0 0,1 1 0 0 0,-1-1 1 0 0,1 0-1 0 0,0 1 1 0 0,0-1-1 0 0,0 0 1 0 0,-1 0-1 0 0,1 0 1 0 0,0 1-1 0 0,1-1 0 0 0,-1 0 1 0 0,0 0-1 0 0,0-1 1 0 0,0 1-1 0 0,0 0 1 0 0,1 0-1 0 0,-1-1 1 0 0,0 1-1 0 0,1 0 0 0 0,-1-1 1 0 0,1 0-1 0 0,-1 1 1 0 0,1-1-1 0 0,-1 0 1 0 0,1 1-1 0 0,-1-1 1 0 0,3 0-1 0 0,-1-1 14 0 0,0 0 0 0 0,1 0-1 0 0,-1 0 1 0 0,0-1 0 0 0,0 1 0 0 0,0-1-1 0 0,0 1 1 0 0,0-1 0 0 0,-1 0 0 0 0,1 0-1 0 0,0 0 1 0 0,-1 0 0 0 0,1-1 0 0 0,-1 1-1 0 0,3-5 1 0 0,4-6 22 0 0,-1 0 0 0 0,-1-1 0 0 0,0 1 1 0 0,0-1-1 0 0,-2-1 0 0 0,6-21 0 0 0,-3 8-1059 0 0,-3-1 1 0 0,4-44 0 0 0,-12 17-2845 0 0,1 1-4290 0 0,2 55 8063 0 0,0 0-1 0 0,0-1 1 0 0,0 1 0 0 0,0 0-1 0 0,0-1 1 0 0,0 1-1 0 0,0 0 1 0 0,0 0-1 0 0,0-1 1 0 0,0 1 0 0 0,0 0-1 0 0,0 0 1 0 0,1-1-1 0 0,-1 1 1 0 0,0 0-1 0 0,0 0 1 0 0,0-1 0 0 0,0 1-1 0 0,1 0 1 0 0,-1 0-1 0 0,0 0 1 0 0,0-1 0 0 0,0 1-1 0 0,1 0 1 0 0,-1 0-1 0 0,0 0 1 0 0,0 0-1 0 0,1 0 1 0 0,-1-1 0 0 0,0 1-1 0 0,0 0 1 0 0,1 0-1 0 0,-1 0 1 0 0,0 0-1 0 0,1 0 1 0 0,12 4-775 0 0,15 15 1328 0 0,-23-16-668 0 0,-2-1 673 0 0,0 0 0 0 0,0 1 0 0 0,-1-1 0 0 0,1 1 1 0 0,0-1-1 0 0,-1 1 0 0 0,0 0 0 0 0,1 0 0 0 0,-1 0 0 0 0,0 1 0 0 0,-1-1 1 0 0,1 0-1 0 0,-1 1 0 0 0,1-1 0 0 0,-1 1 0 0 0,0-1 0 0 0,0 1 0 0 0,-1 0 1 0 0,1-1-1 0 0,-1 1 0 0 0,1 0 0 0 0,-1-1 0 0 0,-1 6 0 0 0,-1 6 673 0 0,-1 0 0 0 0,-1 0 0 0 0,0 0-1 0 0,-10 22 1 0 0,9-23-1070 0 0,0-1 0 0 0,0 1 1 0 0,2 0-1 0 0,-3 18 0 0 0,6-31-82 0 0,0-1 0 0 0,0 1 0 0 0,0 0 0 0 0,0-1 0 0 0,0 1 0 0 0,0 0 0 0 0,0-1 0 0 0,1 1 0 0 0,-1-1-1 0 0,0 1 1 0 0,1 0 0 0 0,-1-1 0 0 0,0 1 0 0 0,1-1 0 0 0,-1 1 0 0 0,0-1 0 0 0,1 1 0 0 0,-1-1 0 0 0,1 1 0 0 0,-1-1 0 0 0,1 0 0 0 0,-1 1 0 0 0,1-1 0 0 0,0 0 0 0 0,-1 1 0 0 0,1-1 0 0 0,-1 0 0 0 0,1 0-1 0 0,0 1 1 0 0,-1-1 0 0 0,1 0 0 0 0,0 0 0 0 0,-1 0 0 0 0,1 0 0 0 0,-1 0 0 0 0,1 0 0 0 0,0 0 0 0 0,-1 0 0 0 0,1 0 0 0 0,0 0 0 0 0,-1 0 0 0 0,1 0 0 0 0,0-1 0 0 0,-1 1 0 0 0,1 0 0 0 0,-1 0 0 0 0,2-1-1 0 0,37-12-154 0 0,-33 10 120 0 0,38-12-2316 0 0,65-12 0 0 0,-57 15-4676 0 0,-34 8 904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1:18.0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62 10074 0 0,'40'6'8656'0'0,"3"8"-4294"0"0,-28-8-4884 0 0,-1-2 1 0 0,1 0-1 0 0,18 3 1 0 0,-29-6-230 0 0,-1-1 0 0 0,1 0 0 0 0,0 0 0 0 0,0 0 1 0 0,-1 0-1 0 0,1-1 0 0 0,0 1 0 0 0,-1-1 0 0 0,1 0 1 0 0,-1 0-1 0 0,1 0 0 0 0,-1-1 0 0 0,1 1 0 0 0,-1-1 0 0 0,0 0 1 0 0,0 0-1 0 0,6-4 0 0 0,7-17-2630 0 0,-8 11 919 0 0</inkml:trace>
  <inkml:trace contextRef="#ctx0" brushRef="#br0" timeOffset="1">279 1 4425 0 0,'-1'0'330'0'0,"-1"0"1"0"0,1 0 0 0 0,0 0-1 0 0,0 0 1 0 0,0 0-1 0 0,0 1 1 0 0,0-1-1 0 0,-1 0 1 0 0,1 0-1 0 0,0 1 1 0 0,0-1-1 0 0,0 1 1 0 0,0-1-1 0 0,0 1 1 0 0,0 0-1 0 0,0-1 1 0 0,0 1-1 0 0,1 0 1 0 0,-1 0-1 0 0,0-1 1 0 0,0 1-1 0 0,0 0 1 0 0,1 0-1 0 0,-1 0 1 0 0,0 0-1 0 0,1 0 1 0 0,-1 0-1 0 0,1 0 1 0 0,-1 2 0 0 0,-17 39 3245 0 0,15-32-2858 0 0,-13 28 483 0 0,-15 62 1 0 0,28-86-1448 0 0,0-1 0 0 0,1 1 0 0 0,0-1 0 0 0,2 1 1 0 0,-1-1-1 0 0,1 1 0 0 0,1 0 0 0 0,4 21 0 0 0,-4-32-214 0 0,0-1 0 0 0,-1 0 0 0 0,1 0 0 0 0,0 0 0 0 0,0 0-1 0 0,0 0 1 0 0,0 0 0 0 0,0 0 0 0 0,1 0 0 0 0,1 2 0 0 0,-2-3 188 0 0,0-1 1 0 0,-1 1-1 0 0,1-1 1 0 0,0 1-1 0 0,-1-1 1 0 0,1 1-1 0 0,0-1 1 0 0,-1 0-1 0 0,1 1 1 0 0,0-1-1 0 0,0 0 1 0 0,0 0-1 0 0,-1 1 1 0 0,1-1-1 0 0,0 0 1 0 0,0 0 0 0 0,0 0-1 0 0,0 0 1 0 0,-1 0-1 0 0,1 0 1 0 0,0-1-1 0 0,0 1 1 0 0,0 0-1 0 0,-1 0 1 0 0,1 0-1 0 0,0-1 1 0 0,0 1-1 0 0,-1 0 1 0 0,1-1-1 0 0,1 0 1 0 0,10-6-3229 0 0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6:51.9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32 16524 0 0,'0'11'1730'0'0,"1"0"1"0"0,0 0-1 0 0,4 16 1 0 0,-3-19-1519 0 0,0 1 1 0 0,1-1-1 0 0,0-1 1 0 0,1 1-1 0 0,0 0 0 0 0,0-1 1 0 0,0 0-1 0 0,11 13 0 0 0,-15-20-231 0 0,0 0 0 0 0,0 0 0 0 0,0 0 0 0 0,0 0 0 0 0,0 0 0 0 0,0 1 0 0 0,0-1 0 0 0,0 0 0 0 0,0 0 0 0 0,0 0 0 0 0,0 0 0 0 0,1 0 0 0 0,-1 0 0 0 0,0 0-1 0 0,0 1 1 0 0,0-1 0 0 0,0 0 0 0 0,0 0 0 0 0,1 0 0 0 0,-1 0 0 0 0,0 0 0 0 0,0 0 0 0 0,0 0 0 0 0,0 0 0 0 0,0 0 0 0 0,1 0 0 0 0,-1 0 0 0 0,0 0 0 0 0,0 0 0 0 0,0 0-1 0 0,0 0 1 0 0,1 0 0 0 0,-1 0 0 0 0,0 0 0 0 0,0 0 0 0 0,0 0 0 0 0,0 0 0 0 0,0 0 0 0 0,1 0 0 0 0,-1 0 0 0 0,0 0 0 0 0,0 0 0 0 0,0 0 0 0 0,0 0 0 0 0,0-1 0 0 0,1 1 0 0 0,-1 0-1 0 0,0 0 1 0 0,0 0 0 0 0,0 0 0 0 0,0 0 0 0 0,3-13-1043 0 0,-4-19-456 0 0,1 29 1433 0 0,-1-7-28 0 0,1-1-1 0 0,1 0 1 0 0,0 0 0 0 0,0 1 0 0 0,1-1 0 0 0,6-19 0 0 0,-7 28 134 0 0,-1-1 0 0 0,1 1-1 0 0,0 0 1 0 0,0 0 0 0 0,1 0-1 0 0,-1 1 1 0 0,0-1 0 0 0,1 0 0 0 0,-1 0-1 0 0,1 1 1 0 0,-1-1 0 0 0,1 1 0 0 0,0-1-1 0 0,-1 1 1 0 0,1 0 0 0 0,3-2 0 0 0,-3 2 14 0 0,0 1 1 0 0,1 0 0 0 0,-1-1 0 0 0,0 1 0 0 0,0 0 0 0 0,0 0 0 0 0,1 0 0 0 0,-1 1 0 0 0,0-1-1 0 0,0 0 1 0 0,0 1 0 0 0,0-1 0 0 0,0 1 0 0 0,0 0 0 0 0,0 0 0 0 0,0 0 0 0 0,0 0 0 0 0,0 0 0 0 0,0 0-1 0 0,2 3 1 0 0,0-3 29 0 0,-1 2 0 0 0,0-1 0 0 0,0 0-1 0 0,0 1 1 0 0,0-1 0 0 0,0 1 0 0 0,-1 0-1 0 0,1 0 1 0 0,-1 0 0 0 0,0 0 0 0 0,0 0 0 0 0,0 0-1 0 0,0 1 1 0 0,-1-1 0 0 0,1 1 0 0 0,-1-1-1 0 0,2 6 1 0 0,-3-6 0 0 0,0 1 0 0 0,0-1-1 0 0,-1 0 1 0 0,1 0 0 0 0,-1 0 0 0 0,1 0 0 0 0,-1 0-1 0 0,0 0 1 0 0,0 0 0 0 0,0 0 0 0 0,-1 0-1 0 0,1 0 1 0 0,-1 0 0 0 0,0 0 0 0 0,1-1-1 0 0,-1 1 1 0 0,0-1 0 0 0,-1 1 0 0 0,1-1-1 0 0,-5 4 1 0 0,-1 0-55 0 0,1 0-1 0 0,-2-1 1 0 0,1 0-1 0 0,-1 0 1 0 0,-11 4 0 0 0,-2 2-194 0 0,58-5-2114 0 0,-31-5 1410 0 0,1-2 0 0 0,-1 1 1 0 0,1 0-1 0 0,0-1 0 0 0,-1 0 0 0 0,0 0 1 0 0,1-1-1 0 0,-1 1 0 0 0,0-1 1 0 0,0 0-1 0 0,0-1 0 0 0,0 1 0 0 0,7-5 1 0 0,14-6-5337 0 0</inkml:trace>
</inkml:ink>
</file>

<file path=ppt/ink/ink2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9:51.2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14043 0 0,'42'0'3271'0'0,"80"2"899"0"0,-108-1-4004 0 0,-1 1-1 0 0,1 0 1 0 0,0 1 0 0 0,-1 1-1 0 0,0 0 1 0 0,19 9 0 0 0,-29-12-132 0 0,0 1 1 0 0,0 0-1 0 0,0 0 1 0 0,0 0-1 0 0,0 1 1 0 0,0-1-1 0 0,-1 1 1 0 0,1-1 0 0 0,-1 1-1 0 0,0 0 1 0 0,0 0-1 0 0,0 0 1 0 0,0 0-1 0 0,0 0 1 0 0,-1 1 0 0 0,2 5-1 0 0,-1-3-150 0 0,0 1 0 0 0,-1-1 0 0 0,0 1 0 0 0,-1 0 0 0 0,1 0 0 0 0,-1-1 0 0 0,-1 1 0 0 0,-1 11 0 0 0,0-7-806 0 0,0-1-1 0 0,-1 1 1 0 0,-1-1-1 0 0,-8 20 1 0 0,8-23-524 0 0,1 0 1 0 0,-1-1 0 0 0,0 0 0 0 0,-1 1-1 0 0,0-1 1 0 0,-9 8 0 0 0,-4 1-3492 0 0</inkml:trace>
</inkml:ink>
</file>

<file path=ppt/ink/ink2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9:51.6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 0 9626 0 0,'11'2'6934'0'0,"10"10"-5059"0"0,-19-11-1313 0 0,4 3-308 0 0,-1-1 0 0 0,0 1 0 0 0,1 0 0 0 0,-1 0 0 0 0,0 1 0 0 0,-1 0 0 0 0,1 0 0 0 0,-1 0 0 0 0,0 0 0 0 0,-1 0 0 0 0,1 1-1 0 0,-1 0 1 0 0,0 0 0 0 0,4 9 0 0 0,-6-10-196 0 0,0 0 0 0 0,0 0-1 0 0,-1 0 1 0 0,1 0 0 0 0,-1 0-1 0 0,0 0 1 0 0,-1 0 0 0 0,1 0-1 0 0,-1 0 1 0 0,0 0 0 0 0,0 0-1 0 0,0 0 1 0 0,-1 0 0 0 0,0 0-1 0 0,0-1 1 0 0,0 1 0 0 0,-1-1-1 0 0,1 1 1 0 0,-7 7 0 0 0,5-7-85 0 0,-1 0 0 0 0,0 0 0 0 0,0-1 0 0 0,0 1 0 0 0,-1-1 0 0 0,1 0 0 0 0,-1 0 0 0 0,0-1 0 0 0,0 0 0 0 0,-11 4 0 0 0,-25 16-300 0 0,89-15-79 0 0,115-2-857 0 0,-115-6-2349 0 0,-1 1-3690 0 0,-30-1 726 0 0</inkml:trace>
</inkml:ink>
</file>

<file path=ppt/ink/ink2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9:52.1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98 1 9754 0 0,'-7'22'7750'0'0,"2"2"-3362"0"0,-8 53-2886 0 0,3-13-940 0 0,0-9-438 0 0,4 1 0 0 0,2 0 0 0 0,2-1 0 0 0,2 1 0 0 0,10 68 0 0 0,-5-107-476 0 0,-2-38-490 0 0,0 1 693 0 0,-2 11 119 0 0,1-1 0 0 0,1 1 0 0 0,0 0 1 0 0,0 0-1 0 0,1 0 0 0 0,0 1 0 0 0,0-1 0 0 0,1 1 0 0 0,0 0 1 0 0,11-13-1 0 0,-13 19 36 0 0,-1-1 0 0 0,1 1 0 0 0,-1 0 1 0 0,1 0-1 0 0,0 0 0 0 0,-1 0 0 0 0,1 0 1 0 0,0 1-1 0 0,0-1 0 0 0,1 1 0 0 0,-1 0 1 0 0,0 0-1 0 0,0 0 0 0 0,1 0 0 0 0,-1 0 1 0 0,0 1-1 0 0,1 0 0 0 0,-1 0 0 0 0,0-1 1 0 0,1 2-1 0 0,-1-1 0 0 0,1 0 0 0 0,-1 1 1 0 0,0 0-1 0 0,0-1 0 0 0,1 1 0 0 0,-1 1 0 0 0,0-1 1 0 0,0 0-1 0 0,0 1 0 0 0,0 0 0 0 0,0-1 1 0 0,3 4-1 0 0,-5-4 21 0 0,1-1 0 0 0,0 1-1 0 0,-1 1 1 0 0,0-1 0 0 0,1 0 0 0 0,-1 0-1 0 0,0 1 1 0 0,1-1 0 0 0,-1 0 0 0 0,0 1 0 0 0,0-1-1 0 0,0 1 1 0 0,0 0 0 0 0,-1-1 0 0 0,1 1 0 0 0,0 0-1 0 0,-1-1 1 0 0,1 1 0 0 0,-1 0 0 0 0,1 0-1 0 0,-1 0 1 0 0,0 2 0 0 0,0-1 22 0 0,-1 0-1 0 0,1 1 1 0 0,-1-1-1 0 0,0 0 1 0 0,0 0 0 0 0,0 0-1 0 0,-1 1 1 0 0,1-1-1 0 0,-1 0 1 0 0,1-1 0 0 0,-4 5-1 0 0,-6 6 92 0 0,0 0-1 0 0,0-1 1 0 0,-25 19 0 0 0,33-29-150 0 0,-5 6-17 0 0,0-2 0 0 0,-1 1 0 0 0,0-1 0 0 0,0 0 0 0 0,0-1 0 0 0,0 0 0 0 0,-1-1 0 0 0,0 0 1 0 0,0 0-1 0 0,0-1 0 0 0,0 0 0 0 0,-20 2 0 0 0,18-8-460 0 0,14-4-1245 0 0,0 6 1249 0 0,0 0 0 0 0,0-1 0 0 0,0 1 0 0 0,0 0 0 0 0,0 0 0 0 0,0 0 0 0 0,0 0 0 0 0,0 1 0 0 0,4-2 0 0 0,32-4-7212 0 0,-14 0 1441 0 0</inkml:trace>
</inkml:ink>
</file>

<file path=ppt/ink/ink2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9:52.5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95 0 12251 0 0,'-10'3'6955'0'0,"2"9"-4086"0"0,-1 19-2131 0 0,7-23 78 0 0,-18 68-35 0 0,4 2 0 0 0,4 0 0 0 0,-5 133-1 0 0,16-208-958 0 0,4 58-330 0 0,5-31-2033 0 0,-7-28 2069 0 0,0-1 0 0 0,-1 1 0 0 0,1-1 0 0 0,0 0 0 0 0,0 1 0 0 0,0-1-1 0 0,0 0 1 0 0,0 0 0 0 0,0 0 0 0 0,0 0 0 0 0,1 0 0 0 0,-1 0 0 0 0,0 0 0 0 0,2 1 0 0 0,6 0-4703 0 0,4-1-1925 0 0</inkml:trace>
</inkml:ink>
</file>

<file path=ppt/ink/ink2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9:52.8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80 4 14315 0 0,'0'0'126'0'0,"0"0"1"0"0,-1 0-1 0 0,1-1 0 0 0,0 1 1 0 0,0 0-1 0 0,0 0 1 0 0,0 0-1 0 0,0-1 0 0 0,-1 1 1 0 0,1 0-1 0 0,0 0 0 0 0,0 0 1 0 0,0 0-1 0 0,-1 0 0 0 0,1-1 1 0 0,0 1-1 0 0,0 0 0 0 0,0 0 1 0 0,-1 0-1 0 0,1 0 0 0 0,0 0 1 0 0,0 0-1 0 0,-1 0 0 0 0,1 0 1 0 0,0 0-1 0 0,0 0 1 0 0,-1 0-1 0 0,1 0 0 0 0,0 0 1 0 0,0 0-1 0 0,-1 0 0 0 0,1 0 1 0 0,0 0-1 0 0,0 0 0 0 0,0 0 1 0 0,-1 0-1 0 0,1 0 0 0 0,0 0 1 0 0,0 1-1 0 0,-1-1 0 0 0,1 0 1 0 0,-9 12 2160 0 0,-5 23-1053 0 0,13-31-656 0 0,-7 19-55 0 0,2 0 1 0 0,0 0-1 0 0,-3 26 0 0 0,8-37-491 0 0,0 0-1 0 0,0 0 1 0 0,1 0 0 0 0,1 0-1 0 0,0 0 1 0 0,1 0 0 0 0,0 0-1 0 0,4 12 1 0 0,-6-22-34 0 0,0 0 0 0 0,1-1 0 0 0,-1 1 0 0 0,1-1 0 0 0,-1 1 0 0 0,1-1 0 0 0,-1 1 0 0 0,1-1 1 0 0,0 0-1 0 0,0 1 0 0 0,0-1 0 0 0,0 0 0 0 0,0 1 0 0 0,0-1 0 0 0,0 0 0 0 0,0 0 0 0 0,1 0 0 0 0,-1 0 0 0 0,0 0 0 0 0,1 0 0 0 0,-1 0 1 0 0,0-1-1 0 0,1 1 0 0 0,-1 0 0 0 0,1-1 0 0 0,-1 1 0 0 0,1-1 0 0 0,0 0 0 0 0,-1 1 0 0 0,4-1 0 0 0,-3-1-13 0 0,1 0-1 0 0,-1 1 1 0 0,1-2-1 0 0,-1 1 1 0 0,0 0-1 0 0,1 0 1 0 0,-1-1 0 0 0,0 1-1 0 0,0-1 1 0 0,0 0-1 0 0,0 0 1 0 0,0 0-1 0 0,-1 0 1 0 0,1 0-1 0 0,0 0 1 0 0,-1 0-1 0 0,1 0 1 0 0,0-4 0 0 0,3-3-25 0 0,-2 1 0 0 0,1-1 1 0 0,-1 0-1 0 0,-1 0 1 0 0,1 0-1 0 0,-2-1 1 0 0,1 1-1 0 0,-1-1 1 0 0,-1 1-1 0 0,1 0 1 0 0,-2-1-1 0 0,-2-17 1 0 0,3 22 39 0 0,-1 0 0 0 0,0 0 0 0 0,-1 0 1 0 0,1 0-1 0 0,-1 0 0 0 0,0 0 0 0 0,0 0 0 0 0,0 1 0 0 0,-1-1 0 0 0,1 1 1 0 0,-1 0-1 0 0,0 0 0 0 0,0 0 0 0 0,-1 0 0 0 0,1 0 0 0 0,-1 1 1 0 0,0-1-1 0 0,0 1 0 0 0,0 0 0 0 0,-1 0 0 0 0,1 1 0 0 0,0-1 1 0 0,-1 1-1 0 0,0 0 0 0 0,-6-2 0 0 0,10 4-86 0 0,0 0-1 0 0,0-1 1 0 0,-1 1-1 0 0,1 0 1 0 0,0 0-1 0 0,0 0 1 0 0,0 0-1 0 0,0 0 1 0 0,0 0-1 0 0,-1 0 1 0 0,1 0-1 0 0,0 0 1 0 0,0 1-1 0 0,0-1 1 0 0,0 0-1 0 0,0 1 1 0 0,0-1-1 0 0,0 1 1 0 0,0-1 0 0 0,0 1-1 0 0,0-1 1 0 0,0 1-1 0 0,0 0 1 0 0,0 0-1 0 0,0-1 1 0 0,0 1-1 0 0,1 0 1 0 0,-1 0-1 0 0,0 0 1 0 0,0 0-1 0 0,1 0 1 0 0,-1 0-1 0 0,1 0 1 0 0,-1 0-1 0 0,1 0 1 0 0,0 0-1 0 0,-1 0 1 0 0,1 2 0 0 0,-1 1-1006 0 0,0 0 1 0 0,0 1-1 0 0,1-1 1 0 0,0 0-1 0 0,0 1 1 0 0,0-1-1 0 0,1 0 1 0 0,-1 1-1 0 0,2 4 1 0 0,3 8-5785 0 0</inkml:trace>
</inkml:ink>
</file>

<file path=ppt/ink/ink2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9:53.2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114 139 10866 0 0,'-5'3'8735'0'0,"-15"13"-5751"0"0,11-7-2555 0 0,0 1 1 0 0,0 1-1 0 0,1-1 0 0 0,0 1 1 0 0,1 1-1 0 0,0 0 1 0 0,1 0-1 0 0,0 0 0 0 0,-8 24 1 0 0,13-31-452 0 0,0-1 1 0 0,0 0-1 0 0,0 0 1 0 0,0 1-1 0 0,1-1 1 0 0,-1 0-1 0 0,1 1 1 0 0,0-1-1 0 0,1 0 1 0 0,-1 1-1 0 0,1-1 0 0 0,-1 0 1 0 0,2 1-1 0 0,-1-1 1 0 0,0 0-1 0 0,1 0 1 0 0,-1 0-1 0 0,1 0 1 0 0,0 0-1 0 0,1 0 1 0 0,-1-1-1 0 0,1 1 1 0 0,-1-1-1 0 0,1 1 1 0 0,0-1-1 0 0,0 0 1 0 0,1 0-1 0 0,-1 0 1 0 0,1-1-1 0 0,-1 1 1 0 0,1-1-1 0 0,0 0 1 0 0,0 0-1 0 0,5 2 1 0 0,-3-2-543 0 0,-1 0 0 0 0,1 0 0 0 0,0-1 1 0 0,0 1-1 0 0,0-1 0 0 0,0-1 0 0 0,0 1 1 0 0,0-1-1 0 0,12-1 0 0 0,-13 0-632 0 0,-1 1-1 0 0,1-2 1 0 0,0 1 0 0 0,0 0-1 0 0,-1-1 1 0 0,1 0-1 0 0,7-4 1 0 0,7-7-5736 0 0</inkml:trace>
  <inkml:trace contextRef="#ctx0" brushRef="#br0" timeOffset="1">172 1 16900 0 0,'0'28'1713'0'0,"0"-1"0"0"0,2 1 1 0 0,6 30-1 0 0,1 9-579 0 0,-6-33-981 0 0,10 80 494 0 0,-11-99-1055 0 0,1 0 1 0 0,1 0 0 0 0,1-1 0 0 0,0 0 0 0 0,9 18 0 0 0,-1-15-2804 0 0,-13-17 3070 0 0,0-1 0 0 0,0 1 0 0 0,0 0 0 0 0,0 0 0 0 0,0-1 1 0 0,0 1-1 0 0,0 0 0 0 0,0 0 0 0 0,0-1 0 0 0,0 1 0 0 0,0 0 0 0 0,0 0 1 0 0,0-1-1 0 0,1 1 0 0 0,-1 0 0 0 0,0 0 0 0 0,0-1 0 0 0,0 1 0 0 0,0 0 1 0 0,0 0-1 0 0,0 0 0 0 0,1-1 0 0 0,-1 1 0 0 0,0 0 0 0 0,0 0 0 0 0,0 0 1 0 0,1 0-1 0 0,-1-1 0 0 0,0 1 0 0 0,0 0 0 0 0,1 0 0 0 0,-1 0 0 0 0,0 0 1 0 0,0 0-1 0 0,1 0 0 0 0,-1 0 0 0 0,0 0 0 0 0,0 0 0 0 0,1 0 0 0 0,-1 0 1 0 0,0 0-1 0 0,0 0 0 0 0,1 0 0 0 0,-1 0 0 0 0,0 0 0 0 0,0 0 0 0 0,1 0 1 0 0,-1 0-1 0 0,0 0 0 0 0,0 0 0 0 0,0 0 0 0 0,1 0 0 0 0,-1 1 0 0 0,0-1 1 0 0,0 0-1 0 0,1 0 0 0 0,-1 0 0 0 0,0 0 0 0 0,0 1 0 0 0,0-1 0 0 0,0 0 1 0 0,1 0-1 0 0,-1 0 0 0 0,0 1 0 0 0,-2-21-4091 0 0,4 1-501 0 0</inkml:trace>
</inkml:ink>
</file>

<file path=ppt/ink/ink2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9:53.5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157 5 10242 0 0,'-8'-4'9929'0'0,"7"4"-9674"0"0,-13 10 3400 0 0,-18 22-3820 0 0,25-25 1206 0 0,-16 17-586 0 0,14-18-415 0 0,2 1 0 0 0,-1 1-1 0 0,1 0 1 0 0,0 0 0 0 0,0 0 0 0 0,1 1 0 0 0,1 0 0 0 0,-10 18 0 0 0,15-26-48 0 0,0 0 1 0 0,0 1-1 0 0,0-1 1 0 0,0 0-1 0 0,0 0 0 0 0,0 1 1 0 0,0-1-1 0 0,0 0 1 0 0,1 0-1 0 0,-1 1 1 0 0,1-1-1 0 0,-1 0 1 0 0,0 0-1 0 0,1 0 0 0 0,0 0 1 0 0,-1 0-1 0 0,1 1 1 0 0,0-1-1 0 0,0 0 1 0 0,-1-1-1 0 0,1 1 1 0 0,0 0-1 0 0,0 0 0 0 0,0 0 1 0 0,0 0-1 0 0,0-1 1 0 0,0 1-1 0 0,0 0 1 0 0,1-1-1 0 0,-1 1 1 0 0,0-1-1 0 0,0 1 0 0 0,2-1 1 0 0,47 14-125 0 0,-44-12 103 0 0,24 4-1047 0 0,39 2 0 0 0,-17-8-3248 0 0,-45-1 2543 0 0,0 0 0 0 0,0-1 0 0 0,0 1 0 0 0,11-5-1 0 0,1-3-4636 0 0</inkml:trace>
</inkml:ink>
</file>

<file path=ppt/ink/ink2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9:53.9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57 12451 0 0,'0'-1'340'0'0,"0"0"1"0"0,0 0 0 0 0,0 1 0 0 0,0-1-1 0 0,1 0 1 0 0,-1 0 0 0 0,0 0 0 0 0,0 0-1 0 0,1 1 1 0 0,-1-1 0 0 0,1 0 0 0 0,-1 0-1 0 0,1 0 1 0 0,-1 1 0 0 0,1-1-1 0 0,-1 0 1 0 0,1 1 0 0 0,-1-1 0 0 0,1 1-1 0 0,0-1 1 0 0,0 0 0 0 0,22-8 2046 0 0,27 6-2228 0 0,-45 3 270 0 0,48 2-174 0 0,-35 0-263 0 0,0-2 0 0 0,1 0-1 0 0,-1 0 1 0 0,31-7 0 0 0,-48 7-6 0 0,-1 0 1 0 0,0 0 0 0 0,0 0-1 0 0,1 0 1 0 0,-1 0 0 0 0,0 0-1 0 0,1 0 1 0 0,-1 0 0 0 0,0 0-1 0 0,0 0 1 0 0,1 0 0 0 0,-1 0-1 0 0,0 0 1 0 0,0 0 0 0 0,1 0-1 0 0,-1-1 1 0 0,0 1 0 0 0,0 0-1 0 0,1 0 1 0 0,-1 0 0 0 0,0 0-1 0 0,0-1 1 0 0,0 1 0 0 0,0 0-1 0 0,1 0 1 0 0,-1-1 0 0 0,0 1-1 0 0,0 0 1 0 0,0 0 0 0 0,0-1-1 0 0,0 1 1 0 0,0 0 0 0 0,1 0-1 0 0,-1-1 1 0 0,0 1 0 0 0,-8-7-510 0 0,-16-1-41 0 0,16 6 643 0 0,-1 1-1 0 0,0 0 1 0 0,0 1 0 0 0,0 0 0 0 0,1 0 0 0 0,-1 1 0 0 0,0 0 0 0 0,0 0 0 0 0,1 1 0 0 0,-1 0 0 0 0,1 1 0 0 0,-1 0 0 0 0,1 0 0 0 0,0 1 0 0 0,0 0 0 0 0,-8 5 0 0 0,12-6 17 0 0,0 0 1 0 0,0 1 0 0 0,0-1 0 0 0,0 1-1 0 0,0-1 1 0 0,1 1 0 0 0,-1 0 0 0 0,1 1-1 0 0,0-1 1 0 0,1 0 0 0 0,-1 1 0 0 0,1 0-1 0 0,0-1 1 0 0,0 1 0 0 0,0 0-1 0 0,0 0 1 0 0,1 0 0 0 0,0 0 0 0 0,0 0-1 0 0,1 1 1 0 0,-1-1 0 0 0,1 0 0 0 0,0 0-1 0 0,1 1 1 0 0,-1-1 0 0 0,1 0 0 0 0,0 0-1 0 0,2 7 1 0 0,0-4-81 0 0,0-1-1 0 0,0 0 1 0 0,0 0-1 0 0,1 0 1 0 0,0 0-1 0 0,1-1 1 0 0,-1 0-1 0 0,1 0 1 0 0,0 0-1 0 0,1 0 1 0 0,-1-1 0 0 0,10 7-1 0 0,-12-9-86 0 0,1-1 0 0 0,-1 1 0 0 0,1-1 0 0 0,0 0 0 0 0,0 0-1 0 0,0 0 1 0 0,0-1 0 0 0,0 1 0 0 0,0-1 0 0 0,0 0 0 0 0,0 0 0 0 0,1-1 0 0 0,-1 1 0 0 0,0-1 0 0 0,1 0 0 0 0,-1 0-1 0 0,0 0 1 0 0,1-1 0 0 0,-1 1 0 0 0,0-1 0 0 0,0 0 0 0 0,0-1 0 0 0,8-2 0 0 0,-46 38 162 0 0,25-29-27 0 0,0 0 1 0 0,-1 0 0 0 0,1-1 0 0 0,-12 4 0 0 0,12-5 50 0 0,0 1 0 0 0,0-1 1 0 0,1 2-1 0 0,0-1 0 0 0,-9 7 1 0 0,16-11-106 0 0,1 0 0 0 0,0 0 1 0 0,-1 1-1 0 0,1-1 1 0 0,0 0-1 0 0,-1 1 0 0 0,1-1 1 0 0,0 0-1 0 0,-1 1 0 0 0,1-1 1 0 0,0 0-1 0 0,0 1 0 0 0,-1-1 1 0 0,1 1-1 0 0,0-1 1 0 0,0 1-1 0 0,0-1 0 0 0,0 0 1 0 0,-1 1-1 0 0,1-1 0 0 0,0 1 1 0 0,0-1-1 0 0,0 1 1 0 0,0-1-1 0 0,0 1 0 0 0,0-1 1 0 0,0 1-1 0 0,0-1 0 0 0,0 0 1 0 0,1 1-1 0 0,-1 0 0 0 0,13 11 91 0 0,25 2-110 0 0,-36-13 22 0 0,13 3-206 0 0,0-1 1 0 0,0 0 0 0 0,0-1-1 0 0,16 1 1 0 0,-23-3-1226 0 0,0 0 1 0 0,0-1-1 0 0,1 0 1 0 0,-1 0-1 0 0,11-3 0 0 0,-6-4-4032 0 0,0-3-1642 0 0</inkml:trace>
</inkml:ink>
</file>

<file path=ppt/ink/ink2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9:54.4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116 12 10066 0 0,'14'-12'10682'0'0,"-14"34"-7021"0"0,-10 35-2724 0 0,10-56-880 0 0,-40 151-352 0 0,2-8-5611 0 0,30-104-1985 0 0,-7 66-1 0 0,17-63 6378 0 0,1-9 4887 0 0,-5-12 6931 0 0,-2-28-4415 0 0,-11-35-4460 0 0,14 33-1420 0 0,0 0 1 0 0,1 0 0 0 0,0 0 0 0 0,0 0 0 0 0,1 0 0 0 0,0 0 0 0 0,1 1 0 0 0,0-1-1 0 0,0 0 1 0 0,0 1 0 0 0,1-1 0 0 0,0 1 0 0 0,1 0 0 0 0,5-10 0 0 0,-6 14 0 0 0,-1-1 1 0 0,1 0 0 0 0,0 1-1 0 0,0 0 1 0 0,0 0 0 0 0,0 0 0 0 0,1 0-1 0 0,-1 0 1 0 0,1 1 0 0 0,-1-1 0 0 0,1 1-1 0 0,0 0 1 0 0,0 0 0 0 0,0 0-1 0 0,0 1 1 0 0,0 0 0 0 0,1-1 0 0 0,-1 2-1 0 0,0-1 1 0 0,1 0 0 0 0,-1 1-1 0 0,0 0 1 0 0,1 0 0 0 0,-1 0 0 0 0,1 0-1 0 0,8 2 1 0 0,-9-1 92 0 0,1 0 0 0 0,-1 1 0 0 0,1-1 0 0 0,-1 1 1 0 0,1 0-1 0 0,-1 0 0 0 0,0 1 0 0 0,0-1 0 0 0,0 1 0 0 0,0 0 0 0 0,5 5 0 0 0,-8-7-28 0 0,0 0-1 0 0,0 1 0 0 0,0-1 0 0 0,0 1 0 0 0,0-1 0 0 0,0 1 0 0 0,-1 0 0 0 0,1-1 0 0 0,-1 1 0 0 0,1 0 0 0 0,-1-1 0 0 0,0 1 0 0 0,1 0 1 0 0,-1 0-1 0 0,0-1 0 0 0,0 1 0 0 0,0 0 0 0 0,0 0 0 0 0,-1-1 0 0 0,1 1 0 0 0,0 0 0 0 0,-1-1 0 0 0,1 1 0 0 0,-1 0 0 0 0,0-1 0 0 0,1 1 1 0 0,-1-1-1 0 0,0 1 0 0 0,0-1 0 0 0,0 1 0 0 0,0-1 0 0 0,0 0 0 0 0,-1 1 0 0 0,0 1 0 0 0,-4 3-48 0 0,-1 0 1 0 0,1 0-1 0 0,-1 0 0 0 0,0-1 1 0 0,0 1-1 0 0,-1-2 0 0 0,-9 5 1 0 0,-33 11-4724 0 0</inkml:trace>
</inkml:ink>
</file>

<file path=ppt/ink/ink2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49:54.8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 19620 0 0,'3'-1'792'0'0,"4"0"817"0"0,1-1 0 0 0,-1 1 0 0 0,1 1 0 0 0,8-1 0 0 0,-15 2-1685 0 0,1-1 0 0 0,-1 0 0 0 0,1 0 1 0 0,-1 0-1 0 0,1 1 0 0 0,-1-1 0 0 0,0 1 0 0 0,1-1 0 0 0,-1 1 1 0 0,0 0-1 0 0,1-1 0 0 0,1 2 0 0 0,-3-1-293 0 0,1 0 1 0 0,-1-1-1 0 0,1 1 0 0 0,0 0 0 0 0,-1 0 0 0 0,0 0 1 0 0,1-1-1 0 0,-1 1 0 0 0,1 0 0 0 0,-1 0 1 0 0,0 0-1 0 0,0 0 0 0 0,0 0 0 0 0,1-1 1 0 0,-1 1-1 0 0,0 0 0 0 0,0 0 0 0 0,0 0 0 0 0,0 0 1 0 0,0 0-1 0 0,-1 0 0 0 0,1 1 0 0 0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6:52.3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81 70 11226 0 0,'-5'1'1287'0'0,"-1"1"0"0"0,0 1 0 0 0,1-1 0 0 0,0 1 0 0 0,-7 4-1 0 0,9-5-658 0 0,-1 1 0 0 0,1 0-1 0 0,0 0 1 0 0,0 0-1 0 0,0 0 1 0 0,-4 6 0 0 0,4-5-495 0 0,1 0 0 0 0,0 0 0 0 0,1 0 0 0 0,-1 0 0 0 0,1 0 0 0 0,-1 1 0 0 0,1-1 0 0 0,1 0 0 0 0,-1 1 0 0 0,1-1 0 0 0,-1 0 0 0 0,1 1 0 0 0,0-1 0 0 0,1 1 0 0 0,-1-1 1 0 0,1 0-1 0 0,0 1 0 0 0,0-1 0 0 0,0 0 0 0 0,1 0 0 0 0,-1 1 0 0 0,1-1 0 0 0,0 0 0 0 0,4 5 0 0 0,-5-6-139 0 0,1-1-1 0 0,-1 1 1 0 0,1-1-1 0 0,-1 0 1 0 0,1 0-1 0 0,0 0 1 0 0,0 0-1 0 0,0 0 1 0 0,0 0-1 0 0,0 0 1 0 0,0 0-1 0 0,1-1 1 0 0,-1 1-1 0 0,1-1 1 0 0,-1 0-1 0 0,1 0 1 0 0,-1 0-1 0 0,1 0 0 0 0,0 0 1 0 0,-1 0-1 0 0,6 0 1 0 0,-5-1-12 0 0,-1-1 1 0 0,1 1-1 0 0,0-1 0 0 0,-1 1 0 0 0,1-1 1 0 0,-1 0-1 0 0,1 0 0 0 0,-1 0 0 0 0,1-1 1 0 0,-1 1-1 0 0,0 0 0 0 0,1-1 1 0 0,-1 1-1 0 0,0-1 0 0 0,0 0 0 0 0,0 0 1 0 0,0 0-1 0 0,-1 0 0 0 0,1 0 0 0 0,-1 0 1 0 0,1-1-1 0 0,1-3 0 0 0,2-3-38 0 0,-1 0 0 0 0,0 0 0 0 0,-1 0 0 0 0,0-1-1 0 0,-1 0 1 0 0,0 1 0 0 0,0-1 0 0 0,-1 0 0 0 0,0-17 0 0 0,0 21-96 0 0,-2 0 0 0 0,1 0 1 0 0,0 0-1 0 0,-1 0 0 0 0,0 1 1 0 0,-1-1-1 0 0,1 0 0 0 0,-1 1 1 0 0,0-1-1 0 0,0 1 0 0 0,-1-1 1 0 0,0 1-1 0 0,0 0 1 0 0,0 0-1 0 0,0 0 0 0 0,-1 1 1 0 0,-6-7-1 0 0,9 10 48 0 0,0 0 0 0 0,1 0 0 0 0,-1 0 0 0 0,0 1 0 0 0,0-1 0 0 0,0 0 1 0 0,0 1-1 0 0,0-1 0 0 0,0 1 0 0 0,0-1 0 0 0,0 1 0 0 0,0-1 0 0 0,0 1 0 0 0,0 0 0 0 0,0 0 0 0 0,0-1 0 0 0,0 1 1 0 0,0 0-1 0 0,0 0 0 0 0,0 0 0 0 0,0 0 0 0 0,0 0 0 0 0,-2 1 0 0 0,2-1-61 0 0,0 1 0 0 0,0 0 0 0 0,0 0 1 0 0,1-1-1 0 0,-1 1 0 0 0,0 0 0 0 0,1 0 0 0 0,-1 0 0 0 0,0 0 0 0 0,1 0 0 0 0,-1 0 0 0 0,1 0 0 0 0,0 0 0 0 0,-1 0 0 0 0,1 0 1 0 0,0 0-1 0 0,0 0 0 0 0,0 0 0 0 0,-1 1 0 0 0,1 5-1307 0 0,0 0-1 0 0,0 1 1 0 0,0-1 0 0 0,1 0-1 0 0,2 12 1 0 0,2-1-3646 0 0</inkml:trace>
</inkml:ink>
</file>

<file path=ppt/ink/ink2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50:24.8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10389 1 13659 0 0,'-1'0'124'0'0,"0"0"0"0"0,0 0 0 0 0,0 0 0 0 0,0 0 0 0 0,0 1 0 0 0,0-1 0 0 0,0 1 0 0 0,0-1 0 0 0,0 0 0 0 0,0 1 0 0 0,0 0 0 0 0,0-1 0 0 0,0 1 0 0 0,0 0 0 0 0,0-1 0 0 0,1 1 0 0 0,-1 0 0 0 0,-1 1 0 0 0,6 2 1354 0 0,10-4-463 0 0,-4-1-713 0 0,0 1-1 0 0,0 0 1 0 0,0 1 0 0 0,0 0-1 0 0,0 0 1 0 0,0 1 0 0 0,0 1-1 0 0,-1-1 1 0 0,1 1 0 0 0,-1 1 0 0 0,0 0-1 0 0,14 8 1 0 0,9 7 129 0 0,58 46 1 0 0,-75-53-211 0 0,113 83 669 0 0,90 74-88 0 0,-185-140-631 0 0,-1 2 1 0 0,-2 1-1 0 0,-1 1 0 0 0,31 49 1 0 0,2 20 452 0 0,-4 3-1 0 0,48 125 1 0 0,67 234-145 0 0,-133-351-311 0 0,82 202 211 0 0,-97-247-265 0 0,-3 1 1 0 0,-4 0-1 0 0,-2 2 1 0 0,7 75 0 0 0,-18-93-65 0 0,-2 0 1 0 0,-3-1-1 0 0,-2 1 1 0 0,-2 0-1 0 0,-3-1 1 0 0,-16 65-1 0 0,9-69 9 0 0,-1-2-1 0 0,-33 66 0 0 0,13-46-36 0 0,-2-1 0 0 0,-65 83-1 0 0,78-117-14 0 0,-2-1 0 0 0,-1-2-1 0 0,-2 0 1 0 0,0-2-1 0 0,-2-1 1 0 0,-39 24 0 0 0,11-14-73 0 0,-1-2 1 0 0,-109 41 0 0 0,-692 217 217 0 0,734-252-138 0 0,-263 70 113 0 0,184-70-76 0 0,-296 17 0 0 0,40-31-36 0 0,-578 52-209 0 0,731-46 150 0 0,-63 9 40 0 0,4 25-108 0 0,285-43 133 0 0,0 4 0 0 0,2 3 0 0 0,1 4 0 0 0,1 3 0 0 0,2 4 0 0 0,2 3 0 0 0,2 3 0 0 0,-83 69 0 0 0,86-56-18 0 0,2 3 0 0 0,4 2 0 0 0,-83 106-1 0 0,109-118 14 0 0,1 2-1 0 0,4 1 1 0 0,1 2-1 0 0,3 1 1 0 0,-35 103-1 0 0,-11 139-38 0 0,25 7-13 0 0,-10 58 13 0 0,37-273 36 0 0,-53 144 0 0 0,-61 78 14 0 0,88-217 44 0 0,-122 179 1 0 0,-98 66 79 0 0,218-286-132 0 0,-2-3 1 0 0,-96 75-1 0 0,-135 76-25 0 0,180-132 36 0 0,1-5 23 0 0,-3-4-1 0 0,-2-5 0 0 0,-230 86 0 0 0,142-79-121 0 0,-318 61 0 0 0,436-113 66 0 0,0-4 0 0 0,-88-1 0 0 0,-159-18 8 0 0,24-33 28 0 0,24 3-5 0 0,57 7 25 0 0,151 20 19 0 0,-1 2 0 0 0,-85-1 1 0 0,149 11-79 0 0,-1 1 0 0 0,1-1 0 0 0,-1-1 0 0 0,1 1 1 0 0,-8-4-1 0 0,-29-5 6 0 0,33 10-12 0 0,8 0 6 0 0,0 1 0 0 0,0-1 0 0 0,0 0-1 0 0,0 0 1 0 0,0 0 0 0 0,-1-1-1 0 0,1 1 1 0 0,0 0 0 0 0,0-1-1 0 0,0 1 1 0 0,1-1 0 0 0,-1 0 0 0 0,0 0-1 0 0,0 0 1 0 0,0 1 0 0 0,0-2-1 0 0,1 1 1 0 0,-1 0 0 0 0,0 0-1 0 0,1 0 1 0 0,-1-1 0 0 0,1 1 0 0 0,-3-4-1 0 0,1 0 1 0 0,0 1 0 0 0,0-1-1 0 0,-1 1 1 0 0,0 0 0 0 0,1 0 0 0 0,-2 0-1 0 0,1 0 1 0 0,0 1 0 0 0,-1-1 0 0 0,1 1-1 0 0,-1 0 1 0 0,-7-3 0 0 0,-6-1 36 0 0,-1 0 1 0 0,-23-5-1 0 0,-10-4-42 0 0,49 15 9 0 0,1-1 1 0 0,-1 1-1 0 0,1-1 1 0 0,-1 0-1 0 0,1 0 1 0 0,0 0-1 0 0,0 0 0 0 0,0 0 1 0 0,0 0-1 0 0,0-1 1 0 0,1 1-1 0 0,-1-1 1 0 0,-1-3-1 0 0,2 3 5 0 0,0 1-1 0 0,-1 0 0 0 0,1-1 0 0 0,-1 1 0 0 0,1 0 0 0 0,-1 0 0 0 0,0 0 0 0 0,1 0 0 0 0,-1 0 0 0 0,0 1 1 0 0,0-1-1 0 0,-1 1 0 0 0,1-1 0 0 0,-3 0 0 0 0</inkml:trace>
</inkml:ink>
</file>

<file path=ppt/ink/ink2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50:25.4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715 0 22349 0 0,'-2'1'46'0'0,"0"0"1"0"0,1 0 0 0 0,-1 0-1 0 0,0 0 1 0 0,0 0-1 0 0,1 0 1 0 0,-1 0 0 0 0,1 1-1 0 0,-1-1 1 0 0,1 0-1 0 0,0 1 1 0 0,-1 0 0 0 0,1-1-1 0 0,0 1 1 0 0,0 0-1 0 0,-1 2 1 0 0,2-2-69 0 0,0 0 0 0 0,0 0 1 0 0,0 0-1 0 0,0-1 0 0 0,1 1 0 0 0,-1 0 0 0 0,0 0 1 0 0,1-1-1 0 0,0 1 0 0 0,-1 0 0 0 0,1-1 1 0 0,0 1-1 0 0,0-1 0 0 0,0 1 0 0 0,0-1 0 0 0,0 1 1 0 0,2 1-1 0 0,-2-1 70 0 0,0 0 0 0 0,-1-1 0 0 0,1 1 0 0 0,-1 0 0 0 0,0-1 1 0 0,0 1-1 0 0,1 0 0 0 0,-1-1 0 0 0,0 1 0 0 0,-1 0 0 0 0,1 0 0 0 0,0-1 0 0 0,0 1 0 0 0,-1 0 1 0 0,1-1-1 0 0,-1 1 0 0 0,1 0 0 0 0,-1-1 0 0 0,0 1 0 0 0,0-1 0 0 0,1 1 0 0 0,-1-1 0 0 0,0 1 1 0 0,-1-1-1 0 0,0 2 0 0 0,-33 39 1151 0 0,31-38-1201 0 0,-26 27 353 0 0,-2-2-1 0 0,0-1 1 0 0,-73 47-1 0 0,32-32-102 0 0,-81 35-1 0 0,129-67-223 0 0,0 1-1 0 0,1 1 1 0 0,1 2 0 0 0,1 0 0 0 0,-26 23 0 0 0,42-33-21 0 0,0 2 1 0 0,0-1 0 0 0,0 1 0 0 0,1 0 0 0 0,0 0-1 0 0,1 0 1 0 0,0 1 0 0 0,-7 15 0 0 0,9-17-7 0 0,1 0 0 0 0,-1 0 0 0 0,1 0 0 0 0,0 0 0 0 0,1 1 0 0 0,0-1 0 0 0,0 0 0 0 0,0 0 0 0 0,1 0 0 0 0,-1 0 0 0 0,2 0 0 0 0,-1 0 0 0 0,1 0 0 0 0,2 6 0 0 0,4 8-6 0 0,1-1 1 0 0,1 0 0 0 0,1-1-1 0 0,15 21 1 0 0,58 64-11 0 0,-75-92 16 0 0,25 26-31 0 0,2-1 0 0 0,2-1 0 0 0,47 33 0 0 0,7-3-3148 0 0,-75-54-225 0 0,-5-6-2044 0 0</inkml:trace>
</inkml:ink>
</file>

<file path=ppt/ink/ink2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50:32.0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3145 1962 9898 0 0,'-1'1'175'0'0,"1"0"-1"0"0,-1 0 1 0 0,0 1-1 0 0,0-1 1 0 0,0 0 0 0 0,0 0-1 0 0,0-1 1 0 0,0 1-1 0 0,0 0 1 0 0,0 0 0 0 0,0 0-1 0 0,-1-1 1 0 0,1 1-1 0 0,0 0 1 0 0,0-1 0 0 0,-1 0-1 0 0,1 1 1 0 0,0-1-1 0 0,-1 1 1 0 0,1-1 0 0 0,-3 0-1 0 0,2 0 239 0 0,-1-1 1 0 0,0 0-1 0 0,0 0 0 0 0,0 0 1 0 0,0 0-1 0 0,1 0 0 0 0,-6-3 1 0 0,-17-8 2584 0 0,-155-30 2607 0 0,14 5-4234 0 0,-101-48-281 0 0,-266-125 0 0 0,386 146-772 0 0,-145-67 102 0 0,204 86-289 0 0,-103-69 1 0 0,138 78-69 0 0,-176-125 186 0 0,172 117-172 0 0,-95-97 1 0 0,-166-186 98 0 0,271 272-161 0 0,4-2 0 0 0,-40-66 0 0 0,-42-56 15 0 0,97 134-53 0 0,23 36-44 0 0,0-1-1 0 0,-1 1 1 0 0,0 1 0 0 0,-10-11 0 0 0,16 18 24 0 0,0 1 0 0 0,-1-1 1 0 0,1 1-1 0 0,0 0 0 0 0,-1 0 0 0 0,1-1 0 0 0,0 1 1 0 0,-1 0-1 0 0,1 0 0 0 0,-1-1 0 0 0,1 1 1 0 0,0 0-1 0 0,-1 0 0 0 0,1 0 0 0 0,-1 0 1 0 0,1-1-1 0 0,-1 1 0 0 0,1 0 0 0 0,-1 0 0 0 0,1 0 1 0 0,-1 0-1 0 0,1 0 0 0 0,0 0 0 0 0,-1 0 1 0 0,1 0-1 0 0,-1 1 0 0 0,1-1 0 0 0,-1 0 1 0 0,1 0-1 0 0,-1 0 0 0 0,1 0 0 0 0,0 1 1 0 0,-1-1-1 0 0,-10 16-2121 0 0,8 6-3045 0 0,3-21 4586 0 0,0 0 0 0 0,0 0 0 0 0,0 0 0 0 0,0 0 0 0 0,0 0 0 0 0,0 0 0 0 0,1 0 0 0 0,-1 0 0 0 0,0 0 0 0 0,1 0 0 0 0,-1 0 0 0 0,1 0 0 0 0,-1 0 0 0 0,1 0 0 0 0,0 0 0 0 0,0 0 0 0 0</inkml:trace>
</inkml:ink>
</file>

<file path=ppt/ink/ink2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50:32.5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11 441 20676 0 0,'-1'1'14'0'0,"0"0"-1"0"0,0 0 0 0 0,0 0 1 0 0,1 0-1 0 0,-1 1 0 0 0,0-1 1 0 0,0 0-1 0 0,1 0 0 0 0,-1 0 1 0 0,1 1-1 0 0,-1-1 0 0 0,1 0 1 0 0,0 1-1 0 0,-1-1 0 0 0,1 0 1 0 0,0 1-1 0 0,0-1 0 0 0,0 1 0 0 0,0-1 1 0 0,0 2-1 0 0,1-2-20 0 0,-1-1 1 0 0,1 1-1 0 0,0-1 1 0 0,-1 1-1 0 0,1-1 0 0 0,0 1 1 0 0,-1-1-1 0 0,1 0 0 0 0,0 1 1 0 0,-1-1-1 0 0,1 0 1 0 0,0 0-1 0 0,0 0 0 0 0,-1 1 1 0 0,1-1-1 0 0,0 0 0 0 0,0 0 1 0 0,0 0-1 0 0,-1 0 0 0 0,1 0 1 0 0,0 0-1 0 0,0-1 1 0 0,-1 1-1 0 0,3 0 0 0 0,2-2 6 0 0,0 1 0 0 0,0-1 0 0 0,1 0 0 0 0,-1 0 0 0 0,0 0 0 0 0,0 0-1 0 0,-1-1 1 0 0,1 0 0 0 0,6-5 0 0 0,-7 2 235 0 0,1 0 1 0 0,-1 0-1 0 0,0 0 0 0 0,0-1 0 0 0,0 1 0 0 0,-1-1 1 0 0,0 0-1 0 0,-1 0 0 0 0,1 0 0 0 0,-1-1 0 0 0,-1 1 1 0 0,2-9-1 0 0,0-17 346 0 0,0-48-1 0 0,-3 46-454 0 0,1 23-103 0 0,0 0 1 0 0,0 0-1 0 0,1 0 1 0 0,0 0-1 0 0,1 0 1 0 0,1 1-1 0 0,0-1 0 0 0,0 1 1 0 0,1 0-1 0 0,10-17 1 0 0,-12 24-23 0 0,0 0 0 0 0,0-1 1 0 0,1 1-1 0 0,-1 1 0 0 0,1-1 1 0 0,0 0-1 0 0,0 1 1 0 0,0 0-1 0 0,1 0 0 0 0,-1 0 1 0 0,1 0-1 0 0,0 1 0 0 0,-1 0 1 0 0,1 0-1 0 0,0 0 0 0 0,0 1 1 0 0,1-1-1 0 0,-1 1 0 0 0,0 1 1 0 0,0-1-1 0 0,0 1 0 0 0,1-1 1 0 0,-1 1-1 0 0,0 1 0 0 0,1-1 1 0 0,7 3-1 0 0,15 4 23 0 0,0 1-1 0 0,53 23 1 0 0,-54-18-18 0 0,2-3 1 0 0,38 11-1 0 0,-56-19-422 0 0,-1 0 1 0 0,1-1-1 0 0,-1 0 0 0 0,1-1 1 0 0,0 0-1 0 0,-1 0 0 0 0,1-1 1 0 0,-1-1-1 0 0,1 0 0 0 0,15-5 0 0 0,-4-1-3200 0 0,0 1-3808 0 0,-11 4 1100 0 0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6:52.7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9 9906 0 0,'1'-1'720'0'0,"0"0"-1"0"0,1 0 0 0 0,-1 0 1 0 0,1 0-1 0 0,-1 0 0 0 0,1 1 1 0 0,-1-1-1 0 0,1 1 1 0 0,0-1-1 0 0,-1 1 0 0 0,1 0 1 0 0,2-1-1 0 0,-3 1-454 0 0,0 0-1 0 0,-1 0 1 0 0,1 1 0 0 0,0-1-1 0 0,0 0 1 0 0,-1 0 0 0 0,1 1-1 0 0,-1-1 1 0 0,1 0 0 0 0,0 1-1 0 0,-1-1 1 0 0,1 0 0 0 0,-1 1-1 0 0,1-1 1 0 0,-1 1-1 0 0,1-1 1 0 0,-1 1 0 0 0,1-1-1 0 0,-1 1 1 0 0,1 1 0 0 0,1 2 181 0 0,0 1 0 0 0,0 0 1 0 0,-1 0-1 0 0,0 0 0 0 0,0 0 1 0 0,0 9-1 0 0,0-3-705 0 0,4 45 147 0 0,4 31 16 0 0,1-46-3421 0 0,8-6-4440 0 0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6:53.0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27 10026 0 0,'7'-27'11047'0'0,"-6"27"-10958"0"0,-1 0 1 0 0,0 0-1 0 0,0 0 1 0 0,0 0-1 0 0,0 0 1 0 0,0 0-1 0 0,3 1 2596 0 0,-3-1-2596 0 0,1 1 1 0 0,4 15 1793 0 0,5 36-496 0 0,-9-40-1297 0 0,1 0 1 0 0,0 0-1 0 0,1 0 1 0 0,0-1-1 0 0,9 20 1 0 0,-10-27-98 0 0,0-1 0 0 0,0 1 0 0 0,0-1 0 0 0,1 0 1 0 0,0 0-1 0 0,-1 0 0 0 0,1 0 0 0 0,0-1 0 0 0,1 1 1 0 0,-1-1-1 0 0,0 0 0 0 0,1 0 0 0 0,-1 0 0 0 0,1 0 1 0 0,0 0-1 0 0,-1-1 0 0 0,1 0 0 0 0,0 1 0 0 0,0-1 1 0 0,0-1-1 0 0,8 2 0 0 0,-1-2-68 0 0,1 1 0 0 0,0-2 0 0 0,0 1-1 0 0,18-4 1 0 0,19-10-4529 0 0,-48 14 4206 0 0,0 0 0 0 0,0-1-1 0 0,0 1 1 0 0,0-1 0 0 0,-1 1-1 0 0,1-1 1 0 0,0 1 0 0 0,-1-1-1 0 0,1 1 1 0 0,0-1-1 0 0,-1 0 1 0 0,1 0 0 0 0,0 1-1 0 0,-1-1 1 0 0,1 0 0 0 0,-1 0-1 0 0,0 1 1 0 0,1-1 0 0 0,-1 0-1 0 0,1 0 1 0 0,-1 0 0 0 0,0 0-1 0 0,0 0 1 0 0,0 0 0 0 0,1 1-1 0 0,-1-1 1 0 0,0 0 0 0 0,0 0-1 0 0,0 0 1 0 0,-1 0 0 0 0,1 0-1 0 0,0 0 1 0 0,0 0-1 0 0,-1-1 1 0 0,1-2-269 0 0,0-8-5049 0 0</inkml:trace>
  <inkml:trace contextRef="#ctx0" brushRef="#br0" timeOffset="1">280 71 8554 0 0,'3'-37'8899'0'0,"-3"36"-8484"0"0,0-1-1 0 0,0 1 0 0 0,0-1 0 0 0,0 1 0 0 0,0-1 1 0 0,1 1-1 0 0,-1-1 0 0 0,1 1 0 0 0,-1 0 0 0 0,1-1 1 0 0,0 1-1 0 0,-1 0 0 0 0,1-1 0 0 0,0 1 0 0 0,0 0 1 0 0,0 0-1 0 0,0 0 0 0 0,0-1 0 0 0,0 1 0 0 0,0 0 0 0 0,1 0 1 0 0,-1 1-289 0 0,0 0 0 0 0,0 1 1 0 0,0-1-1 0 0,-1 1 1 0 0,1-1-1 0 0,0 1 0 0 0,0-1 1 0 0,-1 1-1 0 0,1 0 1 0 0,0-1-1 0 0,-1 1 0 0 0,1 0 1 0 0,-1 0-1 0 0,1-1 0 0 0,-1 1 1 0 0,1 0-1 0 0,-1 0 1 0 0,0 0-1 0 0,1 0 0 0 0,-1-1 1 0 0,0 1-1 0 0,0 0 0 0 0,0 0 1 0 0,1 0-1 0 0,-1 2 1 0 0,5 27 213 0 0,-4-28-243 0 0,3 60 32 0 0,-2-34-563 0 0,6 39-1 0 0,-6-60-1060 0 0,0 1 1 0 0,0-1-1 0 0,0 0 0 0 0,1 0 0 0 0,6 11 0 0 0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6:53.4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26 18124 0 0,'2'-2'279'0'0,"-1"0"0"0"0,0 0 1 0 0,1 1-1 0 0,-1-1 0 0 0,1 0 0 0 0,-1 1 1 0 0,1-1-1 0 0,0 1 0 0 0,-1 0 0 0 0,1-1 1 0 0,0 1-1 0 0,0 0 0 0 0,0 0 0 0 0,0 0 0 0 0,0 1 1 0 0,0-1-1 0 0,0 0 0 0 0,1 1 0 0 0,-1-1 1 0 0,0 1-1 0 0,0 0 0 0 0,5 0 0 0 0,54 0 1073 0 0,-55 0-1111 0 0,2 1-148 0 0,1 0-1 0 0,-1 0 1 0 0,0 1 0 0 0,1 0-1 0 0,-1 0 1 0 0,0 1 0 0 0,-1 0-1 0 0,1 1 1 0 0,0-1 0 0 0,-1 2-1 0 0,0-1 1 0 0,0 1 0 0 0,0 0-1 0 0,-1 0 1 0 0,1 1 0 0 0,5 6-1 0 0,-9-8-187 0 0,0 0 0 0 0,0 1-1 0 0,0-1 1 0 0,0 1-1 0 0,-1-1 1 0 0,1 1-1 0 0,-1 0 1 0 0,0 0-1 0 0,-1 0 1 0 0,1 0 0 0 0,-1 0-1 0 0,0 0 1 0 0,0 0-1 0 0,-1 1 1 0 0,0-1-1 0 0,0 0 1 0 0,0 0-1 0 0,0 1 1 0 0,-1-1 0 0 0,0 0-1 0 0,0 0 1 0 0,0 0-1 0 0,-1 0 1 0 0,1 0-1 0 0,-1 0 1 0 0,-5 8-1 0 0,-6 1-5065 0 0,2-12-3443 0 0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6:53.8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43 11771 0 0,'1'-3'506'0'0,"0"1"1"0"0,0-1 0 0 0,0 1 0 0 0,1 0 0 0 0,-1-1 0 0 0,1 1-1 0 0,-1 0 1 0 0,1 0 0 0 0,0 0 0 0 0,0 0 0 0 0,0 1 0 0 0,0-1-1 0 0,0 0 1 0 0,0 1 0 0 0,0-1 0 0 0,1 1 0 0 0,-1 0 0 0 0,0 0-1 0 0,4-1 1 0 0,-1 0-107 0 0,0 1 0 0 0,1 0-1 0 0,-1 1 1 0 0,0-1 0 0 0,0 1 0 0 0,0 0 0 0 0,1 0-1 0 0,-1 1 1 0 0,9 1 0 0 0,-7 0-263 0 0,0 0 1 0 0,0 0-1 0 0,0 0 0 0 0,0 1 1 0 0,0 0-1 0 0,0 0 1 0 0,-1 1-1 0 0,1 0 0 0 0,-1 0 1 0 0,0 0-1 0 0,0 1 1 0 0,0 0-1 0 0,-1 0 1 0 0,6 8-1 0 0,-7-8-71 0 0,-2 0 0 0 0,1 1 0 0 0,-1-1 0 0 0,1 1 0 0 0,-2-1 0 0 0,1 1 0 0 0,0 0 1 0 0,-1 0-1 0 0,0 0 0 0 0,-1-1 0 0 0,1 1 0 0 0,-2 9 0 0 0,0 3-68 0 0,-2 0 0 0 0,-8 30 1 0 0,7-32-1695 0 0,0 0 0 0 0,1 0 0 0 0,-1 26 1 0 0,5-32-2055 0 0</inkml:trace>
  <inkml:trace contextRef="#ctx0" brushRef="#br0" timeOffset="1">315 88 13667 0 0,'5'-4'2047'0'0,"-3"1"-1530"0"0,0 1 0 0 0,0 0 1 0 0,0 0-1 0 0,0 1 0 0 0,1-1 0 0 0,-1 0 0 0 0,0 1 1 0 0,1-1-1 0 0,-1 1 0 0 0,1 0 0 0 0,-1-1 0 0 0,1 1 1 0 0,0 1-1 0 0,-1-1 0 0 0,1 0 0 0 0,4 0 1 0 0,-6 2-371 0 0,0-1 0 0 0,-1 1 0 0 0,1-1 0 0 0,0 1 1 0 0,-1 0-1 0 0,1 0 0 0 0,0-1 0 0 0,-1 1 0 0 0,1 0 1 0 0,-1 0-1 0 0,1 0 0 0 0,-1-1 0 0 0,0 1 0 0 0,1 0 1 0 0,-1 0-1 0 0,0 0 0 0 0,0 0 0 0 0,0 0 0 0 0,1 0 1 0 0,-1 1-1 0 0,2 25 308 0 0,-2-22-255 0 0,1 164 36 0 0,0-168-252 0 0,-1-1 0 0 0,0 0 0 0 0,0 0 0 0 0,1 0 0 0 0,-1 1 0 0 0,0-1 0 0 0,0 0 0 0 0,1 0 0 0 0,-1 0 0 0 0,0 0 0 0 0,0 0 0 0 0,1 1 0 0 0,-1-1 0 0 0,0 0 0 0 0,1 0 0 0 0,-1 0 0 0 0,0 0 0 0 0,1 0 0 0 0,-1 0 0 0 0,0 0 0 0 0,0 0 0 0 0,1 0 0 0 0,-1 0 0 0 0,0 0 0 0 0,1 0 0 0 0,-1 0 0 0 0,0-1 0 0 0,1 1 0 0 0,-1 0 0 0 0,0 0 0 0 0,0 0 0 0 0,1 0 0 0 0,-1 0 0 0 0,0-1 0 0 0,0 1 0 0 0,1 0 0 0 0,-1 0 0 0 0,0 0 0 0 0,0-1 0 0 0,0 1 0 0 0,1 0 0 0 0,-1 0 0 0 0,0-1 0 0 0,0 1 0 0 0,0 0 0 0 0,0-1 0 0 0,1 1 0 0 0,19-18-197 0 0,-12 11 171 0 0,1-1-106 0 0,1 1 0 0 0,1 0 0 0 0,-1 0 0 0 0,22-9 0 0 0,-4 7-3421 0 0,1 6-4450 0 0,-18 4-870 0 0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6:54.1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60 23853 0 0,'1'0'383'0'0,"1"0"1"0"0,0 0-1 0 0,-1-1 1 0 0,1 1-1 0 0,-1 0 0 0 0,1-1 1 0 0,0 0-1 0 0,-1 1 1 0 0,1-1-1 0 0,-1 0 0 0 0,1 0 1 0 0,-1 0-1 0 0,0 0 1 0 0,2-1-1 0 0,19-21 558 0 0,4-3-1965 0 0,-26 26 926 0 0,0 0-1 0 0,0 0 1 0 0,0 0 0 0 0,0 0-1 0 0,0 0 1 0 0,1 0 0 0 0,-1 0-1 0 0,0 0 1 0 0,0 0 0 0 0,0 0-1 0 0,0 0 1 0 0,0 0-1 0 0,2 3-1966 0 0,-2-3 1967 0 0,0 0-1 0 0,0 0 1 0 0,0 0 0 0 0,0 0-1 0 0,0 1 1 0 0,0-1 0 0 0,0 0-1 0 0,0 0 1 0 0,0 0 0 0 0,-1 0-1 0 0,1 0 1 0 0,0 0 0 0 0,0 1-1 0 0,0-1 1 0 0,-2 1-1476 0 0,-3 10-7216 0 0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7:56.5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94 36 6913 0 0,'-2'-2'2454'0'0,"2"2"-2265"0"0,0 0 0 0 0,-1-1-1 0 0,1 1 1 0 0,0 0 0 0 0,0 0 0 0 0,0 0-1 0 0,-1 0 1 0 0,1 0 0 0 0,0 0 0 0 0,0 0-1 0 0,-1 0 1 0 0,1 0 0 0 0,0 0 0 0 0,0 0-1 0 0,-5 2 3399 0 0,5-1-3399 0 0,1-1-20 0 0,-1 1-1 0 0,1-1 0 0 0,-1 0 0 0 0,1 1 1 0 0,0-1-1 0 0,0 1 0 0 0,-1-1 0 0 0,1 0 1 0 0,0 0-1 0 0,-1 1 0 0 0,1-1 0 0 0,0 0 1 0 0,0 0-1 0 0,-1 0 0 0 0,1 0 0 0 0,0 0 1 0 0,0 0-1 0 0,-1 0 0 0 0,1 0 0 0 0,1-1 0 0 0,75 3 1247 0 0,-62-1-1342 0 0,1 0 1 0 0,-1-1 0 0 0,1 0-1 0 0,25-5 1 0 0,-40 5-60 0 0,-1 0-1 0 0,1 0 1 0 0,-1 0 0 0 0,1 0-1 0 0,-1 0 1 0 0,1 0 0 0 0,0 0 0 0 0,-1 0-1 0 0,1 0 1 0 0,-1-1 0 0 0,1 1-1 0 0,-1 0 1 0 0,1 0 0 0 0,-1-1 0 0 0,1 1-1 0 0,-1 0 1 0 0,1-1 0 0 0,-1 1-1 0 0,1-1 1 0 0,-1 1 0 0 0,0-1 0 0 0,1 1-1 0 0,-1 0 1 0 0,0-1 0 0 0,1 1 0 0 0,-1-1-1 0 0,1 0 1 0 0,-11-10 188 0 0,-26-3-34 0 0,22 12-129 0 0,0 1 0 0 0,0 0 0 0 0,0 0 0 0 0,0 2 0 0 0,0 0 0 0 0,0 0 0 0 0,1 1 0 0 0,-1 1 0 0 0,0 0 1 0 0,1 1-1 0 0,0 1 0 0 0,0 0 0 0 0,0 1 0 0 0,-19 11 0 0 0,30-15-16 0 0,0-1-1 0 0,0 1 1 0 0,0 0 0 0 0,0 0 0 0 0,1 0 0 0 0,-1 0-1 0 0,1 0 1 0 0,-1 0 0 0 0,1 0 0 0 0,0 0 0 0 0,0 1-1 0 0,0-1 1 0 0,0 1 0 0 0,0-1 0 0 0,1 0 0 0 0,-2 5-1 0 0,2-1-7 0 0,0-1 0 0 0,0 0-1 0 0,0 1 1 0 0,1-1 0 0 0,-1 0-1 0 0,1 0 1 0 0,3 9 0 0 0,3 4-11 0 0,0 0 0 0 0,1 0 1 0 0,14 21-1 0 0,-21-38 0 0 0,3 5-4 0 0,-1 0 0 0 0,1 0 1 0 0,0-1-1 0 0,1 0 0 0 0,0 1 0 0 0,-1-2 1 0 0,2 1-1 0 0,-1-1 0 0 0,0 1 0 0 0,1-1 1 0 0,0-1-1 0 0,0 1 0 0 0,0-1 0 0 0,0 0 1 0 0,1-1-1 0 0,-1 1 0 0 0,1-1 0 0 0,-1-1 1 0 0,1 1-1 0 0,0-1 0 0 0,0 0 0 0 0,0 0 1 0 0,0-1-1 0 0,-1 0 0 0 0,1 0 0 0 0,12-3 1 0 0,-12 1-712 0 0,0 0 1 0 0,0 0-1 0 0,0 0 1 0 0,0-1 0 0 0,0 0-1 0 0,-1-1 1 0 0,1 1-1 0 0,-1-1 1 0 0,0-1 0 0 0,6-4-1 0 0,-12 8 687 0 0,5-4-3719 0 0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7:57.0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0 6993 0 0,'-9'19'6434'0'0,"9"-19"-6267"0"0,0 1-1 0 0,0-1 0 0 0,0 1 1 0 0,0-1-1 0 0,0 0 1 0 0,1 1-1 0 0,-1-1 1 0 0,0 1-1 0 0,0-1 1 0 0,0 1-1 0 0,0-1 1 0 0,1 0-1 0 0,-1 1 0 0 0,0-1 1 0 0,0 0-1 0 0,1 1 1 0 0,-1-1-1 0 0,0 0 1 0 0,1 1-1 0 0,-1-1 1 0 0,0 0-1 0 0,1 1 1 0 0,-1-1-1 0 0,0 0 0 0 0,1 0 1 0 0,3 2 312 0 0,0-1-1 0 0,0 0 1 0 0,1-1 0 0 0,-1 1 0 0 0,0-1-1 0 0,8 0 1 0 0,2 0-727 0 0,69 9 784 0 0,-54-5-738 0 0,1-1 0 0 0,-1-1 0 0 0,0-2 0 0 0,30-3 0 0 0,-71-2-1599 0 0,-14 0 286 0 0,23 5 1675 0 0,-1 0 0 0 0,1 0 0 0 0,0 0 1 0 0,-1 0-1 0 0,1 1 0 0 0,0 0 0 0 0,-1-1 1 0 0,1 1-1 0 0,0 0 0 0 0,0 1 1 0 0,-1-1-1 0 0,1 0 0 0 0,0 1 0 0 0,1 0 1 0 0,-6 3-1 0 0,6-3-18 0 0,1 1 0 0 0,-1-1 1 0 0,0 1-1 0 0,1-1 0 0 0,-1 1 0 0 0,1 0 0 0 0,0-1 1 0 0,0 1-1 0 0,0 0 0 0 0,0 0 0 0 0,1 0 1 0 0,-1 0-1 0 0,1 0 0 0 0,0 0 0 0 0,0 0 0 0 0,0 0 1 0 0,0 0-1 0 0,1 4 0 0 0,-1 6 20 0 0,8 59 408 0 0,-7-65-607 0 0,0-1 1 0 0,1 0-1 0 0,0 0 1 0 0,0-1-1 0 0,0 1 1 0 0,0 0-1 0 0,1-1 1 0 0,0 1-1 0 0,5 5 1 0 0,5-2-2444 0 0,-2-11-4062 0 0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8:08.8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365 62 9362 0 0,'-38'9'2591'0'0,"1"2"-1"0"0,0 2 1 0 0,1 2 0 0 0,-67 37-1 0 0,94-47-2518 0 0,0 1-1 0 0,1 1 0 0 0,0 0 0 0 0,1 0 0 0 0,-1 0 0 0 0,1 1 0 0 0,1 0 0 0 0,-1 0 0 0 0,1 1 0 0 0,1 0 1 0 0,0 0-1 0 0,0 0 0 0 0,1 1 0 0 0,0-1 0 0 0,0 1 0 0 0,1 0 0 0 0,1 0 0 0 0,-1 1 0 0 0,2-1 1 0 0,-1 0-1 0 0,2 1 0 0 0,-1-1 0 0 0,1 1 0 0 0,1-1 0 0 0,0 1 0 0 0,4 15 0 0 0,0-4-90 0 0,0 0 0 0 0,2-1-1 0 0,1 1 1 0 0,1-2 0 0 0,0 1 0 0 0,2-1-1 0 0,0-1 1 0 0,1 0 0 0 0,1-1-1 0 0,1 0 1 0 0,22 23 0 0 0,-16-21 3 0 0,1-1 1 0 0,0-1-1 0 0,1-1 0 0 0,1-1 1 0 0,39 20-1 0 0,-51-30 10 0 0,1-1 0 0 0,-1-1 0 0 0,1 0 0 0 0,0 0-1 0 0,-1-1 1 0 0,2-1 0 0 0,-1 0 0 0 0,0 0 0 0 0,0-2 0 0 0,0 1-1 0 0,1-2 1 0 0,-1 1 0 0 0,0-2 0 0 0,0 1 0 0 0,14-5 0 0 0,-8 0 18 0 0,0-1 0 0 0,0-1 1 0 0,-1 0-1 0 0,0-2 0 0 0,-1 0 1 0 0,0 0-1 0 0,0-2 0 0 0,-1 0 1 0 0,0-1-1 0 0,-1 0 0 0 0,-1-1 0 0 0,0 0 1 0 0,-1-1-1 0 0,-1-1 0 0 0,0 0 1 0 0,9-19-1 0 0,-8 12 51 0 0,-1 0 1 0 0,-2 0-1 0 0,0-1 0 0 0,-1 0 0 0 0,-2 0 1 0 0,0-1-1 0 0,-2 0 0 0 0,0 0 0 0 0,-2 0 0 0 0,-1 0 1 0 0,-4-49-1 0 0,1 62-7 0 0,0-1-1 0 0,0 1 1 0 0,-2-1 0 0 0,1 1-1 0 0,-2 0 1 0 0,0 0 0 0 0,0 1-1 0 0,-1-1 1 0 0,0 1 0 0 0,-1 1-1 0 0,0-1 1 0 0,-1 1-1 0 0,0 0 1 0 0,0 1 0 0 0,-1 0-1 0 0,-1 0 1 0 0,-13-10 0 0 0,9 10 14 0 0,1 1 0 0 0,-1 0 0 0 0,-1 1 0 0 0,1 1 1 0 0,-1 0-1 0 0,-1 1 0 0 0,1 0 0 0 0,0 2 0 0 0,-1 0 1 0 0,0 0-1 0 0,0 1 0 0 0,0 1 0 0 0,-24 2 0 0 0,15 1-16 0 0,1 2-1 0 0,0 0 0 0 0,-1 2 0 0 0,1 1 1 0 0,-36 14-1 0 0,23-4-132 0 0,0 1-1 0 0,-54 37 1 0 0,85-52-152 0 0,1 1 1 0 0,0 0-1 0 0,0 0 0 0 0,1 1 1 0 0,-1-1-1 0 0,1 1 1 0 0,0 0-1 0 0,0 0 1 0 0,0 1-1 0 0,1-1 0 0 0,0 1 1 0 0,0-1-1 0 0,-2 8 1 0 0,3-8-697 0 0,1 0 0 0 0,0 0 1 0 0,0 0-1 0 0,1 0 0 0 0,-1 0 1 0 0,1 0-1 0 0,0 1 0 0 0,1-1 1 0 0,-1 0-1 0 0,3 9 0 0 0,5 11-6832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1:18.3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115 1 7562 0 0,'-22'83'11256'0'0,"-7"1"-5486"0"0,10-34-5648 0 0,-16 77-1 0 0,32-111-690 0 0,0-1 0 0 0,1 1 0 0 0,1 0 0 0 0,1 0 0 0 0,0-1 0 0 0,1 1 0 0 0,1 0 0 0 0,0 0 0 0 0,7 21 0 0 0,-8-32-738 0 0,1 0 1 0 0,0-1-1 0 0,0 1 0 0 0,0 0 0 0 0,0 0 0 0 0,7 7 0 0 0,3 0-5141 0 0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8:09.9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590 81 8114 0 0,'-86'13'11477'0'0,"59"-11"-10408"0"0,0 2 0 0 0,1 1 1 0 0,0 2-1 0 0,-36 12 0 0 0,27-3-712 0 0,0 1 0 0 0,0 2 0 0 0,-32 25-1 0 0,50-33-289 0 0,1 2-1 0 0,0 0 0 0 0,1 1 0 0 0,1 1 0 0 0,0 0 0 0 0,1 1 1 0 0,-18 29-1 0 0,27-37-64 0 0,0 1-1 0 0,0-1 1 0 0,1 1 0 0 0,0 0 0 0 0,0 0 0 0 0,1 1 0 0 0,1-1 0 0 0,-1 0-1 0 0,1 0 1 0 0,1 1 0 0 0,0-1 0 0 0,0 1 0 0 0,1-1 0 0 0,0 0 0 0 0,1 1 0 0 0,0-1-1 0 0,0 0 1 0 0,1 0 0 0 0,0 0 0 0 0,0 0 0 0 0,1-1 0 0 0,1 1 0 0 0,-1-1-1 0 0,8 9 1 0 0,-1 0-9 0 0,2-1-1 0 0,0-1 0 0 0,1 0 0 0 0,0 0 1 0 0,2-2-1 0 0,-1 0 0 0 0,1 0 0 0 0,1-2 1 0 0,0 0-1 0 0,24 11 0 0 0,9 0-28 0 0,1-2 0 0 0,1-3 0 0 0,0-2-1 0 0,71 12 1 0 0,-79-21 43 0 0,0-1-1 0 0,1-2 0 0 0,-1-2 1 0 0,1-3-1 0 0,74-10 0 0 0,-100 8-3 0 0,-1 0-1 0 0,0-1 0 0 0,0-1 0 0 0,-1 0 1 0 0,0-2-1 0 0,0 0 0 0 0,0-1 1 0 0,26-19-1 0 0,-33 20 20 0 0,0 0-1 0 0,-1 0 1 0 0,0-1 0 0 0,-1-1 0 0 0,0 1 0 0 0,0-1-1 0 0,-1-1 1 0 0,0 0 0 0 0,-1 1 0 0 0,0-2-1 0 0,-1 1 1 0 0,0-1 0 0 0,6-24 0 0 0,-6 12 32 0 0,0 0-1 0 0,-2-1 1 0 0,-1 0 0 0 0,-1 0 0 0 0,-1 1-1 0 0,-1-1 1 0 0,-1 0 0 0 0,-1 1 0 0 0,-12-46-1 0 0,9 51-16 0 0,0 1 1 0 0,-2 0-1 0 0,0 0 0 0 0,-1 0 0 0 0,-1 1 0 0 0,-1 1 0 0 0,0 0 0 0 0,-1 0 0 0 0,0 1 1 0 0,-2 0-1 0 0,1 1 0 0 0,-32-23 0 0 0,29 25-10 0 0,-1 1 1 0 0,0 1-1 0 0,-1 0 0 0 0,0 1 0 0 0,-1 1 1 0 0,0 1-1 0 0,0 1 0 0 0,0 0 1 0 0,-26-3-1 0 0,21 6-48 0 0,1 1 0 0 0,-1 2 0 0 0,0 0-1 0 0,0 1 1 0 0,1 2 0 0 0,-1 0 0 0 0,-35 10 0 0 0,38-7-460 0 0,0 0 1 0 0,1 2-1 0 0,-29 13 1 0 0,40-16-754 0 0,1 1 1 0 0,-1-1-1 0 0,1 1 1 0 0,0 1-1 0 0,-12 13 1 0 0,-21 11-7491 0 0,26-10 2346 0 0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8:11.4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401 102 10458 0 0,'-19'1'678'0'0,"0"0"-1"0"0,0 1 1 0 0,0 1-1 0 0,1 1 1 0 0,0 1-1 0 0,0 0 1 0 0,0 1-1 0 0,0 1 1 0 0,1 1 0 0 0,0 0-1 0 0,0 2 1 0 0,-28 20-1 0 0,33-20-257 0 0,0-1-1 0 0,1 2 1 0 0,1-1-1 0 0,0 2 1 0 0,0-1-1 0 0,1 1 1 0 0,0 1-1 0 0,1-1 1 0 0,1 2-1 0 0,0-1 1 0 0,1 1-1 0 0,0 0 1 0 0,1 0-1 0 0,1 0 1 0 0,0 1-1 0 0,-3 24 1 0 0,6-28-421 0 0,1 0 1 0 0,0-1 0 0 0,0 1-1 0 0,1-1 1 0 0,0 1-1 0 0,1-1 1 0 0,0 1 0 0 0,1-1-1 0 0,0 0 1 0 0,1 0-1 0 0,0 0 1 0 0,10 17 0 0 0,-6-14-1 0 0,0-2-1 0 0,1 1 1 0 0,1-1 0 0 0,0 0 0 0 0,0-1 0 0 0,1 0 0 0 0,0-1-1 0 0,22 14 1 0 0,-15-12 1 0 0,1-1-1 0 0,-1-1 0 0 0,1-1 0 0 0,1-1 0 0 0,0 0 0 0 0,0-1 1 0 0,0-2-1 0 0,1 0 0 0 0,-1-1 0 0 0,1 0 0 0 0,0-2 1 0 0,0-1-1 0 0,26-3 0 0 0,-32 1 26 0 0,-1-1 0 0 0,1 0 0 0 0,-1-1 0 0 0,1-1 0 0 0,-1-1 0 0 0,-1 0-1 0 0,1 0 1 0 0,-1-2 0 0 0,0 1 0 0 0,-1-2 0 0 0,0 0 0 0 0,0 0 0 0 0,-1-1 0 0 0,0 0 0 0 0,-1-1 0 0 0,0 0 0 0 0,0-1 0 0 0,-2 0 0 0 0,1 0 0 0 0,-2-1-1 0 0,1 0 1 0 0,-2-1 0 0 0,0 0 0 0 0,0 0 0 0 0,5-21 0 0 0,-5 13 26 0 0,-1-1-1 0 0,-1 0 1 0 0,0 0-1 0 0,-2 0 1 0 0,-1 0 0 0 0,0-1-1 0 0,-2 1 1 0 0,-1 0-1 0 0,-9-44 1 0 0,9 56-27 0 0,-1 0 0 0 0,-1 0 0 0 0,0 0 1 0 0,0 1-1 0 0,-1 0 0 0 0,0 0 0 0 0,-1 0 0 0 0,0 0 0 0 0,-1 1 1 0 0,0 0-1 0 0,0 1 0 0 0,-1-1 0 0 0,0 1 0 0 0,0 1 0 0 0,-1-1 1 0 0,0 2-1 0 0,0-1 0 0 0,-1 1 0 0 0,0 1 0 0 0,0-1 0 0 0,0 2 0 0 0,-13-5 1 0 0,-8 0-498 0 0,-1 1 0 0 0,0 2 0 0 0,1 1 0 0 0,-2 2 0 0 0,1 1 0 0 0,-45 3 1 0 0,44 4-2285 0 0,-17 6-5756 0 0,31-6 4686 0 0,0 4-2598 0 0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8:12.5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501 109 10122 0 0,'-9'3'2192'0'0,"0"0"-1"0"0,0-1 0 0 0,-17 2 1 0 0,-29-1 1839 0 0,-19 3-1938 0 0,56-2-1949 0 0,0 0 0 0 0,1 1 0 0 0,0 2 0 0 0,0-1-1 0 0,1 2 1 0 0,-1 0 0 0 0,2 1 0 0 0,-1 1 0 0 0,1 0 0 0 0,1 1 0 0 0,0 1 0 0 0,0 0 0 0 0,1 1 0 0 0,1 0-1 0 0,-12 17 1 0 0,16-20-149 0 0,1 0 0 0 0,1 1 0 0 0,-1 0 0 0 0,2 0 0 0 0,0 0 0 0 0,0 1 0 0 0,1 0 0 0 0,0 0 0 0 0,1 0 0 0 0,0 1 0 0 0,1-1 0 0 0,1 0-1 0 0,0 1 1 0 0,0 0 0 0 0,2-1 0 0 0,-1 1 0 0 0,2-1 0 0 0,-1 1 0 0 0,2-1 0 0 0,-1 0 0 0 0,2 0 0 0 0,7 18 0 0 0,-1-10 0 0 0,1-1 1 0 0,0 0 0 0 0,2-1-1 0 0,0 0 1 0 0,1-1-1 0 0,1 0 1 0 0,1-1-1 0 0,0-1 1 0 0,32 23 0 0 0,-16-16-14 0 0,0-2 0 0 0,1 0 0 0 0,1-3 0 0 0,66 25 0 0 0,-68-32 23 0 0,1-2-1 0 0,-1 0 0 0 0,2-3 0 0 0,-1-1 0 0 0,0-1 1 0 0,1-2-1 0 0,-1-1 0 0 0,1-1 0 0 0,43-9 0 0 0,-52 6 40 0 0,-1-1-1 0 0,1-1 0 0 0,-1-2 0 0 0,-1 0 0 0 0,1-2 0 0 0,-2 0 0 0 0,1-1 0 0 0,-1-2 0 0 0,-1 0 1 0 0,0-1-1 0 0,-1-1 0 0 0,-1-1 0 0 0,19-20 0 0 0,-29 27 1 0 0,-1-1-1 0 0,0-1 1 0 0,-1 0 0 0 0,0 0-1 0 0,-1 0 1 0 0,0-1 0 0 0,0 0-1 0 0,-1 0 1 0 0,-1 0 0 0 0,0-1-1 0 0,-1 1 1 0 0,0-1-1 0 0,-1 0 1 0 0,-1 0 0 0 0,0 0-1 0 0,-1-20 1 0 0,-1 17-10 0 0,-2-1-1 0 0,0 1 1 0 0,0 0-1 0 0,-2 0 1 0 0,0 0-1 0 0,-1 1 1 0 0,0 0-1 0 0,-1 0 1 0 0,-1 0-1 0 0,0 1 1 0 0,-1 0-1 0 0,-18-21 0 0 0,-4 0 2 0 0,-1 0-1 0 0,-2 3 1 0 0,-1 1-1 0 0,-1 1 1 0 0,-53-32-1 0 0,68 49-120 0 0,0 1-1 0 0,-1 0 1 0 0,-1 2-1 0 0,0 1 0 0 0,0 0 1 0 0,-1 2-1 0 0,0 1 1 0 0,0 1-1 0 0,0 1 0 0 0,-1 1 1 0 0,-44 0-1 0 0,54 4-408 0 0,1 1-1 0 0,-1 1 0 0 0,1 0 1 0 0,-1 1-1 0 0,1 0 0 0 0,-21 11 1 0 0,-41 23-7897 0 0,34-16-128 0 0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8:47.1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168 67 7698 0 0,'-4'-2'711'0'0,"-1"0"1"0"0,0 0 0 0 0,0 1 0 0 0,0 0 0 0 0,0 0 0 0 0,0 0-1 0 0,0 0 1 0 0,0 1 0 0 0,-7 0 0 0 0,7 0-475 0 0,0 1-1 0 0,0 0 1 0 0,-1 1 0 0 0,2-1 0 0 0,-1 1 0 0 0,0 0-1 0 0,0 0 1 0 0,0 0 0 0 0,1 1 0 0 0,-1-1 0 0 0,1 1-1 0 0,0 0 1 0 0,0 1 0 0 0,-6 5 0 0 0,8-6-199 0 0,0-1-1 0 0,0 0 1 0 0,0 0 0 0 0,1 1 0 0 0,-1-1 0 0 0,1 1-1 0 0,0-1 1 0 0,-1 1 0 0 0,1 0 0 0 0,0-1 0 0 0,1 1-1 0 0,-1 0 1 0 0,0 0 0 0 0,1 0 0 0 0,-1 5-1 0 0,1-2-17 0 0,1 0-1 0 0,0 0 0 0 0,0-1 1 0 0,0 1-1 0 0,0 0 0 0 0,1-1 1 0 0,3 9-1 0 0,2 1-12 0 0,1 1 0 0 0,1-1 0 0 0,1-1 1 0 0,14 19-1 0 0,-18-26 5 0 0,0 0-1 0 0,0 0 1 0 0,1-1 0 0 0,0 0 0 0 0,0 0-1 0 0,1-1 1 0 0,0 0 0 0 0,13 7 0 0 0,-19-11 34 0 0,1 0 0 0 0,-1 0 1 0 0,0 0-1 0 0,1 0 1 0 0,-1-1-1 0 0,1 1 0 0 0,-1-1 1 0 0,1 0-1 0 0,0 1 0 0 0,-1-1 1 0 0,1 0-1 0 0,-1 0 0 0 0,1-1 1 0 0,-1 1-1 0 0,1-1 0 0 0,-1 1 1 0 0,1-1-1 0 0,-1 0 0 0 0,1 0 1 0 0,-1 0-1 0 0,0 0 1 0 0,1 0-1 0 0,-1 0 0 0 0,0-1 1 0 0,0 1-1 0 0,0-1 0 0 0,0 0 1 0 0,0 0-1 0 0,0 1 0 0 0,-1-1 1 0 0,1 0-1 0 0,0 0 0 0 0,-1-1 1 0 0,3-3-1 0 0,2-7 126 0 0,0 0-1 0 0,-1 0 1 0 0,-1 0 0 0 0,0 0-1 0 0,0-1 1 0 0,-1 0 0 0 0,-1 0-1 0 0,0 1 1 0 0,-1-1 0 0 0,-1-1-1 0 0,0 1 1 0 0,-3-15 0 0 0,2 22-97 0 0,0-1 0 0 0,-1 1 0 0 0,1 0 0 0 0,-2-1 0 0 0,1 1 0 0 0,-1 0 0 0 0,0 1 0 0 0,-1-1 0 0 0,1 0 0 0 0,-9-10 0 0 0,9 14-35 0 0,-1-1 0 0 0,1 1 0 0 0,-1-1 1 0 0,0 1-1 0 0,0 0 0 0 0,0 1 0 0 0,-1-1 0 0 0,1 1 0 0 0,0 0 0 0 0,-1 0 1 0 0,0 0-1 0 0,1 0 0 0 0,-1 1 0 0 0,0 0 0 0 0,0 0 0 0 0,0 0 0 0 0,-7 0 1 0 0,9 1-39 0 0,-1 0 0 0 0,0 0 0 0 0,1 0 1 0 0,-1 0-1 0 0,1 0 0 0 0,-1 1 0 0 0,1 0 1 0 0,0 0-1 0 0,-1 0 0 0 0,1 0 0 0 0,0 0 1 0 0,0 1-1 0 0,-1-1 0 0 0,1 1 0 0 0,0 0 1 0 0,0 0-1 0 0,1 0 0 0 0,-4 3 0 0 0,3-1-32 0 0,0-1 0 0 0,0 1 0 0 0,0 1-1 0 0,1-1 1 0 0,0 0 0 0 0,-1 1 0 0 0,1-1-1 0 0,1 1 1 0 0,-1-1 0 0 0,1 1 0 0 0,-2 7 0 0 0,1 6-162 0 0,1 0 1 0 0,0 0-1 0 0,2-1 1 0 0,0 1 0 0 0,6 33-1 0 0,14 53 51 0 0,-9-54 359 0 0,-3 0 0 0 0,7 99 1 0 0,-17-144-191 0 0,1 0 1 0 0,-1 0 0 0 0,0 0-1 0 0,0 1 1 0 0,0-1 0 0 0,-1-1-1 0 0,0 1 1 0 0,0 0 0 0 0,0 0-1 0 0,0-1 1 0 0,-1 1 0 0 0,0-1-1 0 0,0 0 1 0 0,-5 7 0 0 0,5-8-26 0 0,1-1 1 0 0,-1 1-1 0 0,0 0 0 0 0,0-1 1 0 0,0 0-1 0 0,-1 1 0 0 0,1-1 1 0 0,0-1-1 0 0,-1 1 0 0 0,0 0 0 0 0,1-1 1 0 0,-1 0-1 0 0,0 0 0 0 0,1 0 1 0 0,-1 0-1 0 0,0-1 0 0 0,0 1 1 0 0,0-1-1 0 0,0 0 0 0 0,-4 0 1 0 0,8 0-15 0 0,-1 0 0 0 0,0 0 0 0 0,1 0 0 0 0,-1 0 1 0 0,1 0-1 0 0,-1 0 0 0 0,0 0 0 0 0,1 0 0 0 0,-1 0 0 0 0,0 0 1 0 0,1-1-1 0 0,-1 1 0 0 0,0 0 0 0 0,1 0 0 0 0,-1-1 0 0 0,1 1 0 0 0,-1 0 1 0 0,1-1-1 0 0,-1 1 0 0 0,1 0 0 0 0,-1-1 0 0 0,1 1 0 0 0,-1-1 1 0 0,1 1-1 0 0,-1-1 0 0 0,1 1 0 0 0,0-1 0 0 0,-1 1 0 0 0,1-1 0 0 0,0 1 1 0 0,-1-1-1 0 0,1 0 0 0 0,0 1 0 0 0,0-1 0 0 0,0 0 0 0 0,-1 1 0 0 0,1-1 1 0 0,0 1-1 0 0,0-1 0 0 0,0 0 0 0 0,0 1 0 0 0,0-1 0 0 0,0 0 1 0 0,0 1-1 0 0,1-2 0 0 0,0 1 6 0 0,-1-1 0 0 0,1 1 0 0 0,0-1 0 0 0,0 1 0 0 0,0-1 1 0 0,0 1-1 0 0,0 0 0 0 0,1 0 0 0 0,-1 0 0 0 0,0 0 0 0 0,1-1 0 0 0,-1 2 0 0 0,0-1 1 0 0,1 0-1 0 0,-1 0 0 0 0,1 0 0 0 0,1 0 0 0 0,194-48 516 0 0,-85 23-1146 0 0,-50 10-5944 0 0,-61 16 6361 0 0,0-1-1 0 0,0 1 0 0 0,0-1 0 0 0,-1 0 1 0 0,1 1-1 0 0,0-1 0 0 0,0 0 0 0 0,0 1 0 0 0,-1-1 1 0 0,1 0-1 0 0,0 0 0 0 0,-1 0 0 0 0,1 1 1 0 0,-1-1-1 0 0,1 0 0 0 0,-1 0 0 0 0,1 0 1 0 0,-1 0-1 0 0,1 0 0 0 0,-1 0 0 0 0,0 0 1 0 0,0 0-1 0 0,0 0 0 0 0,1 0 0 0 0,-1 0 1 0 0,0 0-1 0 0,0-1 0 0 0,-1 1 0 0 0,1 0 1 0 0,0 0-1 0 0,0 0 0 0 0,-1-1 0 0 0,1-9-1577 0 0,0 10 1407 0 0,0 0 0 0 0,0 0 0 0 0,1-1 0 0 0,-1 1 0 0 0,1 0 0 0 0,-1 0 0 0 0,1 0 0 0 0,-1-1 0 0 0,1 1 0 0 0,-1 0 0 0 0,1 0 0 0 0,0 0 0 0 0,1-1 0 0 0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8:47.6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1 11594 0 0,'-1'33'10842'0'0,"13"22"-8821"0"0,-6-28-1198 0 0,14 92-337 0 0,-13-69-2429 0 0,23 87 1 0 0,-22-118 55 0 0,-5-18 770 0 0,-1-13 757 0 0,0 0 565 0 0,-1 0-1 0 0,2 1 0 0 0,-1-1 0 0 0,2 0 1 0 0,0 1-1 0 0,0 0 0 0 0,1 0 0 0 0,10-17 1 0 0,-11 21-249 0 0,0 0 1 0 0,1 1-1 0 0,0 0 1 0 0,0 0-1 0 0,1 1 0 0 0,7-7 1 0 0,-9 9-342 0 0,0 1 0 0 0,0-1 0 0 0,0 1 0 0 0,0-1 0 0 0,1 1 0 0 0,-1 1 0 0 0,1-1 0 0 0,0 1-1 0 0,-1-1 1 0 0,9 0 0 0 0,-11 2-34 0 0,0 0 0 0 0,0-1-1 0 0,0 1 1 0 0,0-1 0 0 0,-1 0-1 0 0,1 1 1 0 0,0-1 0 0 0,0 0-1 0 0,0 0 1 0 0,-1 0 0 0 0,1 0-1 0 0,0 0 1 0 0,-1 0 0 0 0,1-1-1 0 0,-1 1 1 0 0,0 0-1 0 0,1-1 1 0 0,-1 0 0 0 0,0 1-1 0 0,2-4 1 0 0,-1 1 119 0 0,0 0 0 0 0,-1-1 1 0 0,1 1-1 0 0,-1-1 0 0 0,0 1 0 0 0,0-1 0 0 0,0 1 0 0 0,-1-9 0 0 0,0-1 1305 0 0,0-1 0 0 0,-2 0 0 0 0,0 1 0 0 0,-7-27 0 0 0,8 38-543 0 0,0-3 839 0 0,-1 1 0 0 0,0-1 0 0 0,0 1 0 0 0,0 0 0 0 0,-1-1 0 0 0,-7-1 4940 0 0,8 26-4980 0 0,21 263 1350 0 0,4-142-5331 0 0,-12-95-3056 0 0,17 45 0 0 0,-23-75 1211 0 0,2-6-1265 0 0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8:48.1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32 10426 0 0,'1'5'6559'0'0,"8"-3"-3933"0"0,14-3-2127 0 0,-19 1 223 0 0,74 2 767 0 0,-57-1-1714 0 0,0 0 1 0 0,-1-1-1 0 0,1 0 0 0 0,-1-2 1 0 0,1-1-1 0 0,23-5 0 0 0,-44 8 148 0 0,1 0 0 0 0,-1-1 0 0 0,0 1 0 0 0,1 0 0 0 0,-1 0 0 0 0,0 0 0 0 0,1 0-1 0 0,-1 0 1 0 0,0 0 0 0 0,1 0 0 0 0,-1 0 0 0 0,0-1 0 0 0,1 1 0 0 0,-1 0 0 0 0,0 0 0 0 0,1-1-1 0 0,-1 1 1 0 0,0 0 0 0 0,0 0 0 0 0,1-1 0 0 0,-1 1 0 0 0,0 0 0 0 0,0-1 0 0 0,1 1-1 0 0,-1 0 1 0 0,0-1 0 0 0,0 1 0 0 0,0 0 0 0 0,0-1 0 0 0,0 1 0 0 0,1 0 0 0 0,-1-1 0 0 0,-10-7-1032 0 0,-19-2 828 0 0,23 9 432 0 0,0 1 1 0 0,0-1-1 0 0,0 1 0 0 0,0 0 0 0 0,1 0 0 0 0,-1 1 0 0 0,0 0 1 0 0,0 0-1 0 0,0 0 0 0 0,0 1 0 0 0,1-1 0 0 0,-1 1 0 0 0,0 1 0 0 0,1-1 1 0 0,0 1-1 0 0,0 0 0 0 0,0 0 0 0 0,0 1 0 0 0,0-1 0 0 0,1 1 1 0 0,-1 0-1 0 0,1 1 0 0 0,0-1 0 0 0,0 1 0 0 0,1-1 0 0 0,-1 1 1 0 0,1 0-1 0 0,0 0 0 0 0,0 1 0 0 0,1-1 0 0 0,-4 11 0 0 0,2-4-91 0 0,1 0 0 0 0,0 0 1 0 0,1 0-1 0 0,0 0 0 0 0,1 1 0 0 0,1-1 0 0 0,0 0 0 0 0,0 1 0 0 0,1-1 0 0 0,1 0 0 0 0,0 0 1 0 0,0 0-1 0 0,2 0 0 0 0,6 19 0 0 0,-8-28-171 0 0,23 47-887 0 0,-23-47 558 0 0,0 0 0 0 0,0 0 0 0 0,0-1 0 0 0,0 1 0 0 0,0-1 0 0 0,0 1 0 0 0,1-1 0 0 0,-1 0 0 0 0,1 0 0 0 0,0 0-1 0 0,-1 0 1 0 0,1 0 0 0 0,0-1 0 0 0,5 3 0 0 0,-7-4 110 0 0,0 0 0 0 0,0 0-1 0 0,0 0 1 0 0,0 0 0 0 0,0 0 0 0 0,0 0-1 0 0,0 0 1 0 0,0 0 0 0 0,0 0 0 0 0,0 0-1 0 0,0 0 1 0 0,0-1 0 0 0,0 1 0 0 0,0-1-1 0 0,0 1 1 0 0,0 0 0 0 0,0-1 0 0 0,-1 1-1 0 0,1-1 1 0 0,0 0 0 0 0,1 0 0 0 0,9-11-4679 0 0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8:48.5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115 1 7658 0 0,'4'13'8856'0'0,"-1"7"-3639"0"0,-2 31-2316 0 0,-5 56-3543 0 0,3-90 637 0 0,-1 18-950 0 0,-8 40 0 0 0,8-64-136 0 0,-1-1 0 0 0,0 1 0 0 0,-1-1 0 0 0,-7 16 0 0 0,10-25 887 0 0,0 1 1 0 0,0 0 0 0 0,0-1-1 0 0,0 1 1 0 0,-1-1 0 0 0,1 1-1 0 0,0-1 1 0 0,-1 1 0 0 0,1-1-1 0 0,0 0 1 0 0,-1 0 0 0 0,0 0-1 0 0,1 0 1 0 0,-1 0 0 0 0,0 0-1 0 0,1 0 1 0 0,-1 0 0 0 0,0-1-1 0 0,0 1 1 0 0,0-1 0 0 0,0 1-1 0 0,0-1 1 0 0,1 0 0 0 0,-4 0-1 0 0,-19-6 1016 0 0,7-9 8770 0 0,31 18-7946 0 0,14 4-994 0 0,-19-4-604 0 0,0-1 0 0 0,1 0 0 0 0,-1-1 1 0 0,0 0-1 0 0,1-1 0 0 0,-1 1 0 0 0,1-2 0 0 0,-1 0 1 0 0,0 0-1 0 0,1 0 0 0 0,8-4 0 0 0,-10 3-539 0 0,-1 0 0 0 0,0-1 0 0 0,0 0 0 0 0,-1-1 0 0 0,1 1 0 0 0,6-6 0 0 0,-8 5-668 0 0,0 0 1 0 0,0 0 0 0 0,-1 0 0 0 0,0-1 0 0 0,0 0-1 0 0,0 1 1 0 0,-1-1 0 0 0,4-7 0 0 0,4-10-5588 0 0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8:48.9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0 13283 0 0,'5'17'8888'0'0,"-5"18"-7557"0"0,-1-21-512 0 0,-3 101 322 0 0,0-61-1687 0 0,5 74-1 0 0,3-116-769 0 0,3-14 641 0 0,12-24 456 0 0,-2 4 225 0 0,-11 18-229 0 0,0 0 0 0 0,0 0 1 0 0,0 0-1 0 0,1 1 0 0 0,0 0 1 0 0,0 0-1 0 0,0 1 0 0 0,0 0 0 0 0,0 0 1 0 0,0 0-1 0 0,11 0 0 0 0,13-4-4460 0 0,0-4-3425 0 0,-21 6 3727 0 0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8:49.2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32 126 10802 0 0,'-1'0'408'0'0,"0"-1"-1"0"0,1 1 1 0 0,-1 0-1 0 0,0 0 1 0 0,0-1-1 0 0,0 1 1 0 0,0 0-1 0 0,0 0 1 0 0,0 0-1 0 0,0 0 1 0 0,0 0-1 0 0,0 0 1 0 0,0 1-1 0 0,1-1 1 0 0,-1 0-1 0 0,0 0 1 0 0,0 1-1 0 0,0-1 1 0 0,0 0-1 0 0,0 1 1 0 0,1-1-1 0 0,-1 1 1 0 0,0-1-1 0 0,0 1 1 0 0,1 0-1 0 0,-2 0 1 0 0,1 1-140 0 0,0-1-1 0 0,0 1 1 0 0,0 0-1 0 0,0 0 1 0 0,1-1 0 0 0,-1 1-1 0 0,1 0 1 0 0,-1 0 0 0 0,1 0-1 0 0,0 0 1 0 0,-1 0-1 0 0,1 2 1 0 0,0 7-193 0 0,1 1 0 0 0,0 0-1 0 0,4 14 1 0 0,-5-22 342 0 0,4 14-255 0 0,0 0 0 0 0,1-1 0 0 0,1 1 0 0 0,12 25 0 0 0,-16-39-158 0 0,0 0 0 0 0,0 0 0 0 0,0 0 1 0 0,1 0-1 0 0,-1-1 0 0 0,1 1 0 0 0,0-1 0 0 0,0 1 0 0 0,0-1 0 0 0,0 0 0 0 0,0 0 0 0 0,1 0 0 0 0,0-1 0 0 0,-1 1 1 0 0,1-1-1 0 0,0 0 0 0 0,0 0 0 0 0,0 0 0 0 0,1-1 0 0 0,-1 1 0 0 0,0-1 0 0 0,1 0 0 0 0,-1 0 0 0 0,6 0 0 0 0,-6-2-3 0 0,0 1-1 0 0,-1-1 0 0 0,1 0 0 0 0,0 0 0 0 0,0 0 1 0 0,-1-1-1 0 0,1 0 0 0 0,-1 1 0 0 0,0-1 0 0 0,1 0 1 0 0,-1 0-1 0 0,0-1 0 0 0,0 1 0 0 0,0-1 0 0 0,-1 0 0 0 0,1 1 1 0 0,0-1-1 0 0,-1 0 0 0 0,0-1 0 0 0,0 1 0 0 0,0 0 1 0 0,0-1-1 0 0,0 1 0 0 0,-1-1 0 0 0,2-4 0 0 0,1-5 11 0 0,0 0-1 0 0,0 1 1 0 0,-1-1 0 0 0,-1-1-1 0 0,-1 1 1 0 0,1-14-1 0 0,-2 16-41 0 0,-1 0 0 0 0,0 1 0 0 0,0-1 0 0 0,-1 0 0 0 0,-1 1 0 0 0,0 0 0 0 0,0-1 0 0 0,-1 1 0 0 0,0 1 0 0 0,-11-19 0 0 0,12 23-20 0 0,0 1 0 0 0,1 0 0 0 0,-1 0 0 0 0,-1 1 0 0 0,1-1 0 0 0,0 1 0 0 0,-1-1 0 0 0,0 1 0 0 0,0 0 0 0 0,0 0 0 0 0,0 1 0 0 0,0-1 0 0 0,0 1 0 0 0,-1 0 0 0 0,1 0 0 0 0,-1 1-1 0 0,0-1 1 0 0,0 1 0 0 0,1 0 0 0 0,-1 0 0 0 0,0 0 0 0 0,0 1 0 0 0,0 0 0 0 0,0 0 0 0 0,0 0 0 0 0,-5 1 0 0 0,7 0-118 0 0,-1 0 0 0 0,1 0 1 0 0,0 0-1 0 0,-1 0 0 0 0,1 0 0 0 0,0 1 0 0 0,0 0 0 0 0,0-1 0 0 0,0 1 1 0 0,0 0-1 0 0,0 1 0 0 0,-4 4 0 0 0,-3 7-3413 0 0,4 3-3596 0 0,5-7-402 0 0</inkml:trace>
  <inkml:trace contextRef="#ctx0" brushRef="#br0" timeOffset="1">288 1 18748 0 0,'4'4'6685'0'0,"-3"9"-4595"0"0,-1 12-1295 0 0,-1-20-793 0 0,-1 48 822 0 0,3 58-1 0 0,1-92-1366 0 0,1 1 1 0 0,6 24-1 0 0,-6-34-522 0 0,0 0-1 0 0,1 0 1 0 0,0 0-1 0 0,1-1 1 0 0,8 13-1 0 0,-11-19 395 0 0,10 11-4546 0 0,0-11-1807 0 0,-3-5 1055 0 0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8:49.6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14771 0 0,'2'2'7768'0'0,"12"2"-3892"0"0,99 19-3243 0 0,-71-16-638 0 0,-12-1-504 0 0,-1-2-1 0 0,1-1 1 0 0,36-1-1 0 0,-50-5-351 0 0,-16 3 566 0 0,1 0 0 0 0,-1 0 0 0 0,1-1 1 0 0,0 1-1 0 0,-1 0 0 0 0,1 0 0 0 0,-1-1 0 0 0,1 1 0 0 0,-1 0 1 0 0,1-1-1 0 0,-1 1 0 0 0,1 0 0 0 0,-1-1 0 0 0,0 1 0 0 0,1-1 0 0 0,-1 1 1 0 0,1-1-1 0 0,-1 1 0 0 0,0-1 0 0 0,0 1 0 0 0,1-1 0 0 0,-1 0-175 0 0,0-1 0 0 0,0 1-1 0 0,-1 0 1 0 0,1 0 0 0 0,0 0 0 0 0,-1 0-1 0 0,1-1 1 0 0,-1 1 0 0 0,1 0-1 0 0,-1 0 1 0 0,0 0 0 0 0,1 0 0 0 0,-1 0-1 0 0,0 0 1 0 0,0 0 0 0 0,1 1-1 0 0,-1-1 1 0 0,0 0 0 0 0,0 0-1 0 0,0 1 1 0 0,-2-2 0 0 0,-12-9-4448 0 0</inkml:trace>
  <inkml:trace contextRef="#ctx0" brushRef="#br0" timeOffset="1">211 1 6353 0 0,'-6'2'808'0'0,"1"1"0"0"0,0 0 0 0 0,0 1 0 0 0,0-1 0 0 0,0 1 0 0 0,0 0 0 0 0,1 0 0 0 0,-1 0-1 0 0,1 1 1 0 0,0 0 0 0 0,1 0 0 0 0,-1 0 0 0 0,1 0 0 0 0,0 0 0 0 0,-3 7 0 0 0,3-3-223 0 0,0 1 1 0 0,1 0 0 0 0,0 0-1 0 0,1 0 1 0 0,0 0 0 0 0,0 0-1 0 0,1 0 1 0 0,1 15 0 0 0,1-8-419 0 0,0 0 1 0 0,0 0 0 0 0,8 22-1 0 0,-8-33-498 0 0,0 0 0 0 0,1 0-1 0 0,-1-1 1 0 0,1 1 0 0 0,6 7 0 0 0,-7-10-167 0 0,-1-1 1 0 0,1 0 0 0 0,0-1-1 0 0,0 1 1 0 0,0 0 0 0 0,0 0 0 0 0,0-1-1 0 0,0 1 1 0 0,1-1 0 0 0,-1 0-1 0 0,0 0 1 0 0,1 0 0 0 0,4 2-1 0 0,-7-3 377 0 0,1 0-1 0 0,-1 0 0 0 0,1 0 0 0 0,-1 0 0 0 0,0 0 0 0 0,1 0 0 0 0,-1 0 0 0 0,1 0 0 0 0,-1 0 0 0 0,0 0 0 0 0,1-1 0 0 0,-1 1 0 0 0,1 0 0 0 0,-1 0 0 0 0,0 0 0 0 0,1 0 0 0 0,-1-1 0 0 0,0 1 0 0 0,1 0 0 0 0,-1 0 0 0 0,0-1 0 0 0,1 1 0 0 0,-1 0 0 0 0,0-1 0 0 0,0 1 0 0 0,1 0 0 0 0,-1-1 0 0 0,0 1 0 0 0,0 0 0 0 0,0-1 0 0 0,0 1 0 0 0,1-1 0 0 0,-1 1 0 0 0,0 0 0 0 0,0-1 0 0 0,0 1 0 0 0,0 0 0 0 0,0-1 0 0 0,0 1 0 0 0,0-1 0 0 0,0 1 0 0 0,0-1 0 0 0,0 1 0 0 0,0 0 0 0 0,0-1 1 0 0,0 1-1 0 0,-1 0 0 0 0,1-1 0 0 0,0 1 0 0 0,0-1 0 0 0,0 1 0 0 0,-1-1 0 0 0,1-6-1619 0 0,8-7-3700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1:18.7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139 0 9538 0 0,'-7'13'12124'0'0,"1"15"-9596"0"0,3-12-1911 0 0,-44 129 300 0 0,-5 25-1828 0 0,29-56-4378 0 0,23-88 96 0 0,5-21 1332 0 0,4-14 1813 0 0,30-56 2748 0 0,-30 47 662 0 0,1 1 0 0 0,1 0 0 0 0,0 0 0 0 0,1 1 0 0 0,1 0 0 0 0,29-26 0 0 0,-39 39-1228 0 0,0 1-1 0 0,1 0 1 0 0,0 0 0 0 0,-1 0-1 0 0,1 0 1 0 0,0 1 0 0 0,0 0 0 0 0,0-1-1 0 0,0 1 1 0 0,0 1 0 0 0,0-1-1 0 0,0 1 1 0 0,0-1 0 0 0,0 1-1 0 0,0 0 1 0 0,0 0 0 0 0,0 1 0 0 0,0 0-1 0 0,0-1 1 0 0,0 1 0 0 0,0 0-1 0 0,0 1 1 0 0,0-1 0 0 0,0 1-1 0 0,-1 0 1 0 0,1 0 0 0 0,-1 0 0 0 0,1 0-1 0 0,-1 1 1 0 0,0-1 0 0 0,0 1-1 0 0,5 4 1 0 0,-4-2-295 0 0,0-1 1 0 0,-1 0-1 0 0,1 1 1 0 0,-1 0-1 0 0,0-1 0 0 0,0 2 1 0 0,-1-1-1 0 0,1 0 1 0 0,-1 0-1 0 0,2 9 0 0 0,-3-10-444 0 0,0 0-1 0 0,-1 1 0 0 0,1-1 0 0 0,-1 1 1 0 0,0-1-1 0 0,0 0 0 0 0,0 1 0 0 0,-1-1 0 0 0,0 1 1 0 0,0-1-1 0 0,0 0 0 0 0,0 1 0 0 0,0-1 0 0 0,-3 5 1 0 0,2-6-34 0 0,0 0 0 0 0,0 0 1 0 0,-1 0-1 0 0,1 0 0 0 0,-1 0 1 0 0,1-1-1 0 0,-5 4 1 0 0,-1 1-600 0 0,-11 13-2662 0 0</inkml:trace>
  <inkml:trace contextRef="#ctx0" brushRef="#br0" timeOffset="1">70 689 10538 0 0,'4'3'1254'0'0,"1"1"0"0"0,1 0-1 0 0,-1-1 1 0 0,1 0 0 0 0,-1-1-1 0 0,1 1 1 0 0,0-1 0 0 0,11 3-1 0 0,-8-3-519 0 0,1-1-1 0 0,-1 0 1 0 0,1 0-1 0 0,-1-1 1 0 0,12-1-1 0 0,9-4-659 0 0,0-1 0 0 0,50-17-1 0 0,-42 12 602 0 0,41-13-1483 0 0,-47 13-1938 0 0,-31 11 2411 0 0,0 0 0 0 0,1-1 0 0 0,-1 1 1 0 0,0-1-1 0 0,0 1 0 0 0,0-1 1 0 0,1 0-1 0 0,-1 0 0 0 0,0 1 0 0 0,0-1 1 0 0,0 0-1 0 0,0 0 0 0 0,0 0 0 0 0,0 0 1 0 0,-1 0-1 0 0,1 0 0 0 0,0 0 0 0 0,0-1 1 0 0,-1 1-1 0 0,1 0 0 0 0,-1 0 0 0 0,1-1 1 0 0,-1 1-1 0 0,1 0 0 0 0,-1-1 0 0 0,1-1 1 0 0,2-8-2153 0 0,9-5-5511 0 0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8:50.0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153 1 12651 0 0,'-4'59'9554'0'0,"-8"4"-6025"0"0,6-39-3779 0 0,-1 1-1 0 0,-2-1 0 0 0,0-1 1 0 0,-2 0-1 0 0,-17 30 1 0 0,25-49-59 0 0,1-1 0 0 0,-1 1 0 0 0,0-1 0 0 0,0 0 0 0 0,0 0 0 0 0,0-1 0 0 0,-7 6 1 0 0,9-8 274 0 0,0 1 1 0 0,0 0-1 0 0,0-1 1 0 0,0 1-1 0 0,0-1 0 0 0,0 1 1 0 0,0-1-1 0 0,0 0 1 0 0,0 1-1 0 0,0-1 1 0 0,0 0-1 0 0,0 0 1 0 0,0 0-1 0 0,0 0 1 0 0,0 0-1 0 0,0 0 1 0 0,0 0-1 0 0,0 0 1 0 0,0 0-1 0 0,0 0 0 0 0,0-1 1 0 0,0 1-1 0 0,0 0 1 0 0,0-1-1 0 0,0 1 1 0 0,0-1-1 0 0,0 1 1 0 0,0-1-1 0 0,0 1 1 0 0,0-1-1 0 0,0 0 1 0 0,1 1-1 0 0,-1-1 1 0 0,0 0-1 0 0,1 0 1 0 0,-2-1-1 0 0,2 1 81 0 0,0 1 1 0 0,0-1-1 0 0,0 1 0 0 0,0-1 1 0 0,0 1-1 0 0,0-1 0 0 0,0 1 0 0 0,0-1 1 0 0,0 1-1 0 0,1-1 0 0 0,-1 1 1 0 0,0 0-1 0 0,0-1 0 0 0,1 1 1 0 0,-1-1-1 0 0,0 1 0 0 0,1 0 0 0 0,-1-1 1 0 0,0 1-1 0 0,1 0 0 0 0,-1-1 1 0 0,0 1-1 0 0,1 0 0 0 0,-1-1 1 0 0,1 1-1 0 0,-1 0 0 0 0,1 0 0 0 0,-1 0 1 0 0,1-1-1 0 0,-1 1 0 0 0,0 0 1 0 0,1 0-1 0 0,-1 0 0 0 0,1 0 1 0 0,-1 0-1 0 0,1 0 0 0 0,-1 0 0 0 0,1 0 1 0 0,-1 0-1 0 0,1 0 0 0 0,0 0 1 0 0,24-3 930 0 0,113 0 1172 0 0,-114 4-3093 0 0,42 8 0 0 0,-48-2-2540 0 0,-18-7 3186 0 0,1 1 0 0 0,-1-1 0 0 0,0 1 0 0 0,1-1-1 0 0,-1 1 1 0 0,0-1 0 0 0,1 1 0 0 0,-1-1 0 0 0,0 1 0 0 0,0-1 0 0 0,0 1 0 0 0,1-1 0 0 0,-1 1 0 0 0,0-1 0 0 0,0 1-1 0 0,0-1 1 0 0,0 1 0 0 0,0-1 0 0 0,0 1 0 0 0,0 0 0 0 0,0-1 0 0 0,0 1 0 0 0,0-1 0 0 0,0 1 0 0 0,0-1 0 0 0,-1 1-1 0 0,1-1 1 0 0,0 1 0 0 0,0-1 0 0 0,0 1 0 0 0,-1-1 0 0 0,1 1 0 0 0,-7 9-6243 0 0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8:50.3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18196 0 0,'0'2'146'0'0,"0"1"1"0"0,1-1 0 0 0,-1 0-1 0 0,1 1 1 0 0,-1-1-1 0 0,1 1 1 0 0,0-1-1 0 0,0 0 1 0 0,0 0-1 0 0,0 0 1 0 0,0 1 0 0 0,1-1-1 0 0,-1 0 1 0 0,1 0-1 0 0,-1-1 1 0 0,1 1-1 0 0,0 0 1 0 0,-1 0 0 0 0,1-1-1 0 0,0 1 1 0 0,0-1-1 0 0,0 0 1 0 0,1 1-1 0 0,-1-1 1 0 0,0 0-1 0 0,0 0 1 0 0,1-1 0 0 0,-1 1-1 0 0,0 0 1 0 0,1-1-1 0 0,-1 1 1 0 0,3-1-1 0 0,11 2 964 0 0,1 0 0 0 0,-1-1-1 0 0,29-2 1 0 0,-31 0-948 0 0,14 0-1042 0 0,-7 1-1737 0 0,-1 0-1 0 0,0-2 0 0 0,0-1 1 0 0,0 0-1 0 0,27-9 1 0 0,-27 5-4518 0 0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8:50.7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140 77 14723 0 0,'-3'-2'944'0'0,"0"0"0"0"0,0 0 0 0 0,0 0 1 0 0,0 1-1 0 0,0-1 0 0 0,0 1 0 0 0,0 0 0 0 0,0 0 0 0 0,-5-1 0 0 0,6 2-636 0 0,-1 0 0 0 0,0-1 0 0 0,1 1 0 0 0,-1 0 0 0 0,1 1 0 0 0,-1-1 0 0 0,1 0 0 0 0,-1 1 0 0 0,1 0 0 0 0,-5 1 0 0 0,3 0-202 0 0,-1 1-1 0 0,1 0 0 0 0,0-1 0 0 0,0 2 1 0 0,0-1-1 0 0,1 0 0 0 0,-1 1 1 0 0,1-1-1 0 0,0 1 0 0 0,0 0 0 0 0,0 0 1 0 0,-4 8-1 0 0,3-3-67 0 0,0-1 0 0 0,1 1 0 0 0,1 0 0 0 0,-1 0 0 0 0,1 0 0 0 0,1 0 0 0 0,-1 1 0 0 0,2-1 0 0 0,-1 0 0 0 0,1 0 0 0 0,1 1 0 0 0,0-1 0 0 0,0 0 0 0 0,0 0 0 0 0,1 0 0 0 0,1 0 0 0 0,4 10 0 0 0,-6-13-51 0 0,1 0 0 0 0,1-1 0 0 0,-1 1 0 0 0,1-1 0 0 0,0 1 0 0 0,1-1 0 0 0,-1 0 0 0 0,1-1 0 0 0,0 1 0 0 0,0 0 0 0 0,0-1 0 0 0,1 0 0 0 0,-1 0 0 0 0,1-1 0 0 0,0 1 0 0 0,0-1 0 0 0,0 0 0 0 0,1 0 0 0 0,-1 0 0 0 0,1-1 0 0 0,0 0 0 0 0,-1 0 0 0 0,1-1 0 0 0,0 1 0 0 0,0-1 0 0 0,0-1 0 0 0,8 1 0 0 0,-6-2-49 0 0,0 0-1 0 0,0-1 1 0 0,0 0-1 0 0,0 0 1 0 0,-1-1 0 0 0,1 0-1 0 0,-1 0 1 0 0,1 0 0 0 0,-1-1-1 0 0,0-1 1 0 0,-1 1-1 0 0,1-1 1 0 0,-1 0 0 0 0,0 0-1 0 0,0-1 1 0 0,0 0 0 0 0,-1 0-1 0 0,7-10 1 0 0,-7 9-32 0 0,0 0 0 0 0,0 0 0 0 0,-1-1 0 0 0,0 0 0 0 0,0 0 0 0 0,-1 0 0 0 0,0 0 0 0 0,0 0 0 0 0,-1-1 1 0 0,0 1-1 0 0,-1-1 0 0 0,0 1 0 0 0,0-1 0 0 0,-1 0 0 0 0,0 1 0 0 0,-2-18 0 0 0,0 18-4 0 0,-1 0-1 0 0,0 0 1 0 0,0 0-1 0 0,-1 1 1 0 0,0-1-1 0 0,0 1 1 0 0,-1 0-1 0 0,0 1 1 0 0,0-1-1 0 0,-7-6 1 0 0,9 10 119 0 0,-1-1 1 0 0,0 0-1 0 0,0 1 1 0 0,0-1-1 0 0,0 1 1 0 0,-1 0-1 0 0,0 1 0 0 0,1-1 1 0 0,-1 1-1 0 0,0 0 1 0 0,0 0-1 0 0,0 0 0 0 0,0 1 1 0 0,0 0-1 0 0,-1 0 1 0 0,-8 0-1 0 0,13 0 3 0 0,-1 1 0 0 0,1 0-1 0 0,0 1 1 0 0,0-1 0 0 0,-1 0 0 0 0,1 0-1 0 0,0 0 1 0 0,0 1 0 0 0,-1-1 0 0 0,1 1-1 0 0,0-1 1 0 0,0 1 0 0 0,0-1-1 0 0,0 1 1 0 0,0 0 0 0 0,0-1 0 0 0,0 1-1 0 0,0 0 1 0 0,0 0 0 0 0,0 0 0 0 0,0 0-1 0 0,1 0 1 0 0,-1 0 0 0 0,0 0 0 0 0,0 0-1 0 0,1 0 1 0 0,-1 0 0 0 0,1 0 0 0 0,-1 0-1 0 0,1 0 1 0 0,0 1 0 0 0,-1-1-1 0 0,1 0 1 0 0,0 0 0 0 0,0 1 0 0 0,0-1-1 0 0,0 0 1 0 0,0 0 0 0 0,0 1 0 0 0,0-1-1 0 0,0 0 1 0 0,0 0 0 0 0,1 3 0 0 0,0-1-6 0 0,0-1 0 0 0,-1 1 0 0 0,1 0-1 0 0,1 0 1 0 0,-1 0 0 0 0,0-1 0 0 0,1 1 0 0 0,-1-1 0 0 0,1 1 0 0 0,0-1 0 0 0,0 0 0 0 0,0 1 0 0 0,0-1 0 0 0,0 0 0 0 0,0 0 0 0 0,0-1 0 0 0,1 1 0 0 0,2 1 0 0 0,1-1-18 0 0,0 0 1 0 0,1-1-1 0 0,-1 1 0 0 0,0-2 1 0 0,1 1-1 0 0,-1-1 1 0 0,1 0-1 0 0,-1 0 0 0 0,1 0 1 0 0,-1-1-1 0 0,9-2 1 0 0,6-2-233 0 0,-1-1 0 0 0,22-9 0 0 0,-39 13 42 0 0,0 1 1 0 0,1-1-1 0 0,-1 1 0 0 0,0-1 1 0 0,0 0-1 0 0,0 0 0 0 0,0-1 1 0 0,-1 1-1 0 0,1 0 0 0 0,-1-1 1 0 0,1 0-1 0 0,-1 1 0 0 0,0-1 1 0 0,0 0-1 0 0,0 0 1 0 0,0-1-1 0 0,-1 1 0 0 0,1 0 1 0 0,-1 0-1 0 0,0-1 0 0 0,0 1 1 0 0,0-1-1 0 0,0-3 0 0 0,5-12 921 0 0,-6 25-5 0 0,0 0 0 0 0,0 0-1 0 0,0 0 1 0 0,1 0 0 0 0,1 10 0 0 0,2 9-256 0 0,-3 2-520 0 0,1 10 754 0 0,8 53-1 0 0,-9-82-1117 0 0,1 1-1 0 0,0-1 1 0 0,1 0-1 0 0,-1 0 1 0 0,2 0-1 0 0,-1 0 1 0 0,1 0-1 0 0,0-1 1 0 0,0 0-1 0 0,1 1 1 0 0,0-2-1 0 0,7 8 1 0 0,-4-7-3876 0 0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8:51.0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 12219 0 0,'4'-7'9815'0'0,"-1"17"-6921"0"0,-1 17-2183 0 0,-4 74 541 0 0,0-43-1978 0 0,2-1 1 0 0,11 89 0 0 0,-10-141 43 0 0,6 24-3445 0 0,-7-28 3610 0 0,1 0 0 0 0,-1-1-1 0 0,0 1 1 0 0,1 0-1 0 0,-1 0 1 0 0,1-1 0 0 0,-1 1-1 0 0,1 0 1 0 0,-1-1-1 0 0,1 1 1 0 0,-1 0-1 0 0,1-1 1 0 0,0 1 0 0 0,-1-1-1 0 0,1 1 1 0 0,0-1-1 0 0,1 1 1 0 0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8:51.4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100 1 13411 0 0,'2'1'999'0'0,"-1"1"1"0"0,0-1-1 0 0,0 1 0 0 0,0-1 1 0 0,0 1-1 0 0,0-1 0 0 0,0 1 1 0 0,-1 0-1 0 0,1 0 0 0 0,1 3 1 0 0,-1 22 3060 0 0,-13 31-4618 0 0,7-36 1625 0 0,-46 171-703 0 0,8-66-4873 0 0,41-124 2366 0 0,3-18-629 0 0,7-19 2347 0 0,-5 26 629 0 0,0 0-1 0 0,1 0 1 0 0,0 1 0 0 0,0 0-1 0 0,1-1 1 0 0,0 1-1 0 0,0 1 1 0 0,1-1 0 0 0,0 1-1 0 0,8-7 1 0 0,-8 8-29 0 0,1 1 0 0 0,-1 0 0 0 0,1 1 0 0 0,0-1 0 0 0,0 1 0 0 0,0 1 0 0 0,0-1 1 0 0,1 1-1 0 0,-1 0 0 0 0,1 1 0 0 0,-1 0 0 0 0,1 0 0 0 0,0 1 0 0 0,-1 0 0 0 0,1 0 0 0 0,0 0 0 0 0,-1 1 1 0 0,8 2-1 0 0,-1 0-105 0 0,-1 1 1 0 0,0 0-1 0 0,20 11 1 0 0,-1-2-2375 0 0,-32-13 2181 0 0,0 0 0 0 0,0 0 1 0 0,4 2-3193 0 0,-4-2 3193 0 0,0 0-1 0 0,0 0 0 0 0,0 0 0 0 0,1 0 1 0 0,-1 0-1 0 0,0 0 0 0 0,0 0 0 0 0,0 0 1 0 0,2-4-2702 0 0,-8-5-4295 0 0,-2 1 1505 0 0</inkml:trace>
  <inkml:trace contextRef="#ctx0" brushRef="#br0" timeOffset="1">184 219 9738 0 0,'25'-12'11041'0'0,"18"-1"-8970"0"0,-20 7-1332 0 0,-1 0-657 0 0,39-13-1002 0 0,-58 17 266 0 0,0 1 0 0 0,1-1 0 0 0,-1 1 1 0 0,0-1-1 0 0,0 0 0 0 0,0 0 1 0 0,0 0-1 0 0,0-1 0 0 0,-1 1 1 0 0,1-1-1 0 0,-1 1 0 0 0,1-1 1 0 0,2-5-1 0 0,-2-12-5925 0 0,-4 8 1984 0 0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8:51.7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1 8434 0 0,'-4'10'11007'0'0,"5"14"-6672"0"0,-1-14-2854 0 0,0 63 1260 0 0,2 117-471 0 0,1-150-2902 0 0,1 1 0 0 0,15 63-1 0 0,-18-102 377 0 0,9 29-2805 0 0,1-14-5852 0 0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8:52.3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 91 10146 0 0,'-27'3'7702'0'0,"21"-7"-4812"0"0,15-8-2085 0 0,2 3-553 0 0,0 1-1 0 0,0 0 1 0 0,1 0-1 0 0,-1 1 1 0 0,2 1-1 0 0,-1 0 1 0 0,1 1-1 0 0,0 0 1 0 0,0 1-1 0 0,24-5 1 0 0,-29 8-137 0 0,-1 0 0 0 0,0 1 0 0 0,1 0 0 0 0,-1 0 0 0 0,1 0 0 0 0,-1 1 0 0 0,0 0 0 0 0,1 1 0 0 0,10 3 0 0 0,-13-4-60 0 0,-1 1 0 0 0,0 1 0 0 0,1-1 0 0 0,-1 1 0 0 0,0-1 0 0 0,0 1 0 0 0,0 0 0 0 0,-1 1 0 0 0,1-1 0 0 0,-1 1 0 0 0,0-1 0 0 0,0 1 0 0 0,0 0 0 0 0,0 0 0 0 0,3 7 0 0 0,1 5 33 0 0,-1 1-1 0 0,0-1 1 0 0,-2 1-1 0 0,0 0 1 0 0,0 1-1 0 0,-2-1 1 0 0,0 1-1 0 0,-1 28 1 0 0,-3 7-16 0 0,-14 82-1 0 0,2-75-575 0 0,13-56 22 0 0,-1 0 0 0 0,1-1 0 0 0,-1 1 0 0 0,0-1 0 0 0,0 1 0 0 0,0-1 1 0 0,-5 6-1 0 0,10-30-14254 0 0,3 6 9529 0 0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8:52.6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39 8922 0 0,'0'-2'521'0'0,"0"1"0"0"0,0-1 1 0 0,0 1-1 0 0,0-1 0 0 0,1 1 1 0 0,-1 0-1 0 0,0-1 0 0 0,1 1 0 0 0,-1-1 1 0 0,1 1-1 0 0,-1 0 0 0 0,1-1 0 0 0,0 1 1 0 0,-1 0-1 0 0,1 0 0 0 0,0 0 1 0 0,0-1-1 0 0,0 1 0 0 0,0 0 0 0 0,0 0 1 0 0,0 0-1 0 0,0 0 0 0 0,0 1 0 0 0,2-2 1 0 0,0 1-184 0 0,0-1 1 0 0,0 1 0 0 0,0 1-1 0 0,1-1 1 0 0,-1 0 0 0 0,0 1 0 0 0,0-1-1 0 0,0 1 1 0 0,1 0 0 0 0,4 1-1 0 0,6 1-602 0 0,0 0 1 0 0,0 1-1 0 0,-1 1 0 0 0,16 5 0 0 0,-27-8-229 0 0,16 7-1354 0 0,-10-2-1738 0 0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8:53.0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0 225 16428 0 0,'1'1'450'0'0,"-1"0"0"0"0,1 0 0 0 0,0 0 0 0 0,-1 0 0 0 0,1 0 1 0 0,0 0-1 0 0,0 0 0 0 0,-1 0 0 0 0,1 0 0 0 0,0 0 0 0 0,0 0 1 0 0,0-1-1 0 0,0 1 0 0 0,2 0 0 0 0,21 9 1739 0 0,28 0-2305 0 0,-45-9 593 0 0,35 7-376 0 0,23 2-1644 0 0,-24-8-5437 0 0,-29-4 1739 0 0,-3-2-2193 0 0</inkml:trace>
  <inkml:trace contextRef="#ctx0" brushRef="#br0" timeOffset="1">163 2 12251 0 0,'2'8'8956'0'0,"4"5"-5846"0"0,1 3-2260 0 0,4 32 313 0 0,5 52 1 0 0,1 6-1930 0 0,-12-83-1559 0 0,1-1 0 0 0,14 34-1 0 0,-9-36-2834 0 0,0-11-1741 0 0</inkml:trace>
  <inkml:trace contextRef="#ctx0" brushRef="#br0" timeOffset="2">269 22 11154 0 0,'3'-21'8849'0'0,"-3"21"-8757"0"0,1 0 1 0 0,-1 0-1 0 0,0 0 0 0 0,3 1 2858 0 0,-3-1-2858 0 0,0 0 0 0 0,0 0 1 0 0,0 0-1 0 0,0 1 0 0 0,2 2 283 0 0,0 0-1 0 0,-1 0 1 0 0,0 0 0 0 0,1 1-1 0 0,-1-1 1 0 0,0 0 0 0 0,0 6-1 0 0,11 144 918 0 0,-7-55-1354 0 0,3-34-2964 0 0,3-11-2413 0 0,6-2-3444 0 0,-10-34 1942 0 0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8:53.4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67 1 18284 0 0,'2'71'9378'0'0,"-4"-49"-8978"0"0,-1 1 0 0 0,-9 34 0 0 0,4-24-462 0 0,3-11-699 0 0,0-1 1 0 0,-1-1-1 0 0,-2 1 1 0 0,-12 25-1 0 0,28-61-763 0 0,-7 11 1492 0 0,1 1-1 0 0,-1 0 1 0 0,1 0 0 0 0,0 0-1 0 0,0 0 1 0 0,0 0 0 0 0,0 0-1 0 0,0 0 1 0 0,1 1-1 0 0,-1-1 1 0 0,1 1 0 0 0,-1-1-1 0 0,1 1 1 0 0,0 0-1 0 0,0 0 1 0 0,0 1 0 0 0,4-3-1 0 0,2 1 96 0 0,0 1-1 0 0,1 0 1 0 0,-1 1-1 0 0,0 0 1 0 0,0 0-1 0 0,1 1 1 0 0,-1 0-1 0 0,1 0 1 0 0,-1 1-1 0 0,0 0 1 0 0,18 6 0 0 0,38 15-858 0 0,-10 7-3459 0 0,-53-28 3466 0 0,9 7-2606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1:19.1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 0 5281 0 0,'-4'4'29'0'0,"1"-1"1240"0"0,0 0 1 0 0,0-1-1 0 0,1 1 1 0 0,-1 0 0 0 0,1 0-1 0 0,0 0 1 0 0,-3 7-1 0 0,5 9 5836 0 0,7-2-5559 0 0,134 246 1876 0 0,-124-222-3365 0 0,-1 0 0 0 0,-3 1 0 0 0,-1 1 0 0 0,12 77 1 0 0,-17 71-175 0 0,-7-128-2282 0 0,9 76 0 0 0,-8-132 1432 0 0,4 20-3192 0 0,3-14-3100 0 0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8:53.7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74 0 11186 0 0,'-10'15'10441'0'0,"3"13"-6749"0"0,-2 3-3412 0 0,7-27-275 0 0,-1 3-280 0 0,0-1 1 0 0,0 0 0 0 0,0 0-1 0 0,-1 0 1 0 0,0-1-1 0 0,-1 1 1 0 0,1-1-1 0 0,-1 0 1 0 0,-7 6 0 0 0,68-18 898 0 0,8-9-5 0 0,-52 12-823 0 0,-1 1-1 0 0,0 0 0 0 0,1 0 1 0 0,0 1-1 0 0,0 1 0 0 0,-1 0 1 0 0,17 0-1 0 0,-15 7-2897 0 0,-13-6 2799 0 0,1 0 1 0 0,-1 1 0 0 0,0-1-1 0 0,1 1 1 0 0,-1-1 0 0 0,0 0-1 0 0,0 1 1 0 0,0-1 0 0 0,1 1-1 0 0,-1-1 1 0 0,0 1 0 0 0,0-1-1 0 0,0 1 1 0 0,0-1 0 0 0,0 1-1 0 0,0-1 1 0 0,0 1 0 0 0,0-1-1 0 0,0 1 1 0 0,0-1 0 0 0,0 0-1 0 0,0 1 1 0 0,0-1 0 0 0,0 1-1 0 0,-1-1 1 0 0,1 1 0 0 0,0 0-1 0 0,-5 8-6442 0 0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8:54.1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13699 0 0,'0'2'699'0'0,"1"0"-1"0"0,0 0 1 0 0,0 0 0 0 0,0 0-1 0 0,0-1 1 0 0,0 1-1 0 0,1 0 1 0 0,-1-1 0 0 0,0 1-1 0 0,1-1 1 0 0,-1 1 0 0 0,1-1-1 0 0,2 2 1 0 0,0-1-174 0 0,-1 0 0 0 0,1 0-1 0 0,0 0 1 0 0,0-1 0 0 0,0 0 0 0 0,6 2-1 0 0,5-1-423 0 0,0 0-1 0 0,29-1 1 0 0,-25-1 823 0 0,-2 0-783 0 0,1 0-1 0 0,-1 2 1 0 0,1 0-1 0 0,-1 1 0 0 0,24 7 1 0 0,-39-9-257 0 0,1 0 0 0 0,0 0 1 0 0,0 0-1 0 0,0 0 0 0 0,0 1 0 0 0,-1-1 0 0 0,1 1 1 0 0,-1-1-1 0 0,1 1 0 0 0,-1 0 0 0 0,0 0 1 0 0,1 0-1 0 0,-1 0 0 0 0,0 1 0 0 0,-1-1 0 0 0,1 1 1 0 0,0-1-1 0 0,-1 1 0 0 0,1-1 0 0 0,-1 1 0 0 0,0 0 1 0 0,0 0-1 0 0,0 0 0 0 0,0 0 0 0 0,0 0 1 0 0,0 0-1 0 0,-1 0 0 0 0,0 0 0 0 0,0 0 0 0 0,0 0 1 0 0,0 0-1 0 0,0 0 0 0 0,0 0 0 0 0,-1 0 1 0 0,1 0-1 0 0,-1 0 0 0 0,0 0 0 0 0,0 0 0 0 0,-2 2 1 0 0,-12 28-8262 0 0,6-18-828 0 0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8:54.5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37 9002 0 0,'-17'-6'7399'0'0,"17"6"-7285"0"0,-1 0 0 0 0,1 0 0 0 0,0 0 0 0 0,0-1 0 0 0,0 1 0 0 0,0 0 0 0 0,0 0 0 0 0,0 0 0 0 0,-1-1 0 0 0,1 1 0 0 0,0 0 0 0 0,0 0 0 0 0,0 0 0 0 0,0-1 0 0 0,0 1 0 0 0,0 0 0 0 0,0 0 0 0 0,0-1 0 0 0,0 1 0 0 0,0 0 0 0 0,0 0 0 0 0,0 0 0 0 0,0-1 0 0 0,0 1 0 0 0,0 0 0 0 0,0 0 0 0 0,0-1 0 0 0,0 1 0 0 0,0 0 0 0 0,1 0 0 0 0,-1 0 0 0 0,0-1 0 0 0,0 1 0 0 0,0 0 1 0 0,0 0-1 0 0,0 0 0 0 0,1-1 0 0 0,0 0 94 0 0,1 0 0 0 0,0-1 0 0 0,0 1 0 0 0,0 0 0 0 0,0 0 0 0 0,0 0 0 0 0,0 0 0 0 0,0 0 0 0 0,0 0 0 0 0,0 1 0 0 0,4-2 0 0 0,33-3 270 0 0,1 2-1 0 0,-1 2 1 0 0,62 5-1 0 0,26-1-713 0 0,-111-3 1137 0 0,7-1-6283 0 0,-43 1-589 0 0,9 0 5879 0 0,1 1-1 0 0,-1 0 1 0 0,1 0-1 0 0,-16 5 1 0 0,18-3 594 0 0,-1 0 1 0 0,1 0 0 0 0,0 1 0 0 0,0 0 0 0 0,0 1 0 0 0,0-1 0 0 0,1 1 0 0 0,-12 11-1 0 0,13-11 9 0 0,0 1 0 0 0,1 0 0 0 0,0 1-1 0 0,0 0 1 0 0,0-1 0 0 0,1 2 0 0 0,0-1 0 0 0,1 0-1 0 0,-5 13 1 0 0,5-11-416 0 0,1 0 1 0 0,0 0-1 0 0,0 0 0 0 0,1 0 0 0 0,0 14 1 0 0,1-10-112 0 0,1 1 1 0 0,0-1 0 0 0,4 17-1 0 0,8 3-2018 0 0,-12-31 1472 0 0,1 1 0 0 0,-1-1 0 0 0,1 0 0 0 0,-1 0 0 0 0,1 0 0 0 0,0 0 0 0 0,0 0 0 0 0,0-1 0 0 0,0 1 0 0 0,3 1 0 0 0,-4-2 294 0 0,0-1 0 0 0,-1 0 0 0 0,1 0 1 0 0,0 1-1 0 0,-1-1 0 0 0,1 0 0 0 0,0 0 1 0 0,-1 0-1 0 0,1 0 0 0 0,0 0 0 0 0,-1 0 0 0 0,1 0 1 0 0,0 0-1 0 0,0 0 0 0 0,-1 0 0 0 0,1 0 1 0 0,0-1-1 0 0,-1 1 0 0 0,1 0 0 0 0,0 0 1 0 0,-1-1-1 0 0,1 1 0 0 0,0 0 0 0 0,-1-1 0 0 0,1 1 1 0 0,-1-1-1 0 0,2 0 0 0 0,7-7-5094 0 0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8:54.9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162 1 10794 0 0,'-4'96'10730'0'0,"-5"1"-6815"0"0,-1-34-5781 0 0,-2 0 1 0 0,-31 93 0 0 0,41-153 1645 0 0,1 1 1 0 0,0-1-1 0 0,-1 1 0 0 0,1-1 1 0 0,-1 0-1 0 0,0 0 0 0 0,0 0 1 0 0,-1 0-1 0 0,1 0 0 0 0,0-1 1 0 0,-1 1-1 0 0,0 0 0 0 0,1-1 1 0 0,-5 2-1 0 0,6-3 254 0 0,0-1 0 0 0,-1 1 0 0 0,1-1 1 0 0,0 1-1 0 0,-1-1 0 0 0,1 0 0 0 0,-1 0 1 0 0,1 0-1 0 0,-1 0 0 0 0,1 0 0 0 0,0 0 0 0 0,-1 0 1 0 0,1 0-1 0 0,-1 0 0 0 0,1-1 0 0 0,-1 1 0 0 0,1-1 1 0 0,0 1-1 0 0,-1-1 0 0 0,1 1 0 0 0,0-1 0 0 0,0 0 1 0 0,-1 0-1 0 0,1 1 0 0 0,0-1 0 0 0,0 0 1 0 0,0 0-1 0 0,0 0 0 0 0,0-1 0 0 0,0 1 0 0 0,0 0 1 0 0,0 0-1 0 0,1 0 0 0 0,-1-1 0 0 0,0 1 0 0 0,1 0 1 0 0,-2-3-1 0 0,2 4 59 0 0,0 0 0 0 0,0-1 0 0 0,-1 1-1 0 0,1 0 1 0 0,0-1 0 0 0,0 1 0 0 0,0 0 0 0 0,0-1 0 0 0,-1 1 0 0 0,1 0 0 0 0,0-1 0 0 0,0 1-1 0 0,0-1 1 0 0,0 1 0 0 0,0 0 0 0 0,0-1 0 0 0,0 1 0 0 0,0-1 0 0 0,0 1 0 0 0,0-1 0 0 0,0 1 0 0 0,0 0-1 0 0,0-1 1 0 0,0 1 0 0 0,1 0 0 0 0,-1-1 0 0 0,0 1 0 0 0,0-1 0 0 0,0 1 0 0 0,0 0 0 0 0,1-1-1 0 0,-1 1 1 0 0,15-5 1773 0 0,27 9-241 0 0,-34-3-1310 0 0,2 0-330 0 0,1 0 0 0 0,-1-1 0 0 0,1-1 1 0 0,-1 0-1 0 0,1 0 0 0 0,16-5 1 0 0,14-12-3890 0 0,-36 15 2517 0 0,-1 0-1 0 0,0-1 1 0 0,0 1 0 0 0,0-1 0 0 0,0 0-1 0 0,4-6 1 0 0,3-6-5557 0 0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8:55.3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16684 0 0,'3'3'639'0'0,"-1"0"0"0"0,0 0 0 0 0,1 1 0 0 0,-2-1 1 0 0,1 0-1 0 0,0 1 0 0 0,-1-1 0 0 0,1 1 0 0 0,-1 0 1 0 0,1 7-1 0 0,4 42-440 0 0,-4-31 298 0 0,11 209-2727 0 0,-13-236 2134 0 0,0-1-1 0 0,1 1 1 0 0,0 0 0 0 0,-1 0 0 0 0,2 0 0 0 0,-1 0-1 0 0,1 0 1 0 0,0 1 0 0 0,0-1 0 0 0,0 0 0 0 0,0 1 0 0 0,6-7-1 0 0,-7 8 98 0 0,1 1 0 0 0,0-1 0 0 0,0 1-1 0 0,1 0 1 0 0,-1 0 0 0 0,0 0-1 0 0,1 1 1 0 0,-1-1 0 0 0,1 0 0 0 0,0 1-1 0 0,-1 0 1 0 0,1-1 0 0 0,0 1 0 0 0,0 0-1 0 0,0 1 1 0 0,0-1 0 0 0,0 0-1 0 0,0 1 1 0 0,0-1 0 0 0,0 1 0 0 0,0 0-1 0 0,3 1 1 0 0,8 0-382 0 0,14 2-3420 0 0,-26-3 2985 0 0,0 0-1 0 0,1-1 0 0 0,-1 1 0 0 0,0-1 0 0 0,0 1 0 0 0,1-1 1 0 0,-1 1-1 0 0,0-1 0 0 0,0 0 0 0 0,2-1 0 0 0,6-2-4274 0 0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8:55.6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158 0 17780 0 0,'-10'2'642'0'0,"1"0"0"0"0,-1 0 0 0 0,0 1 0 0 0,0 0 0 0 0,1 1 0 0 0,0 0 0 0 0,0 0 0 0 0,0 1 0 0 0,0 0 0 0 0,-12 10 0 0 0,17-11-553 0 0,0 0 0 0 0,0 0 0 0 0,1 1 0 0 0,-1 0 0 0 0,1-1 0 0 0,0 1-1 0 0,0 0 1 0 0,1 0 0 0 0,-1 1 0 0 0,1-1 0 0 0,0 0 0 0 0,1 1 0 0 0,-1 0-1 0 0,1-1 1 0 0,0 1 0 0 0,1 0 0 0 0,-1-1 0 0 0,1 1 0 0 0,0 0 0 0 0,1 6-1 0 0,1-3-61 0 0,0 1-1 0 0,0-1 1 0 0,0 1-1 0 0,2-1 1 0 0,-1 0-1 0 0,1 0 1 0 0,0 0-1 0 0,1 0 1 0 0,0-1-1 0 0,7 9 1 0 0,-8-11-42 0 0,0 0-1 0 0,1 0 1 0 0,0-1 0 0 0,0 0-1 0 0,1 0 1 0 0,-1 0-1 0 0,1 0 1 0 0,0-1 0 0 0,0 0-1 0 0,0 0 1 0 0,1-1 0 0 0,0 0-1 0 0,-1 0 1 0 0,9 2 0 0 0,-11-4 4 0 0,1-1 1 0 0,0 0-1 0 0,-1 0 0 0 0,1 0 1 0 0,-1 0-1 0 0,1-1 1 0 0,-1 0-1 0 0,0 0 1 0 0,1 0-1 0 0,-1 0 0 0 0,0-1 1 0 0,1 1-1 0 0,-1-1 1 0 0,0-1-1 0 0,0 1 0 0 0,-1 0 1 0 0,1-1-1 0 0,0 0 1 0 0,-1 0-1 0 0,1 0 1 0 0,-1 0-1 0 0,0 0 0 0 0,0-1 1 0 0,0 1-1 0 0,4-9 1 0 0,-3 6-5 0 0,0-1 0 0 0,0 0 0 0 0,-1 0 0 0 0,1-1 0 0 0,-2 1 0 0 0,1-1 0 0 0,-1 1 0 0 0,0-1 0 0 0,0 0 0 0 0,-1 0 0 0 0,-1 0 0 0 0,1 0 0 0 0,-1 0 0 0 0,-1-8 0 0 0,0 8-9 0 0,-1 1 0 0 0,-1 0 1 0 0,1 0-1 0 0,-1 0 0 0 0,0 0 1 0 0,0 0-1 0 0,-1 1 1 0 0,0-1-1 0 0,-1 1 0 0 0,1 0 1 0 0,-1 0-1 0 0,0 0 0 0 0,0 1 1 0 0,-1 0-1 0 0,0 0 0 0 0,0 0 1 0 0,0 1-1 0 0,0 0 0 0 0,-1 0 1 0 0,1 0-1 0 0,-1 1 1 0 0,0 0-1 0 0,0 1 0 0 0,0-1 1 0 0,-1 1-1 0 0,1 1 0 0 0,-1-1 1 0 0,-7 0-1 0 0,13 2-111 0 0,0 1-1 0 0,0-1 1 0 0,0 0-1 0 0,0 0 1 0 0,0 1 0 0 0,0-1-1 0 0,0 1 1 0 0,0 0-1 0 0,0-1 1 0 0,0 1-1 0 0,0 0 1 0 0,0 0 0 0 0,1 0-1 0 0,-1 0 1 0 0,0 1-1 0 0,1-1 1 0 0,-1 0-1 0 0,1 1 1 0 0,-2 1 0 0 0,2-2-508 0 0,0 1 0 0 0,0-1 0 0 0,1 1 1 0 0,-1-1-1 0 0,0 1 0 0 0,1-1 0 0 0,-1 1 1 0 0,1-1-1 0 0,-1 1 0 0 0,1-1 1 0 0,0 1-1 0 0,0 0 0 0 0,0-1 0 0 0,0 1 1 0 0,0 2-1 0 0,2 6-6980 0 0</inkml:trace>
  <inkml:trace contextRef="#ctx0" brushRef="#br0" timeOffset="1">317 56 13115 0 0,'0'-1'386'0'0,"1"1"0"0"0,-1 0 0 0 0,1 0-1 0 0,0 0 1 0 0,-1 0 0 0 0,1 0 0 0 0,-1 0 0 0 0,1-1 0 0 0,-1 1 0 0 0,1 1 0 0 0,0-1 0 0 0,-1 0 0 0 0,1 0 0 0 0,-1 0 0 0 0,1 0-1 0 0,-1 0 1 0 0,1 0 0 0 0,-1 1 0 0 0,1-1 0 0 0,-1 0 0 0 0,1 0 0 0 0,-1 1 0 0 0,2 0 772 0 0,-1 0-772 0 0,6 15 3190 0 0,-3 24-3226 0 0,-4-36 247 0 0,-6 132-73 0 0,-5-46-6064 0 0,10-83 3562 0 0,-1 1 0 0 0,0-1-1 0 0,0 0 1 0 0,-5 11 0 0 0,-4 3-6140 0 0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8:56.0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16 12171 0 0,'-1'2'610'0'0,"1"-1"0"0"0,-1 1 0 0 0,1 0 0 0 0,0 0 0 0 0,-1 0 0 0 0,1 0 0 0 0,0 0 1 0 0,0 0-1 0 0,0 0 0 0 0,0 0 0 0 0,0 0 0 0 0,1 3 0 0 0,0-5-503 0 0,0 1 1 0 0,-1-1-1 0 0,1 0 1 0 0,0 1-1 0 0,-1-1 0 0 0,1 0 1 0 0,0 1-1 0 0,-1-1 0 0 0,1 0 1 0 0,0 0-1 0 0,0 1 0 0 0,-1-1 1 0 0,1 0-1 0 0,0 0 1 0 0,0 0-1 0 0,-1 0 0 0 0,1 0 1 0 0,0 0-1 0 0,0 0 0 0 0,-1 0 1 0 0,1 0-1 0 0,0-1 0 0 0,0 1 1 0 0,-1 0-1 0 0,1 0 0 0 0,0-1 1 0 0,-1 1-1 0 0,1 0 1 0 0,0-1-1 0 0,-1 1 0 0 0,1-1 1 0 0,0 0-1 0 0,17-7 228 0 0,-1 1 0 0 0,1 1 0 0 0,0 1 0 0 0,1 0-1 0 0,-1 1 1 0 0,1 1 0 0 0,0 1 0 0 0,36 0 0 0 0,-54 2-332 0 0,0 0-1 0 0,0 0 1 0 0,0 0 0 0 0,1 0-1 0 0,-1 0 1 0 0,0 0-1 0 0,0 1 1 0 0,0-1 0 0 0,0 0-1 0 0,0 0 1 0 0,0 1 0 0 0,0-1-1 0 0,0 1 1 0 0,0-1 0 0 0,0 1-1 0 0,0 0 1 0 0,0-1 0 0 0,0 1-1 0 0,0 0 1 0 0,0-1-1 0 0,-1 1 1 0 0,1 0 0 0 0,0 0-1 0 0,-1 0 1 0 0,1 0 0 0 0,0 0-1 0 0,-1 0 1 0 0,1 0 0 0 0,-1 0-1 0 0,1 0 1 0 0,-1 0-1 0 0,0 0 1 0 0,1 0 0 0 0,-1 0-1 0 0,0 0 1 0 0,0 0 0 0 0,0 0-1 0 0,0 1 1 0 0,0-1 0 0 0,0 0-1 0 0,0 0 1 0 0,0 0-1 0 0,0 0 1 0 0,-1 0 0 0 0,1 0-1 0 0,0 0 1 0 0,-1 0 0 0 0,1 0-1 0 0,-1 1 1 0 0,-4 9 28 0 0,1-1 1 0 0,-2 0-1 0 0,1 0 1 0 0,-8 9-1 0 0,3-4-13 0 0,8-12-35 0 0,0 0 0 0 0,1 0 1 0 0,0 0-1 0 0,-1 0 0 0 0,1 0 1 0 0,0 0-1 0 0,1 1 0 0 0,-1-1 1 0 0,0 0-1 0 0,1 0 0 0 0,0 1 1 0 0,0-1-1 0 0,0 0 0 0 0,0 4 1 0 0,1-5 5 0 0,-1-1 0 0 0,1 0 0 0 0,-1 1 1 0 0,1-1-1 0 0,0 0 0 0 0,-1 0 0 0 0,1 0 1 0 0,0 0-1 0 0,0 0 0 0 0,0 0 0 0 0,0 0 1 0 0,0 0-1 0 0,0 0 0 0 0,0 0 0 0 0,0 0 1 0 0,0-1-1 0 0,1 1 0 0 0,-1 0 0 0 0,0-1 1 0 0,0 1-1 0 0,1-1 0 0 0,-1 1 0 0 0,0-1 0 0 0,1 0 1 0 0,-1 0-1 0 0,0 1 0 0 0,1-1 0 0 0,-1 0 1 0 0,0 0-1 0 0,1 0 0 0 0,-1-1 0 0 0,1 1 1 0 0,-1 0-1 0 0,0 0 0 0 0,1-1 0 0 0,1 0 1 0 0,4 0-521 0 0,0-1 0 0 0,0 0 0 0 0,0-1 1 0 0,0 0-1 0 0,0 0 0 0 0,0 0 1 0 0,-1-1-1 0 0,9-6 0 0 0,-7 4-1171 0 0,0 0 0 0 0,-1 0 0 0 0,-1-1 0 0 0,1 0-1 0 0,-1 0 1 0 0,7-10 0 0 0,3-8-4547 0 0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8:56.4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1 136 13915 0 0,'0'-3'641'0'0,"0"0"0"0"0,-1 0 0 0 0,1 1 0 0 0,0-1 0 0 0,0 0 0 0 0,0 0 0 0 0,1 0 0 0 0,-1 0 0 0 0,1 0 0 0 0,0 1 0 0 0,-1-1 0 0 0,4-5 0 0 0,-3 6-415 0 0,0 0 0 0 0,1 0 0 0 0,-1 0 0 0 0,1 0 0 0 0,-1 0 0 0 0,1 1 0 0 0,0-1 0 0 0,0 0 0 0 0,0 1 0 0 0,0 0 0 0 0,0-1 0 0 0,4-1 0 0 0,2 0-119 0 0,0 1 1 0 0,0 0 0 0 0,0 0 0 0 0,1 0 0 0 0,-1 1 0 0 0,1 0-1 0 0,14 1 1 0 0,-13 0-63 0 0,-1 0-1 0 0,0 1 1 0 0,1 0-1 0 0,-1 1 0 0 0,0 0 1 0 0,0 0-1 0 0,1 1 1 0 0,-2 0-1 0 0,1 1 1 0 0,9 4-1 0 0,-14-5-7 0 0,0 0 0 0 0,0 0 0 0 0,0 0-1 0 0,0 0 1 0 0,0 1 0 0 0,-1 0 0 0 0,1-1 0 0 0,-1 1 0 0 0,0 0 0 0 0,0 1 0 0 0,0-1-1 0 0,-1 0 1 0 0,0 1 0 0 0,0 0 0 0 0,0-1 0 0 0,0 1 0 0 0,-1 0 0 0 0,1 0-1 0 0,-1 0 1 0 0,0 7 0 0 0,0 6-159 0 0,-1 0 0 0 0,0-1 0 0 0,-2 1 1 0 0,-4 26-1 0 0,-11 33-6768 0 0,9-41-1294 0 0,5-22 845 0 0</inkml:trace>
  <inkml:trace contextRef="#ctx0" brushRef="#br0" timeOffset="1">375 105 11602 0 0,'1'-1'222'0'0,"2"-12"1544"0"0,1 0 1 0 0,1 1-1 0 0,0 0 1 0 0,1-1-1 0 0,0 2 1 0 0,11-17-1 0 0,-17 28-1721 0 0,0 0 0 0 0,0 0 0 0 0,0 0 0 0 0,0 0 0 0 0,0 0 0 0 0,1 0 0 0 0,-1 0 0 0 0,0-1-1 0 0,0 1 1 0 0,0 0 0 0 0,0 0 0 0 0,0 0 0 0 0,0 0 0 0 0,0 0 0 0 0,0 0 0 0 0,0 0 0 0 0,1 0 0 0 0,-1 0 0 0 0,0 0 0 0 0,0 0 0 0 0,0 0-1 0 0,0 0 1 0 0,0-1 0 0 0,0 1 0 0 0,1 0 0 0 0,-1 0 0 0 0,0 0 0 0 0,0 0 0 0 0,0 0 0 0 0,0 0 0 0 0,0 0 0 0 0,0 1 0 0 0,1-1 0 0 0,-1 0-1 0 0,0 0 1 0 0,0 0 0 0 0,0 0 0 0 0,0 0 0 0 0,0 0 0 0 0,0 0 0 0 0,1 0 0 0 0,-1 0 0 0 0,0 0 0 0 0,0 0 0 0 0,0 0 0 0 0,0 0 0 0 0,0 0-1 0 0,0 1 1 0 0,0-1 0 0 0,0 0 0 0 0,0 0 0 0 0,0 0 0 0 0,1 0 0 0 0,-1 0 0 0 0,0 0 0 0 0,0 0 0 0 0,0 1 0 0 0,0-1 0 0 0,0 0 0 0 0,0 0-1 0 0,2 15 967 0 0,-1 20-660 0 0,-1-33-204 0 0,-7 134 427 0 0,1 55-1727 0 0,15-64-3705 0 0,-8-120 4066 0 0,7 31-4217 0 0,5-18-2444 0 0,-4-15 1059 0 0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8:56.7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89 14 14563 0 0,'0'0'353'0'0,"0"-1"-1"0"0,1 0 1 0 0,-1 0-1 0 0,0 1 1 0 0,0-1 0 0 0,1 0-1 0 0,-1 1 1 0 0,1-1-1 0 0,-1 1 1 0 0,0-1 0 0 0,1 0-1 0 0,-1 1 1 0 0,1-1-1 0 0,-1 1 1 0 0,1-1 0 0 0,0 1-1 0 0,-1-1 1 0 0,1 1-1 0 0,-1 0 1 0 0,1-1-1 0 0,0 1 1 0 0,0 0 0 0 0,-1-1-1 0 0,1 1 1 0 0,0 0-1 0 0,0 0 1 0 0,-2 19 2686 0 0,-14 33-2479 0 0,-2-8-642 0 0,-26 47 0 0 0,16-42-4514 0 0,36-57 4477 0 0,1-1 0 0 0,0 1-1 0 0,0 1 1 0 0,0 0 0 0 0,1 0 0 0 0,0 1-1 0 0,0 1 1 0 0,1 0 0 0 0,0 0 0 0 0,-1 1-1 0 0,2 1 1 0 0,-1 0 0 0 0,22-3 0 0 0,-6 10-3446 0 0,-27-4 3226 0 0,0 0 0 0 0,0 1 0 0 0,-1-1 0 0 0,1 1 0 0 0,0-1 0 0 0,-1 0 0 0 0,1 1 0 0 0,-1-1 0 0 0,1 1 0 0 0,-1 0 0 0 0,1-1 0 0 0,-1 1 0 0 0,1-1 0 0 0,-1 1 0 0 0,1 0 0 0 0,-1-1 0 0 0,0 1 0 0 0,1 0 0 0 0,-1 0 0 0 0,0-1 0 0 0,1 2 0 0 0,-1 8-6034 0 0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8:57.1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16 17556 0 0,'3'1'577'0'0,"-1"0"1"0"0,0-1-1 0 0,1 1 1 0 0,0 0 0 0 0,-1-1-1 0 0,1 0 1 0 0,-1 0-1 0 0,1 0 1 0 0,3 0-1 0 0,48-9 637 0 0,-25 2-624 0 0,-17 6-498 0 0,-1 0 1 0 0,0 0-1 0 0,0 1 1 0 0,1 0-1 0 0,-1 1 1 0 0,18 3-1 0 0,-26-3-93 0 0,0-1 1 0 0,0 1-1 0 0,0 1 0 0 0,0-1 0 0 0,0 0 1 0 0,0 1-1 0 0,-1-1 0 0 0,1 1 0 0 0,0 0 1 0 0,-1 0-1 0 0,0 0 0 0 0,1 0 0 0 0,-1 0 1 0 0,0 1-1 0 0,0-1 0 0 0,0 1 0 0 0,0-1 0 0 0,-1 1 1 0 0,1 0-1 0 0,-1-1 0 0 0,0 1 0 0 0,1 0 1 0 0,-1 0-1 0 0,0 0 0 0 0,-1 0 0 0 0,1 0 1 0 0,-1 1-1 0 0,1 2 0 0 0,0 1-292 0 0,-1 0 1 0 0,0 0-1 0 0,-1 0 0 0 0,0-1 0 0 0,0 1 0 0 0,0 0 0 0 0,0-1 1 0 0,-1 1-1 0 0,0-1 0 0 0,-5 10 0 0 0,5-13-283 0 0,0 1 1 0 0,0-1-1 0 0,0 1 0 0 0,-1-1 0 0 0,0 0 1 0 0,1 1-1 0 0,-7 4 0 0 0,6-6-37 0 0,1-1 0 0 0,0 1 0 0 0,-1-1 0 0 0,0 1 0 0 0,1-1 0 0 0,-1 0 1 0 0,0 0-1 0 0,1 0 0 0 0,-1 0 0 0 0,0-1 0 0 0,0 1 0 0 0,-3 0 0 0 0,-14-1-1456 0 0,-20 1 1365 0 0,38-1 1333 0 0,0 0 1 0 0,-1 1-1 0 0,1-1 1 0 0,0 1-1 0 0,0-1 1 0 0,0 1-1 0 0,0 0 1 0 0,0-1-1 0 0,0 1 1 0 0,0 0-1 0 0,1 0 1 0 0,-1 1-1 0 0,-3 2 1 0 0,5-4-478 0 0,-1 0 0 0 0,1 0 0 0 0,0 0 0 0 0,0 0 0 0 0,-1 1 1 0 0,1-1-1 0 0,0 0 0 0 0,0 0 0 0 0,0 1 0 0 0,-1-1 0 0 0,1 0 0 0 0,0 0 0 0 0,0 1 0 0 0,0-1 1 0 0,0 0-1 0 0,0 1 0 0 0,0-1 0 0 0,-1 0 0 0 0,1 1 0 0 0,0-1 0 0 0,0 0 0 0 0,0 1 1 0 0,0-1-1 0 0,0 0 0 0 0,0 0 0 0 0,0 1 0 0 0,0-1 0 0 0,0 0 0 0 0,1 1 0 0 0,-1-1 1 0 0,0 0-1 0 0,0 1 0 0 0,0-1 0 0 0,0 0 0 0 0,0 0 0 0 0,0 1 0 0 0,1-1 0 0 0,-1 0 1 0 0,0 1-1 0 0,16 3 1998 0 0,17-6-1450 0 0,14-13-403 0 0,-41 12-266 0 0,1 0 0 0 0,0 1-1 0 0,0-1 1 0 0,0 1 0 0 0,0 1 0 0 0,0-1 0 0 0,1 1 0 0 0,-1 1-1 0 0,0-1 1 0 0,1 1 0 0 0,13 2 0 0 0,-21-2-21 0 0,1 0 1 0 0,-1 1-1 0 0,1-1 0 0 0,0 1 1 0 0,-1-1-1 0 0,1 1 1 0 0,-1-1-1 0 0,1 1 1 0 0,-1-1-1 0 0,1 1 0 0 0,-1-1 1 0 0,0 1-1 0 0,1 0 1 0 0,-1-1-1 0 0,0 1 0 0 0,1 0 1 0 0,-1-1-1 0 0,0 1 1 0 0,0 0-1 0 0,0-1 0 0 0,0 1 1 0 0,1 0-1 0 0,-1-1 1 0 0,0 1-1 0 0,0 0 1 0 0,0-1-1 0 0,0 1 0 0 0,-1 0 1 0 0,1 0-1 0 0,0-1 1 0 0,0 1-1 0 0,0 0 0 0 0,0-1 1 0 0,-1 1-1 0 0,1 0 1 0 0,-1 0-1 0 0,-14 33 55 0 0,11-25-50 0 0,1-2-14 0 0,1-1 0 0 0,0 1 0 0 0,0 0 0 0 0,1 0 0 0 0,0-1 0 0 0,0 1 0 0 0,0 0 0 0 0,1 0 0 0 0,0 0 0 0 0,2 9 0 0 0,-2-14-5 0 0,0 0 1 0 0,1-1-1 0 0,-1 1 0 0 0,1 0 0 0 0,-1-1 0 0 0,1 1 0 0 0,0-1 0 0 0,0 1 1 0 0,0-1-1 0 0,0 1 0 0 0,0-1 0 0 0,0 1 0 0 0,0-1 0 0 0,0 0 0 0 0,0 0 1 0 0,1 1-1 0 0,-1-1 0 0 0,3 1 0 0 0,-2-1-16 0 0,0 0 1 0 0,0-1-1 0 0,1 1 1 0 0,-1-1-1 0 0,1 1 1 0 0,-1-1-1 0 0,0 0 1 0 0,1 0-1 0 0,-1 0 1 0 0,0 0-1 0 0,1-1 1 0 0,-1 1-1 0 0,1-1 1 0 0,-1 1-1 0 0,0-1 1 0 0,0 0-1 0 0,4-1 1 0 0,3-2-804 0 0,-1 0 1 0 0,1-1-1 0 0,-1 0 1 0 0,1 0-1 0 0,9-9 1 0 0,-7 4-2670 0 0,0 0 0 0 0,17-22 1 0 0,-9 6-3117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1:19.9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229 108 5969 0 0,'-39'15'8508'0'0,"0"8"-4073"0"0,29-15-4086 0 0,1 0-1 0 0,-1 0 1 0 0,1 1 0 0 0,1 0-1 0 0,0 0 1 0 0,0 1 0 0 0,1 0-1 0 0,-11 20 1 0 0,17-27-346 0 0,-1 0 0 0 0,1 1 0 0 0,0-1 0 0 0,0 0-1 0 0,0 1 1 0 0,1-1 0 0 0,-1 1 0 0 0,1-1 0 0 0,0 1 0 0 0,0-1 0 0 0,0 1 0 0 0,0 0 0 0 0,1-1-1 0 0,-1 1 1 0 0,1-1 0 0 0,0 0 0 0 0,0 1 0 0 0,1 3 0 0 0,1-2-9 0 0,0 0 1 0 0,0 0 0 0 0,0 0 0 0 0,1 0-1 0 0,0 0 1 0 0,0 0 0 0 0,0-1-1 0 0,0 0 1 0 0,1 0 0 0 0,5 4-1 0 0,-4-3 8 0 0,1-1 1 0 0,-1 0-1 0 0,1 0 0 0 0,0 0 0 0 0,0-1 1 0 0,0 0-1 0 0,0-1 0 0 0,0 0 0 0 0,1 0 0 0 0,-1 0 1 0 0,1-1-1 0 0,0 0 0 0 0,-1 0 0 0 0,1-1 0 0 0,0 0 1 0 0,-1 0-1 0 0,10-2 0 0 0,-8-2 44 0 0,-1 0 0 0 0,1 0 0 0 0,-1 0 0 0 0,1-1 1 0 0,-2-1-1 0 0,1 1 0 0 0,0-1 0 0 0,-1 0 0 0 0,0-1 0 0 0,-1 0 0 0 0,1 0 0 0 0,-1 0 0 0 0,-1-1 0 0 0,1 0 0 0 0,-1 0 0 0 0,-1 0 1 0 0,0-1-1 0 0,0 0 0 0 0,5-17 0 0 0,-5 17 5 0 0,-1-1 1 0 0,-1 1-1 0 0,0-1 0 0 0,0 0 1 0 0,-1 0-1 0 0,0 0 0 0 0,-1 0 1 0 0,0 0-1 0 0,-1 0 1 0 0,0 0-1 0 0,0 0 0 0 0,-1 0 1 0 0,0 1-1 0 0,-1-1 0 0 0,0 0 1 0 0,-1 1-1 0 0,0 0 0 0 0,-9-17 1 0 0,10 22-56 0 0,-1-1 0 0 0,1 1 0 0 0,-1 0 0 0 0,0 0 0 0 0,0 0 0 0 0,-1 0 0 0 0,1 0 0 0 0,-1 1 0 0 0,0 0 0 0 0,0 0 0 0 0,0 1 0 0 0,0-1 0 0 0,0 1 0 0 0,0 0 0 0 0,-1 0 0 0 0,-5-1 0 0 0,4 2-142 0 0,-1 1 0 0 0,1-1 0 0 0,-1 1 0 0 0,0 0-1 0 0,1 1 1 0 0,-1 0 0 0 0,1 0 0 0 0,-1 1-1 0 0,1 0 1 0 0,-14 5 0 0 0,9-2-337 0 0,0 1 0 0 0,0 0 0 0 0,1 1 0 0 0,0 0 0 0 0,0 1-1 0 0,1 0 1 0 0,0 1 0 0 0,0 0 0 0 0,1 0 0 0 0,0 1 0 0 0,1 0 0 0 0,0 1 0 0 0,-9 16 0 0 0,10-12-160 0 0,1 0 0 0 0,1 1 1 0 0,0 0-1 0 0,1 0 0 0 0,1 0 0 0 0,0 0 1 0 0,2 1-1 0 0,0-1 0 0 0,1 24 1 0 0,2-11 458 0 0,6 37 1 0 0,13 24 4888 0 0,-20-84-4289 0 0,1 0 0 0 0,0 0 0 0 0,0-1 0 0 0,0 1-1 0 0,1-1 1 0 0,0 0 0 0 0,0 0 0 0 0,0 0 0 0 0,1 0 0 0 0,-1 0-1 0 0,1-1 1 0 0,0 1 0 0 0,1-1 0 0 0,-1 0 0 0 0,1-1 0 0 0,0 1 0 0 0,-1-1-1 0 0,10 5 1 0 0,-8-6-261 0 0,1 0 1 0 0,-1 0-1 0 0,0 0 0 0 0,1-1 0 0 0,-1 0 0 0 0,0-1 1 0 0,1 1-1 0 0,-1-1 0 0 0,1 0 0 0 0,-1-1 0 0 0,8-1 1 0 0,12-3-240 0 0,0 0 0 0 0,-1-2 0 0 0,29-12 0 0 0,-33 10-3124 0 0,38-22 1 0 0,-54 27 2180 0 0,1 0 0 0 0,-1 0 0 0 0,0-1 0 0 0,0 0 0 0 0,-1 0 0 0 0,6-7 0 0 0,-2 3-523 0 0,15-13-3723 0 0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8:57.5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39 15171 0 0,'1'-2'474'0'0,"0"0"-1"0"0,-1 0 0 0 0,1 0 0 0 0,0 0 1 0 0,0 1-1 0 0,0-1 0 0 0,0 0 1 0 0,1 1-1 0 0,-1-1 0 0 0,0 1 1 0 0,1-1-1 0 0,-1 1 0 0 0,1 0 1 0 0,-1-1-1 0 0,1 1 0 0 0,0 0 0 0 0,-1 0 1 0 0,4-1-1 0 0,0 0-141 0 0,-1 0-1 0 0,1 1 0 0 0,-1 0 1 0 0,1 0-1 0 0,0 1 1 0 0,-1-1-1 0 0,10 1 0 0 0,-4 0-223 0 0,0 1 0 0 0,0 1 0 0 0,-1-1 0 0 0,1 1 0 0 0,-1 1 0 0 0,0 0 0 0 0,14 6 0 0 0,-16-5-65 0 0,-1-1 0 0 0,0 1 0 0 0,0 0 0 0 0,0 1 0 0 0,0-1 0 0 0,-1 1 0 0 0,1 0 0 0 0,-1 1 0 0 0,-1-1 0 0 0,1 1 0 0 0,-1 0 0 0 0,0 0 0 0 0,0 1 0 0 0,-1-1 0 0 0,4 10 0 0 0,-4-6-49 0 0,0-1 1 0 0,-1 1-1 0 0,-1-1 1 0 0,0 1-1 0 0,0-1 1 0 0,0 1 0 0 0,-2 0-1 0 0,1 0 1 0 0,-1-1-1 0 0,-3 16 1 0 0,-2-4-170 0 0,0-1 0 0 0,-1 1 0 0 0,-2-1 0 0 0,0 0 0 0 0,0-1 0 0 0,-2 0-1 0 0,-1 0 1 0 0,0-2 0 0 0,-26 30 0 0 0,36-45 141 0 0,-5 6-266 0 0,10-10 100 0 0,17-9 352 0 0,4 4 82 0 0,0 1 1 0 0,1 0-1 0 0,43-2 1 0 0,-7 0-2015 0 0,-1-5-4955 0 0,-40 2-2269 0 0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8:57.9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14059 0 0,'1'2'8087'0'0,"2"3"-3868"0"0,9 34-2491 0 0,1 99-983 0 0,-2-12-1809 0 0,-10-125 1051 0 0,-1 0 0 0 0,0-1-1 0 0,1 1 1 0 0,-1 0 0 0 0,1-1 0 0 0,-1 1 0 0 0,1-1 0 0 0,-1 1 0 0 0,1-1-1 0 0,0 1 1 0 0,-1-1 0 0 0,1 1 0 0 0,0-1 0 0 0,-1 1 0 0 0,1-1-1 0 0,0 0 1 0 0,-1 0 0 0 0,1 1 0 0 0,0-1 0 0 0,0 0 0 0 0,-1 0-1 0 0,1 0 1 0 0,0 0 0 0 0,0 0 0 0 0,0 1 0 0 0,-1-2 0 0 0,1 1 0 0 0,0 0-1 0 0,0 0 1 0 0,-1 0 0 0 0,1 0 0 0 0,0 0 0 0 0,0-1 0 0 0,-1 1-1 0 0,1 0 1 0 0,0-1 0 0 0,0 1 0 0 0,0-1 0 0 0,36-14-56 0 0,-33 13 39 0 0,14-7-255 0 0,-1 1 1 0 0,17-13-1 0 0,-5-5-3433 0 0,-25 23 2306 0 0,-1-1-1 0 0,-1 0 1 0 0,1 0 0 0 0,0 0 0 0 0,-1 0-1 0 0,2-5 1 0 0,2-7-6395 0 0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8:58.2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25 19300 0 0,'10'-12'5135'0'0,"9"5"-3346"0"0,20 3-1733 0 0,-33 3 320 0 0,5 1-309 0 0,0-1 0 0 0,0 2 1 0 0,-1-1-1 0 0,1 1 0 0 0,0 1 0 0 0,-1 0 0 0 0,1 1 0 0 0,-1 0 0 0 0,0 0 0 0 0,0 1 0 0 0,16 9 0 0 0,-20-10-34 0 0,0 1 0 0 0,0 0 0 0 0,-1 1 1 0 0,1-1-1 0 0,-1 1 0 0 0,0 0 0 0 0,-1 1 0 0 0,1-1 1 0 0,-1 1-1 0 0,0 0 0 0 0,0 0 0 0 0,-1 0 0 0 0,1 0 0 0 0,-2 1 1 0 0,1-1-1 0 0,-1 1 0 0 0,0 0 0 0 0,2 11 0 0 0,0 9-63 0 0,-3-1 0 0 0,0 1-1 0 0,-1-1 1 0 0,-5 28 0 0 0,-9 51-7410 0 0,14-105 7298 0 0,0 0 0 0 0,0 1 0 0 0,0-1 0 0 0,0 0-1 0 0,0 0 1 0 0,0 0 0 0 0,0 1 0 0 0,0-1-1 0 0,0 0 1 0 0,0 0 0 0 0,0 0 0 0 0,0 0 0 0 0,0 1-1 0 0,0-1 1 0 0,0 0 0 0 0,0 0 0 0 0,0 0 0 0 0,0 1-1 0 0,0-1 1 0 0,0 0 0 0 0,0 0 0 0 0,0 0 0 0 0,0 1-1 0 0,0-1 1 0 0,0 0 0 0 0,0 0 0 0 0,-4 2-2845 0 0,4-2 2845 0 0,0 0 0 0 0,-1 0 0 0 0,-3-10-4786 0 0,3-4-663 0 0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8:58.6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17 16067 0 0,'5'-2'1181'0'0,"1"-1"0"0"0,-1 1 0 0 0,0 0 0 0 0,1 0 0 0 0,-1 1 0 0 0,1-1 0 0 0,0 1 0 0 0,8-1 0 0 0,-12 3-1085 0 0,0-1-1 0 0,0 0 1 0 0,0 0-1 0 0,0 1 1 0 0,-1-1-1 0 0,1 1 1 0 0,0-1-1 0 0,0 1 1 0 0,-1 0-1 0 0,1-1 1 0 0,0 1-1 0 0,-1 0 1 0 0,1 0-1 0 0,-1 1 1 0 0,1-1-1 0 0,-1 0 1 0 0,1 0-1 0 0,-1 1 1 0 0,0-1-1 0 0,0 1 1 0 0,0-1-1 0 0,0 1 0 0 0,0-1 1 0 0,0 1-1 0 0,0 0 1 0 0,0-1-1 0 0,-1 1 1 0 0,1 0-1 0 0,0 2 1 0 0,5 17-14 0 0,-2 1-1 0 0,0-1 1 0 0,-2 0 0 0 0,1 42-1 0 0,-13 90-265 0 0,4-87 1 0 0,7-66 117 0 0,1-1 0 0 0,-1 1 1 0 0,0-1-1 0 0,1 1 0 0 0,-1-1 0 0 0,0 0 0 0 0,1 1 0 0 0,-1-1 0 0 0,0 0 0 0 0,0 0 0 0 0,0 0 0 0 0,1 0 0 0 0,-1 0 0 0 0,0 0 1 0 0,1-2-1 0 0,26-24-243 0 0,-10 10 32 0 0,-3 1 58 0 0,1 1 1 0 0,0 1-1 0 0,1 0 1 0 0,0 1-1 0 0,1 1 1 0 0,25-13-1 0 0,-29 21-2702 0 0,-5 5-4715 0 0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8:59.0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68 1 10330 0 0,'-2'1'1158'0'0,"0"0"-1"0"0,-1 1 1 0 0,1-1 0 0 0,0 1-1 0 0,0 0 1 0 0,0 0 0 0 0,1 0-1 0 0,-1 0 1 0 0,-3 4 0 0 0,-9 25 3542 0 0,10-15-4611 0 0,1 1-1 0 0,-2 21 1 0 0,3-13 717 0 0,-5 16-667 0 0,2 0 0 0 0,2 0 0 0 0,1 0 0 0 0,3 1 0 0 0,5 41 0 0 0,-3-74-107 0 0,-1 0 1 0 0,2-1-1 0 0,-1 1 0 0 0,1-1 1 0 0,1 0-1 0 0,0 0 1 0 0,0 0-1 0 0,0 0 1 0 0,1-1-1 0 0,0 0 0 0 0,0 0 1 0 0,1-1-1 0 0,0 0 1 0 0,0 0-1 0 0,0-1 1 0 0,1 1-1 0 0,0-2 1 0 0,0 1-1 0 0,0-1 0 0 0,16 6 1 0 0,-15-7-238 0 0,-1 0 0 0 0,1-1 0 0 0,0 0 1 0 0,0 0-1 0 0,0-1 0 0 0,0 0 0 0 0,0-1 0 0 0,0 0 0 0 0,15-2 1 0 0,-18 1-455 0 0,0 0 1 0 0,1 0-1 0 0,-1-1 1 0 0,0 0-1 0 0,-1-1 1 0 0,1 1 0 0 0,0-1-1 0 0,-1 0 1 0 0,1-1-1 0 0,-1 1 1 0 0,0-1-1 0 0,0 0 1 0 0,0 0-1 0 0,6-7 1 0 0,2-9-4751 0 0,-1-3-2018 0 0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8:59.4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0 15043 0 0,'3'8'8649'0'0,"3"15"-6814"0"0,-5 0-1226 0 0,-1 1 0 0 0,-1 0 0 0 0,-6 37 1 0 0,3-39-856 0 0,2 1 1 0 0,0-1 0 0 0,2 0 0 0 0,2 27 0 0 0,-2-48 198 0 0,0-1 0 0 0,0 0 0 0 0,0 1 0 0 0,0-1 0 0 0,0 1 0 0 0,0-1 0 0 0,0 0 0 0 0,0 1 0 0 0,0-1 0 0 0,0 0 0 0 0,0 1 0 0 0,1-1 0 0 0,-1 0 0 0 0,0 1 0 0 0,0-1 0 0 0,0 0 0 0 0,1 1 0 0 0,-1-1 0 0 0,0 0 0 0 0,0 1 0 0 0,1-1 0 0 0,-1 0 0 0 0,0 0 0 0 0,1 1 0 0 0,-1-1 0 0 0,0 0 0 0 0,1 0 1 0 0,-1 0-1 0 0,0 0 0 0 0,1 1 0 0 0,-1-1 0 0 0,0 0 0 0 0,1 0 0 0 0,-1 0 0 0 0,1 0 0 0 0,-1 0 0 0 0,0 0 0 0 0,1 0 0 0 0,-1 0 0 0 0,0 0 0 0 0,1 0 0 0 0,-1 0 0 0 0,1 0 0 0 0,-1 0 0 0 0,0 0 0 0 0,1-1 0 0 0,-1 1 0 0 0,0 0 0 0 0,1 0 0 0 0,-1 0 0 0 0,0 0 0 0 0,1-1 0 0 0,-1 1 0 0 0,0 0 0 0 0,1 0 0 0 0,-1-1 0 0 0,0 1 0 0 0,0 0 0 0 0,1-1 0 0 0,-1 1 0 0 0,28-28-395 0 0,-7 8 286 0 0,-15 17 139 0 0,0 0 0 0 0,0 0 0 0 0,0 0 0 0 0,0 1 0 0 0,0 0 0 0 0,0 0 0 0 0,0 1 0 0 0,1 0 0 0 0,-1 0 0 0 0,9 0 0 0 0,20 0-3614 0 0,-6 1-4651 0 0,-18-1 1301 0 0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8:59.8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57 43 17844 0 0,'1'-2'821'0'0,"-1"-1"-416"0"0,-1 1 1 0 0,2-1-1 0 0,-1 1 0 0 0,0-1 1 0 0,0 1-1 0 0,1-1 0 0 0,0 1 1 0 0,-1 0-1 0 0,1-1 1 0 0,0 1-1 0 0,0 0 0 0 0,0-1 1 0 0,0 1-1 0 0,1 0 0 0 0,1-3 1 0 0,-2 7-223 0 0,0 0 1 0 0,0 0 0 0 0,0-1-1 0 0,0 1 1 0 0,-1 0 0 0 0,1 0-1 0 0,0 0 1 0 0,-1 0-1 0 0,0 0 1 0 0,1-1 0 0 0,-1 4-1 0 0,0-4-107 0 0,3 22 108 0 0,1 0 1 0 0,2-1 0 0 0,0 1-1 0 0,1-1 1 0 0,13 28-1 0 0,-17-44-187 0 0,0 0-1 0 0,1 0 1 0 0,0 0-1 0 0,0-1 0 0 0,0 1 1 0 0,1-1-1 0 0,-1 0 1 0 0,1-1-1 0 0,1 1 1 0 0,-1-1-1 0 0,0 0 1 0 0,1 0-1 0 0,0 0 0 0 0,0-1 1 0 0,0 0-1 0 0,1 0 1 0 0,-1-1-1 0 0,1 0 1 0 0,-1 0-1 0 0,1 0 1 0 0,0-1-1 0 0,11 1 0 0 0,-10-1-70 0 0,-1-2-1 0 0,0 1 0 0 0,0-1 0 0 0,1 0 0 0 0,-1 0 0 0 0,0-1 1 0 0,0 1-1 0 0,0-2 0 0 0,-1 1 0 0 0,1-1 0 0 0,11-6 0 0 0,-16 7-22 0 0,0 1-1 0 0,1 0 0 0 0,-1-1 0 0 0,0 0 0 0 0,0 1 0 0 0,0-1 0 0 0,-1 0 0 0 0,1 0 1 0 0,0 0-1 0 0,-1 0 0 0 0,1-1 0 0 0,-1 1 0 0 0,0 0 0 0 0,1 0 0 0 0,-1-1 0 0 0,0 1 1 0 0,-1-1-1 0 0,1 1 0 0 0,0-1 0 0 0,-1 0 0 0 0,1 1 0 0 0,-1-1 0 0 0,0 1 0 0 0,0-1 1 0 0,0 0-1 0 0,0 1 0 0 0,0-1 0 0 0,-1 0 0 0 0,1 1 0 0 0,-1-1 0 0 0,0 1 0 0 0,0-1 1 0 0,0 1-1 0 0,-2-5 0 0 0,-2-2-148 0 0,-1 0 1 0 0,0 0 0 0 0,0 1-1 0 0,-1-1 1 0 0,0 2 0 0 0,-1-1-1 0 0,1 1 1 0 0,-2 0 0 0 0,1 1-1 0 0,-16-10 1 0 0,21 14 289 0 0,-1 0-1 0 0,0 0 1 0 0,1 1 0 0 0,-1-1 0 0 0,0 1 0 0 0,0 0 0 0 0,0 0-1 0 0,-1 0 1 0 0,1 1 0 0 0,0-1 0 0 0,0 1 0 0 0,-8 1-1 0 0,9-1 20 0 0,0 1-1 0 0,0 0 0 0 0,0 0 1 0 0,0 0-1 0 0,1 0 0 0 0,-1 1 0 0 0,0-1 1 0 0,1 1-1 0 0,-1 0 0 0 0,1 0 1 0 0,0 0-1 0 0,-1 0 0 0 0,1 0 0 0 0,0 0 1 0 0,0 0-1 0 0,0 1 0 0 0,1-1 0 0 0,-1 1 1 0 0,1-1-1 0 0,-2 4 0 0 0,-3 7 77 0 0,1 0-1 0 0,0 0 0 0 0,1 1 0 0 0,0-1 1 0 0,2 1-1 0 0,-1 0 0 0 0,0 16 0 0 0,2 104 803 0 0,3-73-472 0 0,-2-54-434 0 0,0-1 0 0 0,-1 1 0 0 0,1 0 0 0 0,-1-1 0 0 0,0 0 0 0 0,-1 1 0 0 0,0-1 0 0 0,0 0 0 0 0,0 0 1 0 0,0 0-1 0 0,-4 6 0 0 0,4-9-175 0 0,-1 0 1 0 0,1 0 0 0 0,0-1-1 0 0,-1 1 1 0 0,0-1 0 0 0,1 0-1 0 0,-1 0 1 0 0,0 0-1 0 0,0 0 1 0 0,0 0 0 0 0,0-1-1 0 0,0 1 1 0 0,-1-1-1 0 0,1 0 1 0 0,0 0 0 0 0,-1 0-1 0 0,1 0 1 0 0,-1-1-1 0 0,1 1 1 0 0,-1-1 0 0 0,1 0-1 0 0,-4 0 1 0 0,-45-5-1124 0 0,92 30 3773 0 0,-25-17-2387 0 0,1-1 0 0 0,0-1 0 0 0,1 0 0 0 0,0-1 0 0 0,0-1 0 0 0,24 3 0 0 0,33-1-1811 0 0,-1-8-5418 0 0,-29-2-2240 0 0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9:00.2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 1 19956 0 0,'-9'114'3129'0'0,"4"-85"-1692"0"0,2 0-1 0 0,2 49 0 0 0,2-67-1262 0 0,0 0 0 0 0,1-1 0 0 0,0 1 0 0 0,1-1 0 0 0,0 1 0 0 0,1-1-1 0 0,0 0 1 0 0,0-1 0 0 0,1 1 0 0 0,1-1 0 0 0,6 11 0 0 0,-5-12-837 0 0,0-1 0 0 0,0 1 1 0 0,1-1-1 0 0,0-1 0 0 0,0 1 0 0 0,1-1 0 0 0,-1 0 1 0 0,1-1-1 0 0,1 0 0 0 0,-1-1 0 0 0,19 7 1 0 0,-23-10 134 0 0,0 0 1 0 0,0 0-1 0 0,0 0 0 0 0,0 0 1 0 0,0-1-1 0 0,0 0 1 0 0,0 0-1 0 0,0 0 1 0 0,-1-1-1 0 0,1 0 1 0 0,9-2-1 0 0,-10 2 268 0 0,-1-1-1 0 0,0 1 1 0 0,1-1-1 0 0,-1 0 1 0 0,0 0-1 0 0,0 0 0 0 0,0-1 1 0 0,-1 1-1 0 0,1-1 1 0 0,-1 1-1 0 0,1-1 1 0 0,-1 0-1 0 0,0 0 1 0 0,0 0-1 0 0,0 0 1 0 0,0-1-1 0 0,2-5 1 0 0,4-14-6591 0 0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9:00.6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14 16860 0 0,'4'-14'7464'0'0,"2"20"-4029"0"0,-1 24-1908 0 0,-11 114-489 0 0,-1-22-3275 0 0,21-151 228 0 0,-7 19 1874 0 0,-1-2 176 0 0,1 1-1 0 0,1 0 1 0 0,0 0 0 0 0,0 1 0 0 0,1 0-1 0 0,1 0 1 0 0,15-12 0 0 0,-21 18-33 0 0,0 1-1 0 0,1 0 1 0 0,-1 0 0 0 0,1 0-1 0 0,-1 1 1 0 0,1 0 0 0 0,0 0-1 0 0,0 0 1 0 0,0 0 0 0 0,0 1-1 0 0,0 0 1 0 0,1 0 0 0 0,-1 0-1 0 0,0 1 1 0 0,0-1 0 0 0,1 1-1 0 0,-1 1 1 0 0,0-1 0 0 0,0 1-1 0 0,1 0 1 0 0,9 3 0 0 0,-14-4-137 0 0,0 0 1 0 0,0 1 0 0 0,0-1 0 0 0,-1 0 0 0 0,1 1-1 0 0,0-1 1 0 0,0 1 0 0 0,0-1 0 0 0,0 1-1 0 0,-1 0 1 0 0,1-1 0 0 0,0 1 0 0 0,-1 0 0 0 0,1-1-1 0 0,0 1 1 0 0,-1 0 0 0 0,1 0 0 0 0,-1 0 0 0 0,1-1-1 0 0,-1 1 1 0 0,0 0 0 0 0,1 0 0 0 0,-1 0-1 0 0,0 0 1 0 0,1 0 0 0 0,-1 0 0 0 0,0 0 0 0 0,0 0-1 0 0,0 0 1 0 0,0 0 0 0 0,0 0 0 0 0,0 0 0 0 0,0 0-1 0 0,0-1 1 0 0,-1 1 0 0 0,1 0 0 0 0,0 0-1 0 0,0 0 1 0 0,-1 0 0 0 0,0 2 0 0 0,0-1-432 0 0,0 0-1 0 0,-1 0 1 0 0,1 0 0 0 0,-1 0 0 0 0,1-1 0 0 0,-1 1-1 0 0,1 0 1 0 0,-1-1 0 0 0,0 1 0 0 0,0-1-1 0 0,0 1 1 0 0,0-1 0 0 0,0 0 0 0 0,0 0 0 0 0,0 0-1 0 0,-4 2 1 0 0,-28 2-3758 0 0,5 10-797 0 0</inkml:trace>
  <inkml:trace contextRef="#ctx0" brushRef="#br0" timeOffset="1">15 326 9426 0 0,'2'4'8978'0'0,"1"-3"-6658"0"0,4 0-615 0 0,1-2-473 0 0,3 0-400 0 0,3-2-312 0 0,3 0-216 0 0,5-2-144 0 0,2 1-88 0 0,4-2-64 0 0,1 3-104 0 0,0-1-464 0 0,-1 2-752 0 0,-3 2-1313 0 0,-2 1-2048 0 0,-24-27-856 0 0,16 23-1768 0 0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9:01.0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14 15987 0 0,'6'-2'1371'0'0,"0"0"1"0"0,-1 0-1 0 0,1 0 0 0 0,0 0 0 0 0,0 1 0 0 0,0 0 0 0 0,12 0 0 0 0,-9 1-837 0 0,0 0 1 0 0,0 1-1 0 0,0 0 1 0 0,0 1-1 0 0,12 3 1 0 0,-15-3-476 0 0,0 0 0 0 0,0 0 1 0 0,0 0-1 0 0,0 1 0 0 0,0 0 0 0 0,0 0 1 0 0,-1 1-1 0 0,0 0 0 0 0,0 0 0 0 0,0 0 1 0 0,0 0-1 0 0,0 1 0 0 0,-1-1 0 0 0,0 1 1 0 0,0 0-1 0 0,0 1 0 0 0,5 10 0 0 0,-7-10-28 0 0,-1 0 0 0 0,0 0 0 0 0,0 0 0 0 0,0 1 0 0 0,-1-1 0 0 0,0 0-1 0 0,0 0 1 0 0,-1 1 0 0 0,0-1 0 0 0,0 0 0 0 0,0 0 0 0 0,-1 0 0 0 0,1 0 0 0 0,-2 0-1 0 0,1 0 1 0 0,-1-1 0 0 0,-4 9 0 0 0,1-4-175 0 0,0 1 0 0 0,-1-2 1 0 0,0 1-1 0 0,0-1 0 0 0,-1 0 0 0 0,0-1 0 0 0,-1 1 0 0 0,-13 9 1 0 0,-12 1-1005 0 0,25-14 617 0 0,0 0 0 0 0,0 1 0 0 0,0-1 0 0 0,-9 10 0 0 0,16-13 190 0 0,0 0 0 0 0,0 0 0 0 0,0 1 0 0 0,0-1 0 0 0,0 1 0 0 0,1-1 0 0 0,-1 1 0 0 0,1 0 1 0 0,0-1-1 0 0,-1 1 0 0 0,1 0 0 0 0,1 0 0 0 0,-1 0 0 0 0,0 0 0 0 0,1 0 0 0 0,-1 0 0 0 0,1 0 0 0 0,0 0 0 0 0,0 3 1 0 0,1 9-2425 0 0,1-1 0 0 0,0 1 0 0 0,1-1 0 0 0,7 22 0 0 0,1-15-1136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1:20.4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110 261 9098 0 0,'-22'48'8890'0'0,"-4"30"-4995"0"0,13-34-2758 0 0,-1-4-456 0 0,-15 77 1 0 0,27-106-844 0 0,1 0 0 0 0,-1 0 0 0 0,2 0 0 0 0,0 0 0 0 0,0 1 0 0 0,1-1 1 0 0,0 0-1 0 0,1 0 0 0 0,0 0 0 0 0,1-1 0 0 0,0 1 0 0 0,7 16 0 0 0,-8-23-537 0 0,1 0 0 0 0,0 0 0 0 0,-1 0 0 0 0,1 0 0 0 0,1-1 1 0 0,4 6-1 0 0,-6-8 191 0 0,0 1 0 0 0,-1-1 1 0 0,1 0-1 0 0,-1 0 1 0 0,1 0-1 0 0,0 0 1 0 0,0 0-1 0 0,0 0 0 0 0,0-1 1 0 0,0 1-1 0 0,-1-1 1 0 0,1 1-1 0 0,0-1 1 0 0,0 0-1 0 0,0 1 0 0 0,0-1 1 0 0,0 0-1 0 0,3-1 1 0 0,12-4-4658 0 0</inkml:trace>
  <inkml:trace contextRef="#ctx0" brushRef="#br0" timeOffset="1">406 0 11979 0 0,'-1'0'146'0'0,"1"1"0"0"0,0-1 1 0 0,-1 0-1 0 0,1 0 1 0 0,0 0-1 0 0,0 1 0 0 0,-1-1 1 0 0,1 0-1 0 0,0 0 0 0 0,0 0 1 0 0,-1 1-1 0 0,1-1 1 0 0,0 0-1 0 0,0 1 0 0 0,0-1 1 0 0,0 0-1 0 0,-1 0 1 0 0,1 1-1 0 0,0-1 0 0 0,0 0 1 0 0,0 1-1 0 0,0-1 0 0 0,0 0 1 0 0,0 1-1 0 0,0-1 1 0 0,0 0-1 0 0,0 1 0 0 0,0-1 1 0 0,0 0-1 0 0,0 1 1 0 0,0-1-1 0 0,0 0 0 0 0,0 1 1 0 0,0-1-1 0 0,0 0 1 0 0,1 1-1 0 0,13 2 2008 0 0,29-8-1840 0 0,-35 4 147 0 0,15-2-191 0 0,1 1 1 0 0,0 1-1 0 0,39 3 0 0 0,-56-1-400 0 0,0 0 1 0 0,0 0 0 0 0,-1 0 0 0 0,1 1-1 0 0,-1 0 1 0 0,1 1 0 0 0,-1-1-1 0 0,0 1 1 0 0,0 0 0 0 0,0 1-1 0 0,0-1 1 0 0,0 1 0 0 0,-1 0 0 0 0,0 1-1 0 0,0-1 1 0 0,0 1 0 0 0,7 9-1 0 0,-11-13-226 0 0,0 1-1 0 0,-1-1 1 0 0,1 0 0 0 0,0 1-1 0 0,-1-1 1 0 0,1 0-1 0 0,-1 1 1 0 0,1-1-1 0 0,-1 1 1 0 0,1-1-1 0 0,-1 0 1 0 0,0 1-1 0 0,0-1 1 0 0,0 1 0 0 0,0-1-1 0 0,0 1 1 0 0,0-1-1 0 0,0 1 1 0 0,0-1-1 0 0,-1 1 1 0 0,1-1-1 0 0,-1 1 1 0 0,1-1-1 0 0,-1 0 1 0 0,1 1 0 0 0,-1-1-1 0 0,-1 2 1 0 0,-7 10-5412 0 0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9:01.3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42 7650 0 0,'23'-1'13841'0'0,"2"-3"-4992"0"0,-24 4-8774 0 0,0-1 0 0 0,0 0 0 0 0,0 0 0 0 0,0 0 0 0 0,-1 1 1 0 0,1-1-1 0 0,0 0 0 0 0,-1 0 0 0 0,1 0 0 0 0,0 0 0 0 0,-1 0 0 0 0,1 0 0 0 0,-1 0 1 0 0,0 0-1 0 0,1 0 0 0 0,-1 0 0 0 0,0-1 0 0 0,0 1 0 0 0,0 0 0 0 0,1 0 0 0 0,-1 0 1 0 0,0 0-1 0 0,-1-3 0 0 0,1 1-542 0 0,1-5-1220 0 0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9:02.0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51 65 11426 0 0,'-5'-2'1520'0'0,"0"0"0"0"0,-1 1 0 0 0,1-2-1 0 0,0 1 1 0 0,-6-4 0 0 0,10 5-1419 0 0,0 1 0 0 0,0 0 0 0 0,1-1 0 0 0,-1 1-1 0 0,0-1 1 0 0,0 1 0 0 0,1-1 0 0 0,-1 0 0 0 0,0 1 0 0 0,1-1 0 0 0,-1 1 0 0 0,1-1 0 0 0,-1 0 0 0 0,1 0 0 0 0,-1 1 0 0 0,1-1 0 0 0,0 0 0 0 0,-1 0 0 0 0,1 0 0 0 0,0 1 0 0 0,-1-1 0 0 0,1 0 0 0 0,0 0 0 0 0,0 0 0 0 0,0 0 0 0 0,0 1 0 0 0,0-1 0 0 0,0 0 0 0 0,0 0 0 0 0,0 0 0 0 0,0 0 0 0 0,0 0-1 0 0,1 0 1 0 0,-1 1 0 0 0,0-1 0 0 0,1 0 0 0 0,-1 0 0 0 0,0 0 0 0 0,1 1 0 0 0,-1-1 0 0 0,1 0 0 0 0,-1 1 0 0 0,1-1 0 0 0,0-1 0 0 0,1 1-59 0 0,0-1 0 0 0,1 1 0 0 0,-1-1 0 0 0,0 1 0 0 0,1 0 0 0 0,-1 0 0 0 0,1 0 0 0 0,0 0 0 0 0,-1 0 0 0 0,1 0-1 0 0,0 1 1 0 0,-1-1 0 0 0,1 1 0 0 0,0 0 0 0 0,3 0 0 0 0,46 3 38 0 0,-42-2-51 0 0,119 19 72 0 0,-110-16-346 0 0,1 1 0 0 0,-1 1 1 0 0,0 1-1 0 0,26 13 0 0 0,-44-20 139 0 0,0 0-1 0 0,0 1 0 0 0,0-1 1 0 0,0 0-1 0 0,0 1 0 0 0,-1-1 1 0 0,1 1-1 0 0,0-1 0 0 0,0 1 1 0 0,-1-1-1 0 0,1 1 0 0 0,0 0 1 0 0,-1-1-1 0 0,1 1 0 0 0,-1 0 1 0 0,1-1-1 0 0,-1 1 0 0 0,1 0 1 0 0,-1 0-1 0 0,1 0 0 0 0,-1-1 1 0 0,0 1-1 0 0,1 2 0 0 0,-1-2-32 0 0,-1-1 0 0 0,1 1 0 0 0,-1-1-1 0 0,1 1 1 0 0,-1 0 0 0 0,0-1 0 0 0,1 1 0 0 0,-1-1-1 0 0,0 1 1 0 0,1-1 0 0 0,-1 0 0 0 0,0 1 0 0 0,0-1-1 0 0,1 0 1 0 0,-1 1 0 0 0,0-1 0 0 0,0 0 0 0 0,0 0-1 0 0,-1 0 1 0 0,-46 5-1890 0 0,20-6 1831 0 0,17 0 526 0 0,0 0 0 0 0,1 1 0 0 0,-1 1-1 0 0,0 0 1 0 0,-14 3 0 0 0,22-3-183 0 0,0 0 1 0 0,0 0 0 0 0,1 0-1 0 0,-1 1 1 0 0,1-1-1 0 0,-1 0 1 0 0,1 1 0 0 0,0 0-1 0 0,-1 0 1 0 0,1-1-1 0 0,0 1 1 0 0,0 0 0 0 0,0 1-1 0 0,1-1 1 0 0,-1 0-1 0 0,0 1 1 0 0,1-1 0 0 0,0 0-1 0 0,-1 1 1 0 0,1 0-1 0 0,0-1 1 0 0,0 1-1 0 0,0 0 1 0 0,1 0 0 0 0,-1 3-1 0 0,-3 31 350 0 0,1 1 0 0 0,2 0 0 0 0,2-1 0 0 0,2 1 0 0 0,12 63 0 0 0,-11-78-1556 0 0,12 35 0 0 0,-6-33-2976 0 0,2-1-3893 0 0,-5-14 460 0 0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9:02.3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174 0 15715 0 0,'0'5'5722'0'0,"3"8"-4085"0"0,-1-6-914 0 0,0 21-374 0 0,0 0-1 0 0,-2 0 1 0 0,0 0 0 0 0,-2 0-1 0 0,-7 33 1 0 0,4-39-1111 0 0,0-1 0 0 0,-1 1 0 0 0,-19 39 0 0 0,21-53 63 0 0,-1 0 0 0 0,0-1 0 0 0,0 1 0 0 0,-1-1 0 0 0,0 0-1 0 0,0-1 1 0 0,-12 10 0 0 0,16-14 551 0 0,0 0-1 0 0,-1-1 1 0 0,1 1-1 0 0,-1-1 0 0 0,0 1 1 0 0,1-1-1 0 0,-1 0 1 0 0,0 0-1 0 0,0 0 0 0 0,0-1 1 0 0,-5 2-1 0 0,6-2 211 0 0,0-1-1 0 0,0 1 1 0 0,0 0-1 0 0,1 0 1 0 0,-1-1 0 0 0,0 1-1 0 0,0-1 1 0 0,1 0-1 0 0,-1 1 1 0 0,0-1-1 0 0,1 0 1 0 0,-1 0-1 0 0,1 0 1 0 0,-1 0 0 0 0,1 0-1 0 0,0-1 1 0 0,-1 1-1 0 0,1 0 1 0 0,0-1-1 0 0,0 1 1 0 0,-2-2 0 0 0,3 3 12 0 0,0-1 0 0 0,0 1 0 0 0,0 0 0 0 0,-1 0 0 0 0,1 0 0 0 0,0 0 0 0 0,0-1 0 0 0,0 1 0 0 0,-1 0 1 0 0,1 0-1 0 0,0-1 0 0 0,0 1 0 0 0,0 0 0 0 0,0 0 0 0 0,0-1 0 0 0,-1 1 0 0 0,1 0 0 0 0,0 0 0 0 0,0-1 0 0 0,0 1 1 0 0,0 0-1 0 0,0 0 0 0 0,0-1 0 0 0,0 1 0 0 0,0 0 0 0 0,0-1 0 0 0,0 1 0 0 0,0 0 0 0 0,0 0 0 0 0,0-1 0 0 0,0 1 1 0 0,0 0-1 0 0,1 0 0 0 0,-1-1 0 0 0,0 1 0 0 0,0 0 0 0 0,0 0 0 0 0,0-1 0 0 0,0 1 0 0 0,1 0 0 0 0,-1 0 0 0 0,0-1 1 0 0,0 1-1 0 0,1 0 0 0 0,15 0 1729 0 0,23 10-416 0 0,-37-9-1250 0 0,14 3 22 0 0,0 0 1 0 0,0-1-1 0 0,0 0 1 0 0,1-2-1 0 0,-1 0 1 0 0,23-1-1 0 0,-27-1-568 0 0,0-1-1 0 0,0 0 0 0 0,20-6 0 0 0,-24 5-581 0 0,0 0 0 0 0,0 0 0 0 0,0-1 0 0 0,-1 0 0 0 0,13-9 0 0 0,-2-5-4188 0 0,-5-2-2181 0 0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9:02.7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13987 0 0,'2'63'8311'0'0,"1"0"-6073"0"0,1 62-1755 0 0,-4-93-396 0 0,2 42 31 0 0,-2-74-118 0 0,0 0-1 0 0,0 1 1 0 0,0-1 0 0 0,0 0-1 0 0,0 1 1 0 0,1-1 0 0 0,-1 0-1 0 0,0 1 1 0 0,0-1 0 0 0,1 0-1 0 0,-1 1 1 0 0,0-1 0 0 0,0 0 0 0 0,1 0-1 0 0,-1 1 1 0 0,0-1 0 0 0,1 0-1 0 0,-1 0 1 0 0,0 0 0 0 0,1 1-1 0 0,-1-1 1 0 0,0 0 0 0 0,1 0-1 0 0,-1 0 1 0 0,0 0 0 0 0,1 0-1 0 0,-1 0 1 0 0,1 0 0 0 0,-1 0-1 0 0,0 0 1 0 0,1 0 0 0 0,-1 0-1 0 0,0 0 1 0 0,1 0 0 0 0,-1 0-1 0 0,1 0 1 0 0,-1 0 0 0 0,0 0-1 0 0,1 0 1 0 0,-1 0 0 0 0,0-1-1 0 0,1 1 1 0 0,-1 0 0 0 0,0 0-1 0 0,1 0 1 0 0,-1-1 0 0 0,0 1 0 0 0,1-1-1 0 0,23-14-130 0 0,-16 9 57 0 0,12-5-762 0 0,36-15 0 0 0,-15 15-2943 0 0,-35 10 2115 0 0,-1 1 0 0 0,1-1 0 0 0,-1 1 0 0 0,1 1-1 0 0,8 0 1 0 0,-6 1-4342 0 0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9:03.1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69 1 16748 0 0,'-3'2'449'0'0,"0"-1"0"0"0,1 1 1 0 0,-1 0-1 0 0,0 1 1 0 0,0-1-1 0 0,1 0 0 0 0,-1 1 1 0 0,1 0-1 0 0,0-1 1 0 0,0 1-1 0 0,0 0 1 0 0,-2 3-1 0 0,1 1-97 0 0,0-1-1 0 0,1 1 1 0 0,-1 0 0 0 0,1 0-1 0 0,-1 10 1 0 0,0 2-53 0 0,2 0-1 0 0,0 0 1 0 0,3 28 0 0 0,0-29-153 0 0,0 1-1 0 0,2-1 1 0 0,7 25 0 0 0,-9-36-133 0 0,0-1 0 0 0,1 0 0 0 0,-1 0 0 0 0,1 0 0 0 0,0 0-1 0 0,1 0 1 0 0,0-1 0 0 0,-1 1 0 0 0,2-1 0 0 0,-1 0 0 0 0,1 0 0 0 0,9 7 0 0 0,-13-11-8 0 0,0 0 0 0 0,1 0 0 0 0,-1 0 0 0 0,0-1 0 0 0,1 1 0 0 0,-1 0 0 0 0,1-1 0 0 0,-1 1 0 0 0,1-1 0 0 0,-1 0 0 0 0,1 0 0 0 0,-1 1 0 0 0,1-1 0 0 0,-1 0 0 0 0,1 0 0 0 0,0 0 0 0 0,-1 0 0 0 0,1-1 0 0 0,-1 1 0 0 0,1 0 0 0 0,2-2 0 0 0,-2 1-3 0 0,1-1 0 0 0,-1 1 1 0 0,0-1-1 0 0,0 1 1 0 0,0-1-1 0 0,0 0 1 0 0,0 0-1 0 0,0 0 1 0 0,0 0-1 0 0,0-1 1 0 0,1-2-1 0 0,2-4 0 0 0,-1 0 0 0 0,0 0-1 0 0,0 0 1 0 0,-1-1-1 0 0,4-17 1 0 0,-5 15 7 0 0,-1 0-1 0 0,0 0 0 0 0,-1 0 1 0 0,0 0-1 0 0,-1 0 1 0 0,-1 0-1 0 0,1 0 1 0 0,-2 0-1 0 0,0 0 1 0 0,-5-14-1 0 0,5 18-20 0 0,0 1 0 0 0,0 0 0 0 0,-1 0 0 0 0,0 0 0 0 0,0 1 0 0 0,-1 0 0 0 0,0-1 0 0 0,0 1 0 0 0,0 1 0 0 0,-1-1 0 0 0,1 1 0 0 0,-2 0 0 0 0,1 0 0 0 0,0 1 0 0 0,-1 0 0 0 0,-12-6 0 0 0,17 9-46 0 0,0 0 0 0 0,0 1 1 0 0,1-1-1 0 0,-1 1 0 0 0,0-1 0 0 0,0 1 0 0 0,0 0 0 0 0,0 0 0 0 0,0 0 0 0 0,1 0 0 0 0,-1 0 0 0 0,0 0 0 0 0,0 0 0 0 0,0 1 0 0 0,0-1 0 0 0,0 1 0 0 0,1-1 0 0 0,-1 1 0 0 0,0 0 0 0 0,0 0 1 0 0,1-1-1 0 0,-1 1 0 0 0,1 0 0 0 0,-1 1 0 0 0,1-1 0 0 0,-1 0 0 0 0,-2 3 0 0 0,3-2-420 0 0,-1 0-1 0 0,1 0 1 0 0,-1 0-1 0 0,1 1 1 0 0,0-1 0 0 0,0 0-1 0 0,0 1 1 0 0,-1 3 0 0 0,0 23-9169 0 0,6-15 2490 0 0</inkml:trace>
  <inkml:trace contextRef="#ctx0" brushRef="#br0" timeOffset="1">332 18 19412 0 0,'1'1'444'0'0,"1"-1"0"0"0,-1 1-1 0 0,0-1 1 0 0,0 1 0 0 0,0 0-1 0 0,0 0 1 0 0,0-1 0 0 0,0 1 0 0 0,0 0-1 0 0,0 0 1 0 0,0 0 0 0 0,0 0-1 0 0,0 0 1 0 0,0 0 0 0 0,0 2 0 0 0,7 23 2285 0 0,-6 34-2698 0 0,-2-43 630 0 0,-1 52-384 0 0,5 75-339 0 0,-2-126-765 0 0,0 0 0 0 0,2-1-1 0 0,6 20 1 0 0,3-12-3366 0 0,-13-25 3952 0 0,0 0 0 0 0,1 1 1 0 0,-1-1-1 0 0,0 1 0 0 0,1-1 0 0 0,-1 0 0 0 0,1 1 0 0 0,-1-1 0 0 0,0 0 0 0 0,1 1 0 0 0,-1-1 0 0 0,1 0 0 0 0,-1 0 0 0 0,1 1 0 0 0,-1-1 0 0 0,1 0 0 0 0,-1 0 0 0 0,1 0 0 0 0,-1 0 0 0 0,1 0 0 0 0,-1 0 0 0 0,1 0 0 0 0,-1 0 0 0 0,1 0 0 0 0,-1 0 0 0 0,1 0 0 0 0,-1 0 0 0 0,1 0 0 0 0,-1 0 0 0 0,1 0 1 0 0,-1 0-1 0 0,1 0 0 0 0,-1-1 0 0 0,1 1 0 0 0,-1 0 0 0 0,1 0 0 0 0,-1-1 0 0 0,1 1 0 0 0,-1 0 0 0 0,0-1 0 0 0,1 1 0 0 0,-1 0 0 0 0,0-1 0 0 0,1 1 0 0 0,-1-1 0 0 0,1 0 0 0 0,7-11-6975 0 0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9:03.4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23 20228 0 0,'7'-2'633'0'0,"1"0"0"0"0,0 1 0 0 0,-1 0 0 0 0,12-1-1 0 0,60 6-82 0 0,-35-1-310 0 0,70-3-1205 0 0,-46-1-6535 0 0</inkml:trace>
  <inkml:trace contextRef="#ctx0" brushRef="#br0" timeOffset="1">173 0 14339 0 0,'-6'19'3177'0'0,"2"1"-1393"0"0,-1 7-464 0 0,4 0-303 0 0,1 3-265 0 0,0 2-304 0 0,0 4-192 0 0,1 1-112 0 0,0-4-128 0 0,0-1-216 0 0,2-6-496 0 0,1-5-849 0 0,1-5-1031 0 0,-1-7-1249 0 0,2-5-448 0 0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9:03.8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139 3 12051 0 0,'3'-2'10017'0'0,"-2"2"-9855"0"0,1 10 2519 0 0,-2 11-2163 0 0,-3-2-371 0 0,-1 0-1 0 0,0 0 0 0 0,-2-1 0 0 0,0 0 0 0 0,-10 20 0 0 0,7-19-740 0 0,-1 0 0 0 0,-1-1-1 0 0,-1 0 1 0 0,-19 23-1 0 0,30-39 405 0 0,-1 0 0 0 0,0-1-1 0 0,0 1 1 0 0,0-1 0 0 0,0 1-1 0 0,0-1 1 0 0,0 1-1 0 0,-1-1 1 0 0,1 0 0 0 0,-3 1-1 0 0,4-2 165 0 0,1 0 1 0 0,0 0-1 0 0,0 0 0 0 0,0 1 0 0 0,-1-1 0 0 0,1 0 0 0 0,0 0 0 0 0,0 0 0 0 0,0 0 0 0 0,-1 0 0 0 0,1 0 0 0 0,0 0 0 0 0,0 0 0 0 0,0 0 0 0 0,-1 0 1 0 0,1 0-1 0 0,0-1 0 0 0,0 1 0 0 0,0 0 0 0 0,0 0 0 0 0,-1 0 0 0 0,1 0 0 0 0,0 0 0 0 0,0 0 0 0 0,0 0 0 0 0,0 0 0 0 0,-1-1 0 0 0,1 1 0 0 0,0 0 1 0 0,0 0-1 0 0,0 0 0 0 0,0 0 0 0 0,0 0 0 0 0,0-1 0 0 0,-1 1 0 0 0,1 0 0 0 0,0 0 0 0 0,0 0 0 0 0,0 0 0 0 0,0-1 0 0 0,0 1 0 0 0,6-17-57 0 0,-4 15 151 0 0,-1 0-1 0 0,1 0 0 0 0,-1 0 1 0 0,1 0-1 0 0,0 0 0 0 0,0 1 1 0 0,-1-1-1 0 0,1 0 0 0 0,0 1 1 0 0,1 0-1 0 0,-1-1 0 0 0,0 1 0 0 0,0 0 1 0 0,0 0-1 0 0,5-1 0 0 0,0 1 58 0 0,-1 0-1 0 0,1 0 0 0 0,-1 0 0 0 0,1 1 0 0 0,12 0 1 0 0,3 3-130 0 0,0 0 1 0 0,32 10 0 0 0,-50-12-378 0 0,25 9-1608 0 0,-16-3-1803 0 0,-13 8-9215 0 0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9:04.2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11 644 17468 0 0,'-6'8'3168'0'0,"4"-1"-1679"0"0,-1 2-361 0 0,6-3-176 0 0,1-1-328 0 0,2-2-256 0 0,4-2-144 0 0,3-1-96 0 0,4 0-72 0 0,6-2-16 0 0,5-2-24 0 0,3-2-88 0 0,4-2-296 0 0,1 1-744 0 0,1 0-1640 0 0,-3-1-2049 0 0,0 0-4978 0 0</inkml:trace>
  <inkml:trace contextRef="#ctx0" brushRef="#br0" timeOffset="1">478 1 24389 0 0,'-4'4'310'0'0,"1"0"0"0"0,-1 0 0 0 0,1 0-1 0 0,0 0 1 0 0,1 1 0 0 0,-1 0 0 0 0,1-1 0 0 0,0 1-1 0 0,0 0 1 0 0,0 0 0 0 0,1 0 0 0 0,-2 9 0 0 0,-1 7 403 0 0,-1 37-1 0 0,4-47-665 0 0,1 0 0 0 0,1 0-1 0 0,0 0 1 0 0,0 1-1 0 0,1-1 1 0 0,1-1 0 0 0,0 1-1 0 0,0 0 1 0 0,1-1 0 0 0,0 1-1 0 0,1-1 1 0 0,0 0-1 0 0,1-1 1 0 0,9 13 0 0 0,-11-16-120 0 0,1-1 0 0 0,1 1 0 0 0,-1-1 0 0 0,1 0 0 0 0,0-1 0 0 0,0 1 0 0 0,0-1 1 0 0,1 0-1 0 0,-1-1 0 0 0,1 1 0 0 0,0-1 0 0 0,0-1 0 0 0,1 1 0 0 0,-1-1 0 0 0,0-1 0 0 0,1 1 1 0 0,-1-1-1 0 0,1 0 0 0 0,-1-1 0 0 0,1 0 0 0 0,14-1 0 0 0,-2-3-264 0 0,4-4-3824 0 0,-24 7 3806 0 0,1 1 0 0 0,0 0-1 0 0,0-1 1 0 0,-1 1 0 0 0,1 0 0 0 0,0-1-1 0 0,-1 1 1 0 0,1-1 0 0 0,-1 1 0 0 0,1-1 0 0 0,0 1-1 0 0,-1-1 1 0 0,1 1 0 0 0,-1-1 0 0 0,0 1-1 0 0,1-1 1 0 0,-1 0 0 0 0,1 1 0 0 0,-1-2 0 0 0,0 1-12 0 0,0 0 0 0 0,0 0 0 0 0,-1 1 1 0 0,1-1-1 0 0,-1 0 0 0 0,1 1 0 0 0,-1-1 1 0 0,1 0-1 0 0,-1 1 0 0 0,1-1 0 0 0,-1 1 1 0 0,1-1-1 0 0,-1 1 0 0 0,0-1 0 0 0,1 1 1 0 0,-1-1-1 0 0,0 1 0 0 0,1 0 0 0 0,-1-1 1 0 0,0 1-1 0 0,0 0 0 0 0,1 0 1 0 0,-1 0-1 0 0,-1-1 0 0 0,-9-1-4983 0 0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9:04.5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46 1 11026 0 0,'-6'6'1664'0'0,"0"0"0"0"0,0 0 1 0 0,1 1-1 0 0,0 0 0 0 0,0 1 0 0 0,-3 7 0 0 0,7-14-1525 0 0,1 0 1 0 0,-1 1 0 0 0,0-1-1 0 0,1 0 1 0 0,-1 1 0 0 0,1-1-1 0 0,0 0 1 0 0,0 1 0 0 0,-1-1-1 0 0,1 0 1 0 0,0 1 0 0 0,0-1-1 0 0,0 1 1 0 0,0-1-1 0 0,0 0 1 0 0,1 1 0 0 0,-1-1-1 0 0,0 1 1 0 0,1-1 0 0 0,-1 0-1 0 0,1 1 1 0 0,-1-1 0 0 0,1 0-1 0 0,0 0 1 0 0,-1 0-1 0 0,1 1 1 0 0,0-1 0 0 0,0 0-1 0 0,0 0 1 0 0,0 0 0 0 0,0 0-1 0 0,0 0 1 0 0,0 0 0 0 0,0-1-1 0 0,0 1 1 0 0,0 0-1 0 0,1 0 1 0 0,-1-1 0 0 0,0 1-1 0 0,1-1 1 0 0,-1 1 0 0 0,0-1-1 0 0,1 0 1 0 0,-1 1 0 0 0,3-1-1 0 0,12 3-68 0 0,0-1 0 0 0,1-1 0 0 0,-1 0 0 0 0,0-1 0 0 0,27-3 0 0 0,34 0-1207 0 0,-68 3 395 0 0,0 1-1 0 0,0 0 1 0 0,-1 1 0 0 0,1 0 0 0 0,-1 0 0 0 0,15 6 0 0 0,-23-8 394 0 0,1 1 0 0 0,0-1 0 0 0,-1 0 0 0 0,1 0 0 0 0,-1 0 0 0 0,1 1-1 0 0,-1-1 1 0 0,1 0 0 0 0,-1 0 0 0 0,1 1 0 0 0,-1-1 0 0 0,1 1 0 0 0,-1-1 0 0 0,1 0 0 0 0,-1 1 0 0 0,0-1 0 0 0,1 1 0 0 0,-1-1 0 0 0,0 1 0 0 0,1-1 0 0 0,-1 1 0 0 0,0-1 0 0 0,0 1 0 0 0,1 0 0 0 0,-11 6-5240 0 0,-31 2 1907 0 0,30-7 4380 0 0,4 0 364 0 0,0 0-1 0 0,1 1 1 0 0,-1 0-1 0 0,1 0 1 0 0,0 1-1 0 0,0 0 1 0 0,0 0-1 0 0,0 0 0 0 0,1 1 1 0 0,-1-1-1 0 0,1 1 1 0 0,1 1-1 0 0,-1-1 1 0 0,1 1-1 0 0,-1 0 1 0 0,-3 7-1 0 0,5-8-787 0 0,0 0 1 0 0,1 1-1 0 0,-1-1 0 0 0,1 0 0 0 0,0 1 0 0 0,1-1 0 0 0,-1 1 1 0 0,1 0-1 0 0,0 0 0 0 0,1-1 0 0 0,-1 1 0 0 0,1 0 0 0 0,0 0 1 0 0,1 0-1 0 0,-1-1 0 0 0,1 1 0 0 0,0 0 0 0 0,1-1 0 0 0,-1 1 1 0 0,5 8-1 0 0,-5-11-271 0 0,1 0 0 0 0,0-1 0 0 0,-1 1 0 0 0,2 0 0 0 0,-1-1 0 0 0,0 1 0 0 0,0-1 0 0 0,1 0 0 0 0,-1 1-1 0 0,1-1 1 0 0,0-1 0 0 0,-1 1 0 0 0,1 0 0 0 0,0 0 0 0 0,5 1 0 0 0,-2-1-50 0 0,0-1 0 0 0,1 1 1 0 0,-1-1-1 0 0,0 0 0 0 0,0-1 0 0 0,1 1 0 0 0,10-2 0 0 0,47-10-2387 0 0,-9-5-3706 0 0,-29 5-698 0 0,-3 2-2177 0 0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9:05.3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 28 10642 0 0,'-4'-13'5512'0'0,"-1"-1"1614"0"0,2 14-4967 0 0,-1 10-1647 0 0,-2 11-1034 0 0,1 1 0 0 0,1-1 1 0 0,1 1-1 0 0,0 22 0 0 0,3 1-4298 0 0,5-3-3649 0 0,0-26 1993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1:20.8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8058 0 0,'16'-1'8219'0'0,"12"9"-5500"0"0,-20-5-1753 0 0,28 6 443 0 0,1-1 0 0 0,43 3 1 0 0,-48-8-1141 0 0,-1 2 0 0 0,1 1 0 0 0,52 17 1 0 0,-81-22-252 0 0,-1 0 1 0 0,1 0-1 0 0,0 0 1 0 0,-1 0-1 0 0,1 1 1 0 0,-1-1-1 0 0,1 1 1 0 0,-1 0-1 0 0,0-1 1 0 0,1 1-1 0 0,-1 0 1 0 0,0 0-1 0 0,0 1 1 0 0,-1-1-1 0 0,1 0 1 0 0,0 1-1 0 0,-1-1 1 0 0,3 5-1 0 0,-4-5-33 0 0,0 1 0 0 0,0-1 0 0 0,1 0-1 0 0,-2 1 1 0 0,1-1 0 0 0,0 0 0 0 0,0 1 0 0 0,-1-1-1 0 0,1 0 1 0 0,-1 1 0 0 0,0-1 0 0 0,1 0 0 0 0,-1 0-1 0 0,0 0 1 0 0,-1 0 0 0 0,1 0 0 0 0,0 0 0 0 0,0 0-1 0 0,-1 0 1 0 0,1 0 0 0 0,-1 0 0 0 0,0-1 0 0 0,-2 3-1 0 0,-4 3-240 0 0,0 0 0 0 0,0 0 0 0 0,-1-1 0 0 0,0 0 0 0 0,0 0 0 0 0,0-1 0 0 0,-1 0 0 0 0,1-1 1 0 0,-13 4-1 0 0,2-3-205 0 0,1-1 0 0 0,-1 0 0 0 0,-39 1 0 0 0,32 0 623 0 0,24 2 216 0 0,16 1-89 0 0,3-3-59 0 0,1-1 0 0 0,0-1 0 0 0,0 0 0 0 0,0-1 1 0 0,0-1-1 0 0,1 0 0 0 0,20-3 0 0 0,-8 1 85 0 0,37 4 0 0 0,-58-2-294 0 0,1 1 0 0 0,-1 0 0 0 0,0 0-1 0 0,0 1 1 0 0,-1 0 0 0 0,1 0 0 0 0,-1 1-1 0 0,11 6 1 0 0,-16-8-66 0 0,-1-1 0 0 0,1 1 0 0 0,-1 0 0 0 0,1 0 0 0 0,-1 0 0 0 0,0 1 0 0 0,0-1 0 0 0,0 1 0 0 0,0-1 0 0 0,0 1 0 0 0,0-1 0 0 0,-1 1 0 0 0,1 0 0 0 0,-1 0 0 0 0,0 0 0 0 0,0 0 0 0 0,0 0 0 0 0,0 0 0 0 0,0 4 0 0 0,-1-5-273 0 0,0 0-1 0 0,0 0 1 0 0,0 0 0 0 0,0-1-1 0 0,-1 1 1 0 0,1 0-1 0 0,-1 0 1 0 0,1 0-1 0 0,-1 0 1 0 0,0-1 0 0 0,1 1-1 0 0,-1 0 1 0 0,-2 2-1 0 0,1-2-425 0 0,1 0 0 0 0,-1 0 0 0 0,0 0 0 0 0,0 0 0 0 0,0 0 0 0 0,-1-1 0 0 0,1 1 0 0 0,0-1-1 0 0,-1 0 1 0 0,1 1 0 0 0,-5 0 0 0 0,-12 4-2657 0 0,-4 0-1056 0 0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9:05.6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51 5 11666 0 0,'-4'-4'11803'0'0,"0"7"-10859"0"0,1 2-472 0 0,-2 1-192 0 0,1 5-136 0 0,-1 0-88 0 0,1 3-200 0 0,-1 3-360 0 0,0 2-472 0 0,2 2-696 0 0,0 2-913 0 0,0 1-1272 0 0,1-2-640 0 0,2-1-2680 0 0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9:06.0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48 12363 0 0,'0'-1'418'0'0,"0"-1"1"0"0,0 0 0 0 0,0 0 0 0 0,0 1 0 0 0,0-1-1 0 0,0 0 1 0 0,0 0 0 0 0,0 0 0 0 0,1 1 0 0 0,-1-1-1 0 0,1 0 1 0 0,-1 0 0 0 0,1 1 0 0 0,0-1 0 0 0,0 1 0 0 0,0-1-1 0 0,2-2 1 0 0,-2 2-220 0 0,1 1 0 0 0,-1 0 1 0 0,1 0-1 0 0,0-1 0 0 0,-1 1 0 0 0,1 0 0 0 0,0 1 0 0 0,0-1 1 0 0,0 0-1 0 0,0 0 0 0 0,0 1 0 0 0,0-1 0 0 0,3 1 0 0 0,7-1-237 0 0,-1 1-1 0 0,1 0 1 0 0,-1 1 0 0 0,21 5-1 0 0,-13-3 503 0 0,15 2-779 0 0,12 1-2338 0 0,-16-3-7175 0 0</inkml:trace>
  <inkml:trace contextRef="#ctx0" brushRef="#br0" timeOffset="1">100 58 11474 0 0,'-8'7'3329'0'0,"1"-2"-1624"0"0,-1 4 127 0 0,1 1 144 0 0,3 0-391 0 0,-2 3-665 0 0,2 2-376 0 0,1 1-280 0 0,2 2-112 0 0,1 4-72 0 0,0 1-80 0 0,2 1-144 0 0,2-2-344 0 0,1-3-656 0 0,2-2-1089 0 0,1-2-1472 0 0,1-4-944 0 0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9:06.4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181 1 11410 0 0,'0'1'2737'0'0,"2"4"-969"0"0,-1 4-167 0 0,-1 6-297 0 0,-3 5-456 0 0,0 5-320 0 0,-3 5-176 0 0,-2 4-88 0 0,-1 2-56 0 0,-2 1-103 0 0,-1 0-418 0 0,0 0-703 0 0,-2-1-952 0 0,-1 0-1057 0 0,-2-3-912 0 0,-5-9 785 0 0,6 1-2065 0 0</inkml:trace>
  <inkml:trace contextRef="#ctx0" brushRef="#br0" timeOffset="1">0 429 11707 0 0,'8'-1'2832'0'0,"3"2"-1144"0"0,5 1-111 0 0,2 4-145 0 0,4-3-384 0 0,0 1-392 0 0,3-1-271 0 0,-1-2-185 0 0,0 1-112 0 0,1-2-112 0 0,-2-3-392 0 0,-2 1-705 0 0,-3-4-975 0 0,-4-1-1281 0 0,-4-2-744 0 0,-3-2-2616 0 0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9:06.7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51 1 15731 0 0,'-1'44'8137'0'0,"-10"90"-7054"0"0,6-99-1124 0 0,-12 66-687 0 0,0-36-3444 0 0,19-72-123 0 0,3-10 2040 0 0,-4 10 2433 0 0,1 1 0 0 0,1 0-1 0 0,-1 0 1 0 0,1 0 0 0 0,0 0 0 0 0,5-7-1 0 0,-6 10-48 0 0,0 0-1 0 0,1 1 0 0 0,-1-1 0 0 0,0 0 0 0 0,1 1 0 0 0,0 0 0 0 0,0-1 0 0 0,0 1 0 0 0,0 0 0 0 0,0 0 0 0 0,0 1 0 0 0,0-1 0 0 0,0 1 0 0 0,1 0 0 0 0,-1-1 0 0 0,1 1 0 0 0,-1 1 0 0 0,1-1 0 0 0,-1 0 0 0 0,1 1 0 0 0,-1 0 0 0 0,1 0 0 0 0,-1 0 0 0 0,1 0 0 0 0,3 1 0 0 0,5 3-583 0 0,0-1 0 0 0,-1 2 0 0 0,0-1 0 0 0,0 2 0 0 0,19 12 0 0 0,-9-6-2797 0 0,-13-9-515 0 0,0 0-1644 0 0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9:07.1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79 57 14515 0 0,'-15'-5'5637'0'0,"14"5"-5385"0"0,1-1-1 0 0,-1 1 1 0 0,1 0-1 0 0,-1-1 1 0 0,0 1-1 0 0,1 0 1 0 0,-1 0-1 0 0,0-1 1 0 0,1 1 0 0 0,-1 0-1 0 0,0 0 1 0 0,0 0-1 0 0,1 0 1 0 0,-1 0-1 0 0,0 0 1 0 0,1 0-1 0 0,-1 0 1 0 0,0 0-1 0 0,0 1 1 0 0,0 0-137 0 0,0 0 1 0 0,1 1-1 0 0,-1-1 1 0 0,1 0-1 0 0,-1 1 1 0 0,1-1-1 0 0,0 0 1 0 0,-1 1 0 0 0,1-1-1 0 0,0 1 1 0 0,0-1-1 0 0,0 0 1 0 0,0 1-1 0 0,0-1 1 0 0,1 2-1 0 0,-1 8 56 0 0,1 21 138 0 0,6 33 0 0 0,-6-57-312 0 0,0 0 0 0 0,1-1-1 0 0,0 1 1 0 0,0-1-1 0 0,1 0 1 0 0,0 0 0 0 0,0 0-1 0 0,1 0 1 0 0,0 0 0 0 0,6 7-1 0 0,-9-12 1 0 0,0-1 0 0 0,0 0 0 0 0,0 0 0 0 0,0 0 0 0 0,0 1-1 0 0,0-1 1 0 0,1 0 0 0 0,-1 0 0 0 0,0-1 0 0 0,1 1 0 0 0,-1 0 0 0 0,0 0-1 0 0,1-1 1 0 0,0 1 0 0 0,-1-1 0 0 0,1 1 0 0 0,-1-1 0 0 0,1 1 0 0 0,-1-1-1 0 0,1 0 1 0 0,0 0 0 0 0,-1 0 0 0 0,1 0 0 0 0,2 0 0 0 0,-2-1-19 0 0,1 0 0 0 0,-1-1 0 0 0,0 1 0 0 0,1 0 0 0 0,-1-1 0 0 0,0 1 0 0 0,0-1 0 0 0,0 1 0 0 0,0-1 0 0 0,0 0 0 0 0,0 0 0 0 0,-1 0 0 0 0,3-4 0 0 0,2-2-50 0 0,-1 0 1 0 0,-1-1 0 0 0,0 0-1 0 0,0 0 1 0 0,-1 0-1 0 0,0 0 1 0 0,2-12 0 0 0,-3 10 52 0 0,-2 1 0 0 0,1-1 1 0 0,-1 0-1 0 0,-1 0 0 0 0,0 0 0 0 0,0 1 1 0 0,-1-1-1 0 0,-1 0 0 0 0,-6-16 0 0 0,8 24 30 0 0,0 0 0 0 0,0 0 0 0 0,0 0-1 0 0,-1 1 1 0 0,1-1 0 0 0,-1 0-1 0 0,0 0 1 0 0,0 1 0 0 0,0-1 0 0 0,0 1-1 0 0,-1 0 1 0 0,1 0 0 0 0,-1 0 0 0 0,1 0-1 0 0,-1 0 1 0 0,1 0 0 0 0,-1 1-1 0 0,0-1 1 0 0,0 1 0 0 0,0-1 0 0 0,0 1-1 0 0,0 0 1 0 0,0 1 0 0 0,-1-1-1 0 0,1 0 1 0 0,0 1 0 0 0,0 0 0 0 0,0 0-1 0 0,-1 0 1 0 0,1 0 0 0 0,0 0 0 0 0,0 1-1 0 0,0-1 1 0 0,-1 1 0 0 0,1 0-1 0 0,-4 1 1 0 0,2 0-7 0 0,0 1 0 0 0,1-1 0 0 0,-1 1 0 0 0,1 0 0 0 0,-1 0 0 0 0,1 1 0 0 0,0-1 0 0 0,0 1 0 0 0,0 0 0 0 0,1 0 0 0 0,-1 0-1 0 0,1 1 1 0 0,0-1 0 0 0,0 1 0 0 0,-2 5 0 0 0,3-5-437 0 0,0-1-1 0 0,0 1 0 0 0,0 0 0 0 0,1 0 1 0 0,0 0-1 0 0,0 0 0 0 0,-1 7 0 0 0,2-9-474 0 0,0 0 0 0 0,0 0 0 0 0,0 0-1 0 0,1 0 1 0 0,-1 0 0 0 0,1 0 0 0 0,0 0-1 0 0,0-1 1 0 0,0 1 0 0 0,0 0 0 0 0,0 0-1 0 0,3 4 1 0 0,4 2-6680 0 0</inkml:trace>
  <inkml:trace contextRef="#ctx0" brushRef="#br0" timeOffset="1">287 47 17756 0 0,'5'3'2136'0'0,"0"2"-119"0"0,0 4-169 0 0,-3 3-368 0 0,-4 8-543 0 0,-2 2-321 0 0,-3 3-240 0 0,0 1-184 0 0,-1 0-136 0 0,0-1-376 0 0,0 0-456 0 0,-1 0-713 0 0,0-1-1111 0 0,-1-1-1417 0 0,-3-2-1464 0 0,-1-4-2721 0 0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9:07.4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1 521 12219 0 0,'1'2'479'0'0,"0"-1"0"0"0,1 0 0 0 0,-1 1 0 0 0,0-1 1 0 0,1 0-1 0 0,0 0 0 0 0,-1 1 0 0 0,1-1 1 0 0,0-1-1 0 0,-1 1 0 0 0,1 0 0 0 0,4 1 0 0 0,26 1 2277 0 0,-16-5-2568 0 0,1-1-1 0 0,20-6 1 0 0,-10 3 296 0 0,-18 4-433 0 0,-6 1-27 0 0,1 0 0 0 0,-1 0 0 0 0,0 1 0 0 0,1-1 0 0 0,-1 1 0 0 0,1 0 0 0 0,-1 0 0 0 0,1 0 0 0 0,4 1 0 0 0,-37 25 90 0 0,15-14 26 0 0,0 0 0 0 0,-16 19 0 0 0,26-26-73 0 0,0-1-1 0 0,1 0 1 0 0,0 1 0 0 0,0 0 0 0 0,0 0-1 0 0,0 0 1 0 0,1 0 0 0 0,0 0 0 0 0,0 0-1 0 0,0 0 1 0 0,1 1 0 0 0,-2 6 0 0 0,3-11-56 0 0,0-1-1 0 0,0 1 1 0 0,0-1 0 0 0,0 1-1 0 0,0 0 1 0 0,0-1 0 0 0,0 1 0 0 0,0-1-1 0 0,0 1 1 0 0,0-1 0 0 0,0 1 0 0 0,1-1-1 0 0,-1 1 1 0 0,0 0 0 0 0,0-1 0 0 0,0 1-1 0 0,1-1 1 0 0,-1 1 0 0 0,0-1-1 0 0,1 0 1 0 0,-1 1 0 0 0,0-1 0 0 0,1 1-1 0 0,-1-1 1 0 0,1 0 0 0 0,-1 1 0 0 0,0-1-1 0 0,1 0 1 0 0,-1 1 0 0 0,1-1 0 0 0,-1 0-1 0 0,2 1 1 0 0,20-4 117 0 0,25-22-541 0 0,-44 23 253 0 0,35-23-2908 0 0,-14 7-2471 0 0,-4 0-3162 0 0</inkml:trace>
  <inkml:trace contextRef="#ctx0" brushRef="#br0" timeOffset="1">414 0 18124 0 0,'-5'12'6745'0'0,"1"-1"-6409"0"0,-2 7-176 0 0,1 4 8 0 0,-1 2 16 0 0,1 3-111 0 0,0 0-33 0 0,2 3-40 0 0,-1 0-385 0 0,3-4-911 0 0,2-2-1656 0 0,-1-6-1930 0 0,1-8-399 0 0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9:07.8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 0 14563 0 0,'1'1'4009'0'0,"-1"4"-2089"0"0,-1 3-319 0 0,-2 2-441 0 0,-1 6-360 0 0,-2 3-272 0 0,-1 2-184 0 0,3 6-88 0 0,-2-1-120 0 0,2 1-176 0 0,2 0-408 0 0,2-2-832 0 0,2-1-1545 0 0,1-1-2080 0 0,-7-9-336 0 0,9 8-1968 0 0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9:08.1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118 96 14115 0 0,'-1'-2'541'0'0,"0"1"0"0"0,0-1 0 0 0,0 1 0 0 0,0 0-1 0 0,-1-1 1 0 0,1 1 0 0 0,0 0 0 0 0,-1 0 0 0 0,1 0 0 0 0,-1 0 0 0 0,1 0 0 0 0,-3-1-1 0 0,4 2-368 0 0,-1 0-1 0 0,0 0 0 0 0,0 0 0 0 0,1-1 0 0 0,-1 1 0 0 0,0 0 0 0 0,1 0 0 0 0,-1 0 0 0 0,0 0 0 0 0,0 1 0 0 0,1-1 0 0 0,-1 0 0 0 0,0 0 0 0 0,1 0 0 0 0,-1 0 0 0 0,0 1 1 0 0,1-1-1 0 0,-1 0 0 0 0,1 1 0 0 0,-1-1 0 0 0,-1 1 0 0 0,0 1-62 0 0,1 1 0 0 0,-1-1 1 0 0,0 0-1 0 0,1 1 0 0 0,0-1 0 0 0,-1 1 0 0 0,1-1 1 0 0,0 1-1 0 0,0 0 0 0 0,0-1 0 0 0,1 1 1 0 0,-1 0-1 0 0,1 0 0 0 0,-1 3 0 0 0,1 3-102 0 0,0 0-1 0 0,0 0 0 0 0,1 0 0 0 0,0 0 1 0 0,1-1-1 0 0,0 1 0 0 0,0 0 0 0 0,1-1 1 0 0,0 0-1 0 0,0 0 0 0 0,1 1 0 0 0,0-2 1 0 0,1 1-1 0 0,6 9 0 0 0,-9-15-14 0 0,0 1 0 0 0,0 0 0 0 0,0-1 1 0 0,1 1-1 0 0,-1-1 0 0 0,1 0 0 0 0,-1 0 0 0 0,1 0 0 0 0,0 0 0 0 0,0 0 0 0 0,0 0 1 0 0,0-1-1 0 0,0 1 0 0 0,0-1 0 0 0,0 0 0 0 0,0 0 0 0 0,1 0 0 0 0,-1-1 0 0 0,0 1 1 0 0,1-1-1 0 0,-1 0 0 0 0,0 0 0 0 0,1 0 0 0 0,-1 0 0 0 0,0 0 0 0 0,1-1 0 0 0,-1 1 1 0 0,0-1-1 0 0,1 0 0 0 0,-1 0 0 0 0,0-1 0 0 0,0 1 0 0 0,0 0 0 0 0,0-1 0 0 0,0 0 0 0 0,0 0 1 0 0,-1 0-1 0 0,1 0 0 0 0,3-4 0 0 0,-2 3 2 0 0,0-1 0 0 0,0 0 1 0 0,0 0-1 0 0,-1 0 0 0 0,0 0 1 0 0,1-1-1 0 0,-2 0 0 0 0,1 1 0 0 0,0-1 1 0 0,-1 0-1 0 0,0 0 0 0 0,0 0 0 0 0,-1-1 1 0 0,1 1-1 0 0,-1 0 0 0 0,0-1 0 0 0,-1 1 1 0 0,1-1-1 0 0,-1 1 0 0 0,0 0 1 0 0,0-1-1 0 0,-1 1 0 0 0,0-1 0 0 0,0 1 1 0 0,0 0-1 0 0,0-1 0 0 0,-1 1 0 0 0,0 0 1 0 0,0 0-1 0 0,-1 0 0 0 0,1 0 0 0 0,-5-6 1 0 0,3 4 84 0 0,-1 0-1 0 0,0-1 1 0 0,-1 1 0 0 0,1 1 0 0 0,-1-1 0 0 0,0 1 0 0 0,-1 0 0 0 0,0 1 0 0 0,0-1-1 0 0,0 1 1 0 0,0 1 0 0 0,-1-1 0 0 0,0 1 0 0 0,0 1 0 0 0,0-1 0 0 0,0 1 0 0 0,0 1 0 0 0,-1 0-1 0 0,-15-3 1 0 0,20 5-45 0 0,0 1 0 0 0,0-1 0 0 0,1 0-1 0 0,-1 1 1 0 0,0 0 0 0 0,0 0 0 0 0,1 0 0 0 0,-1 0-1 0 0,0 1 1 0 0,1 0 0 0 0,-1-1 0 0 0,1 1 0 0 0,0 0-1 0 0,0 1 1 0 0,-1-1 0 0 0,1 1 0 0 0,1-1-1 0 0,-1 1 1 0 0,0 0 0 0 0,1 0 0 0 0,-1 0 0 0 0,1 0-1 0 0,0 0 1 0 0,0 1 0 0 0,0-1 0 0 0,1 1 0 0 0,-3 5-1 0 0,2-3-426 0 0,0 0 0 0 0,0 0 1 0 0,1 1-1 0 0,0-1 0 0 0,0 1 0 0 0,0 12 0 0 0,1-13-762 0 0,0-1 0 0 0,1 0 0 0 0,-1 1 0 0 0,1-1 0 0 0,1 0 0 0 0,-1 0 0 0 0,1 0 1 0 0,3 8-1 0 0,5 5-7969 0 0</inkml:trace>
  <inkml:trace contextRef="#ctx0" brushRef="#br0" timeOffset="1">422 11 13819 0 0,'2'-2'1754'0'0,"-2"2"-1461"0"0,1 0-1 0 0,-1-1 1 0 0,0 1-1 0 0,1 0 0 0 0,-1 0 1 0 0,1 0-1 0 0,-1 0 1 0 0,0 0-1 0 0,1 0 1 0 0,-1-1-1 0 0,1 1 0 0 0,-1 0 1 0 0,0 0-1 0 0,1 0 1 0 0,-1 0-1 0 0,1 0 0 0 0,-1 1 1 0 0,0-1-1 0 0,1 0 1 0 0,-1 0-1 0 0,1 0 1 0 0,-1 0-1 0 0,0 0 0 0 0,1 0 1 0 0,-1 1-1 0 0,0-1 1 0 0,1 0-1 0 0,0 1 0 0 0,5 16 3415 0 0,-3 29-3548 0 0,-3-40 596 0 0,0 70-794 0 0,5 82 1151 0 0,8-81-4945 0 0,-9-62 466 0 0,1-1 0 0 0,12 28 0 0 0,-11-31-2335 0 0,3-4-1152 0 0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9:08.7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18 14387 0 0,'25'2'8214'0'0,"14"5"-6454"0"0,7 2-1940 0 0,-44-9 185 0 0,62 3 50 0 0,-59-3-93 0 0,0 0-1 0 0,0 0 1 0 0,0-1 0 0 0,0 0 0 0 0,-1 0-1 0 0,1 0 1 0 0,0-1 0 0 0,0 0-1 0 0,-1 0 1 0 0,7-3 0 0 0,-11 5 27 0 0,0 0 1 0 0,0 0-1 0 0,1 0 1 0 0,-1 0-1 0 0,0 0 1 0 0,0-1-1 0 0,0 1 1 0 0,0 0 0 0 0,0 0-1 0 0,0 0 1 0 0,1 0-1 0 0,-1 0 1 0 0,0 0-1 0 0,0-1 1 0 0,0 1-1 0 0,0 0 1 0 0,0 0-1 0 0,0 0 1 0 0,0 0-1 0 0,0-1 1 0 0,0 1-1 0 0,0 0 1 0 0,0 0 0 0 0,0 0-1 0 0,0 0 1 0 0,0-1-1 0 0,0 1 1 0 0,0 0-1 0 0,0 0 1 0 0,0 0-1 0 0,0 0 1 0 0,0-1-1 0 0,0 1 1 0 0,0 0-1 0 0,0 0 1 0 0,0 0-1 0 0,0 0 1 0 0,0 0-1 0 0,0-1 1 0 0,0 1 0 0 0,0 0-1 0 0,-1 0 1 0 0,1 0-1 0 0,-9-7-456 0 0,-13-1-336 0 0,18 7 856 0 0,-1 1 1 0 0,0-1 0 0 0,0 1-1 0 0,0 0 1 0 0,0 0 0 0 0,0 0-1 0 0,0 1 1 0 0,0 0-1 0 0,1 0 1 0 0,-1 0 0 0 0,0 0-1 0 0,0 1 1 0 0,1 0 0 0 0,-1 0-1 0 0,1 0 1 0 0,0 1 0 0 0,-1-1-1 0 0,1 1 1 0 0,0 0-1 0 0,1 0 1 0 0,-1 0 0 0 0,0 1-1 0 0,1-1 1 0 0,0 1 0 0 0,0 0-1 0 0,0 0 1 0 0,0 0 0 0 0,1 0-1 0 0,-1 1 1 0 0,1-1-1 0 0,-3 8 1 0 0,2-4 13 0 0,0 0 0 0 0,0 0 0 0 0,1 1-1 0 0,0-1 1 0 0,0 1 0 0 0,1-1 0 0 0,0 1 0 0 0,1 0 0 0 0,0-1-1 0 0,0 1 1 0 0,1 0 0 0 0,0-1 0 0 0,0 1 0 0 0,1 0 0 0 0,0-1-1 0 0,1 0 1 0 0,5 13 0 0 0,-7-18-198 0 0,1-1 0 0 0,0 1 0 0 0,-1-1 1 0 0,1 1-1 0 0,0-1 0 0 0,0 0 0 0 0,1 0 0 0 0,-1 0 0 0 0,0 0 0 0 0,1 0 0 0 0,-1 0 1 0 0,1-1-1 0 0,0 1 0 0 0,0-1 0 0 0,-1 0 0 0 0,1 0 0 0 0,0 0 0 0 0,0 0 0 0 0,0 0 1 0 0,0-1-1 0 0,0 1 0 0 0,0-1 0 0 0,0 0 0 0 0,0 0 0 0 0,0 0 0 0 0,0 0 0 0 0,0 0 1 0 0,0-1-1 0 0,0 0 0 0 0,0 1 0 0 0,6-3 0 0 0,8-3-607 0 0,0-1 0 0 0,0-1 0 0 0,0 0 0 0 0,17-13 0 0 0,-16 11 429 0 0,-12 6 26 0 0,67-42-2504 0 0,-67 41 2829 0 0,1 0-1 0 0,-1 0 1 0 0,0-1 0 0 0,0 0-1 0 0,-1 0 1 0 0,1 0 0 0 0,8-15-1 0 0,-14 20 51 0 0,1 1 0 0 0,-1-1 0 0 0,0 0 0 0 0,1 0 0 0 0,-1 1 0 0 0,0-1 0 0 0,0 0 0 0 0,0 0 0 0 0,1 1 0 0 0,-1-1 0 0 0,0 0 0 0 0,0 0 0 0 0,0 0 1 0 0,0 1-1 0 0,0-1 0 0 0,0 0 0 0 0,-1 0 0 0 0,1 0 0 0 0,0 0 0 0 0,-1 0-16 0 0,1 1 1 0 0,0 0 0 0 0,0 0 0 0 0,-1 0-1 0 0,1 0 1 0 0,0 0 0 0 0,-1 0 0 0 0,1-1 0 0 0,0 1-1 0 0,-1 0 1 0 0,1 0 0 0 0,0 0 0 0 0,-1 0-1 0 0,1 0 1 0 0,0 0 0 0 0,-1 0 0 0 0,1 0-1 0 0,0 0 1 0 0,-1 0 0 0 0,1 1 0 0 0,0-1 0 0 0,-1 0-1 0 0,1 0 1 0 0,0 0 0 0 0,0 0 0 0 0,-1 0-1 0 0,1 1 1 0 0,0-1 0 0 0,-1 0 0 0 0,1 0 0 0 0,0 0-1 0 0,0 1 1 0 0,0-1 0 0 0,-1 0 0 0 0,1 0-1 0 0,0 1 1 0 0,0-1 0 0 0,0 0 0 0 0,-1 0-1 0 0,1 1 1 0 0,0-1 0 0 0,0 0 0 0 0,0 1 0 0 0,0-1-1 0 0,0 1 1 0 0,-14 19 1410 0 0,0 0-1 0 0,-16 36 1 0 0,25-46-1183 0 0,0 1-1 0 0,1-1 1 0 0,1 1 0 0 0,-1 1-1 0 0,2-1 1 0 0,0 0 0 0 0,-2 20 0 0 0,4-29-276 0 0,0 0 1 0 0,0 0 0 0 0,0 0 0 0 0,0 0 0 0 0,0 0 0 0 0,0 0-1 0 0,0 0 1 0 0,1 0 0 0 0,-1 0 0 0 0,1 0 0 0 0,-1 0-1 0 0,1 0 1 0 0,0-1 0 0 0,0 1 0 0 0,-1 0 0 0 0,1 0-1 0 0,1-1 1 0 0,-1 1 0 0 0,0 0 0 0 0,0-1 0 0 0,1 1-1 0 0,-1-1 1 0 0,1 0 0 0 0,-1 1 0 0 0,1-1 0 0 0,-1 0 0 0 0,1 0-1 0 0,0 0 1 0 0,0 0 0 0 0,-1 0 0 0 0,1-1 0 0 0,0 1-1 0 0,3 0 1 0 0,0 0-60 0 0,0-1-1 0 0,0 0 1 0 0,0-1-1 0 0,0 1 0 0 0,-1-1 1 0 0,1 0-1 0 0,0 0 1 0 0,0 0-1 0 0,-1-1 1 0 0,1 0-1 0 0,-1 0 1 0 0,8-4-1 0 0,7-6-777 0 0,28-13-890 0 0,-14 19-8352 0 0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9:09.1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28 24013 0 0,'12'-3'1544'0'0,"3"-1"-615"0"0,3 0-89 0 0,0-2-16 0 0,-2 1-224 0 0,-1 3-224 0 0,-2 0-152 0 0,-2 1-24 0 0,-1 1-128 0 0,-4 0-56 0 0,-1 1-136 0 0,-4 1-320 0 0,0 0-296 0 0,-1 2-512 0 0,-2-1-929 0 0,-24 5-18003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8:51.2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8 11699 0 0,'3'-1'688'0'0,"0"-1"0"0"0,1 1 0 0 0,-1 0 1 0 0,0 1-1 0 0,1-1 0 0 0,-1 0 0 0 0,1 1 1 0 0,5 0-1 0 0,33 6 1880 0 0,-35-4-2598 0 0,-1-1 0 0 0,0 2 0 0 0,0-1 0 0 0,0 1 1 0 0,-1-1-1 0 0,1 2 0 0 0,-1-1 0 0 0,1 0 0 0 0,-1 1 0 0 0,8 8 0 0 0,-12-10-589 0 0,1 0-1 0 0,-1 0 0 0 0,0 1 0 0 0,1-1 0 0 0,-1 1 1 0 0,0-1-1 0 0,-1 1 0 0 0,1-1 0 0 0,0 1 0 0 0,-1-1 1 0 0,1 1-1 0 0,-1 0 0 0 0,0-1 0 0 0,0 1 0 0 0,0 0 1 0 0,0-1-1 0 0,0 1 0 0 0,-1 0 0 0 0,0 2 0 0 0,-4 8-4299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1:21.3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 5681 0 0,'4'6'6720'0'0,"5"-4"-3415"0"0,15-7-1451 0 0,-17 3-815 0 0,13-1-629 0 0,1 1 1 0 0,-1 1-1 0 0,1 0 1 0 0,-1 2-1 0 0,1 0 1 0 0,-1 1-1 0 0,0 2 1 0 0,1 0-1 0 0,-1 0 1 0 0,-1 2-1 0 0,33 14 1 0 0,-50-19-390 0 0,-1-1-1 0 0,1 1 1 0 0,0 0-1 0 0,0 0 1 0 0,-1 0-1 0 0,1 0 1 0 0,-1 0-1 0 0,1 1 1 0 0,-1-1-1 0 0,1 0 1 0 0,-1 1-1 0 0,0-1 1 0 0,0 1 0 0 0,0-1-1 0 0,0 1 1 0 0,0 0-1 0 0,0-1 1 0 0,0 1-1 0 0,0 0 1 0 0,-1 0-1 0 0,2 3 1 0 0,-2-2-61 0 0,0-1 0 0 0,-1 0-1 0 0,1 1 1 0 0,-1-1 0 0 0,1 0 0 0 0,-1 0 0 0 0,0 1 0 0 0,0-1 0 0 0,0 0-1 0 0,0 0 1 0 0,0 0 0 0 0,-1 0 0 0 0,1 0 0 0 0,0 0 0 0 0,-1 0 0 0 0,0-1-1 0 0,-2 4 1 0 0,-11 8-739 0 0,1-1-1 0 0,-2 0 0 0 0,0-1 0 0 0,0-1 0 0 0,-1-1 1 0 0,0 0-1 0 0,0-1 0 0 0,-1-1 0 0 0,-28 8 1 0 0,46-15 779 0 0,0 0 1 0 0,0 0-1 0 0,0 0 1 0 0,0 0-1 0 0,-1 0 1 0 0,1 0-1 0 0,0 0 1 0 0,0 0 0 0 0,0 0-1 0 0,-1 0 1 0 0,1 0-1 0 0,0 0 1 0 0,0 0-1 0 0,0 0 1 0 0,-1 0-1 0 0,1 0 1 0 0,0 0 0 0 0,0 0-1 0 0,0 0 1 0 0,0 0-1 0 0,-1 0 1 0 0,1 0-1 0 0,0 0 1 0 0,0 0-1 0 0,0 1 1 0 0,0-1-1 0 0,-1 0 1 0 0,1 0 0 0 0,0 0-1 0 0,0 0 1 0 0,0 0-1 0 0,0 0 1 0 0,0 1-1 0 0,0-1 1 0 0,-1 0-1 0 0,1 0 1 0 0,0 0-1 0 0,0 1 1 0 0,0-1 0 0 0,0 0-1 0 0,0 0 1 0 0,0 0-1 0 0,0 0 1 0 0,0 1-1 0 0,0-1 1 0 0,0 0-1 0 0,0 0 1 0 0,0 0 0 0 0,0 1-1 0 0,0-1 1 0 0,0 0-1 0 0,0 0 1 0 0,0 0-1 0 0,0 1 1 0 0,0-1-1 0 0,0 0 1 0 0,1 0-1 0 0,14 6 1075 0 0,24 2 1117 0 0,45 0 752 0 0,111-2 1 0 0,-190-6-2819 0 0,0 0-1 0 0,0 0 1 0 0,0 0 0 0 0,0 1-1 0 0,-1 0 1 0 0,1 0 0 0 0,6 2-1 0 0,-10-3-88 0 0,-1 1-1 0 0,1-1 0 0 0,0 0 1 0 0,-1 1-1 0 0,1-1 0 0 0,-1 1 1 0 0,1-1-1 0 0,0 1 0 0 0,-1-1 1 0 0,1 1-1 0 0,-1-1 0 0 0,1 1 1 0 0,-1 0-1 0 0,0-1 0 0 0,1 1 1 0 0,-1 0-1 0 0,0-1 0 0 0,1 1 1 0 0,-1 0-1 0 0,0 1 0 0 0,0-1 4 0 0,0 1-1 0 0,0-1 0 0 0,0 1 0 0 0,0-1 0 0 0,0 0 0 0 0,-1 1 0 0 0,1-1 0 0 0,-1 1 0 0 0,1-1 1 0 0,-1 0-1 0 0,1 1 0 0 0,-1-1 0 0 0,0 0 0 0 0,-1 2 0 0 0,-13 17 204 0 0,-29 30 1 0 0,31-37-227 0 0,1 0 0 0 0,0 1 1 0 0,1 1-1 0 0,-15 25 1 0 0,25-38-23 0 0,1-1 0 0 0,-1 1 0 0 0,0-1 0 0 0,0 1 0 0 0,1-1 0 0 0,-1 1 1 0 0,1 0-1 0 0,0-1 0 0 0,-1 1 0 0 0,1 0 0 0 0,0-1 0 0 0,0 1 0 0 0,0 0 1 0 0,0 0-1 0 0,0-1 0 0 0,0 1 0 0 0,1 0 0 0 0,-1-1 0 0 0,1 1 0 0 0,-1 0 1 0 0,1-1-1 0 0,-1 1 0 0 0,1-1 0 0 0,1 2 0 0 0,0 0-3 0 0,0-1 0 0 0,0 0 0 0 0,0 0 0 0 0,1 0 0 0 0,-1 0 0 0 0,1-1-1 0 0,-1 1 1 0 0,1-1 0 0 0,-1 1 0 0 0,1-1 0 0 0,0 0 0 0 0,5 1 0 0 0,2 1-12 0 0,0-1 0 0 0,1 0 0 0 0,-1-1 0 0 0,0 0 0 0 0,1-1 0 0 0,-1 0 0 0 0,12-2 0 0 0,-6-1-257 0 0,-1-1 0 0 0,0-1 0 0 0,1 0 0 0 0,-2-1 0 0 0,1 0 1 0 0,15-10-1 0 0,25-19-4334 0 0,-3-4-5537 0 0,-31 23 3388 0 0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9:11.5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204 16 7650 0 0,'-14'-2'3405'0'0,"1"0"0"0"0,0-1 0 0 0,-14-6 0 0 0,26 9-3265 0 0,-1 0 0 0 0,0 0 0 0 0,0 0 0 0 0,0 0 0 0 0,1 1 0 0 0,-1-1 0 0 0,0 0 0 0 0,0 1 0 0 0,1-1 0 0 0,-1 1 0 0 0,0 0-1 0 0,1-1 1 0 0,-1 1 0 0 0,0 0 0 0 0,1 0 0 0 0,-1 0 0 0 0,1 0 0 0 0,0 0 0 0 0,-1 0 0 0 0,1 1 0 0 0,0-1 0 0 0,0 0 0 0 0,-1 1 0 0 0,0 2 0 0 0,-27 39 728 0 0,28-41-794 0 0,-9 17 15 0 0,0 1 0 0 0,1 0 1 0 0,1 0-1 0 0,1 0 0 0 0,1 1 1 0 0,1 0-1 0 0,1 0 0 0 0,-3 31 1 0 0,7-42-140 0 0,-1 0-1 0 0,2 1 1 0 0,0-1 0 0 0,0 0 0 0 0,0 0 0 0 0,1 0 0 0 0,1 0 0 0 0,0 0-1 0 0,0-1 1 0 0,1 1 0 0 0,0-1 0 0 0,1 0 0 0 0,0 0 0 0 0,0 0-1 0 0,1-1 1 0 0,0 1 0 0 0,1-2 0 0 0,0 1 0 0 0,0-1 0 0 0,8 7-1 0 0,-11-11-371 0 0,0 1-1 0 0,1-1 1 0 0,-1-1-1 0 0,1 1 1 0 0,-1-1-1 0 0,1 1 1 0 0,0-1-1 0 0,0-1 1 0 0,0 1-1 0 0,0-1 1 0 0,0 0-1 0 0,0 0 1 0 0,0 0-1 0 0,9-1 1 0 0,-6 0-738 0 0,-1-1 1 0 0,1 0 0 0 0,-1-1 0 0 0,1 0-1 0 0,-1 0 1 0 0,0 0 0 0 0,0-1 0 0 0,0 0-1 0 0,9-6 1 0 0,9-6-3739 0 0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9:11.9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0 16684 0 0,'10'5'3847'0'0,"8"9"-2470"0"0,-8-6-784 0 0,28 14 448 0 0,-30-19-946 0 0,0 1 0 0 0,0 1-1 0 0,0-1 1 0 0,-1 1 0 0 0,1 1 0 0 0,-1-1-1 0 0,-1 1 1 0 0,1 0 0 0 0,-1 1-1 0 0,8 10 1 0 0,-14-15-74 0 0,1 0 0 0 0,0 1 1 0 0,-1-1-1 0 0,1 1 0 0 0,-1 0 0 0 0,0-1 0 0 0,0 1 1 0 0,0-1-1 0 0,0 1 0 0 0,0-1 0 0 0,-1 1 0 0 0,1-1 1 0 0,-1 1-1 0 0,1-1 0 0 0,-1 1 0 0 0,0-1 0 0 0,0 1 1 0 0,0-1-1 0 0,-1 0 0 0 0,1 0 0 0 0,0 1 1 0 0,-3 1-1 0 0,-4 8-84 0 0,-1-1 1 0 0,-16 16 0 0 0,23-24 46 0 0,-10 7-68 0 0,0 1-1 0 0,-27 15 0 0 0,26-17 70 0 0,0 0 0 0 0,-20 18-1 0 0,33-26 20 0 0,-1 0 0 0 0,0-1 1 0 0,1 1-1 0 0,-1 0 0 0 0,0 0 0 0 0,1-1 0 0 0,-1 1 0 0 0,1 0 0 0 0,-1 0 0 0 0,1 0 0 0 0,0 0 1 0 0,-1 0-1 0 0,1-1 0 0 0,0 1 0 0 0,0 0 0 0 0,-1 0 0 0 0,1 0 0 0 0,0 0 0 0 0,0 0 0 0 0,0 0 1 0 0,0 0-1 0 0,0 0 0 0 0,0 0 0 0 0,1 0 0 0 0,-1 0 0 0 0,0 1 0 0 0,2 0 1 0 0,-1 0 0 0 0,0 0 0 0 0,0 0 0 0 0,1 0-1 0 0,-1 0 1 0 0,1 0 0 0 0,-1 0 0 0 0,1-1 0 0 0,0 1 0 0 0,3 1 0 0 0,6 4 7 0 0,0 0 1 0 0,0-1 0 0 0,14 5 0 0 0,-22-9-7 0 0,14 5 42 0 0,1-1 0 0 0,0-1 0 0 0,27 5 0 0 0,9-6-1708 0 0,-49-5 758 0 0,1 1-1 0 0,-1-1 0 0 0,1 0 0 0 0,-1 0 0 0 0,1-1 0 0 0,7-3 1 0 0,1-4-4331 0 0,-4-3-2137 0 0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9:12.2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15691 0 0,'2'21'5496'0'0,"7"12"-2621"0"0,0 9-1768 0 0,-3 76 273 0 0,-7-86-2043 0 0,2 0-1 0 0,2 0 1 0 0,7 39 0 0 0,-9-70 485 0 0,7 24-3942 0 0,-8-25 3902 0 0,0 0 0 0 0,0 1 0 0 0,0-1 0 0 0,0 1 0 0 0,0-1 0 0 0,1 0 0 0 0,-1 1-1 0 0,0-1 1 0 0,0 0 0 0 0,0 1 0 0 0,1-1 0 0 0,-1 0 0 0 0,0 1 0 0 0,0-1 0 0 0,1 0 0 0 0,-1 1 0 0 0,0-1 0 0 0,1 0 0 0 0,-1 0 0 0 0,0 1 0 0 0,1-1-1 0 0,-1 0 1 0 0,0 0 0 0 0,1 0 0 0 0,-1 0 0 0 0,1 0 0 0 0,-1 1 0 0 0,0-1 0 0 0,1 0 0 0 0,-1 0 0 0 0,1 0 0 0 0,-1 0 0 0 0,0 0 0 0 0,1 0 0 0 0,-1 0 0 0 0,1 0-1 0 0,-1 0 1 0 0,0-1 0 0 0,1 1 0 0 0,-1 0 0 0 0,1 0 0 0 0,-1 0 0 0 0,0 0 0 0 0,1 0 0 0 0,-1-1 0 0 0,0 1 0 0 0,1 0 0 0 0,-1 0 0 0 0,0-1 0 0 0,1 0-1 0 0,6-9-5448 0 0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9:12.6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 0 13987 0 0,'-1'1'478'0'0,"0"-1"0"0"0,0 0 0 0 0,1 1 0 0 0,-1-1 0 0 0,0 1 0 0 0,0-1 0 0 0,0 1 0 0 0,0 0 0 0 0,0-1 0 0 0,1 1 0 0 0,-1 0 0 0 0,0-1 0 0 0,1 1 0 0 0,-1 0 0 0 0,0 0 0 0 0,0 1 0 0 0,-6 21 2449 0 0,3 26-2697 0 0,4-40 443 0 0,0 5-562 0 0,0 0 0 0 0,1 1 1 0 0,0-1-1 0 0,1 0 0 0 0,6 23 1 0 0,-7-34-115 0 0,0-1 1 0 0,0 1-1 0 0,-1 0 0 0 0,1-1 1 0 0,1 1-1 0 0,-1-1 1 0 0,0 0-1 0 0,1 1 1 0 0,-1-1-1 0 0,1 0 1 0 0,0 0-1 0 0,-1 0 1 0 0,1 0-1 0 0,0 0 1 0 0,0 0-1 0 0,1-1 1 0 0,-1 1-1 0 0,0 0 1 0 0,0-1-1 0 0,1 0 1 0 0,-1 0-1 0 0,1 0 1 0 0,-1 0-1 0 0,1 0 1 0 0,0 0-1 0 0,-1 0 1 0 0,1-1-1 0 0,0 0 1 0 0,-1 1-1 0 0,1-1 1 0 0,0 0-1 0 0,0 0 1 0 0,-1 0-1 0 0,1-1 1 0 0,0 1-1 0 0,5-2 1 0 0,12-4-193 0 0,0-1 1 0 0,0-1 0 0 0,35-18 0 0 0,-12-3-5532 0 0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9:12.9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1 9754 0 0,'-1'0'188'0'0,"1"0"0"0"0,0 0 0 0 0,-1 0 0 0 0,1 0 0 0 0,0 1 0 0 0,-1-1 0 0 0,1 0 0 0 0,0 0 0 0 0,0 0-1 0 0,-1 1 1 0 0,1-1 0 0 0,0 0 0 0 0,0 0 0 0 0,0 1 0 0 0,-1-1 0 0 0,1 0 0 0 0,0 1 0 0 0,0-1 0 0 0,0 0 0 0 0,0 1 0 0 0,0-1 0 0 0,0 0 0 0 0,-1 0 0 0 0,1 1 0 0 0,0-1-1 0 0,0 0 1 0 0,0 1 0 0 0,0-1 0 0 0,0 0 0 0 0,0 1 0 0 0,0-1 0 0 0,0 0 0 0 0,0 1 0 0 0,1-1 0 0 0,-1 0 0 0 0,0 1 0 0 0,0-1 0 0 0,0 0 0 0 0,0 1 0 0 0,0-1-1 0 0,0 0 1 0 0,1 1 0 0 0,-1-1 0 0 0,0 0 0 0 0,19 13 3378 0 0,24 4-1269 0 0,-26-13-2111 0 0,1-1 0 0 0,-1-1-1 0 0,1-1 1 0 0,34-2 0 0 0,11 0-65 0 0,-61 1-118 0 0,-1 0 0 0 0,0 0 0 0 0,0 0 0 0 0,0 1 0 0 0,0-1 0 0 0,0 0-1 0 0,1 0 1 0 0,-1 0 0 0 0,0 1 0 0 0,0-1 0 0 0,0 1 0 0 0,0-1 0 0 0,0 1 0 0 0,0-1 0 0 0,0 1 0 0 0,0 0 0 0 0,0-1-1 0 0,0 1 1 0 0,0 0 0 0 0,-1 0 0 0 0,1 0 0 0 0,0-1 0 0 0,0 1 0 0 0,-1 0 0 0 0,1 0 0 0 0,-1 0 0 0 0,2 2 0 0 0,-2-1-8 0 0,1 1 1 0 0,-1-1 0 0 0,0 1-1 0 0,0-1 1 0 0,0 1 0 0 0,0-1-1 0 0,0 1 1 0 0,-1-1 0 0 0,1 1-1 0 0,-1-1 1 0 0,1 0 0 0 0,-2 3-1 0 0,-3 9-597 0 0,-1-1-1 0 0,0-1 1 0 0,-12 18 0 0 0,3-9-1089 0 0,-17 11-5890 0 0,30-31 7072 0 0,-1 1-1 0 0,1 0 1 0 0,-1-1 0 0 0,1 1 0 0 0,-1-1-1 0 0,0 0 1 0 0,1 0 0 0 0,-1 0 0 0 0,0 0-1 0 0,0 0 1 0 0,0-1 0 0 0,-3 1 0 0 0,4-1 510 0 0,1 0 0 0 0,-1 0 1 0 0,0-1-1 0 0,0 1 1 0 0,1 0-1 0 0,-1-1 0 0 0,0 1 1 0 0,1-1-1 0 0,-1 0 0 0 0,0 1 1 0 0,1-1-1 0 0,-1 0 0 0 0,-1-2 1 0 0,18 9 12066 0 0,7-4-6656 0 0,32-5-5518 0 0,-6 0 438 0 0,-45 2-315 0 0,1 1-1 0 0,-1 0 1 0 0,0 1 0 0 0,0-1-1 0 0,1 1 1 0 0,-1-1-1 0 0,0 1 1 0 0,0 0-1 0 0,0 0 1 0 0,0 0 0 0 0,1 1-1 0 0,-2-1 1 0 0,1 1-1 0 0,0 0 1 0 0,0-1-1 0 0,0 1 1 0 0,3 4 0 0 0,-4-3-96 0 0,-1-1 1 0 0,0 1 0 0 0,0-1 0 0 0,1 1 0 0 0,-2 0 0 0 0,1-1 0 0 0,0 1-1 0 0,0 0 1 0 0,-1 0 0 0 0,0 0 0 0 0,1 0 0 0 0,-1-1 0 0 0,0 1-1 0 0,-1 0 1 0 0,1 0 0 0 0,0 0 0 0 0,-1 0 0 0 0,1-1 0 0 0,-1 1-1 0 0,-2 4 1 0 0,-10 28-4569 0 0,-2-16-2840 0 0,5-12 520 0 0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9:13.3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134 0 25029 0 0,'-5'11'303'0'0,"0"0"-1"0"0,1 0 1 0 0,0 1 0 0 0,0 0-1 0 0,1-1 1 0 0,-2 16-1 0 0,4-14-232 0 0,-2-1 0 0 0,0 0 1 0 0,0 0-1 0 0,-1 0 0 0 0,-1 0 0 0 0,-6 12 0 0 0,9-21-118 0 0,-4 9-395 0 0,-1 0-1 0 0,-1 0 1 0 0,0-1-1 0 0,0 0 0 0 0,-1-1 1 0 0,-16 16-1 0 0,39-56-2382 0 0,-10 26 2829 0 0,0-1 0 0 0,-1 1 0 0 0,1 0 0 0 0,0 0 0 0 0,1 0 0 0 0,-1 0-1 0 0,1 1 1 0 0,0 0 0 0 0,0 0 0 0 0,0 0 0 0 0,0 1 0 0 0,0-1 0 0 0,1 1 0 0 0,-1 1-1 0 0,1-1 1 0 0,-1 1 0 0 0,1 0 0 0 0,-1 0 0 0 0,1 0 0 0 0,0 1 0 0 0,0 0 0 0 0,-1 0-1 0 0,1 0 1 0 0,0 1 0 0 0,-1 0 0 0 0,1 0 0 0 0,0 1 0 0 0,-1-1 0 0 0,1 1 0 0 0,-1 0-1 0 0,7 4 1 0 0,2 0 36 0 0,4 2-705 0 0,-9-1-2776 0 0</inkml:trace>
  <inkml:trace contextRef="#ctx0" brushRef="#br0" timeOffset="1">22 387 16011 0 0,'-1'1'7002'0'0,"4"0"-6666"0"0,4-2 32 0 0,3 1-40 0 0,5 1-176 0 0,5-1-88 0 0,4 0-48 0 0,1 1-16 0 0,2 1-32 0 0,1 2-304 0 0,0 2-760 0 0,0 0-1401 0 0,-1-1-1928 0 0,-4-4-624 0 0,-4-2-2240 0 0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9:13.7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20332 0 0,'10'20'5178'0'0,"11"10"-2898"0"0,5 8-1320 0 0,-14-12-688 0 0,0 0-1 0 0,-2 1 0 0 0,0 0 1 0 0,-2 1-1 0 0,-1 0 0 0 0,4 40 1 0 0,-9-50-508 0 0,-2 0 0 0 0,1 0 0 0 0,-2 0 0 0 0,-1-1 0 0 0,0 1 0 0 0,-1-1 1 0 0,-1 1-1 0 0,-1-1 0 0 0,0 0 0 0 0,-1 0 0 0 0,-14 26 0 0 0,4-19-3306 0 0,3-12-1814 0 0,-5-1-5339 0 0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9:42.3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45 1 12299 0 0,'7'2'448'0'0,"-1"1"0"0"0,0-1 1 0 0,0 1-1 0 0,0 1 0 0 0,0-1 1 0 0,-1 1-1 0 0,1 0 0 0 0,-1 0 1 0 0,0 1-1 0 0,0-1 0 0 0,0 1 1 0 0,-1 0-1 0 0,4 6 0 0 0,5 8 340 0 0,0 0-1 0 0,13 30 1 0 0,-16-28-476 0 0,-2 1 0 0 0,0 1 0 0 0,-1 0 0 0 0,-2 0 0 0 0,0 0 0 0 0,-2 0 0 0 0,0 1 0 0 0,-1 0 0 0 0,-2-1 0 0 0,-2 27 0 0 0,-7 30 44 0 0,-30 127 0 0 0,30-167-309 0 0,5-19-88 0 0,-4 15 115 0 0,-1-1-1 0 0,-14 38 1 0 0,20-65-200 0 0,-1 1 0 0 0,0-1 0 0 0,0 0 0 0 0,-1 0 0 0 0,0 0 1 0 0,0 0-1 0 0,-1-1 0 0 0,0 0 0 0 0,0 0 0 0 0,-1-1 0 0 0,1 0 0 0 0,-1 0 0 0 0,-14 8 0 0 0,-2-7-1365 0 0,11-7-1993 0 0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9:42.8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118 3 11891 0 0,'-4'-2'5291'0'0,"10"4"-3355"0"0,4 1-1507 0 0,4 1-147 0 0,46 9-59 0 0,-58-12-214 0 0,0-1-1 0 0,1 1 1 0 0,-1-1-1 0 0,1 0 1 0 0,-1 0-1 0 0,1 0 1 0 0,-1-1-1 0 0,1 1 1 0 0,-1 0-1 0 0,1-1 1 0 0,-1 0-1 0 0,0 1 1 0 0,1-1-1 0 0,-1 0 1 0 0,0 0-1 0 0,0 0 1 0 0,0-1-1 0 0,0 1 1 0 0,0-1-1 0 0,2-1 1 0 0,-3 3-9 0 0,-1 0 0 0 0,0 0-1 0 0,0 0 1 0 0,0 0 0 0 0,0 0 0 0 0,0-1 0 0 0,0 1 0 0 0,0 0-1 0 0,0 0 1 0 0,1 0 0 0 0,-1 0 0 0 0,0 0 0 0 0,0-1 0 0 0,0 1-1 0 0,0 0 1 0 0,0 0 0 0 0,0 0 0 0 0,0 0 0 0 0,0 0 0 0 0,0-1-1 0 0,0 1 1 0 0,0 0 0 0 0,0 0 0 0 0,0 0 0 0 0,0 0 0 0 0,0-1-1 0 0,0 1 1 0 0,0 0 0 0 0,0 0 0 0 0,0 0 0 0 0,0 0 0 0 0,0 0-1 0 0,0-1 1 0 0,0 1 0 0 0,-1 0 0 0 0,1 0 0 0 0,0 0 0 0 0,0 0-1 0 0,0 0 1 0 0,0 0 0 0 0,0-1 0 0 0,0 1 0 0 0,0 0 0 0 0,-1 0-1 0 0,1 0 1 0 0,0 0 0 0 0,0 0 0 0 0,-12-2-136 0 0,-11 2-37 0 0,6 3 201 0 0,-1 1 0 0 0,1 0 0 0 0,1 2 0 0 0,-29 11 0 0 0,36-12 33 0 0,0-1-1 0 0,0 1 1 0 0,0 0-1 0 0,1 1 1 0 0,0 0-1 0 0,0 1 1 0 0,0-1-1 0 0,1 1 1 0 0,-10 13-1 0 0,15-18-50 0 0,0 0-1 0 0,1 1 1 0 0,0-1 0 0 0,-1 1 0 0 0,1-1-1 0 0,0 1 1 0 0,0 0 0 0 0,0 0-1 0 0,1-1 1 0 0,-1 1 0 0 0,1 0 0 0 0,-1 0-1 0 0,1 0 1 0 0,0 0 0 0 0,0 0-1 0 0,0-1 1 0 0,1 1 0 0 0,-1 0-1 0 0,2 5 1 0 0,0-3-1 0 0,0 0 1 0 0,1 0-1 0 0,-1-1 0 0 0,1 1 0 0 0,0 0 1 0 0,0-1-1 0 0,1 0 0 0 0,-1 0 0 0 0,1 0 1 0 0,4 3-1 0 0,5 3 1 0 0,0 0-1 0 0,0-1 1 0 0,1-1 0 0 0,0 0 0 0 0,0 0-1 0 0,19 5 1 0 0,-25-10-155 0 0,0-1 0 0 0,0 0 0 0 0,0 0 0 0 0,0-1 0 0 0,9 1 1 0 0,13-6-2547 0 0,-28 3 2155 0 0,-1 0-1 0 0,1 0 1 0 0,0 1-1 0 0,0-1 1 0 0,0-1-1 0 0,0 1 1 0 0,-1 0-1 0 0,1 0 1 0 0,0-1-1 0 0,-1 1 1 0 0,2-3-1 0 0,-2 4 377 0 0,-1-1 0 0 0,0 1 0 0 0,0-1-1 0 0,1 1 1 0 0,-1-1 0 0 0,0 1 0 0 0,0-1 0 0 0,0 1-1 0 0,0-1 1 0 0,0 1 0 0 0,0-1 0 0 0,0 1 0 0 0,0-1 0 0 0,0 1-1 0 0,0-1 1 0 0,0 1 0 0 0,0-1 0 0 0,0 1 0 0 0,0-1 0 0 0,0 1-1 0 0,0-1 1 0 0,-1 1 0 0 0,1-1 0 0 0,0 1 0 0 0,0-1 0 0 0,-1 1-1 0 0,1-1 1 0 0,0 1 0 0 0,-1 0 0 0 0,1-1 0 0 0,0 1 0 0 0,-1-1-1 0 0,1 1 1 0 0,0 0 0 0 0,-1-1 0 0 0,1 1 0 0 0,-1 0 0 0 0,0-1-1 0 0,-8-4-2817 0 0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9:43.4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8786 0 0,'4'3'5486'0'0,"14"10"-2292"0"0,-10-9-2862 0 0,-1 0-1 0 0,1 0 0 0 0,0-1 0 0 0,0-1 0 0 0,0 1 1 0 0,0-1-1 0 0,0 0 0 0 0,1-1 0 0 0,-1 0 1 0 0,0-1-1 0 0,15 0 0 0 0,-14 0-342 0 0,0 0-1 0 0,1 1 1 0 0,-1 0-1 0 0,0 0 1 0 0,0 1 0 0 0,0 0-1 0 0,0 0 1 0 0,0 1 0 0 0,12 6-1 0 0,-20-8 11 0 0,0 0-1 0 0,0 0 1 0 0,0 0 0 0 0,-1 0-1 0 0,1 0 1 0 0,0 1-1 0 0,-1-1 1 0 0,1 0 0 0 0,-1 0-1 0 0,1 0 1 0 0,-1 1-1 0 0,1-1 1 0 0,-1 0-1 0 0,0 1 1 0 0,0-1 0 0 0,0 0-1 0 0,0 1 1 0 0,0-1-1 0 0,0 0 1 0 0,0 0 0 0 0,0 1-1 0 0,0-1 1 0 0,-1 0-1 0 0,1 1 1 0 0,0-1 0 0 0,-1 0-1 0 0,1 0 1 0 0,-1 1-1 0 0,-1 1 1 0 0,-19 36-270 0 0,15-30 112 0 0,-1-1-1 0 0,0 1 1 0 0,0-1 0 0 0,-1-1-1 0 0,-10 9 1 0 0,15-14 65 0 0,0 1 1 0 0,0-1-1 0 0,0 0 0 0 0,-1 0 1 0 0,1 0-1 0 0,0 0 0 0 0,-1-1 1 0 0,1 0-1 0 0,-1 1 0 0 0,0-1 1 0 0,1 0-1 0 0,-1-1 0 0 0,0 1 1 0 0,0-1-1 0 0,1 1 1 0 0,-1-1-1 0 0,0 0 0 0 0,-4-1 1 0 0,7 1 98 0 0,1 0 1 0 0,0 0 0 0 0,0 0 0 0 0,-1-1-1 0 0,1 1 1 0 0,0 0 0 0 0,-1 0-1 0 0,1 0 1 0 0,0 0 0 0 0,0-1 0 0 0,-1 1-1 0 0,1 0 1 0 0,0 0 0 0 0,0-1 0 0 0,-1 1-1 0 0,1 0 1 0 0,0 0 0 0 0,0-1 0 0 0,0 1-1 0 0,0 0 1 0 0,-1 0 0 0 0,1-1-1 0 0,0 1 1 0 0,0 0 0 0 0,0-1 0 0 0,0 1-1 0 0,0 0 1 0 0,0-1 0 0 0,0 1 0 0 0,0 0-1 0 0,0-1 1 0 0,0 1 0 0 0,0 0 0 0 0,0-1-1 0 0,0 1 1 0 0,0 0 0 0 0,0-1-1 0 0,0 1 1 0 0,0 0 0 0 0,1 0 0 0 0,-1-1-1 0 0,0 1 1 0 0,0 0 0 0 0,0-1 0 0 0,0 1-1 0 0,1 0 1 0 0,-1 0 0 0 0,0-1 0 0 0,0 1-1 0 0,0 0 1 0 0,1 0 0 0 0,-1 0-1 0 0,0-1 1 0 0,1 1 0 0 0,-1 0 0 0 0,0 0-1 0 0,0 0 1 0 0,1 0 0 0 0,-1-1 0 0 0,18-11 852 0 0,-9 8-695 0 0,0 1-1 0 0,-1 1 0 0 0,2 0 1 0 0,-1 0-1 0 0,0 0 0 0 0,0 1 1 0 0,1 1-1 0 0,-1 0 0 0 0,0 0 1 0 0,0 1-1 0 0,1 0 0 0 0,-1 0 1 0 0,15 5-1 0 0,-24-6-163 0 0,0 0 0 0 0,1 1-1 0 0,-1-1 1 0 0,0 0 0 0 0,0 1 0 0 0,1-1 0 0 0,-1 1 0 0 0,0-1-1 0 0,0 0 1 0 0,1 1 0 0 0,-1-1 0 0 0,0 1 0 0 0,0-1-1 0 0,0 1 1 0 0,0-1 0 0 0,0 1 0 0 0,0-1 0 0 0,0 1 0 0 0,0-1-1 0 0,0 0 1 0 0,0 1 0 0 0,0-1 0 0 0,0 1 0 0 0,0-1-1 0 0,0 1 1 0 0,0-1 0 0 0,0 1 0 0 0,-1-1 0 0 0,1 1 0 0 0,0-1-1 0 0,0 0 1 0 0,-1 1 0 0 0,1-1 0 0 0,0 0 0 0 0,0 1-1 0 0,-1-1 1 0 0,1 1 0 0 0,0-1 0 0 0,-1 1 0 0 0,-16 19-259 0 0,15-18 250 0 0,-17 19-69 0 0,-21 24 63 0 0,38-42 68 0 0,0 0 1 0 0,0 0-1 0 0,0 0 0 0 0,0 0 1 0 0,1 0-1 0 0,0 1 0 0 0,-1-1 0 0 0,1 0 1 0 0,0 1-1 0 0,1-1 0 0 0,-1 1 0 0 0,1-1 1 0 0,-1 6-1 0 0,1-8-27 0 0,1 1-1 0 0,-1-1 0 0 0,1 0 1 0 0,0 1-1 0 0,-1-1 1 0 0,1 1-1 0 0,0-1 1 0 0,0 0-1 0 0,0 1 1 0 0,0-1-1 0 0,0 0 1 0 0,0 0-1 0 0,0 0 1 0 0,0 0-1 0 0,1 0 1 0 0,-1 0-1 0 0,0 0 1 0 0,1 0-1 0 0,-1-1 1 0 0,0 1-1 0 0,1 0 1 0 0,-1-1-1 0 0,1 1 1 0 0,-1-1-1 0 0,1 0 0 0 0,-1 1 1 0 0,1-1-1 0 0,-1 0 1 0 0,4 0-1 0 0,4 1 9 0 0,0 0 0 0 0,0-1 0 0 0,16-2 0 0 0,45-10-443 0 0,-34-1-3202 0 0,-33 12 2377 0 0,0-1 0 0 0,0 0-1 0 0,0 1 1 0 0,-1-1-1 0 0,1-1 1 0 0,0 1 0 0 0,3-4-1 0 0,3-6-4694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1:21.7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 9114 0 0,'14'-1'7665'0'0,"2"1"-3629"0"0,9-1-3358 0 0,39 3 0 0 0,-62-1-654 0 0,40 4 470 0 0,53 14 0 0 0,-84-16-441 0 0,0 0 1 0 0,-1 1-1 0 0,1 0 1 0 0,-1 1-1 0 0,0 0 0 0 0,0 0 1 0 0,-1 1-1 0 0,0 0 1 0 0,0 1-1 0 0,12 11 0 0 0,-18-15-25 0 0,0 1 0 0 0,-1-1 0 0 0,1 1-1 0 0,-1 0 1 0 0,0 0 0 0 0,0 0 0 0 0,-1 1-1 0 0,1-1 1 0 0,-1 0 0 0 0,0 1 0 0 0,0-1-1 0 0,0 0 1 0 0,0 1 0 0 0,-1-1 0 0 0,0 1 0 0 0,0-1-1 0 0,0 1 1 0 0,0 0 0 0 0,-1-1 0 0 0,0 0-1 0 0,0 1 1 0 0,0-1 0 0 0,-1 1 0 0 0,1-1-1 0 0,-1 0 1 0 0,0 0 0 0 0,-3 5 0 0 0,-7 12-39 0 0,0-1 1 0 0,-2 0-1 0 0,-30 34 1 0 0,32-39-52 0 0,-118 141-753 0 0,127-153 793 0 0,0 1-1 0 0,1-1 1 0 0,0 1 0 0 0,-1 0-1 0 0,1-1 1 0 0,1 1 0 0 0,-1 0-1 0 0,0 0 1 0 0,1 0 0 0 0,0 0-1 0 0,0 0 1 0 0,0 1 0 0 0,1-1-1 0 0,-1 0 1 0 0,1 0 0 0 0,0 1-1 0 0,0-1 1 0 0,1 0 0 0 0,-1 0-1 0 0,1 1 1 0 0,0-1 0 0 0,0 0-1 0 0,0 0 1 0 0,0 0 0 0 0,1 0-1 0 0,0 0 1 0 0,0-1 0 0 0,0 1-1 0 0,0 0 1 0 0,1-1 0 0 0,-1 1-1 0 0,1-1 1 0 0,0 0 0 0 0,4 4-1 0 0,1 0 15 0 0,1 0 0 0 0,0 0 0 0 0,0-1 0 0 0,0 0 0 0 0,1 0 0 0 0,0-1 0 0 0,0 0 0 0 0,0-1-1 0 0,1-1 1 0 0,0 1 0 0 0,-1-1 0 0 0,14 1 0 0 0,-7-2 76 0 0,1-1 0 0 0,0 0 0 0 0,-1-1-1 0 0,1-1 1 0 0,0-1 0 0 0,17-4 0 0 0,-25 4-343 0 0,-1-1 0 0 0,0 0 1 0 0,0-1-1 0 0,0 0 0 0 0,11-7 0 0 0,-14 8-577 0 0,-1-1-1 0 0,0 0 0 0 0,0 0 0 0 0,0 0 1 0 0,-1-1-1 0 0,0 1 0 0 0,0-1 0 0 0,7-11 1 0 0,-10 14 471 0 0,0 0 0 0 0,0-1 0 0 0,0 1 0 0 0,0-1 0 0 0,0 0 0 0 0,-1 1 0 0 0,1-1 0 0 0,-1 0 0 0 0,0 1 0 0 0,0-1 0 0 0,0 0 0 0 0,0 1 0 0 0,0-1 0 0 0,-1 0 1 0 0,1 1-1 0 0,-1-1 0 0 0,-1-3 0 0 0,0-5-884 0 0,1-16-2971 0 0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9:43.9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11666 0 0,'9'2'7283'0'0,"17"-3"-6002"0"0,-21 1-651 0 0,41 3 282 0 0,-31-2-910 0 0,1 0 0 0 0,0-1-1 0 0,19-3 1 0 0,-39 3-368 0 0,-1-1-1 0 0,1 1 0 0 0,-1 0 0 0 0,1 0 1 0 0,-1 0-1 0 0,-4 1 0 0 0,5 0 511 0 0,-1 1 1 0 0,0 0-1 0 0,0 0 0 0 0,1 0 1 0 0,-1 1-1 0 0,1-1 0 0 0,0 1 0 0 0,0 0 1 0 0,0 0-1 0 0,0 1 0 0 0,0-1 0 0 0,1 1 1 0 0,-1 0-1 0 0,1 0 0 0 0,-5 8 1 0 0,4-5 28 0 0,1 0 0 0 0,0 0 1 0 0,0 1-1 0 0,0-1 0 0 0,1 1 1 0 0,0 0-1 0 0,1-1 1 0 0,0 1-1 0 0,-1 15 0 0 0,2-15-142 0 0,0 0-1 0 0,0-1 1 0 0,1 1 0 0 0,0-1-1 0 0,0 1 1 0 0,1-1-1 0 0,0 1 1 0 0,0-1-1 0 0,0 0 1 0 0,1 1-1 0 0,1-1 1 0 0,-1-1 0 0 0,1 1-1 0 0,0-1 1 0 0,0 1-1 0 0,1-1 1 0 0,0 0-1 0 0,0-1 1 0 0,0 1-1 0 0,1-1 1 0 0,0 0 0 0 0,9 6-1 0 0,-11-9-180 0 0,0 0 0 0 0,-1-1 0 0 0,1 1 0 0 0,0-1-1 0 0,0 0 1 0 0,0 0 0 0 0,0-1 0 0 0,0 1 0 0 0,0-1 0 0 0,0 0 0 0 0,0 0-1 0 0,0 0 1 0 0,0 0 0 0 0,0-1 0 0 0,0 0 0 0 0,6-1 0 0 0,-4-1-452 0 0,0 1 1 0 0,1-1 0 0 0,-1-1 0 0 0,-1 1-1 0 0,1-1 1 0 0,0 0 0 0 0,-1 0-1 0 0,0 0 1 0 0,6-7 0 0 0,-2 2-440 0 0,-1-1 0 0 0,-1 0 1 0 0,0 0-1 0 0,0 0 0 0 0,9-21 1 0 0,-12 22 933 0 0,-1 0 0 0 0,1 0 0 0 0,2-18 1 0 0,-3-17 1132 0 0,-3 42-599 0 0,0-1 1 0 0,0 1 0 0 0,-1-1 0 0 0,1 1-1 0 0,0 0 1 0 0,-1-1 0 0 0,0 1-1 0 0,1 0 1 0 0,-1-1 0 0 0,0 1 0 0 0,0 0-1 0 0,-1 0 1 0 0,1-1 0 0 0,0 1-1 0 0,-3-2 1 0 0,4 4-215 0 0,-1 0-1 0 0,0 0 1 0 0,1 1-1 0 0,-1-1 1 0 0,1 0-1 0 0,-1 1 1 0 0,1-1-1 0 0,0 0 1 0 0,-1 1 0 0 0,1-1-1 0 0,-1 1 1 0 0,1-1-1 0 0,0 0 1 0 0,-1 1-1 0 0,1-1 1 0 0,0 1-1 0 0,-1 0 1 0 0,1-1-1 0 0,0 1 1 0 0,0-1-1 0 0,0 1 1 0 0,-1-1-1 0 0,1 1 1 0 0,0-1 0 0 0,0 1-1 0 0,0 0 1 0 0,0-1-1 0 0,0 1 1 0 0,0-1-1 0 0,0 1 1 0 0,0 0-1 0 0,-4 24 902 0 0,-1 17-467 0 0,1 1-1 0 0,3 0 1 0 0,6 80-1 0 0,-5-122-652 0 0,-1 0-1 0 0,1 0 1 0 0,0-1-1 0 0,0 1 1 0 0,0 0-1 0 0,1 0 1 0 0,-1 0 0 0 0,0 0-1 0 0,0 0 1 0 0,0 0-1 0 0,1 0 1 0 0,-1 0-1 0 0,0-1 1 0 0,1 1-1 0 0,-1 0 1 0 0,1 0-1 0 0,-1 0 1 0 0,1-1 0 0 0,-1 1-1 0 0,1 0 1 0 0,-1-1-1 0 0,1 1 1 0 0,0 0-1 0 0,-1-1 1 0 0,1 1-1 0 0,0-1 1 0 0,0 1-1 0 0,0-1 1 0 0,-1 1 0 0 0,1-1-1 0 0,0 0 1 0 0,0 1-1 0 0,0-1 1 0 0,0 0-1 0 0,0 0 1 0 0,0 1-1 0 0,-1-1 1 0 0,3 0-1 0 0,1-2-84 0 0,0 1-1 0 0,-1 0 0 0 0,1-1 0 0 0,0 0 0 0 0,-1 0 0 0 0,1 0 0 0 0,4-4 0 0 0,-2 2 8 0 0,12-9-616 0 0,1 1 0 0 0,1 1 0 0 0,22-9 1 0 0,-6 8-3998 0 0,3 4-4810 0 0,-24 6 3675 0 0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9:44.3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75 9330 0 0,'0'-3'504'0'0,"1"1"1"0"0,0 0-1 0 0,0 0 1 0 0,0 0-1 0 0,0-1 0 0 0,0 1 1 0 0,0 0-1 0 0,0 0 1 0 0,0 1-1 0 0,1-1 1 0 0,-1 0-1 0 0,1 0 0 0 0,0 1 1 0 0,-1-1-1 0 0,1 0 1 0 0,3-1-1 0 0,0 0 15 0 0,0 1 0 0 0,0-1 0 0 0,0 1 0 0 0,0 0-1 0 0,0 1 1 0 0,10-3 0 0 0,4 2-205 0 0,-1 0-1 0 0,1 1 1 0 0,20 2 0 0 0,-26-1-436 0 0,0 0 0 0 0,0 1 1 0 0,0 1-1 0 0,0 0 0 0 0,-1 1 1 0 0,1 0-1 0 0,-1 1 1 0 0,1 1-1 0 0,12 5 0 0 0,-29-12-2002 0 0,-19-13-3947 0 0,-7-2 4391 0 0,26 15 1817 0 0,0 0-1 0 0,0 0 1 0 0,0 0 0 0 0,-1 1 0 0 0,1-1 0 0 0,0 1 0 0 0,-1 0 0 0 0,1 0-1 0 0,0 1 1 0 0,-1-1 0 0 0,1 1 0 0 0,-7 1 0 0 0,9-1 112 0 0,0 1 0 0 0,0 0 0 0 0,0 0 0 0 0,1 0 0 0 0,-1 0-1 0 0,0 1 1 0 0,1-1 0 0 0,-1 0 0 0 0,1 1 0 0 0,0-1 0 0 0,-1 1 0 0 0,1-1 0 0 0,0 1 0 0 0,0 0 0 0 0,0-1 0 0 0,0 1 0 0 0,0 0 0 0 0,0 0 0 0 0,0 0-1 0 0,1 0 1 0 0,-2 3 0 0 0,-7 47 2353 0 0,8-41-2302 0 0,-2 13 318 0 0,1 1 1 0 0,4 46 0 0 0,-2-62-858 0 0,1 1 0 0 0,1-1 0 0 0,-1 0 0 0 0,2 0-1 0 0,-1 0 1 0 0,1 0 0 0 0,1 0 0 0 0,-1-1 0 0 0,2 1 0 0 0,8 13 0 0 0,4-8-5383 0 0,-16-14 5298 0 0,-1 0 0 0 0,1 1 0 0 0,0-1 0 0 0,-1 0 1 0 0,1 0-1 0 0,0 0 0 0 0,-1 0 0 0 0,1 0 0 0 0,0-1 0 0 0,-1 1 0 0 0,1 0 0 0 0,0 0 1 0 0,-1 0-1 0 0,1-1 0 0 0,-1 1 0 0 0,1 0 0 0 0,0 0 0 0 0,-1-1 0 0 0,1 1 0 0 0,-1-1 1 0 0,1 1-1 0 0,-1 0 0 0 0,1-1 0 0 0,-1 1 0 0 0,1-2 0 0 0,9-4-4516 0 0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9:44.7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113 0 14403 0 0,'3'11'1535'0'0,"0"0"1"0"0,0 0-1 0 0,-1 0 0 0 0,2 21 0 0 0,-4-15-747 0 0,0-1-1 0 0,-5 33 0 0 0,2-30-1098 0 0,-1-1-1 0 0,-1 1 1 0 0,-1-1-1 0 0,-1 0 1 0 0,0 0-1 0 0,-13 22 1 0 0,17-36-255 0 0,1 0 0 0 0,-1 0 1 0 0,0-1-1 0 0,-1 1 0 0 0,1-1 0 0 0,0 1 1 0 0,-6 2-1 0 0,9-5 378 0 0,-1-1 0 0 0,0 1-1 0 0,0 0 1 0 0,0 0 0 0 0,0-1 0 0 0,0 1 0 0 0,0-1 0 0 0,0 1 0 0 0,-1-1 0 0 0,1 0-1 0 0,0 1 1 0 0,0-1 0 0 0,0 0 0 0 0,0 0 0 0 0,0 1 0 0 0,-1-1 0 0 0,1 0 0 0 0,0 0-1 0 0,0 0 1 0 0,0-1 0 0 0,0 1 0 0 0,-1 0 0 0 0,1 0 0 0 0,0-1 0 0 0,0 1 0 0 0,0 0-1 0 0,0-1 1 0 0,0 0 0 0 0,0 1 0 0 0,0-1 0 0 0,0 1 0 0 0,0-1 0 0 0,0 0 0 0 0,-1-1-1 0 0,2 2 254 0 0,-1 0-1 0 0,1-1 1 0 0,0 1-1 0 0,0-1 1 0 0,-1 1-1 0 0,1-1 1 0 0,0 1-1 0 0,0-1 1 0 0,0 1-1 0 0,0-1 1 0 0,-1 1-1 0 0,1-1 1 0 0,0 1-1 0 0,0-1 1 0 0,0 1-1 0 0,0-1 0 0 0,0 1 1 0 0,0-1-1 0 0,0 1 1 0 0,1-1-1 0 0,-1 1 1 0 0,0-1-1 0 0,0 1 1 0 0,0-1-1 0 0,0 1 1 0 0,1-1-1 0 0,-1 1 1 0 0,0 0-1 0 0,0-1 1 0 0,1 1-1 0 0,-1-1 1 0 0,0 1-1 0 0,1 0 1 0 0,-1-1-1 0 0,1 1 1 0 0,-1 0-1 0 0,0-1 1 0 0,1 1-1 0 0,-1 0 0 0 0,1 0 1 0 0,-1-1-1 0 0,1 1 1 0 0,-1 0-1 0 0,1 0 1 0 0,-1 0-1 0 0,1 0 1 0 0,-1-1-1 0 0,1 1 1 0 0,-1 0-1 0 0,1 0 1 0 0,-1 0-1 0 0,1 0 1 0 0,0 0-1 0 0,30-5 3427 0 0,-31 5-3506 0 0,101-6 2415 0 0,-35 3-2931 0 0,-1-4-4488 0 0,-51 4 566 0 0,-3-1-2123 0 0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9:45.1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13011 0 0,'3'31'9552'0'0,"4"0"-6953"0"0,2 23-1891 0 0,-6-16-975 0 0,5 79 651 0 0,-7-89-3624 0 0,-2-11-3520 0 0,2-26 6697 0 0,1 0-1 0 0,0 1 0 0 0,0-1 1 0 0,1 1-1 0 0,0-1 0 0 0,1 1 0 0 0,0 0 1 0 0,0 0-1 0 0,0 1 0 0 0,10-12 1 0 0,-11 16 197 0 0,0 0 1 0 0,0 0 0 0 0,0 0 0 0 0,0 1 0 0 0,1 0 0 0 0,-1-1 0 0 0,1 1 0 0 0,0 0 0 0 0,-1 1-1 0 0,1-1 1 0 0,0 1 0 0 0,0 0 0 0 0,0 0 0 0 0,0 0 0 0 0,0 0 0 0 0,0 1 0 0 0,0-1-1 0 0,1 1 1 0 0,-1 0 0 0 0,0 0 0 0 0,0 1 0 0 0,0-1 0 0 0,0 1 0 0 0,7 2 0 0 0,7 3-473 0 0,-14-5-348 0 0,0 1 0 0 0,-1-1 0 0 0,1 0 0 0 0,0 0 0 0 0,1 0-1 0 0,-1 0 1 0 0,4-1 0 0 0,-8 0 590 0 0,1 0 1 0 0,-1 0-1 0 0,0 0 0 0 0,1 0 1 0 0,-1 0-1 0 0,0 0 1 0 0,1 0-1 0 0,-1-1 0 0 0,0 1 1 0 0,0 0-1 0 0,1 0 0 0 0,-1 0 1 0 0,0 0-1 0 0,1-1 0 0 0,-1 1 1 0 0,0 0-1 0 0,0 0 0 0 0,0-1 1 0 0,1 1-1 0 0,-1 0 0 0 0,0 0 1 0 0,0-1-1 0 0,0 1 0 0 0,1 0 1 0 0,-1-1-1 0 0,0 1 1 0 0,0 0-1 0 0,0 0 0 0 0,0-1 1 0 0,0 1-1 0 0,0 0 0 0 0,0-1 1 0 0,0 1-1 0 0,0 0 0 0 0,0-1 1 0 0,0 1-1 0 0,0 0 0 0 0,0-1 1 0 0,0 1-1 0 0,0 0 0 0 0,0-1 1 0 0,0 1-1 0 0,0 0 0 0 0,-1-1 1 0 0,1 1-1 0 0,0 0 1 0 0,0 0-1 0 0,0-1 0 0 0,0 1 1 0 0,-1 0-1 0 0,1 0 0 0 0,0-1 1 0 0,0 1-1 0 0,-1 0 0 0 0,1 0 1 0 0,0-1-1 0 0,-3-5-1259 0 0,7-5-2846 0 0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9:45.4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94 66 7666 0 0,'-2'-2'827'0'0,"-1"0"-1"0"0,1 0 1 0 0,-1 1 0 0 0,0-1 0 0 0,0 1 0 0 0,0 0 0 0 0,0-1 0 0 0,0 1 0 0 0,0 1 0 0 0,0-1 0 0 0,0 0 0 0 0,0 1-1 0 0,0 0 1 0 0,0-1 0 0 0,0 1 0 0 0,0 1 0 0 0,-7 0 0 0 0,8 0-649 0 0,0 0 0 0 0,0 0 0 0 0,0 0 1 0 0,0 1-1 0 0,0-1 0 0 0,1 0 0 0 0,-1 1 0 0 0,0 0 1 0 0,1-1-1 0 0,-1 1 0 0 0,1 0 0 0 0,-1 0 0 0 0,1 0 0 0 0,0 0 1 0 0,0 0-1 0 0,0 0 0 0 0,0 1 0 0 0,0-1 0 0 0,0 0 1 0 0,1 0-1 0 0,-1 1 0 0 0,1-1 0 0 0,-1 0 0 0 0,1 5 0 0 0,-1 7-10 0 0,0 1-1 0 0,1 0 1 0 0,0-1-1 0 0,1 1 1 0 0,1-1-1 0 0,4 18 1 0 0,-4-22-162 0 0,1-1 1 0 0,0 0-1 0 0,0 1 1 0 0,1-1-1 0 0,0-1 0 0 0,1 1 1 0 0,0 0-1 0 0,0-1 1 0 0,1 0-1 0 0,7 9 0 0 0,-11-16-24 0 0,0 1 0 0 0,-1 0-1 0 0,1-1 1 0 0,0 1 0 0 0,-1-1-1 0 0,1 1 1 0 0,0-1 0 0 0,0 0-1 0 0,0 0 1 0 0,0 0 0 0 0,1 0-1 0 0,-1 0 1 0 0,0-1 0 0 0,0 1-1 0 0,0-1 1 0 0,1 1 0 0 0,-1-1-1 0 0,0 0 1 0 0,1 1 0 0 0,-1-1-1 0 0,0-1 1 0 0,1 1 0 0 0,-1 0-1 0 0,0 0 1 0 0,0-1 0 0 0,1 0-1 0 0,-1 1 1 0 0,0-1 0 0 0,0 0-1 0 0,0 0 1 0 0,0 0 0 0 0,0 0-1 0 0,0 0 1 0 0,0-1-1 0 0,0 1 1 0 0,0 0 0 0 0,-1-1-1 0 0,1 0 1 0 0,0 1 0 0 0,2-4-1 0 0,2-3-181 0 0,0 0 0 0 0,0 0 0 0 0,-1-1 0 0 0,0 1 0 0 0,-1-1 0 0 0,0 0 0 0 0,0-1 0 0 0,3-11 0 0 0,-5 11 97 0 0,0-1 0 0 0,0 1 0 0 0,-1-1 0 0 0,0 1 0 0 0,-1-1 1 0 0,0 1-1 0 0,-1-1 0 0 0,0 1 0 0 0,-1-1 0 0 0,0 1 0 0 0,-4-11 0 0 0,4 15 97 0 0,0 0-1 0 0,0 1 0 0 0,-1-1 0 0 0,1 1 0 0 0,-1 0 0 0 0,-1-1 1 0 0,1 1-1 0 0,-1 1 0 0 0,0-1 0 0 0,0 0 0 0 0,0 1 1 0 0,0 0-1 0 0,-1 0 0 0 0,0 0 0 0 0,0 1 0 0 0,0 0 0 0 0,0-1 1 0 0,0 2-1 0 0,-1-1 0 0 0,-8-3 0 0 0,12 6 21 0 0,1-1 1 0 0,-1 1-1 0 0,0 0 0 0 0,1-1 0 0 0,-1 1 1 0 0,1 0-1 0 0,-1 0 0 0 0,0 0 0 0 0,1 0 1 0 0,-1 0-1 0 0,1 1 0 0 0,-1-1 0 0 0,0 0 1 0 0,1 1-1 0 0,-1-1 0 0 0,1 1 0 0 0,-1-1 1 0 0,1 1-1 0 0,-1 0 0 0 0,1 0 0 0 0,0 0 1 0 0,-1 0-1 0 0,0 1 0 0 0,0 0 16 0 0,0 0 0 0 0,0 1 0 0 0,0 0 0 0 0,0-1 0 0 0,1 1 0 0 0,-1 0 0 0 0,1 0 0 0 0,0 0 0 0 0,0 0-1 0 0,0 0 1 0 0,-1 4 0 0 0,1 0-577 0 0,-1 1-1 0 0,1 0 1 0 0,1 1-1 0 0,0-1 1 0 0,0 0-1 0 0,0 0 1 0 0,1 0-1 0 0,3 13 1 0 0,12 11-9256 0 0,-5-20 2972 0 0</inkml:trace>
  <inkml:trace contextRef="#ctx0" brushRef="#br0" timeOffset="1">304 84 13971 0 0,'1'0'443'0'0,"0"-1"0"0"0,-1 1 0 0 0,1 0 0 0 0,0-1 0 0 0,0 1 0 0 0,0 0 0 0 0,-1 0 0 0 0,1 0 0 0 0,0 0 0 0 0,0 0 0 0 0,0 0 0 0 0,0 0 0 0 0,-1 0 0 0 0,1 0 0 0 0,0 0 0 0 0,0 0 0 0 0,0 0 0 0 0,0 0 0 0 0,-1 1 0 0 0,1-1 0 0 0,0 0 0 0 0,0 1 0 0 0,-1-1 0 0 0,2 1 0 0 0,-1 1-151 0 0,0-1 0 0 0,0 0 0 0 0,0 0 0 0 0,0 0 0 0 0,-1 1 0 0 0,1-1 0 0 0,0 0 0 0 0,-1 1 0 0 0,1-1 0 0 0,-1 1 0 0 0,0-1 0 0 0,1 1 0 0 0,-1 1 0 0 0,1 9-463 0 0,-1 0 0 0 0,0 0 0 0 0,-3 14 0 0 0,2-5 1154 0 0,1-13-1004 0 0,1 126 13 0 0,1-113-827 0 0,0-1 1 0 0,1 0-1 0 0,1 0 0 0 0,10 29 1 0 0,0-22-4177 0 0,-13-26 4444 0 0,-1 0 0 0 0,1 0 0 0 0,0 0 0 0 0,0 0 0 0 0,0-1 0 0 0,0 1 1 0 0,0 0-1 0 0,0-1 0 0 0,0 1 0 0 0,0-1 0 0 0,0 1 0 0 0,0-1 0 0 0,0 1 0 0 0,2-1 0 0 0,6 0-6980 0 0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9:45.8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34 16267 0 0,'0'-1'307'0'0,"0"0"0"0"0,0 0 0 0 0,0 0-1 0 0,0-1 1 0 0,0 1 0 0 0,1 0-1 0 0,-1 0 1 0 0,0 0 0 0 0,1 0-1 0 0,-1 0 1 0 0,0 0 0 0 0,1 0 0 0 0,-1 0-1 0 0,1 0 1 0 0,0 0 0 0 0,-1 0-1 0 0,1 0 1 0 0,0 0 0 0 0,0 1 0 0 0,-1-1-1 0 0,1 0 1 0 0,2-1 0 0 0,-1 1-73 0 0,0 0 0 0 0,0 1 1 0 0,0-1-1 0 0,1 0 0 0 0,-1 1 1 0 0,0-1-1 0 0,0 1 0 0 0,1-1 1 0 0,-1 1-1 0 0,4 0 0 0 0,7 2-231 0 0,0-1-1 0 0,-1 2 0 0 0,18 4 0 0 0,-19-4 456 0 0,21 6-494 0 0,-12-4-297 0 0,-1 0 0 0 0,1-1 0 0 0,0 0 0 0 0,0-2 0 0 0,23 0 0 0 0,-42-2 102 0 0,-1 0 1 0 0,0 0-1 0 0,1 0 0 0 0,-1 0 1 0 0,0 0-1 0 0,0 0 1 0 0,1 0-1 0 0,-1 0 0 0 0,0 0 1 0 0,1 0-1 0 0,-1 0 1 0 0,0 0-1 0 0,1 0 1 0 0,-1 0-1 0 0,0 0 0 0 0,1 0 1 0 0,-1 0-1 0 0,0-1 1 0 0,0 1-1 0 0,1 0 0 0 0,2-6-4381 0 0,-12-7-1692 0 0,-22-9 1933 0 0,28 21 4364 0 0,-1-1 0 0 0,1 1 0 0 0,-1 0 0 0 0,0 0 0 0 0,1 0 0 0 0,-1 0 0 0 0,0 1 0 0 0,0 0 0 0 0,0 0 0 0 0,0 0 0 0 0,-6 0 0 0 0,7 1 663 0 0,-1 0 0 0 0,0 0 0 0 0,1 1-1 0 0,-1-1 1 0 0,1 1 0 0 0,0 0 0 0 0,-1 0 0 0 0,1 0 0 0 0,0 0 0 0 0,0 0 0 0 0,0 1 0 0 0,0-1 0 0 0,1 1 0 0 0,-1 0 0 0 0,1 0 0 0 0,0 0-1 0 0,-1 0 1 0 0,1 0 0 0 0,1 0 0 0 0,-1 1 0 0 0,0-1 0 0 0,1 1 0 0 0,0-1 0 0 0,0 1 0 0 0,0-1 0 0 0,0 1 0 0 0,0 0 0 0 0,0 4 0 0 0,0 11 336 0 0,0 0 0 0 0,1 0 0 0 0,5 35 0 0 0,-3-39-1168 0 0,1 1 0 0 0,1-1 0 0 0,1 0 0 0 0,0 0 0 0 0,8 16 0 0 0,-8-22-519 0 0,4-4-5324 0 0,-8-5 5600 0 0,0 0 0 0 0,0 0 0 0 0,-1-1-1 0 0,1 1 1 0 0,0 0 0 0 0,-1-1 0 0 0,1 1 0 0 0,0-1 0 0 0,-1 1-1 0 0,1-1 1 0 0,-1 1 0 0 0,1-1 0 0 0,-1 1 0 0 0,1-1 0 0 0,-1 0 0 0 0,1 1-1 0 0,-1-1 1 0 0,0 1 0 0 0,1-1 0 0 0,-1 0 0 0 0,0 0 0 0 0,1 1-1 0 0,-1-1 1 0 0,0 0 0 0 0,0 1 0 0 0,0-1 0 0 0,0-1 0 0 0,4-12-4670 0 0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9:46.2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110 30 6681 0 0,'1'-2'937'0'0,"0"0"-1"0"0,0 0 1 0 0,0-1-1 0 0,0 1 0 0 0,1 0 1 0 0,-1 0-1 0 0,1 0 0 0 0,-1 0 1 0 0,1 1-1 0 0,-1-1 1 0 0,1 0-1 0 0,4-2 0 0 0,-6 4-724 0 0,1 0 0 0 0,-1-1 0 0 0,0 1-1 0 0,1 0 1 0 0,-1 0 0 0 0,1 0 0 0 0,-1 0-1 0 0,1 0 1 0 0,-1 0 0 0 0,1 0-1 0 0,-1 0 1 0 0,1 0 0 0 0,-1 0 0 0 0,0 0-1 0 0,1 0 1 0 0,-1 0 0 0 0,1 0 0 0 0,-1 0-1 0 0,1 0 1 0 0,-1 0 0 0 0,1 1 0 0 0,-1-1-1 0 0,0 0 1 0 0,1 0 0 0 0,0 1 0 0 0,9 18 1544 0 0,-9-13-1678 0 0,0 1 0 0 0,-1 0 0 0 0,1 0-1 0 0,-2 0 1 0 0,1 0 0 0 0,-1 0 0 0 0,0 0-1 0 0,0-1 1 0 0,0 1 0 0 0,-1 0 0 0 0,0-1 0 0 0,-1 1-1 0 0,1-1 1 0 0,-1 0 0 0 0,-5 7 0 0 0,4-5-202 0 0,0-1 0 0 0,-1 0 0 0 0,0 0 0 0 0,0 0 0 0 0,-1-1 0 0 0,0 0 0 0 0,0 0 0 0 0,0 0 0 0 0,-1-1 0 0 0,0 0 0 0 0,0 0 0 0 0,-7 3 1 0 0,-16 2-543 0 0,11-7 345 0 0,188-14 2413 0 0,-126 6-1922 0 0,7 0-413 0 0,-17 6-3731 0 0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9:46.5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37 21981 0 0,'3'3'2144'0'0,"2"-1"-976"0"0,3 0-135 0 0,2-2-17 0 0,3 0-312 0 0,3-1-192 0 0,1-2-128 0 0,3-2-144 0 0,0-2-112 0 0,1 0-56 0 0,0 0-136 0 0,-4 2-328 0 0,0 2-544 0 0,-2 1-1128 0 0,-1 1-2097 0 0,-4-1-2705 0 0</inkml:trace>
  <inkml:trace contextRef="#ctx0" brushRef="#br0" timeOffset="1">563 91 19668 0 0,'6'1'3921'0'0,"1"1"-2513"0"0,0-1-407 0 0,-1 0-281 0 0,-3-1-288 0 0,-2 0-256 0 0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9:47.4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72 35 11674 0 0,'-12'-3'1938'0'0,"-29"-11"1833"0"0,40 13-3354 0 0,-1 0-1 0 0,1 0 1 0 0,-1 0-1 0 0,1 0 1 0 0,-1 0-1 0 0,1 0 1 0 0,0-1-1 0 0,-1 1 1 0 0,1 0 0 0 0,0-1-1 0 0,0 1 1 0 0,-1-2-1 0 0,31 13 2363 0 0,23 9-2454 0 0,6 4-707 0 0,1-3 1 0 0,123 24-1 0 0,-182-44 160 0 0,1 1 0 0 0,0-1 0 0 0,-1 0 0 0 0,1 0-1 0 0,-1 0 1 0 0,1 0 0 0 0,0 0 0 0 0,-1 1 0 0 0,1-1 0 0 0,0 0 0 0 0,-1 0-1 0 0,1 0 1 0 0,0-1 0 0 0,-1 1 0 0 0,1 0 0 0 0,0 0 0 0 0,-1 0-1 0 0,1 0 1 0 0,0-1 0 0 0,-1 1 0 0 0,1 0 0 0 0,-1-1 0 0 0,1 1-1 0 0,-1 0 1 0 0,1-1 0 0 0,-1 1 0 0 0,1-1 0 0 0,-1 1 0 0 0,2-1-1 0 0,-2-1-88 0 0,0 1-1 0 0,-1 0 0 0 0,1 0 1 0 0,0 0-1 0 0,0 0 1 0 0,-1 0-1 0 0,1 0 0 0 0,0 0 1 0 0,-1 0-1 0 0,1 0 0 0 0,-1 1 1 0 0,1-1-1 0 0,-1 0 0 0 0,0 0 1 0 0,1 0-1 0 0,-2 0 1 0 0,-32-32-4441 0 0,-14 6 3220 0 0,37 21 2626 0 0,0 2 0 0 0,-1 0 0 0 0,1 0-1 0 0,-1 1 1 0 0,-19-3 0 0 0,28 5-623 0 0,-1 1-1 0 0,0-1 1 0 0,0 1 0 0 0,0 0-1 0 0,0 0 1 0 0,1 1-1 0 0,-1-1 1 0 0,0 1-1 0 0,0 0 1 0 0,0 0-1 0 0,1 0 1 0 0,-1 1-1 0 0,1-1 1 0 0,-1 1-1 0 0,1 0 1 0 0,-1 0 0 0 0,1 0-1 0 0,-4 4 1 0 0,4-3-279 0 0,0 0 0 0 0,1 0 1 0 0,0 0-1 0 0,-1 1 1 0 0,2-1-1 0 0,-1 1 0 0 0,0 0 1 0 0,1-1-1 0 0,-1 1 0 0 0,1 0 1 0 0,0 0-1 0 0,0 0 1 0 0,0 6-1 0 0,0 14-96 0 0,1 1-1 0 0,1 0 1 0 0,1 0 0 0 0,1-1 0 0 0,1 1-1 0 0,1-1 1 0 0,2 0 0 0 0,16 43-1 0 0,-20-59-331 0 0,1 0 0 0 0,0 0-1 0 0,0-1 1 0 0,0 0-1 0 0,9 10 1 0 0,-11-14-368 0 0,0 0 0 0 0,1-1 0 0 0,-1 0 0 0 0,1 0 0 0 0,-1 0 0 0 0,1 0 0 0 0,0 0 0 0 0,0 0 0 0 0,0-1-1 0 0,4 2 1 0 0,-7-3 524 0 0,2 2-1526 0 0,-2-2 1525 0 0,0 0 1 0 0,0 0 0 0 0,0 0-1 0 0,1 0 1 0 0,-1 0 0 0 0,0-1-1 0 0,0 1 1 0 0,0 0 0 0 0,0 0 0 0 0,0 0-1 0 0,0 0 1 0 0,0 0 0 0 0,1 0-1 0 0,-1 0 1 0 0,0 0 0 0 0,1-2-1527 0 0,-1 2 1527 0 0,0 0 0 0 0,0 0-1 0 0,0 0 1 0 0,0 0 0 0 0,0 0-1 0 0,0-1 1 0 0,0 1 0 0 0,0 0-1 0 0,0 0 1 0 0,0 0 0 0 0,0 0-1 0 0,-1 0 1 0 0,-4-10-1904 0 0,2 5 186 0 0,4-7-3807 0 0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9:47.8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117 1 17524 0 0,'-2'21'3339'0'0,"3"42"0"0"0,0 3-2193 0 0,-3-24-807 0 0,-6 55-883 0 0,6-87-232 0 0,0 1-1 0 0,-1-1 1 0 0,0 0-1 0 0,-5 9 1 0 0,8-17 552 0 0,-1-1 0 0 0,0 1 0 0 0,0-1 0 0 0,0 1 0 0 0,-1-1 0 0 0,1 1 0 0 0,0-1 0 0 0,0 0 1 0 0,-1 0-1 0 0,1 1 0 0 0,-1-1 0 0 0,1 0 0 0 0,-1 0 0 0 0,1-1 0 0 0,-1 1 0 0 0,0 0 0 0 0,1 0 1 0 0,-1-1-1 0 0,0 1 0 0 0,0-1 0 0 0,1 0 0 0 0,-1 1 0 0 0,0-1 0 0 0,0 0 0 0 0,0 0 0 0 0,1 0 1 0 0,-1 0-1 0 0,0 0 0 0 0,0-1 0 0 0,0 1 0 0 0,1-1 0 0 0,-3 0 0 0 0,2 1 219 0 0,0-1-1 0 0,-1 0 0 0 0,1 0 1 0 0,0 0-1 0 0,0 0 0 0 0,0-1 1 0 0,0 1-1 0 0,0-1 0 0 0,0 1 1 0 0,-3-4-1 0 0,4 4 331 0 0,0-1 1 0 0,0 1-1 0 0,0-1 0 0 0,0 1 1 0 0,0-1-1 0 0,0 1 1 0 0,0-1-1 0 0,1 0 0 0 0,-1 0 1 0 0,1 1-1 0 0,-1-1 1 0 0,1 0-1 0 0,0 0 0 0 0,-1-3 1 0 0,2 5-163 0 0,-1-1-1 0 0,0 1 1 0 0,1-1 0 0 0,-1 1 0 0 0,0-1 0 0 0,1 1 0 0 0,-1 0 0 0 0,1-1 0 0 0,-1 1-1 0 0,0 0 1 0 0,1-1 0 0 0,-1 1 0 0 0,1 0 0 0 0,-1 0 0 0 0,1 0 0 0 0,-1-1-1 0 0,1 1 1 0 0,-1 0 0 0 0,1 0 0 0 0,0 0 0 0 0,-1 0 0 0 0,1 0 0 0 0,-1 0 0 0 0,1 0-1 0 0,-1 0 1 0 0,1 0 0 0 0,-1 0 0 0 0,1 0 0 0 0,-1 0 0 0 0,1 0 0 0 0,1 1 0 0 0,26 4 185 0 0,-18-3 76 0 0,26 2-326 0 0,1-1-1 0 0,44-2 1 0 0,-17-10-6089 0 0,-47 3 418 0 0,-2-3-2238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1:22.1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48 7154 0 0,'1'-1'552'0'0,"-1"-1"1"0"0,0 1 0 0 0,1-1 0 0 0,-1 1 0 0 0,1 0 0 0 0,-1-1 0 0 0,1 1 0 0 0,-1 0 0 0 0,1 0 0 0 0,0 0 0 0 0,0-1-1 0 0,0 1 1 0 0,1-1 0 0 0,16-7 3858 0 0,-10 8-3809 0 0,0 0-1 0 0,0 0 1 0 0,-1 1-1 0 0,11 1 1 0 0,14 0 471 0 0,0-3-430 0 0,-16 1-603 0 0,0 0 0 0 0,-1 0-1 0 0,1-2 1 0 0,27-7 0 0 0,-58 15-8790 0 0,-25 12 228 0 0,18-5 3870 0 0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9:48.1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15747 0 0,'7'40'7032'0'0,"2"-1"-4446"0"0,-2-14-2192 0 0,4 46-1 0 0,-6-3-844 0 0,-6 88-1 0 0,2-162 97 0 0,0 0-1 0 0,0 0 1 0 0,0 0 0 0 0,1 1-1 0 0,0-1 1 0 0,0 0-1 0 0,1 1 1 0 0,4-9-1 0 0,-5 11 353 0 0,0 0 1 0 0,0 0-1 0 0,0 1 0 0 0,0-1 0 0 0,1 0 0 0 0,-1 1 0 0 0,1-1 0 0 0,0 1 0 0 0,0 0 1 0 0,0 0-1 0 0,0 0 0 0 0,0 0 0 0 0,0 1 0 0 0,0-1 0 0 0,1 1 0 0 0,-1 0 1 0 0,1 0-1 0 0,-1 0 0 0 0,0 0 0 0 0,6 0 0 0 0,27 4-1121 0 0,-1 7-3627 0 0,-4-1-3454 0 0,-17-6 2856 0 0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9:48.5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 67 17084 0 0,'-3'3'452'0'0,"-1"1"1"0"0,1 0-1 0 0,0 0 1 0 0,0 1-1 0 0,0-1 1 0 0,0 1-1 0 0,1-1 1 0 0,0 1-1 0 0,0 0 1 0 0,0 0-1 0 0,1 0 1 0 0,-1 0-1 0 0,1 0 1 0 0,1 0-1 0 0,-1 0 1 0 0,0 6-1 0 0,2-2-224 0 0,-1-1 0 0 0,1 0-1 0 0,1 0 1 0 0,-1 1 0 0 0,2-1-1 0 0,-1 0 1 0 0,1 0 0 0 0,0-1-1 0 0,7 13 1 0 0,-5-10-216 0 0,1 0-1 0 0,1 0 0 0 0,0-1 1 0 0,0 0-1 0 0,1 0 1 0 0,0-1-1 0 0,0 1 1 0 0,1-2-1 0 0,0 1 0 0 0,1-2 1 0 0,0 1-1 0 0,0-1 1 0 0,0 0-1 0 0,19 7 0 0 0,-25-12-14 0 0,0 0-1 0 0,-1 0 0 0 0,1 0 0 0 0,0 0 0 0 0,0 0 1 0 0,-1-1-1 0 0,1 0 0 0 0,0 0 0 0 0,0 0 0 0 0,0 0 0 0 0,0 0 1 0 0,-1-1-1 0 0,1 0 0 0 0,0 0 0 0 0,0 0 0 0 0,-1 0 1 0 0,1 0-1 0 0,-1-1 0 0 0,1 0 0 0 0,-1 0 0 0 0,0 0 0 0 0,1 0 1 0 0,-1 0-1 0 0,0 0 0 0 0,0-1 0 0 0,-1 0 0 0 0,1 1 0 0 0,-1-1 1 0 0,1 0-1 0 0,-1 0 0 0 0,0-1 0 0 0,2-3 0 0 0,0 0-21 0 0,-1-1-1 0 0,0 0 1 0 0,-1 0 0 0 0,0 0-1 0 0,0 0 1 0 0,-1 0-1 0 0,1 0 1 0 0,-2-1-1 0 0,1 1 1 0 0,-2 0-1 0 0,1-1 1 0 0,-1 1-1 0 0,0 0 1 0 0,-2-9-1 0 0,-1 3-15 0 0,0 1-1 0 0,-1-1 1 0 0,-1 1-1 0 0,0 0 0 0 0,0 0 1 0 0,-1 1-1 0 0,-1-1 1 0 0,-12-14-1 0 0,16 22 47 0 0,-1 0 1 0 0,1 0-1 0 0,-1 1 1 0 0,0-1-1 0 0,0 1 1 0 0,0 0 0 0 0,0 1-1 0 0,-1-1 1 0 0,1 1-1 0 0,-1 0 1 0 0,0 0-1 0 0,0 1 1 0 0,0 0-1 0 0,0 0 1 0 0,-1 0-1 0 0,1 1 1 0 0,-1 0-1 0 0,1 0 1 0 0,-1 1-1 0 0,-10 0 1 0 0,13 0-31 0 0,0 1 1 0 0,1 0-1 0 0,-1 0 1 0 0,0 0 0 0 0,1 1-1 0 0,-1-1 1 0 0,1 1 0 0 0,-1 0-1 0 0,1 0 1 0 0,0 0-1 0 0,0 0 1 0 0,0 1 0 0 0,0-1-1 0 0,-5 6 1 0 0,6-5-354 0 0,1-1 1 0 0,-1 0-1 0 0,1 0 1 0 0,-1 1-1 0 0,1-1 1 0 0,0 1-1 0 0,0-1 0 0 0,0 1 1 0 0,-1 4-1 0 0,2-5-410 0 0,0 0-1 0 0,-1 0 0 0 0,1 0 0 0 0,0 0 0 0 0,1 1 0 0 0,-1-1 1 0 0,0 0-1 0 0,0 0 0 0 0,1 0 0 0 0,-1 0 0 0 0,1 0 1 0 0,0 0-1 0 0,1 3 0 0 0,6 7-6539 0 0</inkml:trace>
  <inkml:trace contextRef="#ctx0" brushRef="#br0" timeOffset="1">440 0 19596 0 0,'-2'8'8388'0'0,"1"21"-6511"0"0,2 34-1969 0 0,1-21 40 0 0,7 101 205 0 0,-7-124-798 0 0,2 0-1 0 0,0 0 1 0 0,1 0-1 0 0,1 0 1 0 0,9 20 0 0 0,-15-38 434 0 0,17 28-3434 0 0,-6-17-775 0 0,-10-11 3444 0 0,0-1 651 0 0,-1 1-1 0 0,1-1 1 0 0,-1 0-1 0 0,0 0 1 0 0,1 0 0 0 0,-1 0-1 0 0,1 1 1 0 0,-1-1-1 0 0,1 0 1 0 0,-1 0 0 0 0,1 0-1 0 0,-1 0 1 0 0,1 0-1 0 0,-1 0 1 0 0,0 0 0 0 0,1 0-1 0 0,-1-1 1 0 0,1 1 0 0 0,-1 0-1 0 0,1 0 1 0 0,-1 0-1 0 0,1-1 1 0 0,7-6-5984 0 0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9:48.8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59 13947 0 0,'16'6'10091'0'0,"20"-6"-8713"0"0,-15 0-771 0 0,0 3-434 0 0,-1 2 1 0 0,32 10-1 0 0,17 5-3004 0 0,-56-19 1945 0 0,0-4-5215 0 0,-13 2 5840 0 0,1 1 0 0 0,-1-1 0 0 0,0 1 1 0 0,0-1-1 0 0,1 1 0 0 0,-1-1 0 0 0,0 1 0 0 0,0-1 0 0 0,0 1 0 0 0,1-1 0 0 0,-1 0 0 0 0,0 1 0 0 0,0-1 0 0 0,0 1 0 0 0,0-1 0 0 0,0 0 0 0 0,0 1 0 0 0,0-1 1 0 0,0 1-1 0 0,-1-1 0 0 0,1 0 0 0 0,0 1 0 0 0,0-1 0 0 0,0 1 0 0 0,-1-1 0 0 0,1 1 0 0 0,0-1 0 0 0,0 1 0 0 0,-1-1 0 0 0,1 1 0 0 0,-1-1 0 0 0,1 1 1 0 0,0-1-1 0 0,-1 1 0 0 0,1-1 0 0 0,-1 1 0 0 0,-9-12-4610 0 0</inkml:trace>
  <inkml:trace contextRef="#ctx0" brushRef="#br0" timeOffset="0.53">98 0 14899 0 0,'-1'3'892'0'0,"-1"0"0"0"0,1 0 0 0 0,0 0 0 0 0,1 1 0 0 0,-1-1-1 0 0,1 0 1 0 0,-1 0 0 0 0,1 0 0 0 0,0 5 0 0 0,7 32 2573 0 0,1-17-3398 0 0,16 33 1 0 0,-13-33 635 0 0,-3-2-1024 0 0,19 38 496 0 0,-9-33-2557 0 0,4-7-3779 0 0,-14-16 277 0 0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9:49.2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62 1 17132 0 0,'6'10'1854'0'0,"0"1"0"0"0,-1 0 1 0 0,0 0-1 0 0,3 12 1 0 0,-6-12-1624 0 0,0-1 0 0 0,0 1 1 0 0,-1 0-1 0 0,0-1 1 0 0,-1 1-1 0 0,0 0 1 0 0,-3 21-1 0 0,0-15-527 0 0,0-1-1 0 0,-1 1 0 0 0,0-1 1 0 0,-1 0-1 0 0,-1 0 0 0 0,-1 0 1 0 0,0-1-1 0 0,-14 20 0 0 0,21-34 178 0 0,-1 0 0 0 0,1 0 0 0 0,-1 0 0 0 0,1 0 0 0 0,-1 0 0 0 0,0 0 0 0 0,0-1 0 0 0,1 1 0 0 0,-1 0-1 0 0,0-1 1 0 0,0 1 0 0 0,0 0 0 0 0,0-1 0 0 0,0 1 0 0 0,1-1 0 0 0,-1 1 0 0 0,0-1 0 0 0,0 0-1 0 0,-1 1 1 0 0,1-1 0 0 0,0 0 0 0 0,0 0 0 0 0,0 0 0 0 0,0 1 0 0 0,-1-1 0 0 0,1-1 24 0 0,0 1 0 0 0,0-1 0 0 0,0 1 0 0 0,1-1 1 0 0,-1 1-1 0 0,0-1 0 0 0,1 0 0 0 0,-1 1 0 0 0,0-1 0 0 0,1 0 0 0 0,-1 0 1 0 0,1 1-1 0 0,-1-1 0 0 0,1 0 0 0 0,-1 0 0 0 0,1 0 0 0 0,0 0 1 0 0,-1 1-1 0 0,1-1 0 0 0,0 0 0 0 0,0 0 0 0 0,-1-2 0 0 0,1 1 104 0 0,0 0 0 0 0,-1 0 0 0 0,1 0 0 0 0,0-1 0 0 0,1 1 0 0 0,-1 0 0 0 0,0 0 0 0 0,1-1 0 0 0,-1 1 0 0 0,1 0 0 0 0,1-3 0 0 0,-2 3 190 0 0,1 1-1 0 0,0 0 1 0 0,0-1-1 0 0,0 1 1 0 0,-1 0-1 0 0,1-1 1 0 0,1 1-1 0 0,-1 0 1 0 0,0 0-1 0 0,0 0 1 0 0,0 0-1 0 0,0 0 1 0 0,1 0-1 0 0,-1 0 1 0 0,1 1-1 0 0,-1-1 1 0 0,0 0-1 0 0,4 0 1 0 0,4-1 158 0 0,0 0 1 0 0,0 1 0 0 0,0 1 0 0 0,0-1 0 0 0,0 1 0 0 0,1 1-1 0 0,12 2 1 0 0,68 18-147 0 0,-33-7-89 0 0,-36-11-377 0 0,17 4-1061 0 0,-18 1-6003 0 0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9:49.5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35 15803 0 0,'1'3'6202'0'0,"2"-1"-4394"0"0,2 2-512 0 0,2-3-151 0 0,2 1-257 0 0,2-1-320 0 0,4-1-184 0 0,4 0-136 0 0,1-2-112 0 0,3 0-88 0 0,2-3-32 0 0,1 2-96 0 0,-3-1-304 0 0,-2 0-544 0 0,0 0-1057 0 0,-3-1-2031 0 0,-1-3-2498 0 0,-1-3-2824 0 0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9:49.9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 54 14835 0 0,'-2'-3'2104'0'0,"-6"-12"2576"0"0,6 13-4399 0 0,1 0 1 0 0,0 0-1 0 0,0 0 1 0 0,0 0-1 0 0,0 0 1 0 0,0-1-1 0 0,1 1 1 0 0,-1 0-1 0 0,1 0 1 0 0,0-1-1 0 0,-1 1 1 0 0,1-1 0 0 0,0 1-1 0 0,0-3 1 0 0,-3 26 3447 0 0,2 21-2870 0 0,1-21-468 0 0,0-5-332 0 0,1 1 0 0 0,0-1 0 0 0,2 0 0 0 0,0 0 0 0 0,0 0 0 0 0,1 0 0 0 0,1-1-1 0 0,1 1 1 0 0,13 25 0 0 0,-15-35-102 0 0,0 1 0 0 0,0-1-1 0 0,1 0 1 0 0,-1-1 0 0 0,1 1-1 0 0,0-1 1 0 0,1 0 0 0 0,0 0-1 0 0,-1 0 1 0 0,11 5 0 0 0,-12-8-55 0 0,1 0 0 0 0,0 0 0 0 0,0 0-1 0 0,0 0 1 0 0,0-1 0 0 0,1 0 0 0 0,-1 0 0 0 0,0-1 0 0 0,0 1 0 0 0,1-1 0 0 0,-1 0 0 0 0,0 0 0 0 0,1-1 0 0 0,-1 0-1 0 0,0 0 1 0 0,6-1 0 0 0,-6 0-361 0 0,1 0 1 0 0,0 1-1 0 0,-1-2 0 0 0,1 1 0 0 0,-1-1 0 0 0,1 0 0 0 0,-1 0 0 0 0,0 0 1 0 0,0-1-1 0 0,-1 1 0 0 0,1-1 0 0 0,-1-1 0 0 0,6-6 0 0 0,-10 10 59 0 0,0 0-1 0 0,0 0 0 0 0,0 0 1 0 0,0 0-1 0 0,0 0 0 0 0,0 0 1 0 0,-1 0-1 0 0,1-1 1 0 0,0 1-1 0 0,-1 0 0 0 0,1 0 1 0 0,0 0-1 0 0,-1 0 0 0 0,1 0 1 0 0,-1 0-1 0 0,0 0 0 0 0,1 1 1 0 0,-1-1-1 0 0,0 0 1 0 0,0 0-1 0 0,1 0 0 0 0,-1 1 1 0 0,0-1-1 0 0,0 0 0 0 0,0 1 1 0 0,0-1-1 0 0,0 0 1 0 0,0 1-1 0 0,0 0 0 0 0,0-1 1 0 0,0 1-1 0 0,-2-1 0 0 0,-30-13-3696 0 0,33 14 4054 0 0,-26-3-3870 0 0</inkml:trace>
  <inkml:trace contextRef="#ctx0" brushRef="#br0" timeOffset="1">49 317 9106 0 0,'-5'2'1306'0'0,"1"1"-1"0"0,-1 0 1 0 0,1 0-1 0 0,0 0 1 0 0,0 1 0 0 0,0-1-1 0 0,1 1 1 0 0,-1 0-1 0 0,-2 4 1 0 0,5-7-1126 0 0,0 1 0 0 0,1-1 0 0 0,-1 0 0 0 0,1 0 0 0 0,-1 1 0 0 0,1-1 0 0 0,0 0 0 0 0,-1 1 0 0 0,1-1 0 0 0,0 1 0 0 0,0-1 0 0 0,0 0 0 0 0,0 1 1 0 0,0-1-1 0 0,0 1 0 0 0,1-1 0 0 0,-1 0 0 0 0,0 1 0 0 0,1-1 0 0 0,-1 0 0 0 0,1 1 0 0 0,-1-1 0 0 0,1 0 0 0 0,0 0 0 0 0,-1 1 0 0 0,1-1 0 0 0,0 0 0 0 0,0 0 0 0 0,0 0 0 0 0,0 0 0 0 0,0 0 0 0 0,0 0 0 0 0,0 0 0 0 0,0-1 0 0 0,1 1 0 0 0,-1 0 0 0 0,2 1 1 0 0,4 1-86 0 0,0 1 1 0 0,0-1 0 0 0,0 0 0 0 0,0-1-1 0 0,1 1 1 0 0,-1-2 0 0 0,0 1 0 0 0,1-1-1 0 0,0 0 1 0 0,10 0 0 0 0,12-1-1110 0 0,39-6-1 0 0,-50 4-295 0 0,13-3-4304 0 0,-12-4-3550 0 0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9:50.2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19284 0 0,'0'16'2183'0'0,"2"-1"0"0"0,3 22 0 0 0,-3-27-1615 0 0,0 0-1 0 0,1 0 1 0 0,1 0 0 0 0,7 17-1 0 0,-9-23-606 0 0,0-1 0 0 0,-1 0-1 0 0,1 1 1 0 0,0-1-1 0 0,1 0 1 0 0,-1 0-1 0 0,1-1 1 0 0,-1 1-1 0 0,1 0 1 0 0,0-1-1 0 0,0 1 1 0 0,0-1-1 0 0,0 0 1 0 0,0 0-1 0 0,0 0 1 0 0,1-1-1 0 0,-1 1 1 0 0,1-1-1 0 0,-1 0 1 0 0,1 0-1 0 0,-1 0 1 0 0,1 0 0 0 0,0 0-1 0 0,0-1 1 0 0,-1 0-1 0 0,1 0 1 0 0,0 0-1 0 0,0 0 1 0 0,-1 0-1 0 0,1-1 1 0 0,0 0-1 0 0,-1 0 1 0 0,1 0-1 0 0,4-1 1 0 0,4-3-1442 0 0,0 0 0 0 0,0-1 0 0 0,19-12 0 0 0,28-28-9763 0 0,-35 23 4507 0 0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9:50.6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11 23621 0 0,'8'2'4050'0'0,"15"-4"-3913"0"0,-17 1 241 0 0,36 0-215 0 0,0 2 0 0 0,52 8 0 0 0,-6-1-7792 0 0,-140-32-8652 0 0,50 24 16741 0 0,0-1-1 0 0,1 1 1 0 0,-1-1 0 0 0,0 1-1 0 0,0 0 1 0 0,0-1 0 0 0,0 1-1 0 0,0 0 1 0 0,0 1 0 0 0,1-1-1 0 0,-1 0 1 0 0,0 0 0 0 0,0 1-1 0 0,0-1 1 0 0,0 1 0 0 0,1 0-1 0 0,-1-1 1 0 0,0 1 0 0 0,1 0-1 0 0,-1 0 1 0 0,0 0 0 0 0,-1 2-1 0 0,0-1 163 0 0,1 1 0 0 0,0 0 0 0 0,0 0 0 0 0,-1 0-1 0 0,2 0 1 0 0,-1 0 0 0 0,0 0 0 0 0,1 1 0 0 0,-1-1 0 0 0,-1 7 0 0 0,0 6 392 0 0,0 0 0 0 0,1 0 0 0 0,1 0 0 0 0,1 20 0 0 0,0-10-451 0 0,2 0-1 0 0,7 36 0 0 0,-8-55-703 0 0,1 0 1 0 0,0 0 0 0 0,0 0-1 0 0,0 0 1 0 0,1 0-1 0 0,0-1 1 0 0,0 1 0 0 0,1-1-1 0 0,0 0 1 0 0,0 0 0 0 0,0 0-1 0 0,1-1 1 0 0,8 9 0 0 0,0-9-2343 0 0,-12-5 1821 0 0,-1 0 0 0 0,1-1 0 0 0,0 1 0 0 0,0 0 0 0 0,0-1 0 0 0,0 1 0 0 0,0-1 0 0 0,-1 1 0 0 0,1-1 1 0 0,8-12-9931 0 0,-4 3 5492 0 0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9:51.0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110 1 12259 0 0,'2'0'936'0'0,"0"1"0"0"0,0 0 0 0 0,0 0 0 0 0,0 0 0 0 0,-1 0 0 0 0,1 1 0 0 0,0-1 0 0 0,-1 0 0 0 0,1 1 0 0 0,-1-1 0 0 0,1 1 0 0 0,-1 0 0 0 0,2 2 0 0 0,11 30 2625 0 0,-11-18-3629 0 0,0 0-1 0 0,0 25 0 0 0,-3-37 567 0 0,1 11-574 0 0,-1 0 0 0 0,0-1 0 0 0,-1 1 0 0 0,-1 0 0 0 0,0 0 0 0 0,-6 16 1 0 0,7-26-348 0 0,-1 0 0 0 0,0 0 1 0 0,0 0-1 0 0,0 0 1 0 0,-1-1-1 0 0,0 1 1 0 0,0-1-1 0 0,0 1 1 0 0,0-1-1 0 0,-1 0 0 0 0,1 0 1 0 0,-1-1-1 0 0,0 1 1 0 0,0-1-1 0 0,-1 1 1 0 0,1-2-1 0 0,-1 1 1 0 0,0 0-1 0 0,1-1 0 0 0,-7 3 1 0 0,-24 3-2834 0 0,1 1 5568 0 0,38-10-1490 0 0,0 0 1 0 0,0 0-1 0 0,0 1 1 0 0,0-1-1 0 0,0 1 1 0 0,0 0-1 0 0,5 1 1 0 0,33 5 2330 0 0,18 2-4229 0 0,-56-8 567 0 0,-1 0 0 0 0,1-1 0 0 0,0 1-1 0 0,-1-1 1 0 0,1 1 0 0 0,-1-1 0 0 0,1 0 0 0 0,-1 0 0 0 0,1-1 0 0 0,-1 1 0 0 0,0-1 0 0 0,0 0-1 0 0,6-3 1 0 0,-9 4 266 0 0,0 1-1 0 0,1 0 1 0 0,-1-1 0 0 0,1 1-1 0 0,-1-1 1 0 0,0 1-1 0 0,1-1 1 0 0,-1 0-1 0 0,0 1 1 0 0,0-1 0 0 0,1 1-1 0 0,-1-1 1 0 0,0 1-1 0 0,0-1 1 0 0,0 0-1 0 0,0 1 1 0 0,0-1 0 0 0,0 1-1 0 0,0-1 1 0 0,0 0-1 0 0,0 1 1 0 0,0-1-1 0 0,0 1 1 0 0,0-1 0 0 0,0 0-1 0 0,-1 1 1 0 0,1-1-1 0 0,0 1 1 0 0,0-1-1 0 0,-1 1 1 0 0,1-1 0 0 0,0 1-1 0 0,-1-2 1 0 0,-2-6-2274 0 0,7-9-4093 0 0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9:51.3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20 13003 0 0,'0'-1'611'0'0,"0"-1"1"0"0,1 1 0 0 0,0-1-1 0 0,-1 1 1 0 0,1 0-1 0 0,0 0 1 0 0,0-1-1 0 0,0 1 1 0 0,0 0 0 0 0,0 0-1 0 0,0 0 1 0 0,2-2-1 0 0,-3 3-391 0 0,1-1 0 0 0,-1 1 0 0 0,1 0 0 0 0,-1 0 0 0 0,1 0 0 0 0,-1 0 0 0 0,1-1-1 0 0,0 1 1 0 0,-1 0 0 0 0,1 0 0 0 0,-1 0 0 0 0,1 0 0 0 0,-1 0 0 0 0,1 0 0 0 0,-1 0 0 0 0,1 0-1 0 0,-1 1 1 0 0,1-1 0 0 0,-1 0 0 0 0,1 0 0 0 0,-1 0 0 0 0,1 0 0 0 0,-1 1 0 0 0,1-1 0 0 0,1 2-8 0 0,0-1 0 0 0,-1 1 0 0 0,1-1 0 0 0,-1 1 0 0 0,1 0 0 0 0,-1 0 0 0 0,0 0-1 0 0,0-1 1 0 0,0 1 0 0 0,0 0 0 0 0,0 0 0 0 0,0 1 0 0 0,-1-1 0 0 0,1 0 0 0 0,0 4 0 0 0,2 23-277 0 0,-1 0-1 0 0,-1 1 0 0 0,-1-1 0 0 0,-9 53 0 0 0,3-27-1905 0 0,14-93-3346 0 0,-6 30 5275 0 0,1 0 0 0 0,0 0 0 0 0,0 0 0 0 0,1 1 0 0 0,9-14 0 0 0,-10 17 148 0 0,0 1 0 0 0,0-1 0 0 0,0 0 1 0 0,1 1-1 0 0,-1 0 0 0 0,1 0 0 0 0,0 0 0 0 0,0 0 1 0 0,0 0-1 0 0,1 1 0 0 0,6-3 0 0 0,-7 3-395 0 0,1 1 0 0 0,-1 0 0 0 0,1 0 0 0 0,-1 0 0 0 0,1 1 0 0 0,-1 0 0 0 0,1-1 0 0 0,8 2 0 0 0,5-1-8506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1:22.4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1 222 8986 0 0,'0'35'7077'0'0,"10"-8"-3391"0"0,-8-24-3578 0 0,-1-1-1 0 0,1 0 1 0 0,0 0 0 0 0,1 0-1 0 0,-1 0 1 0 0,0 0 0 0 0,0-1-1 0 0,1 1 1 0 0,-1-1 0 0 0,1 1-1 0 0,0-1 1 0 0,-1 0 0 0 0,1 0-1 0 0,0 0 1 0 0,0-1 0 0 0,-1 1-1 0 0,1 0 1 0 0,0-1 0 0 0,0 0-1 0 0,3 0 1 0 0,8 1 186 0 0,0-2 1 0 0,-1 1-1 0 0,1-2 1 0 0,-1 0-1 0 0,22-6 1 0 0,-21 4-1141 0 0,0-1 1 0 0,-1-1-1 0 0,1 0 1 0 0,-1 0-1 0 0,17-13 0 0 0,-22 14 184 0 0,0 0 0 0 0,-1-1-1 0 0,0 0 1 0 0,0-1-1 0 0,0 0 1 0 0,-1 0-1 0 0,0 0 1 0 0,0 0-1 0 0,-1-1 1 0 0,0 0-1 0 0,0 0 1 0 0,-1-1-1 0 0,0 0 1 0 0,-1 1-1 0 0,0-1 1 0 0,0 0 0 0 0,-1 0-1 0 0,0-1 1 0 0,0 1-1 0 0,0-15 1 0 0,-8-8 935 0 0,-11 2 3372 0 0,17 29-3405 0 0,-1 0-1 0 0,0 0 1 0 0,0 0 0 0 0,0 0-1 0 0,0 0 1 0 0,0 0 0 0 0,0 0 0 0 0,0 0-1 0 0,0 1 1 0 0,-1-1 0 0 0,1 0-1 0 0,0 1 1 0 0,0-1 0 0 0,-1 1-1 0 0,1-1 1 0 0,0 1 0 0 0,-1 0-1 0 0,1-1 1 0 0,0 1 0 0 0,-1 0 0 0 0,1 0-1 0 0,-1 0 1 0 0,1 0 0 0 0,0 0-1 0 0,-1 0 1 0 0,1 1 0 0 0,0-1-1 0 0,-1 0 1 0 0,1 1 0 0 0,0-1-1 0 0,-1 1 1 0 0,1-1 0 0 0,0 1 0 0 0,0 0-1 0 0,0-1 1 0 0,0 1 0 0 0,-1 0-1 0 0,1 0 1 0 0,0 0 0 0 0,0 0-1 0 0,0 0 1 0 0,1 0 0 0 0,-1 0-1 0 0,-1 2 1 0 0,-6 8 122 0 0,0 0 1 0 0,1 0-1 0 0,1 1 0 0 0,0 0 0 0 0,0 0 1 0 0,1 1-1 0 0,1-1 0 0 0,0 1 0 0 0,0 0 0 0 0,-1 18 1 0 0,-1 15-497 0 0,-1 74 0 0 0,9-49-1523 0 0,0-30-1812 0 0,-2-2-4076 0 0,0-20 860 0 0</inkml:trace>
  <inkml:trace contextRef="#ctx0" brushRef="#br0" timeOffset="1">86 650 9114 0 0,'3'2'9973'0'0,"13"9"-5662"0"0,11-3-2442 0 0,56 9-1 0 0,-52-12-1657 0 0,53 15 0 0 0,-76-17-200 0 0,0 0-1 0 0,1 1 0 0 0,-1 0 0 0 0,0 0 1 0 0,-1 1-1 0 0,1 0 0 0 0,-1 0 0 0 0,0 0 0 0 0,0 1 1 0 0,9 11-1 0 0,-13-14-152 0 0,0 1 1 0 0,-1 0-1 0 0,1 0 0 0 0,-1 1 1 0 0,0-1-1 0 0,0 0 1 0 0,-1 1-1 0 0,1-1 0 0 0,-1 1 1 0 0,1 8-1 0 0,0 7-4583 0 0,-4-1-6134 0 0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9:51.7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82 124 12315 0 0,'-28'1'9414'0'0,"4"7"-5371"0"0,22-7-3958 0 0,0 0-1 0 0,1 0 0 0 0,-1 1 0 0 0,1-1 1 0 0,-1 1-1 0 0,1-1 0 0 0,0 1 1 0 0,-1 0-1 0 0,1-1 0 0 0,0 1 0 0 0,0 0 1 0 0,0 0-1 0 0,0 0 0 0 0,1 0 1 0 0,-1 0-1 0 0,0 0 0 0 0,1 0 0 0 0,-1 0 1 0 0,1 0-1 0 0,0 0 0 0 0,0 0 0 0 0,0 0 1 0 0,0 0-1 0 0,0 2 0 0 0,1 5-65 0 0,-1 1 0 0 0,2-1 0 0 0,-1 0 0 0 0,1 0 0 0 0,1 0 0 0 0,0 0 0 0 0,0-1 0 0 0,8 16 0 0 0,-10-22-36 0 0,0 0 1 0 0,0 0-1 0 0,0-1 1 0 0,1 1-1 0 0,-1 0 1 0 0,0-1-1 0 0,1 1 1 0 0,-1-1-1 0 0,1 0 1 0 0,-1 1-1 0 0,1-1 1 0 0,0 0 0 0 0,-1 0-1 0 0,1 0 1 0 0,0 0-1 0 0,0-1 1 0 0,0 1-1 0 0,3 1 1 0 0,-3-3-28 0 0,0 1 0 0 0,0 0 1 0 0,1 0-1 0 0,-1-1 0 0 0,0 0 0 0 0,0 1 1 0 0,0-1-1 0 0,0 0 0 0 0,1 0 1 0 0,-1 0-1 0 0,0 0 0 0 0,-1 0 1 0 0,1 0-1 0 0,0-1 0 0 0,0 1 1 0 0,-1-1-1 0 0,1 1 0 0 0,0-1 0 0 0,-1 0 1 0 0,3-3-1 0 0,2-3-56 0 0,0-1-1 0 0,-1 0 1 0 0,0 0-1 0 0,-1 0 1 0 0,0 0-1 0 0,0-1 1 0 0,-1 0-1 0 0,0 0 1 0 0,-1 0-1 0 0,0 0 1 0 0,0 0-1 0 0,-1 0 1 0 0,0-12-1 0 0,-1 16 140 0 0,0 1 0 0 0,0-1-1 0 0,0 0 1 0 0,-1 1 0 0 0,0-1-1 0 0,0 0 1 0 0,0 1 0 0 0,-1-1 0 0 0,0 1-1 0 0,0 0 1 0 0,0-1 0 0 0,-1 1 0 0 0,0 0-1 0 0,0 0 1 0 0,0 1 0 0 0,0-1-1 0 0,-1 0 1 0 0,0 1 0 0 0,0 0 0 0 0,0 0-1 0 0,0 0 1 0 0,-1 1 0 0 0,1-1 0 0 0,-10-4-1 0 0,13 8 23 0 0,0-1 0 0 0,-1 1 0 0 0,1-1 0 0 0,0 1 0 0 0,-1 0 1 0 0,1-1-1 0 0,0 1 0 0 0,-1 0 0 0 0,1 0 0 0 0,-1 0 0 0 0,1 0 0 0 0,0 0 0 0 0,-1 0 0 0 0,1 0 0 0 0,-1 1 0 0 0,1-1 0 0 0,0 0 0 0 0,-1 1 0 0 0,1-1 0 0 0,0 1 0 0 0,-3 1 0 0 0,2 0-9 0 0,-1 0 0 0 0,1 0 0 0 0,-1 0 1 0 0,1 1-1 0 0,0-1 0 0 0,0 1 0 0 0,0 0 0 0 0,0-1 0 0 0,-2 4 0 0 0,-1 4-558 0 0,1 1-1 0 0,0-1 1 0 0,0 1 0 0 0,-3 16-1 0 0,3-8-2511 0 0,2 0-3359 0 0,2-3-3291 0 0</inkml:trace>
  <inkml:trace contextRef="#ctx0" brushRef="#br0" timeOffset="1">199 57 16956 0 0,'6'13'8469'0'0,"-6"4"-5202"0"0,-9 20-3783 0 0,5-21 1302 0 0,-23 134-955 0 0,10-51-6385 0 0,16-97 5883 0 0,1 0-1 0 0,-1 0 0 0 0,1 0 0 0 0,-1 0 1 0 0,0 0-1 0 0,1 0 0 0 0,-1 0 0 0 0,0-1 1 0 0,0 1-1 0 0,-1 0 0 0 0,1 0 0 0 0,0-1 1 0 0,0 1-1 0 0,-1-1 0 0 0,1 1 0 0 0,-4 1 1 0 0,-5 10-6700 0 0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9:52.0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42 16147 0 0,'1'2'643'0'0,"1"-1"0"0"0,-1 0 1 0 0,1 0-1 0 0,-1 0 0 0 0,1 0 0 0 0,0 0 0 0 0,-1 0 0 0 0,1 0 0 0 0,0-1 0 0 0,0 1 0 0 0,0 0 0 0 0,0-1 0 0 0,3 1 0 0 0,28-4 2561 0 0,-17-2-3322 0 0,-1 0 0 0 0,23-12-1 0 0,-20 8 949 0 0,-12 6-791 0 0,29-9 335 0 0,-35 12-367 0 0,0 0-1 0 0,1 0 1 0 0,-1 0 0 0 0,1 0 0 0 0,-1 0 0 0 0,1 0 0 0 0,-1 0 0 0 0,0 0 0 0 0,1 0 0 0 0,-1 0-1 0 0,1 0 1 0 0,-1 0 0 0 0,1 0 0 0 0,-1 0 0 0 0,0 0 0 0 0,1 1 0 0 0,-1-1 0 0 0,1 0 0 0 0,-1 0 0 0 0,0 1-1 0 0,1-1 1 0 0,-1 0 0 0 0,0 0 0 0 0,1 1 0 0 0,-1 0 0 0 0,1-1-3 0 0,-1 1 0 0 0,0 0 1 0 0,0 0-1 0 0,0 0 0 0 0,0 0 0 0 0,0 0 0 0 0,0 0 1 0 0,0 0-1 0 0,0 0 0 0 0,0 0 0 0 0,-1 0 1 0 0,1 0-1 0 0,0 0 0 0 0,0 0 0 0 0,-1 0 1 0 0,1-1-1 0 0,-1 2 0 0 0,-26 54-8 0 0,18-39 4 0 0,1 0 0 0 0,0 0-1 0 0,1 1 1 0 0,-7 32 0 0 0,13-48 2 0 0,1-1 0 0 0,0 1 1 0 0,-1-1-1 0 0,1 1 0 0 0,0 0 1 0 0,0-1-1 0 0,0 1 0 0 0,0 0 0 0 0,0-1 1 0 0,0 1-1 0 0,1 0 0 0 0,-1-1 1 0 0,0 1-1 0 0,1-1 0 0 0,-1 1 1 0 0,1-1-1 0 0,0 1 0 0 0,0-1 1 0 0,-1 1-1 0 0,1-1 0 0 0,2 3 1 0 0,-2-3-11 0 0,1-1 1 0 0,-1 1 0 0 0,1 0 0 0 0,-1 0 0 0 0,1-1 0 0 0,-1 1-1 0 0,1-1 1 0 0,-1 1 0 0 0,1-1 0 0 0,0 0 0 0 0,-1 0 0 0 0,1 0-1 0 0,0 1 1 0 0,-1-2 0 0 0,1 1 0 0 0,0 0 0 0 0,2-1 0 0 0,5-1-772 0 0,1 0 1 0 0,-1-1-1 0 0,0-1 1 0 0,1 0-1 0 0,14-8 1 0 0,12-10-8952 0 0,-20 10 646 0 0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9:52.4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17628 0 0,'7'2'7233'0'0,"0"0"-4864"0"0,-2 0-1033 0 0,0 3-472 0 0,-6-3-256 0 0,0 1-272 0 0,-2-1-135 0 0,1 0-121 0 0,0-1-128 0 0,1 1-217 0 0,-1-1-343 0 0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0:07.9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355 117 5217 0 0,'-18'-2'1081'0'0,"1"2"1"0"0,-1 0-1 0 0,0 1 1 0 0,-27 5-1 0 0,39-5-757 0 0,0 1-1 0 0,0 0 1 0 0,0 1-1 0 0,0-1 1 0 0,0 1-1 0 0,1 0 1 0 0,-1 1-1 0 0,1-1 1 0 0,0 1-1 0 0,0 0 1 0 0,0 1 0 0 0,0-1-1 0 0,1 1 1 0 0,0 0-1 0 0,-8 10 1 0 0,-20 35 887 0 0,-28 58-1 0 0,50-87-988 0 0,0 0-1 0 0,2 1 1 0 0,1 0-1 0 0,0 0 0 0 0,-6 43 1 0 0,13-56-199 0 0,1-1 0 0 0,-1 1-1 0 0,2 0 1 0 0,-1-1 0 0 0,1 1 0 0 0,0-1 0 0 0,1 1 0 0 0,0-1 0 0 0,0 0-1 0 0,1 0 1 0 0,0 0 0 0 0,0-1 0 0 0,1 1 0 0 0,0-1 0 0 0,9 10 0 0 0,6 6-1 0 0,1 0 0 0 0,48 38 0 0 0,-29-30 63 0 0,43 26 0 0 0,-66-46-16 0 0,1-1-1 0 0,1-1 1 0 0,0-1 0 0 0,0 0 0 0 0,25 6 0 0 0,-38-13-6 0 0,-1 0 0 0 0,1 0 0 0 0,0 0 0 0 0,-1-1 0 0 0,1 0 0 0 0,0 0 0 0 0,-1-1 0 0 0,1 1 0 0 0,0-1 0 0 0,-1 0 0 0 0,1-1 0 0 0,-1 1 0 0 0,1-1 0 0 0,-1 0 0 0 0,0 0 0 0 0,6-4 0 0 0,-4 1 19 0 0,0 0 1 0 0,-1 0 0 0 0,1-1-1 0 0,-1 0 1 0 0,0 0 0 0 0,-1-1-1 0 0,1 0 1 0 0,-2 0 0 0 0,8-12 0 0 0,2-10 79 0 0,-2 0 0 0 0,-1 0 1 0 0,-1-1-1 0 0,9-51 1 0 0,-14 53 3 0 0,-1 0 0 0 0,-1 0 0 0 0,-1 0 1 0 0,-2 0-1 0 0,0 0 0 0 0,-2-1 0 0 0,-2 1 1 0 0,0 1-1 0 0,-2-1 0 0 0,-16-47 0 0 0,16 58-94 0 0,-1 1 0 0 0,-1-1 0 0 0,0 1 0 0 0,-1 1 0 0 0,-1-1 0 0 0,0 2 0 0 0,-1-1 0 0 0,0 1 0 0 0,-2 1 0 0 0,1 0 0 0 0,-2 1-1 0 0,0 0 1 0 0,0 1 0 0 0,-1 1 0 0 0,0 0 0 0 0,0 1 0 0 0,-33-13 0 0 0,35 18-49 0 0,-1-1-1 0 0,0 2 1 0 0,0 0 0 0 0,0 1 0 0 0,-1 0-1 0 0,1 1 1 0 0,0 1 0 0 0,-1 0-1 0 0,1 1 1 0 0,0 1 0 0 0,-23 4 0 0 0,27-3-184 0 0,0 0 1 0 0,0 0 0 0 0,1 1 0 0 0,-1 0-1 0 0,1 0 1 0 0,-1 1 0 0 0,1 1 0 0 0,1 0 0 0 0,-1 0-1 0 0,1 0 1 0 0,0 1 0 0 0,1 0 0 0 0,-1 1-1 0 0,2 0 1 0 0,-1 0 0 0 0,-8 14 0 0 0,13-20-145 0 0,1 0 0 0 0,0 0 0 0 0,0 0 1 0 0,0 1-1 0 0,1-1 0 0 0,-1 0 0 0 0,1 1 1 0 0,-1-1-1 0 0,1 0 0 0 0,-1 4 0 0 0,2-1-1196 0 0,0-1 0 0 0,-1 1 0 0 0,1-1-1 0 0,1 1 1 0 0,-1-1 0 0 0,1 0 0 0 0,2 6-1 0 0,0-1-390 0 0,3 7-2384 0 0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0:08.3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2559 177 5529 0 0,'-62'26'1535'0'0,"-78"35"2373"0"0,133-57-3693 0 0,0 0 0 0 0,0 0 0 0 0,1 0 1 0 0,-1 1-1 0 0,1 0 0 0 0,0 0 0 0 0,0 1 1 0 0,1-1-1 0 0,0 1 0 0 0,0 0 0 0 0,0 1 1 0 0,1-1-1 0 0,0 1 0 0 0,0 0 0 0 0,-3 8 1 0 0,3-5-135 0 0,1 0 0 0 0,1 0 1 0 0,0 1-1 0 0,0-1 1 0 0,1 1-1 0 0,0-1 0 0 0,1 1 1 0 0,0-1-1 0 0,1 1 1 0 0,2 13-1 0 0,1-4-26 0 0,1-1 0 0 0,1 1 1 0 0,0-1-1 0 0,1-1 0 0 0,2 1 0 0 0,0-1 0 0 0,0-1 0 0 0,2 1 0 0 0,0-2 0 0 0,1 0 1 0 0,21 22-1 0 0,-13-18 179 0 0,2-2 0 0 0,0 0 0 0 0,1-1 0 0 0,0-2 0 0 0,1 0 0 0 0,1-2 0 0 0,44 18 0 0 0,-50-24-95 0 0,0-1-1 0 0,0 0 1 0 0,1-2 0 0 0,0 0-1 0 0,0-1 1 0 0,0-2 0 0 0,0 0 0 0 0,0 0-1 0 0,0-2 1 0 0,0-1 0 0 0,30-5 0 0 0,-33 2 7 0 0,0-1 1 0 0,0 0 0 0 0,0-1-1 0 0,-1-1 1 0 0,0-1 0 0 0,-1 0-1 0 0,0-1 1 0 0,0 0 0 0 0,-1-1 0 0 0,0-1-1 0 0,-1 0 1 0 0,-1-1 0 0 0,0-1-1 0 0,0 0 1 0 0,-1 0 0 0 0,-1-1-1 0 0,13-25 1 0 0,-15 25-59 0 0,-1-1 0 0 0,-1 0 0 0 0,0 0 0 0 0,-1 0 0 0 0,-1-1-1 0 0,0 1 1 0 0,-1-1 0 0 0,-1 0 0 0 0,-1 0 0 0 0,0 0 0 0 0,-1 0 0 0 0,-1 0 0 0 0,-1 0-1 0 0,0 0 1 0 0,-1 0 0 0 0,-1 0 0 0 0,0 1 0 0 0,-12-26 0 0 0,6 22 12 0 0,-1 0-1 0 0,-1 1 1 0 0,-1 1 0 0 0,-1 0 0 0 0,0 1 0 0 0,-1 1-1 0 0,-1 0 1 0 0,-27-21 0 0 0,11 13-54 0 0,-1 0 0 0 0,-1 3-1 0 0,-68-32 1 0 0,87 46-112 0 0,-1 1 0 0 0,0 0-1 0 0,0 1 1 0 0,-1 1 0 0 0,1 1-1 0 0,-1 0 1 0 0,0 1 0 0 0,0 1-1 0 0,0 1 1 0 0,0 0 0 0 0,0 1-1 0 0,0 1 1 0 0,0 1-1 0 0,1 0 1 0 0,-1 1 0 0 0,1 1-1 0 0,0 0 1 0 0,0 1 0 0 0,-18 10-1 0 0,-67 40-4140 0 0,40-12-5698 0 0,40-24 3836 0 0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0:14.8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 50 16388 0 0,'-40'17'3037'0'0,"40"-18"-3044"0"0,0 1-1 0 0,0 0 1 0 0,0 0-1 0 0,0 0 1 0 0,0 0-1 0 0,0 0 1 0 0,0 0-1 0 0,0 0 1 0 0,0 0-1 0 0,0 0 1 0 0,0-1-1 0 0,0 1 1 0 0,0 0-1 0 0,0 0 1 0 0,0 0-1 0 0,0 0 1 0 0,0 0-1 0 0,0 0 1 0 0,0 0-1 0 0,0 0 1 0 0,-1 0-1 0 0,1-1 1 0 0,0 1-1 0 0,0 0 1 0 0,0 0-1 0 0,0 0 1 0 0,0 0-1 0 0,0 0 1 0 0,0 0-1 0 0,0 0 1 0 0,0 0-1 0 0,0 0 1 0 0,0 0-1 0 0,0 0 1 0 0,0 0-1 0 0,-1 0 1 0 0,1 0-1 0 0,0 0 1 0 0,0 0-1 0 0,0 0 1 0 0,0 0-1 0 0,0 0 1 0 0,0 0-1 0 0,0 0 1 0 0,0 0-1 0 0,0 0 1 0 0,-1 0-1 0 0,1 0 1 0 0,0 0-1 0 0,0 0 1 0 0,0 0-1 0 0,0 0 1 0 0,0 0-1 0 0,0 0 1 0 0,0 0-1 0 0,0 0 1 0 0,-1 0-1 0 0,21-16 229 0 0,-15 13-52 0 0,-1 1 0 0 0,1-1 0 0 0,0 1 0 0 0,0 0 0 0 0,0 0 0 0 0,0 0 0 0 0,1 1 0 0 0,-1 0 0 0 0,0 0 0 0 0,1 0 0 0 0,-1 1 0 0 0,9 0 0 0 0,7 1 191 0 0,-1 1-1 0 0,23 6 1 0 0,26 2 322 0 0,-24-10-165 0 0,-1-3 0 0 0,0-1-1 0 0,85-21 1 0 0,-86 16-532 0 0,-17 6 72 0 0,0 0-1 0 0,0 2 1 0 0,0 1-1 0 0,48 5 1 0 0,-17-1 164 0 0,-45-3-286 0 0,-5-1-799 0 0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0:16.7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98 147 7186 0 0,'-4'1'269'0'0,"0"1"-1"0"0,-1-1 1 0 0,1 0 0 0 0,-1-1 0 0 0,1 1 0 0 0,-1-1 0 0 0,0 0 0 0 0,1 0 0 0 0,-1 0 0 0 0,1 0 0 0 0,-1-1 0 0 0,1 0 0 0 0,-1 0 0 0 0,1 0 0 0 0,-6-3 0 0 0,-11-1 8634 0 0,30 11-5687 0 0,21 5-2511 0 0,-13-9-636 0 0,1-1 0 0 0,-1-1-1 0 0,1-1 1 0 0,-1 0 0 0 0,32-8 0 0 0,35-1 142 0 0,61 13-10 0 0,-97 0-140 0 0,-1-2 0 0 0,78-9 0 0 0,-45-7 9 0 0,80-28-1 0 0,18-3-14 0 0,-129 34-60 0 0,-25 6-86 0 0,0 0 0 0 0,0 2-1 0 0,36-2 1 0 0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0:32.7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 1 15275 0 0,'-2'1'113'0'0,"0"1"0"0"0,0 0 0 0 0,0 0 0 0 0,0 0 0 0 0,1 0 0 0 0,-1 0 0 0 0,1 0 0 0 0,-1 0 0 0 0,1 1 0 0 0,0-1 1 0 0,0 0-1 0 0,0 1 0 0 0,0-1 0 0 0,0 1 0 0 0,1 0 0 0 0,-1-1 0 0 0,1 1 0 0 0,-1-1 0 0 0,1 5 0 0 0,0-5-74 0 0,1 0 0 0 0,-1-1-1 0 0,0 1 1 0 0,1-1 0 0 0,0 1 0 0 0,-1 0 0 0 0,1-1 0 0 0,0 1 0 0 0,0-1 0 0 0,0 0 0 0 0,0 1-1 0 0,0-1 1 0 0,0 0 0 0 0,0 1 0 0 0,0-1 0 0 0,0 0 0 0 0,1 0 0 0 0,-1 0 0 0 0,0 0 0 0 0,1 0-1 0 0,-1 0 1 0 0,1 0 0 0 0,-1-1 0 0 0,1 1 0 0 0,0-1 0 0 0,-1 1 0 0 0,1-1 0 0 0,0 1 0 0 0,-1-1-1 0 0,4 0 1 0 0,18 3 1306 0 0,-18-3-1051 0 0,0 1 0 0 0,0-1-1 0 0,0 1 1 0 0,0 0 0 0 0,-1 0 0 0 0,1 0 0 0 0,0 1 0 0 0,-1 0 0 0 0,1 0 0 0 0,-1 0 0 0 0,1 0 0 0 0,6 6-1 0 0,-3-1-189 0 0,0 0 0 0 0,0-1 0 0 0,1 0 0 0 0,0 0 0 0 0,1-1 0 0 0,-1 0 0 0 0,1-1 0 0 0,0 0 0 0 0,0 0 0 0 0,0-1 0 0 0,1 0 0 0 0,-1-1 0 0 0,1 0 0 0 0,-1-1 0 0 0,1 0 0 0 0,17-1-1 0 0,-1-1 14 0 0,1 1 0 0 0,40 6-1 0 0,-40-3-22 0 0,0-1-1 0 0,38-3 0 0 0,-20-2-18 0 0,1 3 0 0 0,-1 1 0 0 0,79 13 0 0 0,-92-12-19 0 0,0-1 0 0 0,0-1-1 0 0,0-2 1 0 0,-1-1 0 0 0,1-2 0 0 0,33-9 0 0 0,-51 13 67 0 0,-4 0 1221 0 0,-6 0-3390 0 0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0:44.8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36 7170 0 0,'-3'-8'1336'0'0,"4"-1"4779"0"0,7 1-328 0 0,1 1-5034 0 0,-7 6-632 0 0,-1 1 1 0 0,0-1 0 0 0,0 1 0 0 0,0 0 0 0 0,0-1 0 0 0,0 1 0 0 0,0 0 0 0 0,1 0 0 0 0,-1 0 0 0 0,0 0 0 0 0,0 0 0 0 0,0 0 0 0 0,1 0-1 0 0,-1 0 1 0 0,0 0 0 0 0,0 0 0 0 0,0 1 0 0 0,0-1 0 0 0,2 1 0 0 0,27 14 457 0 0,1 1-326 0 0,16-5 167 0 0,1 1-160 0 0,0-1 1 0 0,97 6-1 0 0,13-1 112 0 0,-119-10-297 0 0,0-1-1 0 0,1-2 0 0 0,0-2 1 0 0,54-5-1 0 0,180-20 667 0 0,-136 14-666 0 0,291-17 222 0 0,-264 31-86 0 0,-120-1-99 0 0,-1-2 1 0 0,1-1-1 0 0,76-11 0 0 0,-61 2 119 0 0,0 3 0 0 0,0 3 1 0 0,83 6-1 0 0,-131-3-194 0 0,1-1 0 0 0,0 0-1 0 0,-1-1 1 0 0,14-4 0 0 0,-13 2-28 0 0,0 2 1 0 0,0-1-1 0 0,17 1 1 0 0,-30 2-101 0 0,1 0 1 0 0,-1 0 0 0 0,1 0 0 0 0,-1 1 0 0 0,1-1-1 0 0,-1 0 1 0 0,1 0 0 0 0,-1 1 0 0 0,1-1 0 0 0,-1 0 0 0 0,1 1-1 0 0,-1-1 1 0 0,0 0 0 0 0,1 1 0 0 0,-1-1 0 0 0,0 1-1 0 0,1-1 1 0 0,-1 1 0 0 0,0-1 0 0 0,1 0 0 0 0,-1 1-1 0 0,0-1 1 0 0,0 1 0 0 0,0-1 0 0 0,0 1 0 0 0,1 0 0 0 0,-1-1-1 0 0,0 1 1 0 0,0-1 0 0 0,0 1 0 0 0,0-1 0 0 0,0 1-1 0 0,0-1 1 0 0,0 1 0 0 0,0-1 0 0 0,-1 1 0 0 0,1-1-1 0 0,0 1 1 0 0,0-1 0 0 0,0 1 0 0 0,0-1 0 0 0,-1 1-1 0 0,1-1 1 0 0,0 1 0 0 0,-1 0 0 0 0,0 1-1091 0 0,0 1 0 0 0,0 0 0 0 0,0 0 0 0 0,0-1 1 0 0,-1 1-1 0 0,1-1 0 0 0,-1 0 0 0 0,-2 3 0 0 0,-9 5-7457 0 0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1:34.3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607 17 6001 0 0,'-1'-2'476'0'0,"0"1"-1"0"0,0 0 0 0 0,0-1 1 0 0,0 1-1 0 0,0 0 0 0 0,-1 0 1 0 0,1 0-1 0 0,0 0 0 0 0,-1 0 1 0 0,1 0-1 0 0,-1 0 0 0 0,1 0 0 0 0,-1 1 1 0 0,-2-2-1 0 0,3 3-136 0 0,0 0 0 0 0,0 0 0 0 0,0 0 0 0 0,0 0 0 0 0,0 0 0 0 0,0 0 0 0 0,0 1 0 0 0,0-1 0 0 0,0 0 0 0 0,1 0 1 0 0,-1 0-1 0 0,1 1 0 0 0,-1-1 0 0 0,1 0 0 0 0,-1 1 0 0 0,0 2 0 0 0,-83 171 4055 0 0,15-34-3821 0 0,-114 400 692 0 0,69-175-961 0 0,97-325-223 0 0,-23 43 1 0 0,1-4-13 0 0,34-70-345 0 0,1 1 0 0 0,0-1 0 0 0,1 1 0 0 0,0 0 0 0 0,1 0-1 0 0,-1 17 1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1:22.8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90 9394 0 0,'0'-1'448'0'0,"-1"0"-1"0"0,1 1 1 0 0,-1-1-1 0 0,1 0 1 0 0,-1 1-1 0 0,1-1 1 0 0,0 0-1 0 0,-1 0 1 0 0,1 1-1 0 0,0-1 1 0 0,0 0-1 0 0,-1 0 1 0 0,1 1-1 0 0,0-1 1 0 0,0 0-1 0 0,0 0 1 0 0,0 0-1 0 0,0 1 1 0 0,0-1-1 0 0,0 0 1 0 0,0 0-1 0 0,1 0 1 0 0,-1 1 0 0 0,0-1-1 0 0,0 0 1 0 0,1 0-1 0 0,0-1 1 0 0,0 0-100 0 0,1 1 0 0 0,-1-1 0 0 0,1 1 1 0 0,-1-1-1 0 0,1 1 0 0 0,0-1 0 0 0,0 1 0 0 0,0 0 1 0 0,0 0-1 0 0,2-1 0 0 0,9-3-330 0 0,-1 0-1 0 0,24-4 1 0 0,-31 7 680 0 0,43-7-202 0 0,0 1 0 0 0,53-1 0 0 0,99 6-224 0 0,-195 3-267 0 0,116 5 16 0 0,193 35 0 0 0,-123-12-164 0 0,-182-26-256 0 0,4 0 496 0 0,1-1 1 0 0,24 0-1 0 0,-7-9-2233 0 0,-30 7 1720 0 0,0 1 0 0 0,1-1-1 0 0,-1 0 1 0 0,0 0 0 0 0,1 0-1 0 0,-1 0 1 0 0,0 0-1 0 0,0 0 1 0 0,0-1 0 0 0,0 1-1 0 0,0 0 1 0 0,0-1 0 0 0,0 1-1 0 0,-1 0 1 0 0,2-3-1 0 0,-2 2-267 0 0,1 0 0 0 0,-1 0-1 0 0,0 1 1 0 0,0-1-1 0 0,0 0 1 0 0,0 0 0 0 0,0 1-1 0 0,0-1 1 0 0,-1 0-1 0 0,1 0 1 0 0,-1 1-1 0 0,1-1 1 0 0,-1 0 0 0 0,-1-2-1 0 0,-6-14-5481 0 0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1:34.7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70 0 7354 0 0,'-4'1'638'0'0,"0"0"1"0"0,0 0-1 0 0,0 0 1 0 0,0 0-1 0 0,0 1 1 0 0,0 0-1 0 0,0-1 1 0 0,0 2-1 0 0,0-1 1 0 0,1 0-1 0 0,-1 1 1 0 0,-3 3-1 0 0,5-4-256 0 0,1 1-1 0 0,-1-1 1 0 0,1 0-1 0 0,-1 0 1 0 0,1 1-1 0 0,0-1 0 0 0,0 0 1 0 0,0 1-1 0 0,1-1 1 0 0,-2 5-1 0 0,1 21-443 0 0,3 5 307 0 0,2-1 1 0 0,2 0-1 0 0,0 0 0 0 0,3-1 0 0 0,0 0 0 0 0,25 53 1 0 0,-33-82-216 0 0,0 1 1 0 0,0 0-1 0 0,1 0 1 0 0,0-1 0 0 0,-1 1-1 0 0,1-1 1 0 0,0 1 0 0 0,0-1-1 0 0,0 0 1 0 0,1 0-1 0 0,-1 0 1 0 0,0 0 0 0 0,1 0-1 0 0,0 0 1 0 0,-1-1 0 0 0,1 1-1 0 0,0-1 1 0 0,0 0-1 0 0,-1 0 1 0 0,1 0 0 0 0,3 1-1 0 0,-2-2 0 0 0,-1 0-1 0 0,0 0 1 0 0,1 0-1 0 0,-1-1 1 0 0,0 1-1 0 0,0-1 1 0 0,0 0-1 0 0,1 0 0 0 0,-1 0 1 0 0,0 0-1 0 0,0 0 1 0 0,0-1-1 0 0,0 1 1 0 0,-1-1-1 0 0,1 0 1 0 0,0 0-1 0 0,-1 0 1 0 0,1 0-1 0 0,2-4 1 0 0,5-3-498 0 0,9-12 959 0 0,2 2 1 0 0,26-19-1 0 0,-38 32-1018 0 0,-1 1 0 0 0,1 0 0 0 0,17-7 0 0 0,-20 10-800 0 0,0 0 0 0 0,0 1 1 0 0,1-1-1 0 0,-1 1 0 0 0,1 1 0 0 0,11-1 1 0 0,-3 3-6220 0 0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1:35.4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 33 5913 0 0,'-10'-3'3105'0'0,"-8"-4"6086"0"0,18 2-5760 0 0,12-4-2530 0 0,-7 8-759 0 0,0-1 0 0 0,0 0 0 0 0,0 1 0 0 0,0 0 0 0 0,0 0 0 0 0,0 1 1 0 0,1-1-1 0 0,-1 1 0 0 0,0 0 0 0 0,10 2 0 0 0,57 13-143 0 0,-39-7 133 0 0,-21-6-106 0 0,7 2-760 0 0,0 0 0 0 0,31 1 0 0 0,-44-5-223 0 0,-1-1 0 0 0,1 1 0 0 0,0-1 1 0 0,0 0-1 0 0,8-2 0 0 0,-12 2 12 0 0,1 0 1 0 0,0-1 0 0 0,0 1-1 0 0,-1 0 1 0 0,1-1-1 0 0,-1 1 1 0 0,1-1 0 0 0,-1 0-1 0 0,0 0 1 0 0,0 0-1 0 0,3-4 1 0 0,1-1-2273 0 0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1:35.7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50 36 5345 0 0,'-29'-25'6213'0'0,"9"15"2145"0"0,37 26-5042 0 0,-4-4-3152 0 0,-4-5-78 0 0,9 8 43 0 0,0 1 0 0 0,0 1 1 0 0,14 18-1 0 0,-28-30-90 0 0,-1-1 1 0 0,0 1-1 0 0,0-1 0 0 0,0 1 1 0 0,0 0-1 0 0,-1 0 1 0 0,1 0-1 0 0,-1 1 1 0 0,-1-1-1 0 0,1 0 0 0 0,-1 1 1 0 0,0-1-1 0 0,0 1 1 0 0,0 0-1 0 0,-1-1 1 0 0,0 1-1 0 0,0 0 1 0 0,-2 8-1 0 0,1-10-3 0 0,0-1 0 0 0,0 0 0 0 0,-1 1 0 0 0,1-1 0 0 0,-1 0 0 0 0,0 0 0 0 0,1 0 0 0 0,-2-1 0 0 0,1 1 0 0 0,0 0 0 0 0,0-1 0 0 0,-1 1 0 0 0,0-1 0 0 0,1 0-1 0 0,-1 0 1 0 0,0 0 0 0 0,0 0 0 0 0,-4 2 0 0 0,-6 2-21 0 0,0-1 0 0 0,-1 0 0 0 0,-16 3 0 0 0,2 1-430 0 0,21-4-2270 0 0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1:36.8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92 5705 0 0,'-10'-8'2298'0'0,"7"9"-95"0"0,9 18 829 0 0,0-3-2942 0 0,7 32 330 0 0,-1 0 0 0 0,5 53 0 0 0,-48-256-2292 0 0,27 136 1931 0 0,2 8 198 0 0,-1 0 0 0 0,1 1 0 0 0,1-1-1 0 0,0 0 1 0 0,0 0 0 0 0,1 0 0 0 0,1 0 0 0 0,0 1-1 0 0,3-17 1 0 0,-4 26-229 0 0,1 0 1 0 0,-1 0-1 0 0,0 0 0 0 0,1 0 0 0 0,-1 0 0 0 0,1 0 0 0 0,-1 0 1 0 0,1 0-1 0 0,0 0 0 0 0,-1 1 0 0 0,1-1 0 0 0,0 0 0 0 0,0 0 1 0 0,-1 1-1 0 0,1-1 0 0 0,0 0 0 0 0,0 1 0 0 0,0-1 0 0 0,0 1 1 0 0,0-1-1 0 0,0 1 0 0 0,0-1 0 0 0,0 1 0 0 0,0 0 0 0 0,0 0 1 0 0,0-1-1 0 0,1 1 0 0 0,1 0 24 0 0,0 1 1 0 0,-1-1-1 0 0,1 0 1 0 0,0 1-1 0 0,-1 0 1 0 0,1-1-1 0 0,-1 1 1 0 0,1 0-1 0 0,-1 1 1 0 0,5 1-1 0 0,0 2 117 0 0,1 1 0 0 0,0-1-1 0 0,-1 1 1 0 0,0 1-1 0 0,8 9 1 0 0,-12-12-108 0 0,0 1 0 0 0,0-1-1 0 0,-1 1 1 0 0,1 0 0 0 0,-1 0-1 0 0,0 0 1 0 0,-1 0 0 0 0,1 0-1 0 0,-1 0 1 0 0,0 0 0 0 0,-1 0 0 0 0,1 1-1 0 0,-1-1 1 0 0,0 0 0 0 0,0 0-1 0 0,0 1 1 0 0,-1-1 0 0 0,0 0 0 0 0,0 0-1 0 0,0 0 1 0 0,-4 9 0 0 0,3-10-81 0 0,0 0 0 0 0,0 0 1 0 0,0-1-1 0 0,0 1 0 0 0,0 0 1 0 0,-1-1-1 0 0,1 0 0 0 0,-1 0 0 0 0,0 0 1 0 0,0 0-1 0 0,0 0 0 0 0,-1 0 1 0 0,1-1-1 0 0,-1 1 0 0 0,1-1 1 0 0,-1 0-1 0 0,0 0 0 0 0,1-1 1 0 0,-1 1-1 0 0,0-1 0 0 0,0 0 0 0 0,-1 0 1 0 0,1 0-1 0 0,0 0 0 0 0,0-1 1 0 0,0 0-1 0 0,-8 0 0 0 0,76-2-941 0 0,86-15 1 0 0,-127 17-1435 0 0,-23 0 2239 0 0,1 0 0 0 0,-1 0 0 0 0,0 0 0 0 0,1 0 0 0 0,-1 0 0 0 0,0 0 0 0 0,1 0 0 0 0,-1 0 0 0 0,1 0 0 0 0,-1 0 0 0 0,0 0 0 0 0,1 0 0 0 0,-1 0 0 0 0,0 0 0 0 0,1 0 0 0 0,-1 0 0 0 0,0 1 0 0 0,1-1 0 0 0,-1 0 0 0 0,0 0 0 0 0,1 0 0 0 0,-1 1 0 0 0,0-1 0 0 0,0 0 0 0 0,1 0 0 0 0,-1 1 0 0 0,0-1 0 0 0,0 0 0 0 0,1 0 0 0 0,-1 1 0 0 0,0-1 0 0 0,0 0 0 0 0,0 1 0 0 0,0-1 0 0 0,0 0 0 0 0,1 1 0 0 0,-1-1 0 0 0,0 1 0 0 0,0-1 0 0 0,0 0 0 0 0,0 1 0 0 0,0-1 0 0 0,0 0 0 0 0,0 1 0 0 0,0-1 0 0 0,0 0 0 0 0,0 1 0 0 0,0-1 0 0 0,-1 0 0 0 0,1 1 0 0 0,0-1 0 0 0,0 0 0 0 0,0 1 0 0 0,0-1 0 0 0,0 0 0 0 0,-1 1 0 0 0,-4 7-3205 0 0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1:37.2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 76 5169 0 0,'-15'4'2174'0'0,"7"-2"1977"0"0,20-12-1486 0 0,12-7-456 0 0,32-22-29 0 0,-52 37-2108 0 0,0 0 0 0 0,0 0 0 0 0,0 0 0 0 0,0 1 0 0 0,0-1 0 0 0,0 1 0 0 0,0 0 0 0 0,1 0 0 0 0,-1 0 0 0 0,0 1 0 0 0,1 0 0 0 0,4 0 0 0 0,-7 0-24 0 0,0 1 0 0 0,0-1 0 0 0,0 1 0 0 0,0 0 0 0 0,0 0 0 0 0,-1 0-1 0 0,1 0 1 0 0,0 0 0 0 0,-1 1 0 0 0,1-1 0 0 0,-1 0 0 0 0,1 1 0 0 0,-1-1 0 0 0,0 1 0 0 0,1 0 0 0 0,-1-1-1 0 0,0 1 1 0 0,0 0 0 0 0,0-1 0 0 0,0 1 0 0 0,-1 0 0 0 0,1 0 0 0 0,0 0 0 0 0,-1 0 0 0 0,1 0 0 0 0,-1 2-1 0 0,3 9 57 0 0,-1 0-1 0 0,0 24 1 0 0,-2-26-113 0 0,0 29-1364 0 0,-4-15-7400 0 0,3-25 8655 0 0,1 0 1 0 0,0 1-1 0 0,0-1 0 0 0,0 0 0 0 0,0 0 1 0 0,0 0-1 0 0,0 0 0 0 0,0 0 1 0 0,-3 2-2944 0 0,2-2 2943 0 0,1 0 1 0 0,0 0-1 0 0,0 0 0 0 0,0 0 0 0 0,0 0 1 0 0,-1 0-1 0 0,1 0 0 0 0,0 0 1 0 0,0-1-1 0 0,-5-1-3550 0 0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1:37.5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50 0 5033 0 0,'-3'2'580'0'0,"-1"0"1"0"0,1 1-1 0 0,-1-1 0 0 0,1 1 1 0 0,0 0-1 0 0,0-1 1 0 0,1 1-1 0 0,-1 1 0 0 0,0-1 1 0 0,1 0-1 0 0,0 1 0 0 0,0-1 1 0 0,0 1-1 0 0,0 0 0 0 0,0-1 1 0 0,1 1-1 0 0,0 0 0 0 0,0 0 1 0 0,0 0-1 0 0,0 0 1 0 0,0 0-1 0 0,1 6 0 0 0,0-6-491 0 0,1-1 0 0 0,-1 0 0 0 0,1 1-1 0 0,0-1 1 0 0,1 0 0 0 0,-1 0 0 0 0,0 0-1 0 0,1 1 1 0 0,0-2 0 0 0,-1 1 0 0 0,1 0 0 0 0,0 0-1 0 0,1 0 1 0 0,-1-1 0 0 0,0 1 0 0 0,1-1 0 0 0,-1 0-1 0 0,1 0 1 0 0,0 0 0 0 0,0 0 0 0 0,0 0-1 0 0,0-1 1 0 0,0 1 0 0 0,0-1 0 0 0,0 0 0 0 0,0 0-1 0 0,5 1 1 0 0,-1 0-201 0 0,0-1 0 0 0,0 0 1 0 0,0-1-1 0 0,0 1 0 0 0,1-1 0 0 0,-1-1 0 0 0,0 1 1 0 0,0-1-1 0 0,0-1 0 0 0,0 1 0 0 0,0-1 0 0 0,-1 0 0 0 0,1-1 1 0 0,0 1-1 0 0,-1-1 0 0 0,0-1 0 0 0,7-4 0 0 0,-7 5-723 0 0,-1-1 0 0 0,0 0 1 0 0,0 0-1 0 0,0-1 0 0 0,0 1 0 0 0,-1-1 0 0 0,0 0 0 0 0,0 0 0 0 0,0-1 0 0 0,-1 1 0 0 0,5-11 0 0 0,-3-4-4607 0 0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1:37.8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28 9298 0 0,'0'-1'141'0'0,"-1"1"1"0"0,1 0-1 0 0,0 0 0 0 0,-1 0 1 0 0,1 0-1 0 0,0 0 0 0 0,0 0 0 0 0,-1 0 1 0 0,1 0-1 0 0,0-1 0 0 0,0 1 1 0 0,-1 0-1 0 0,1 0 0 0 0,0 0 1 0 0,0-1-1 0 0,0 1 0 0 0,0 0 1 0 0,-1 0-1 0 0,1-1 0 0 0,0 1 0 0 0,0 0 1 0 0,0 0-1 0 0,0-1 0 0 0,0 1 1 0 0,-1 0-1 0 0,1 0 0 0 0,0-1 1 0 0,0 1-1 0 0,0 0 0 0 0,0-1 1 0 0,0 1-1 0 0,0 0 0 0 0,0 0 0 0 0,0-1 1 0 0,0 1-1 0 0,0 0 0 0 0,0-1 1 0 0,0 1-1 0 0,1 0 0 0 0,-1 0 1 0 0,0-1-1 0 0,0 1 0 0 0,0 0 1 0 0,0 0-1 0 0,0-1 0 0 0,1 1 0 0 0,-1 0 1 0 0,0 0-1 0 0,0-1 0 0 0,0 1 1 0 0,0 0-1 0 0,1 0 0 0 0,-1 0 1 0 0,0-1-1 0 0,0 1 0 0 0,1 0 1 0 0,-1 0-1 0 0,0 0 0 0 0,0 0 0 0 0,1 0 1 0 0,-1 0-1 0 0,0 0 0 0 0,1-1 1 0 0,-1 1-1 0 0,20-10 1784 0 0,-16 9-1841 0 0,0 0 0 0 0,0 0 0 0 0,0 1 0 0 0,0 0 0 0 0,0 0 0 0 0,0 0 0 0 0,0 0 0 0 0,0 1 0 0 0,0-1 0 0 0,0 1 0 0 0,0 0 0 0 0,0 0 0 0 0,0 1 0 0 0,0-1 0 0 0,0 1 0 0 0,-1 0 0 0 0,1 0 0 0 0,0 0 0 0 0,-1 0 0 0 0,0 1 0 0 0,0-1 0 0 0,0 1 0 0 0,0 0 0 0 0,3 3 0 0 0,-2 0-20 0 0,-1-1-1 0 0,0 1 1 0 0,0 0 0 0 0,-1-1-1 0 0,1 1 1 0 0,-1 1-1 0 0,0-1 1 0 0,-1 0 0 0 0,1 0-1 0 0,-1 1 1 0 0,-1-1 0 0 0,1 1-1 0 0,-1-1 1 0 0,-1 11-1 0 0,-1 10-55 0 0,-1 1 0 0 0,-8 27 0 0 0,9-46-128 0 0,0-1 0 0 0,-1 1 0 0 0,0-1 0 0 0,-1 1 0 0 0,0-1 0 0 0,0 0 0 0 0,-1 0 0 0 0,0 0 0 0 0,0-1 0 0 0,-7 8 0 0 0,-1-6-522 0 0,9-14-388 0 0,5 3 987 0 0,-1 1 1 0 0,0-1 0 0 0,1 0-1 0 0,-1 1 1 0 0,1-1-1 0 0,0 1 1 0 0,0-1 0 0 0,-1 1-1 0 0,1-1 1 0 0,0 1-1 0 0,0-1 1 0 0,0 1-1 0 0,0 0 1 0 0,3-3 0 0 0,3-2-63 0 0,0 1 1 0 0,1-1-1 0 0,0 1 1 0 0,0 1-1 0 0,0-1 1 0 0,0 1-1 0 0,1 1 1 0 0,-1 0-1 0 0,18-5 1 0 0,10 3-3387 0 0,2 3-3653 0 0,-23 2 2007 0 0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1:38.2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21 6649 0 0,'-11'-20'10312'0'0,"11"24"-7767"0"0,3 6-2128 0 0,13 92 1238 0 0,11 41-5182 0 0,-28-146 3434 0 0,1 0 1 0 0,0-1 0 0 0,0 1 0 0 0,0-1 0 0 0,0 1 0 0 0,1-1-1 0 0,-1 1 1 0 0,1 0 0 0 0,0-1 0 0 0,0 1 0 0 0,0 0 0 0 0,1 0 0 0 0,-1 0-1 0 0,1 0 1 0 0,-1 0 0 0 0,1 0 0 0 0,0 0 0 0 0,0 0 0 0 0,0 0 0 0 0,1 1-1 0 0,3-4 1 0 0,36-27-1301 0 0,-16 18-3085 0 0,-25 14 4170 0 0,1 0 1 0 0,-1 1 0 0 0,0-1 0 0 0,0 0 0 0 0,0 0 0 0 0,0 0 0 0 0,0 0 0 0 0,0 1 0 0 0,-1-1 0 0 0,1 0-1 0 0,0-1 1 0 0,0 1 0 0 0,0-1 0 0 0,2-4-1088 0 0,7-2-1846 0 0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1:38.5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55 104 5177 0 0,'-1'-1'479'0'0,"1"0"1"0"0,-1 0-1 0 0,1 0 1 0 0,-1 0-1 0 0,1 0 0 0 0,-1 0 1 0 0,0 0-1 0 0,1 0 0 0 0,-1 0 1 0 0,0 0-1 0 0,0 1 0 0 0,0-1 1 0 0,0 0-1 0 0,1 1 0 0 0,-1-1 1 0 0,0 0-1 0 0,0 1 1 0 0,0-1-1 0 0,-2 0 0 0 0,2 1-222 0 0,0 0 0 0 0,0 0-1 0 0,0 0 1 0 0,0 1 0 0 0,0-1-1 0 0,0 0 1 0 0,1 0 0 0 0,-1 0-1 0 0,0 1 1 0 0,0-1 0 0 0,0 1-1 0 0,1-1 1 0 0,-1 0 0 0 0,0 1-1 0 0,0-1 1 0 0,1 1 0 0 0,-1 0-1 0 0,1-1 1 0 0,-2 2 0 0 0,0 1-36 0 0,-1 0 1 0 0,1 0 0 0 0,0 0 0 0 0,0 0-1 0 0,1 0 1 0 0,-1 1 0 0 0,1-1-1 0 0,0 0 1 0 0,0 1 0 0 0,0 0-1 0 0,-1 4 1 0 0,2 1-175 0 0,0 1 1 0 0,1 0-1 0 0,0-1 0 0 0,0 1 1 0 0,1-1-1 0 0,0 1 0 0 0,1-1 0 0 0,0 0 1 0 0,0 0-1 0 0,9 16 0 0 0,-9-19-60 0 0,-1-1 1 0 0,1-1-1 0 0,0 1 0 0 0,1 0 1 0 0,-1-1-1 0 0,1 1 0 0 0,0-1 1 0 0,0 0-1 0 0,0 0 1 0 0,0-1-1 0 0,1 1 0 0 0,0-1 1 0 0,-1 0-1 0 0,1 0 0 0 0,1-1 1 0 0,-1 1-1 0 0,0-1 0 0 0,0 0 1 0 0,10 2-1 0 0,-13-4 0 0 0,1 0 1 0 0,-1 1-1 0 0,0-1 1 0 0,1 0-1 0 0,-1 0 1 0 0,0 0-1 0 0,1-1 1 0 0,-1 1-1 0 0,0-1 0 0 0,0 1 1 0 0,1-1-1 0 0,-1 0 1 0 0,0 0-1 0 0,0 0 1 0 0,0 0-1 0 0,0 0 1 0 0,0 0-1 0 0,0 0 1 0 0,0-1-1 0 0,0 1 0 0 0,2-4 1 0 0,-1 2-4 0 0,-1-1 1 0 0,0 1-1 0 0,0-1 0 0 0,-1 1 1 0 0,1-1-1 0 0,-1 0 1 0 0,1 0-1 0 0,-1 1 0 0 0,0-1 1 0 0,-1 0-1 0 0,1-7 1 0 0,0-3-95 0 0,-1 1 1 0 0,-1-1 0 0 0,0 0 0 0 0,-1 0 0 0 0,0 1 0 0 0,-6-18 0 0 0,5 22-194 0 0,0 0 1 0 0,-1 0 0 0 0,0 0-1 0 0,-1 0 1 0 0,-5-8-1 0 0,7 14 156 0 0,1 0 0 0 0,0 0 0 0 0,-1 0 0 0 0,1 1 0 0 0,-1-1 0 0 0,0 1 0 0 0,0-1 0 0 0,0 1 0 0 0,0 0 0 0 0,0 0 1 0 0,-1 0-1 0 0,1 1 0 0 0,-1-1 0 0 0,1 1 0 0 0,-8-2 0 0 0,5 3-121 0 0,7 3 355 0 0,0-3-71 0 0,-1 1 0 0 0,1-1 0 0 0,0 0 0 0 0,-1 1-1 0 0,1-1 1 0 0,0 0 0 0 0,-1 0 0 0 0,1 0 0 0 0,0 1 0 0 0,0-1 0 0 0,-1 0 0 0 0,1 0 0 0 0,0 0 0 0 0,0 0 0 0 0,-1 0-1 0 0,1 0 1 0 0,0 0 0 0 0,-1-1 0 0 0,2 1 0 0 0,7-4 77 0 0,0 0 0 0 0,0 0 0 0 0,13-10 0 0 0,22-10 118 0 0,-41 22-191 0 0,0 1-1 0 0,0 0 1 0 0,0 0 0 0 0,0 1 0 0 0,0-1-1 0 0,0 0 1 0 0,0 1 0 0 0,0 0-1 0 0,1 0 1 0 0,-1 0 0 0 0,0 0-1 0 0,5 1 1 0 0,-7-1-23 0 0,0 0 0 0 0,0 1 0 0 0,0-1 0 0 0,0 0 0 0 0,0 1 0 0 0,0-1 0 0 0,0 0 0 0 0,0 1 0 0 0,0-1 0 0 0,0 1 0 0 0,-1-1 0 0 0,1 1 0 0 0,0 0 0 0 0,0-1 0 0 0,-1 1 0 0 0,1 0 0 0 0,0 0 1 0 0,-1-1-1 0 0,1 1 0 0 0,0 0 0 0 0,-1 0 0 0 0,1 0 0 0 0,-1 0 0 0 0,0 0 0 0 0,1 1 0 0 0,-1 0-91 0 0,0 0 0 0 0,0 0 0 0 0,0 0 0 0 0,0 0 0 0 0,0-1 0 0 0,-1 1 0 0 0,1 0 0 0 0,-1 0 0 0 0,1 0 0 0 0,-1-1 0 0 0,0 1 0 0 0,-1 3 0 0 0,-5 5-583 0 0,1 0 0 0 0,-2 0-1 0 0,-11 12 1 0 0,14-16 524 0 0,-4 3-59 0 0,-22 28 244 0 0,30-35 147 0 0,-1 0-1 0 0,1 0 0 0 0,0 0 1 0 0,0 0-1 0 0,-1 0 1 0 0,2 0-1 0 0,-1 0 0 0 0,0 0 1 0 0,0 0-1 0 0,1 0 0 0 0,-1 0 1 0 0,1 1-1 0 0,-1-1 1 0 0,1 0-1 0 0,0 1 0 0 0,0 1 1 0 0,1-3-107 0 0,0 1 1 0 0,-1-1-1 0 0,1 0 1 0 0,0 0 0 0 0,0-1-1 0 0,-1 1 1 0 0,1 0-1 0 0,0 0 1 0 0,0 0-1 0 0,0 0 1 0 0,0-1 0 0 0,0 1-1 0 0,0 0 1 0 0,0-1-1 0 0,1 1 1 0 0,-1-1 0 0 0,0 0-1 0 0,0 1 1 0 0,0-1-1 0 0,0 0 1 0 0,1 1-1 0 0,-1-1 1 0 0,0 0 0 0 0,0 0-1 0 0,1 0 1 0 0,-1 0-1 0 0,0 0 1 0 0,0-1-1 0 0,3 1 1 0 0,41-8-96 0 0,-39 6 97 0 0,0 1-63 0 0,32-9-2406 0 0,-33 8 1028 0 0,-1 0 0 0 0,1 0-1 0 0,-1 0 1 0 0,1 0 0 0 0,6-6 0 0 0,0-2-4229 0 0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1:38.9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115 19 3873 0 0,'-1'-2'953'0'0,"0"0"-1"0"0,-1 1 1 0 0,0-1 0 0 0,1 1 0 0 0,-1-1-1 0 0,0 1 1 0 0,0 0 0 0 0,1 0 0 0 0,-1 0-1 0 0,0 0 1 0 0,0 0 0 0 0,-3-1 0 0 0,-3 8 4345 0 0,6 14-4372 0 0,10 85-1681 0 0,0-31-6021 0 0,-7-56 3336 0 0,-1-1 0 0 0,-2 21 0 0 0,-1-18 576 0 0</inkml:trace>
  <inkml:trace contextRef="#ctx0" brushRef="#br0" timeOffset="1">45 375 4993 0 0,'-17'6'2355'0'0,"-10"3"6198"0"0,37-15-3171 0 0,13-5-4298 0 0,-6 3-703 0 0,-13 6-318 0 0,0 0 1 0 0,-1 1 0 0 0,1-1 0 0 0,0 1 0 0 0,0 0 0 0 0,0-1 0 0 0,0 2 0 0 0,7-2 0 0 0,-10 2-44 0 0,0 0 1 0 0,0 0 0 0 0,-1 0-1 0 0,1 0 1 0 0,0 1-1 0 0,0-1 1 0 0,-1 0 0 0 0,1 0-1 0 0,0 1 1 0 0,-1-1-1 0 0,1 0 1 0 0,0 1 0 0 0,-1-1-1 0 0,1 0 1 0 0,0 1-1 0 0,-1-1 1 0 0,1 1-1 0 0,-1-1 1 0 0,1 1 0 0 0,-1 0-1 0 0,1 0 1 0 0,0 0 7 0 0,-1 1-1 0 0,1-1 1 0 0,-1 1 0 0 0,1-1 0 0 0,-1 1-1 0 0,0 0 1 0 0,1-1 0 0 0,-1 1-1 0 0,0-1 1 0 0,0 1 0 0 0,0 0 0 0 0,0-1-1 0 0,-1 1 1 0 0,1 1 0 0 0,-8 24 166 0 0,4-16-193 0 0,1 0 0 0 0,0-1 0 0 0,1 1 0 0 0,-2 19 0 0 0,4-28-5 0 0,0-1 0 0 0,0 1 0 0 0,0-1-1 0 0,0 0 1 0 0,0 1 0 0 0,0-1 0 0 0,1 1-1 0 0,-1-1 1 0 0,0 0 0 0 0,1 1 0 0 0,-1-1-1 0 0,1 0 1 0 0,-1 1 0 0 0,1-1 0 0 0,0 0 0 0 0,0 0-1 0 0,-1 0 1 0 0,1 0 0 0 0,0 0 0 0 0,0 0-1 0 0,0 0 1 0 0,0 0 0 0 0,0 0 0 0 0,1 0-1 0 0,-1 0 1 0 0,0 0 0 0 0,0-1 0 0 0,0 1 0 0 0,1-1-1 0 0,-1 1 1 0 0,0-1 0 0 0,1 1 0 0 0,-1-1-1 0 0,0 0 1 0 0,1 1 0 0 0,-1-1 0 0 0,1 0 0 0 0,-1 0-1 0 0,0 0 1 0 0,1 0 0 0 0,-1 0 0 0 0,1-1-1 0 0,1 0 1 0 0,5 0-374 0 0,0-1-1 0 0,0 1 0 0 0,0-2 1 0 0,-1 1-1 0 0,1-1 0 0 0,-1-1 1 0 0,9-4-1 0 0,24-21-9711 0 0,-24 15 3085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1:23.2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11979 0 0,'5'16'8395'0'0,"9"-3"-4950"0"0,21 9-2839 0 0,-25-17 121 0 0,47 27 160 0 0,145 90 635 0 0,-180-106-1439 0 0,-1 1 0 0 0,0 1 0 0 0,-1 0 0 0 0,-1 2 0 0 0,-1 0 0 0 0,25 36 0 0 0,-39-49-40 0 0,0-1-1 0 0,-1 1 1 0 0,0-1-1 0 0,0 1 1 0 0,0 0 0 0 0,-1 0-1 0 0,0 1 1 0 0,0-1-1 0 0,-1 0 1 0 0,0 1-1 0 0,0-1 1 0 0,-1 0 0 0 0,-1 13-1 0 0,0-10 24 0 0,-1 1 1 0 0,-1 0-1 0 0,0-1 0 0 0,0 1 1 0 0,-1-1-1 0 0,0 0 0 0 0,-1 0 0 0 0,-8 12 1 0 0,-9 10-7 0 0,-1-2 1 0 0,-2-1-1 0 0,-1-1 1 0 0,-33 28-1 0 0,57-54-69 0 0,-58 48-243 0 0,5-4-3040 0 0,22-12-9961 0 0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1:39.3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44 16179 0 0,'-3'-7'2753'0'0,"1"2"-1129"0"0,0-3-487 0 0,2 2-513 0 0,0 2-368 0 0,1 1-168 0 0,1 1-48 0 0,-1-1 0 0 0,0 2-24 0 0,-1 2-96 0 0,2 1-344 0 0,0-1-736 0 0,-1 2-1337 0 0,-14-14-6649 0 0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1:42.1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68 26 4441 0 0,'-22'-5'1452'0'0,"17"4"-464"0"0,-1 0 0 0 0,1 0-1 0 0,0-1 1 0 0,-1 1-1 0 0,1-1 1 0 0,-7-4 0 0 0,12 6-970 0 0,0 0 0 0 0,0 0-1 0 0,0 0 1 0 0,0 0 0 0 0,0 0 0 0 0,0 0 0 0 0,0 0 0 0 0,0 0 0 0 0,-1 0 0 0 0,1 0 0 0 0,0 0 0 0 0,0 0 0 0 0,0 0 0 0 0,0 0 0 0 0,0-1-1 0 0,0 1 1 0 0,0 0 0 0 0,0 0 0 0 0,0 0 0 0 0,0 0 0 0 0,0 0 0 0 0,0 0 0 0 0,0 0 0 0 0,0 0 0 0 0,0 0 0 0 0,0 0 0 0 0,0 0-1 0 0,0-1 1 0 0,0 1 0 0 0,0 0 0 0 0,0 0 0 0 0,0 0 0 0 0,0 0 0 0 0,0 0 0 0 0,0 0 0 0 0,0 0 0 0 0,0 0 0 0 0,0 0 0 0 0,0 0 0 0 0,0 0-1 0 0,0 0 1 0 0,0-1 0 0 0,0 1 0 0 0,0 0 0 0 0,0 0 0 0 0,0 0 0 0 0,1 0 0 0 0,-1 0 0 0 0,0 0 0 0 0,0 0 0 0 0,0 0 0 0 0,0 0-1 0 0,0 0 1 0 0,0 0 0 0 0,0 0 0 0 0,0 0 0 0 0,0 0 0 0 0,0 0 0 0 0,0 0 0 0 0,0 0 0 0 0,1 0 0 0 0,-1 0 0 0 0,0 0 0 0 0,0 0-1 0 0,0 0 1 0 0,0 0 0 0 0,0 0 0 0 0,11-2 293 0 0,13 1-168 0 0,61 13 431 0 0,-69-9-517 0 0,1 0 1 0 0,-1 0 0 0 0,1-2 0 0 0,0 0 0 0 0,0-1-1 0 0,0 0 1 0 0,-1-2 0 0 0,21-3 0 0 0,-23 3-991 0 0,-1 0-1305 0 0,-2-3-3376 0 0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1:42.5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0 6633 0 0,'-1'1'387'0'0,"-1"0"0"0"0,1 0 0 0 0,0 0 0 0 0,0 0 0 0 0,0 0-1 0 0,0 0 1 0 0,1 0 0 0 0,-1 0 0 0 0,0 1 0 0 0,0-1 0 0 0,1 0-1 0 0,-1 0 1 0 0,1 1 0 0 0,-1-1 0 0 0,1 0 0 0 0,-1 1 0 0 0,1-1-1 0 0,0 3 1 0 0,0-3-245 0 0,1 0-1 0 0,0 0 1 0 0,-1 0-1 0 0,1 0 1 0 0,0 0-1 0 0,0 0 1 0 0,0 0-1 0 0,0 0 1 0 0,0 0-1 0 0,0-1 1 0 0,0 1-1 0 0,0 0 1 0 0,0-1-1 0 0,0 1 1 0 0,0 0-1 0 0,0-1 0 0 0,0 1 1 0 0,1-1-1 0 0,1 1 1 0 0,26 9 198 0 0,-8-3-149 0 0,40 18 1 0 0,-57-23-133 0 0,0 0 1 0 0,-1 1-1 0 0,1-1 1 0 0,0 0-1 0 0,-1 1 1 0 0,1 0-1 0 0,-1 0 0 0 0,0 0 1 0 0,0 0-1 0 0,0 1 1 0 0,-1-1-1 0 0,1 1 1 0 0,-1-1-1 0 0,0 1 1 0 0,0 0-1 0 0,2 4 1 0 0,-3-2 0 0 0,-1-1 1 0 0,1 0-1 0 0,-1 0 1 0 0,-1 0 0 0 0,1 0-1 0 0,-1 1 1 0 0,1-1-1 0 0,-1 0 1 0 0,-1 0-1 0 0,1 0 1 0 0,-1 0 0 0 0,0-1-1 0 0,0 1 1 0 0,0 0-1 0 0,-1-1 1 0 0,0 1 0 0 0,1-1-1 0 0,-2 0 1 0 0,-5 7-1 0 0,2-3-51 0 0,0-1 0 0 0,0 1 0 0 0,-1-1 0 0 0,0-1 0 0 0,-1 1 0 0 0,1-1 0 0 0,-1-1 0 0 0,-18 9 0 0 0,8-6-466 0 0,16-6-1480 0 0,13-4-1817 0 0,18-6-2261 0 0,-9 4 1212 0 0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1:42.9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11 8330 0 0,'-10'-9'3931'0'0,"14"7"-1667"0"0,22 10-850 0 0,-19-5-1355 0 0,-3-2 2 0 0,0 0 0 0 0,-1 0-1 0 0,1 1 1 0 0,0-1 0 0 0,-1 1 0 0 0,1 0-1 0 0,-1 0 1 0 0,0 0 0 0 0,0 1 0 0 0,0-1 0 0 0,0 1-1 0 0,0 0 1 0 0,0 0 0 0 0,-1 0 0 0 0,0 0-1 0 0,1 0 1 0 0,-1 0 0 0 0,0 1 0 0 0,0-1-1 0 0,-1 1 1 0 0,1-1 0 0 0,-1 1 0 0 0,0 0 0 0 0,0 0-1 0 0,0-1 1 0 0,0 1 0 0 0,-1 0 0 0 0,1 0-1 0 0,-1 0 1 0 0,0 0 0 0 0,0 0 0 0 0,-1 0-1 0 0,1 0 1 0 0,-1 0 0 0 0,0-1 0 0 0,-2 8 0 0 0,0-3-302 0 0,0 1 0 0 0,-1-1 0 0 0,1-1 0 0 0,-2 1 0 0 0,1 0 0 0 0,-1-1 1 0 0,0 0-1 0 0,-1 0 0 0 0,0 0 0 0 0,0-1 0 0 0,0 0 0 0 0,-1 0 0 0 0,0-1 1 0 0,-9 6-1 0 0,22-12 209 0 0,0 0 1 0 0,0 0-1 0 0,0 1 1 0 0,0 0-1 0 0,10 1 1 0 0,17-1 321 0 0,-8-4-243 0 0,45-12-1 0 0,-33 4-7554 0 0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1:43.2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94 6633 0 0,'7'3'2899'0'0,"29"10"-2077"0"0,-31-12-866 0 0,-1-1 0 0 0,1 1 0 0 0,0-1 0 0 0,0 0-1 0 0,0 0 1 0 0,-1 0 0 0 0,1-1 0 0 0,7-1 0 0 0,-10 1-234 0 0,0 1 0 0 0,1-1 0 0 0,-1 0 1 0 0,0 0-1 0 0,0-1 0 0 0,0 1 1 0 0,0 0-1 0 0,0-1 0 0 0,0 1 0 0 0,0-1 1 0 0,-1 0-1 0 0,1 0 0 0 0,-1 1 0 0 0,1-1 1 0 0,-1 0-1 0 0,1 0 0 0 0,-1 0 0 0 0,2-4 1 0 0,1-5-2467 0 0</inkml:trace>
  <inkml:trace contextRef="#ctx0" brushRef="#br0" timeOffset="1">160 6 4809 0 0,'-1'-1'221'0'0,"1"1"0"0"0,0 0 0 0 0,0-1 0 0 0,0 1 0 0 0,-1 0 0 0 0,1-1 1 0 0,0 1-1 0 0,0 0 0 0 0,-1 0 0 0 0,1 0 0 0 0,0-1 0 0 0,-1 1 0 0 0,1 0 0 0 0,0 0 0 0 0,-1 0 0 0 0,1 0 0 0 0,0-1 0 0 0,-1 1 0 0 0,1 0 0 0 0,0 0 1 0 0,-1 0-1 0 0,1 0 0 0 0,0 0 0 0 0,-1 0 0 0 0,1 0 0 0 0,0 0 0 0 0,-1 0 0 0 0,1 0 0 0 0,0 0 0 0 0,-1 0 0 0 0,1 0 0 0 0,-1 0 0 0 0,1 1 0 0 0,0-1 1 0 0,0 0-1 0 0,-1 0 0 0 0,1 0 0 0 0,0 0 0 0 0,-1 1 0 0 0,1-1 0 0 0,-1 0 0 0 0,-5 19 3318 0 0,3 27-2388 0 0,3-21-1177 0 0,2 0 0 0 0,9 47 1 0 0,-1-32-3120 0 0,4-1-4245 0 0,-9-26 2235 0 0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1:43.6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12 7690 0 0,'-2'4'416'0'0,"1"0"0"0"0,-1-1 0 0 0,1 1 0 0 0,-1 0 0 0 0,1 0 0 0 0,1 0 0 0 0,-1 0 0 0 0,0 0 0 0 0,1 0 0 0 0,0 0 0 0 0,0 0 0 0 0,0 0 0 0 0,0 0 0 0 0,1 0 0 0 0,0 0 0 0 0,0 0 0 0 0,0-1 0 0 0,2 7 0 0 0,-2-7-385 0 0,0-1-1 0 0,0 1 1 0 0,0-1 0 0 0,0 1 0 0 0,1-1 0 0 0,-1 0 0 0 0,1 1 0 0 0,-1-1 0 0 0,1 0 0 0 0,0 0 0 0 0,0 0 0 0 0,0-1-1 0 0,0 1 1 0 0,0 0 0 0 0,0-1 0 0 0,0 1 0 0 0,0-1 0 0 0,1 0 0 0 0,-1 0 0 0 0,1 1 0 0 0,-1-2 0 0 0,1 1 0 0 0,-1 0-1 0 0,1 0 1 0 0,0-1 0 0 0,-1 0 0 0 0,1 1 0 0 0,-1-1 0 0 0,5 0 0 0 0,-4-1-36 0 0,-1 0-1 0 0,1 0 1 0 0,-1-1 0 0 0,1 1 0 0 0,-1-1 0 0 0,1 1-1 0 0,-1-1 1 0 0,0 0 0 0 0,1 0 0 0 0,-1 0 0 0 0,0 0-1 0 0,0 0 1 0 0,-1 0 0 0 0,1 0 0 0 0,0-1 0 0 0,-1 1-1 0 0,1-1 1 0 0,-1 1 0 0 0,0-1 0 0 0,0 1 0 0 0,0-1-1 0 0,0 0 1 0 0,0 0 0 0 0,0-4 0 0 0,0 3 38 0 0,0 1 1 0 0,0 0 0 0 0,-1-1 0 0 0,1 1-1 0 0,-1 0 1 0 0,0-1 0 0 0,0 1-1 0 0,0-1 1 0 0,0 1 0 0 0,-1-1-1 0 0,1 1 1 0 0,-1 0 0 0 0,0-1-1 0 0,0 1 1 0 0,0 0 0 0 0,-1 0 0 0 0,1-1-1 0 0,-1 1 1 0 0,1 0 0 0 0,-4-4-1 0 0,3 6 10 0 0,1 0-1 0 0,-1 1 1 0 0,1-1 0 0 0,-1 0-1 0 0,1 1 1 0 0,-1-1-1 0 0,0 1 1 0 0,1-1-1 0 0,-1 1 1 0 0,0 0 0 0 0,0 0-1 0 0,1 0 1 0 0,-1 0-1 0 0,0 0 1 0 0,1 0-1 0 0,-1 0 1 0 0,0 1 0 0 0,0-1-1 0 0,1 0 1 0 0,-1 1-1 0 0,1 0 1 0 0,-1-1-1 0 0,0 1 1 0 0,1 0 0 0 0,-1 0-1 0 0,1 0 1 0 0,0 0-1 0 0,-1 0 1 0 0,-1 2-1 0 0,-2 0-23 0 0,1 1 0 0 0,0-1 0 0 0,1 1 0 0 0,-1-1 0 0 0,1 1 0 0 0,-1 1 0 0 0,1-1-1 0 0,-4 7 1 0 0,7-10-110 0 0,0 1 0 0 0,-1-1 0 0 0,1 0 0 0 0,0 0 0 0 0,0 0 0 0 0,-1 0-1 0 0,1 0 1 0 0,0 1 0 0 0,0-1 0 0 0,0 0 0 0 0,0 0 0 0 0,1 0 0 0 0,-1 0-1 0 0,0 1 1 0 0,0-1 0 0 0,1 0 0 0 0,-1 0 0 0 0,1 0 0 0 0,-1 0 0 0 0,1 0-1 0 0,-1 0 1 0 0,1 0 0 0 0,1 1 0 0 0,-1-1-447 0 0,0 1 0 0 0,0-1-1 0 0,0 0 1 0 0,1 0 0 0 0,-1 0-1 0 0,0 0 1 0 0,1 0 0 0 0,-1 0 0 0 0,1 0-1 0 0,-1 0 1 0 0,1-1 0 0 0,0 1-1 0 0,-1 0 1 0 0,1-1 0 0 0,2 1 0 0 0,5-1-4239 0 0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1:44.0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 38 5185 0 0,'-1'-21'3044'0'0,"0"4"6532"0"0,-3 31-5123 0 0,0 63-4001 0 0,0-5-3801 0 0,0-80-3317 0 0,3 5 6647 0 0,1-1 0 0 0,0 1 0 0 0,0 0-1 0 0,0 0 1 0 0,1 0 0 0 0,-1 0 0 0 0,2-6-1 0 0,1 5 97 0 0,0-1 0 0 0,0 1 0 0 0,0 0 0 0 0,1 0 0 0 0,-1 0 0 0 0,1 1 0 0 0,0-1 0 0 0,0 1 0 0 0,0 0 0 0 0,1 0-1 0 0,-1 1 1 0 0,1-1 0 0 0,0 1 0 0 0,0 0 0 0 0,8-3 0 0 0,-5 2 5 0 0,0 1 1 0 0,0 0-1 0 0,0 0 1 0 0,1 1-1 0 0,-1 0 1 0 0,0 0-1 0 0,1 1 1 0 0,-1 0-1 0 0,11 2 0 0 0,6 5 21 0 0,-14 0-1720 0 0,-6 4-3506 0 0,-5-4 197 0 0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1:44.3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93 11891 0 0,'2'-7'6616'0'0,"7"-3"-4904"0"0,11-6-1709 0 0,-19 16 210 0 0,13-10 10 0 0,1 0-1 0 0,27-12 1 0 0,-35 19-164 0 0,0 0 0 0 0,0 0 0 0 0,0 1 0 0 0,0 0 0 0 0,1 0 0 0 0,-1 1 0 0 0,1 0 0 0 0,13 0 0 0 0,-19 1-32 0 0,-1 1 1 0 0,0-1-1 0 0,-1 0 1 0 0,1 1-1 0 0,0-1 0 0 0,0 1 1 0 0,0-1-1 0 0,0 1 0 0 0,0-1 1 0 0,0 1-1 0 0,0-1 1 0 0,-1 1-1 0 0,1 0 0 0 0,0 0 1 0 0,0-1-1 0 0,-1 1 1 0 0,1 0-1 0 0,-1 0 0 0 0,1 0 1 0 0,-1 0-1 0 0,1 0 1 0 0,-1 0-1 0 0,1 0 0 0 0,-1 0 1 0 0,0 0-1 0 0,1 1 1 0 0,5 33 197 0 0,-3-17-230 0 0,-3-17-61 0 0,15 49 259 0 0,-14-46-460 0 0,0-1 1 0 0,0 0 0 0 0,1 0 0 0 0,-1-1 0 0 0,1 1 0 0 0,0 0 0 0 0,0 0 0 0 0,0-1-1 0 0,0 1 1 0 0,0-1 0 0 0,0 0 0 0 0,1 1 0 0 0,3 2 0 0 0,-5-5-12 0 0,-1 0 1 0 0,1 0 0 0 0,0 0-1 0 0,-1 0 1 0 0,1 0-1 0 0,0 0 1 0 0,-1 0 0 0 0,1 0-1 0 0,-1-1 1 0 0,1 1-1 0 0,0 0 1 0 0,-1 0 0 0 0,1 0-1 0 0,-1-1 1 0 0,1 1-1 0 0,-1 0 1 0 0,1-1 0 0 0,-1 1-1 0 0,1-1 1 0 0,-1 1-1 0 0,1 0 1 0 0,-1-1 0 0 0,1 1-1 0 0,-1-1 1 0 0,0 1-1 0 0,1-1 1 0 0,-1 1 0 0 0,0-1-1 0 0,1 1 1 0 0,-1-1-1 0 0,0 0 1 0 0,0 1 0 0 0,0-1-1 0 0,1 1 1 0 0,-1-1-1 0 0,0 0 1 0 0,0 1 0 0 0,0-1-1 0 0,0 0 1 0 0,0 0-1 0 0,1-2-316 0 0,3-11-3936 0 0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1:44.7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1 5993 0 0,'-7'-1'9673'0'0,"7"2"-9419"0"0,-5 9 3519 0 0,1 13-2005 0 0,4 1-1483 0 0,2-1 0 0 0,0 1 1 0 0,2-1-1 0 0,9 37 1 0 0,-10-50-201 0 0,0 0 0 0 0,1 0 0 0 0,0 0 0 0 0,1-1 0 0 0,0 0 0 0 0,0 1 1 0 0,1-2-1 0 0,0 1 0 0 0,0-1 0 0 0,1 0 0 0 0,0 0 0 0 0,14 11 0 0 0,-19-17-93 0 0,0-1-1 0 0,-1 0 1 0 0,1 0 0 0 0,-1 0-1 0 0,1 0 1 0 0,0 0-1 0 0,0 0 1 0 0,0 0-1 0 0,-1 0 1 0 0,1-1-1 0 0,0 1 1 0 0,0-1-1 0 0,0 0 1 0 0,0 1-1 0 0,0-1 1 0 0,0 0-1 0 0,0 0 1 0 0,0 0-1 0 0,0 0 1 0 0,3-1-1 0 0,-3 0-13 0 0,-1 0-1 0 0,1 0 0 0 0,-1 0 0 0 0,1 0 0 0 0,-1 0 0 0 0,0 0 1 0 0,1-1-1 0 0,-1 1 0 0 0,0 0 0 0 0,0-1 0 0 0,0 1 1 0 0,0-1-1 0 0,0 1 0 0 0,0-1 0 0 0,0 0 0 0 0,0 1 0 0 0,0-4 1 0 0,2-5-89 0 0,-1 1 0 0 0,0-1 0 0 0,-1 0 0 0 0,0 1 0 0 0,0-1 0 0 0,-2-17 0 0 0,-5-8-103 0 0,4 26-836 0 0,0 1-1 0 0,-1 0 1 0 0,0-1 0 0 0,-8-14 0 0 0,10 21 742 0 0,0 0 1 0 0,0-1 0 0 0,-1 1-1 0 0,1 0 1 0 0,-1 0 0 0 0,1 0 0 0 0,-1 0-1 0 0,0 1 1 0 0,1-1 0 0 0,-1 0-1 0 0,0 1 1 0 0,0-1 0 0 0,0 1-1 0 0,0 0 1 0 0,0-1 0 0 0,-1 1-1 0 0,1 0 1 0 0,0 0 0 0 0,-1 1 0 0 0,1-1-1 0 0,0 0 1 0 0,-1 1 0 0 0,1 0-1 0 0,-1-1 1 0 0,1 1 0 0 0,-1 0-1 0 0,1 0 1 0 0,-1 0 0 0 0,1 1-1 0 0,0-1 1 0 0,-1 0 0 0 0,1 1-1 0 0,-1 0 1 0 0,1-1 0 0 0,0 1 0 0 0,-4 2-1 0 0,4-2 297 0 0,0 1-1 0 0,-1-1 0 0 0,1 1 1 0 0,0-1-1 0 0,0 1 1 0 0,0 0-1 0 0,0 0 0 0 0,0 0 1 0 0,-1 3-1 0 0,0-2 528 0 0,1 1-1 0 0,0-1 0 0 0,0 1 1 0 0,0 0-1 0 0,1 0 1 0 0,-1 0-1 0 0,1 0 0 0 0,0 0 1 0 0,-1 8-1 0 0,1-11-299 0 0,1 1 0 0 0,0 0 0 0 0,0 0 0 0 0,0-1 0 0 0,0 1 0 0 0,0 0 0 0 0,0-1 0 0 0,0 1 0 0 0,0 0 0 0 0,1-1 0 0 0,-1 1 0 0 0,1 0 0 0 0,-1-1 0 0 0,1 1 0 0 0,0 0 0 0 0,-1-1 0 0 0,1 1 0 0 0,0-1-1 0 0,0 0 1 0 0,0 1 0 0 0,0-1 0 0 0,0 0 0 0 0,1 1 0 0 0,-1-1 0 0 0,0 0 0 0 0,1 0 0 0 0,-1 0 0 0 0,0 0 0 0 0,1 0 0 0 0,0-1 0 0 0,-1 1 0 0 0,1 0 0 0 0,-1-1 0 0 0,1 1 0 0 0,0-1 0 0 0,-1 1 0 0 0,1-1 0 0 0,0 0 0 0 0,-1 0 0 0 0,1 0 0 0 0,0 0 0 0 0,-1 0 0 0 0,3 0 0 0 0,32-3 275 0 0,41-10 0 0 0,-20 3-3424 0 0,-54 10 2126 0 0,0-1 1 0 0,0 1-1 0 0,0-1 1 0 0,0 0 0 0 0,0 0-1 0 0,0 0 1 0 0,0 0-1 0 0,0-1 1 0 0,0 1 0 0 0,0-1-1 0 0,0 0 1 0 0,-1 1-1 0 0,1-1 1 0 0,2-3 0 0 0,1-3-3281 0 0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1:45.1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6553 0 0,'2'10'8533'0'0,"2"3"-5389"0"0,2 6-1126 0 0,4 108 657 0 0,-8-90-5180 0 0,-1-40 2495 0 0,0-1 0 0 0,0 1 0 0 0,1 0 0 0 0,-1 0 0 0 0,1 0 0 0 0,-1 0-1 0 0,1 1 1 0 0,0-1 0 0 0,0 0 0 0 0,0 1 0 0 0,1-1 0 0 0,-1 1 0 0 0,1 0 0 0 0,2-3 0 0 0,2 1-24 0 0,0 0 0 0 0,0 1 0 0 0,0 0 0 0 0,10-3 0 0 0,24-12-3385 0 0,-39 17 3075 0 0,-1-1 0 0 0,1 1 0 0 0,0-1 0 0 0,-1 1 0 0 0,0-1 1 0 0,1 0-1 0 0,-1 0 0 0 0,0 0 0 0 0,0 0 0 0 0,0 0 0 0 0,0 0 0 0 0,0 0 0 0 0,0 0 0 0 0,-1 0 0 0 0,1 0 0 0 0,-1 0 0 0 0,1-1 0 0 0,-1 1 0 0 0,0 0 0 0 0,0-5 0 0 0,0 5 625 0 0,0 0 0 0 0,0 0-1 0 0,0-1 1 0 0,-1 1 0 0 0,1 0-1 0 0,-1 0 1 0 0,1 0 0 0 0,-1-1-1 0 0,0 1 1 0 0,0 0 0 0 0,0 0-1 0 0,-7-3 4126 0 0,8 5-4317 0 0,0 0 1 0 0,0 0 0 0 0,0 0-1 0 0,0 1 1 0 0,0-1-1 0 0,0 0 1 0 0,0 0 0 0 0,0 0-1 0 0,0 0 1 0 0,0 0 0 0 0,0 0-1 0 0,0 1 1 0 0,0-1 0 0 0,0 0-1 0 0,-3 14 1736 0 0,1 15-1231 0 0,2-14-620 0 0,0 0 0 0 0,2 0-1 0 0,-1 0 1 0 0,7 23-1 0 0,-6-33-1129 0 0,0 1 0 0 0,0-1 0 0 0,0 0-1 0 0,1 0 1 0 0,4 6 0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1:24.6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50 39 3577 0 0,'-36'9'1615'0'0,"36"-9"-1544"0"0,-1 0 0 0 0,0 1 1 0 0,1-1-1 0 0,-1 0 0 0 0,1-1 0 0 0,-1 1 1 0 0,1 0-1 0 0,-1 0 0 0 0,0 0 0 0 0,1 0 1 0 0,-1 0-1 0 0,1-1 0 0 0,-1 1 0 0 0,1 0 1 0 0,-1 0-1 0 0,1-1 0 0 0,-1 1 0 0 0,1 0 1 0 0,-1-1-1 0 0,1 1 0 0 0,0-1 0 0 0,-1 0 1 0 0,0 0 109 0 0,1 0 0 0 0,0 0 0 0 0,0 0 0 0 0,-1 0 1 0 0,1 0-1 0 0,0 0 0 0 0,0 0 0 0 0,0 0 0 0 0,0 0 0 0 0,1 0 1 0 0,-1 0-1 0 0,0 0 0 0 0,0 0 0 0 0,1 0 0 0 0,-1 0 0 0 0,0 0 1 0 0,1 0-1 0 0,0-1 0 0 0,0 0-70 0 0,0 0 0 0 0,0 1 1 0 0,1-1-1 0 0,-1 1 0 0 0,0-1 0 0 0,1 1 1 0 0,-1 0-1 0 0,1-1 0 0 0,-1 1 0 0 0,1 0 0 0 0,0 0 1 0 0,0 0-1 0 0,-1 0 0 0 0,1 1 0 0 0,0-1 1 0 0,0 0-1 0 0,0 1 0 0 0,0-1 0 0 0,0 1 1 0 0,0 0-1 0 0,0-1 0 0 0,0 1 0 0 0,0 0 0 0 0,3 1 1 0 0,53 5 1505 0 0,-48-4-1206 0 0,56 8 1325 0 0,431 63 3936 0 0,-472-71-5496 0 0,-14-1 8 0 0,0-1 0 0 0,0 2-1 0 0,16 3 1 0 0,-75-3-1290 0 0,-21-5-3094 0 0,0 3-1 0 0,0 4 1 0 0,-95 16-1 0 0,145-16 3945 0 0,1 0 0 0 0,-26 10 0 0 0,34-10 970 0 0,-1 1 1 0 0,1 0-1 0 0,0 0 1 0 0,-17 13-1 0 0,20-13-159 0 0,1 0 0 0 0,1 1 1 0 0,-1 0-1 0 0,1 0 0 0 0,0 0 0 0 0,0 0 1 0 0,1 1-1 0 0,0-1 0 0 0,0 1 0 0 0,0 0 1 0 0,1 1-1 0 0,0-1 0 0 0,1 0 0 0 0,-1 1 1 0 0,2 0-1 0 0,-1-1 0 0 0,1 1 0 0 0,-1 11 1 0 0,2-6-555 0 0,0 1 1 0 0,1-1-1 0 0,1 0 1 0 0,0 0 0 0 0,1 0-1 0 0,0 0 1 0 0,1 0-1 0 0,0 0 1 0 0,1-1 0 0 0,1 0-1 0 0,0 0 1 0 0,0 0-1 0 0,1-1 1 0 0,10 12 0 0 0,-17-22-153 0 0,0-1 1 0 0,1 1-1 0 0,-1 0 1 0 0,0-1-1 0 0,1 1 1 0 0,-1-1-1 0 0,1 1 1 0 0,-1-1-1 0 0,1 1 1 0 0,-1-1-1 0 0,1 1 0 0 0,-1-1 1 0 0,1 1-1 0 0,-1-1 1 0 0,1 0-1 0 0,0 1 1 0 0,-1-1-1 0 0,1 0 1 0 0,0 0-1 0 0,-1 1 1 0 0,1-1-1 0 0,0 0 1 0 0,-1 0-1 0 0,1 0 1 0 0,0 0-1 0 0,0 0 1 0 0,-1 0-1 0 0,1 0 1 0 0,0 0-1 0 0,-1 0 1 0 0,1 0-1 0 0,0 0 1 0 0,-1-1-1 0 0,1 1 1 0 0,0 0-1 0 0,-1 0 1 0 0,1-1-1 0 0,0 1 0 0 0,-1 0 1 0 0,1-1-1 0 0,0 1 1 0 0,-1-1-1 0 0,1 1 1 0 0,-1-1-1 0 0,1 1 1 0 0,-1-1-1 0 0,1 0 1 0 0,16-32-5306 0 0,-17 33 5449 0 0,11-29-4008 0 0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1:45.6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 78 3577 0 0,'-8'-3'10396'0'0,"8"4"-10159"0"0,-9 10 3902 0 0,-3 15-1768 0 0,11-21-2264 0 0,1 1-1 0 0,-1-1 0 0 0,1 0 0 0 0,0 0 0 0 0,0 1 0 0 0,1-1 0 0 0,-1 0 0 0 0,1 0 0 0 0,0 1 1 0 0,1-1-1 0 0,-1 0 0 0 0,1 0 0 0 0,0-1 0 0 0,0 1 0 0 0,1 0 0 0 0,4 7 0 0 0,-5-8-125 0 0,1-1 0 0 0,0 1 0 0 0,0 0 0 0 0,0-1 0 0 0,0 0 0 0 0,1 0 0 0 0,-1 0-1 0 0,1 0 1 0 0,0 0 0 0 0,0-1 0 0 0,0 0 0 0 0,0 1 0 0 0,0-1 0 0 0,0-1 0 0 0,1 1 0 0 0,-1-1-1 0 0,0 0 1 0 0,1 0 0 0 0,6 1 0 0 0,-10-2-29 0 0,1 0 1 0 0,-1 0-1 0 0,1 0 1 0 0,0 0-1 0 0,-1 0 1 0 0,1 0-1 0 0,-1 0 0 0 0,1-1 1 0 0,-1 1-1 0 0,1 0 1 0 0,-1-1-1 0 0,1 1 1 0 0,-1-1-1 0 0,0 0 0 0 0,1 0 1 0 0,-1 1-1 0 0,0-1 1 0 0,1 0-1 0 0,-1 0 0 0 0,0 0 1 0 0,0 0-1 0 0,0 0 1 0 0,0-1-1 0 0,0 1 1 0 0,1-2-1 0 0,0 0-29 0 0,-1 0 0 0 0,0 0-1 0 0,-1 0 1 0 0,1 0 0 0 0,0-1 0 0 0,-1 1 0 0 0,0 0-1 0 0,0 0 1 0 0,0 0 0 0 0,0-1 0 0 0,-1-4-1 0 0,-2-8-289 0 0,-1 0 1 0 0,0 0-1 0 0,-11-24 0 0 0,0 7-1002 0 0,-23-40 1 0 0,45 77 1519 0 0,0-2 0 0 0,1 1 0 0 0,-1-1 0 0 0,1 0-1 0 0,-1 0 1 0 0,1-1 0 0 0,11 1 0 0 0,-11-2-67 0 0,0 0 1 0 0,-1-1-1 0 0,1 0 1 0 0,-1-1-1 0 0,1 1 0 0 0,-1-1 1 0 0,1-1-1 0 0,-1 1 1 0 0,10-6-1 0 0,-38 21-9403 0 0,-14 13 5725 0 0,6-4 4382 0 0,27-21-531 0 0,1 0 0 0 0,-1 0 1 0 0,1 0-1 0 0,0 0 0 0 0,0 1 0 0 0,-1-1 0 0 0,1 0 1 0 0,0 0-1 0 0,0 1 0 0 0,0-1 0 0 0,1 0 0 0 0,-1 1 1 0 0,0-1-1 0 0,-1 3 0 0 0,2-3-83 0 0,0 0 1 0 0,0 0-1 0 0,0-1 0 0 0,0 1 0 0 0,0 0 0 0 0,0 0 1 0 0,0-1-1 0 0,0 1 0 0 0,1 0 0 0 0,-1 0 0 0 0,0-1 1 0 0,0 1-1 0 0,1 0 0 0 0,-1 0 0 0 0,0-1 1 0 0,1 1-1 0 0,-1 0 0 0 0,0-1 0 0 0,1 1 0 0 0,-1-1 1 0 0,1 1-1 0 0,0 0 0 0 0,1 1 18 0 0,1 0 0 0 0,-1-1 0 0 0,1 1 0 0 0,-1-1 0 0 0,1 0-1 0 0,0 0 1 0 0,0 0 0 0 0,-1 0 0 0 0,1 0 0 0 0,0 0 0 0 0,0-1 0 0 0,0 1 0 0 0,0-1 0 0 0,3 0 0 0 0,53-4-226 0 0,-31-5-2571 0 0,-26 8 1970 0 0,0-1 0 0 0,0 1-1 0 0,0 0 1 0 0,0-1 0 0 0,0 1 0 0 0,0-1-1 0 0,-1 0 1 0 0,1 0 0 0 0,2-2-1 0 0,-4 3 476 0 0,1 0-1 0 0,-1 0 1 0 0,1-1-1 0 0,-1 1 0 0 0,0 0 1 0 0,1 0-1 0 0,-1 0 1 0 0,0-1-1 0 0,0 1 0 0 0,0 0 1 0 0,0 0-1 0 0,0 0 1 0 0,0-1-1 0 0,0 1 1 0 0,0 0-1 0 0,-1-2 0 0 0,0-3-504 0 0,2-7-1872 0 0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1:46.0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80 14 5025 0 0,'-6'-14'12054'0'0,"11"31"-6133"0"0,3 14-5171 0 0,-5-14-790 0 0,0 0-471 0 0,-1 1 0 0 0,0 18-1 0 0,-8-3-4004 0 0,6-31 3810 0 0,-1 0 0 0 0,0 0 0 0 0,0-1 0 0 0,0 1 0 0 0,0 0 0 0 0,0 0-1 0 0,0-1 1 0 0,0 1 0 0 0,-1-1 0 0 0,1 1 0 0 0,0-1 0 0 0,-3 3-1 0 0,0-3 345 0 0,1 1 0 0 0,0-1 0 0 0,-1 0-1 0 0,1 0 1 0 0,0 0 0 0 0,-1 0 0 0 0,1 0-1 0 0,-5-1 1 0 0,5 1 859 0 0,0-1 0 0 0,0 0 0 0 0,0 1 1 0 0,0-1-1 0 0,0 1 0 0 0,1 0 0 0 0,-1 0 0 0 0,0 0 0 0 0,0 0 0 0 0,1 1 0 0 0,-1-1 0 0 0,-2 3 0 0 0,13-4 3483 0 0,29-1-2765 0 0,-28 0-920 0 0,0 1 0 0 0,1 0-1 0 0,-1 0 1 0 0,17 4 0 0 0,-25-4-240 0 0,0 0 0 0 0,0 0 0 0 0,1 0-1 0 0,-1 1 1 0 0,0-1 0 0 0,0 1 0 0 0,0-1 0 0 0,0 1 0 0 0,0-1 0 0 0,0 1-1 0 0,0 0 1 0 0,-1-1 0 0 0,1 1 0 0 0,0 0 0 0 0,0 0 0 0 0,0 0 0 0 0,-1-1 0 0 0,1 1-1 0 0,0 0 1 0 0,0 1 0 0 0,-1 0 0 0 0,0-1-1 0 0,0 1 0 0 0,0-1 1 0 0,0 1-1 0 0,0-1 1 0 0,0 0-1 0 0,-1 1 1 0 0,1-1-1 0 0,0 1 0 0 0,-1-1 1 0 0,1 0-1 0 0,-1 0 1 0 0,0 1-1 0 0,1-1 0 0 0,-1 0 1 0 0,0 0-1 0 0,0 1 1 0 0,0-1-1 0 0,0 0 1 0 0,0 0-1 0 0,-1 1 0 0 0,-2 3 37 0 0,0 0-1 0 0,0 0 1 0 0,1 1-1 0 0,-1-1 1 0 0,1 1-1 0 0,0 0 0 0 0,-2 9 1 0 0,4-14-71 0 0,1 0 1 0 0,0 0 0 0 0,-1 1-1 0 0,1-1 1 0 0,0 0-1 0 0,0 0 1 0 0,0 1-1 0 0,0-1 1 0 0,0 0-1 0 0,0 0 1 0 0,1 1-1 0 0,-1-1 1 0 0,0 0 0 0 0,1 0-1 0 0,-1 0 1 0 0,1 1-1 0 0,-1-1 1 0 0,2 1-1 0 0,-1-1-10 0 0,0 1 0 0 0,0-1 0 0 0,0 0 0 0 0,1 0 0 0 0,-1 0 0 0 0,1-1 0 0 0,-1 1 0 0 0,1 0 0 0 0,-1 0 1 0 0,1-1-1 0 0,-1 1 0 0 0,1-1 0 0 0,-1 0 0 0 0,1 1 0 0 0,0-1 0 0 0,-1 0 0 0 0,1 0 0 0 0,2 0 0 0 0,3 0-51 0 0,0 0 1 0 0,0-1-1 0 0,0 0 1 0 0,1 0-1 0 0,-1-1 1 0 0,0 0-1 0 0,10-4 1 0 0,4-5-3199 0 0,-4-3-4573 0 0,-11 6 1103 0 0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1:53.9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260 34 8466 0 0,'-6'-1'524'0'0,"-1"1"1"0"0,0-1-1 0 0,1 1 0 0 0,-1 0 1 0 0,1 0-1 0 0,-1 1 1 0 0,0 0-1 0 0,1 0 0 0 0,0 1 1 0 0,-1 0-1 0 0,1 0 1 0 0,0 0-1 0 0,0 1 1 0 0,0 0-1 0 0,0 0 0 0 0,-10 7 1 0 0,10-5-207 0 0,1 0 0 0 0,0 0 0 0 0,0 1 0 0 0,0 0 0 0 0,1 0 0 0 0,0 0 0 0 0,0 0 1 0 0,0 0-1 0 0,-4 13 0 0 0,3-7-190 0 0,1 0 0 0 0,0 0 0 0 0,1 0 0 0 0,0 0 0 0 0,1 1 0 0 0,1-1 0 0 0,0 1 0 0 0,0-1 0 0 0,2 1 0 0 0,-1-1 0 0 0,1 1 1 0 0,4 15-1 0 0,0-12-85 0 0,0 1 0 0 0,1-1 0 0 0,0 0 0 0 0,1-1 0 0 0,1 0 0 0 0,1 0 0 0 0,0 0 0 0 0,12 14 0 0 0,10 5-63 0 0,1-1 0 0 0,1-1 0 0 0,1-2-1 0 0,2-2 1 0 0,72 44 0 0 0,-75-51 4 0 0,1-3 0 0 0,0 0 1 0 0,1-3-1 0 0,1 0 1 0 0,1-3-1 0 0,0-1 0 0 0,58 10 1 0 0,-69-18 28 0 0,-1-1 1 0 0,1-1 0 0 0,0-1 0 0 0,-1-1 0 0 0,1-1 0 0 0,-1-1 0 0 0,1-2 0 0 0,-1 0 0 0 0,0-2 0 0 0,-1-1 0 0 0,0 0 0 0 0,29-16 0 0 0,-32 13 63 0 0,-1 0 1 0 0,-1-1 0 0 0,0-1-1 0 0,-1 0 1 0 0,0-2 0 0 0,18-18-1 0 0,-30 26 8 0 0,0 1-1 0 0,-1-1 0 0 0,0-1 0 0 0,0 1 0 0 0,0-1 0 0 0,-1 0 1 0 0,0 0-1 0 0,-1 0 0 0 0,0 0 0 0 0,0-1 0 0 0,0 1 1 0 0,-1-1-1 0 0,-1 0 0 0 0,1 1 0 0 0,-1-1 0 0 0,-1 0 1 0 0,0 0-1 0 0,-1-15 0 0 0,-3 5 5 0 0,-1 0 0 0 0,0 0 0 0 0,-1 1 0 0 0,-1 0 1 0 0,-1 0-1 0 0,0 1 0 0 0,-2 0 0 0 0,0 0 0 0 0,0 1 0 0 0,-26-29 0 0 0,11 17 3 0 0,-2 1-1 0 0,-1 2 1 0 0,-1 0-1 0 0,-54-35 1 0 0,59 46-28 0 0,0 1 0 0 0,0 0 0 0 0,-1 2 0 0 0,-1 1 0 0 0,0 1 0 0 0,-1 1 0 0 0,1 2 0 0 0,-1 0 0 0 0,-1 2 0 0 0,1 1 1 0 0,0 1-1 0 0,-1 1 0 0 0,1 2 0 0 0,-1 1 0 0 0,1 0 0 0 0,-1 3 0 0 0,-48 13 0 0 0,26-3 40 0 0,0 2 0 0 0,-78 39 0 0 0,98-40-231 0 0,0 1 1 0 0,0 2-1 0 0,2 1 0 0 0,1 1 1 0 0,-26 26-1 0 0,43-37-381 0 0,1 0-1 0 0,0 1 1 0 0,-12 17 0 0 0,18-22-289 0 0,0-1 0 0 0,1 0 0 0 0,-1 1 0 0 0,1-1 1 0 0,0 1-1 0 0,-1 8 0 0 0,-8 12-9520 0 0,15-10 4075 0 0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1:58.7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 55 8746 0 0,'-10'-1'2197'0'0,"-7"-1"4740"0"0,30 2-4506 0 0,25-1-2428 0 0,0-1 1 0 0,-1-2-1 0 0,1-1 1 0 0,-1-3-1 0 0,57-17 1 0 0,-71 18-116 0 0,-51 13-3316 0 0,10-3 3829 0 0,1 1 0 0 0,-1 1 0 0 0,-26 10 0 0 0,40-13-259 0 0,0-1 0 0 0,0 1-1 0 0,0 1 1 0 0,0-1 0 0 0,0 0-1 0 0,0 1 1 0 0,1 0 0 0 0,0 0 0 0 0,-1 0-1 0 0,1 0 1 0 0,0 0 0 0 0,1 1-1 0 0,-1-1 1 0 0,0 1 0 0 0,1 0 0 0 0,0 0-1 0 0,0 0 1 0 0,0 0 0 0 0,1 0-1 0 0,-1 0 1 0 0,0 6 0 0 0,0 7-155 0 0,1 1 0 0 0,1 0 0 0 0,1 0 0 0 0,0-1 0 0 0,1 1 1 0 0,1-1-1 0 0,1 1 0 0 0,0-1 0 0 0,2 0 0 0 0,0 0 0 0 0,14 28 0 0 0,-19-43-168 0 0,0 0 0 0 0,1 0-1 0 0,-1 0 1 0 0,1 0 0 0 0,0 0-1 0 0,-1 0 1 0 0,1 0 0 0 0,0-1-1 0 0,0 1 1 0 0,0-1 0 0 0,0 1-1 0 0,0-1 1 0 0,0 0 0 0 0,3 2-1 0 0,-4-3-49 0 0,0 0 1 0 0,0 0-1 0 0,0 0 0 0 0,0 0 0 0 0,0 0 0 0 0,0 0 0 0 0,0 0 0 0 0,0 0 0 0 0,0 0 1 0 0,0 0-1 0 0,0-1 0 0 0,-1 1 0 0 0,1 0 0 0 0,0-1 0 0 0,0 1 0 0 0,0-1 1 0 0,0 1-1 0 0,-1 0 0 0 0,1-1 0 0 0,0 0 0 0 0,0 1 0 0 0,-1-1 0 0 0,1 1 1 0 0,0-1-1 0 0,-1 0 0 0 0,1 0 0 0 0,-1 1 0 0 0,1-1 0 0 0,-1 0 0 0 0,1 0 0 0 0,-1 0 1 0 0,1 0-1 0 0,-1 1 0 0 0,0-1 0 0 0,0 0 0 0 0,1 0 0 0 0,-1 0 0 0 0,0 0 1 0 0,0-1-1 0 0,4-15-2606 0 0,4 2-1154 0 0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1:59.0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112 1 4985 0 0,'4'9'1989'0'0,"0"0"-1"0"0,0 1 1 0 0,-1 0 0 0 0,3 18-1 0 0,-4-12-1090 0 0,-1 0-1 0 0,0 26 1 0 0,-2-21-1133 0 0,-2 0-1 0 0,0 0 1 0 0,-1 0-1 0 0,-12 36 1 0 0,15-54 90 0 0,0 0 0 0 0,-1 1 0 0 0,1-1 0 0 0,0-1 0 0 0,-1 1 0 0 0,0 0 0 0 0,0 0 1 0 0,0 0-1 0 0,0-1 0 0 0,0 1 0 0 0,0-1 0 0 0,-1 0 0 0 0,1 0 0 0 0,-1 0 1 0 0,0 0-1 0 0,1 0 0 0 0,-1 0 0 0 0,0-1 0 0 0,-4 2 0 0 0,5-2 164 0 0,-1-1-1 0 0,0 1 0 0 0,0-1 1 0 0,0 0-1 0 0,0 0 1 0 0,0 0-1 0 0,0 0 0 0 0,0 0 1 0 0,1-1-1 0 0,-1 1 1 0 0,0-1-1 0 0,0 0 1 0 0,0 0-1 0 0,1 0 0 0 0,-1 0 1 0 0,1-1-1 0 0,-1 1 1 0 0,1-1-1 0 0,-1 1 0 0 0,1-1 1 0 0,0 0-1 0 0,-3-2 1 0 0,21 5 3748 0 0,13 7-2797 0 0,-12-1-751 0 0,5 1 362 0 0,0-1 0 0 0,35 7 0 0 0,-51-13-784 0 0,-1 0 1 0 0,0-1 0 0 0,1 1-1 0 0,-1-1 1 0 0,0 0-1 0 0,1 0 1 0 0,-1-1 0 0 0,0 0-1 0 0,1 0 1 0 0,-1 0-1 0 0,0 0 1 0 0,0-1-1 0 0,0 0 1 0 0,0 0 0 0 0,0-1-1 0 0,8-4 1 0 0,-12 6-127 0 0,0 0 1 0 0,0 0-1 0 0,0 0 0 0 0,0-1 1 0 0,0 1-1 0 0,0 0 1 0 0,-1-1-1 0 0,1 1 0 0 0,0 0 1 0 0,-1-1-1 0 0,1 1 1 0 0,-1-1-1 0 0,1 1 1 0 0,-1-1-1 0 0,0 1 0 0 0,1-1 1 0 0,-1 1-1 0 0,0-1 1 0 0,0 1-1 0 0,0-1 1 0 0,0 1-1 0 0,0-1 0 0 0,-1 1 1 0 0,1-1-1 0 0,0 1 1 0 0,-1-1-1 0 0,1 1 0 0 0,-2-3 1 0 0,0-5-716 0 0,1-14-3499 0 0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1:59.4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6601 0 0,'14'14'10132'0'0,"-6"6"-5689"0"0,-1 26-3162 0 0,-6-34-566 0 0,7 97 42 0 0,0 1-3424 0 0,-8-114 2633 0 0,-1 0-1 0 0,1 0 1 0 0,0 0 0 0 0,0 0-1 0 0,1 0 1 0 0,-1 0 0 0 0,1 0-1 0 0,0 0 1 0 0,0 0 0 0 0,0 0-1 0 0,0 0 1 0 0,1 1 0 0 0,-1-1-1 0 0,1 0 1 0 0,0 1 0 0 0,0 0-1 0 0,1-1 1 0 0,-1 1 0 0 0,1 0-1 0 0,-1 0 1 0 0,1 0 0 0 0,0 0-1 0 0,0 1 1 0 0,1-1 0 0 0,-1 1-1 0 0,0 0 1 0 0,1 0 0 0 0,-1 0-1 0 0,1 0 1 0 0,0 1 0 0 0,-1-1-1 0 0,1 1 1 0 0,0 0 0 0 0,0 0-1 0 0,0 1 1 0 0,0-1 0 0 0,0 1-1 0 0,0 0 1 0 0,0 0 0 0 0,0 0-1 0 0,0 0 1 0 0,8 2 0 0 0,-9-1-303 0 0,0-1-716 0 0,1 1 1 0 0,0-1-1 0 0,-1 1 0 0 0,1-1 1 0 0,-1 0-1 0 0,1 0 0 0 0,0-1 1 0 0,-1 1-1 0 0,1-1 0 0 0,6-2 1 0 0,0-3-4097 0 0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1:59.7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41 94 5553 0 0,'-1'-1'561'0'0,"-1"0"0"0"0,1 0-1 0 0,0 1 1 0 0,-1-1 0 0 0,1 0 0 0 0,-1 1 0 0 0,0-1-1 0 0,1 1 1 0 0,-1 0 0 0 0,1-1 0 0 0,-1 1-1 0 0,0 0 1 0 0,1 0 0 0 0,-1 0 0 0 0,0 0-1 0 0,1 0 1 0 0,-1 0 0 0 0,1 1 0 0 0,-1-1 0 0 0,-1 1-1 0 0,-3 11 3625 0 0,6 12-3361 0 0,3-6-593 0 0,0 0-1 0 0,1 1 0 0 0,0-1 1 0 0,2 0-1 0 0,0-1 1 0 0,1 1-1 0 0,1-1 0 0 0,15 25 1 0 0,-22-41-228 0 0,-1 0 0 0 0,1 0 0 0 0,0 0 0 0 0,-1 0 0 0 0,1 0 1 0 0,0 0-1 0 0,0 0 0 0 0,-1 0 0 0 0,1-1 0 0 0,0 1 0 0 0,0 0 0 0 0,0-1 0 0 0,0 1 1 0 0,0 0-1 0 0,0-1 0 0 0,0 1 0 0 0,0-1 0 0 0,0 0 0 0 0,0 1 0 0 0,0-1 0 0 0,0 0 0 0 0,2 1 1 0 0,-2-2-4 0 0,0 1 1 0 0,0 0 0 0 0,0-1 0 0 0,0 1 0 0 0,0-1 0 0 0,0 1-1 0 0,0-1 1 0 0,0 0 0 0 0,0 1 0 0 0,0-1 0 0 0,0 0 0 0 0,-1 0-1 0 0,1 1 1 0 0,0-1 0 0 0,0 0 0 0 0,-1 0 0 0 0,1 0 0 0 0,0-1-1 0 0,2-5-12 0 0,0 1 1 0 0,0 0-1 0 0,-1-1 0 0 0,0 0 0 0 0,0 1 0 0 0,0-9 0 0 0,0 1-14 0 0,-2 0 1 0 0,1-1 0 0 0,-2 1-1 0 0,0-1 1 0 0,-1 1-1 0 0,0 0 1 0 0,-7-22 0 0 0,6 27-68 0 0,0 1 1 0 0,0-1-1 0 0,0 1 1 0 0,-1 0-1 0 0,-1 0 1 0 0,1 0-1 0 0,-1 1 1 0 0,-1-1 0 0 0,1 1-1 0 0,-1 1 1 0 0,-1-1-1 0 0,1 1 1 0 0,-10-7-1 0 0,1 6-597 0 0,14 7 589 0 0,1 0 1 0 0,0 0-1 0 0,0 0 0 0 0,0 0 0 0 0,-1 0 0 0 0,1 0 0 0 0,0 0 0 0 0,0 0 0 0 0,0 0 1 0 0,-1 0-1 0 0,1 0 0 0 0,0 0 0 0 0,0 1 0 0 0,0-1 0 0 0,0 0 0 0 0,-1 0 0 0 0,1 0 1 0 0,0 0-1 0 0,0 0 0 0 0,0 0 0 0 0,0 0 0 0 0,-1 1 0 0 0,1-1 0 0 0,0 0 0 0 0,0 0 1 0 0,0 0-1 0 0,0 0 0 0 0,0 1 0 0 0,0-1 0 0 0,0 0 0 0 0,-1 0 0 0 0,1 0 0 0 0,0 0 1 0 0,0 1-1 0 0,0-1 0 0 0,0 0 0 0 0,0 0 0 0 0,0 1 0 0 0,1 0-253 0 0,-1 0 0 0 0,0 0 0 0 0,1 0 0 0 0,-1 0 0 0 0,1 0 0 0 0,0 0 0 0 0,-1 0 0 0 0,1 0-1 0 0,0 0 1 0 0,-1-1 0 0 0,1 1 0 0 0,0 0 0 0 0,0 0 0 0 0,0-1 0 0 0,0 1 0 0 0,0 0 0 0 0,0-1 0 0 0,0 1 0 0 0,0-1-1 0 0,0 1 1 0 0,0-1 0 0 0,0 1 0 0 0,0-1 0 0 0,1 0 0 0 0,2 1-34 0 0,-1 0-1 0 0,1 0 0 0 0,-1 0 1 0 0,1-1-1 0 0,-1 0 1 0 0,1 0-1 0 0,-1 0 1 0 0,1 0-1 0 0,-1 0 1 0 0,1-1-1 0 0,-1 1 1 0 0,5-2-1 0 0,35-21 1918 0 0,-24 19 10695 0 0,-19 5-11912 0 0,7 13 4006 0 0,0 12-1739 0 0,0 66-694 0 0,2 10-1767 0 0,-7-89-752 0 0,0-1 1 0 0,1 1-1 0 0,1-1 0 0 0,0 0 1 0 0,10 21-1 0 0,3-10-5074 0 0,-2-15-2960 0 0,-8-9 2675 0 0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2:00.5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69 13091 0 0,'1'5'8203'0'0,"8"0"-6107"0"0,10 2-1622 0 0,-7-4-347 0 0,1 0-1 0 0,0-1 1 0 0,0-1 0 0 0,0 0 0 0 0,1-1 0 0 0,-1 0 0 0 0,0-1 0 0 0,0-1 0 0 0,0 0-1 0 0,0 0 1 0 0,-1-1 0 0 0,1-1 0 0 0,-1 0 0 0 0,23-12 0 0 0,-33 15-163 0 0,-1 0 0 0 0,1 0 0 0 0,-1 0 1 0 0,0 0-1 0 0,1 0 0 0 0,-1 0 0 0 0,0 0 0 0 0,0-1 1 0 0,0 1-1 0 0,0-1 0 0 0,0 1 0 0 0,0-1 0 0 0,0 1 0 0 0,0-1 1 0 0,0-1-1 0 0,-1 2-83 0 0,0 0 0 0 0,0 0 1 0 0,0 0-1 0 0,0 1 0 0 0,0-1 1 0 0,0 0-1 0 0,0 0 0 0 0,0 0 1 0 0,0 0-1 0 0,0 0 0 0 0,-1 0 1 0 0,1 0-1 0 0,0 0 0 0 0,-1 1 1 0 0,1-1-1 0 0,-1 0 0 0 0,1 0 1 0 0,-1 1-1 0 0,1-1 0 0 0,-2-1 1 0 0,0 0-151 0 0,0 0 0 0 0,-1 0 0 0 0,1 0 0 0 0,-1 1 0 0 0,0-1 0 0 0,1 1 0 0 0,-1-1 0 0 0,0 1 0 0 0,0 0 0 0 0,0 0 0 0 0,0 0 0 0 0,0 1 0 0 0,0-1 0 0 0,-6 0 0 0 0,5 1 332 0 0,-1 0 0 0 0,1 0 0 0 0,0 0 0 0 0,-1 0 1 0 0,1 1-1 0 0,0 0 0 0 0,-1-1 0 0 0,1 2 0 0 0,0-1 1 0 0,0 0-1 0 0,0 1 0 0 0,0 0 0 0 0,0 0 0 0 0,0 0 1 0 0,0 0-1 0 0,0 1 0 0 0,-3 3 0 0 0,4-3 114 0 0,0 1 0 0 0,1-1 0 0 0,-1 1 0 0 0,1 0 0 0 0,0 0 0 0 0,0 0 0 0 0,1 0 0 0 0,-1 0 0 0 0,1 0 0 0 0,0 0-1 0 0,0 0 1 0 0,0 1 0 0 0,0-1 0 0 0,1 0 0 0 0,0 1 0 0 0,0-1 0 0 0,0 6 0 0 0,2 10 27 0 0,0 0 1 0 0,1 0-1 0 0,1-1 1 0 0,9 29-1 0 0,-10-40-248 0 0,0 1 0 0 0,0-1 0 0 0,1 0-1 0 0,0 0 1 0 0,0-1 0 0 0,1 1 0 0 0,0-1 0 0 0,0 0 0 0 0,1 0 0 0 0,0 0-1 0 0,0-1 1 0 0,11 9 0 0 0,-16-15-157 0 0,0 1 0 0 0,1 0 0 0 0,-1 0 0 0 0,0 0 0 0 0,0-1 0 0 0,0 1 0 0 0,0-1 0 0 0,1 1 0 0 0,-1-1-1 0 0,0 1 1 0 0,0-1 0 0 0,1 0 0 0 0,-1 1 0 0 0,0-1 0 0 0,1 0 0 0 0,-1 0 0 0 0,0 0 0 0 0,1 0 0 0 0,-1 0 0 0 0,1 0 0 0 0,-1-1 0 0 0,0 1 0 0 0,0 0 0 0 0,1-1 0 0 0,-1 1 0 0 0,0-1 0 0 0,0 1-1 0 0,1-1 1 0 0,-1 0 0 0 0,0 1 0 0 0,0-1 0 0 0,0 0 0 0 0,0 0 0 0 0,0 0 0 0 0,0 0 0 0 0,0 0 0 0 0,0 0 0 0 0,0 0 0 0 0,-1 0 0 0 0,1 0 0 0 0,0 0 0 0 0,-1 0 0 0 0,1-1 0 0 0,0 1 0 0 0,-1 0 0 0 0,0 0-1 0 0,1-1 1 0 0,-1 1 0 0 0,0-2 0 0 0,4-8-1295 0 0,-2-1-1 0 0,1 0 0 0 0,-2 0 1 0 0,1-13-1 0 0,-2 23 1524 0 0,0-18-817 0 0,-4-38 0 0 0,0 10 1777 0 0,11-4 13606 0 0,-7 52-14444 0 0,9 13 2536 0 0,4 21-2018 0 0,-12-25-666 0 0,0 0 1 0 0,0 0-1 0 0,-1 1 1 0 0,0-1-1 0 0,0 0 1 0 0,-1 1-1 0 0,-1-1 1 0 0,0 0-1 0 0,0 0 1 0 0,0 0-1 0 0,-1 0 1 0 0,-1 0-1 0 0,-6 12 1 0 0,8-16-196 0 0,-1-1 1 0 0,1 1-1 0 0,-1-1 1 0 0,-1 1 0 0 0,1-1-1 0 0,0 0 1 0 0,-1 0-1 0 0,0-1 1 0 0,0 1 0 0 0,0-1-1 0 0,-1 0 1 0 0,1 0-1 0 0,-1 0 1 0 0,1 0 0 0 0,-1-1-1 0 0,0 0 1 0 0,0 0-1 0 0,0 0 1 0 0,0-1 0 0 0,0 0-1 0 0,0 0 1 0 0,-1 0-1 0 0,1 0 1 0 0,-10-1 0 0 0,1-4 753 0 0,18-3 1122 0 0,21-6 329 0 0,-4 9-1701 0 0,0 0 1 0 0,1 1 0 0 0,26 1 0 0 0,-37 2-902 0 0,1 1 0 0 0,-1 0 0 0 0,1 0 0 0 0,15 5 1 0 0,-27-6 395 0 0,11 5-3939 0 0,2 11-9053 0 0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2:00.8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 1 7482 0 0,'-5'5'2122'0'0,"0"0"1"0"0,1 0 0 0 0,-1 1-1 0 0,-4 9 1 0 0,8-15-1931 0 0,1 1 1 0 0,0-1-1 0 0,-1 1 1 0 0,1-1-1 0 0,0 1 0 0 0,0-1 1 0 0,-1 1-1 0 0,1 0 1 0 0,0-1-1 0 0,0 1 1 0 0,0-1-1 0 0,0 1 0 0 0,0 0 1 0 0,0-1-1 0 0,0 1 1 0 0,0-1-1 0 0,0 1 1 0 0,0 0-1 0 0,0-1 0 0 0,0 1 1 0 0,1-1-1 0 0,-1 1 1 0 0,0 0-1 0 0,1 0 0 0 0,0 0-97 0 0,0-1 0 0 0,0 1 0 0 0,0-1-1 0 0,0 1 1 0 0,0-1 0 0 0,0 1 0 0 0,1-1-1 0 0,-1 0 1 0 0,0 1 0 0 0,0-1-1 0 0,0 0 1 0 0,1 0 0 0 0,-1 0 0 0 0,0 0-1 0 0,0 0 1 0 0,1 0 0 0 0,-1 0 0 0 0,2-1-1 0 0,14-1 52 0 0,104-14 595 0 0,-101 12-4423 0 0,36-12 1 0 0,-39 8-1812 0 0,-2-2-2370 0 0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2:01.2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100 26 8674 0 0,'-7'-25'14066'0'0,"6"33"-10601"0"0,0-2-3495 0 0,-39 193 1542 0 0,28-156-3493 0 0,-18 42 0 0 0,22-75-2290 0 0,7-24 2668 0 0,6-24 1668 0 0,-3 33 133 0 0,0 0 1 0 0,0 0-1 0 0,0 1 0 0 0,0-1 1 0 0,1 1-1 0 0,-1 0 0 0 0,1 0 1 0 0,0 0-1 0 0,1 0 1 0 0,-1 0-1 0 0,1 1 0 0 0,-1-1 1 0 0,1 1-1 0 0,0 0 0 0 0,1 0 1 0 0,-1 1-1 0 0,0-1 1 0 0,9-3-1 0 0,-9 5-205 0 0,-1 0 1 0 0,0 0-1 0 0,1 0 0 0 0,-1 0 1 0 0,1 1-1 0 0,-1 0 1 0 0,1-1-1 0 0,-1 1 0 0 0,1 0 1 0 0,-1 1-1 0 0,1-1 0 0 0,-1 1 1 0 0,1 0-1 0 0,-1-1 0 0 0,1 1 1 0 0,-1 1-1 0 0,0-1 1 0 0,0 0-1 0 0,1 1 0 0 0,-1 0 1 0 0,0 0-1 0 0,-1 0 0 0 0,1 0 1 0 0,0 0-1 0 0,0 0 1 0 0,-1 1-1 0 0,4 3 0 0 0,1 4 102 0 0,4 3-11002 0 0,-10-25 1268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1:24.9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179 0 5849 0 0,'4'20'5884'0'0,"11"11"-3381"0"0,-6-15-1242 0 0,6 16-316 0 0,-2-1 0 0 0,-1 2 1 0 0,-1 0-1 0 0,-2 0 0 0 0,-1 1 1 0 0,6 59-1 0 0,-14-84-989 0 0,-1-1 1 0 0,0 1-1 0 0,0-1 0 0 0,-1 1 0 0 0,0-1 0 0 0,-1 1 1 0 0,0-1-1 0 0,0 0 0 0 0,0 0 0 0 0,-1-1 1 0 0,-1 1-1 0 0,1-1 0 0 0,-11 14 0 0 0,10-16-281 0 0,0 1-1 0 0,0 0 1 0 0,-1-1 0 0 0,1 0-1 0 0,-1 0 1 0 0,0-1 0 0 0,-1 1-1 0 0,1-1 1 0 0,-1-1 0 0 0,0 1-1 0 0,0-1 1 0 0,0 0 0 0 0,0-1-1 0 0,0 0 1 0 0,-1 0-1 0 0,-8 1 1 0 0,11-3 276 0 0,0-1 0 0 0,-1 1 1 0 0,1-1-1 0 0,0 0 0 0 0,0 0 0 0 0,0-1 0 0 0,0 0 1 0 0,0 0-1 0 0,-7-4 0 0 0,8 4 317 0 0,0 0 0 0 0,0 0 0 0 0,0 1 0 0 0,0-1 0 0 0,-1 1 0 0 0,1 0 0 0 0,0 0 0 0 0,-1 0 0 0 0,1 1 1 0 0,-1-1-1 0 0,1 1 0 0 0,-1 0 0 0 0,-4 1 0 0 0,9-1-244 0 0,0 0 0 0 0,0 0 1 0 0,1 0-1 0 0,-1 0 0 0 0,0 0 0 0 0,0 0 0 0 0,0 0 1 0 0,0 0-1 0 0,0 0 0 0 0,0 0 0 0 0,0 0 1 0 0,0 0-1 0 0,0 1 0 0 0,0-1 0 0 0,0 0 1 0 0,0 0-1 0 0,0 0 0 0 0,1 0 0 0 0,-1 0 1 0 0,0 0-1 0 0,0 0 0 0 0,0 0 0 0 0,0 1 1 0 0,0-1-1 0 0,0 0 0 0 0,0 0 0 0 0,0 0 1 0 0,0 0-1 0 0,0 0 0 0 0,0 0 0 0 0,0 0 1 0 0,0 0-1 0 0,0 1 0 0 0,0-1 0 0 0,0 0 1 0 0,0 0-1 0 0,-1 0 0 0 0,1 0 0 0 0,0 0 1 0 0,0 0-1 0 0,0 0 0 0 0,0 0 0 0 0,0 0 1 0 0,0 1-1 0 0,0-1 0 0 0,0 0 0 0 0,0 0 1 0 0,0 0-1 0 0,0 0 0 0 0,0 0 0 0 0,0 0 1 0 0,-1 0-1 0 0,1 0 0 0 0,0 0 0 0 0,0 0 1 0 0,0 0-1 0 0,0 0 0 0 0,0 0 0 0 0,0 0 0 0 0,0 0 1 0 0,0 0-1 0 0,-1 0 0 0 0,1 0 0 0 0,0 0 1 0 0,0 0-1 0 0,0 0 0 0 0,0 0 0 0 0,13 6 441 0 0,18 4-156 0 0,77 8 666 0 0,114 6 1 0 0,42 6-771 0 0,-223-19-429 0 0,-40-11 51 0 0,0 0 1 0 0,0 0 0 0 0,0 0-1 0 0,0 1 1 0 0,0-1-1 0 0,0 1 1 0 0,0-1 0 0 0,0 0-1 0 0,-1 1 1 0 0,1 0-1 0 0,0-1 1 0 0,0 1-1 0 0,0-1 1 0 0,-1 1 0 0 0,1 0-1 0 0,0 0 1 0 0,0-1-1 0 0,-1 1 1 0 0,1 0 0 0 0,-1 0-1 0 0,1 0 1 0 0,-1 0-1 0 0,1 0 1 0 0,-1 0 0 0 0,0 0-1 0 0,1 0 1 0 0,-1 0-1 0 0,0 0 1 0 0,0 0-1 0 0,1 0 1 0 0,-1 0 0 0 0,0 0-1 0 0,0 0 1 0 0,-1 2-1 0 0,1-2-224 0 0,-1-1 0 0 0,1 1-1 0 0,-1 0 1 0 0,0 0-1 0 0,0-1 1 0 0,1 1 0 0 0,-1 0-1 0 0,0-1 1 0 0,0 1-1 0 0,0-1 1 0 0,0 1-1 0 0,0-1 1 0 0,0 0 0 0 0,0 1-1 0 0,0-1 1 0 0,0 0-1 0 0,0 0 1 0 0,0 1 0 0 0,-1-1-1 0 0,0 0-106 0 0,-17 3-5389 0 0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2:01.6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51 5353 0 0,'-1'-5'1161'0'0,"2"-21"3434"0"0,4 14 1237 0 0,-4 12-5639 0 0,-1 1 1 0 0,1-1 0 0 0,-1 0-1 0 0,1 1 1 0 0,-1-1-1 0 0,1 0 1 0 0,-1 1-1 0 0,1-1 1 0 0,-1 1-1 0 0,1-1 1 0 0,-1 1-1 0 0,0-1 1 0 0,1 1 0 0 0,-1-1-1 0 0,0 1 1 0 0,0-1-1 0 0,1 1 1 0 0,-1-1-1 0 0,0 1 1 0 0,0 0-1 0 0,0-1 1 0 0,0 1-1 0 0,1-1 1 0 0,-1 1 0 0 0,0 0-1 0 0,0-1 1 0 0,0 1-1 0 0,-1 1 1 0 0,5 20 202 0 0,-4 24-64 0 0,-1-35-424 0 0,1 0-1 0 0,0-1 1 0 0,0 1-1 0 0,1 0 1 0 0,1-1-1 0 0,0 1 1 0 0,4 14-1 0 0,-6-25 66 0 0,1 1 0 0 0,-1-1 0 0 0,0 1 1 0 0,0 0-1 0 0,0-1 0 0 0,1 1 0 0 0,-1-1 0 0 0,0 1 0 0 0,1-1 0 0 0,-1 1 0 0 0,0-1 0 0 0,1 1 0 0 0,-1-1 1 0 0,1 1-1 0 0,-1-1 0 0 0,1 0 0 0 0,-1 1 0 0 0,1-1 0 0 0,-1 0 0 0 0,1 1 0 0 0,-1-1 0 0 0,1 0 0 0 0,-1 0 1 0 0,1 0-1 0 0,-1 1 0 0 0,1-1 0 0 0,0 0 0 0 0,-1 0 0 0 0,1 0 0 0 0,-1 0 0 0 0,2 0 0 0 0,-1-1 3 0 0,1 1-1 0 0,-1-1 0 0 0,0 0 0 0 0,1 1 1 0 0,-1-1-1 0 0,0 0 0 0 0,0 0 0 0 0,0 0 1 0 0,0 0-1 0 0,0 0 0 0 0,0 0 0 0 0,2-3 1 0 0,21-41-15 0 0,-23 43 17 0 0,15-25-517 0 0,2 4-4402 0 0,-6 7-821 0 0,-10 13 5552 0 0,0 0 0 0 0,-1 0 0 0 0,1 0 0 0 0,-1 0 1 0 0,0-1-1 0 0,0 1 0 0 0,0 0 0 0 0,-1-1 0 0 0,1 1 0 0 0,0-5 1 0 0,-14-28 17315 0 0,7 60-15870 0 0,-1 22-805 0 0,0 50 0 0 0,4-35-3846 0 0,2-17-2942 0 0,-2-14-5103 0 0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2:01.9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63 98 5193 0 0,'-2'2'634'0'0,"0"-1"0"0"0,1 1 0 0 0,-1 0 1 0 0,1-1-1 0 0,0 1 0 0 0,-1 0 0 0 0,1 0 0 0 0,0 0 0 0 0,0 0 0 0 0,0 0 0 0 0,1 0 0 0 0,-1 0 0 0 0,0 0 1 0 0,1 0-1 0 0,-1 0 0 0 0,1 4 0 0 0,0-4-340 0 0,0-1 1 0 0,0 1 0 0 0,1 0-1 0 0,-1 0 1 0 0,1-1-1 0 0,-1 1 1 0 0,1-1 0 0 0,0 1-1 0 0,-1 0 1 0 0,1-1-1 0 0,0 1 1 0 0,0-1-1 0 0,0 0 1 0 0,0 1 0 0 0,0-1-1 0 0,1 0 1 0 0,0 2-1 0 0,1-1-149 0 0,0 0-1 0 0,0 0 1 0 0,1 0-1 0 0,-1 0 0 0 0,0 0 1 0 0,1-1-1 0 0,0 1 1 0 0,-1-1-1 0 0,1 0 0 0 0,0 0 1 0 0,-1 0-1 0 0,1-1 0 0 0,0 0 1 0 0,0 1-1 0 0,0-1 1 0 0,-1 0-1 0 0,8-2 0 0 0,-7 1-91 0 0,0 0 0 0 0,0-1 0 0 0,0 0 0 0 0,-1 1 0 0 0,1-1 0 0 0,0-1 0 0 0,-1 1 0 0 0,0-1 0 0 0,0 1 0 0 0,1-1-1 0 0,-2 0 1 0 0,1 0 0 0 0,0 0 0 0 0,-1 0 0 0 0,1-1 0 0 0,-1 1 0 0 0,0-1 0 0 0,0 1 0 0 0,0-1 0 0 0,-1 0 0 0 0,1 0 0 0 0,-1 0-1 0 0,0 0 1 0 0,0 0 0 0 0,0 0 0 0 0,-1 0 0 0 0,1 0 0 0 0,-1 0 0 0 0,0 0 0 0 0,0-1 0 0 0,-1-3 0 0 0,1 4-34 0 0,0 1 0 0 0,0 0 0 0 0,-1 0 0 0 0,1 0 0 0 0,-1 0 0 0 0,0 0 0 0 0,0 0 0 0 0,0 0 0 0 0,0 0 0 0 0,0 0 0 0 0,0 0 0 0 0,-1 1 0 0 0,1-1 1 0 0,-1 0-1 0 0,0 1 0 0 0,0-1 0 0 0,0 1 0 0 0,0 0 0 0 0,-1 0 0 0 0,1 0 0 0 0,0 0 0 0 0,-1 0 0 0 0,1 0 0 0 0,-1 1 0 0 0,0-1 0 0 0,0 1 0 0 0,0-1 0 0 0,1 1 0 0 0,-1 0 1 0 0,0 0-1 0 0,0 1 0 0 0,-1-1 0 0 0,1 1 0 0 0,0-1 0 0 0,0 1 0 0 0,0 0 0 0 0,0 0 0 0 0,0 0 0 0 0,0 1 0 0 0,0-1 0 0 0,-4 2 0 0 0,0 0-2 0 0,0 0-1 0 0,0 1 0 0 0,0 0 1 0 0,0 1-1 0 0,1-1 0 0 0,-1 1 0 0 0,1 0 1 0 0,0 1-1 0 0,0 0 0 0 0,-6 6 1 0 0,9-7-137 0 0,0-1 0 0 0,0 1 0 0 0,0-1 0 0 0,0 1-1 0 0,1 0 1 0 0,0 0 0 0 0,0 1 0 0 0,-2 3 0 0 0,3-5-158 0 0,0-1-1 0 0,1 1 1 0 0,-1-1-1 0 0,1 1 1 0 0,0-1-1 0 0,0 1 1 0 0,-1-1-1 0 0,2 1 1 0 0,-1-1-1 0 0,0 1 1 0 0,0-1-1 0 0,1 1 1 0 0,0-1-1 0 0,-1 1 1 0 0,2 2-1 0 0,-1-4-70 0 0,-1 0 1 0 0,0-1-1 0 0,0 1 0 0 0,1 0 0 0 0,-1-1 0 0 0,0 1 1 0 0,1 0-1 0 0,-1-1 0 0 0,1 1 0 0 0,-1 0 0 0 0,1-1 1 0 0,-1 1-1 0 0,1-1 0 0 0,-1 1 0 0 0,1-1 0 0 0,0 1 1 0 0,-1-1-1 0 0,1 0 0 0 0,-1 1 0 0 0,1-1 0 0 0,0 0 1 0 0,0 1-1 0 0,-1-1 0 0 0,1 0 0 0 0,0 0 0 0 0,0 0 1 0 0,-1 0-1 0 0,1 0 0 0 0,0 0 0 0 0,0 0 0 0 0,-1 0 1 0 0,1 0-1 0 0,0 0 0 0 0,1 0 0 0 0,9-3-5525 0 0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2:02.2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 75 8034 0 0,'1'-15'2705'0'0,"1"-22"3082"0"0,2 14 816 0 0,-6 39-2614 0 0,1 12-2972 0 0,-1 7-1050 0 0,-12 73 206 0 0,1-8-1611 0 0,4-34-3317 0 0,3-77-2183 0 0,2-21 7321 0 0,4 29-266 0 0,1-1-1 0 0,-1 1 1 0 0,1-1 0 0 0,-1 1-1 0 0,1-1 1 0 0,0 1-1 0 0,0-1 1 0 0,1 1-1 0 0,-1 0 1 0 0,1 0 0 0 0,-1 0-1 0 0,1 0 1 0 0,0 0-1 0 0,0 0 1 0 0,0 0 0 0 0,1 0-1 0 0,-1 1 1 0 0,1-1-1 0 0,0 1 1 0 0,-1 0-1 0 0,1 0 1 0 0,0 0 0 0 0,0 0-1 0 0,0 0 1 0 0,0 1-1 0 0,1-1 1 0 0,-1 1-1 0 0,0 0 1 0 0,1 0 0 0 0,-1 0-1 0 0,1 0 1 0 0,5 0-1 0 0,2 1-98 0 0,1-1 1 0 0,0 2-1 0 0,-1-1 0 0 0,1 2 0 0 0,0 0 0 0 0,-1 0 0 0 0,1 1 0 0 0,16 6 1 0 0,-25-8-266 0 0,15 4-3305 0 0,-18-5 3322 0 0,0 0-1 0 0,1 0 1 0 0,-1 0-1 0 0,0 0 1 0 0,1 0-1 0 0,-1 0 1 0 0,0 0-1 0 0,0 0 1 0 0,1 0-1 0 0,-1 0 0 0 0,0 0 1 0 0,1-1-1 0 0,-1 1 1 0 0,0 0-1 0 0,0 0 1 0 0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2:02.6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1 134 10650 0 0,'5'3'3521'0'0,"1"-1"-1649"0"0,1 0-143 0 0,0-1-153 0 0,-3-1-416 0 0,2-1-383 0 0,1 0-305 0 0,-1-1-208 0 0,0-1-160 0 0,-1 2-184 0 0,1-1-416 0 0,0 1-737 0 0,1-2-1055 0 0,-2 0-1289 0 0,1-2-512 0 0,-1-1 849 0 0,-2-2-1706 0 0</inkml:trace>
  <inkml:trace contextRef="#ctx0" brushRef="#br0" timeOffset="1">121 13 4929 0 0,'-1'-1'657'0'0,"1"0"1"0"0,-1 0-1 0 0,0 0 0 0 0,0 0 1 0 0,1 0-1 0 0,-1 0 0 0 0,0 0 1 0 0,0 1-1 0 0,0-1 0 0 0,0 0 1 0 0,0 1-1 0 0,0-1 0 0 0,0 1 1 0 0,-2-1-1 0 0,2 1-440 0 0,1 0-1 0 0,0 0 0 0 0,-1 0 1 0 0,1 0-1 0 0,0 0 1 0 0,-1 0-1 0 0,1 1 1 0 0,0-1-1 0 0,-1 0 0 0 0,1 0 1 0 0,0 0-1 0 0,0 0 1 0 0,-1 1-1 0 0,1-1 217 0 0,0 0-217 0 0,-1 1 1 0 0,1-1-1 0 0,0 0 1 0 0,0 1-1 0 0,0-1 0 0 0,-1 0 1 0 0,1 0-1 0 0,0 1 1 0 0,0-1-1 0 0,0 0 0 0 0,0 1 1 0 0,0-1-1 0 0,0 0 1 0 0,0 1-1 0 0,-1 40 4990 0 0,1-27-5715 0 0,-2 126 1368 0 0,0-69-2466 0 0,1-2-4621 0 0,-2-44-3732 0 0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2:03.0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1 172 13411 0 0,'0'4'759'0'0,"0"0"1"0"0,1 1-1 0 0,-1-1 1 0 0,1 0-1 0 0,0 0 1 0 0,0 0-1 0 0,1 0 1 0 0,-1 1-1 0 0,1-2 1 0 0,3 7-1 0 0,-2-6-450 0 0,-1-1-1 0 0,1 1 0 0 0,0-1 0 0 0,0 0 0 0 0,0 0 0 0 0,0 0 0 0 0,0 0 0 0 0,1 0 0 0 0,6 4 1 0 0,-7-6-279 0 0,-1 0 1 0 0,1 1-1 0 0,0-1 1 0 0,0 0-1 0 0,0 0 1 0 0,-1-1-1 0 0,1 1 1 0 0,0 0 0 0 0,0-1-1 0 0,0 0 1 0 0,0 0-1 0 0,0 0 1 0 0,0 0-1 0 0,0 0 1 0 0,0-1-1 0 0,0 1 1 0 0,0-1 0 0 0,0 0-1 0 0,0 0 1 0 0,0 0-1 0 0,0 0 1 0 0,-1 0-1 0 0,1-1 1 0 0,0 1-1 0 0,-1-1 1 0 0,1 1 0 0 0,-1-1-1 0 0,0 0 1 0 0,0 0-1 0 0,1 0 1 0 0,-1-1-1 0 0,3-4 1 0 0,0-1 53 0 0,0-1 0 0 0,-1 0 0 0 0,0 0 0 0 0,0 0 0 0 0,-1-1 0 0 0,0 1 0 0 0,-1-1 0 0 0,0 0 0 0 0,-1 1 0 0 0,0-1 0 0 0,0 0 0 0 0,-1 0 0 0 0,0 0 0 0 0,-1 0 0 0 0,0 0 0 0 0,0 0 0 0 0,-1 1 0 0 0,-1-1 0 0 0,0 1 0 0 0,-6-16 0 0 0,8 24-52 0 0,1-1 1 0 0,-1 1-1 0 0,0-1 0 0 0,0 1 0 0 0,0 0 0 0 0,0 0 0 0 0,0-1 1 0 0,0 1-1 0 0,-1 0 0 0 0,1 0 0 0 0,0 0 0 0 0,0 0 1 0 0,-1 1-1 0 0,1-1 0 0 0,-1 0 0 0 0,1 0 0 0 0,-1 1 0 0 0,1-1 1 0 0,-1 1-1 0 0,1-1 0 0 0,-1 1 0 0 0,1 0 0 0 0,-3-1 0 0 0,1 2-10 0 0,0-1 0 0 0,1 1-1 0 0,-1-1 1 0 0,0 1 0 0 0,1 0-1 0 0,-1 0 1 0 0,1 0 0 0 0,-1 0-1 0 0,1 1 1 0 0,-1-1 0 0 0,1 0-1 0 0,-4 4 1 0 0,1 0-35 0 0,-1 0 0 0 0,1 0 0 0 0,0 0 1 0 0,0 1-1 0 0,1-1 0 0 0,0 1 0 0 0,0 1 0 0 0,0-1 1 0 0,-4 11-1 0 0,5-9-183 0 0,1 0 1 0 0,0 0-1 0 0,1 0 0 0 0,-1 11 1 0 0,7 7-4715 0 0,-5-25 4139 0 0,1 0-1 0 0,-1 0 1 0 0,1 1-1 0 0,0-1 1 0 0,-1-1 0 0 0,1 1-1 0 0,0 0 1 0 0,1 1-772 0 0,-1-1 772 0 0,0 0-1 0 0,0-1 1 0 0,0 1-1 0 0,0 0 1 0 0,0-1 0 0 0,0 1-1 0 0,0-1 1 0 0,2 1-1 0 0,3 0-4691 0 0</inkml:trace>
  <inkml:trace contextRef="#ctx0" brushRef="#br0" timeOffset="1">416 200 9082 0 0,'7'-7'10935'0'0,"-1"-5"-4060"0"0,3-3-5062 0 0,-9 15-2074 0 0,0 0 1 0 0,1-1 0 0 0,-1 1-1 0 0,0 0 1 0 0,1 0 0 0 0,-1 0 0 0 0,0 0-1 0 0,1-1 1 0 0,-1 1 0 0 0,0 0-1 0 0,1 0 1 0 0,-1 0 0 0 0,1 0 0 0 0,-1 0-1 0 0,0 0 1 0 0,1 0 0 0 0,-1 0-1 0 0,1 0 1 0 0,-1 0 0 0 0,0 0 0 0 0,1 0-1 0 0,-1 1 1 0 0,0-1 0 0 0,1 0-1 0 0,-1 0 1 0 0,0 0 0 0 0,1 0-1 0 0,-1 1 1 0 0,0-1 0 0 0,1 0 0 0 0,1 3-1823 0 0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2:24.8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160 482 5177 0 0,'-37'13'4838'0'0,"30"-10"-3802"0"0,-1 0 1 0 0,0 0 0 0 0,0-1 0 0 0,0 0 0 0 0,0 0 0 0 0,-17 1 0 0 0,23-3-935 0 0,0 0 1 0 0,0-1 0 0 0,0 1-1 0 0,0-1 1 0 0,-1 1 0 0 0,1-1-1 0 0,0 0 1 0 0,0 0 0 0 0,0 0 0 0 0,0 0-1 0 0,1 0 1 0 0,-1-1 0 0 0,0 1-1 0 0,0-1 1 0 0,1 1 0 0 0,-1-1 0 0 0,1 1-1 0 0,-1-1 1 0 0,1 0 0 0 0,0 0-1 0 0,0 1 1 0 0,-1-1 0 0 0,1 0-1 0 0,1 0 1 0 0,-1 0 0 0 0,0 0 0 0 0,0-1-1 0 0,1 1 1 0 0,-1 0 0 0 0,1 0-1 0 0,-1-4 1 0 0,-1-12-47 0 0,1 1-1 0 0,1 0 1 0 0,0 0 0 0 0,1-1-1 0 0,1 1 1 0 0,1 0 0 0 0,0 0-1 0 0,1 0 1 0 0,1 1 0 0 0,1 0-1 0 0,0-1 1 0 0,1 2 0 0 0,0-1-1 0 0,19-27 1 0 0,-19 34-31 0 0,1 0 0 0 0,0 1 0 0 0,0 0 1 0 0,1 0-1 0 0,0 1 0 0 0,0 0 0 0 0,0 0 0 0 0,1 1 0 0 0,0 0 1 0 0,1 1-1 0 0,-1 0 0 0 0,1 1 0 0 0,17-5 0 0 0,13-1 35 0 0,1 2 0 0 0,60-4-1 0 0,-13 2 18 0 0,15-11 77 0 0,42-4-1193 0 0,-140 24-1727 0 0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2:25.2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15 11771 0 0,'-12'-14'6398'0'0,"26"22"-4251"0"0,24 20-1568 0 0,3 6-188 0 0,-3-4 190 0 0,-1 1 1 0 0,41 47-1 0 0,-77-77-522 0 0,0 1 0 0 0,-1-1 0 0 0,1 1-1 0 0,0 0 1 0 0,-1-1 0 0 0,1 1 0 0 0,-1-1-1 0 0,1 1 1 0 0,-1 0 0 0 0,0 0 0 0 0,0-1-1 0 0,1 1 1 0 0,-1 0 0 0 0,-1 0 0 0 0,1-1-1 0 0,0 1 1 0 0,0 0 0 0 0,-1-1 0 0 0,1 1 0 0 0,-1 0-1 0 0,1-1 1 0 0,-1 1 0 0 0,0 0 0 0 0,1-1-1 0 0,-1 1 1 0 0,0-1 0 0 0,-1 2 0 0 0,-5 8 67 0 0,-1-1 0 0 0,-15 17 0 0 0,10-11-21 0 0,-41 38 107 0 0,2-3-1763 0 0,27-13-4893 0 0,22-30 961 0 0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2:25.9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57 82 5657 0 0,'-1'0'302'0'0,"-1"-1"1"0"0,1 1-1 0 0,-1-1 0 0 0,0 1 0 0 0,0 0 1 0 0,1 0-1 0 0,-1 0 0 0 0,0 0 0 0 0,1 0 1 0 0,-1 0-1 0 0,0 0 0 0 0,1 0 0 0 0,-1 1 0 0 0,0-1 1 0 0,1 1-1 0 0,-1-1 0 0 0,0 1 0 0 0,1 0 1 0 0,-1 0-1 0 0,1 0 0 0 0,-1-1 0 0 0,-1 3 0 0 0,2-1-122 0 0,-1 0 0 0 0,1 0 0 0 0,0 0 0 0 0,-1 0 0 0 0,1 0 0 0 0,0 0 0 0 0,0 0 0 0 0,1 1 0 0 0,-1-1 0 0 0,0 0-1 0 0,1 0 1 0 0,-1 1 0 0 0,1-1 0 0 0,0 4 0 0 0,0 1-76 0 0,0 0-1 0 0,0 0 1 0 0,1-1 0 0 0,0 1-1 0 0,0 0 1 0 0,1 0 0 0 0,0 0-1 0 0,0-1 1 0 0,1 1 0 0 0,3 7 0 0 0,-2-9-80 0 0,0 1 0 0 0,0-2 1 0 0,0 1-1 0 0,1 0 1 0 0,0-1-1 0 0,0 1 0 0 0,0-2 1 0 0,0 1-1 0 0,0 0 1 0 0,1-1-1 0 0,0 0 0 0 0,0 0 1 0 0,0-1-1 0 0,6 3 1 0 0,-9-4 4 0 0,-1-1 1 0 0,0 1 0 0 0,1-1-1 0 0,-1 1 1 0 0,1-1 0 0 0,-1 0-1 0 0,1 0 1 0 0,-1 0 0 0 0,1 0-1 0 0,-1-1 1 0 0,0 1 0 0 0,1-1-1 0 0,-1 1 1 0 0,0-1-1 0 0,1 0 1 0 0,-1 0 0 0 0,0 0-1 0 0,0 0 1 0 0,1 0 0 0 0,-1 0-1 0 0,0-1 1 0 0,0 1 0 0 0,0-1-1 0 0,-1 1 1 0 0,1-1 0 0 0,0 0-1 0 0,-1 0 1 0 0,1 0 0 0 0,-1 0-1 0 0,1 0 1 0 0,-1 0 0 0 0,0 0-1 0 0,0 0 1 0 0,0-1 0 0 0,0 1-1 0 0,0 0 1 0 0,-1-1 0 0 0,1 1-1 0 0,0-3 1 0 0,0-4 54 0 0,1 1-1 0 0,-1 0 1 0 0,-1-1 0 0 0,0 1 0 0 0,0-1 0 0 0,0 1 0 0 0,-1-1-1 0 0,-1 1 1 0 0,1 0 0 0 0,-1-1 0 0 0,0 1 0 0 0,-1 0-1 0 0,0 0 1 0 0,-1 1 0 0 0,-5-10 0 0 0,6 11-67 0 0,0 0 1 0 0,-1 1 0 0 0,0 0 0 0 0,0 0-1 0 0,0 0 1 0 0,-1 0 0 0 0,0 1-1 0 0,0 0 1 0 0,0 0 0 0 0,0 0-1 0 0,-1 0 1 0 0,1 1 0 0 0,-1 0-1 0 0,0 0 1 0 0,0 0 0 0 0,0 1-1 0 0,0 0 1 0 0,0 0 0 0 0,-1 1 0 0 0,-8-2-1 0 0,13 3-100 0 0,1 0 0 0 0,-1 0 0 0 0,1 0 0 0 0,-1 0 0 0 0,1 0 0 0 0,0 0 0 0 0,-1 0 1 0 0,1 0-1 0 0,-1 0 0 0 0,1 1 0 0 0,-1-1 0 0 0,1 1 0 0 0,0-1 0 0 0,-1 1 0 0 0,1-1 0 0 0,0 1 0 0 0,0 0 0 0 0,-1 0 0 0 0,1-1 0 0 0,0 1 0 0 0,0 0 0 0 0,0 0 0 0 0,0 0 0 0 0,0 0 0 0 0,0 0 0 0 0,0 1 0 0 0,-1 1 0 0 0,1 0-559 0 0,1-1 1 0 0,-1 1-1 0 0,0 0 0 0 0,1 0 0 0 0,-1-1 0 0 0,1 1 0 0 0,0 0 0 0 0,0 0 0 0 0,0 0 0 0 0,1-1 0 0 0,-1 1 1 0 0,2 5-1 0 0,1 7-4458 0 0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2:26.3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 1 9506 0 0,'2'6'2473'0'0,"-1"-1"87"0"0,-1 5-63 0 0,0 0-513 0 0,-2 1-584 0 0,0 2-503 0 0,-2 3-313 0 0,0 0-248 0 0,0 0-160 0 0,1 1-96 0 0,2 1-104 0 0,0-1-280 0 0,0 0-536 0 0,1 1-825 0 0,-2 0-1015 0 0,2-1-961 0 0,-3-2-200 0 0,6 5-2296 0 0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2:26.6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14 8706 0 0,'8'1'6880'0'0,"18"-7"-5042"0"0,-16 4-966 0 0,3 0-385 0 0,-4 0-358 0 0,0 1 1 0 0,0 0 0 0 0,1 0 0 0 0,-1 1 0 0 0,0 0 0 0 0,0 1 0 0 0,12 2 0 0 0,-20-3-118 0 0,-1 0 1 0 0,0 0 0 0 0,1 1 0 0 0,-1-1-1 0 0,0 0 1 0 0,1 1 0 0 0,-1-1 0 0 0,0 0-1 0 0,1 1 1 0 0,-1-1 0 0 0,0 0 0 0 0,1 1 0 0 0,-1-1-1 0 0,0 0 1 0 0,0 1 0 0 0,0-1 0 0 0,0 1-1 0 0,1-1 1 0 0,-1 0 0 0 0,0 1 0 0 0,0-1-1 0 0,0 1 1 0 0,0-1 0 0 0,0 1 0 0 0,0-1 0 0 0,0 0-1 0 0,0 1 1 0 0,0-1 0 0 0,0 1 0 0 0,0-1-1 0 0,0 1 1 0 0,0-1 0 0 0,-1 1 0 0 0,1-1-1 0 0,0 0 1 0 0,0 1 0 0 0,0-1 0 0 0,-1 0 0 0 0,1 1-1 0 0,0-1 1 0 0,-1 1 0 0 0,-14 23 61 0 0,7-12-11 0 0,7-10-57 0 0,1-1 0 0 0,-1 1 0 0 0,1-1 0 0 0,-1 1 0 0 0,1-1 0 0 0,-1 1-1 0 0,1-1 1 0 0,0 1 0 0 0,0-1 0 0 0,0 1 0 0 0,0 0 0 0 0,0-1 0 0 0,0 1 0 0 0,0-1 0 0 0,0 1 0 0 0,1-1 0 0 0,-1 1 0 0 0,1-1-1 0 0,-1 1 1 0 0,1-1 0 0 0,-1 1 0 0 0,1-1 0 0 0,0 0 0 0 0,0 1 0 0 0,0-1 0 0 0,0 0 0 0 0,0 0 0 0 0,0 1 0 0 0,0-1 0 0 0,0 0-1 0 0,0 0 1 0 0,0 0 0 0 0,1 0 0 0 0,-1-1 0 0 0,0 1 0 0 0,1 0 0 0 0,-1 0 0 0 0,1-1 0 0 0,-1 1 0 0 0,1-1 0 0 0,-1 1 0 0 0,1-1-1 0 0,-1 0 1 0 0,1 0 0 0 0,1 0 0 0 0,2 1-92 0 0,1 0 0 0 0,-1-1 0 0 0,1 0 0 0 0,-1 0 0 0 0,0-1 0 0 0,1 1 0 0 0,-1-1 0 0 0,0 0 0 0 0,1-1 0 0 0,-1 1 0 0 0,0-1 1 0 0,5-3-1 0 0,-4 3-722 0 0,-1-2 0 0 0,0 1 0 0 0,0-1 0 0 0,0 0 0 0 0,0 0-1 0 0,-1 0 1 0 0,1 0 0 0 0,-1-1 0 0 0,0 0 0 0 0,-1 0 0 0 0,1 0 0 0 0,-1 0 0 0 0,0 0 0 0 0,0-1 0 0 0,2-6 0 0 0,4-9-3649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1:25.3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2 12563 0 0,'0'1'266'0'0,"-1"0"0"0"0,0 0 0 0 0,1 0 0 0 0,-1 0 0 0 0,1 0 0 0 0,0 0 0 0 0,-1 0 0 0 0,1 0 0 0 0,0 0 0 0 0,0 0 0 0 0,-1 1 0 0 0,1-1 0 0 0,0 0 0 0 0,0 0 0 0 0,0 0 0 0 0,0 0 0 0 0,1 1 0 0 0,-1-1 0 0 0,0 0 0 0 0,0 0 0 0 0,1 0 0 0 0,-1 0 0 0 0,1 0 0 0 0,-1 0 0 0 0,1 0 0 0 0,0 2 0 0 0,1-1-62 0 0,0-1-1 0 0,0 1 0 0 0,0-1 1 0 0,0 0-1 0 0,0 0 1 0 0,0 0-1 0 0,0 0 0 0 0,0 0 1 0 0,1 0-1 0 0,-1 0 1 0 0,0-1-1 0 0,5 1 0 0 0,9 1-69 0 0,1-1-1 0 0,-1-1 0 0 0,20-2 0 0 0,-25 2 430 0 0,235-3 310 0 0,4 0-2957 0 0,-197-2-1748 0 0,-46 4 2744 0 0,-1-1 0 0 0,-1 1 0 0 0,1-1-1 0 0,0 0 1 0 0,0-1 0 0 0,8-4 0 0 0,12-12-5776 0 0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2:31.6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62 16 4209 0 0,'-22'7'3105'0'0,"20"-7"-2497"0"0,1 0 0 0 0,-1 0 0 0 0,0 0 0 0 0,1 0 0 0 0,-1 0 0 0 0,0 0 0 0 0,0 0 0 0 0,1 0 0 0 0,-1-1 0 0 0,0 1 0 0 0,1-1 0 0 0,-1 1 0 0 0,1-1 0 0 0,-1 0-1 0 0,0 1 1 0 0,1-1 0 0 0,-1 0 0 0 0,1 0 0 0 0,0 0 0 0 0,-1 0 0 0 0,1 0 0 0 0,0-1 0 0 0,0 1 0 0 0,-1-2 0 0 0,7 4-472 0 0,1 0 1 0 0,-1-1-1 0 0,1 1 1 0 0,0-2-1 0 0,-1 1 1 0 0,1 0-1 0 0,0-1 1 0 0,6-2-1 0 0,37-2-187 0 0,-47 5 56 0 0,0 0-1 0 0,1 0 0 0 0,-1 0 0 0 0,0 1 0 0 0,0-1 0 0 0,1 1 1 0 0,-1-1-1 0 0,0 1 0 0 0,0 0 0 0 0,0-1 0 0 0,0 1 0 0 0,0 0 1 0 0,0 1-1 0 0,0-1 0 0 0,0 0 0 0 0,0 0 0 0 0,0 1 0 0 0,-1-1 1 0 0,1 1-1 0 0,0 0 0 0 0,-1-1 0 0 0,0 1 0 0 0,1 0 1 0 0,-1 0-1 0 0,0 0 0 0 0,2 4 0 0 0,-1 1 29 0 0,-1-1 0 0 0,0 1 0 0 0,0 1-1 0 0,0-1 1 0 0,-1 0 0 0 0,-1 13 0 0 0,0 2-30 0 0,3-14-12 0 0,3 2-7574 0 0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2:32.2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6 4737 0 0,'-1'0'516'0'0,"1"-1"-1"0"0,-1 0 1 0 0,0 0-1 0 0,0 1 1 0 0,-1-1-1 0 0,1 0 1 0 0,0 1-1 0 0,0-1 1 0 0,0 1-1 0 0,-9 2 7721 0 0,24 2-7712 0 0,44-3 1053 0 0,-50-2-1354 0 0,0 1 0 0 0,0 0 0 0 0,0 0 0 0 0,0 1 0 0 0,0 0 1 0 0,10 2-1 0 0,-15-2-156 0 0,0 1 0 0 0,0-1 0 0 0,0 1 0 0 0,-1-1-1 0 0,1 1 1 0 0,0 0 0 0 0,-1 0 0 0 0,1 0 0 0 0,-1 0 0 0 0,0 1 0 0 0,1-1 0 0 0,-1 1 0 0 0,0-1 0 0 0,0 1 0 0 0,-1 0 0 0 0,1-1 0 0 0,-1 1 0 0 0,1 0 0 0 0,-1 0 0 0 0,1 3 0 0 0,1 6 77 0 0,0 0-1 0 0,-1 0 1 0 0,0-1-1 0 0,-1 1 1 0 0,0 0-1 0 0,-2 15 1 0 0,2 16-1064 0 0,6 0-3326 0 0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2:32.5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93 4345 0 0,'-1'-17'1467'0'0,"-1"7"413"0"0,1 0 0 0 0,0 0 0 0 0,1 0 0 0 0,0 0 0 0 0,3-16 0 0 0,-2 26-1660 0 0,-1 1 0 0 0,1-1 1 0 0,0 1-1 0 0,-1-1 1 0 0,1 1-1 0 0,-1-1 0 0 0,1 1 1 0 0,-1-1-1 0 0,1 1 0 0 0,-1-1 1 0 0,1 1-1 0 0,-1 0 0 0 0,1-1 1 0 0,-1 1-1 0 0,0-1 1 0 0,1 1-1 0 0,-1 0 0 0 0,0 0 1 0 0,0-1-1 0 0,1 1 0 0 0,-1 0 1 0 0,0 0-1 0 0,0 1 1 0 0,10 25 552 0 0,9 71 40 0 0,6 23-1069 0 0,-20-105-1081 0 0,1-1-1 0 0,12 28 1 0 0,-17-42 781 0 0,6 11-2625 0 0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2:33.3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 2 6577 0 0,'0'0'57'0'0,"-1"0"0"0"0,1 0 0 0 0,0 0-1 0 0,0 0 1 0 0,0-1 0 0 0,0 1-1 0 0,-1 0 1 0 0,1 0 0 0 0,0 0-1 0 0,0 0 1 0 0,-1 0 0 0 0,1 0 0 0 0,0 0-1 0 0,0 0 1 0 0,0 0 0 0 0,-1 0-1 0 0,1 0 1 0 0,0 0 0 0 0,0 0-1 0 0,-1 0 1 0 0,1 0 0 0 0,0 0 0 0 0,0 0-1 0 0,0 0 1 0 0,-1 0 0 0 0,1 0-1 0 0,0 0 1 0 0,0 1 0 0 0,0-1-1 0 0,-1 0 1 0 0,1 0 0 0 0,0 0 0 0 0,0 0-1 0 0,0 0 1 0 0,0 1 0 0 0,-1-1-1 0 0,1 0 1 0 0,0 0 0 0 0,0 0-1 0 0,0 0 1 0 0,0 1 0 0 0,0-1 0 0 0,0 0-1 0 0,0 0 1 0 0,-1 0 0 0 0,1 1-1 0 0,0-1 1 0 0,0 0 0 0 0,-7 21 4630 0 0,0 22 1682 0 0,7-35-8091 0 0,0-1 1 0 0,1 1-1 0 0,0-1 0 0 0,0 1 0 0 0,0-1 0 0 0,5 12 0 0 0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2:34.2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55 48 2256 0 0,'9'-11'1743'0'0,"-7"10"-1549"0"0,-1-1 0 0 0,1 1 1 0 0,-1-1-1 0 0,1 0 0 0 0,-1 1 0 0 0,0-1 1 0 0,0 0-1 0 0,0 0 0 0 0,0 0 1 0 0,0 0-1 0 0,0 0 0 0 0,-3-14 12117 0 0,2 16-12137 0 0,-12 16 3171 0 0,-9 21-2708 0 0,12-14-527 0 0,-12 47 0 0 0,8-6-4348 0 0,24-97-190 0 0,11 5 4117 0 0,-20 25 420 0 0,0 2-1 0 0,1-1 1 0 0,-1 0 0 0 0,1 0-1 0 0,-1 1 1 0 0,1-1 0 0 0,-1 1-1 0 0,1 0 1 0 0,0 0-1 0 0,0 0 1 0 0,0 0 0 0 0,0 0-1 0 0,0 1 1 0 0,0-1-1 0 0,0 1 1 0 0,0 0 0 0 0,-1 0-1 0 0,1 0 1 0 0,0 0-1 0 0,0 1 1 0 0,0-1 0 0 0,6 2-1 0 0,30 19 468 0 0,-10-5-2263 0 0,-29-16 1520 0 0,0 0-1 0 0,1 1 1 0 0,-1-1 0 0 0,0 0-1 0 0,1 0 1 0 0,-1 0-1 0 0,0 0 1 0 0,0 0 0 0 0,1 0-1 0 0,-1 0 1 0 0,0 1-1 0 0,1-1 1 0 0,-1 0 0 0 0,0 0-1 0 0,1 0 1 0 0,-1 0-1 0 0,0 0 1 0 0,1-1-1 0 0,-1 1 1 0 0,0 0 0 0 0,1 0-1 0 0,-1 0 1 0 0,0 0-1 0 0,0 0 1 0 0,1 0 0 0 0,-1 0-1 0 0,0-1 1 0 0,0 1-1 0 0,1 0 1 0 0,-1 0 0 0 0,0 0-1 0 0,0-1 1 0 0,1 1-1 0 0,-1 0 1 0 0,0 0-1 0 0,0-1 1 0 0,1 1 0 0 0,0-15-2847 0 0,-9-22 1758 0 0,7 33 1041 0 0,-3-21 1886 0 0,4 25-1245 0 0,0-1 1 0 0,0 0-1 0 0,0 0 1 0 0,1 0-1 0 0,-1 0 1 0 0,0 0-1 0 0,0 0 1 0 0,1 0 0 0 0,-1 0-1 0 0,0 0 1 0 0,1 1-1 0 0,-1-1 1 0 0,1 0-1 0 0,-1 0 1 0 0,1 0-1 0 0,0 1 1 0 0,-1-1 0 0 0,1 0-1 0 0,0 1 1 0 0,-1-1-1 0 0,1 1 1 0 0,0-1-1 0 0,1 0 1 0 0,-1 6-80 0 0,-1-1 0 0 0,0 1 1 0 0,0 0-1 0 0,0 0 0 0 0,0 0 1 0 0,-2 7-1 0 0,-26 118-2577 0 0,36-139 2833 0 0,1 0 0 0 0,-1 1 1 0 0,13-9-1 0 0,-17 13-424 0 0,1 1 1 0 0,0-1 0 0 0,0 1-1 0 0,1 1 1 0 0,-1-1 0 0 0,8-2-1 0 0,-11 5-235 0 0,0-1 0 0 0,0 0-1 0 0,0 1 1 0 0,0-1 0 0 0,0 1 0 0 0,0 0-1 0 0,0 0 1 0 0,0-1 0 0 0,0 1-1 0 0,0 0 1 0 0,0 1 0 0 0,0-1-1 0 0,0 0 1 0 0,0 1 0 0 0,0-1 0 0 0,0 1-1 0 0,-1-1 1 0 0,1 1 0 0 0,0 0-1 0 0,0 0 1 0 0,0 0 0 0 0,2 2-1 0 0,-4-3-253 0 0,1 1-1 0 0,-1-1 0 0 0,0 0 0 0 0,0 1 1 0 0,1-1-1 0 0,-1 1 0 0 0,0-1 0 0 0,0 1 0 0 0,1-1 1 0 0,-1 0-1 0 0,0 1 0 0 0,0-1 0 0 0,0 1 1 0 0,0-1-1 0 0,0 1 0 0 0,0-1 0 0 0,0 1 0 0 0,0-1 1 0 0,0 1-1 0 0,0-1 0 0 0,0 1 0 0 0,0-1 1 0 0,0 1-1 0 0,0-1 0 0 0,0 1 0 0 0,-1-1 0 0 0,1 1 1 0 0,0-1-1 0 0,-1 1 0 0 0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2:34.5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70 10042 0 0,'2'1'7404'0'0,"5"-1"-3708"0"0,18-5-2770 0 0,-21 5-17 0 0,8-3-912 0 0,73-15 431 0 0,-32-4-8099 0 0,-37 8 4 0 0,-11 6 2372 0 0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2:34.9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34 10978 0 0,'0'-1'392'0'0,"0"1"-1"0"0,0-1 1 0 0,0 1 0 0 0,0-1-1 0 0,5-5 5091 0 0,-5 5-5091 0 0,1 1 1 0 0,-1 0 0 0 0,1-1-1 0 0,-1 1 1 0 0,1 0-1 0 0,19-6 2162 0 0,19 5-2289 0 0,-35 1-233 0 0,0 0 0 0 0,0 0 0 0 0,-1 1 0 0 0,1 0 0 0 0,0-1 0 0 0,0 1 0 0 0,0 1 0 0 0,-1-1-1 0 0,1 0 1 0 0,-1 1 0 0 0,1 0 0 0 0,-1 0 0 0 0,1 0 0 0 0,-1 0 0 0 0,0 0 0 0 0,0 1 0 0 0,0-1 0 0 0,0 1 0 0 0,-1 0 0 0 0,1 0 0 0 0,3 5 0 0 0,-3-1-11 0 0,0 0 0 0 0,0 0 0 0 0,0 1 0 0 0,-1-1 0 0 0,0 1-1 0 0,0-1 1 0 0,-1 1 0 0 0,0 0 0 0 0,-1 14 0 0 0,1 25-757 0 0,0 33-2075 0 0,7-28-9272 0 0</inkml:trace>
  <inkml:trace contextRef="#ctx0" brushRef="#br0" timeOffset="1">302 15 10698 0 0,'0'-1'619'0'0,"1"-1"0"0"0,-1 1 0 0 0,1 0 0 0 0,0 0-1 0 0,-1 0 1 0 0,1 0 0 0 0,0 0 0 0 0,0 0 0 0 0,0 1 0 0 0,0-1-1 0 0,0 0 1 0 0,0 0 0 0 0,0 1 0 0 0,1-2 0 0 0,-1 2-460 0 0,-1 0 1 0 0,0 0 0 0 0,1 0-1 0 0,-1 0 1 0 0,0 0-1 0 0,1 0 1 0 0,-1 1-1 0 0,0-1 1 0 0,1 0-1 0 0,-1 0 1 0 0,0 0 0 0 0,1 0-1 0 0,-1 1 1 0 0,0-1-1 0 0,0 0 1 0 0,1 0-1 0 0,-1 1 1 0 0,0-1 0 0 0,0 0-1 0 0,1 0 1 0 0,-1 1-1 0 0,0-1 1 0 0,0 0-1 0 0,0 1 1 0 0,0-1 0 0 0,1 0-1 0 0,-1 1 1 0 0,0-1-1 0 0,0 0 1 0 0,0 1-1 0 0,0-1 1 0 0,5 42 2316 0 0,-4-30-2649 0 0,5 67 231 0 0,6 61 257 0 0,-9-120-985 0 0,1 0 1 0 0,1 0-1 0 0,0-1 0 0 0,15 34 1 0 0,-8-35-2503 0 0,-6-14-647 0 0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2:45.8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72 30 5817 0 0,'-36'-8'4862'0'0,"1"-2"4030"0"0,62 0-6894 0 0,1 9-1737 0 0,-1 1 1 0 0,0 1-1 0 0,1 2 1 0 0,27 6-1 0 0,-17-2-361 0 0,47 1-1 0 0,-73-8-593 0 0,0 0 0 0 0,0-1-1 0 0,0 0 1 0 0,0-1 0 0 0,0 0-1 0 0,-1-1 1 0 0,1-1 0 0 0,12-4-1 0 0,-10 1-6241 0 0,-2 14 1151 0 0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2:46.2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1 8514 0 0,'-1'0'198'0'0,"1"0"-1"0"0,-1 0 1 0 0,1 0 0 0 0,0-1 0 0 0,-1 1 0 0 0,1 0-1 0 0,-1 0 1 0 0,1 0 0 0 0,-1 0 0 0 0,1 0 0 0 0,0 1-1 0 0,-1-1 1 0 0,1 0 0 0 0,-1 0 0 0 0,1 0 0 0 0,0 0-1 0 0,-1 0 1 0 0,1 0 0 0 0,-1 1 0 0 0,1-1 0 0 0,0 0-1 0 0,-1 0 1 0 0,1 1 0 0 0,0-1 0 0 0,-1 0 0 0 0,1 1 0 0 0,0-1-1 0 0,0 0 1 0 0,-1 1 0 0 0,1-1 0 0 0,0 0 0 0 0,0 1-1 0 0,0-1 1 0 0,-1 0 0 0 0,1 1 0 0 0,0-1 0 0 0,0 1-1 0 0,0-1 1 0 0,0 0 0 0 0,0 1 0 0 0,10 19 2984 0 0,24 14-1534 0 0,13 1-1029 0 0,-34-27-567 0 0,-1 1-1 0 0,-1-1 1 0 0,1 2-1 0 0,-1 0 1 0 0,-1 0 0 0 0,18 23-1 0 0,-26-30 5 0 0,-1 1 0 0 0,1 0-1 0 0,-1-1 1 0 0,0 1 0 0 0,0 0-1 0 0,0 0 1 0 0,-1-1 0 0 0,1 1 0 0 0,-1 0-1 0 0,0 0 1 0 0,0 0 0 0 0,-1 0-1 0 0,1-1 1 0 0,-1 1 0 0 0,1 0-1 0 0,-1 0 1 0 0,0-1 0 0 0,-1 1 0 0 0,1 0-1 0 0,-1-1 1 0 0,1 1 0 0 0,-1-1-1 0 0,0 0 1 0 0,-3 4 0 0 0,-1 2 3 0 0,0-1 0 0 0,0 0 1 0 0,-1 0-1 0 0,0-1 0 0 0,-1 0 1 0 0,0 0-1 0 0,-16 11 0 0 0,11-11-88 0 0,10-6-77 0 0,0 0 0 0 0,0 0 0 0 0,0 0 0 0 0,0 1 0 0 0,0 0 0 0 0,1-1 0 0 0,-1 1 0 0 0,1 0 0 0 0,-1 0 0 0 0,1 1 0 0 0,0-1 0 0 0,-1 0 0 0 0,-1 4 0 0 0,4-6-66 0 0,0 1 0 0 0,0-1 0 0 0,0 0 0 0 0,0 1 0 0 0,0-1 0 0 0,0 1 0 0 0,0-1 0 0 0,1 1 0 0 0,-1-1 0 0 0,0 0 0 0 0,0 1 0 0 0,0-1 0 0 0,0 1 0 0 0,1-1 0 0 0,-1 0 0 0 0,0 1 0 0 0,0-1 0 0 0,1 0 0 0 0,-1 1 0 0 0,0-1 0 0 0,1 0 0 0 0,-1 0 0 0 0,0 1 0 0 0,1-1 0 0 0,-1 0 0 0 0,0 0 0 0 0,1 1 0 0 0,-1-1 0 0 0,1 0 0 0 0,-1 0 0 0 0,0 0 0 0 0,1 0 0 0 0,-1 0 0 0 0,1 0 0 0 0,0 0 0 0 0,16 2-6427 0 0,-2-3 275 0 0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2:46.6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 7 10434 0 0,'-11'-2'3055'0'0,"-2"-2"2964"0"0,26 4-3189 0 0,57 2-1940 0 0,2 1-2021 0 0,-25 2-4641 0 0,-87-9-2552 0 0,-6 8 9286 0 0,43-4-705 0 0,0 1 0 0 0,0 0 0 0 0,0 0 0 0 0,-1 0 0 0 0,1 0-1 0 0,1 0 1 0 0,-1 1 0 0 0,0-1 0 0 0,0 1 0 0 0,0 0 0 0 0,1 0-1 0 0,-1 0 1 0 0,1 0 0 0 0,0 0 0 0 0,-1 1 0 0 0,1-1 0 0 0,0 1 0 0 0,0-1-1 0 0,1 1 1 0 0,-1 0 0 0 0,0-1 0 0 0,1 1 0 0 0,0 0 0 0 0,0 0-1 0 0,0 0 1 0 0,-1 6 0 0 0,1-2-219 0 0,0 1 0 0 0,0 0 0 0 0,1-1-1 0 0,0 1 1 0 0,2 10 0 0 0,-2-16-335 0 0,0 1 0 0 0,1 0 0 0 0,-1-1 1 0 0,1 1-1 0 0,0 0 0 0 0,0-1 0 0 0,0 1 0 0 0,0-1 0 0 0,0 1 1 0 0,0-1-1 0 0,1 0 0 0 0,-1 0 0 0 0,1 1 0 0 0,0-1 0 0 0,0 0 0 0 0,-1 0 1 0 0,1 0-1 0 0,3 1 0 0 0,-4-2 129 0 0,-1-1 0 0 0,1 0 0 0 0,-1 0 0 0 0,0 0 0 0 0,1 1 0 0 0,-1-1 0 0 0,1 0 0 0 0,-1 0 0 0 0,1 0 1 0 0,-1 0-1 0 0,1 0 0 0 0,-1 0 0 0 0,0 0 0 0 0,1 0 0 0 0,-1 0 0 0 0,1 0 0 0 0,-1 0 0 0 0,1-1 0 0 0,-1 1 0 0 0,1 0 0 0 0,-1 0 0 0 0,0 0 0 0 0,1 0 0 0 0,-1-1 0 0 0,1 1 1 0 0,0-1-1 0 0,6-5-3591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1:25.7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11 8858 0 0,'16'-1'5639'0'0,"0"-3"-3601"0"0,17-2-620 0 0,-15 6-1060 0 0,0 1 0 0 0,0 0 0 0 0,-1 1 1 0 0,1 1-1 0 0,0 1 0 0 0,-1 1 0 0 0,0 0 0 0 0,0 1 0 0 0,17 9 0 0 0,-24-11-253 0 0,-1 1 0 0 0,0 0 1 0 0,0 0-1 0 0,-1 1 0 0 0,1 0 0 0 0,-1 1 0 0 0,0 0 0 0 0,-1 0 0 0 0,0 0 0 0 0,0 1 1 0 0,-1 0-1 0 0,0 1 0 0 0,0-1 0 0 0,-1 1 0 0 0,0 0 0 0 0,0 1 0 0 0,3 11 0 0 0,-6-17-77 0 0,-1 0 0 0 0,0 0 0 0 0,0 1 0 0 0,-1-1 0 0 0,1 0 0 0 0,-1 1 0 0 0,0-1 0 0 0,0 1 0 0 0,0-1 0 0 0,-1 0 0 0 0,0 1 0 0 0,0-1 0 0 0,0 0 0 0 0,0 0 0 0 0,0 1 0 0 0,-1-1 0 0 0,0 0 0 0 0,0 0 0 0 0,0-1 0 0 0,0 1-1 0 0,-1 0 1 0 0,0-1 0 0 0,-4 5 0 0 0,-4 3-254 0 0,-2-1-1 0 0,1-1 0 0 0,-1 0 0 0 0,-1-1 1 0 0,-18 9-1 0 0,18-10-58 0 0,1 0 1 0 0,0 1-1 0 0,0 0 0 0 0,1 1 0 0 0,-12 11 0 0 0,23-19 284 0 0,-1 0 0 0 0,1 1-1 0 0,0-1 1 0 0,0 0-1 0 0,-1 1 1 0 0,1 0-1 0 0,0-1 1 0 0,0 1-1 0 0,0-1 1 0 0,1 1-1 0 0,-1 0 1 0 0,0 0-1 0 0,1 0 1 0 0,-1-1-1 0 0,1 1 1 0 0,-1 0-1 0 0,1 0 1 0 0,0 0-1 0 0,0 0 1 0 0,0 0-1 0 0,0 0 1 0 0,0 0-1 0 0,0 0 1 0 0,1-1-1 0 0,-1 1 1 0 0,0 0-1 0 0,1 0 1 0 0,0 0-1 0 0,-1 0 1 0 0,1-1-1 0 0,0 1 1 0 0,0 0-1 0 0,0-1 1 0 0,0 1-1 0 0,0-1 1 0 0,0 1-1 0 0,1-1 1 0 0,-1 1-1 0 0,0-1 1 0 0,1 0-1 0 0,-1 0 1 0 0,1 0-1 0 0,2 2 1 0 0,7 4 170 0 0,1 0 1 0 0,-1-1-1 0 0,1 0 1 0 0,25 7-1 0 0,9 0 33 0 0,2-2 1 0 0,75 9-1 0 0,12 1-868 0 0,-134-21 630 0 0,0 0-1 0 0,0 0 1 0 0,0 0-1 0 0,0 0 1 0 0,0 1-1 0 0,0-1 1 0 0,0 0-1 0 0,0 1 1 0 0,0-1-1 0 0,0 0 1 0 0,-1 1-1 0 0,1-1 1 0 0,0 1-1 0 0,0-1 1 0 0,0 1-1 0 0,0 0 0 0 0,-1-1 1 0 0,1 1-1 0 0,0 0 1 0 0,-1 0-1 0 0,1 0 1 0 0,-1-1-1 0 0,1 1 1 0 0,0 1-1 0 0,-1-1 16 0 0,0 0-1 0 0,0 0 0 0 0,0 0 0 0 0,-1 1 0 0 0,1-1 1 0 0,0 0-1 0 0,0 0 0 0 0,-1 0 0 0 0,1 0 0 0 0,-1 0 1 0 0,1 0-1 0 0,-1-1 0 0 0,1 1 0 0 0,-1 0 0 0 0,0 0 0 0 0,1 0 1 0 0,-1 0-1 0 0,-1 1 0 0 0,-6 5 10 0 0,-1 0-1 0 0,0 0 1 0 0,-13 7 0 0 0,17-10 27 0 0,-28 15 528 0 0,-40 17 1 0 0,-25 15 1666 0 0,86-44-1927 0 0,1 1 0 0 0,0 0-1 0 0,0 1 1 0 0,1 0 0 0 0,0 1 0 0 0,-9 11 0 0 0,1 3 55 0 0,8-10-242 0 0,0 0 0 0 0,-1-1 0 0 0,-1-1 0 0 0,0 0 1 0 0,-15 12-1 0 0,68-23-362 0 0,30-5-46 0 0,132-9 321 0 0,-70-6-3005 0 0,-130 18 2351 0 0,1 1 0 0 0,-1-1-1 0 0,1 0 1 0 0,-1 0 0 0 0,0 0 0 0 0,1 0 0 0 0,-1-1 0 0 0,6-3 0 0 0,-7 4-35 0 0,-1-1 1 0 0,1 0 0 0 0,-1 0 0 0 0,0 0 0 0 0,1 0 0 0 0,-1 0-1 0 0,0 0 1 0 0,0 0 0 0 0,-1 0 0 0 0,1 0 0 0 0,1-5 0 0 0,9-11-5645 0 0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2:47.0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72 7 4937 0 0,'0'-1'193'0'0,"1"1"0"0"0,-1-1 0 0 0,0 1 1 0 0,1-1-1 0 0,-1 1 0 0 0,1 0 0 0 0,-1-1 0 0 0,0 1 0 0 0,1 0 0 0 0,-1-1 0 0 0,1 1 1 0 0,-1 0-1 0 0,1 0 0 0 0,-1-1 0 0 0,1 1 0 0 0,-1 0 0 0 0,1 0 0 0 0,-1 0 0 0 0,1-1 1 0 0,-1 1-1 0 0,1 0 0 0 0,-1 0 0 0 0,1 0 0 0 0,0 0 0 0 0,-1 0 0 0 0,1 0 0 0 0,-1 0 1 0 0,1 1-1 0 0,-1-1 0 0 0,1 0 0 0 0,-1 0 0 0 0,1 0 0 0 0,-1 0 0 0 0,1 1 0 0 0,-1-1 1 0 0,1 0-1 0 0,0 1 0 0 0,0 0 213 0 0,0 1 0 0 0,0 0 0 0 0,0-1 0 0 0,0 1 0 0 0,0 0 0 0 0,0 0 0 0 0,0 0 0 0 0,-1-1 0 0 0,1 1 0 0 0,0 4 1 0 0,5 48 2686 0 0,-11-10-2105 0 0,3-36-1447 0 0,0 0 0 0 0,0-1-1 0 0,-1 1 1 0 0,-5 9 0 0 0,7-15 189 0 0,0 0 0 0 0,0 1 0 0 0,0-1 0 0 0,0 0 0 0 0,-1 0 0 0 0,1 0 0 0 0,-1 0 0 0 0,1 0 0 0 0,-1-1 0 0 0,0 1 1 0 0,0 0-1 0 0,1-1 0 0 0,-1 1 0 0 0,-1-1 0 0 0,1 0 0 0 0,0 1 0 0 0,0-1 0 0 0,0 0 0 0 0,-1 0 0 0 0,1-1 0 0 0,0 1 0 0 0,-1 0 0 0 0,1-1 1 0 0,-1 0-1 0 0,1 1 0 0 0,0-1 0 0 0,-1 0 0 0 0,1 0 0 0 0,-1 0 0 0 0,1-1 0 0 0,-1 1 0 0 0,1 0 0 0 0,0-1 0 0 0,-1 0 0 0 0,1 0 0 0 0,-3 0 0 0 0,-2-4 2052 0 0,8 2-378 0 0,18-2 499 0 0,28 3-159 0 0,11 4-956 0 0,0 0-1375 0 0,-20-3-4110 0 0,-32-4-345 0 0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2:47.3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84 7 6721 0 0,'-4'2'705'0'0,"1"0"0"0"0,-1 1 0 0 0,1 0 0 0 0,0 0 0 0 0,0 0 0 0 0,0 0 0 0 0,0 1 0 0 0,1-1 0 0 0,-1 1 0 0 0,1-1 0 0 0,-2 6 0 0 0,1-3-176 0 0,1 0 0 0 0,0 0 0 0 0,1 0 0 0 0,-1 0 0 0 0,1 0 0 0 0,0 0 0 0 0,1 8 0 0 0,0 0-622 0 0,1-1 1 0 0,0 1-1 0 0,1 0 0 0 0,1 0 0 0 0,1-1 1 0 0,6 20-1 0 0,-6-26-73 0 0,2 1-4604 0 0,2-29-7114 0 0</inkml:trace>
  <inkml:trace contextRef="#ctx0" brushRef="#br0" timeOffset="1">117 1 4929 0 0,'1'4'6461'0'0,"8"39"-1414"0"0,-8-23-4104 0 0,0 1 0 0 0,-3 39 0 0 0,1-52-1114 0 0,0 0 0 0 0,-1 0 0 0 0,1 0 0 0 0,-1-1-1 0 0,-1 1 1 0 0,0 0 0 0 0,0-1 0 0 0,0 0 0 0 0,-1 0 0 0 0,-7 11 0 0 0,9-16-162 0 0,0-1-1 0 0,0 1 1 0 0,0 0 0 0 0,-1-1 0 0 0,1 1 0 0 0,-1-1 0 0 0,1 0-1 0 0,-1 1 1 0 0,1-1 0 0 0,-1-1 0 0 0,0 1 0 0 0,1 0 0 0 0,-1-1 0 0 0,0 1-1 0 0,0-1 1 0 0,-5 0 0 0 0,6 1 335 0 0,0-1 0 0 0,0 0-1 0 0,0 0 1 0 0,0-1 0 0 0,0 1 0 0 0,0 0-1 0 0,0-1 1 0 0,0 1 0 0 0,1-1 0 0 0,-1 0-1 0 0,0 1 1 0 0,0-1 0 0 0,0 0 0 0 0,1 0-1 0 0,-1 0 1 0 0,0 0 0 0 0,1-1 0 0 0,-1 1-1 0 0,1 0 1 0 0,0-1 0 0 0,-1 1 0 0 0,1-1-1 0 0,0 1 1 0 0,-2-4 0 0 0,3 5 83 0 0,0-1 1 0 0,0 1-1 0 0,1 0 0 0 0,-1-1 1 0 0,0 1-1 0 0,0-1 0 0 0,1 1 1 0 0,-1-1-1 0 0,0 1 0 0 0,0 0 1 0 0,1-1-1 0 0,-1 1 1 0 0,1 0-1 0 0,-1-1 0 0 0,0 1 1 0 0,1 0-1 0 0,-1-1 0 0 0,1 1 1 0 0,-1 0-1 0 0,0 0 1 0 0,1 0-1 0 0,-1-1 0 0 0,1 1 1 0 0,-1 0-1 0 0,1 0 0 0 0,-1 0 1 0 0,1 0-1 0 0,-1 0 0 0 0,1 0 1 0 0,-1 0-1 0 0,1 0 1 0 0,-1 0-1 0 0,1 0 0 0 0,-1 0 1 0 0,1 0-1 0 0,-1 0 0 0 0,1 1 1 0 0,23-1 1285 0 0,-23 0-1301 0 0,69 7 1826 0 0,34 2-822 0 0,-91-9-2077 0 0,0 0-1 0 0,0-1 1 0 0,-1-1 0 0 0,1 0-1 0 0,23-7 1 0 0,-20 2-2927 0 0,-3-1-1946 0 0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2:47.7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21 10082 0 0,'-1'-1'304'0'0,"0"1"-1"0"0,0-1 1 0 0,0 1-1 0 0,0 0 0 0 0,1-1 1 0 0,-1 1-1 0 0,0-1 1 0 0,0 0-1 0 0,0 1 1 0 0,1-1-1 0 0,-1 0 1 0 0,1 1-1 0 0,-1-1 1 0 0,0 0-1 0 0,1 0 1 0 0,-1 0-1 0 0,1 1 1 0 0,-1-1-1 0 0,1 0 0 0 0,0 0 1 0 0,-1-1-1 0 0,2 1-166 0 0,-1 1-1 0 0,1-1 1 0 0,0 1-1 0 0,-1-1 1 0 0,1 1-1 0 0,0 0 1 0 0,-1-1-1 0 0,1 1 1 0 0,0 0-1 0 0,-1 0 1 0 0,1 0-1 0 0,0 0 1 0 0,0-1-1 0 0,0 1 1 0 0,-1 0-1 0 0,1 0 0 0 0,0 0 1 0 0,0 0-1 0 0,1 1 1 0 0,48 6 1167 0 0,-49-7-1266 0 0,33 6 350 0 0,-9-3-259 0 0,0 2 0 0 0,-1 1 0 0 0,1 1-1 0 0,31 13 1 0 0,-55-19-98 0 0,1 0 0 0 0,0 0 0 0 0,0-1 0 0 0,-1 1 0 0 0,1 0 0 0 0,0 0 0 0 0,-1 1 0 0 0,1-1 1 0 0,-1 0-1 0 0,0 0 0 0 0,1 1 0 0 0,-1-1 0 0 0,0 1 0 0 0,0-1 0 0 0,0 1 0 0 0,0 0 0 0 0,0-1 0 0 0,0 1 0 0 0,0 0 0 0 0,0 0 0 0 0,-1-1 0 0 0,1 1 0 0 0,-1 0 0 0 0,1 0 1 0 0,-1 0-1 0 0,0 0 0 0 0,0 0 0 0 0,0 0 0 0 0,0 0 0 0 0,0 0 0 0 0,0 0 0 0 0,-1-1 0 0 0,1 1 0 0 0,0 0 0 0 0,-1 0 0 0 0,0 0 0 0 0,1 0 0 0 0,-1-1 0 0 0,0 1 0 0 0,0 0 1 0 0,-1 2-1 0 0,-2 1-38 0 0,0 0 0 0 0,1 0 0 0 0,-1-1 0 0 0,-1 1 0 0 0,1-1 0 0 0,-1 0 0 0 0,0 0 0 0 0,0 0 0 0 0,0 0 0 0 0,0-1 1 0 0,-12 5-1 0 0,-51 8-344 0 0,46-12 252 0 0,22-4 96 0 0,0 0 0 0 0,0 0 0 0 0,0 1 0 0 0,0-1 0 0 0,0 0 1 0 0,1 0-1 0 0,-1 0 0 0 0,0 0 0 0 0,0 0 0 0 0,0 0 0 0 0,0 0 1 0 0,0 0-1 0 0,0 0 0 0 0,0 0 0 0 0,0 0 0 0 0,0 1 0 0 0,0-1 1 0 0,0 0-1 0 0,0 0 0 0 0,27-2 60 0 0,0 0 0 0 0,37-9 0 0 0,-34 5-157 0 0,44-3-1 0 0,-71 9-127 0 0,0 0 0 0 0,0 1 0 0 0,0-1-1 0 0,0 1 1 0 0,0-1 0 0 0,0 1 0 0 0,0 0-1 0 0,3 1 1 0 0,2 7-4120 0 0,-8-8 3998 0 0,0-1 0 0 0,0 1-1 0 0,0 0 1 0 0,0-1-1 0 0,0 1 1 0 0,0 0 0 0 0,0-1-1 0 0,0 1 1 0 0,0 0-1 0 0,-1-1 1 0 0,1 1 0 0 0,0-1-1 0 0,-1 1 1 0 0,1 0-1 0 0,0-1 1 0 0,-1 1-1 0 0,1-1 1 0 0,0 1 0 0 0,-1-1-1 0 0,1 1 1 0 0,-2 0-1 0 0,-4 5-5100 0 0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2:48.1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0 8802 0 0,'-1'1'393'0'0,"1"0"-1"0"0,-1 1 1 0 0,1-1-1 0 0,0 0 1 0 0,-1 0 0 0 0,1 0-1 0 0,0 0 1 0 0,0 0 0 0 0,0 1-1 0 0,0-1 1 0 0,0 0-1 0 0,0 0 1 0 0,0 0 0 0 0,0 0-1 0 0,1 0 1 0 0,-1 1 0 0 0,0-1-1 0 0,1 0 1 0 0,-1 0-1 0 0,1 0 1 0 0,-1 0 0 0 0,2 2-1 0 0,0 0 37 0 0,0 0 0 0 0,1-1 1 0 0,-1 1-1 0 0,1-1 0 0 0,0 1 0 0 0,0-1 0 0 0,5 4 0 0 0,-2-2-180 0 0,1-1-1 0 0,0 1 1 0 0,0-1 0 0 0,0 0 0 0 0,0-1-1 0 0,15 3 1 0 0,-14-4-211 0 0,1-1-1 0 0,0-1 0 0 0,0 0 1 0 0,-1 0-1 0 0,1 0 1 0 0,-1-1-1 0 0,10-4 0 0 0,30-5 136 0 0,-47 11-157 0 0,0 0 0 0 0,0 0 0 0 0,0 0-1 0 0,0 0 1 0 0,0 0 0 0 0,0 0-1 0 0,0 0 1 0 0,1 0 0 0 0,-1 0 0 0 0,0 1-1 0 0,0-1 1 0 0,0 0 0 0 0,0 1 0 0 0,0-1-1 0 0,0 1 1 0 0,-1-1 0 0 0,1 1 0 0 0,0-1-1 0 0,0 1 1 0 0,0 0 0 0 0,0-1 0 0 0,0 1-1 0 0,-1 0 1 0 0,1 0 0 0 0,0 0-1 0 0,0 1 1 0 0,1 1 21 0 0,-1-1 1 0 0,0 1-1 0 0,0 0 0 0 0,-1 0 1 0 0,1 0-1 0 0,-1 0 0 0 0,1 0 0 0 0,-1-1 1 0 0,0 7-1 0 0,0 2-766 0 0,-2 1 0 0 0,1-1 1 0 0,-1 1-1 0 0,-4 11 0 0 0,6-22 384 0 0,0 0 0 0 0,-1 0-1 0 0,1 0 1 0 0,0 0 0 0 0,0 0-1 0 0,-1 0 1 0 0,1 0 0 0 0,0 0-1 0 0,-1 0 1 0 0,1 0 0 0 0,-1 0-1 0 0,0 0 1 0 0,1 0 0 0 0,-1-1-1 0 0,1 1 1 0 0,-1 0 0 0 0,0 0-1 0 0,0-1 1 0 0,1 1 0 0 0,-1 0-1 0 0,0-1 1 0 0,0 1 0 0 0,0-1-1 0 0,0 1 1 0 0,0-1 0 0 0,0 0-1 0 0,0 1 1 0 0,0-1 0 0 0,0 0-1 0 0,0 1 1 0 0,0-1 0 0 0,0 0-1 0 0,0 0 1 0 0,0 0-1 0 0,0 0 1 0 0,0 0 0 0 0,0 0-1 0 0,0 0 1 0 0,-1-1 0 0 0,-9-2-4097 0 0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2:48.4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1 315 7954 0 0,'6'11'2809'0'0,"30"45"6649"0"0,-30-46-8753 0 0,1-1 1 0 0,1 0-1 0 0,12 11 0 0 0,-16-16-835 0 0,1 0 0 0 0,-1-1 0 0 0,1 0 0 0 0,0 0 0 0 0,0 0 0 0 0,0-1 0 0 0,0 1 0 0 0,0-1 0 0 0,0-1 0 0 0,1 1 0 0 0,-1-1 0 0 0,1 1 0 0 0,-1-2 0 0 0,1 1 0 0 0,-1-1 0 0 0,1 1 0 0 0,0-1 0 0 0,-1-1 0 0 0,1 1 0 0 0,-1-1 0 0 0,7-2 0 0 0,-3 1-1901 0 0,1-1-1 0 0,-1 0 1 0 0,0-1 0 0 0,17-9 0 0 0,-4 0-4298 0 0</inkml:trace>
  <inkml:trace contextRef="#ctx0" brushRef="#br0" timeOffset="1">422 70 15859 0 0,'-4'1'428'0'0,"0"0"-1"0"0,0 1 1 0 0,0-1-1 0 0,1 1 1 0 0,-1 0-1 0 0,0-1 0 0 0,1 2 1 0 0,-1-1-1 0 0,1 0 1 0 0,0 1-1 0 0,0 0 1 0 0,0-1-1 0 0,0 1 1 0 0,0 0-1 0 0,0 1 0 0 0,1-1 1 0 0,-1 0-1 0 0,-2 7 1 0 0,4-6-319 0 0,0-1 0 0 0,0 1 1 0 0,0 0-1 0 0,0 0 1 0 0,1 0-1 0 0,0 0 0 0 0,0 0 1 0 0,0 1-1 0 0,0-1 0 0 0,1 0 1 0 0,-1 0-1 0 0,1 0 1 0 0,0-1-1 0 0,0 1 0 0 0,0 0 1 0 0,1 0-1 0 0,0 0 0 0 0,-1-1 1 0 0,4 6-1 0 0,-4-7-107 0 0,0 0 0 0 0,1 0 0 0 0,-1 1 0 0 0,0-1 0 0 0,1 0 0 0 0,-1 0 0 0 0,1-1 0 0 0,0 1 0 0 0,-1 0 0 0 0,1 0 0 0 0,0-1 0 0 0,0 1 0 0 0,0-1 0 0 0,0 0 0 0 0,1 0 0 0 0,-1 1 0 0 0,0-1 0 0 0,0-1 0 0 0,1 1 0 0 0,-1 0 0 0 0,1 0 0 0 0,-1-1 0 0 0,0 0 0 0 0,1 1-1 0 0,-1-1 1 0 0,4 0 0 0 0,-4-1-6 0 0,1 0-1 0 0,-1 0 1 0 0,1 0-1 0 0,-1 0 0 0 0,0 0 1 0 0,0 0-1 0 0,0-1 1 0 0,0 1-1 0 0,0-1 0 0 0,0 1 1 0 0,0-1-1 0 0,0 0 0 0 0,0 0 1 0 0,-1 0-1 0 0,1 0 1 0 0,-1 0-1 0 0,0 0 0 0 0,1-1 1 0 0,-1 1-1 0 0,0 0 1 0 0,0 0-1 0 0,-1-1 0 0 0,1 1 1 0 0,0-1-1 0 0,0-4 1 0 0,0 0 11 0 0,0-1 1 0 0,-1 0-1 0 0,0 0 1 0 0,0 0-1 0 0,-1 1 0 0 0,0-1 1 0 0,0 0-1 0 0,-1 1 1 0 0,0-1-1 0 0,0 1 1 0 0,-1-1-1 0 0,0 1 1 0 0,0 0-1 0 0,-5-7 1 0 0,6 9-78 0 0,-1 1 0 0 0,1-1 0 0 0,-1 1 0 0 0,-1 0 0 0 0,1 0 0 0 0,0 0 0 0 0,-1 0 0 0 0,0 1 0 0 0,0-1 0 0 0,0 1 1 0 0,0 0-1 0 0,0 0 0 0 0,-1 1 0 0 0,1-1 0 0 0,-1 1 0 0 0,0 0 0 0 0,0 0 0 0 0,0 0 0 0 0,0 1 0 0 0,0 0 0 0 0,0 0 0 0 0,-5 0 0 0 0,9 1-50 0 0,0 0 0 0 0,0 0 0 0 0,1 0 0 0 0,-1 0 0 0 0,0 0 0 0 0,0 0 0 0 0,0 0 0 0 0,0 0 0 0 0,1 1 0 0 0,-1-1 0 0 0,0 0 0 0 0,0 1 0 0 0,1-1 0 0 0,-1 1 0 0 0,0-1 0 0 0,0 1 0 0 0,1-1 0 0 0,-1 1 0 0 0,1-1 0 0 0,-1 1 0 0 0,0-1 0 0 0,1 1 0 0 0,-1 0 0 0 0,1-1 0 0 0,0 1 0 0 0,-1 0 0 0 0,0 1 0 0 0,1 0-869 0 0,-1 0 1 0 0,1 0-1 0 0,-1 0 0 0 0,1 0 0 0 0,0 0 1 0 0,0 0-1 0 0,0 0 0 0 0,0 0 0 0 0,0 0 1 0 0,1 3-1 0 0,1 5-5563 0 0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2:48.8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14611 0 0,'2'2'9544'0'0,"6"17"-7225"0"0,24 129-659 0 0,-18-100-5332 0 0,1 0-5863 0 0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2:49.2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 11306 0 0,'0'10'1236'0'0,"-1"-1"0"0"0,1 0-1 0 0,0 0 1 0 0,1 1 0 0 0,0-1-1 0 0,3 11 1 0 0,-1-10-751 0 0,-1-2-1 0 0,1 1 1 0 0,1 0 0 0 0,0-1-1 0 0,0 1 1 0 0,8 11 0 0 0,-10-16-462 0 0,1 0 0 0 0,0 0 0 0 0,0-1 0 0 0,0 1 1 0 0,1-1-1 0 0,-1 1 0 0 0,1-1 0 0 0,0 0 1 0 0,0 0-1 0 0,0-1 0 0 0,0 1 0 0 0,0-1 0 0 0,1 0 1 0 0,-1 0-1 0 0,1 0 0 0 0,-1-1 0 0 0,1 0 1 0 0,0 0-1 0 0,0 0 0 0 0,-1 0 0 0 0,1-1 0 0 0,0 1 1 0 0,0-1-1 0 0,0 0 0 0 0,-1-1 0 0 0,1 1 0 0 0,0-1 1 0 0,0 0-1 0 0,8-3 0 0 0,-9 2-180 0 0,0 0 0 0 0,0 0 0 0 0,0-1-1 0 0,0 1 1 0 0,0-1 0 0 0,-1 0 0 0 0,1 0 0 0 0,-1 0 0 0 0,0 0 0 0 0,0-1-1 0 0,0 1 1 0 0,-1-1 0 0 0,1 0 0 0 0,-1 1 0 0 0,1-1 0 0 0,-1-1-1 0 0,2-6 1 0 0,-2 5-601 0 0,0 0-1 0 0,0 0 1 0 0,-1 0-1 0 0,0 0 1 0 0,0 0-1 0 0,0 0 1 0 0,-1 0-1 0 0,0-1 1 0 0,0 1-1 0 0,0 0 1 0 0,-1 0-1 0 0,-2-9 1 0 0,2 12 369 0 0,0 1 1 0 0,0-1 0 0 0,-1 0 0 0 0,1 1-1 0 0,-1-1 1 0 0,1 1 0 0 0,-1-1 0 0 0,0 1-1 0 0,0 0 1 0 0,0 0 0 0 0,0 0-1 0 0,-4-2 1 0 0,3 1-177 0 0,-10-8-3290 0 0</inkml:trace>
  <inkml:trace contextRef="#ctx0" brushRef="#br0" timeOffset="1">67 76 4841 0 0,'-5'7'1147'0'0,"-10"13"2074"0"0,10-6 2889 0 0,6-14-5895 0 0,-1 1 1 0 0,1-1-1 0 0,-1 1 0 0 0,1-1 0 0 0,-1 0 0 0 0,1 1 0 0 0,-1-1 0 0 0,1 1 0 0 0,-1-1 0 0 0,1 0 1 0 0,0 0-1 0 0,-1 1 0 0 0,1-1 0 0 0,0 0 0 0 0,-1 0 0 0 0,1 0 0 0 0,-1 1 0 0 0,1-1 1 0 0,0 0-1 0 0,-1 0 0 0 0,1 0 0 0 0,0 0 0 0 0,-1 0 0 0 0,1-1 0 0 0,0 1 0 0 0,0 0 1 0 0,20-2 725 0 0,64-2-257 0 0,-49 4-3013 0 0,-1-2-4033 0 0,-19-1 1605 0 0,0-1-1411 0 0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2:49.5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17 15491 0 0,'-10'-11'3953'0'0,"14"6"-1802"0"0,25 5-865 0 0,-12 1-846 0 0,-4-2-134 0 0,8 1 14 0 0,35 2 1 0 0,-52-2-284 0 0,1 1 1 0 0,-1-1 0 0 0,1 1-1 0 0,-1 0 1 0 0,1 1 0 0 0,-1-1-1 0 0,0 1 1 0 0,0 0-1 0 0,1 0 1 0 0,-2 0 0 0 0,1 0-1 0 0,0 1 1 0 0,7 6 0 0 0,-10-8-9 0 0,0 1 0 0 0,0-1 1 0 0,0 1-1 0 0,-1 0 1 0 0,1 0-1 0 0,0 0 0 0 0,-1-1 1 0 0,1 1-1 0 0,-1 0 1 0 0,1 0-1 0 0,-1 0 0 0 0,0 0 1 0 0,0 0-1 0 0,0 0 1 0 0,0 0-1 0 0,0 0 0 0 0,0 0 1 0 0,-1-1-1 0 0,1 1 1 0 0,-1 0-1 0 0,1 0 0 0 0,-1 0 1 0 0,0 0-1 0 0,1-1 1 0 0,-1 1-1 0 0,0 0 0 0 0,0-1 1 0 0,0 1-1 0 0,-2 1 1 0 0,-5 8-24 0 0,0 0 1 0 0,-1 0 0 0 0,-11 9-1 0 0,9-8-8 0 0,8-10 2 0 0,1 1 0 0 0,0-1-1 0 0,0 1 1 0 0,0 0-1 0 0,0 0 1 0 0,0 0-1 0 0,1 0 1 0 0,-1 0-1 0 0,1 0 1 0 0,0 0-1 0 0,0 1 1 0 0,0-1-1 0 0,0 0 1 0 0,0 1-1 0 0,1-1 1 0 0,0 0-1 0 0,-1 1 1 0 0,1-1-1 0 0,1 1 1 0 0,-1-1-1 0 0,0 0 1 0 0,1 1-1 0 0,0-1 1 0 0,0 0 0 0 0,0 1-1 0 0,0-1 1 0 0,2 4-1 0 0,-1-4-34 0 0,0 0 0 0 0,0 0 0 0 0,0 0-1 0 0,1-1 1 0 0,-1 0 0 0 0,1 1 0 0 0,0-1 0 0 0,-1 0 0 0 0,1 0 0 0 0,0 0-1 0 0,0 0 1 0 0,0-1 0 0 0,0 1 0 0 0,1-1 0 0 0,-1 0 0 0 0,0 0 0 0 0,1 0-1 0 0,-1 0 1 0 0,0-1 0 0 0,1 1 0 0 0,-1-1 0 0 0,1 0 0 0 0,-1 0 0 0 0,1 0-1 0 0,-1-1 1 0 0,1 1 0 0 0,3-2 0 0 0,0 1-668 0 0,0-1-1 0 0,0 0 1 0 0,-1 0-1 0 0,1-1 1 0 0,-1 0-1 0 0,0 0 1 0 0,12-8 0 0 0,-15 9-210 0 0,1-1 0 0 0,-1 0 0 0 0,1 0 0 0 0,-1 0 0 0 0,0-1 0 0 0,0 1 0 0 0,-1-1 0 0 0,1 0 1 0 0,-1 0-1 0 0,0 0 0 0 0,0 0 0 0 0,0 0 0 0 0,2-6 0 0 0,0-6-3351 0 0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2:49.9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 11026 0 0,'5'-2'10041'0'0,"14"4"-7587"0"0,20 5-2398 0 0,-24-3-75 0 0,17 3-68 0 0,-15 1-2969 0 0,-17-7 2682 0 0,0 0 0 0 0,0-1 1 0 0,0 1-1 0 0,-1 0 0 0 0,1-1 0 0 0,0 1 0 0 0,0 0 1 0 0,0-1-1 0 0,-1 1 0 0 0,1-1 0 0 0,0 1 0 0 0,-1 0 0 0 0,1-1 1 0 0,-1 1-1 0 0,1-1 0 0 0,0 1 0 0 0,-1-1 0 0 0,1 1 1 0 0,-1-1-1 0 0,1 0 0 0 0,-1 1 0 0 0,0-1 0 0 0,1 1 1 0 0,-1-1-1 0 0,1 0 0 0 0,-1 0 0 0 0,0 1 0 0 0,0-1 0 0 0,-20 13-3032 0 0,8-8 2765 0 0,-22 14 1173 0 0,34-18-55 0 0,-1-1-1 0 0,1 1 1 0 0,0 0 0 0 0,0 0 0 0 0,0 0-1 0 0,0 0 1 0 0,0 0 0 0 0,0 0-1 0 0,0 0 1 0 0,1 0 0 0 0,-1 1-1 0 0,-1 1 1 0 0,2-2-240 0 0,0-1 0 0 0,0 1 0 0 0,0 0 0 0 0,0-1 0 0 0,0 1-1 0 0,0-1 1 0 0,0 1 0 0 0,0 0 0 0 0,0-1 0 0 0,0 1 0 0 0,0-1 0 0 0,0 1 0 0 0,0-1 0 0 0,0 1 0 0 0,1 0 0 0 0,-1-1 0 0 0,0 1 0 0 0,0-1 0 0 0,1 1-1 0 0,-1-1 1 0 0,0 1 0 0 0,1-1 0 0 0,-1 1 0 0 0,1-1 0 0 0,-1 0 0 0 0,1 1 0 0 0,18 8 2385 0 0,21-5-1603 0 0,10-12-2137 0 0,-25-2-3352 0 0,-9-6-5476 0 0,-11 9 5410 0 0</inkml:trace>
  <inkml:trace contextRef="#ctx0" brushRef="#br0" timeOffset="1">192 31 3441 0 0,'-8'-1'14528'0'0,"8"1"-14281"0"0,-4 18 4565 0 0,2 33-6071 0 0,2-40 2616 0 0,-8 89-3685 0 0,5-80-2018 0 0,-1 1 0 0 0,-13 35 0 0 0,10-35-781 0 0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2:50.2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35 7834 0 0,'6'-4'8574'0'0,"10"-2"-4529"0"0,-5 1-2669 0 0,-4 2-1112 0 0,-1 0 1 0 0,1 0-1 0 0,1 1 1 0 0,-1 0 0 0 0,0 0-1 0 0,0 1 1 0 0,1-1-1 0 0,-1 2 1 0 0,1-1 0 0 0,-1 1-1 0 0,11 1 1 0 0,-13 0-264 0 0,0 0 1 0 0,0 0-1 0 0,0 1 0 0 0,-1 0 1 0 0,1 0-1 0 0,0 0 0 0 0,-1 0 1 0 0,0 1-1 0 0,1-1 0 0 0,-1 1 1 0 0,0 0-1 0 0,-1 1 0 0 0,1-1 1 0 0,0 1-1 0 0,-1-1 0 0 0,0 1 1 0 0,5 8-1 0 0,10 17-2936 0 0,-9-8-7853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8:51.5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0 202 12011 0 0,'1'4'484'0'0,"0"0"0"0"0,-1 0 0 0 0,2 1 0 0 0,-1-1 0 0 0,0 0 1 0 0,1 0-1 0 0,0-1 0 0 0,0 1 0 0 0,0 0 0 0 0,0 0 1 0 0,0-1-1 0 0,1 0 0 0 0,0 1 0 0 0,5 4 0 0 0,-2-3-202 0 0,1 0-1 0 0,-1 0 1 0 0,1-1-1 0 0,0 0 1 0 0,0-1-1 0 0,0 1 1 0 0,11 2-1 0 0,5 1-171 0 0,0-2 1 0 0,0-1-1 0 0,0 0 0 0 0,32-1 1 0 0,-40-2-81 0 0,-3 0-2 0 0,1 0 0 0 0,-1-1 0 0 0,0 0 0 0 0,1-1 0 0 0,-1 0-1 0 0,0-1 1 0 0,0-1 0 0 0,13-4 0 0 0,-89 17 550 0 0,39-2-507 0 0,0 1 0 0 0,1 1 0 0 0,0 1 0 0 0,1 1 0 0 0,-23 16 1 0 0,36-22-39 0 0,1 0 0 0 0,0 1 1 0 0,0 1-1 0 0,1-1 1 0 0,-1 1-1 0 0,2 1 0 0 0,-1-1 1 0 0,2 1-1 0 0,-1 1 1 0 0,1-1-1 0 0,0 1 1 0 0,1 0-1 0 0,0 1 0 0 0,-3 11 1 0 0,7-20-32 0 0,0 1 0 0 0,0-1 0 0 0,1 1 0 0 0,0-1 0 0 0,-1 1-1 0 0,1-1 1 0 0,0 1 0 0 0,0-1 0 0 0,0 1 0 0 0,1-1 0 0 0,-1 1 0 0 0,1-1 0 0 0,-1 1 0 0 0,1-1 0 0 0,0 0 0 0 0,0 1 0 0 0,0-1 0 0 0,0 0 0 0 0,0 0 0 0 0,0 0 0 0 0,1 1 0 0 0,-1-1 0 0 0,1 0-1 0 0,-1-1 1 0 0,1 1 0 0 0,0 0 0 0 0,0 0 0 0 0,0-1 0 0 0,0 1 0 0 0,0-1 0 0 0,0 0 0 0 0,0 0 0 0 0,1 1 0 0 0,-1-1 0 0 0,0-1 0 0 0,1 1 0 0 0,-1 0 0 0 0,0-1 0 0 0,6 2 0 0 0,3 0-3 0 0,0-1 1 0 0,1 0 0 0 0,-1 0 0 0 0,0-1-1 0 0,1 0 1 0 0,-1-1 0 0 0,18-4 0 0 0,-18 3-149 0 0,0-1 1 0 0,-1-1-1 0 0,1 1 1 0 0,-1-2-1 0 0,0 0 0 0 0,0 0 1 0 0,0-1-1 0 0,0 0 1 0 0,-1 0-1 0 0,0-1 1 0 0,-1 0-1 0 0,0-1 1 0 0,0 0-1 0 0,0 0 0 0 0,-1-1 1 0 0,0 0-1 0 0,7-12 1 0 0,-10 13-496 0 0,0 0 0 0 0,0 0 1 0 0,-1-1-1 0 0,0 1 0 0 0,-1-1 1 0 0,1 1-1 0 0,-2-1 0 0 0,1 0 0 0 0,-1 0 1 0 0,-1 0-1 0 0,1 0 0 0 0,-2 0 1 0 0,1 0-1 0 0,-1 0 0 0 0,-1 0 0 0 0,1 0 1 0 0,-1 0-1 0 0,-1 1 0 0 0,0-1 1 0 0,0 1-1 0 0,-9-16 0 0 0,9 18 281 0 0,0 1-1 0 0,-1 0 1 0 0,0 0-1 0 0,0 0 0 0 0,0 1 1 0 0,-1-1-1 0 0,1 1 1 0 0,-1 0-1 0 0,-7-5 1 0 0,-17-6-1978 0 0</inkml:trace>
  <inkml:trace contextRef="#ctx0" brushRef="#br0" timeOffset="1">230 197 6089 0 0,'-5'-1'337'0'0,"-21"-1"861"0"0,26 2-1137 0 0,-1 0 0 0 0,1 0 0 0 0,0 0 1 0 0,-1 0-1 0 0,1 0 0 0 0,-1 0 0 0 0,1 1 0 0 0,0-1 1 0 0,-1 0-1 0 0,1 0 0 0 0,0 0 0 0 0,-1 1 1 0 0,1-1-1 0 0,0 0 0 0 0,-1 0 0 0 0,1 1 1 0 0,0-1-1 0 0,-1 0 0 0 0,1 1 0 0 0,0-1 1 0 0,0 0-1 0 0,0 1 0 0 0,-1-1 0 0 0,1 1 0 0 0,0-1 1 0 0,0 0-1 0 0,0 1 0 0 0,0-1 0 0 0,0 1 1 0 0,0-1-1 0 0,-1 0 0 0 0,1 1 0 0 0,0-1 1 0 0,0 1-1 0 0,0-1 0 0 0,1 0 0 0 0,-1 1 1 0 0,0-1-1 0 0,0 1 0 0 0,0-1 0 0 0,0 1 1 0 0,0-1-1 0 0,0 0 0 0 0,0 1 0 0 0,1-1 0 0 0,-1 0 1 0 0,0 1-1 0 0,0-1 0 0 0,1 0 0 0 0,-1 1 1 0 0,0-1-1 0 0,1 0 0 0 0,-1 1 0 0 0,3 2 168 0 0,0 1-1 0 0,0-1 1 0 0,0 0-1 0 0,0 0 1 0 0,0 0-1 0 0,1 0 1 0 0,-1-1 0 0 0,1 1-1 0 0,0-1 1 0 0,0 0-1 0 0,0 0 1 0 0,0-1-1 0 0,0 1 1 0 0,0-1-1 0 0,0 0 1 0 0,0 0-1 0 0,5 1 1 0 0,6 0-59 0 0,0 1 0 0 0,1-2 0 0 0,24 0 1 0 0,-23-3 293 0 0,1 0 1 0 0,24-6-1 0 0,-27 5-1002 0 0,-1-2 0 0 0,0 0 0 0 0,-1 0 0 0 0,1-1 0 0 0,-1-1 0 0 0,16-10 0 0 0,-23 13 298 0 0,-1 0-1 0 0,0 0 0 0 0,1 0 1 0 0,-1 0-1 0 0,-1-1 0 0 0,1 0 1 0 0,-1 0-1 0 0,0 0 0 0 0,0-1 1 0 0,0 1-1 0 0,-1-1 0 0 0,0 0 1 0 0,0 0-1 0 0,0 0 0 0 0,-1 0 1 0 0,0-1-1 0 0,0 1 0 0 0,-1-1 1 0 0,1 1-1 0 0,-2-1 0 0 0,1 1 0 0 0,-1-1 1 0 0,0 0-1 0 0,0 1 0 0 0,0-1 1 0 0,-1 0-1 0 0,-3-10 0 0 0,4 15 530 0 0,0 0 0 0 0,-1 0 0 0 0,1 0 0 0 0,-1 1 0 0 0,1-1 0 0 0,-1 0 0 0 0,0 1 0 0 0,0-1 0 0 0,0 0 0 0 0,0 1 0 0 0,0-1 0 0 0,0 1 0 0 0,0 0 0 0 0,-2-2 0 0 0,3 2-91 0 0,-1 1 0 0 0,1 0 1 0 0,-1 0-1 0 0,1 0 0 0 0,-1 0 0 0 0,1 0 0 0 0,-1 0 0 0 0,1 0 0 0 0,-1 0 0 0 0,1 0 1 0 0,-1 0-1 0 0,0 0 0 0 0,1 0 0 0 0,-1 0 0 0 0,1 0 0 0 0,-1 0 0 0 0,1 0 0 0 0,-1 0 0 0 0,1 1 1 0 0,0-1-1 0 0,-1 0 0 0 0,1 0 0 0 0,-1 1 0 0 0,1-1 0 0 0,-1 0 0 0 0,1 1 0 0 0,0-1 1 0 0,-1 0-1 0 0,1 1 0 0 0,-1 0 0 0 0,-15 25 5042 0 0,8-5-5601 0 0,-15 59 563 0 0,4 1 1 0 0,3 2 0 0 0,-8 136 0 0 0,23-127-4879 0 0,1-29-4111 0 0,-1-38 2679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1:26.1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229 21 12659 0 0,'13'-21'14575'0'0,"-16"37"-13679"0"0,-9 22-518 0 0,-31 65 0 0 0,-3-13-1857 0 0,38-75 417 0 0,-1-1 1 0 0,0 0-1 0 0,-1 0 0 0 0,0-1 0 0 0,-1 0 0 0 0,-1-1 0 0 0,0-1 1 0 0,-1 1-1 0 0,-19 12 0 0 0,21-20-294 0 0,10-9 429 0 0,2 4 998 0 0,-1 0-1 0 0,1 0 1 0 0,-1-1 0 0 0,1 1-1 0 0,0 0 1 0 0,0 0 0 0 0,-1 0-1 0 0,1 0 1 0 0,0 0 0 0 0,0 0-1 0 0,0 1 1 0 0,0-1 0 0 0,0 0-1 0 0,3-1 1 0 0,2 0 527 0 0,1 0 1 0 0,0 0-1 0 0,0 1 1 0 0,0 0-1 0 0,0 0 0 0 0,1 0 1 0 0,-1 1-1 0 0,0 0 0 0 0,0 1 1 0 0,0-1-1 0 0,9 3 1 0 0,13 3 355 0 0,37 13 1 0 0,-52-14-676 0 0,25 8-208 0 0,-18-5 190 0 0,2-1-1 0 0,26 4 0 0 0,-43-10-560 0 0,0 0 1 0 0,1 0-1 0 0,-1-1 1 0 0,1 0-1 0 0,-1 0 1 0 0,1-1-1 0 0,-1 0 1 0 0,0 0-1 0 0,1 0 0 0 0,-1-1 1 0 0,0 0-1 0 0,9-4 1 0 0,-14 6-28 0 0,-1 0 1 0 0,1-1-1 0 0,0 1 1 0 0,0 0-1 0 0,-1-1 1 0 0,1 1-1 0 0,0-1 1 0 0,-1 1-1 0 0,1-1 1 0 0,-1 1-1 0 0,1-1 1 0 0,-1 0-1 0 0,1 1 1 0 0,-1-1 0 0 0,1 0-1 0 0,-1 1 1 0 0,0-1-1 0 0,1 0 1 0 0,-1 1-1 0 0,0-1 1 0 0,1 0-1 0 0,-1 0 1 0 0,0 0-1 0 0,0 1 1 0 0,0-1-1 0 0,0 0 1 0 0,0 0-1 0 0,0 0 1 0 0,0 1-1 0 0,0-1 1 0 0,0 0-1 0 0,0 0 1 0 0,0 1-1 0 0,-1-1 1 0 0,1 0 0 0 0,0 0-1 0 0,0 1 1 0 0,-1-1-1 0 0,1 0 1 0 0,-1 0-1 0 0,-5-15-5475 0 0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2:50.6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63 56 11210 0 0,'-6'-3'1675'0'0,"-24"-8"5327"0"0,30 11-6937 0 0,0 0 1 0 0,-1 0 0 0 0,1 0 0 0 0,0 0 0 0 0,0 0 0 0 0,-1 0-1 0 0,1 0 1 0 0,0 0 0 0 0,0 0 0 0 0,-1 0 0 0 0,1 0 0 0 0,0 0 0 0 0,0 1-1 0 0,-1-1 1 0 0,1 0 0 0 0,0 0 0 0 0,0 0 0 0 0,0 0 0 0 0,-1 0-1 0 0,1 0 1 0 0,0 1 0 0 0,0-1 0 0 0,0 0 0 0 0,0 0 0 0 0,-1 0-1 0 0,1 1 1 0 0,0-1 0 0 0,0 0 0 0 0,0 0 0 0 0,0 1 0 0 0,0-1-1 0 0,0 0 1 0 0,-1 0 0 0 0,1 1 0 0 0,5 17 1029 0 0,1-8-973 0 0,0 1-1 0 0,1-1 1 0 0,0 0 0 0 0,1 0-1 0 0,-1-1 1 0 0,2 0-1 0 0,11 10 1 0 0,-17-16-130 0 0,0 0-1 0 0,1 0 1 0 0,-1 0 0 0 0,1-1 0 0 0,0 1-1 0 0,0-1 1 0 0,0 0 0 0 0,0 0 0 0 0,0 0-1 0 0,0-1 1 0 0,0 0 0 0 0,1 1 0 0 0,-1-1-1 0 0,1-1 1 0 0,-1 1 0 0 0,1-1 0 0 0,-1 1-1 0 0,1-2 1 0 0,-1 1 0 0 0,1 0 0 0 0,-1-1-1 0 0,8-1 1 0 0,-11 1 14 0 0,0 1 0 0 0,0-1 0 0 0,0 1-1 0 0,0-1 1 0 0,0 0 0 0 0,0 1 0 0 0,0-1-1 0 0,0 0 1 0 0,0 0 0 0 0,-1 1 0 0 0,1-1 0 0 0,0 0-1 0 0,0 0 1 0 0,-1 0 0 0 0,1 0 0 0 0,-1 0 0 0 0,1 0-1 0 0,-1 0 1 0 0,1 0 0 0 0,-1 0 0 0 0,0 0 0 0 0,1 0-1 0 0,-1-2 1 0 0,0 0 7 0 0,0-1 0 0 0,0 1-1 0 0,0 0 1 0 0,0-1 0 0 0,-1 1 0 0 0,1 0-1 0 0,-1 0 1 0 0,-1-4 0 0 0,-1-2 20 0 0,0 0 0 0 0,-1 1 1 0 0,0 0-1 0 0,-1 0 0 0 0,-5-8 1 0 0,4 9 15 0 0,0 0 1 0 0,0 0 0 0 0,-1 1-1 0 0,1 0 1 0 0,-1 0 0 0 0,-1 0-1 0 0,-14-8 1 0 0,20 13-131 0 0,0 0 0 0 0,0 0 0 0 0,0 0 0 0 0,0 0 0 0 0,0 0 0 0 0,0 1-1 0 0,0-1 1 0 0,-1 1 0 0 0,1-1 0 0 0,0 1 0 0 0,0 0 0 0 0,0 0 0 0 0,-1 0 0 0 0,1 0 0 0 0,0 0-1 0 0,0 0 1 0 0,0 0 0 0 0,-1 1 0 0 0,1-1 0 0 0,0 1 0 0 0,0 0 0 0 0,0 0 0 0 0,0 0 0 0 0,0 0 0 0 0,0 0-1 0 0,0 0 1 0 0,0 0 0 0 0,1 1 0 0 0,-1-1 0 0 0,0 0 0 0 0,1 1 0 0 0,-1 0 0 0 0,1-1 0 0 0,-1 1 0 0 0,1 0-1 0 0,-2 4 1 0 0,-3 5-1955 0 0,0 2 0 0 0,1-1 0 0 0,0 1 0 0 0,1-1 0 0 0,0 1-1 0 0,-2 22 1 0 0,4-24 1110 0 0,1 0-1 0 0,1 0 1 0 0,1 15-1 0 0,0-19 1073 0 0,0 0 0 0 0,1 0 1 0 0,-1 0-1 0 0,1 0 0 0 0,6 12 0 0 0,-7-16 420 0 0,0-1 0 0 0,1 1 0 0 0,0-1 0 0 0,0 1 1 0 0,0-1-1 0 0,0 0 0 0 0,0 0 0 0 0,0 0 0 0 0,0 0 0 0 0,1 0 0 0 0,-1 0 0 0 0,1-1 0 0 0,-1 1 0 0 0,1-1 0 0 0,-1 0 1 0 0,1 0-1 0 0,0 0 0 0 0,0 0 0 0 0,0 0 0 0 0,0 0 0 0 0,0-1 0 0 0,0 0 0 0 0,3 1 0 0 0,8-1 1188 0 0,1 0 0 0 0,-1-1 0 0 0,25-5 0 0 0,7 1-1521 0 0,-32 5-290 0 0,-1 1-1 0 0,23 5 1 0 0,23 2-4593 0 0,-23-13-5910 0 0,-23 0 3823 0 0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2:51.0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17044 0 0,'22'8'7440'0'0,"-2"-2"-7246"0"0,0 1 0 0 0,-1 0 0 0 0,0 2 0 0 0,-1 0 0 0 0,18 12 0 0 0,-35-20-188 0 0,0 0 1 0 0,0 0-1 0 0,0 0 0 0 0,0 0 0 0 0,-1 0 0 0 0,1 0 1 0 0,0 0-1 0 0,-1 0 0 0 0,1 0 0 0 0,0 0 0 0 0,-1 1 1 0 0,0-1-1 0 0,1 0 0 0 0,-1 1 0 0 0,0-1 0 0 0,1 0 1 0 0,-1 0-1 0 0,0 1 0 0 0,0-1 0 0 0,0 0 0 0 0,0 1 1 0 0,-1-1-1 0 0,1 0 0 0 0,0 1 0 0 0,0-1 0 0 0,-1 0 1 0 0,1 0-1 0 0,-1 1 0 0 0,1-1 0 0 0,-1 0 0 0 0,0 0 1 0 0,1 0-1 0 0,-1 0 0 0 0,0 0 0 0 0,0 0 0 0 0,0 0 1 0 0,0 1-1 0 0,-7 7-265 0 0,1-1-1 0 0,-1 0 1 0 0,-15 10 0 0 0,8-6-5 0 0,13-10 244 0 0,0 0 1 0 0,0 0-1 0 0,0 0 1 0 0,0 0-1 0 0,0 0 1 0 0,1 1-1 0 0,-1-1 1 0 0,0 0-1 0 0,1 1 1 0 0,0-1-1 0 0,0 1 1 0 0,0 0-1 0 0,0-1 1 0 0,0 1 0 0 0,0 0-1 0 0,0 0 1 0 0,1-1-1 0 0,0 1 1 0 0,-1 0-1 0 0,1 0 1 0 0,0 0-1 0 0,1 0 1 0 0,-1-1-1 0 0,0 1 1 0 0,2 4-1 0 0,-1-5-5 0 0,1 1 0 0 0,-1 0 0 0 0,1-1 0 0 0,0 0-1 0 0,0 1 1 0 0,0-1 0 0 0,0 0 0 0 0,0 0 0 0 0,0 0-1 0 0,1 0 1 0 0,-1 0 0 0 0,1-1 0 0 0,-1 1 0 0 0,1-1-1 0 0,0 1 1 0 0,-1-1 0 0 0,1 0 0 0 0,0 0 0 0 0,0-1-1 0 0,0 1 1 0 0,0 0 0 0 0,0-1 0 0 0,6 1 0 0 0,-3-1-762 0 0,0 0-1 0 0,-1-1 1 0 0,1 0 0 0 0,0 1 0 0 0,0-2 0 0 0,0 1 0 0 0,-1-1 0 0 0,11-4 0 0 0,25-6-4075 0 0,-40 12 4998 0 0,0-1 0 0 0,-1 1-1 0 0,1 0 1 0 0,0 0-1 0 0,0-1 1 0 0,0 1 0 0 0,0 0-1 0 0,0 0 1 0 0,-1 0-1 0 0,1 0 1 0 0,0 0 0 0 0,0 0-1 0 0,0 0 1 0 0,0 0-1 0 0,0 0 1 0 0,0 1-1 0 0,-1-1 1 0 0,1 0 0 0 0,0 1-1 0 0,0-1 1 0 0,0 0-1 0 0,-1 1 1 0 0,1-1 0 0 0,0 1-1 0 0,0-1 1 0 0,-1 1-1 0 0,1-1 1 0 0,0 1 0 0 0,-1 0-1 0 0,1-1 1 0 0,-1 1-1 0 0,1 0 1 0 0,-1-1-1 0 0,1 1 1 0 0,-1 0 0 0 0,1 0-1 0 0,-1-1 1 0 0,0 1-1 0 0,1 0 1 0 0,-1 0 0 0 0,0 0-1 0 0,0 0 1 0 0,0 0-1 0 0,0-1 1 0 0,0 1 0 0 0,0 0-1 0 0,0 0 1 0 0,0 0-1 0 0,0 0 1 0 0,0 0-1 0 0,0 0 1 0 0,0-1 0 0 0,0 1-1 0 0,-1 0 1 0 0,1 0-1 0 0,0 0 1 0 0,-1 1 0 0 0,-15 29 4340 0 0,4-16-4530 0 0,-28 12 681 0 0,33-24-562 0 0,1 1-1 0 0,-1 0 0 0 0,1 1 1 0 0,0-1-1 0 0,0 1 0 0 0,1 0 0 0 0,-8 9 1 0 0,12-13-59 0 0,1-1 0 0 0,0 1 1 0 0,0-1-1 0 0,-1 1 0 0 0,1-1 1 0 0,0 1-1 0 0,0 0 0 0 0,0-1 1 0 0,-1 1-1 0 0,1-1 0 0 0,0 1 1 0 0,0-1-1 0 0,0 1 0 0 0,0-1 1 0 0,0 1-1 0 0,0 0 0 0 0,0-1 1 0 0,0 1-1 0 0,1-1 0 0 0,-1 1 1 0 0,0-1-1 0 0,0 1 0 0 0,0-1 1 0 0,0 1-1 0 0,1-1 0 0 0,-1 1 1 0 0,0-1-1 0 0,1 2 0 0 0,17 11 35 0 0,24 2-80 0 0,-30-12-310 0 0,0-1 0 0 0,0 0 1 0 0,1-1-1 0 0,-1 0 0 0 0,1-1 0 0 0,-1-1 0 0 0,13-1 0 0 0,-16 0-1361 0 0,-1 1 0 0 0,0-2 0 0 0,1 1 0 0 0,-1-1 0 0 0,0 0-1 0 0,13-8 1 0 0,1-4-5075 0 0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2:51.5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 14 17428 0 0,'-1'0'288'0'0,"0"1"1"0"0,1-1-1 0 0,-1 0 1 0 0,0 0-1 0 0,0 0 1 0 0,1 1-1 0 0,-1-1 1 0 0,0 0-1 0 0,1 1 1 0 0,-1-1-1 0 0,1 1 0 0 0,-1-1 1 0 0,0 0-1 0 0,1 1 1 0 0,-1-1-1 0 0,1 1 1 0 0,-1 0-1 0 0,1-1 1 0 0,-1 1-1 0 0,1-1 1 0 0,0 1-1 0 0,-1 0 1 0 0,1-1-1 0 0,0 1 1 0 0,-1 0-1 0 0,1 0 1 0 0,0 1-1 0 0,2 26 2252 0 0,23 31-2643 0 0,-21-52 711 0 0,2 6-522 0 0,5 11-66 0 0,25 38-1 0 0,-32-57-29 0 0,-1 0-1 0 0,0 0 0 0 0,1 0 0 0 0,0-1 0 0 0,0 0 0 0 0,1 0 0 0 0,-1 0 1 0 0,1 0-1 0 0,0-1 0 0 0,0 1 0 0 0,0-1 0 0 0,0-1 0 0 0,11 5 0 0 0,-14-6 5 0 0,0-1-1 0 0,0 1 1 0 0,0-1-1 0 0,1 0 1 0 0,-1 0-1 0 0,0 0 1 0 0,0 0-1 0 0,1 0 1 0 0,-1 0-1 0 0,0 0 1 0 0,0-1-1 0 0,0 1 1 0 0,1-1-1 0 0,-1 0 1 0 0,0 1-1 0 0,0-1 1 0 0,0 0-1 0 0,0 0 1 0 0,2-2-1 0 0,-1 0-6 0 0,0 1-1 0 0,0-1 1 0 0,-1 0 0 0 0,0 1-1 0 0,1-1 1 0 0,-1 0 0 0 0,0-1-1 0 0,-1 1 1 0 0,1 0 0 0 0,2-7-1 0 0,0-3-115 0 0,-1 1 1 0 0,0-2-1 0 0,0 1 0 0 0,-2 0 1 0 0,1-19-1 0 0,-2 32 106 0 0,0-18-469 0 0,0 1 1 0 0,-3-21 0 0 0,2 35 329 0 0,1-1 1 0 0,-1 1-1 0 0,1-1 0 0 0,-1 1 1 0 0,0 0-1 0 0,0-1 0 0 0,-1 1 1 0 0,1 0-1 0 0,-1 0 1 0 0,0 0-1 0 0,1 0 0 0 0,-1 0 1 0 0,-1 0-1 0 0,1 0 1 0 0,0 1-1 0 0,-1-1 0 0 0,1 1 1 0 0,-4-3-1 0 0,3 4-114 0 0,0 0 0 0 0,0 0-1 0 0,0 1 1 0 0,0-1 0 0 0,0 1-1 0 0,-1-1 1 0 0,1 1 0 0 0,0 0-1 0 0,0 0 1 0 0,-1 1 0 0 0,1-1-1 0 0,0 0 1 0 0,0 1 0 0 0,0 0-1 0 0,0 0 1 0 0,0 0 0 0 0,0 0-1 0 0,0 1 1 0 0,0-1 0 0 0,0 1-1 0 0,0-1 1 0 0,1 1 0 0 0,-5 4-1 0 0,-2 1 94 0 0,0 0-1 0 0,0 1 0 0 0,1 0 0 0 0,0 0 0 0 0,-8 13 0 0 0,14-19 408 0 0,0 0 0 0 0,1 0-1 0 0,0 0 1 0 0,-1 1 0 0 0,1-1-1 0 0,0 0 1 0 0,0 1 0 0 0,0-1 0 0 0,1 1-1 0 0,-1-1 1 0 0,1 1 0 0 0,-1 0-1 0 0,1 4 1 0 0,0-6-80 0 0,0-1 0 0 0,1 1-1 0 0,-1 0 1 0 0,0 0 0 0 0,1 0 0 0 0,-1 0 0 0 0,1-1-1 0 0,-1 1 1 0 0,1 0 0 0 0,0 0 0 0 0,-1-1-1 0 0,1 1 1 0 0,0 0 0 0 0,-1-1 0 0 0,1 1 0 0 0,0 0-1 0 0,0-1 1 0 0,-1 0 0 0 0,1 1 0 0 0,0-1-1 0 0,0 1 1 0 0,0-1 0 0 0,0 0 0 0 0,0 1 0 0 0,0-1-1 0 0,0 0 1 0 0,-1 0 0 0 0,1 0 0 0 0,0 0-1 0 0,0 0 1 0 0,0 0 0 0 0,0 0 0 0 0,0 0 0 0 0,0 0-1 0 0,0 0 1 0 0,0-1 0 0 0,0 1 0 0 0,1-1-1 0 0,61-12 916 0 0,-37 7-719 0 0,39-5 0 0 0,-57 11-799 0 0,-1-1 0 0 0,0 1 0 0 0,1 1-1 0 0,-1-1 1 0 0,0 1 0 0 0,1 1 0 0 0,-1-1-1 0 0,0 1 1 0 0,0 0 0 0 0,7 4 0 0 0,-12-5-143 0 0,-1-1 0 0 0,1 1 1 0 0,-1 0-1 0 0,0-1 0 0 0,1 1 0 0 0,-1 0 1 0 0,0 0-1 0 0,0 0 0 0 0,1 0 1 0 0,-1 1-1 0 0,0-1 0 0 0,0 0 0 0 0,0 0 1 0 0,-1 1-1 0 0,2 1 0 0 0,1 10-6511 0 0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2:51.9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60 19772 0 0,'3'4'151'0'0,"0"0"1"0"0,0 0-1 0 0,0-1 0 0 0,0 0 0 0 0,0 1 0 0 0,1-1 0 0 0,-1 0 1 0 0,1-1-1 0 0,0 1 0 0 0,0-1 0 0 0,0 0 0 0 0,0 0 0 0 0,1 0 1 0 0,-1 0-1 0 0,1-1 0 0 0,-1 1 0 0 0,1-1 0 0 0,-1-1 0 0 0,1 1 1 0 0,-1 0-1 0 0,1-1 0 0 0,0 0 0 0 0,-1 0 0 0 0,8-1 0 0 0,12-2 622 0 0,1-1-1 0 0,-1-1 1 0 0,31-10 0 0 0,-40 11-703 0 0,-2 0-110 0 0,-2 2-115 0 0,0-1 1 0 0,-1 0 0 0 0,1 0 0 0 0,-1-2 0 0 0,0 1 0 0 0,0-1-1 0 0,0-1 1 0 0,11-8 0 0 0,-21 14 109 0 0,1 0-1 0 0,-1-1 1 0 0,1 1 0 0 0,-1 0-1 0 0,0 0 1 0 0,0-1 0 0 0,1 1 0 0 0,-1 0-1 0 0,0-1 1 0 0,1 1 0 0 0,-1-1-1 0 0,0 1 1 0 0,0 0 0 0 0,0-1-1 0 0,0 1 1 0 0,1-1 0 0 0,-1 1-1 0 0,0 0 1 0 0,0-1 0 0 0,0 1-1 0 0,0-1 1 0 0,0 1 0 0 0,0-1-1 0 0,0 1 1 0 0,0-1 0 0 0,0 1 0 0 0,0 0-1 0 0,0-1 1 0 0,0 1 0 0 0,0-1-1 0 0,-1 1 1 0 0,1-1 0 0 0,0 1-1 0 0,0 0 1 0 0,0-1 0 0 0,-1 0-1 0 0,-16-8-785 0 0,11 8 816 0 0,1 0 0 0 0,0 0 0 0 0,-1 1 0 0 0,1-1 0 0 0,-9 1 0 0 0,11 1 104 0 0,0 0 0 0 0,1-1 0 0 0,-1 1 0 0 0,0 1 0 0 0,1-1 0 0 0,-1 0 0 0 0,1 1 0 0 0,-1-1 0 0 0,1 1 0 0 0,-1 0 0 0 0,1-1 0 0 0,0 1 0 0 0,0 0 0 0 0,0 1 0 0 0,0-1 0 0 0,0 0 0 0 0,-2 4 0 0 0,2-1 41 0 0,-1 0 0 0 0,1 0 0 0 0,1 0 0 0 0,-1 0 1 0 0,1 0-1 0 0,-1 0 0 0 0,1 0 0 0 0,1 1 0 0 0,-1 6 0 0 0,1-4-159 0 0,0 0 1 0 0,0 0-1 0 0,1 0 1 0 0,0 0-1 0 0,1-1 0 0 0,0 1 1 0 0,0 0-1 0 0,0-1 0 0 0,1 1 1 0 0,0-1-1 0 0,1 0 0 0 0,0 0 1 0 0,5 7-1 0 0,11 2-3362 0 0,-20-16 3206 0 0,1 1 0 0 0,-1-1 1 0 0,0 0-1 0 0,1 1 0 0 0,-1-1 0 0 0,0 0 0 0 0,1 1 1 0 0,-1-1-1 0 0,1 0 0 0 0,-1 0 0 0 0,0 1 0 0 0,1-1 0 0 0,-1 0 1 0 0,1 0-1 0 0,-1 0 0 0 0,1 0 0 0 0,-1 0 0 0 0,0 1 0 0 0,1-1 1 0 0,-1 0-1 0 0,1 0 0 0 0,-1 0 0 0 0,1 0 0 0 0,-1 0 0 0 0,1 0 1 0 0,-1-1-1 0 0,1 1 0 0 0,-1 0 0 0 0,1 0 0 0 0,-1 0 0 0 0,0 0 1 0 0,1 0-1 0 0,-1-1 0 0 0,1 1 0 0 0,-1 0 0 0 0,0 0 1 0 0,1-1-1 0 0,-1 1 0 0 0,0 0 0 0 0,1-1 0 0 0,-1 1 0 0 0,0 0 1 0 0,1-1-1 0 0,-1 1 0 0 0,0-1 0 0 0,0 1 0 0 0,1-1 0 0 0,-2-17-4746 0 0,10 4-710 0 0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2:52.2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 16 18932 0 0,'0'0'69'0'0,"-1"0"1"0"0,1 0-1 0 0,0 0 0 0 0,0 0 1 0 0,0 0-1 0 0,0 0 1 0 0,0 0-1 0 0,-1 0 0 0 0,1 0 1 0 0,0 0-1 0 0,0 0 0 0 0,0 0 1 0 0,0 0-1 0 0,0 0 0 0 0,0 0 1 0 0,0-1-1 0 0,-1 1 1 0 0,1 0-1 0 0,0 0 0 0 0,0 0 1 0 0,0 0-1 0 0,0 0 0 0 0,0 0 1 0 0,0-1-1 0 0,0 1 0 0 0,0 0 1 0 0,0 0-1 0 0,0 0 0 0 0,0 0 1 0 0,0 0-1 0 0,0 0 1 0 0,0-1-1 0 0,0 1 0 0 0,0 0 1 0 0,0 0-1 0 0,0 0 0 0 0,0 0 1 0 0,0-1-1 0 0,0 1 0 0 0,0 0 1 0 0,0 0-1 0 0,0 0 0 0 0,0 0 1 0 0,0 0-1 0 0,0 0 1 0 0,0-1-1 0 0,0 1 0 0 0,0 0 1 0 0,0 0-1 0 0,0 0 0 0 0,1 0 1 0 0,11-1 1473 0 0,33 7-1645 0 0,-12-1 406 0 0,-30-5-297 0 0,8 1 1 0 0,0 0-1 0 0,0-1 0 0 0,0 0 1 0 0,0-1-1 0 0,0 0 0 0 0,0-1 1 0 0,0 0-1 0 0,13-4 0 0 0,-25 5-42 0 0,-1 0 0 0 0,1 0 1 0 0,0 0-1 0 0,-1 0 0 0 0,1 0 0 0 0,-1 1 0 0 0,1-1 0 0 0,-1 1 0 0 0,0-1 0 0 0,1 1 1 0 0,-1 0-1 0 0,-2-1 0 0 0,-5 0 21 0 0,1 1 1 0 0,0 0-1 0 0,-1 0 0 0 0,1 1 1 0 0,0 0-1 0 0,-1 0 1 0 0,1 1-1 0 0,0 0 0 0 0,0 0 1 0 0,0 1-1 0 0,1 0 1 0 0,-1 1-1 0 0,0 0 0 0 0,-10 7 1 0 0,12-7 140 0 0,1 1 1 0 0,0-1-1 0 0,0 1 1 0 0,0 0-1 0 0,1 1 1 0 0,0-1-1 0 0,0 1 1 0 0,0 0-1 0 0,1 0 1 0 0,-1 0-1 0 0,2 0 1 0 0,-1 1-1 0 0,1-1 1 0 0,-1 1-1 0 0,2 0 1 0 0,-1-1-1 0 0,0 15 1 0 0,1-11-64 0 0,1 0-1 0 0,0 0 1 0 0,1 0-1 0 0,0 0 1 0 0,1 0 0 0 0,0-1-1 0 0,1 1 1 0 0,0 0 0 0 0,0-1-1 0 0,1 1 1 0 0,0-1-1 0 0,1 0 1 0 0,8 12 0 0 0,-11-17-130 0 0,1-1 1 0 0,-1 0 0 0 0,1 0 0 0 0,0 1-1 0 0,0-2 1 0 0,0 1 0 0 0,0 0 0 0 0,1-1 0 0 0,-1 1-1 0 0,1-1 1 0 0,-1 0 0 0 0,1 0 0 0 0,0 0-1 0 0,0-1 1 0 0,0 0 0 0 0,0 1 0 0 0,0-1-1 0 0,0 0 1 0 0,0-1 0 0 0,0 1 0 0 0,0-1 0 0 0,1 0-1 0 0,-1 0 1 0 0,0 0 0 0 0,0-1 0 0 0,0 1-1 0 0,0-1 1 0 0,0 0 0 0 0,0 0 0 0 0,0-1-1 0 0,0 1 1 0 0,0-1 0 0 0,0 0 0 0 0,6-3 0 0 0,-7 3-413 0 0,1-1 1 0 0,0 1-1 0 0,0-1 1 0 0,-1 0 0 0 0,0 0-1 0 0,1 0 1 0 0,4-7 0 0 0,-6 8-247 0 0,0-1 1 0 0,-1 0 0 0 0,1 0-1 0 0,-1 1 1 0 0,0-1 0 0 0,1 0-1 0 0,-1 0 1 0 0,0 0 0 0 0,-1-1-1 0 0,1 1 1 0 0,-1 0 0 0 0,1 0-1 0 0,-1 0 1 0 0,0 0 0 0 0,0-1-1 0 0,0 1 1 0 0,-1 0 0 0 0,0-4-1 0 0,-3-10-4140 0 0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2:52.7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4 116 15251 0 0,'-1'1'312'0'0,"1"0"0"0"0,-1 0 0 0 0,1 0 0 0 0,0 0 0 0 0,-1 0 0 0 0,1 0 0 0 0,0 0 0 0 0,0 0 0 0 0,0 0 0 0 0,-1 0 0 0 0,1 0 0 0 0,0 0 0 0 0,1 0 0 0 0,-1 0 0 0 0,0 0 0 0 0,0 0 0 0 0,0 0 0 0 0,1 0 0 0 0,-1 0 0 0 0,0 0 0 0 0,1 0 0 0 0,-1 0 0 0 0,1 0 0 0 0,-1 0 0 0 0,1 0 0 0 0,0 1 0 0 0,1-1-132 0 0,0 0 0 0 0,-1 1-1 0 0,1-1 1 0 0,0 0-1 0 0,0-1 1 0 0,0 1 0 0 0,-1 0-1 0 0,1 0 1 0 0,0-1-1 0 0,0 1 1 0 0,0-1 0 0 0,4 1-1 0 0,3-1-223 0 0,0 0 0 0 0,0 0 1 0 0,0 0-1 0 0,17-4 0 0 0,-5 0-236 0 0,-13 2-1075 0 0,0 1 1 0 0,-1-1 0 0 0,1 0-1 0 0,10-5 1 0 0,-16 6 127 0 0,1 0 0 0 0,-1 0 1 0 0,0-1-1 0 0,0 1 0 0 0,0-1 0 0 0,-1 1 1 0 0,1-1-1 0 0,0 0 0 0 0,-1 0 1 0 0,1 1-1 0 0,1-4 0 0 0,-1 4 2288 0 0,-1 0 0 0 0,1 0-1 0 0,0 0 1 0 0,0 0 0 0 0,-1 0 0 0 0,1 0-1 0 0,0 1 1 0 0,0-1 0 0 0,0 1 0 0 0,0-1 0 0 0,0 1-1 0 0,3 0 1 0 0,10-3 3322 0 0,-3-2-3710 0 0,-9 1-1016 0 0,0 1 1 0 0,1-1 0 0 0,-1-1 0 0 0,-1 1-1 0 0,1 0 1 0 0,-1 0 0 0 0,1-1 0 0 0,-1 0-1 0 0,0 1 1 0 0,-1-1 0 0 0,1 0 0 0 0,-1 0 0 0 0,1-10-1 0 0,6-8 7224 0 0,-6 36-4738 0 0,2 20-913 0 0,-1 18-379 0 0,8 105 752 0 0,-8-132-2289 0 0,2 0 0 0 0,0 0 0 0 0,1 0 0 0 0,13 29 0 0 0,-17-51-1740 0 0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2:54.2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141 22 6817 0 0,'-4'0'392'0'0,"0"0"-1"0"0,0 0 0 0 0,0 0 0 0 0,0 0 1 0 0,0 1-1 0 0,0 0 0 0 0,0-1 0 0 0,0 1 0 0 0,0 1 1 0 0,1-1-1 0 0,-6 3 0 0 0,8-3-252 0 0,0 1 0 0 0,-1-1 1 0 0,1 1-1 0 0,0-1 0 0 0,0 1 0 0 0,0-1 0 0 0,0 1 0 0 0,0 0 1 0 0,0 0-1 0 0,1 0 0 0 0,-1 0 0 0 0,1-1 0 0 0,-1 1 0 0 0,1 0 1 0 0,0 0-1 0 0,-1 0 0 0 0,1 0 0 0 0,0 0 0 0 0,0 0 0 0 0,1 0 1 0 0,-1 0-1 0 0,0 0 0 0 0,1 0 0 0 0,0 3 0 0 0,1 5 43 0 0,1 0 0 0 0,0 0 1 0 0,1-1-1 0 0,-1 1 0 0 0,2-1 0 0 0,0 0 0 0 0,0 0 0 0 0,12 16 0 0 0,-14-21-157 0 0,-1 0 0 0 0,1-1 0 0 0,0 0 0 0 0,0 1-1 0 0,0-1 1 0 0,1 0 0 0 0,-1-1 0 0 0,1 1 0 0 0,0 0-1 0 0,0-1 1 0 0,-1 0 0 0 0,2 0 0 0 0,-1 0 0 0 0,0-1-1 0 0,0 1 1 0 0,0-1 0 0 0,1 0 0 0 0,-1 0 0 0 0,1 0 0 0 0,-1-1-1 0 0,0 0 1 0 0,9 0 0 0 0,-11 0 12 0 0,0-1 0 0 0,-1 1 0 0 0,1-1 0 0 0,0 1 0 0 0,-1-1 0 0 0,1 1 0 0 0,0-1 0 0 0,-1 0 0 0 0,1 0 0 0 0,-1 0 0 0 0,1 0 1 0 0,-1 0-1 0 0,0 0 0 0 0,1 0 0 0 0,-1-1 0 0 0,0 1 0 0 0,0 0 0 0 0,0-1 0 0 0,0 1 0 0 0,0-1 0 0 0,1-1 0 0 0,-1-1 13 0 0,0 1 1 0 0,0 0-1 0 0,0-1 1 0 0,-1 1-1 0 0,1-1 0 0 0,-1 1 1 0 0,0-1-1 0 0,0 1 1 0 0,0-1-1 0 0,-1-4 0 0 0,-1-2 73 0 0,0-1-1 0 0,-1 1 1 0 0,0-1-1 0 0,-1 1 1 0 0,0 0 0 0 0,-7-10-1 0 0,7 14 27 0 0,0 0 0 0 0,-1 0-1 0 0,0 0 1 0 0,0 1 0 0 0,-1-1-1 0 0,0 1 1 0 0,0 1 0 0 0,0-1-1 0 0,0 1 1 0 0,-1 0 0 0 0,1 1-1 0 0,-1-1 1 0 0,0 1 0 0 0,0 1-1 0 0,-9-3 1 0 0,12 3-121 0 0,0 1-1 0 0,0 0 0 0 0,0 1 1 0 0,0-1-1 0 0,0 1 1 0 0,-1 0-1 0 0,1 0 1 0 0,0 0-1 0 0,0 0 0 0 0,0 1 1 0 0,0-1-1 0 0,0 1 1 0 0,0 0-1 0 0,0 1 1 0 0,0-1-1 0 0,1 1 1 0 0,-1-1-1 0 0,0 1 0 0 0,1 0 1 0 0,-1 0-1 0 0,1 1 1 0 0,0-1-1 0 0,-1 1 1 0 0,1 0-1 0 0,0 0 0 0 0,1 0 1 0 0,-1 0-1 0 0,0 0 1 0 0,-2 6-1 0 0,3-5-185 0 0,0 0 0 0 0,0 0 0 0 0,1 0 0 0 0,0 0 0 0 0,0 1 0 0 0,0-1 0 0 0,1 0 0 0 0,-1 1 0 0 0,1-1 0 0 0,0 0 0 0 0,0 1 0 0 0,0-1 0 0 0,1 0-1 0 0,0 1 1 0 0,1 4 0 0 0,0 0-1191 0 0,1-1 0 0 0,0 0 0 0 0,1 1 0 0 0,0-2 0 0 0,0 1 0 0 0,8 12 0 0 0,6 1-5260 0 0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2:54.6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 8874 0 0,'2'-1'2168'0'0,"2"1"-103"0"0,-1 0 223 0 0,1 5-127 0 0,-1 3-465 0 0,1 5-400 0 0,0 6-319 0 0,-1 5-289 0 0,1 2-224 0 0,-2 2-240 0 0,-1 1-272 0 0,0 0-328 0 0,-1-1-488 0 0,0-1-865 0 0,-2-2-1015 0 0,-3-2-1025 0 0,-2-1-128 0 0,-2-4-2336 0 0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2:54.9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86 9026 0 0,'31'5'6532'0'0,"16"-13"-3573"0"0,-41 6-2881 0 0,0 1-1 0 0,1-1 1 0 0,0 1 0 0 0,-1 0-1 0 0,1 1 1 0 0,0 0 0 0 0,-1 0-1 0 0,8 1 1 0 0,-14-1-43 0 0,1 0 1 0 0,-1 0-1 0 0,1 0 0 0 0,-1 1 0 0 0,0-1 1 0 0,1 0-1 0 0,-1 0 0 0 0,0 1 0 0 0,1-1 1 0 0,-1 0-1 0 0,0 0 0 0 0,0 1 0 0 0,1-1 1 0 0,-1 0-1 0 0,0 1 0 0 0,0-1 0 0 0,1 0 1 0 0,-1 1-1 0 0,0-1 0 0 0,0 0 0 0 0,0 1 1 0 0,0-1-1 0 0,1 0 0 0 0,-1 1 0 0 0,0-1 1 0 0,0 1-1 0 0,0-1 0 0 0,0 0 0 0 0,0 1 1 0 0,0-1-1 0 0,0 1 0 0 0,0-1 0 0 0,0 0 1 0 0,0 1-1 0 0,0-1 0 0 0,-1 1 0 0 0,1-1 0 0 0,0 0 1 0 0,0 1-1 0 0,0-1 0 0 0,0 0 0 0 0,-1 1 1 0 0,1-1-1 0 0,0 1 0 0 0,0-1 0 0 0,0 0 1 0 0,-1 1-1 0 0,-16 23 1077 0 0,11-16-813 0 0,3-2-153 0 0,-1 1-1 0 0,1 0 0 0 0,0-1 0 0 0,1 1 1 0 0,0 0-1 0 0,0 0 0 0 0,0 1 0 0 0,1-1 1 0 0,0 0-1 0 0,1 0 0 0 0,0 14 0 0 0,0-17-140 0 0,0 0-1 0 0,1 0 0 0 0,0-1 0 0 0,-1 1 1 0 0,1 0-1 0 0,1-1 0 0 0,-1 1 0 0 0,0-1 1 0 0,1 1-1 0 0,0-1 0 0 0,0 0 0 0 0,0 0 1 0 0,0 0-1 0 0,0 0 0 0 0,1 0 1 0 0,-1 0-1 0 0,1 0 0 0 0,0-1 0 0 0,0 1 1 0 0,0-1-1 0 0,0 0 0 0 0,0 0 0 0 0,0 0 1 0 0,0 0-1 0 0,5 1 0 0 0,-5-3-104 0 0,0 1 1 0 0,0-1-1 0 0,0 1 0 0 0,0-1 1 0 0,0 0-1 0 0,0 0 0 0 0,0-1 1 0 0,0 1-1 0 0,0 0 0 0 0,0-1 0 0 0,-1 0 1 0 0,1 0-1 0 0,0 0 0 0 0,0 0 1 0 0,0 0-1 0 0,-1-1 0 0 0,1 1 1 0 0,-1-1-1 0 0,1 1 0 0 0,-1-1 1 0 0,1 0-1 0 0,-1 0 0 0 0,0 0 0 0 0,0 0 1 0 0,3-5-1 0 0,1 0-1221 0 0,1-1 1 0 0,-1-1-1 0 0,-1 1 0 0 0,0-1 0 0 0,0 0 1 0 0,5-13-1 0 0,-3-3-2736 0 0,-3 0-1397 0 0</inkml:trace>
  <inkml:trace contextRef="#ctx0" brushRef="#br0" timeOffset="1">181 45 8338 0 0,'4'0'7867'0'0,"17"-2"-5291"0"0,20-17-202 0 0,-35 15-2168 0 0,0 1-1 0 0,0-1 1 0 0,1 2 0 0 0,-1-1 0 0 0,1 0 0 0 0,10-1-1 0 0,-15 4-131 0 0,0 0-1 0 0,0 0 0 0 0,-1 0 0 0 0,1 0 0 0 0,0 0 1 0 0,-1 0-1 0 0,1 1 0 0 0,0-1 0 0 0,-1 1 0 0 0,1-1 1 0 0,-1 1-1 0 0,1 0 0 0 0,-1 0 0 0 0,1-1 0 0 0,-1 1 0 0 0,1 0 1 0 0,-1 0-1 0 0,0 0 0 0 0,0 1 0 0 0,1-1 0 0 0,-1 0 1 0 0,0 0-1 0 0,0 1 0 0 0,0-1 0 0 0,0 1 0 0 0,0-1 1 0 0,-1 1-1 0 0,1-1 0 0 0,0 1 0 0 0,-1-1 0 0 0,1 1 1 0 0,0 1-1 0 0,3 13 137 0 0,0 0 1 0 0,-1-1-1 0 0,0 1 1 0 0,0 30 0 0 0,-2-27-1928 0 0,0 0 0 0 0,9 35 1 0 0,-7-45-4562 0 0,-4-20-363 0 0,4 4 1135 0 0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2:55.5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105 23 10386 0 0,'-3'-2'748'0'0,"0"0"0"0"0,-1 1 0 0 0,1-1 0 0 0,0 1 0 0 0,0 0 0 0 0,-1 0 0 0 0,1 0 0 0 0,0 0 0 0 0,-1 0 0 0 0,1 1 0 0 0,-1-1 0 0 0,-4 1 0 0 0,6 1-526 0 0,0 0 0 0 0,0-1 0 0 0,0 1-1 0 0,0 0 1 0 0,0 0 0 0 0,0 0 0 0 0,0 0 0 0 0,1 0 0 0 0,-1 1 0 0 0,1-1-1 0 0,-1 1 1 0 0,1-1 0 0 0,-1 1 0 0 0,1-1 0 0 0,0 1 0 0 0,-1 0-1 0 0,1 0 1 0 0,0-1 0 0 0,0 1 0 0 0,0 0 0 0 0,-1 4 0 0 0,-2 4-21 0 0,0 1 1 0 0,1-1-1 0 0,0 1 0 0 0,1 0 1 0 0,0 0-1 0 0,0 0 1 0 0,1 0-1 0 0,1 1 1 0 0,1 16-1 0 0,-1-22-208 0 0,1 0 0 0 0,0 0 0 0 0,0 1 0 0 0,1-1 0 0 0,-1 0 1 0 0,2 0-1 0 0,-1 0 0 0 0,0-1 0 0 0,1 1 0 0 0,0 0 0 0 0,1-1 0 0 0,-1 0 0 0 0,1 0 0 0 0,0 0 0 0 0,0 0 0 0 0,1-1 1 0 0,-1 1-1 0 0,7 4 0 0 0,-9-8-12 0 0,-1 0 0 0 0,1 1 0 0 0,0-1-1 0 0,-1 0 1 0 0,1-1 0 0 0,0 1 0 0 0,-1 0 0 0 0,1 0 0 0 0,0-1 0 0 0,0 1 0 0 0,0-1 0 0 0,0 1 0 0 0,0-1 0 0 0,-1 0 0 0 0,1 0 0 0 0,0 0 0 0 0,0 0 0 0 0,0 0-1 0 0,0 0 1 0 0,0-1 0 0 0,0 1 0 0 0,0 0 0 0 0,0-1 0 0 0,-1 0 0 0 0,1 1 0 0 0,0-1 0 0 0,0 0 0 0 0,-1 0 0 0 0,1 0 0 0 0,0 0 0 0 0,-1 0 0 0 0,1 0 0 0 0,-1-1-1 0 0,0 1 1 0 0,1-1 0 0 0,-1 1 0 0 0,0-1 0 0 0,0 1 0 0 0,0-1 0 0 0,0 1 0 0 0,0-1 0 0 0,1-2 0 0 0,1-2-98 0 0,-1 1 1 0 0,0-1-1 0 0,0 0 1 0 0,0 0-1 0 0,0 0 0 0 0,-1 0 1 0 0,0 0-1 0 0,0 0 1 0 0,-1 0-1 0 0,0 0 1 0 0,0-1-1 0 0,-1-6 1 0 0,-3-2-190 0 0,-1 0 0 0 0,0 1 0 0 0,-2 0 0 0 0,1 0 0 0 0,-1 1 0 0 0,-1-1-1 0 0,-14-16 1 0 0,12 14 118 0 0,11 18 222 0 0,0-1 0 0 0,1 1 0 0 0,-1-1-1 0 0,1 1 1 0 0,-1-1 0 0 0,1 1 0 0 0,0-1 0 0 0,0 0 0 0 0,0 0-1 0 0,-1 0 1 0 0,1 0 0 0 0,0 0 0 0 0,0 0 0 0 0,0-1 0 0 0,1 1 0 0 0,-1-1-1 0 0,0 1 1 0 0,0-1 0 0 0,0 0 0 0 0,0 0 0 0 0,0 0 0 0 0,5 0 0 0 0,4-2 25 0 0,1 0 0 0 0,-1 0 1 0 0,15-5-1 0 0,13-3-478 0 0,-33 9 262 0 0,33-5-1760 0 0,-37 6 1857 0 0,0 0-1 0 0,0 0 1 0 0,-1-1 0 0 0,1 1 0 0 0,0-1-1 0 0,0 0 1 0 0,-1 1 0 0 0,1-1 0 0 0,-1 0-1 0 0,1 0 1 0 0,-1 0 0 0 0,1 0-1 0 0,-1 0 1 0 0,0-1 0 0 0,1 1 0 0 0,-1 0-1 0 0,2-3 1 0 0,-3 5 122 0 0,0-1 0 0 0,-1 1-1 0 0,1-1 1 0 0,0 1 0 0 0,0-1-1 0 0,0 1 1 0 0,-1-1 0 0 0,1 1-1 0 0,0-1 1 0 0,0 0 0 0 0,-1 1-1 0 0,1-1 1 0 0,0 1 0 0 0,-1-1 0 0 0,1 0-1 0 0,-1 1 1 0 0,1-1 0 0 0,-1 0-1 0 0,1 0 1 0 0,0 1 0 0 0,-1-1-1 0 0,1 0 1 0 0,-1 0 0 0 0,1 1-1 0 0,-1-1 1 0 0,1 0 0 0 0,-1 0 0 0 0,1 0-1 0 0,-1 0 1 0 0,1 0 0 0 0,-1 0-1 0 0,1 0 1 0 0,-1 0 0 0 0,1 0-1 0 0,-1 0 1 0 0,0 0 0 0 0,1 0-1 0 0,-1 0 1 0 0,1-1 0 0 0,0 1 0 0 0,-1 0-1 0 0,1 0 1 0 0,-1-1 0 0 0,1 1-1 0 0,-1 0 1 0 0,1 0 0 0 0,-1-1-1 0 0,1 1 1 0 0,0 0 0 0 0,-1-1-1 0 0,1 1 1 0 0,0-1 0 0 0,-1 1 0 0 0,1 0-1 0 0,0-1 1 0 0,-1 1 0 0 0,1-1-1 0 0,0 1 1 0 0,0-1 0 0 0,0 1-1 0 0,0-1 1 0 0,-1 1 0 0 0,1-1 0 0 0,0 1-1 0 0,0-1 1 0 0,0 1 0 0 0,0-1-1 0 0,0 0 1 0 0,-4 14 179 0 0,0 1-1 0 0,0 0 1 0 0,1 0-1 0 0,1 0 1 0 0,1 0-1 0 0,0 0 1 0 0,1 15 0 0 0,1-9-610 0 0,0 0 0 0 0,2 0 0 0 0,0 0 0 0 0,9 27 0 0 0,-2-24-2750 0 0,2-9-4490 0 0,2-5 93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1:26.5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1 204 9154 0 0,'27'4'7798'0'0,"15"9"-4382"0"0,1 0-2327 0 0,-30-10-1099 0 0,1 0 1 0 0,-1-2-1 0 0,1 1 1 0 0,-1-2-1 0 0,1 0 1 0 0,-1 0-1 0 0,1-2 0 0 0,0 1 1 0 0,13-5-1 0 0,-19 3-552 0 0,1 0-1 0 0,-1 0 0 0 0,0 0 0 0 0,-1-1 0 0 0,1-1 0 0 0,-1 1 0 0 0,1-1 0 0 0,-1-1 0 0 0,-1 1 0 0 0,1-1 0 0 0,-1 0 0 0 0,0-1 0 0 0,0 1 0 0 0,-1-1 1 0 0,6-9-1 0 0,-3 3-150 0 0,-1 1 1 0 0,-1-1-1 0 0,7-17 1 0 0,-12 26 897 0 0,1 1 1 0 0,-1-1 0 0 0,0 0-1 0 0,0 1 1 0 0,-1-1 0 0 0,1 0-1 0 0,-1 0 1 0 0,1 1 0 0 0,-1-1-1 0 0,-1 0 1 0 0,1 0 0 0 0,0 1-1 0 0,-1-1 1 0 0,0 0 0 0 0,0 0-1 0 0,0 1 1 0 0,-3-7 0 0 0,4 9-70 0 0,0 1 1 0 0,-1 0-1 0 0,1-1 1 0 0,0 1-1 0 0,-1 0 1 0 0,1 0 0 0 0,0-1-1 0 0,-1 1 1 0 0,1 0-1 0 0,-1 0 1 0 0,1 0-1 0 0,0 0 1 0 0,-1-1-1 0 0,1 1 1 0 0,-1 0-1 0 0,1 0 1 0 0,0 0-1 0 0,-1 0 1 0 0,1 0 0 0 0,-1 0-1 0 0,1 0 1 0 0,0 0-1 0 0,-1 0 1 0 0,1 0-1 0 0,-1 0 1 0 0,1 0-1 0 0,0 1 1 0 0,-1-1-1 0 0,1 0 1 0 0,-1 0 0 0 0,1 0-1 0 0,0 0 1 0 0,-1 1-1 0 0,1-1 1 0 0,0 0-1 0 0,-1 0 1 0 0,1 1-1 0 0,0-1 1 0 0,-1 0-1 0 0,1 1 1 0 0,0-1-1 0 0,0 0 1 0 0,0 1 0 0 0,-1-1-1 0 0,1 0 1 0 0,0 1-1 0 0,0-1 1 0 0,0 1-1 0 0,0-1 1 0 0,-1 0-1 0 0,1 1 1 0 0,-12 22 1618 0 0,12-23-1698 0 0,-17 47 460 0 0,2 0 0 0 0,2 2 0 0 0,2-1 0 0 0,-7 82 0 0 0,18-130-500 0 0,-3 30-209 0 0,0 40 1 0 0,2-63-91 0 0,2 1 0 0 0,-1-1 0 0 0,1 1 0 0 0,1-1 1 0 0,-1 1-1 0 0,1-1 0 0 0,0 0 0 0 0,1 0 0 0 0,0 0 1 0 0,0 0-1 0 0,4 7 0 0 0,-6-14 96 0 0,-1 1-1 0 0,1 0 1 0 0,-1 0 0 0 0,1 0-1 0 0,-1-1 1 0 0,1 1 0 0 0,-1 0 0 0 0,1-1-1 0 0,0 1 1 0 0,-1-1 0 0 0,1 1-1 0 0,0-1 1 0 0,0 1 0 0 0,-1-1-1 0 0,1 1 1 0 0,0-1 0 0 0,0 0-1 0 0,0 1 1 0 0,0-1 0 0 0,-1 0-1 0 0,1 0 1 0 0,0 0 0 0 0,0 1-1 0 0,0-1 1 0 0,0 0 0 0 0,0 0-1 0 0,0 0 1 0 0,0-1 0 0 0,-1 1 0 0 0,1 0-1 0 0,0 0 1 0 0,0 0 0 0 0,0-1-1 0 0,0 1 1 0 0,0 0 0 0 0,-1-1-1 0 0,1 1 1 0 0,0-1 0 0 0,1 0-1 0 0,2-2-745 0 0,0-1-1 0 0,-1 1 0 0 0,1-1 1 0 0,-1 0-1 0 0,5-6 1 0 0,-8 9 944 0 0,19-24-3484 0 0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2:56.0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115 15 15819 0 0,'-2'0'325'0'0,"0"0"0"0"0,0 0 0 0 0,1 0 0 0 0,-1 1 0 0 0,0-1 0 0 0,0 0 0 0 0,0 1-1 0 0,0-1 1 0 0,1 1 0 0 0,-1-1 0 0 0,0 1 0 0 0,1 0 0 0 0,-1 0 0 0 0,0 0 0 0 0,1 0 0 0 0,-1 0-1 0 0,1 0 1 0 0,-1 1 0 0 0,1-1 0 0 0,0 0 0 0 0,0 1 0 0 0,-2 2 0 0 0,1-1-180 0 0,1 0 0 0 0,0 0 1 0 0,-1 0-1 0 0,2 0 1 0 0,-1 0-1 0 0,0 0 0 0 0,0 1 1 0 0,1-1-1 0 0,0 0 0 0 0,0 1 1 0 0,0-1-1 0 0,0 4 0 0 0,1 0-162 0 0,0 0-1 0 0,0 0 1 0 0,1 0 0 0 0,0 0-1 0 0,0 0 1 0 0,0 0-1 0 0,1 0 1 0 0,0-1-1 0 0,1 0 1 0 0,-1 1-1 0 0,8 8 1 0 0,-9-13 8 0 0,-1 0 0 0 0,1 0-1 0 0,0 0 1 0 0,0 0 0 0 0,0 0 0 0 0,0-1 0 0 0,0 1 0 0 0,0-1-1 0 0,0 0 1 0 0,1 1 0 0 0,-1-1 0 0 0,0 0 0 0 0,1 0-1 0 0,-1 0 1 0 0,1-1 0 0 0,-1 1 0 0 0,1-1 0 0 0,-1 1 0 0 0,1-1-1 0 0,-1 0 1 0 0,1 0 0 0 0,-1 0 0 0 0,1 0 0 0 0,0 0-1 0 0,-1-1 1 0 0,1 1 0 0 0,-1-1 0 0 0,1 0 0 0 0,-1 1 0 0 0,1-1-1 0 0,-1 0 1 0 0,0-1 0 0 0,0 1 0 0 0,1 0 0 0 0,-1-1-1 0 0,4-3 1 0 0,-3 2-20 0 0,0 0 0 0 0,0 0 0 0 0,-1 0 0 0 0,1-1 0 0 0,-1 0 0 0 0,0 1 0 0 0,0-1-1 0 0,0 0 1 0 0,0 0 0 0 0,-1 0 0 0 0,0 0 0 0 0,0 0 0 0 0,0-1 0 0 0,0 1 0 0 0,0 0-1 0 0,-1 0 1 0 0,0-1 0 0 0,0 1 0 0 0,0 0 0 0 0,0-1 0 0 0,-2-6 0 0 0,0 6-89 0 0,0 0 0 0 0,0 0 0 0 0,0 0 0 0 0,0 1 0 0 0,-1-1 1 0 0,1 1-1 0 0,-1-1 0 0 0,0 1 0 0 0,-1 0 0 0 0,1 0 0 0 0,-1 0 0 0 0,0 1 0 0 0,0-1 1 0 0,0 1-1 0 0,0 0 0 0 0,0 0 0 0 0,-1 1 0 0 0,0-1 0 0 0,1 1 0 0 0,-8-3 1 0 0,9 4 129 0 0,0 0 1 0 0,0 1 0 0 0,0-1 0 0 0,0 1-1 0 0,1-1 1 0 0,-1 1 0 0 0,0 0 0 0 0,0 0-1 0 0,0 0 1 0 0,0 1 0 0 0,0-1 0 0 0,0 1 0 0 0,1-1-1 0 0,-1 1 1 0 0,0 0 0 0 0,0 0 0 0 0,1 0-1 0 0,-1 1 1 0 0,0-1 0 0 0,1 0 0 0 0,0 1 0 0 0,-1 0-1 0 0,1 0 1 0 0,0-1 0 0 0,0 1 0 0 0,0 1-1 0 0,0-1 1 0 0,0 0 0 0 0,0 0 0 0 0,0 1 0 0 0,1-1-1 0 0,0 1 1 0 0,-1-1 0 0 0,1 1 0 0 0,0 0-1 0 0,0-1 1 0 0,-1 6 0 0 0,-1 6 253 0 0,1 0-1 0 0,0 0 1 0 0,1 0-1 0 0,0 0 1 0 0,1 1 0 0 0,1-1-1 0 0,0 0 1 0 0,5 21-1 0 0,-3-19-114 0 0,-1 0 0 0 0,0 1 1 0 0,-2-1-1 0 0,0 1 0 0 0,-3 28 0 0 0,2-42-173 0 0,0 0-1 0 0,0 0 1 0 0,-1 0 0 0 0,1 0 0 0 0,-1 0 0 0 0,0 0-1 0 0,0 0 1 0 0,0 0 0 0 0,0-1 0 0 0,-3 4 0 0 0,5-6 15 0 0,-1 1 0 0 0,1-1 1 0 0,-1 1-1 0 0,1 0 0 0 0,-1-1 1 0 0,0 1-1 0 0,1-1 0 0 0,-1 1 1 0 0,0-1-1 0 0,1 0 1 0 0,-1 1-1 0 0,0-1 0 0 0,0 0 1 0 0,1 1-1 0 0,-1-1 0 0 0,0 0 1 0 0,0 0-1 0 0,0 0 0 0 0,1 1 1 0 0,-1-1-1 0 0,0 0 1 0 0,0 0-1 0 0,0 0 0 0 0,1-1 1 0 0,-1 1-1 0 0,0 0 0 0 0,0 0 1 0 0,0 0-1 0 0,1 0 0 0 0,-1-1 1 0 0,0 1-1 0 0,0 0 1 0 0,1-1-1 0 0,-1 1 0 0 0,0-1 1 0 0,1 1-1 0 0,-1-1 0 0 0,0 1 1 0 0,1-1-1 0 0,-1 1 0 0 0,1-1 1 0 0,-1 0-1 0 0,1 1 1 0 0,-1-1-1 0 0,1 0 0 0 0,-1-1 1 0 0,1 2 18 0 0,0 0 1 0 0,0 0-1 0 0,-1 0 1 0 0,1 0-1 0 0,0 0 1 0 0,0 0-1 0 0,0-1 1 0 0,0 1-1 0 0,0 0 1 0 0,0 0 0 0 0,0 0-1 0 0,0 0 1 0 0,0 0-1 0 0,0-1 1 0 0,0 1-1 0 0,0 0 1 0 0,0 0-1 0 0,0 0 1 0 0,0 0-1 0 0,0 0 1 0 0,0-1-1 0 0,0 1 1 0 0,0 0-1 0 0,0 0 1 0 0,0 0 0 0 0,0 0-1 0 0,0 0 1 0 0,0 0-1 0 0,1-1 1 0 0,-1 1-1 0 0,0 0 1 0 0,0 0-1 0 0,0 0 1 0 0,0 0-1 0 0,0 0 1 0 0,0 0-1 0 0,0 0 1 0 0,1-1-1 0 0,-1 1 1 0 0,0 0 0 0 0,0 0-1 0 0,0 0 1 0 0,0 0-1 0 0,0 0 1 0 0,1 0-1 0 0,10-2 311 0 0,14 4-76 0 0,-23-1-217 0 0,39 5-182 0 0,35 4-162 0 0,-40-12-2973 0 0,-4-8-4053 0 0,-32 10 7164 0 0,1-1 0 0 0,-1 1 1 0 0,1 0-1 0 0,-1-1 0 0 0,1 1 1 0 0,-1 0-1 0 0,1-1 0 0 0,-1 1 1 0 0,1-1-1 0 0,-1 1 0 0 0,1-1 1 0 0,-1 1-1 0 0,0-1 0 0 0,1 1 1 0 0,-1-1-1 0 0,0 1 0 0 0,0-1 0 0 0,0 0 1 0 0,1 1-1 0 0,-1-1 0 0 0,0 1 1 0 0,0-1-1 0 0,0 0 0 0 0,0 1 1 0 0,0-1-1 0 0,0 1 0 0 0,0-1 1 0 0,0 0-1 0 0,0 1 0 0 0,0-1 1 0 0,0 1-1 0 0,0-1 0 0 0,-1 0 1 0 0,1 1-1 0 0,0-1 0 0 0,0 1 0 0 0,-1-2 1 0 0,-1-7-1562 0 0,8-7-2812 0 0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2:56.4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16 6009 0 0,'-9'-15'15378'0'0,"9"56"-10296"0"0,0-36-5551 0 0,0 236 283 0 0,0-240 163 0 0,0-1 1 0 0,0 0 0 0 0,0 0 0 0 0,0 0 0 0 0,0 0-1 0 0,0 0 1 0 0,0 0 0 0 0,0 0 0 0 0,0 0 0 0 0,0 0-1 0 0,0 1 1 0 0,0-1 0 0 0,0 0 0 0 0,0 0 0 0 0,0 0-1 0 0,0 0 1 0 0,0 0 0 0 0,0 0 0 0 0,0 0 0 0 0,0 0-1 0 0,0 0 1 0 0,0 0 0 0 0,0 1 0 0 0,0-1 0 0 0,0 0-1 0 0,1 0 1 0 0,-1 0 0 0 0,0 0 0 0 0,0 0 0 0 0,0 0-1 0 0,0 0 1 0 0,0 0 0 0 0,0 0 0 0 0,0 0 0 0 0,0 0-1 0 0,0 0 1 0 0,0 0 0 0 0,0 0 0 0 0,0 0 0 0 0,1 1-1 0 0,-1-1 1 0 0,0 0 0 0 0,0 0 0 0 0,0 0 0 0 0,0 0-1 0 0,0 0 1 0 0,0 0 0 0 0,0 0 0 0 0,0 0 0 0 0,0 0-1 0 0,1 0 1 0 0,-1 0 0 0 0,0 0 0 0 0,0 0 0 0 0,0-1-1 0 0,0 1 1 0 0,0 0 0 0 0,0 0 0 0 0,0 0 0 0 0,0 0-1 0 0,0 0 1 0 0,0 0 0 0 0,1 0 0 0 0,-1 0 0 0 0,0 0-1 0 0,8-9-568 0 0,13-21 561 0 0,-13 18-189 0 0,0 3-413 0 0,0 0 0 0 0,1 0 1 0 0,14-12-1 0 0,14-7-5462 0 0,-12 9-1966 0 0,-14 12 3385 0 0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2:56.7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92 0 13875 0 0,'0'5'7687'0'0,"0"6"-3686"0"0,-10 63-2632 0 0,5-47-1564 0 0,-1 0-1 0 0,-2 0 0 0 0,0-1 0 0 0,-2 0 0 0 0,-1-1 0 0 0,-15 26 0 0 0,20-44-276 0 0,5-10-101 0 0,9-11 166 0 0,-1 9 425 0 0,0 0-1 0 0,1 0 1 0 0,0 1 0 0 0,0 0 0 0 0,0 0-1 0 0,0 1 1 0 0,0 0 0 0 0,1 0-1 0 0,0 1 1 0 0,-1 0 0 0 0,12-1-1 0 0,15 0-26 0 0,47 0 0 0 0,-58 6-135 0 0,1 0-1676 0 0,-12-4-4381 0 0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2:57.0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1 152 18316 0 0,'1'-2'373'0'0,"1"1"-1"0"0,1 0 1 0 0,-1 0-1 0 0,0-1 1 0 0,0 1 0 0 0,0 1-1 0 0,1-1 1 0 0,-1 0 0 0 0,0 1-1 0 0,1-1 1 0 0,-1 1-1 0 0,0 0 1 0 0,1-1 0 0 0,4 2-1 0 0,41 3-839 0 0,-28-2 617 0 0,12-4-2273 0 0,-29 2 1411 0 0,0-1-1 0 0,-1 0 0 0 0,1 0 1 0 0,0 0-1 0 0,-1 0 1 0 0,1 0-1 0 0,-1 0 1 0 0,1-1-1 0 0,-1 1 1 0 0,0-1-1 0 0,5-4 0 0 0,-5 4 137 0 0,0 0 0 0 0,-1-1 0 0 0,1 1 0 0 0,-1-1 0 0 0,1 1 0 0 0,-1-1 0 0 0,0 0 0 0 0,1 1-1 0 0,-1-1 1 0 0,-1 0 0 0 0,2-4 0 0 0,-1-26 1364 0 0,-1 27-193 0 0,-1 1 0 0 0,0 0 0 0 0,-1-1-1 0 0,0 1 1 0 0,-3-9 0 0 0,4 12 212 0 0,0 0 1 0 0,0 0 0 0 0,0 0 0 0 0,-1 0-1 0 0,1 1 1 0 0,0-1 0 0 0,-1 0 0 0 0,1 1-1 0 0,-1-1 1 0 0,-4 3 4694 0 0,6 22-3419 0 0,21 128 548 0 0,-11-96-2841 0 0,3 0 0 0 0,22 59 0 0 0,-13-65-3037 0 0,-12-35-896 0 0,1-2-3613 0 0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2:57.7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89 302 8242 0 0,'-13'25'6417'0'0,"12"-21"-5608"0"0,0-1-1 0 0,-1 1 1 0 0,0-1-1 0 0,1 0 1 0 0,-1 1-1 0 0,0-1 1 0 0,0 0-1 0 0,-1 0 1 0 0,1-1-1 0 0,-4 4 1 0 0,5-6-721 0 0,1 0 1 0 0,-1 0-1 0 0,1 0 1 0 0,-1 0-1 0 0,0 0 1 0 0,1 0-1 0 0,-1 0 0 0 0,1 0 1 0 0,-1-1-1 0 0,1 1 1 0 0,-1 0-1 0 0,1 0 0 0 0,-1-1 1 0 0,1 1-1 0 0,-1 0 1 0 0,1-1-1 0 0,-1 1 1 0 0,1 0-1 0 0,-1-1 0 0 0,1 1 1 0 0,-1-1-1 0 0,1 1 1 0 0,0-1-1 0 0,-1 1 0 0 0,1-1 1 0 0,0 1-1 0 0,0-1 1 0 0,-1 1-1 0 0,1-1 0 0 0,0 1 1 0 0,0-1-1 0 0,0 0 1 0 0,-1 0-1 0 0,-8-24-187 0 0,9 22 247 0 0,-8-22-100 0 0,2-1-1 0 0,1-1 1 0 0,-2-37-1 0 0,6 47-47 0 0,0 0-1 0 0,2 0 0 0 0,0 0 0 0 0,1 0 0 0 0,1 0 0 0 0,6-23 0 0 0,-8 38-1 0 0,-1 0-1 0 0,0 0 0 0 0,1 0 0 0 0,0 0 0 0 0,-1 1 0 0 0,1-1 0 0 0,0 0 0 0 0,0 0 1 0 0,0 0-1 0 0,0 1 0 0 0,0-1 0 0 0,0 1 0 0 0,0-1 0 0 0,1 1 0 0 0,-1-1 0 0 0,1 1 1 0 0,-1 0-1 0 0,1 0 0 0 0,-1-1 0 0 0,1 1 0 0 0,0 0 0 0 0,-1 1 0 0 0,1-1 0 0 0,0 0 1 0 0,0 0-1 0 0,0 1 0 0 0,0-1 0 0 0,-1 1 0 0 0,1-1 0 0 0,4 1 0 0 0,-2 1-1 0 0,0 0-1 0 0,-1 0 1 0 0,1 0-1 0 0,-1 1 0 0 0,0-1 1 0 0,1 1-1 0 0,-1 0 1 0 0,0 0-1 0 0,0 0 0 0 0,0 1 1 0 0,0-1-1 0 0,0 1 1 0 0,-1-1-1 0 0,1 1 0 0 0,3 5 1 0 0,5 8-52 0 0,-1 0 1 0 0,-1 1 0 0 0,0 0 0 0 0,-1 0 0 0 0,-1 1 0 0 0,-1 0-1 0 0,0 0 1 0 0,-2 0 0 0 0,0 1 0 0 0,-1 0 0 0 0,0 0-1 0 0,-1 19 1 0 0,-3-49-866 0 0,0-7 756 0 0,0 0 1 0 0,2-26-1 0 0,1 30 158 0 0,1 1 0 0 0,1-1-1 0 0,5-14 1 0 0,-9 26 28 0 0,1-1-1 0 0,0 1 1 0 0,0-1 0 0 0,0 1-1 0 0,0 0 1 0 0,0-1 0 0 0,0 1-1 0 0,1 0 1 0 0,-1 0-1 0 0,1 0 1 0 0,0 0 0 0 0,-1 0-1 0 0,1 1 1 0 0,0-1 0 0 0,0 0-1 0 0,0 1 1 0 0,0-1 0 0 0,0 1-1 0 0,1 0 1 0 0,-1 0-1 0 0,0 0 1 0 0,1 0 0 0 0,-1 0-1 0 0,5-1 1 0 0,-5 3 32 0 0,1-1-1 0 0,-1 1 1 0 0,0-1 0 0 0,0 1-1 0 0,0 0 1 0 0,0 0-1 0 0,0 0 1 0 0,0 1 0 0 0,0-1-1 0 0,0 0 1 0 0,-1 1 0 0 0,1-1-1 0 0,0 1 1 0 0,-1-1-1 0 0,1 1 1 0 0,-1 0 0 0 0,0 0-1 0 0,1-1 1 0 0,-1 1 0 0 0,2 4-1 0 0,20 45 408 0 0,-21-44-411 0 0,11 27-249 0 0,-3 1 1 0 0,7 37-1 0 0,-11-41-4944 0 0,-2-1-4926 0 0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2:58.1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153 37 9538 0 0,'1'-2'230'0'0,"-1"-1"780"0"0,1 0 1 0 0,-1 0-1 0 0,0 0 0 0 0,0 0 1 0 0,0 1-1 0 0,0-1 0 0 0,0 0 0 0 0,-2-5 1 0 0,-6 5 3725 0 0,-10 11-2921 0 0,5 0-1620 0 0,1 2-1 0 0,0-1 0 0 0,1 1 1 0 0,0 1-1 0 0,0 0 1 0 0,1 0-1 0 0,1 1 0 0 0,-12 18 1 0 0,19-26-218 0 0,-1 1 0 0 0,1 0 0 0 0,0-1 0 0 0,0 1 0 0 0,1 0 0 0 0,0 0-1 0 0,-1 0 1 0 0,1 0 0 0 0,1 0 0 0 0,-1 1 0 0 0,1-1 0 0 0,0 6 0 0 0,1-7 3 0 0,0 0 0 0 0,0 0 0 0 0,0 0 0 0 0,1 0 0 0 0,-1 0 0 0 0,1 0 0 0 0,0-1 0 0 0,0 1 0 0 0,0-1 0 0 0,1 1 0 0 0,-1-1 0 0 0,1 0 0 0 0,0 0 0 0 0,-1 0 0 0 0,1 0 0 0 0,1 0 0 0 0,4 3 0 0 0,-3-3-1 0 0,0 1 0 0 0,1-1 1 0 0,0 0-1 0 0,0 0 0 0 0,0-1 1 0 0,0 1-1 0 0,0-1 0 0 0,0-1 1 0 0,0 1-1 0 0,1-1 1 0 0,-1 0-1 0 0,10 0 0 0 0,-3-2 1 0 0,1 0-1 0 0,-1 0 0 0 0,0-1 0 0 0,25-8 1 0 0,-38 10 24 0 0,0 0 1 0 0,0 0 0 0 0,0 0-1 0 0,0 0 1 0 0,0-1-1 0 0,0 1 1 0 0,0 0 0 0 0,0 0-1 0 0,1 0 1 0 0,-1 0 0 0 0,0 0-1 0 0,0 0 1 0 0,0 0 0 0 0,0 0-1 0 0,0 0 1 0 0,0 0 0 0 0,1 0-1 0 0,-1 0 1 0 0,0 0 0 0 0,0 0-1 0 0,0 0 1 0 0,0 0 0 0 0,0 0-1 0 0,1 0 1 0 0,-1 0-1 0 0,0 0 1 0 0,0 0 0 0 0,0 0-1 0 0,0 0 1 0 0,0 0 0 0 0,0 0-1 0 0,1 0 1 0 0,-1 0 0 0 0,0 0-1 0 0,0 0 1 0 0,0 0 0 0 0,0 0-1 0 0,0 0 1 0 0,0 0 0 0 0,1 0-1 0 0,-1 1 1 0 0,0-1 0 0 0,0 0-1 0 0,0 0 1 0 0,0 0-1 0 0,0 0 1 0 0,0 0 0 0 0,0 0-1 0 0,0 0 1 0 0,0 1 0 0 0,0-1-1 0 0,0 0 1 0 0,0 0 0 0 0,0 0-1 0 0,0 0 1 0 0,0 0 0 0 0,0 0-1 0 0,0 1 1 0 0,0-1 0 0 0,0 0-1 0 0,0 0 1 0 0,0 0 0 0 0,0 0-1 0 0,0 0 1 0 0,0 1 0 0 0,-8 11 197 0 0,-17 13 23 0 0,6-10-129 0 0,0 0 1 0 0,-2-1-1 0 0,-35 19 0 0 0,10-7-903 0 0,58-29-7839 0 0,13-6 29 0 0,-9 1 2479 0 0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2:58.8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267 92 9050 0 0,'-7'-12'2019'0'0,"-1"1"0"0"0,0 1 0 0 0,-1 0 0 0 0,0 0 0 0 0,-14-11 0 0 0,20 18-1767 0 0,0 2 0 0 0,0-1 0 0 0,0 0 0 0 0,0 0 0 0 0,0 1 0 0 0,0 0 0 0 0,0-1 0 0 0,0 1 0 0 0,-1 0 0 0 0,1 1-1 0 0,0-1 1 0 0,-1 1 0 0 0,1-1 0 0 0,0 1 0 0 0,-1 0 0 0 0,1 0 0 0 0,-1 1 0 0 0,1-1 0 0 0,0 1 0 0 0,-1-1 0 0 0,1 1-1 0 0,0 0 1 0 0,0 0 0 0 0,-1 1 0 0 0,1-1 0 0 0,-4 3 0 0 0,-3 2-116 0 0,1 1 0 0 0,-1 0-1 0 0,1 0 1 0 0,1 1 0 0 0,0 0 0 0 0,0 0 0 0 0,0 1 0 0 0,-11 18-1 0 0,16-23-137 0 0,0-1-1 0 0,1 1 1 0 0,0 0-1 0 0,0 0 0 0 0,0 0 1 0 0,0 1-1 0 0,1-1 1 0 0,0 0-1 0 0,-1 1 0 0 0,2-1 1 0 0,-1 1-1 0 0,0-1 1 0 0,1 1-1 0 0,0-1 0 0 0,0 1 1 0 0,0-1-1 0 0,1 1 1 0 0,0-1-1 0 0,-1 1 0 0 0,1-1 1 0 0,1 0-1 0 0,-1 1 1 0 0,1-1-1 0 0,0 0 1 0 0,3 5-1 0 0,-4-7-7 0 0,0-1 1 0 0,0 1-1 0 0,0-1 1 0 0,0 1-1 0 0,0-1 1 0 0,1 0-1 0 0,-1 0 1 0 0,0 0-1 0 0,1 0 1 0 0,-1 0-1 0 0,1 0 1 0 0,-1 0-1 0 0,1 0 1 0 0,-1 0-1 0 0,1-1 1 0 0,0 1-1 0 0,0-1 1 0 0,-1 1 0 0 0,1-1-1 0 0,0 0 1 0 0,2 1-1 0 0,-1-2-16 0 0,0 1 1 0 0,0-1-1 0 0,0 1 0 0 0,1-1 1 0 0,-1 0-1 0 0,0 0 0 0 0,0 0 1 0 0,0-1-1 0 0,0 1 0 0 0,5-4 1 0 0,4-5-183 0 0,0 1 0 0 0,0-2 0 0 0,18-21 0 0 0,-24 26 71 0 0,-2 1 71 0 0,1 0-3 0 0,0-1-1 0 0,0 1 1 0 0,0 0 0 0 0,1 1 0 0 0,9-7 0 0 0,-14 10 70 0 0,0 1-1 0 0,-1-1 1 0 0,1 1-1 0 0,0 0 1 0 0,0 0-1 0 0,-1-1 0 0 0,1 1 1 0 0,0 0-1 0 0,0 0 1 0 0,-1 0-1 0 0,1 0 1 0 0,0 0-1 0 0,0 0 1 0 0,0 0-1 0 0,-1 0 0 0 0,1 0 1 0 0,0 0-1 0 0,0 0 1 0 0,0 1-1 0 0,-1-1 1 0 0,1 0-1 0 0,0 0 1 0 0,0 1-1 0 0,0 0 17 0 0,1 1-1 0 0,-1-1 1 0 0,0 0-1 0 0,0 1 1 0 0,0-1-1 0 0,0 1 1 0 0,-1-1-1 0 0,1 1 1 0 0,0-1-1 0 0,-1 1 1 0 0,1 0-1 0 0,-1-1 1 0 0,1 1-1 0 0,-1 0 1 0 0,1 2-1 0 0,1 15 95 0 0,0 0 1 0 0,-1 0-1 0 0,-1 1 0 0 0,-1-1 0 0 0,-1 0 0 0 0,-5 28 0 0 0,4-32-89 0 0,-1 0-1 0 0,-1 0 0 0 0,0-1 0 0 0,-1 1 1 0 0,0-2-1 0 0,-1 1 0 0 0,0 0 0 0 0,-16 19 1 0 0,21-30-38 0 0,0-1 1 0 0,0 1-1 0 0,0-1 1 0 0,-1 0-1 0 0,1 0 1 0 0,-1 1-1 0 0,1-1 1 0 0,-1-1-1 0 0,0 1 1 0 0,0 0-1 0 0,0-1 1 0 0,0 0-1 0 0,0 1 1 0 0,0-1 0 0 0,0 0-1 0 0,-1-1 1 0 0,1 1-1 0 0,0 0 1 0 0,0-1-1 0 0,-1 0 1 0 0,1 0-1 0 0,0 0 1 0 0,-1 0-1 0 0,-4-1 1 0 0,5 0-9 0 0,0 0 0 0 0,0-1 0 0 0,0 1 0 0 0,1 0 0 0 0,-1-1 0 0 0,0 0 0 0 0,1 0 0 0 0,-1 0 0 0 0,1 0 0 0 0,0 0 0 0 0,0 0 0 0 0,0 0 0 0 0,0-1 0 0 0,0 1 1 0 0,0-1-1 0 0,0 0 0 0 0,1 1 0 0 0,-1-1 0 0 0,1 0 0 0 0,0 0 0 0 0,0 0 0 0 0,0 0 0 0 0,0 0 0 0 0,1 0 0 0 0,-1-6 0 0 0,0 5 23 0 0,0 0-1 0 0,1 0 1 0 0,0-1 0 0 0,0 1-1 0 0,0 0 1 0 0,0 0 0 0 0,1-1-1 0 0,0 1 1 0 0,-1 0 0 0 0,1 0-1 0 0,1 0 1 0 0,-1 0 0 0 0,1 0-1 0 0,0 0 1 0 0,-1 0 0 0 0,2 1-1 0 0,-1-1 1 0 0,0 0-1 0 0,1 1 1 0 0,4-5 0 0 0,-3 5 9 0 0,0 0 0 0 0,-1 1 1 0 0,1 0-1 0 0,0 0 0 0 0,0 0 0 0 0,0 0 1 0 0,0 1-1 0 0,0-1 0 0 0,1 1 1 0 0,-1 0-1 0 0,0 1 0 0 0,1-1 0 0 0,-1 1 1 0 0,0-1-1 0 0,1 1 0 0 0,-1 1 0 0 0,0-1 1 0 0,1 0-1 0 0,-1 1 0 0 0,5 1 1 0 0,30 8-62 0 0,0 1 1 0 0,38 17 0 0 0,-16 2-9199 0 0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2:59.4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77 86 14931 0 0,'0'0'237'0'0,"-1"0"-1"0"0,1-1 0 0 0,-1 1 1 0 0,1 0-1 0 0,-1-1 0 0 0,1 1 1 0 0,0 0-1 0 0,-1 0 0 0 0,1 0 1 0 0,-1-1-1 0 0,0 1 1 0 0,1 0-1 0 0,-1 0 0 0 0,1 0 1 0 0,-1 0-1 0 0,1 0 0 0 0,-1 0 1 0 0,1 0-1 0 0,-1 0 0 0 0,1 0 1 0 0,-1 0-1 0 0,1 0 1 0 0,-1 0-1 0 0,1 0 0 0 0,-1 0 1 0 0,0 1-1 0 0,1-1 0 0 0,0 0 1 0 0,-1 0-1 0 0,1 0 0 0 0,-1 1 1 0 0,1-1-1 0 0,-1 0 0 0 0,0 1 1 0 0,-17 22 2725 0 0,-9 31-1402 0 0,24-46-1480 0 0,1-1 0 0 0,-1 1 0 0 0,2 0 0 0 0,-1 0 0 0 0,1 0 0 0 0,0 0 0 0 0,1 0 0 0 0,0 0 0 0 0,1 11 0 0 0,-1-17-82 0 0,0 0 0 0 0,0 0 1 0 0,1 1-1 0 0,-1-1 1 0 0,1 0-1 0 0,-1 0 0 0 0,1 0 1 0 0,0 0-1 0 0,0 0 0 0 0,0 0 1 0 0,0 0-1 0 0,0 0 0 0 0,0 0 1 0 0,1 0-1 0 0,-1 0 0 0 0,1 0 1 0 0,-1-1-1 0 0,1 1 1 0 0,0-1-1 0 0,-1 1 0 0 0,1-1 1 0 0,0 0-1 0 0,0 0 0 0 0,0 0 1 0 0,0 0-1 0 0,0 0 0 0 0,0 0 1 0 0,0 0-1 0 0,0-1 1 0 0,1 1-1 0 0,-1-1 0 0 0,0 1 1 0 0,0-1-1 0 0,1 0 0 0 0,-1 0 1 0 0,0 0-1 0 0,4-1 0 0 0,-2 1-30 0 0,-1-1 0 0 0,0 0-1 0 0,1 0 1 0 0,-1 0 0 0 0,0-1-1 0 0,0 1 1 0 0,0-1 0 0 0,0 0-1 0 0,0 0 1 0 0,-1 0 0 0 0,1 0-1 0 0,0 0 1 0 0,-1 0 0 0 0,1-1-1 0 0,-1 0 1 0 0,0 1 0 0 0,0-1-1 0 0,0 0 1 0 0,0 0 0 0 0,-1 0-1 0 0,1 0 1 0 0,-1 0 0 0 0,0 0-1 0 0,1 0 1 0 0,-1-1 0 0 0,0-3-1 0 0,1 0-105 0 0,0-1-1 0 0,-1 1 0 0 0,0-1 0 0 0,0 0 0 0 0,-1 1 0 0 0,0-1 0 0 0,0 0 0 0 0,-1 1 1 0 0,0-1-1 0 0,-3-12 0 0 0,2 15 106 0 0,0 1 0 0 0,0-1 0 0 0,0 1 0 0 0,-1-1 0 0 0,1 1 1 0 0,-1 0-1 0 0,0 0 0 0 0,0 0 0 0 0,-1 1 0 0 0,1-1 0 0 0,-1 1 0 0 0,0 0 0 0 0,0 0 0 0 0,-6-4 0 0 0,10 7 40 0 0,0 0-1 0 0,0 0 1 0 0,1 1-1 0 0,-1-1 0 0 0,0 0 1 0 0,0 0-1 0 0,0 0 0 0 0,0 0 1 0 0,0 1-1 0 0,0-1 1 0 0,0 0-1 0 0,0 0 0 0 0,0 0 1 0 0,0 1-1 0 0,1-1 0 0 0,-1 0 1 0 0,0 0-1 0 0,0 0 1 0 0,0 1-1 0 0,0-1 0 0 0,0 0 1 0 0,-1 0-1 0 0,1 0 0 0 0,0 1 1 0 0,0-1-1 0 0,0 0 1 0 0,0 0-1 0 0,0 0 0 0 0,0 1 1 0 0,0-1-1 0 0,0 0 0 0 0,0 0 1 0 0,0 0-1 0 0,-1 0 1 0 0,1 1-1 0 0,0-1 0 0 0,0 0 1 0 0,0 0-1 0 0,0 0 0 0 0,0 0 1 0 0,-1 0-1 0 0,1 1 1 0 0,0-1-1 0 0,0 0 0 0 0,0 0 1 0 0,-1 0-1 0 0,1 0 0 0 0,0 0 1 0 0,0 0-1 0 0,0 0 1 0 0,-1 0-1 0 0,1 0 0 0 0,0 0 1 0 0,0 0-1 0 0,0 0 0 0 0,-1 0 1 0 0,1 0-1 0 0,0 0 1 0 0,0 0-1 0 0,0 0 0 0 0,-1 0 1 0 0,1 0-1 0 0,0 0 0 0 0,0 0 1 0 0,0 0-1 0 0,-1 0 1 0 0,1-1-1 0 0,0 1 0 0 0,11 15 297 0 0,-4-13-299 0 0,0-1 1 0 0,0 0-1 0 0,0 0 0 0 0,0-1 0 0 0,0 0 0 0 0,1 0 1 0 0,-1-1-1 0 0,0 0 0 0 0,0 0 0 0 0,0-1 0 0 0,9-2 0 0 0,23-4-95 0 0,-37 8-102 0 0,-1 0 0 0 0,1 0-1 0 0,0 0 1 0 0,0 0 0 0 0,-1-1 0 0 0,1 1 0 0 0,0 0 0 0 0,-1-1 0 0 0,1 0-1 0 0,0 1 1 0 0,-1-1 0 0 0,1 0 0 0 0,-1 0 0 0 0,1 0 0 0 0,-1 0-1 0 0,1 0 1 0 0,-1 0 0 0 0,0 0 0 0 0,1 0 0 0 0,-1-1 0 0 0,0 1-1 0 0,0 0 1 0 0,0-1 0 0 0,0 1 0 0 0,1-4 0 0 0,-1 1-240 0 0,0 0 0 0 0,-1 1 1 0 0,0-1-1 0 0,0 0 0 0 0,0 0 0 0 0,0 0 1 0 0,0 0-1 0 0,-1 0 0 0 0,0 0 1 0 0,-2-7-1 0 0,3 10 552 0 0,0 0-1 0 0,0 0 1 0 0,-1 0 0 0 0,1 0 0 0 0,0 0-1 0 0,-1 0 1 0 0,1 0 0 0 0,0 0 0 0 0,-1 0-1 0 0,0 0 1 0 0,1 0 0 0 0,-1 0-1 0 0,1 0 1 0 0,-1 0 0 0 0,-1-1 0 0 0,1 2 34 0 0,1 0 0 0 0,0 1 0 0 0,-1-1 0 0 0,1 0 0 0 0,0 0 0 0 0,-1 0 0 0 0,1 1 0 0 0,0-1 0 0 0,-1 0 0 0 0,1 0 0 0 0,0 1 0 0 0,-1-1 0 0 0,1 0 0 0 0,0 0 0 0 0,0 1 0 0 0,-1-1 0 0 0,1 0 0 0 0,0 1 0 0 0,0-1 0 0 0,0 0 0 0 0,0 1 0 0 0,-1-1 0 0 0,1 0 0 0 0,0 1 0 0 0,0-1 0 0 0,0 1 1 0 0,0 0-1 0 0,-5 24 3821 0 0,4-11-4484 0 0,0 36 714 0 0,3 0 1 0 0,2 0-1 0 0,2-1 1 0 0,12 52-1 0 0,-16-95-390 0 0,9 30-253 0 0,-11-35 241 0 0,1 1 1 0 0,-1-1-1 0 0,1 0 0 0 0,0 1 0 0 0,-1-1 1 0 0,1 0-1 0 0,0 0 0 0 0,0 1 0 0 0,0-1 1 0 0,-1 0-1 0 0,1 0 0 0 0,1 0 0 0 0,-1 0 0 0 0,0 0 1 0 0,0 0-1 0 0,0-1 0 0 0,0 1 0 0 0,1 0 1 0 0,-1-1-1 0 0,3 2 0 0 0,-3-2-136 0 0,0 0 0 0 0,-1 0 0 0 0,1-1 0 0 0,0 1 0 0 0,0 0 0 0 0,0 0 0 0 0,0-1 1 0 0,-1 1-1 0 0,1 0 0 0 0,0-1 0 0 0,0 1 0 0 0,-1-1 0 0 0,1 1 0 0 0,0-1 0 0 0,-1 0 0 0 0,1 1 0 0 0,0-1 0 0 0,-1 1 0 0 0,1-1 0 0 0,-1 0 0 0 0,1 0 0 0 0,-1 1 0 0 0,0-1 0 0 0,1 0 0 0 0,-1 0 1 0 0,0 0-1 0 0,1 1 0 0 0,-1-3 0 0 0,8-27-5152 0 0,-7 24 4475 0 0,4-19-3294 0 0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2:59.8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15251 0 0,'1'99'10369'0'0,"2"2"-6499"0"0,2-21-5970 0 0,25 136 1 0 0,-29-211 1469 0 0,5 18-2969 0 0,-1-8-5995 0 0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3:00.3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8 12859 0 0,'-13'-8'6709'0'0,"26"9"-3261"0"0,5 2-2940 0 0,2-1 1 0 0,1-1-225 0 0,0 1 0 0 0,-1 1-1 0 0,1 1 1 0 0,-1 0 0 0 0,27 11 0 0 0,-44-13-256 0 0,1-1 1 0 0,0 1 0 0 0,-1 0 0 0 0,1 0-1 0 0,-1 0 1 0 0,0 0 0 0 0,0 1 0 0 0,0-1-1 0 0,0 1 1 0 0,0 0 0 0 0,-1 0 0 0 0,1 0-1 0 0,-1 0 1 0 0,1 1 0 0 0,-1-1 0 0 0,0 0-1 0 0,-1 1 1 0 0,1 0 0 0 0,-1-1 0 0 0,1 1-1 0 0,-1 0 1 0 0,0 0 0 0 0,0 0 0 0 0,-1 0-1 0 0,1 0 1 0 0,-1 0 0 0 0,0 0 0 0 0,0 0-1 0 0,0-1 1 0 0,-1 1 0 0 0,1 0-1 0 0,-1 0 1 0 0,0 0 0 0 0,-2 6 0 0 0,-1 3-76 0 0,0-1 0 0 0,-1 1 0 0 0,0-1 0 0 0,-1 0 0 0 0,-1-1 0 0 0,1 1 0 0 0,-2-2 0 0 0,0 1 0 0 0,0-1 0 0 0,-1 0 0 0 0,0 0 1 0 0,0-1-1 0 0,-1 0 0 0 0,0-1 0 0 0,-1 0 0 0 0,0-1 0 0 0,0 0 0 0 0,-1-1 0 0 0,0 0 0 0 0,-13 5 0 0 0,32-12 39 0 0,1 0-1 0 0,0 1 1 0 0,-1 0-1 0 0,12 2 1 0 0,12 0 82 0 0,85 2 168 0 0,44-1-2803 0 0,-147-5 85 0 0,-13 2 2126 0 0,1 0 1 0 0,0-1-1 0 0,-1 1 1 0 0,1 0-1 0 0,0 0 1 0 0,-1-1-1 0 0,1 1 1 0 0,-1 0-1 0 0,1-1 1 0 0,0 1-1 0 0,-1-1 1 0 0,1 1-1 0 0,-1-1 1 0 0,1 1-1 0 0,-1-1 1 0 0,1 0-1 0 0,-1 1 1 0 0,0-1-1 0 0,1 1 1 0 0,-1-1-1 0 0,0 0 1 0 0,0 1-1 0 0,1-1 1 0 0,-1 0 0 0 0,0 1-1 0 0,0-1 1 0 0,0 0-1 0 0,0 0 1 0 0,0 1-1 0 0,0-1 1 0 0,0 0-1 0 0,0 1 1 0 0,0-1-1 0 0,0 0 1 0 0,0 0-1 0 0,0 0 1 0 0,-3-12-5176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1:26.9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0 6937 0 0,'-1'5'10773'0'0,"0"12"-5216"0"0,-8 116-4004 0 0,8-87-1628 0 0,1 95 656 0 0,1-122-1448 0 0,2-1 0 0 0,-1 1-1 0 0,2-1 1 0 0,1 0 0 0 0,8 24 0 0 0,-13-42 847 0 0,12 23-4018 0 0,-12-22 3553 0 0,1 0 0 0 0,0 0 0 0 0,0 0 0 0 0,0 0 0 0 0,0 0 0 0 0,0 0 0 0 0,0 0 0 0 0,0 0 0 0 0,0 0 0 0 0,1 0 0 0 0,-1-1 0 0 0,0 1 0 0 0,0 0 0 0 0,1-1 0 0 0,-1 1 0 0 0,2 0 0 0 0,9-1-4806 0 0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3:00.6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0 134 11554 0 0,'2'3'5298'0'0,"2"-2"-4098"0"0,3-2 32 0 0,2-2-112 0 0,0 1-263 0 0,3 0-193 0 0,0-2-176 0 0,2 0-168 0 0,-1 2-152 0 0,2-2-96 0 0,-2 1-288 0 0,0 0-560 0 0,-1-1-985 0 0,0-1-1367 0 0,-3-1-1369 0 0,-1-2 520 0 0,-2-2-1904 0 0</inkml:trace>
  <inkml:trace contextRef="#ctx0" brushRef="#br0" timeOffset="1">178 1 7962 0 0,'-10'17'7445'0'0,"5"7"-3435"0"0,4 27-1323 0 0,2-33-1777 0 0,-1-6-808 0 0,5 98 1576 0 0,-4-100-2148 0 0,0 1 0 0 0,2-1 0 0 0,-1 0 0 0 0,1 0 0 0 0,1 0 0 0 0,-1 0 0 0 0,2-1 0 0 0,7 13 0 0 0,-9-16-624 0 0,3 2-4181 0 0,-10-17-1378 0 0,7 3 1303 0 0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3:01.0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 0 17948 0 0,'6'6'526'0'0,"0"0"-1"0"0,0 0 1 0 0,0-1 0 0 0,1 0 0 0 0,0 0-1 0 0,0-1 1 0 0,0 0 0 0 0,15 6 0 0 0,-15-7-375 0 0,0 0 1 0 0,0 1 0 0 0,0 0 0 0 0,-1 0-1 0 0,1 0 1 0 0,-1 1 0 0 0,0 0 0 0 0,0 0-1 0 0,9 11 1 0 0,-14-14-115 0 0,0 0 0 0 0,0 1 0 0 0,-1-1 0 0 0,1 0 0 0 0,0 1 0 0 0,-1-1 0 0 0,1 1 0 0 0,-1-1 0 0 0,0 1 0 0 0,0-1 0 0 0,0 1 0 0 0,0-1 0 0 0,0 1 0 0 0,-1-1 0 0 0,1 1 0 0 0,-1-1 0 0 0,1 1 0 0 0,-1-1 0 0 0,0 0 0 0 0,0 1 0 0 0,0-1 0 0 0,0 0 1 0 0,-3 3-1 0 0,-2 5 4 0 0,0 1 0 0 0,-1-2 0 0 0,-12 13 1 0 0,0-3-366 0 0,-34 27 1 0 0,5-6-348 0 0,48-40 660 0 0,0 0-1 0 0,-1 0 1 0 0,1 0 0 0 0,0 0 0 0 0,0 0-1 0 0,0 0 1 0 0,0 0 0 0 0,0 0-1 0 0,-1 1 1 0 0,1-1 0 0 0,0 0-1 0 0,0 0 1 0 0,0 0 0 0 0,0 0-1 0 0,0 0 1 0 0,0 0 0 0 0,-1 0-1 0 0,1 1 1 0 0,0-1 0 0 0,0 0 0 0 0,0 0-1 0 0,0 0 1 0 0,0 0 0 0 0,0 0-1 0 0,0 0 1 0 0,0 1 0 0 0,0-1-1 0 0,0 0 1 0 0,0 0 0 0 0,-1 0-1 0 0,1 0 1 0 0,0 1 0 0 0,0-1-1 0 0,0 0 1 0 0,0 0 0 0 0,0 0 0 0 0,0 0-1 0 0,1 1 1 0 0,-1-1 0 0 0,0 0-1 0 0,0 0 1 0 0,0 0 0 0 0,0 0-1 0 0,0 1 1 0 0,0-1 0 0 0,0 0-1 0 0,0 0 1 0 0,0 0 0 0 0,0 0-1 0 0,0 0 1 0 0,0 0 0 0 0,1 1-1 0 0,-1-1 1 0 0,0 0 0 0 0,0 0 0 0 0,0 0-1 0 0,0 0 1 0 0,0 0 0 0 0,1 0-1 0 0,-1 0 1 0 0,0 0 0 0 0,0 0-1 0 0,0 0 1 0 0,1 1 0 0 0,17-2-189 0 0,34-9 324 0 0,-45 9-169 0 0,65-12-455 0 0,-25 6-2539 0 0,-1-3-6082 0 0,-28 5 2385 0 0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3:01.4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 0 13227 0 0,'-2'2'751'0'0,"-1"0"0"0"0,1 0 1 0 0,0 0-1 0 0,-1 0 0 0 0,1 0 0 0 0,0 1 0 0 0,0-1 1 0 0,1 1-1 0 0,-1 0 0 0 0,0-1 0 0 0,1 1 1 0 0,0 0-1 0 0,-1 0 0 0 0,0 3 0 0 0,1 0-419 0 0,-1 0 0 0 0,1 0 0 0 0,0 1 0 0 0,0-1 0 0 0,1 0-1 0 0,-1 1 1 0 0,2 6 0 0 0,-1-8-354 0 0,0-1-1 0 0,1 0 1 0 0,-1 0-1 0 0,1 0 1 0 0,0 0-1 0 0,0 0 1 0 0,0 0-1 0 0,0-1 0 0 0,1 1 1 0 0,-1 0-1 0 0,1 0 1 0 0,0-1-1 0 0,1 1 1 0 0,-1-1-1 0 0,0 0 1 0 0,1 0-1 0 0,0 0 1 0 0,0 0-1 0 0,0 0 1 0 0,0 0-1 0 0,0-1 1 0 0,0 1-1 0 0,1-1 1 0 0,4 3-1 0 0,32-2-133 0 0,-18-5-2924 0 0,-7-6-7427 0 0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3:01.7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72 35 18972 0 0,'2'13'547'0'0,"0"-1"-1"0"0,0 1 1 0 0,1-1-1 0 0,1 0 1 0 0,9 23-1 0 0,-12-33-472 0 0,1 1 1 0 0,-1-1-1 0 0,1 0 0 0 0,-1 1 1 0 0,1-1-1 0 0,-1 0 0 0 0,1 0 1 0 0,0 0-1 0 0,0 0 0 0 0,0 0 1 0 0,0-1-1 0 0,1 1 0 0 0,-1-1 1 0 0,4 3-1 0 0,-4-4-29 0 0,0 0 0 0 0,0 1 1 0 0,0-1-1 0 0,0 0 0 0 0,0 0 0 0 0,0 0 1 0 0,-1 0-1 0 0,1 0 0 0 0,0-1 0 0 0,0 1 1 0 0,0 0-1 0 0,0-1 0 0 0,0 0 0 0 0,0 1 1 0 0,-1-1-1 0 0,1 0 0 0 0,0 0 0 0 0,0 0 1 0 0,-1 0-1 0 0,1 0 0 0 0,-1 0 0 0 0,1-1 1 0 0,1-1-1 0 0,0 0-16 0 0,0 0-1 0 0,0-1 1 0 0,0 1 0 0 0,0-1 0 0 0,0 0 0 0 0,-1 0-1 0 0,1 0 1 0 0,-1 0 0 0 0,0 0 0 0 0,-1 0-1 0 0,1-1 1 0 0,-1 1 0 0 0,0-1 0 0 0,0 1-1 0 0,0-1 1 0 0,0 1 0 0 0,-1-1 0 0 0,0 1 0 0 0,0-1-1 0 0,-1-8 1 0 0,1 10-6 0 0,-1 1 0 0 0,0-1 0 0 0,1 0 0 0 0,-1 1 0 0 0,0-1-1 0 0,0 1 1 0 0,-1-1 0 0 0,1 1 0 0 0,0 0 0 0 0,-1-1 0 0 0,1 1 0 0 0,-1 0 0 0 0,0 0 0 0 0,0 0-1 0 0,0 0 1 0 0,0 0 0 0 0,0 0 0 0 0,0 1 0 0 0,0-1 0 0 0,-1 1 0 0 0,1 0 0 0 0,-1-1 0 0 0,1 1-1 0 0,-1 0 1 0 0,1 0 0 0 0,-1 1 0 0 0,1-1 0 0 0,-1 0 0 0 0,0 1 0 0 0,0 0 0 0 0,1 0 0 0 0,-1-1-1 0 0,0 2 1 0 0,1-1 0 0 0,-6 1 0 0 0,-2 0-124 0 0,0 1 0 0 0,0 0-1 0 0,0 1 1 0 0,0 0 0 0 0,1 1 0 0 0,-1 0-1 0 0,1 0 1 0 0,-11 7 0 0 0,-14 17-9129 0 0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3:02.1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 0 11338 0 0,'-5'2'5402'0'0,"3"0"-3330"0"0,1 1-440 0 0,0 2-423 0 0,0 2-345 0 0,-2 3-232 0 0,0 3-216 0 0,-1 1-200 0 0,2 2-136 0 0,-1-2-120 0 0,2 0-328 0 0,1 1-632 0 0,0-3-1289 0 0,0-2-2216 0 0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3:02.4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9 20996 0 0,'-2'0'513'0'0,"1"-2"-361"0"0,1 0-80 0 0,4-1 0 0 0,8 2-32 0 0,4 1-40 0 0,3 0 16 0 0,2 1-32 0 0,2-1 8 0 0,0 3-304 0 0,-1 0-513 0 0,-1 2-783 0 0,-6 0-744 0 0,-3-2-553 0 0,-3 2-504 0 0,-7-1 553 0 0,-3-1 839 0 0,-4 3-1824 0 0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3:02.8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0 11771 0 0,'-1'1'226'0'0,"1"-1"1"0"0,-1 1 0 0 0,0 0-1 0 0,1-1 1 0 0,-1 1 0 0 0,1 0 0 0 0,-1-1-1 0 0,1 1 1 0 0,-1 0 0 0 0,1 0 0 0 0,-1 0-1 0 0,1-1 1 0 0,0 1 0 0 0,0 0 0 0 0,-1 0-1 0 0,1 0 1 0 0,0 0 0 0 0,0 0 0 0 0,0 0-1 0 0,0-1 1 0 0,0 1 0 0 0,0 0-1 0 0,0 0 1 0 0,0 0 0 0 0,0 0 0 0 0,1 0-1 0 0,-1 0 1 0 0,0 0 0 0 0,0-1 0 0 0,1 1-1 0 0,-1 0 1 0 0,1 1 0 0 0,1-1-43 0 0,0 1-1 0 0,0-1 1 0 0,0 1 0 0 0,0-1 0 0 0,0 0 0 0 0,0 0-1 0 0,0 0 1 0 0,0 0 0 0 0,1 0 0 0 0,-1 0-1 0 0,0 0 1 0 0,3 0 0 0 0,10 1 42 0 0,1 1 0 0 0,29-1-1 0 0,-19-3-122 0 0,-19 0-70 0 0,0 0-1 0 0,0 1 1 0 0,1 0-1 0 0,-1 0 1 0 0,0 0-1 0 0,0 1 1 0 0,0 0 0 0 0,0 1-1 0 0,7 2 1 0 0,-13-3-80 0 0,-1-1 0 0 0,1 1 0 0 0,-1-1 1 0 0,1 1-1 0 0,-1 0 0 0 0,1-1 0 0 0,-1 1 1 0 0,0 0-1 0 0,1-1 0 0 0,-1 1 0 0 0,0 0 1 0 0,1 0-1 0 0,-1-1 0 0 0,0 1 1 0 0,0 0-1 0 0,0 0 0 0 0,0 0 0 0 0,0-1 1 0 0,0 1-1 0 0,0 0 0 0 0,0 0 0 0 0,0 0 1 0 0,0-1-1 0 0,0 1 0 0 0,0 0 0 0 0,-1 0 1 0 0,1 0-1 0 0,0-1 0 0 0,-1 1 1 0 0,1 0-1 0 0,0-1 0 0 0,-1 1 0 0 0,1 0 1 0 0,-1-1-1 0 0,1 1 0 0 0,-1 0 0 0 0,1-1 1 0 0,-2 2-1 0 0,-22 26-2898 0 0,24-27 2871 0 0,-11 9-1164 0 0,0 0-1 0 0,-1-1 0 0 0,1 0 0 0 0,-23 12 0 0 0,-24 9 2085 0 0,47-21 3091 0 0,21-7-2732 0 0,11 0-178 0 0,64-17 466 0 0,-45 6-2967 0 0,0 3-4649 0 0,-34 4 1773 0 0,-16 1-2307 0 0</inkml:trace>
  <inkml:trace contextRef="#ctx0" brushRef="#br0" timeOffset="1">156 203 5001 0 0,'-22'38'10166'0'0,"7"3"-5513"0"0,12-31-4414 0 0,0 1-1 0 0,-1-1 0 0 0,0 0 0 0 0,-1-1 1 0 0,-9 16-1 0 0,16-27-259 0 0,0 0 0 0 0,1 0 1 0 0,0 1-1 0 0,-1-1 0 0 0,1 1 0 0 0,0-1 1 0 0,0 1-1 0 0,0 0 0 0 0,-1 0 0 0 0,7 0 0 0 0,36-8-223 0 0,-39 8 237 0 0,41-5-2263 0 0,-30 5-582 0 0,0-1 0 0 0,31-8-1 0 0,-32 4-3665 0 0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3:06.8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4 6393 0 0,'0'0'401'0'0,"-1"0"-1"0"0,0-1 1 0 0,1 1 0 0 0,-1-1-1 0 0,1 1 1 0 0,-1 0-1 0 0,0-1 1 0 0,0 1-1 0 0,1 0 1 0 0,-1 0 0 0 0,0-1-1 0 0,0 1 1 0 0,1 0-1 0 0,-1 0 1 0 0,0 0-1 0 0,0 0 1 0 0,1 0 0 0 0,-1 0-1 0 0,0 0 1 0 0,0 0-1 0 0,1 1 1 0 0,-1-1-1 0 0,0 0 1 0 0,0 0-1 0 0,1 1 1 0 0,-1-1 0 0 0,0 0-1 0 0,1 1 1 0 0,-1-1-1 0 0,-1 1 1 0 0,2 24 7169 0 0,1-10-8502 0 0,1 85 1827 0 0,-2-48-1844 0 0,11 83-1 0 0,-4-166-14254 0 0,-6 20 9164 0 0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3:07.4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19 7786 0 0,'5'-2'9829'0'0,"13"-3"-4477"0"0,-9 2-4928 0 0,-1 1-1 0 0,1 1 1 0 0,-1-1 0 0 0,1 1 0 0 0,-1 1 0 0 0,1 0 0 0 0,11 1 0 0 0,5 5-312 0 0,24 6-30 0 0,-46-12-84 0 0,0 1 1 0 0,0-1-1 0 0,1 0 1 0 0,-1 0 0 0 0,0 0-1 0 0,1 0 1 0 0,-1 0 0 0 0,0-1-1 0 0,0 1 1 0 0,1-1-1 0 0,3-2 1 0 0,-7 3-3 0 0,0 0 0 0 0,0 0 0 0 0,0 0 0 0 0,0 0 0 0 0,0 0 1 0 0,1 0-1 0 0,-1 0 0 0 0,0 0 0 0 0,0 0 0 0 0,0 0 0 0 0,0 0 0 0 0,0 0 0 0 0,0 0 0 0 0,0 0 0 0 0,1-1 0 0 0,-1 1 1 0 0,0 0-1 0 0,0 0 0 0 0,0 0 0 0 0,0 0 0 0 0,0 0 0 0 0,0 0 0 0 0,0 0 0 0 0,0 0 0 0 0,0-1 0 0 0,0 1 0 0 0,0 0 1 0 0,0 0-1 0 0,0 0 0 0 0,0 0 0 0 0,0 0 0 0 0,0 0 0 0 0,0-1 0 0 0,0 1 0 0 0,0 0 0 0 0,0 0 0 0 0,0 0 0 0 0,0 0 1 0 0,0 0-1 0 0,0 0 0 0 0,0-1 0 0 0,0 1 0 0 0,0 0 0 0 0,0 0 0 0 0,0 0 0 0 0,0 0 0 0 0,0 0 0 0 0,0 0 0 0 0,0 0 0 0 0,-1-1 1 0 0,1 1-1 0 0,0 0 0 0 0,0 0 0 0 0,0 0 0 0 0,0 0 0 0 0,0 0 0 0 0,0 0 0 0 0,0 0 0 0 0,-1 0 0 0 0,-12-6-110 0 0,-15-1 52 0 0,22 7 82 0 0,0 0-1 0 0,0 1 0 0 0,0-1 1 0 0,0 1-1 0 0,0 0 0 0 0,0 0 1 0 0,1 1-1 0 0,-1 0 0 0 0,0 0 1 0 0,1 0-1 0 0,-1 1 0 0 0,1 0 1 0 0,0 0-1 0 0,0 0 0 0 0,0 1 1 0 0,0-1-1 0 0,1 1 0 0 0,0 0 1 0 0,-1 1-1 0 0,1-1 0 0 0,1 1 1 0 0,-1-1-1 0 0,1 1 0 0 0,-1 1 1 0 0,-3 8-1 0 0,4-8 0 0 0,0 0 0 0 0,1 0-1 0 0,-1 0 1 0 0,1 0 0 0 0,0 1 0 0 0,1-1-1 0 0,0 1 1 0 0,0-1 0 0 0,0 1 0 0 0,1 0 0 0 0,0-1-1 0 0,0 1 1 0 0,1 0 0 0 0,-1-1 0 0 0,2 1 0 0 0,-1-1-1 0 0,1 1 1 0 0,0-1 0 0 0,0 0 0 0 0,0 0-1 0 0,1 0 1 0 0,0 0 0 0 0,5 7 0 0 0,-5-10-93 0 0,-1-1 0 0 0,1 1 1 0 0,0-1-1 0 0,0 0 0 0 0,0 0 0 0 0,0 0 1 0 0,1-1-1 0 0,-1 1 0 0 0,1-1 0 0 0,-1 1 1 0 0,1-1-1 0 0,-1 0 0 0 0,1 0 0 0 0,-1-1 1 0 0,1 1-1 0 0,0-1 0 0 0,7 0 1 0 0,29-4-3937 0 0,-8-7-4644 0 0,-31 10 8431 0 0,0 0 1 0 0,0 1 0 0 0,0-1-1 0 0,0 0 1 0 0,0 0 0 0 0,-1 1-1 0 0,1-1 1 0 0,0 0-1 0 0,-1 0 1 0 0,1 0 0 0 0,0 0-1 0 0,-1 0 1 0 0,1 0 0 0 0,-1 0-1 0 0,0 0 1 0 0,1 0 0 0 0,-1 0-1 0 0,0 0 1 0 0,0 0-1 0 0,1 0 1 0 0,-1 0 0 0 0,0-1-1 0 0,0 1 1 0 0,0 0 0 0 0,0 0-1 0 0,-1-2 1 0 0,1-7-1166 0 0,9-7-2635 0 0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3:07.8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 2 4913 0 0,'-6'-1'13519'0'0,"6"1"-13264"0"0,-3 14 6089 0 0,3 37-5511 0 0,1-16-37 0 0,-6 22-694 0 0,-1 29-2996 0 0,7-90 2693 0 0,-1 1-1 0 0,1-1 1 0 0,0 0 0 0 0,1 1 0 0 0,-1-1 0 0 0,1 1 0 0 0,-1-1-1 0 0,1 1 1 0 0,0 0 0 0 0,4-5 0 0 0,24-29 41 0 0,-26 33-256 0 0,-1 0-1 0 0,2 1 0 0 0,-1 0 1 0 0,0 0-1 0 0,1 0 1 0 0,6-3-1 0 0,14-9-7844 0 0,-21 5 4254 0 0,-4 6 2966 0 0,3-2-2477 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1:27.2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214 0 9746 0 0,'2'3'1078'0'0,"0"-1"0"0"0,0 1 0 0 0,0 0 0 0 0,0-1 0 0 0,0 1 1 0 0,-1 0-1 0 0,1 0 0 0 0,-1 0 0 0 0,0 1 0 0 0,1-1 0 0 0,-2 0 0 0 0,2 4 0 0 0,-1-1-405 0 0,-1 0 0 0 0,1 0 0 0 0,-1 0 0 0 0,-1 0 0 0 0,1 0 0 0 0,-2 8 0 0 0,-3 5-728 0 0,-1 1 0 0 0,-1-1 0 0 0,-10 20 0 0 0,11-24 812 0 0,-95 193-854 0 0,62-131-3011 0 0,45-88 2514 0 0,1-1 0 0 0,1 1-1 0 0,0 0 1 0 0,0 1 0 0 0,1 0 0 0 0,11-10-1 0 0,-9 10 768 0 0,1 1-1 0 0,0-1 0 0 0,0 2 1 0 0,0 0-1 0 0,1 1 0 0 0,1 0 1 0 0,-1 0-1 0 0,1 2 0 0 0,16-5 1 0 0,-22 8-83 0 0,-1 1 0 0 0,1 1 0 0 0,-1 0 0 0 0,1 0 0 0 0,-1 0 1 0 0,1 1-1 0 0,-1 0 0 0 0,1 0 0 0 0,-1 1 0 0 0,0 0 0 0 0,0 0 0 0 0,11 6 1 0 0,-5-2-90 0 0,-1 0 1 0 0,1 2-1 0 0,-2-1 1 0 0,1 1 0 0 0,18 18-1 0 0,-27-23-274 0 0,0-1-1 0 0,-1 1 1 0 0,1 0-1 0 0,-1 1 1 0 0,0-1-1 0 0,0 0 1 0 0,0 1-1 0 0,0-1 1 0 0,0 1-1 0 0,1 4 1 0 0,-3-5-361 0 0,1-1 0 0 0,-1 1 0 0 0,1-1 0 0 0,-1 0 0 0 0,0 1 1 0 0,0-1-1 0 0,0 1 0 0 0,0-1 0 0 0,-1 1 0 0 0,1-1 0 0 0,-1 0 1 0 0,1 1-1 0 0,-1-1 0 0 0,0 0 0 0 0,0 1 0 0 0,0-1 0 0 0,-2 3 0 0 0,-9 12-6128 0 0</inkml:trace>
  <inkml:trace contextRef="#ctx0" brushRef="#br0" timeOffset="1">0 730 12635 0 0,'95'11'11177'0'0,"-18"-2"-8607"0"0,-26-4-2573 0 0,77-1-1 0 0,-111-5-832 0 0,-1-1 0 0 0,1 0 0 0 0,-1-1 1 0 0,17-5-1 0 0,-25 6-810 0 0,-1-1 0 0 0,0 0 0 0 0,-1 0 0 0 0,1-1 0 0 0,-1 1 0 0 0,12-10 0 0 0,3-6-5275 0 0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3:08.2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1 4537 0 0,'-5'2'16724'0'0,"4"24"-11016"0"0,7 49-7248 0 0,-5-54 2983 0 0,0-11-1633 0 0,9 89 152 0 0,6-36-7435 0 0,-15-63 7361 0 0,-1 0 1 0 0,1 2-1228 0 0,-1-2 1227 0 0,0 0 1 0 0,0 0-1 0 0,0 1 1 0 0,0-1-1 0 0,0 0 1 0 0,0 0-1 0 0,0 0 1 0 0,0 0-1 0 0,0 1 0 0 0,0-1 1 0 0,0 0-1 0 0,0 0 1 0 0,0 0-1 0 0,0 0 1 0 0,0 1-1 0 0,0-1 1 0 0,0 0-1 0 0,0 0 1 0 0,0 0-1 0 0,0 0 0 0 0,0 0 1 0 0,0 1-1 0 0,-1-1 1 0 0,0 1-1228 0 0,-6-4-2022 0 0,5 2 2124 0 0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3:08.5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 10074 0 0,'3'3'7769'0'0,"6"-2"-4258"0"0,13-5-2690 0 0,-12 1 252 0 0,-1 2-884 0 0,0 1 0 0 0,0 0 1 0 0,1 0-1 0 0,-1 1 0 0 0,0 0 0 0 0,0 0 1 0 0,1 1-1 0 0,-1 0 0 0 0,-1 1 1 0 0,1 0-1 0 0,0 0 0 0 0,12 8 1 0 0,-17-9-118 0 0,1 1 1 0 0,-1 0-1 0 0,0 0 1 0 0,0 0-1 0 0,0 1 0 0 0,-1-1 1 0 0,1 1-1 0 0,-1 0 1 0 0,0 0-1 0 0,0 0 1 0 0,-1 1-1 0 0,1-1 1 0 0,-1 1-1 0 0,0-1 1 0 0,0 1-1 0 0,0 0 1 0 0,0 0-1 0 0,-1 0 1 0 0,0 0-1 0 0,0 0 1 0 0,-1 0-1 0 0,1 0 1 0 0,-1 0-1 0 0,-1 7 1 0 0,0 9-222 0 0,-2 0 0 0 0,-1 1 0 0 0,-8 22 0 0 0,-14 24-5174 0 0,16-52 616 0 0,-6-5-3377 0 0,5-10 2138 0 0</inkml:trace>
  <inkml:trace contextRef="#ctx0" brushRef="#br0" timeOffset="1">70 156 9658 0 0,'1'1'4769'0'0,"6"3"-329"0"0,13 6-2699 0 0,-8-8-1266 0 0,-1-1-1 0 0,0 0 0 0 0,23 0 0 0 0,26 2-287 0 0,-56-3-466 0 0,1 1 0 0 0,-1 0-1 0 0,0 0 1 0 0,0 1-1 0 0,0 0 1 0 0,0-1-1 0 0,0 1 1 0 0,0 0-1 0 0,0 1 1 0 0,-1-1-1 0 0,6 5 1 0 0,-9-6-100 0 0,1-1-1 0 0,0 1 1 0 0,0 0 0 0 0,-1 0-1 0 0,1-1 1 0 0,0 1 0 0 0,-1 0-1 0 0,1 0 1 0 0,-1 0 0 0 0,1 0 0 0 0,-1 0-1 0 0,0 0 1 0 0,1 0 0 0 0,-1 0-1 0 0,0 0 1 0 0,1 0 0 0 0,-1 0 0 0 0,0 0-1 0 0,0 0 1 0 0,0 0 0 0 0,0 0-1 0 0,0 0 1 0 0,0 0 0 0 0,0 0 0 0 0,-1 0-1 0 0,1 1 1 0 0,-6 9-5558 0 0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3:08.9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0 359 8978 0 0,'1'7'3961'0'0,"3"1"-1505"0"0,0-1-503 0 0,4-1-225 0 0,0-2-400 0 0,3-3-455 0 0,3 0-305 0 0,4-1-208 0 0,3-2-168 0 0,0-2-136 0 0,3 0-56 0 0,1-1-384 0 0,1-1-657 0 0,-1 0-1223 0 0,-2 0-1745 0 0,-4-2-568 0 0,-2-1-2280 0 0</inkml:trace>
  <inkml:trace contextRef="#ctx0" brushRef="#br0" timeOffset="1">272 56 17316 0 0,'0'-2'275'0'0,"-1"1"-1"0"0,1 0 1 0 0,-1 0 0 0 0,1-1 0 0 0,0 1 0 0 0,-1 0 0 0 0,1-1 0 0 0,0 1-1 0 0,0 0 1 0 0,0-1 0 0 0,0 1 0 0 0,0 0 0 0 0,0-1 0 0 0,0 1 0 0 0,1 0-1 0 0,-1-1 1 0 0,0 1 0 0 0,1 0 0 0 0,-1-1 0 0 0,1 1 0 0 0,-1 0 0 0 0,1 0-1 0 0,0 0 1 0 0,0-1 0 0 0,0 0 0 0 0,1 0-93 0 0,0 1 0 0 0,1-1 0 0 0,-1 0-1 0 0,0 1 1 0 0,1-1 0 0 0,-1 1 0 0 0,1 0 0 0 0,-1 0 0 0 0,1 0-1 0 0,-1 0 1 0 0,6-1 0 0 0,-1 1-137 0 0,-1 0 1 0 0,1 0-1 0 0,0 1 0 0 0,0-1 0 0 0,0 2 1 0 0,-1-1-1 0 0,1 1 0 0 0,0 0 0 0 0,11 3 0 0 0,-13-2-8 0 0,0 1 0 0 0,0-1-1 0 0,0 1 1 0 0,0 0-1 0 0,-1 0 1 0 0,1 0-1 0 0,-1 1 1 0 0,0-1-1 0 0,0 1 1 0 0,0 0 0 0 0,-1 1-1 0 0,0-1 1 0 0,1 0-1 0 0,-1 1 1 0 0,-1 0-1 0 0,1 0 1 0 0,-1 0-1 0 0,0 0 1 0 0,0 0 0 0 0,2 9-1 0 0,-1 5-244 0 0,0 1-1 0 0,-2-1 1 0 0,0 1-1 0 0,-3 30 1 0 0,1-31-2381 0 0,0 1 0 0 0,1-1 0 0 0,5 34 0 0 0,0-22-6509 0 0,-1-20 3890 0 0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3:09.3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45 11546 0 0,'2'-8'1884'0'0,"-2"5"-1082"0"0,0 0 0 0 0,1 0 0 0 0,0 0 1 0 0,-1 0-1 0 0,1 0 0 0 0,0 0 0 0 0,1 0 0 0 0,-1 1 1 0 0,0-1-1 0 0,4-4 0 0 0,-4 12 2495 0 0,0 18-1925 0 0,-3 56-696 0 0,-1-1 367 0 0,5-27-3301 0 0,3-8-3031 0 0,4 0-4262 0 0,-5-28 1896 0 0</inkml:trace>
  <inkml:trace contextRef="#ctx0" brushRef="#br0" timeOffset="1">271 83 16580 0 0,'-1'-11'5185'0'0,"-3"1"-3833"0"0,2-3-424 0 0,-2 4-240 0 0,3 4-240 0 0,0 3-296 0 0,1 0-136 0 0,2 0-704 0 0,1 5-720 0 0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3:09.6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19692 0 0,'7'7'2585'0'0,"2"-1"-1409"0"0,-1 1-336 0 0,0-2-216 0 0,-3-3-304 0 0,0-1-240 0 0,1-1-80 0 0,1 2-208 0 0,0-2-416 0 0,1 1-920 0 0,2-1-1937 0 0,-3-1-2552 0 0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3:10.0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237 16 10314 0 0,'-5'-2'1621'0'0,"1"-1"-1"0"0,0 1 1 0 0,-1 1-1 0 0,0-1 1 0 0,1 1-1 0 0,-10-2 1 0 0,5 2-993 0 0,0 0 0 0 0,0 1 0 0 0,0 0 1 0 0,0 1-1 0 0,1 0 0 0 0,-11 2 1 0 0,9 0-568 0 0,0-1 0 0 0,0 1 0 0 0,1 1 0 0 0,0 0 0 0 0,-1 0 0 0 0,1 1 1 0 0,1 0-1 0 0,-1 0 0 0 0,-12 11 0 0 0,19-14-49 0 0,1-1 0 0 0,-1 0 0 0 0,1 1 0 0 0,-1-1 1 0 0,1 1-1 0 0,0-1 0 0 0,0 1 0 0 0,0-1 0 0 0,0 1 0 0 0,0 0 0 0 0,0 0 0 0 0,1-1 0 0 0,-1 1 0 0 0,0 0 1 0 0,1 0-1 0 0,-1 0 0 0 0,1 0 0 0 0,0 0 0 0 0,0 0 0 0 0,0 0 0 0 0,0 0 0 0 0,0 0 0 0 0,0-1 0 0 0,1 3 1 0 0,0 0-19 0 0,0-1 1 0 0,1 1-1 0 0,0-1 1 0 0,0 0-1 0 0,0 0 1 0 0,0 0 0 0 0,0 0-1 0 0,0 0 1 0 0,1 0-1 0 0,-1-1 1 0 0,7 5-1 0 0,6 4-41 0 0,1-1 0 0 0,0 0 0 0 0,31 13 0 0 0,-46-23 51 0 0,22 10-2 0 0,-14-7 18 0 0,0 1 0 0 0,1 0 0 0 0,-1 0 0 0 0,-1 1 0 0 0,1 0 1 0 0,-1 1-1 0 0,0 0 0 0 0,0 0 0 0 0,11 11 0 0 0,-18-15 6 0 0,-1-1-1 0 0,1 0 1 0 0,0 0-1 0 0,-1 0 1 0 0,1 0 0 0 0,-1 1-1 0 0,1-1 1 0 0,-1 0-1 0 0,0 0 1 0 0,1 1-1 0 0,-1-1 1 0 0,0 0-1 0 0,0 1 1 0 0,0-1 0 0 0,0 0-1 0 0,0 1 1 0 0,0-1-1 0 0,0 0 1 0 0,0 1-1 0 0,-1-1 1 0 0,1 0 0 0 0,-1 2-1 0 0,-1 0 13 0 0,1 0-1 0 0,-1 0 0 0 0,0 0 1 0 0,0 0-1 0 0,0-1 1 0 0,0 1-1 0 0,0 0 1 0 0,-5 2-1 0 0,-2 3 6 0 0,0-1 1 0 0,-1 0-1 0 0,0-1 0 0 0,-11 5 1 0 0,11-6-166 0 0,0-1 0 0 0,0 0 0 0 0,0-1 0 0 0,0 0 0 0 0,-1-1 0 0 0,1 0-1 0 0,-20 1 1 0 0,28-8-4832 0 0,2 5 4783 0 0,0-1 0 0 0,0 1 0 0 0,0 0 0 0 0,0 0 1 0 0,15-15-11888 0 0,-6 8 5709 0 0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3:10.4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20 14603 0 0,'0'-1'467'0'0,"-1"0"-1"0"0,1 0 0 0 0,0 0 1 0 0,1 0-1 0 0,-1 0 1 0 0,0 0-1 0 0,0 0 0 0 0,0 0 1 0 0,0 1-1 0 0,1-1 1 0 0,-1 0-1 0 0,0 0 0 0 0,1 0 1 0 0,-1 0-1 0 0,1 0 1 0 0,-1 1-1 0 0,1-1 0 0 0,-1 0 1 0 0,1 1-1 0 0,0-1 1 0 0,0-1-1 0 0,7 17 3166 0 0,2 33-2852 0 0,-4 104-43 0 0,0 0-2091 0 0,-3-133-1384 0 0,0 0 0 0 0,2 0-1 0 0,6 20 1 0 0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3:11.0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12395 0 0,'0'7'10171'0'0,"0"-7"-9904"0"0,10 6 4190 0 0,11 0-3369 0 0,3-5-1109 0 0,36-4 0 0 0,-47 1 25 0 0,1 1 0 0 0,0 0 0 0 0,0 1 0 0 0,0 0 0 0 0,-1 1 0 0 0,1 1 0 0 0,0 0-1 0 0,15 5 1 0 0,-28-6-4 0 0,0-1-1 0 0,1 0 1 0 0,-1 1-1 0 0,0-1 1 0 0,0 1-1 0 0,0 0 1 0 0,1-1-1 0 0,-1 1 0 0 0,0 0 1 0 0,0 0-1 0 0,0 0 1 0 0,0 0-1 0 0,0 0 1 0 0,0 0-1 0 0,-1 0 1 0 0,1 0-1 0 0,0 0 0 0 0,0 0 1 0 0,-1 0-1 0 0,2 3 1 0 0,-2-3 1 0 0,0 0 0 0 0,0 0 0 0 0,0 1 0 0 0,0-1 0 0 0,-1 0 0 0 0,1 0 0 0 0,0 1 1 0 0,0-1-1 0 0,-1 0 0 0 0,1 0 0 0 0,-1 0 0 0 0,1 0 0 0 0,-1 0 0 0 0,0 1 0 0 0,1-1 0 0 0,-1 0 0 0 0,0 0 0 0 0,-1 1 1 0 0,-7 6 10 0 0,1-1 1 0 0,-1 1 0 0 0,-1-1-1 0 0,-10 6 1 0 0,3-2-6 0 0,-3 4-48 0 0,2 0 0 0 0,-26 28 0 0 0,38-37 42 0 0,1 0-1 0 0,0 0 0 0 0,1 0 1 0 0,0 0-1 0 0,0 1 0 0 0,0 0 1 0 0,0 0-1 0 0,1 0 0 0 0,1 0 1 0 0,-1 1-1 0 0,1-1 0 0 0,-2 10 1 0 0,4-16-1 0 0,1 0 1 0 0,-1 1-1 0 0,0-1 1 0 0,0 0-1 0 0,0 1 1 0 0,1-1-1 0 0,-1 0 1 0 0,1 1-1 0 0,-1-1 1 0 0,1 0-1 0 0,0 0 1 0 0,-1 0-1 0 0,1 1 1 0 0,0-1-1 0 0,0 0 1 0 0,0 0-1 0 0,0 0 1 0 0,0 0-1 0 0,0 0 1 0 0,0-1-1 0 0,0 1 1 0 0,0 0-1 0 0,0 0 1 0 0,0-1-1 0 0,0 1 1 0 0,1 0-1 0 0,-1-1 1 0 0,0 0 0 0 0,1 1-1 0 0,-1-1 1 0 0,0 0-1 0 0,2 1 1 0 0,8 1-8 0 0,0 0 0 0 0,0-1 1 0 0,12 1-1 0 0,-6-1 5 0 0,94 17-1199 0 0,-64-8-6904 0 0,-45-9 6951 0 0,2-1-2304 0 0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3:11.5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34 14691 0 0,'0'-1'485'0'0,"1"0"-1"0"0,-1 0 1 0 0,0 0-1 0 0,1 1 1 0 0,-1-1-1 0 0,1 0 1 0 0,-1 1-1 0 0,1-1 1 0 0,-1 0-1 0 0,1 1 1 0 0,0-1-1 0 0,-1 0 1 0 0,1 1-1 0 0,0-1 1 0 0,-1 1-1 0 0,1 0 1 0 0,0-1-1 0 0,0 1 1 0 0,-1-1-1 0 0,1 1 1 0 0,0 0-1 0 0,1-1 1 0 0,25-2 2684 0 0,28 10-3414 0 0,-54-7 414 0 0,15 3-163 0 0,-10-1-18 0 0,1 0-1 0 0,-1-1 1 0 0,0 0 0 0 0,0 0-1 0 0,1 0 1 0 0,-1-1 0 0 0,0 0-1 0 0,1 0 1 0 0,-1-1-1 0 0,12-2 1 0 0,-18 3-8 0 0,1 0 0 0 0,-1 0-1 0 0,0 0 1 0 0,0 0 0 0 0,0 0-1 0 0,0 0 1 0 0,0-1 0 0 0,0 1-1 0 0,1 0 1 0 0,-1 0 0 0 0,0 0-1 0 0,0 0 1 0 0,0 0 0 0 0,0 0 0 0 0,0 0-1 0 0,0-1 1 0 0,0 1 0 0 0,0 0-1 0 0,0 0 1 0 0,0 0 0 0 0,0 0-1 0 0,1 0 1 0 0,-1 0 0 0 0,0-1-1 0 0,0 1 1 0 0,0 0 0 0 0,0 0 0 0 0,0 0-1 0 0,0 0 1 0 0,0 0 0 0 0,0-1-1 0 0,0 1 1 0 0,0 0 0 0 0,0 0-1 0 0,-1 0 1 0 0,1 0 0 0 0,0 0-1 0 0,0-1 1 0 0,0 1 0 0 0,0 0 0 0 0,0 0-1 0 0,0 0 1 0 0,0 0 0 0 0,0 0-1 0 0,0 0 1 0 0,0 0 0 0 0,0-1-1 0 0,-1 1 1 0 0,1 0 0 0 0,-10-7-604 0 0,-13-3 39 0 0,18 8 598 0 0,-1 0 1 0 0,0 1 0 0 0,1 0-1 0 0,-1 0 1 0 0,0 1-1 0 0,0-1 1 0 0,0 1 0 0 0,0 1-1 0 0,1-1 1 0 0,-1 1-1 0 0,0 0 1 0 0,0 0 0 0 0,1 1-1 0 0,-7 2 1 0 0,8-2 47 0 0,0 0 0 0 0,0 1 0 0 0,0 0 0 0 0,0 0 0 0 0,0 0 0 0 0,1 0 0 0 0,-1 1 0 0 0,1-1 0 0 0,0 1 0 0 0,0 0 0 0 0,0 0 0 0 0,1 0-1 0 0,0 0 1 0 0,-1 1 0 0 0,1-1 0 0 0,1 0 0 0 0,-3 7 0 0 0,0 3 36 0 0,1 0 0 0 0,0 0 0 0 0,1 1 0 0 0,0-1 0 0 0,1 29 0 0 0,1-38-105 0 0,0 1 0 0 0,0 0 1 0 0,1-1-1 0 0,0 1 0 0 0,0 0 0 0 0,0-1 0 0 0,1 1 0 0 0,0-1 0 0 0,0 0 0 0 0,0 1 0 0 0,1-1 0 0 0,0 0 0 0 0,0 0 0 0 0,0-1 0 0 0,0 1 0 0 0,1-1 0 0 0,7 8 0 0 0,-9-11-5 0 0,1 1 0 0 0,-1-1 0 0 0,1 0-1 0 0,0 1 1 0 0,0-1 0 0 0,0-1 0 0 0,0 1 0 0 0,0 0 0 0 0,0-1-1 0 0,0 1 1 0 0,0-1 0 0 0,0 0 0 0 0,0 0 0 0 0,0 0 0 0 0,0 0 0 0 0,6-2-1 0 0,53-17-510 0 0,-18 4-2313 0 0,-39 14 1275 0 0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3:11.9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16 17668 0 0,'15'-4'7546'0'0,"11"-1"-4661"0"0,-16 3-3641 0 0,-1 0-1 0 0,1 1 0 0 0,-1 0 0 0 0,1 1 1 0 0,0 0-1 0 0,18 3 0 0 0,-18 2-3914 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1:27.6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11242 0 0,'13'0'2411'0'0,"0"1"0"0"0,0 1 0 0 0,19 5-1 0 0,74 28 1040 0 0,-75-23-2668 0 0,-1-1-315 0 0,1 1-1 0 0,47 28 0 0 0,-69-35-414 0 0,-1 1-1 0 0,0 0 0 0 0,0 0 0 0 0,0 0 0 0 0,-1 1 0 0 0,0 0 0 0 0,0 1 1 0 0,-1 0-1 0 0,0 0 0 0 0,0 0 0 0 0,0 1 0 0 0,-2-1 0 0 0,6 12 0 0 0,-9-14-16 0 0,1 1-1 0 0,-1-1 0 0 0,0 0 1 0 0,-1 1-1 0 0,0-1 0 0 0,0 1 1 0 0,0-1-1 0 0,-1 1 0 0 0,0-1 0 0 0,0 0 1 0 0,0 1-1 0 0,-1-1 0 0 0,0 0 1 0 0,0 0-1 0 0,-1 0 0 0 0,1 0 1 0 0,-1-1-1 0 0,-5 8 0 0 0,-8 11 19 0 0,-1-1-1 0 0,-33 36 0 0 0,50-59-51 0 0,-34 35-6 0 0,14-17-42 0 0,-21 28 0 0 0,38-42 36 0 0,-1 1 1 0 0,1-1-1 0 0,0 1 0 0 0,0 0 0 0 0,0 0 1 0 0,1 0-1 0 0,0 0 0 0 0,0 1 0 0 0,0-1 0 0 0,1 1 1 0 0,-2 10-1 0 0,3-12 12 0 0,1-1-1 0 0,-1 1 1 0 0,1 0-1 0 0,0-1 1 0 0,0 1 0 0 0,0-1-1 0 0,0 1 1 0 0,1-1 0 0 0,-1 0-1 0 0,1 1 1 0 0,0-1-1 0 0,0 0 1 0 0,0 0 0 0 0,0 0-1 0 0,1 0 1 0 0,-1-1 0 0 0,1 1-1 0 0,0-1 1 0 0,0 1-1 0 0,0-1 1 0 0,0 0 0 0 0,0 0-1 0 0,0 0 1 0 0,5 2 0 0 0,3 1 0 0 0,1 0 0 0 0,-1 0 1 0 0,1-1-1 0 0,1-1 1 0 0,22 4-1 0 0,4-3-180 0 0,-1-1 0 0 0,1-2 0 0 0,54-6 1 0 0,-23-6-2594 0 0,-5-9-3556 0 0,-39 7 478 0 0,-4-3-1898 0 0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3:24.5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43 4585 0 0,'-1'1'338'0'0,"1"0"1"0"0,-1 0-1 0 0,1 0 1 0 0,-1 0-1 0 0,0 0 1 0 0,0 0-1 0 0,1 0 1 0 0,-1 0-1 0 0,0-1 1 0 0,0 1-1 0 0,0 0 1 0 0,0-1-1 0 0,0 1 1 0 0,0-1-1 0 0,0 1 1 0 0,-2 0-1 0 0,3-1-88 0 0,-1-1 747 0 0,0 1-748 0 0,1-1 1 0 0,0 1-1 0 0,0 0 0 0 0,-1-1 1 0 0,1 1-1 0 0,0 0 0 0 0,0-1 1 0 0,0 1-1 0 0,0 0 0 0 0,0-1 1 0 0,-1 1-1 0 0,1-1 0 0 0,0 1 1 0 0,0 0-1 0 0,0-1 0 0 0,0 1 1 0 0,0-1-1 0 0,0 1 0 0 0,0 0 1 0 0,0-1-1 0 0,0 1 0 0 0,0 0 1 0 0,1-1-1 0 0,-1 1 0 0 0,0-1 1 0 0,9-24 6469 0 0,1 13-6723 0 0,-6 10 55 0 0,-1 1 0 0 0,1 0 0 0 0,0 0 0 0 0,-1 0 0 0 0,1 0-1 0 0,0 0 1 0 0,-1 1 0 0 0,1 0 0 0 0,0-1 0 0 0,0 2 0 0 0,0-1 0 0 0,-1 0 0 0 0,7 2 0 0 0,52 15 8 0 0,-45-11-15 0 0,9 2 238 0 0,1-1-1 0 0,44 6 1 0 0,-61-12-932 0 0,0-1 1 0 0,0 0 0 0 0,1 0 0 0 0,11-3-1 0 0,8-5-4694 0 0,-2-7-3549 0 0,-20 9 3101 0 0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3:24.8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67 7 5385 0 0,'-6'-2'1174'0'0,"0"1"-1"0"0,0 0 1 0 0,1 0-1 0 0,-1 0 1 0 0,0 1 0 0 0,0 0-1 0 0,0 0 1 0 0,0 0-1 0 0,-8 2 1 0 0,14-1-1055 0 0,0-1 0 0 0,0 1 0 0 0,1-1 0 0 0,-1 1 0 0 0,0-1 0 0 0,0 1 0 0 0,0-1 0 0 0,0 1 0 0 0,1-1 0 0 0,-1 0 0 0 0,0 1 0 0 0,1-1 0 0 0,-1 1 0 0 0,0-1 0 0 0,1 0 0 0 0,-1 1 0 0 0,0-1 0 0 0,1 0 0 0 0,-1 1 0 0 0,1-1 0 0 0,-1 0 0 0 0,0 1 0 0 0,1-1 1 0 0,-1 0-1 0 0,1 0 0 0 0,-1 0 0 0 0,1 1 0 0 0,-1-1 0 0 0,1 0 0 0 0,-1 0 0 0 0,1 0 0 0 0,0 0 0 0 0,19 9 618 0 0,11 1 34 0 0,-18-6-514 0 0,0 1 0 0 0,0 0-1 0 0,-1 1 1 0 0,0 0 0 0 0,20 13-1 0 0,-29-16-200 0 0,0-1 0 0 0,0 1-1 0 0,-1 0 1 0 0,1 0-1 0 0,-1 0 1 0 0,0 0 0 0 0,1 0-1 0 0,-2 0 1 0 0,1 0 0 0 0,0 1-1 0 0,-1-1 1 0 0,1 1 0 0 0,-1-1-1 0 0,0 1 1 0 0,0 0 0 0 0,0 0-1 0 0,-1-1 1 0 0,1 1 0 0 0,-1 0-1 0 0,0 0 1 0 0,0 0 0 0 0,0-1-1 0 0,-1 1 1 0 0,1 0-1 0 0,-3 6 1 0 0,1-2 22 0 0,-1 0 1 0 0,0 0-1 0 0,-1 0 0 0 0,1 0 0 0 0,-1-1 1 0 0,-1 0-1 0 0,0 0 0 0 0,0 0 0 0 0,0 0 1 0 0,-1-1-1 0 0,-11 11 0 0 0,11-12-190 0 0,1 0 1 0 0,-1-1-1 0 0,0 0 1 0 0,0 0-1 0 0,-1 0 1 0 0,1-1-1 0 0,-1 0 0 0 0,0 0 1 0 0,1 0-1 0 0,-1-1 1 0 0,0 0-1 0 0,-1-1 0 0 0,1 1 1 0 0,-8-1-1 0 0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3:25.3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186 0 7682 0 0,'-8'14'11315'0'0,"2"4"-7388"0"0,-3 4-2508 0 0,-17 30-1493 0 0,-3-2 0 0 0,-70 93 0 0 0,91-135-809 0 0,9-13-183 0 0,13-14 236 0 0,-8 12 842 0 0,1 1 1 0 0,1 0-1 0 0,-1 1 1 0 0,1 0-1 0 0,0 0 1 0 0,0 1-1 0 0,1-1 1 0 0,-1 2-1 0 0,14-5 1 0 0,29-3-2639 0 0,3 6-9152 0 0,-44 5 7140 0 0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3:25.7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74 1 7450 0 0,'-6'2'10309'0'0,"-1"9"-6266"0"0,-3 15-3515 0 0,8-22 268 0 0,-47 153-882 0 0,51-158 22 0 0,0 0 1 0 0,0 0 0 0 0,0 1 0 0 0,0-1-1 0 0,0 1 1 0 0,0 0 0 0 0,0-1 0 0 0,1 1-1 0 0,-1 0 1 0 0,0 0 0 0 0,0 0 0 0 0,2 1-1 0 0,37 1 70 0 0,-38-2-50 0 0,4 1-194 0 0,37 3 537 0 0,-41-3-722 0 0,-1-1 0 0 0,1 1 0 0 0,0-1 1 0 0,0 1-1 0 0,-1 0 0 0 0,1 0 0 0 0,-1 1 1 0 0,1-1-1 0 0,-1 0 0 0 0,1 1 0 0 0,-1-1 0 0 0,3 3 1 0 0,-5-3 162 0 0,0-1 1 0 0,1 0 0 0 0,-1 1 0 0 0,0-1 0 0 0,0 0-1 0 0,0 1 1 0 0,0-1 0 0 0,1 0 0 0 0,-1 1 0 0 0,0-1 0 0 0,0 0-1 0 0,0 1 1 0 0,0-1 0 0 0,0 1 0 0 0,0-1 0 0 0,0 0-1 0 0,0 1 1 0 0,0-1 0 0 0,0 1 0 0 0,0-1 0 0 0,0 0 0 0 0,0 1-1 0 0,-1-1 1 0 0,1 0 0 0 0,0 1 0 0 0,0-1 0 0 0,0 1-1 0 0,-1-1 1 0 0,-2 8-5439 0 0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3:26.0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39 11370 0 0,'-1'8'8079'0'0,"1"-7"-7866"0"0,12 6 2511 0 0,13 1-1600 0 0,-12-6-740 0 0,1 0 1 0 0,-1 0-1 0 0,1-2 0 0 0,-1 0 0 0 0,1 0 0 0 0,23-4 0 0 0,-25 2-723 0 0,0-1 0 0 0,-1 0 1 0 0,14-6-1 0 0,-19 6-840 0 0,1 0 0 0 0,-1 0 1 0 0,0 0-1 0 0,0-1 0 0 0,0 0 1 0 0,5-5-1 0 0,-4 0-4148 0 0,-1 0-1858 0 0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3:26.4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1 9634 0 0,'-1'0'352'0'0,"1"1"-1"0"0,0-1 1 0 0,-1 1-1 0 0,1-1 1 0 0,0 1-1 0 0,0-1 0 0 0,0 1 1 0 0,0 0-1 0 0,-1-1 1 0 0,1 1-1 0 0,0-1 1 0 0,0 1-1 0 0,0 0 1 0 0,0-1-1 0 0,0 1 1 0 0,0-1-1 0 0,1 1 1 0 0,-1 0-1 0 0,0-1 1 0 0,0 1-1 0 0,0-1 1 0 0,1 1-1 0 0,-1-1 1 0 0,0 1-1 0 0,0-1 1 0 0,1 1-1 0 0,-1-1 1 0 0,0 1-1 0 0,1 0 1 0 0,19 8 3318 0 0,27-4-3272 0 0,-44-4 8 0 0,7-1-321 0 0,1 0-16 0 0,0 0-1 0 0,0 1 1 0 0,1 1 0 0 0,-1 0-1 0 0,12 4 1 0 0,-20-5-42 0 0,0 0 0 0 0,-1 0 0 0 0,1 0 0 0 0,0 1 0 0 0,-1-1 0 0 0,1 1 0 0 0,-1 0 0 0 0,0 0 0 0 0,1 0 0 0 0,-1 0 0 0 0,0 0 0 0 0,0 0 0 0 0,-1 1 0 0 0,1-1 0 0 0,0 1 0 0 0,-1-1-1 0 0,1 1 1 0 0,-1 0 0 0 0,0-1 0 0 0,0 1 0 0 0,0 0 0 0 0,0 0 0 0 0,0 0 0 0 0,0 4 0 0 0,0 12-126 0 0,-1-1-1 0 0,-1 0 0 0 0,0 0 0 0 0,-2 0 1 0 0,0 0-1 0 0,-8 25 0 0 0,-2 16-6822 0 0,12-44-1356 0 0,12-5 2185 0 0</inkml:trace>
  <inkml:trace contextRef="#ctx0" brushRef="#br0" timeOffset="1">317 76 7490 0 0,'0'-2'825'0'0,"0"0"0"0"0,0 0 0 0 0,1 0 0 0 0,-1 0 0 0 0,1 0 0 0 0,-1 0 0 0 0,1 1 0 0 0,0-1 0 0 0,-1 0 0 0 0,1 0 0 0 0,0 1 0 0 0,0-1 0 0 0,1 1 0 0 0,0-3 0 0 0,-2 4-711 0 0,1 0-1 0 0,-1 0 1 0 0,0 0-1 0 0,0 0 0 0 0,0 0 1 0 0,1 0-1 0 0,-1 0 0 0 0,0 0 1 0 0,0-1-1 0 0,0 1 1 0 0,0 0-1 0 0,1 0 0 0 0,-1 0 1 0 0,0 0-1 0 0,0 0 0 0 0,1 0 1 0 0,-1 0-1 0 0,0 0 1 0 0,0 1-1 0 0,0-1 0 0 0,1 0 1 0 0,-1 0-1 0 0,0 0 0 0 0,0 0 1 0 0,0 0-1 0 0,0 0 1 0 0,1 0-1 0 0,-1 0 0 0 0,0 0 1 0 0,0 1-1 0 0,0-1 0 0 0,0 0 1 0 0,1 0-1 0 0,-1 0 1 0 0,0 0-1 0 0,0 0 0 0 0,0 1 1 0 0,0-1-1 0 0,0 0 0 0 0,5 19 728 0 0,-3 11-334 0 0,-4 42 1 0 0,1 23-3960 0 0,2-82 727 0 0,1 0-1 0 0,0-1 1 0 0,4 13 0 0 0,1-6-4865 0 0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3:27.0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 29 13611 0 0,'-2'1'423'0'0,"1"0"-1"0"0,0 0 1 0 0,-1 0-1 0 0,1 0 1 0 0,0 0 0 0 0,0 1-1 0 0,0-1 1 0 0,0 0-1 0 0,0 1 1 0 0,0-1 0 0 0,0 0-1 0 0,1 1 1 0 0,-1-1-1 0 0,0 1 1 0 0,1 0 0 0 0,-1-1-1 0 0,1 1 1 0 0,-1-1-1 0 0,1 1 1 0 0,0 0 0 0 0,0-1-1 0 0,0 1 1 0 0,0 2 0 0 0,1-2-274 0 0,-1 1 0 0 0,1-1 0 0 0,0 0 0 0 0,0 0 0 0 0,0 1 0 0 0,1-1 0 0 0,-1 0 0 0 0,0 0 0 0 0,1 0 0 0 0,-1 0 0 0 0,1 0 0 0 0,0-1 0 0 0,0 1 0 0 0,2 1 0 0 0,2 2-185 0 0,0 0 0 0 0,1-1 0 0 0,0 0 0 0 0,0-1 0 0 0,0 1 0 0 0,0-1-1 0 0,1-1 1 0 0,-1 1 0 0 0,11 1 0 0 0,-14-4 53 0 0,1 1 0 0 0,0-1 1 0 0,0-1-1 0 0,-1 1 0 0 0,1-1 0 0 0,0 1 0 0 0,-1-1 0 0 0,1 0 0 0 0,-1-1 1 0 0,1 1-1 0 0,-1-1 0 0 0,1 0 0 0 0,-1 0 0 0 0,0-1 0 0 0,0 1 0 0 0,0-1 1 0 0,4-3-1 0 0,-6 4-70 0 0,-1 1 1 0 0,1-1-1 0 0,-1 0 1 0 0,1 0-1 0 0,-1 0 0 0 0,0 0 1 0 0,0 0-1 0 0,1 0 1 0 0,-2 0-1 0 0,1 0 1 0 0,0 0-1 0 0,0-1 1 0 0,-1 1-1 0 0,1 0 1 0 0,-1 0-1 0 0,1-1 1 0 0,-1 1-1 0 0,0 0 1 0 0,0-1-1 0 0,0 1 1 0 0,-1 0-1 0 0,1-1 1 0 0,0 1-1 0 0,-1 0 0 0 0,0 0 1 0 0,1-1-1 0 0,-1 1 1 0 0,0 0-1 0 0,0 0 1 0 0,0 0-1 0 0,0 0 1 0 0,-1 0-1 0 0,1 0 1 0 0,0 0-1 0 0,-1 1 1 0 0,-2-4-1 0 0,2 3-54 0 0,0 0 1 0 0,0 0-1 0 0,0-1 0 0 0,0 1 1 0 0,0 1-1 0 0,-1-1 0 0 0,1 0 1 0 0,-1 1-1 0 0,1-1 1 0 0,-1 1-1 0 0,0 0 0 0 0,1-1 1 0 0,-1 1-1 0 0,0 1 0 0 0,0-1 1 0 0,0 0-1 0 0,0 1 0 0 0,0-1 1 0 0,0 1-1 0 0,0 0 0 0 0,0 0 1 0 0,0 0-1 0 0,1 0 0 0 0,-1 1 1 0 0,0-1-1 0 0,0 1 0 0 0,0 0 1 0 0,-3 1-1 0 0,1 0 146 0 0,1 0 0 0 0,0 0 0 0 0,0 1 0 0 0,0-1 0 0 0,0 1 0 0 0,0 0 0 0 0,1 0-1 0 0,-1 0 1 0 0,1 1 0 0 0,0-1 0 0 0,0 1 0 0 0,0 0 0 0 0,1 0 0 0 0,-1 0 0 0 0,1 0 0 0 0,-4 9 0 0 0,1 3 308 0 0,0 0 0 0 0,1 0 0 0 0,-3 33 0 0 0,6-43-381 0 0,1 0 1 0 0,0 0 0 0 0,0 0-1 0 0,0 1 1 0 0,0-1 0 0 0,1 0 0 0 0,0 0-1 0 0,1 0 1 0 0,-1 0 0 0 0,1 0-1 0 0,1 0 1 0 0,-1 0 0 0 0,6 9-1 0 0,-7-13-345 0 0,1-1 0 0 0,-1 0 0 0 0,1 1 0 0 0,-1-1 0 0 0,1 0 0 0 0,-1 0 0 0 0,1 0 0 0 0,0 0 0 0 0,0 0 0 0 0,-1-1-1 0 0,1 1 1 0 0,0 0 0 0 0,0-1 0 0 0,0 1 0 0 0,0-1 0 0 0,0 0 0 0 0,0 0 0 0 0,-1 0 0 0 0,1 0 0 0 0,0 0-1 0 0,0 0 1 0 0,0 0 0 0 0,0 0 0 0 0,0-1 0 0 0,0 1 0 0 0,0-1 0 0 0,0 0 0 0 0,-1 1 0 0 0,1-1 0 0 0,0 0 0 0 0,-1 0-1 0 0,1 0 1 0 0,2-2 0 0 0,8-5-891 0 0,0 0 0 0 0,-1-1 0 0 0,15-14 0 0 0,-20 17 1765 0 0,7-7-15 0 0,10-7 2848 0 0,-6 12 7895 0 0,-29 27-10271 0 0,1-10-964 0 0,-1-1-1 0 0,0 0 0 0 0,0 0 0 0 0,0-1 0 0 0,-16 5 0 0 0,-37 23-312 0 0,65-35 329 0 0,0 0 1 0 0,-1 0-1 0 0,1 0 0 0 0,0 1 1 0 0,-1-1-1 0 0,1 0 0 0 0,0 0 1 0 0,-1 0-1 0 0,1 0 1 0 0,0 1-1 0 0,-1-1 0 0 0,1 0 1 0 0,0 0-1 0 0,0 1 1 0 0,-1-1-1 0 0,1 0 0 0 0,0 1 1 0 0,0-1-1 0 0,0 0 1 0 0,-1 1-1 0 0,1-1 0 0 0,0 0 1 0 0,0 1-1 0 0,0-1 0 0 0,0 0 1 0 0,0 1-1 0 0,0-1 1 0 0,0 0-1 0 0,0 1 0 0 0,0-1 1 0 0,0 0-1 0 0,0 1 1 0 0,0-1-1 0 0,0 0 0 0 0,0 1 1 0 0,0-1-1 0 0,0 1 1 0 0,15 5 269 0 0,23-5-12 0 0,39-6-639 0 0,-26 1-6569 0 0,-51 4 6856 0 0,-1-1 1 0 0,1 1 0 0 0,0 0 0 0 0,0 0 0 0 0,0 0 0 0 0,-1 0-1 0 0,1 0 1 0 0,0 0 0 0 0,0-1 0 0 0,0 1 0 0 0,0 0-1 0 0,0 0 1 0 0,-1 0 0 0 0,1 0 0 0 0,0-1 0 0 0,0 1-1 0 0,0 0 1 0 0,0 0 0 0 0,0 0 0 0 0,0-1 0 0 0,0 1-1 0 0,-1 0 1 0 0,1 0 0 0 0,0-1 0 0 0,0 1 0 0 0,0 0 0 0 0,0 0-1 0 0,0 0 1 0 0,0-1 0 0 0,0 1 0 0 0,0 0 0 0 0,0 0-1 0 0,0-1 1 0 0,1 1 0 0 0,-1 0 0 0 0,0 0 0 0 0,0 0-1 0 0,0-1 1 0 0,0 1 0 0 0,0 0 0 0 0,0 0 0 0 0,0 0-1 0 0,0-1 1 0 0,1 1 0 0 0,-1 0 0 0 0,0 0 0 0 0,0 0 0 0 0,0 0-1 0 0,0-1 1 0 0,1 1 0 0 0,-1 0 0 0 0,0 0 0 0 0,0 0-1 0 0,0 0 1 0 0,1 0 0 0 0,-1 0 0 0 0,0 0 0 0 0,0 0-1 0 0,1 0 1 0 0,-1-1 0 0 0,0 1 0 0 0,0 0 0 0 0,0 0-1 0 0,1 0 1 0 0,-1 0 0 0 0,0 0 0 0 0,1 1 0 0 0,-4-5-1185 0 0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3:27.3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65 0 10442 0 0,'-5'11'1619'0'0,"0"0"0"0"0,1-1-1 0 0,0 2 1 0 0,1-1 0 0 0,0 0 0 0 0,-2 22-1 0 0,5-28-1390 0 0,-1-1-1 0 0,1 1 0 0 0,0 0 0 0 0,0 0 0 0 0,0 0 1 0 0,1-1-1 0 0,-1 1 0 0 0,1 0 0 0 0,1-1 0 0 0,-1 1 1 0 0,0-1-1 0 0,1 1 0 0 0,0-1 0 0 0,0 0 1 0 0,1 1-1 0 0,-1-1 0 0 0,1 0 0 0 0,0-1 0 0 0,4 6 1 0 0,-6-8-203 0 0,1 0 1 0 0,-1 0 0 0 0,0 0 0 0 0,0 0-1 0 0,1 0 1 0 0,-1 0 0 0 0,1 0 0 0 0,-1 0-1 0 0,1-1 1 0 0,-1 1 0 0 0,1-1 0 0 0,-1 1-1 0 0,1-1 1 0 0,0 0 0 0 0,-1 1 0 0 0,1-1-1 0 0,0 0 1 0 0,-1 0 0 0 0,1 0 0 0 0,0 0-1 0 0,-1-1 1 0 0,1 1 0 0 0,1-1 0 0 0,0 0-7 0 0,0 0 0 0 0,0-1 0 0 0,-1 1 0 0 0,1-1 1 0 0,-1 0-1 0 0,0 0 0 0 0,1 0 0 0 0,-1 0 0 0 0,0 0 1 0 0,0 0-1 0 0,3-5 0 0 0,1-3-8 0 0,-1 1 1 0 0,0-1-1 0 0,0 0 0 0 0,-1 0 1 0 0,6-20-1 0 0,-9 24-20 0 0,1 0 1 0 0,-1 0-1 0 0,0 0 0 0 0,-1 0 1 0 0,0 0-1 0 0,0 0 1 0 0,0 0-1 0 0,-1-7 0 0 0,0 12 8 0 0,1-1 0 0 0,0 1-1 0 0,-1-1 1 0 0,0 1-1 0 0,1-1 1 0 0,-1 1 0 0 0,0-1-1 0 0,1 1 1 0 0,-1 0-1 0 0,0 0 1 0 0,0-1 0 0 0,0 1-1 0 0,0 0 1 0 0,-1 0-1 0 0,1 0 1 0 0,0 0 0 0 0,0 0-1 0 0,0 0 1 0 0,-1 0-1 0 0,1 1 1 0 0,-1-1-1 0 0,1 0 1 0 0,-1 1 0 0 0,1-1-1 0 0,-1 1 1 0 0,1-1-1 0 0,-1 1 1 0 0,1 0 0 0 0,-1 0-1 0 0,1 0 1 0 0,-1 0-1 0 0,1 0 1 0 0,-1 0 0 0 0,0 0-1 0 0,-2 1 1 0 0,-4 0-161 0 0,-1 0 1 0 0,1 0-1 0 0,0 1 0 0 0,0 0 1 0 0,0 1-1 0 0,0 0 0 0 0,1 0 1 0 0,-12 7-1 0 0,-3 8-4253 0 0,3 7-5421 0 0,15-16 2637 0 0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3:28.1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 4 9106 0 0,'-32'6'10156'0'0,"25"-4"-6608"0"0,23-5-2789 0 0,26-2-592 0 0,0 2 0 0 0,47 3 1 0 0,-61 2-6302 0 0,-39 0 5763 0 0,-3 0 583 0 0,1 0 0 0 0,-1 1 1 0 0,-24 9-1 0 0,35-10 1 0 0,-1 0 1 0 0,0 0-1 0 0,1 0 0 0 0,-1 0 1 0 0,1 1-1 0 0,-1-1 0 0 0,1 1 1 0 0,0 0-1 0 0,0 0 1 0 0,1 0-1 0 0,-1 0 0 0 0,0 1 1 0 0,1-1-1 0 0,0 1 0 0 0,0-1 1 0 0,0 1-1 0 0,-2 5 0 0 0,-2 10-144 0 0,1 0 0 0 0,1 0-1 0 0,0 0 1 0 0,2 1 0 0 0,0-1 0 0 0,1 1-1 0 0,1 0 1 0 0,1-1 0 0 0,6 38-1 0 0,3-36-2443 0 0,-9-20 1998 0 0,0 0 0 0 0,-1 0 0 0 0,1-1 0 0 0,0 1 0 0 0,0-1 0 0 0,0 1 0 0 0,0 0 0 0 0,0-1 0 0 0,1 0 0 0 0,-1 1 0 0 0,0-1 0 0 0,0 0 0 0 0,0 1 0 0 0,0-1 0 0 0,0 0 1 0 0,1 0-1 0 0,-1 0 0 0 0,0 0 0 0 0,0 0 0 0 0,0 0 0 0 0,0 0 0 0 0,1 0 0 0 0,-1-1 0 0 0,0 1 0 0 0,0 0 0 0 0,0-1 0 0 0,0 1 0 0 0,0-1 0 0 0,0 1 0 0 0,0-1 0 0 0,0 0 0 0 0,0 1 0 0 0,0-1 0 0 0,0 0 0 0 0,0 0 0 0 0,0 1 0 0 0,-1-1 0 0 0,2-1 0 0 0,6-7-3336 0 0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3:28.5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108 11 5217 0 0,'5'-10'9347'0'0,"-5"10"-9046"0"0,0 0 1 0 0,1-1-1 0 0,-1 1 1 0 0,1 0-1 0 0,7 13 4752 0 0,2 25-2412 0 0,-9-19-2289 0 0,-2 1 1 0 0,0-1-1 0 0,0 1 0 0 0,-6 21 0 0 0,4-26-655 0 0,-1 0 0 0 0,-1 0-1 0 0,0-1 1 0 0,0 1 0 0 0,-14 23-1 0 0,18-36 256 0 0,-1 0-1 0 0,1-1 1 0 0,-1 1-1 0 0,1 0 1 0 0,-1-1-1 0 0,0 1 1 0 0,0 0-1 0 0,1-1 1 0 0,-1 0-1 0 0,0 1 1 0 0,0-1-1 0 0,-1 0 1 0 0,1 0-1 0 0,0 0 1 0 0,0-1-1 0 0,0 1 1 0 0,-1 0-1 0 0,1-1 0 0 0,0 1 1 0 0,-1-1-1 0 0,1 0 1 0 0,0 0-1 0 0,-1 0 1 0 0,1 0-1 0 0,0 0 1 0 0,-1-1-1 0 0,1 1 1 0 0,0-1-1 0 0,0 1 1 0 0,-1-1-1 0 0,1 0 1 0 0,0 0-1 0 0,0 0 1 0 0,0 0-1 0 0,0 0 1 0 0,0 0-1 0 0,0-1 0 0 0,-2-1 1 0 0,12 7 399 0 0,0 0-1 0 0,1 0 1 0 0,0-1 0 0 0,0 0-1 0 0,0-1 1 0 0,0 0 0 0 0,0 0-1 0 0,0-1 1 0 0,0 0 0 0 0,11 0 0 0 0,-3-1-1193 0 0,-1-1 1 0 0,0 0 0 0 0,0-1 0 0 0,0-1 0 0 0,20-6-1 0 0,-33 8-71 0 0,0 0 0 0 0,0 0 0 0 0,-1-1 0 0 0,1 1 0 0 0,0-1 0 0 0,-1 1 0 0 0,1-1 0 0 0,-1 0 0 0 0,4-4 0 0 0,6-9-6284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1:28.0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124 164 12131 0 0,'0'-21'9123'0'0,"0"20"-8974"0"0,-1 1 0 0 0,1-1 0 0 0,0 1 0 0 0,0 0 0 0 0,0-1 0 0 0,-1 1 0 0 0,1 0-1 0 0,0-1 1 0 0,0 1 0 0 0,-1 0 0 0 0,1-1 0 0 0,0 1 0 0 0,0 0 0 0 0,-1 0 0 0 0,1-1 0 0 0,0 1 0 0 0,-1 0 0 0 0,1 0-1 0 0,-1 0 1 0 0,1 0 0 0 0,0-1 0 0 0,-1 1 0 0 0,1 0 0 0 0,0 0 0 0 0,-1 0 0 0 0,1 0 0 0 0,-1 0 0 0 0,-2 1-23 0 0,0-1 0 0 0,0 1 0 0 0,0 0 0 0 0,1 0 1 0 0,-1 0-1 0 0,0 1 0 0 0,1-1 0 0 0,-1 0 0 0 0,1 1 0 0 0,-1 0 1 0 0,-1 2-1 0 0,-3 2-112 0 0,0 1 0 0 0,1 0-1 0 0,0 0 1 0 0,0 1 0 0 0,1-1 0 0 0,0 1 0 0 0,0 0 0 0 0,1 1 0 0 0,0-1 0 0 0,0 1 0 0 0,1 0 0 0 0,0 0 0 0 0,1 0-1 0 0,0 0 1 0 0,0 0 0 0 0,1 1 0 0 0,0-1 0 0 0,1 0 0 0 0,0 1 0 0 0,1-1 0 0 0,-1 1 0 0 0,2-1 0 0 0,-1 0 0 0 0,2 0-1 0 0,-1 0 1 0 0,1 0 0 0 0,6 14 0 0 0,-7-19-19 0 0,0-1 0 0 0,0 0 0 0 0,0 0-1 0 0,0-1 1 0 0,1 1 0 0 0,-1 0 0 0 0,1-1 0 0 0,0 1 0 0 0,0-1-1 0 0,0 0 1 0 0,0 0 0 0 0,0 0 0 0 0,0 0 0 0 0,0-1-1 0 0,0 1 1 0 0,1-1 0 0 0,-1 0 0 0 0,1 0 0 0 0,4 1 0 0 0,-3-2 1 0 0,1 0 1 0 0,-1 0-1 0 0,1 0 1 0 0,0-1 0 0 0,-1 0-1 0 0,1 0 1 0 0,-1 0 0 0 0,0 0-1 0 0,1-1 1 0 0,-1 0-1 0 0,7-4 1 0 0,0 0 0 0 0,-1-1 1 0 0,-1 0-1 0 0,1 0 0 0 0,-1-1 1 0 0,-1 0-1 0 0,1-1 0 0 0,-1 0 1 0 0,-1-1-1 0 0,0 1 0 0 0,9-16 1 0 0,-10 14 18 0 0,-2 0 1 0 0,1-1-1 0 0,-2 1 1 0 0,0-1-1 0 0,0-1 1 0 0,-1 1-1 0 0,0 0 1 0 0,-1-1-1 0 0,-1 1 1 0 0,0-1-1 0 0,-1-24 0 0 0,-1 30 11 0 0,0 0 0 0 0,0-1 0 0 0,-1 1-1 0 0,0 0 1 0 0,0 0 0 0 0,-1-1-1 0 0,0 2 1 0 0,0-1 0 0 0,-1 0 0 0 0,1 1-1 0 0,-2-1 1 0 0,1 1 0 0 0,-1 0 0 0 0,1 1-1 0 0,-2-1 1 0 0,1 1 0 0 0,0 0-1 0 0,-1 0 1 0 0,0 1 0 0 0,0-1 0 0 0,-8-3-1 0 0,9 5-59 0 0,0 0-1 0 0,-1 0 1 0 0,1 1-1 0 0,0 0 1 0 0,-1 0-1 0 0,1 0 1 0 0,-1 1-1 0 0,0-1 1 0 0,1 1-1 0 0,-1 1 1 0 0,0-1 0 0 0,0 1-1 0 0,0 0 1 0 0,0 0-1 0 0,1 1 1 0 0,-1 0-1 0 0,0 0 1 0 0,0 0-1 0 0,1 0 1 0 0,-1 1-1 0 0,1 0 1 0 0,-1 0-1 0 0,1 1 1 0 0,0 0-1 0 0,0 0 1 0 0,0 0-1 0 0,0 0 1 0 0,1 1-1 0 0,-1-1 1 0 0,1 1-1 0 0,0 1 1 0 0,0-1-1 0 0,0 0 1 0 0,1 1-1 0 0,-1 0 1 0 0,1 0-1 0 0,-3 7 1 0 0,1-3-477 0 0,1 0 1 0 0,0 0-1 0 0,0 0 0 0 0,1 1 0 0 0,1-1 1 0 0,-3 16-1 0 0,3-5-3406 0 0,0 0 0 0 0,3 27 1 0 0,1-10-3508 0 0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3:28.8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9498 0 0,'3'11'12128'0'0,"7"11"-8002"0"0,2 6-3590 0 0,-4 13-312 0 0,-2 1-1 0 0,-2 0 0 0 0,-2 79 1 0 0,-2-84-963 0 0,1-43 611 0 0,1-1 0 0 0,1 1 0 0 0,-1 0 0 0 0,1 0 0 0 0,1 1 1 0 0,-1-1-1 0 0,1 0 0 0 0,0 1 0 0 0,0 0 0 0 0,9-9 0 0 0,-12 13 118 0 0,0 0-1 0 0,1 0 1 0 0,-1 0-1 0 0,1 0 1 0 0,0 0-1 0 0,-1 0 1 0 0,1 0-1 0 0,0 1 1 0 0,-1-1-1 0 0,1 0 1 0 0,0 1 0 0 0,0 0-1 0 0,0-1 1 0 0,-1 1-1 0 0,1 0 1 0 0,0 0-1 0 0,0 0 1 0 0,2 0-1 0 0,34 11-2354 0 0,-17-4-2393 0 0,-1-4-3935 0 0,-11-4 2777 0 0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3:29.2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56 45 11626 0 0,'-3'0'705'0'0,"0"0"0"0"0,0 0 0 0 0,0 1 0 0 0,1-1 0 0 0,-1 1 0 0 0,0-1 0 0 0,0 1-1 0 0,0 0 1 0 0,0 0 0 0 0,1 0 0 0 0,-1 1 0 0 0,0-1 0 0 0,1 1 0 0 0,-1-1-1 0 0,-3 4 1 0 0,5-3-574 0 0,0 0 0 0 0,0 0 0 0 0,0 0 0 0 0,0 0 0 0 0,1 0 0 0 0,-1 1 0 0 0,1-1 0 0 0,-1 0-1 0 0,1 0 1 0 0,0 1 0 0 0,0-1 0 0 0,0 0 0 0 0,0 0 0 0 0,0 0 0 0 0,0 1 0 0 0,1-1 0 0 0,-1 0 0 0 0,1 0-1 0 0,-1 0 1 0 0,1 0 0 0 0,2 4 0 0 0,2 10 151 0 0,2 0 0 0 0,0-1 0 0 0,15 22 0 0 0,-17-28-257 0 0,0-2-1 0 0,1 1 0 0 0,0-1 1 0 0,0 1-1 0 0,1-2 0 0 0,0 1 1 0 0,14 9-1 0 0,-19-14-21 0 0,-1-1 0 0 0,1 0 1 0 0,0 0-1 0 0,0-1 0 0 0,0 1 0 0 0,-1 0 0 0 0,1-1 0 0 0,0 1 0 0 0,0-1 0 0 0,0 1 1 0 0,0-1-1 0 0,0 0 0 0 0,0 0 0 0 0,0 0 0 0 0,0 0 0 0 0,0 0 0 0 0,0 0 0 0 0,0-1 1 0 0,0 1-1 0 0,0 0 0 0 0,0-1 0 0 0,2-1 0 0 0,-1 0-3 0 0,1 0 0 0 0,-2 0 0 0 0,1 0 0 0 0,0-1 0 0 0,0 1 0 0 0,-1-1-1 0 0,1 0 1 0 0,-1 0 0 0 0,0 0 0 0 0,0 0 0 0 0,2-5 0 0 0,2-3-9 0 0,-1-1 0 0 0,0-1 0 0 0,-1 1-1 0 0,0 0 1 0 0,3-26 0 0 0,-6 33-5 0 0,-1-1 0 0 0,1 1-1 0 0,-1 0 1 0 0,0-1 0 0 0,-1 1-1 0 0,1-1 1 0 0,-1 1 0 0 0,0-1-1 0 0,-1 1 1 0 0,1 0 0 0 0,-1 0 0 0 0,0 0-1 0 0,0 0 1 0 0,-1 0 0 0 0,1 0-1 0 0,-1 0 1 0 0,-5-6 0 0 0,4 8-15 0 0,1-1 1 0 0,-1 1-1 0 0,0 0 1 0 0,0 0-1 0 0,0 1 1 0 0,0-1-1 0 0,-1 1 1 0 0,1 0 0 0 0,-1 0-1 0 0,1 0 1 0 0,-1 1-1 0 0,0-1 1 0 0,1 1-1 0 0,-1 0 1 0 0,0 1-1 0 0,0-1 1 0 0,0 1-1 0 0,0 0 1 0 0,-7 1-1 0 0,9-1-150 0 0,0 1-1 0 0,1-1 0 0 0,-1 1 0 0 0,0 0 0 0 0,1 0 1 0 0,-1 0-1 0 0,1 0 0 0 0,-1 1 0 0 0,1-1 0 0 0,0 1 1 0 0,0-1-1 0 0,-1 1 0 0 0,1 0 0 0 0,0 0 0 0 0,-3 3 1 0 0,4-3-286 0 0,0-1 0 0 0,0 1 0 0 0,0 0 0 0 0,0-1 0 0 0,0 1 0 0 0,1 0 0 0 0,-1-1 0 0 0,0 1 0 0 0,1 0 0 0 0,-1 3 0 0 0,1-3-136 0 0,0-1 0 0 0,0 0 0 0 0,0 1-1 0 0,0-1 1 0 0,0 0 0 0 0,0 1 0 0 0,1-1 0 0 0,-1 0-1 0 0,0 1 1 0 0,1-1 0 0 0,-1 0 0 0 0,1 0 0 0 0,0 1-1 0 0,-1-1 1 0 0,3 2 0 0 0,4 5-5076 0 0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3:29.5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10 9034 0 0,'0'-1'469'0'0,"1"0"0"0"0,-1 0-1 0 0,1 1 1 0 0,0-1 0 0 0,-1 0 0 0 0,1 1 0 0 0,0-1 0 0 0,0 1-1 0 0,-1-1 1 0 0,1 1 0 0 0,0-1 0 0 0,0 1 0 0 0,0 0-1 0 0,-1-1 1 0 0,1 1 0 0 0,0 0 0 0 0,0 0 0 0 0,0-1 0 0 0,0 1-1 0 0,0 0 1 0 0,0 0 0 0 0,0 0 0 0 0,0 0 0 0 0,-1 0 0 0 0,1 0-1 0 0,0 1 1 0 0,0-1 0 0 0,1 0 0 0 0,0 1-139 0 0,-1 0 0 0 0,0 1 0 0 0,1-1 1 0 0,-1 0-1 0 0,0 0 0 0 0,0 1 0 0 0,0-1 0 0 0,0 0 1 0 0,0 1-1 0 0,0-1 0 0 0,0 1 0 0 0,-1-1 0 0 0,2 4 0 0 0,1 5-121 0 0,0 0 0 0 0,-1 0 0 0 0,2 20-1 0 0,-1 16-614 0 0,10 81-738 0 0,-4-87-4023 0 0,6-1-4715 0 0,-9-26 2523 0 0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3:29.9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22 18724 0 0,'11'6'5613'0'0,"9"4"-5050"0"0,2-4-184 0 0,0-1 0 0 0,39 3 0 0 0,-51-7-711 0 0,-1-1 0 0 0,1 0 0 0 0,-1-1 0 0 0,0 0 0 0 0,13-2 0 0 0,-22 3 67 0 0,1 0 1 0 0,-1-1-1 0 0,0 1 0 0 0,1 0 1 0 0,-1 0-1 0 0,0 0 0 0 0,1 0 0 0 0,-1 0 1 0 0,0 0-1 0 0,1-1 0 0 0,-1 1 0 0 0,0 0 1 0 0,1 0-1 0 0,1-4-2912 0 0,-1 4 2913 0 0,-1-1-1 0 0,0 1 0 0 0,0 0 0 0 0,0-1 1 0 0,0 1-1 0 0,0-1 0 0 0,0 1 0 0 0,0 0 1 0 0,0-1-1 0 0,-9-14-5979 0 0,-18-8 2630 0 0,25 23 3903 0 0,0-1 1 0 0,-1 0-1 0 0,1 0 0 0 0,0 1 1 0 0,0-1-1 0 0,0 1 1 0 0,-1 0-1 0 0,1-1 0 0 0,0 1 1 0 0,0 0-1 0 0,-1 0 0 0 0,1 1 1 0 0,0-1-1 0 0,0 0 0 0 0,0 1 1 0 0,-1 0-1 0 0,1-1 0 0 0,0 1 1 0 0,0 0-1 0 0,-3 1 1 0 0,3 0 303 0 0,0 0 0 0 0,-1 0 0 0 0,1 1 1 0 0,0-1-1 0 0,0 0 0 0 0,0 1 1 0 0,1-1-1 0 0,-1 1 0 0 0,0 0 1 0 0,1 0-1 0 0,0-1 0 0 0,-2 7 1 0 0,0 1 723 0 0,0 0 0 0 0,1 1 1 0 0,0-1-1 0 0,1 12 1 0 0,0 14-1288 0 0,1-19 66 0 0,0 6 426 0 0,6 41 0 0 0,-5-59-779 0 0,-1 0 1 0 0,2 0 0 0 0,-1-1-1 0 0,0 1 1 0 0,1 0-1 0 0,0 0 1 0 0,0-1-1 0 0,0 1 1 0 0,1-1-1 0 0,-1 0 1 0 0,1 0-1 0 0,0 0 1 0 0,0 0-1 0 0,6 5 1 0 0,-9-9-10 0 0,1 1 0 0 0,0-1 0 0 0,-1 1 0 0 0,1-1 0 0 0,0 1 0 0 0,0-1 0 0 0,0 1 0 0 0,-1-1 0 0 0,1 0 0 0 0,0 0 0 0 0,0 1 0 0 0,0-1 0 0 0,0 0 0 0 0,0 0 0 0 0,0 0 0 0 0,-1 0-1 0 0,1 0 1 0 0,0 0 0 0 0,0 0 0 0 0,0 0 0 0 0,0 0 0 0 0,0 0 0 0 0,0-1 0 0 0,0 1 0 0 0,1-1 0 0 0,0 0-271 0 0,0 0-1 0 0,0-1 1 0 0,-1 1-1 0 0,1-1 1 0 0,0 1-1 0 0,-1-1 0 0 0,1 0 1 0 0,-1 0-1 0 0,3-3 1 0 0,1-5-664 0 0,0 1 0 0 0,-1 0 0 0 0,5-15 0 0 0,0-9 1319 0 0,8-60 1 0 0,-11 55 3282 0 0,0 22 1356 0 0,-6 16-4621 0 0,1 0-1 0 0,-1 0 0 0 0,0 0 1 0 0,0 0-1 0 0,0-1 1 0 0,1 1-1 0 0,-1 0 1 0 0,0 0-1 0 0,0 0 1 0 0,0 0-1 0 0,1 0 1 0 0,-1 0-1 0 0,0 0 1 0 0,0 0-1 0 0,0 0 1 0 0,1 0-1 0 0,-1 0 0 0 0,0 0 1 0 0,0 0-1 0 0,0 0 1 0 0,1 0-1 0 0,-1 0 1 0 0,0 0-1 0 0,0 0 1 0 0,0 0-1 0 0,0 1 1 0 0,2 0 1083 0 0,-2-1-1084 0 0,6 11 3783 0 0,-5 6-3530 0 0,-2-5-215 0 0,-1 0 0 0 0,-1 0 0 0 0,0 0 0 0 0,-1 0-1 0 0,0-1 1 0 0,-11 20 0 0 0,12-24-238 0 0,-1 0-1 0 0,0-1 1 0 0,0 0-1 0 0,0 0 1 0 0,-1 0-1 0 0,0 0 1 0 0,0-1-1 0 0,-1 0 1 0 0,1 0-1 0 0,-1 0 1 0 0,0-1-1 0 0,-9 6 1 0 0,2-7-79 0 0,11-7 273 0 0,3 3-98 0 0,0 0 0 0 0,0 0 0 0 0,1 0 1 0 0,-1-1-1 0 0,0 1 0 0 0,0 0 0 0 0,1 1 0 0 0,-1-1 0 0 0,1 0 1 0 0,-1 0-1 0 0,1 0 0 0 0,-1 1 0 0 0,3-1 0 0 0,13-4 90 0 0,-1 2 0 0 0,1 0 0 0 0,0 1-1 0 0,20 0 1 0 0,-24 2-844 0 0,0 1-1 0 0,1 0 1 0 0,15 4 0 0 0,-15 2-3776 0 0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3:30.3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3 12211 0 0,'-1'0'268'0'0,"1"1"1"0"0,-1-1-1 0 0,1 1 0 0 0,-1-1 1 0 0,1 0-1 0 0,0 1 1 0 0,-1-1-1 0 0,1 1 1 0 0,0-1-1 0 0,-1 1 1 0 0,1-1-1 0 0,0 1 0 0 0,0-1 1 0 0,-1 1-1 0 0,1-1 1 0 0,0 1-1 0 0,0 0 1 0 0,0-1-1 0 0,0 1 1 0 0,0-1-1 0 0,0 1 0 0 0,0 0 1 0 0,0-1-1 0 0,0 1 1 0 0,0-1-1 0 0,0 1 1 0 0,0-1-1 0 0,0 1 1 0 0,0 0-1 0 0,1-1 0 0 0,-1 2 1 0 0,18 10 2666 0 0,-12-10-2839 0 0,0 0-1 0 0,0-1 1 0 0,0 1-1 0 0,0-1 1 0 0,10 0-1 0 0,2-2-530 0 0,1-1 0 0 0,-1-1 1 0 0,20-6-1 0 0,-8 0-3939 0 0,0-1-4261 0 0,-12 3 2235 0 0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3:30.8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87 143 17420 0 0,'-1'-1'434'0'0,"0"-1"1"0"0,0 1 0 0 0,0 0 0 0 0,0-1 0 0 0,0 1-1 0 0,0 0 1 0 0,0-1 0 0 0,0 1 0 0 0,0 0-1 0 0,0 0 1 0 0,-1 0 0 0 0,1 0 0 0 0,-1 0 0 0 0,1 0-1 0 0,0 1 1 0 0,-3-2 0 0 0,3 2-239 0 0,0 0 1 0 0,0 0 0 0 0,0 0-1 0 0,-1 0 1 0 0,1 0 0 0 0,0 0-1 0 0,0 0 1 0 0,0 0-1 0 0,0 0 1 0 0,0 1 0 0 0,0-1-1 0 0,0 0 1 0 0,0 1 0 0 0,0-1-1 0 0,0 1 1 0 0,0-1-1 0 0,0 1 1 0 0,-2 1 0 0 0,0 1-21 0 0,-1 1-1 0 0,1-1 1 0 0,-1 1 0 0 0,1 0 0 0 0,0 0 0 0 0,1 1 0 0 0,-1-1-1 0 0,1 0 1 0 0,-4 9 0 0 0,4-6-158 0 0,0 0-1 0 0,1 0 1 0 0,-1 0 0 0 0,1 0-1 0 0,0 0 1 0 0,1 1-1 0 0,0-1 1 0 0,0 0-1 0 0,1 0 1 0 0,0 0 0 0 0,0 0-1 0 0,0 1 1 0 0,1-1-1 0 0,0-1 1 0 0,0 1 0 0 0,1 0-1 0 0,0 0 1 0 0,0-1-1 0 0,1 0 1 0 0,0 0 0 0 0,0 0-1 0 0,0 0 1 0 0,0 0-1 0 0,1-1 1 0 0,6 5 0 0 0,-10-8-46 0 0,1-1 1 0 0,-1 0 0 0 0,1 0 0 0 0,0 0 0 0 0,0 0 0 0 0,-1 0 0 0 0,1 0 0 0 0,0 0 0 0 0,0 0 0 0 0,0-1 0 0 0,0 1-1 0 0,0-1 1 0 0,0 0 0 0 0,0 1 0 0 0,0-1 0 0 0,0 0 0 0 0,0 0 0 0 0,0 0 0 0 0,0 0 0 0 0,0-1 0 0 0,0 1-1 0 0,0-1 1 0 0,0 1 0 0 0,0-1 0 0 0,0 1 0 0 0,0-1 0 0 0,-1 0 0 0 0,1 0 0 0 0,0 0 0 0 0,0 0 0 0 0,-1 0-1 0 0,1-1 1 0 0,0 1 0 0 0,-1 0 0 0 0,0-1 0 0 0,1 1 0 0 0,-1-1 0 0 0,0 0 0 0 0,2-2 0 0 0,5-7-379 0 0,0-1 1 0 0,-1 0 0 0 0,0-1-1 0 0,7-17 1 0 0,-11 23 134 0 0,-2 3 72 0 0,1 0 1 0 0,-1 0-1 0 0,0-1 1 0 0,0 1-1 0 0,0-1 1 0 0,-1 1 0 0 0,1-1-1 0 0,-1 1 1 0 0,0-1-1 0 0,-1 0 1 0 0,1 1-1 0 0,-1-1 1 0 0,0 1 0 0 0,0-1-1 0 0,0 1 1 0 0,-1 0-1 0 0,-2-7 1 0 0,2 8 305 0 0,1 0 0 0 0,-1 0 0 0 0,0 0 0 0 0,0 0 0 0 0,0 1 0 0 0,0-1 0 0 0,-1 0 0 0 0,1 1 0 0 0,0 0 1 0 0,-1 0-1 0 0,0 0 0 0 0,0 0 0 0 0,0 0 0 0 0,0 0 0 0 0,0 1 0 0 0,0-1 0 0 0,0 1 0 0 0,0 0 0 0 0,0 0 0 0 0,-1 0 0 0 0,1 0 0 0 0,0 1 0 0 0,-1-1 1 0 0,-4 1-1 0 0,17 7 1399 0 0,8 2-1524 0 0,-3-6 34 0 0,-1-1 0 0 0,1 0-1 0 0,-1-1 1 0 0,1-1 0 0 0,16-1 0 0 0,-21 0-60 0 0,-1 0-1 0 0,0 0 1 0 0,1-1 0 0 0,-1 0-1 0 0,0 0 1 0 0,0-1 0 0 0,0 0 0 0 0,-1-1-1 0 0,13-6 1 0 0,-18 8-118 0 0,-1 1-1 0 0,1-1 1 0 0,0 0 0 0 0,0 1 0 0 0,-1-1-1 0 0,1 0 1 0 0,-1 0 0 0 0,0 0-1 0 0,0 0 1 0 0,0 0 0 0 0,2-3 0 0 0,-2 0-784 0 0,1 0 1 0 0,-1 0 0 0 0,0 0 0 0 0,-1 0-1 0 0,1 0 1 0 0,-1 0 0 0 0,0-9 0 0 0,-8-32 6808 0 0,10 153-2070 0 0,-3-67-4211 0 0,2 1 1 0 0,13 79-1 0 0,-7-102-2603 0 0,-6-18 1729 0 0,0 0 1107 0 0,-1 0 1 0 0,0 0-1 0 0,0 0 1 0 0,0 0-1 0 0,1 0 0 0 0,-1 0 1 0 0,0 0-1 0 0,0 0 0 0 0,1 0 1 0 0,-1 0-1 0 0,0 0 1 0 0,11-22-11961 0 0,-8 8 10603 0 0,1-7-2619 0 0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3:31.1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30 5569 0 0,'19'-29'15277'0'0,"-15"44"-11846"0"0,1 106 468 0 0,1 6-3072 0 0,-4-106-2686 0 0,1 0-1 0 0,1-1 0 0 0,12 39 1 0 0,-12-51-4264 0 0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3:32.0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39 367 7009 0 0,'-2'5'2552'0'0,"-5"18"5397"0"0,6-23-7667 0 0,1 1-1 0 0,0-1 0 0 0,0 1 1 0 0,0 0-1 0 0,-1-1 0 0 0,1 1 0 0 0,0-1 1 0 0,0 1-1 0 0,-1-1 0 0 0,1 1 1 0 0,-1-1-1 0 0,1 1 0 0 0,0-1 1 0 0,-1 0-1 0 0,1 1 0 0 0,-1-1 0 0 0,1 1 1 0 0,-1-1-1 0 0,1 0 0 0 0,-1 1 1 0 0,1-1-1 0 0,-1 0 0 0 0,1 0 1 0 0,-1 0-1 0 0,0 1 0 0 0,1-1 0 0 0,-2 0 1 0 0,0-3-115 0 0,1 0 0 0 0,-1 0 0 0 0,1 0-1 0 0,-1 0 1 0 0,1 0 0 0 0,0 0 0 0 0,0 0 0 0 0,1-1 0 0 0,-1 1 0 0 0,1 0 0 0 0,-1-6 0 0 0,-2-25-41 0 0,2-1 0 0 0,5-58 0 0 0,-2 73-143 0 0,2 0 1 0 0,0-1-1 0 0,1 1 1 0 0,0 1-1 0 0,16-35 1 0 0,-20 51 9 0 0,1-1 0 0 0,0 1 1 0 0,0-1-1 0 0,1 1 1 0 0,-1 0-1 0 0,0 0 1 0 0,1 0-1 0 0,0 1 0 0 0,0-1 1 0 0,0 0-1 0 0,0 1 1 0 0,0 0-1 0 0,0 0 1 0 0,6-3-1 0 0,-8 5 2 0 0,1-1-1 0 0,-1 1 0 0 0,1 0 1 0 0,0-1-1 0 0,-1 1 1 0 0,1 0-1 0 0,0 0 1 0 0,-1 0-1 0 0,1 1 1 0 0,-1-1-1 0 0,1 0 0 0 0,-1 1 1 0 0,1-1-1 0 0,0 0 1 0 0,-1 1-1 0 0,1 0 1 0 0,-1-1-1 0 0,0 1 1 0 0,1 0-1 0 0,-1 0 0 0 0,0 0 1 0 0,1 0-1 0 0,-1 0 1 0 0,0 0-1 0 0,0 0 1 0 0,0 0-1 0 0,0 1 1 0 0,0-1-1 0 0,0 0 0 0 0,0 1 1 0 0,0-1-1 0 0,0 0 1 0 0,-1 1-1 0 0,1-1 1 0 0,-1 1-1 0 0,1 2 1 0 0,5 10-18 0 0,-1 1 0 0 0,-1 0 0 0 0,0 1 0 0 0,-1-1 0 0 0,-1 1 0 0 0,0 24 1 0 0,-2 5-26 0 0,-5 46 1 0 0,1-68 51 0 0,4-22-5 0 0,0 0 0 0 0,0-1 1 0 0,0 1-1 0 0,0 0 0 0 0,0 0 1 0 0,0-1-1 0 0,-1 1 0 0 0,1 0 0 0 0,0 0 1 0 0,0-1-1 0 0,-1 1 0 0 0,1 0 0 0 0,0-1 1 0 0,-1 1-1 0 0,1 0 0 0 0,-1-1 1 0 0,1 1-1 0 0,-1 0 0 0 0,1-1 0 0 0,-1 1 1 0 0,1-1-1 0 0,-1 1 0 0 0,0 0 0 0 0,0-2-4 0 0,0 0 0 0 0,1 0 0 0 0,-1 0 0 0 0,0-1-1 0 0,1 1 1 0 0,-1 0 0 0 0,1 0 0 0 0,-1 0 0 0 0,1 0-1 0 0,0-1 1 0 0,0 1 0 0 0,-1 0 0 0 0,1 0-1 0 0,0 0 1 0 0,0-1 0 0 0,0 1 0 0 0,0-2 0 0 0,1-24-91 0 0,-1 24 83 0 0,2-8-13 0 0,-1 0 0 0 0,2 0 0 0 0,-1 0 0 0 0,2 0 0 0 0,-1 0 0 0 0,1 1 0 0 0,1-1 0 0 0,0 1 0 0 0,0 0 0 0 0,1 1 0 0 0,1-1 0 0 0,-1 1 0 0 0,1 1 0 0 0,1-1 0 0 0,14-13 0 0 0,-20 21 32 0 0,-1 0 0 0 0,1 0 0 0 0,-1 0 0 0 0,1 0 0 0 0,-1 0 1 0 0,1 0-1 0 0,0 1 0 0 0,-1-1 0 0 0,1 0 0 0 0,0 1 0 0 0,0-1 0 0 0,-1 1 0 0 0,1 0 1 0 0,0 0-1 0 0,0 0 0 0 0,0-1 0 0 0,-1 2 0 0 0,1-1 0 0 0,0 0 0 0 0,0 0 1 0 0,2 1-1 0 0,-1 0 9 0 0,-1 1 1 0 0,1-1 0 0 0,-1 1 0 0 0,0-1-1 0 0,0 1 1 0 0,0-1 0 0 0,0 1 0 0 0,0 0-1 0 0,0 0 1 0 0,0 0 0 0 0,-1 0 0 0 0,1 1-1 0 0,0 1 1 0 0,4 7 34 0 0,0 1 0 0 0,-2-1 0 0 0,1 1 0 0 0,-2 0 0 0 0,4 14-1 0 0,-2 6 173 0 0,2 49 0 0 0,-3-24-1525 0 0,5 0-4516 0 0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3:32.4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211 37 11723 0 0,'-1'-2'495'0'0,"1"0"1"0"0,-1 0 0 0 0,1 0 0 0 0,-1 1 0 0 0,0-1 0 0 0,0 0 0 0 0,0 0-1 0 0,0 1 1 0 0,0-1 0 0 0,0 1 0 0 0,0-1 0 0 0,0 1 0 0 0,-1 0 0 0 0,1-1-1 0 0,0 1 1 0 0,-1 0 0 0 0,1 0 0 0 0,-1 0 0 0 0,0 0 0 0 0,1 0 0 0 0,-1 0-1 0 0,-2-1 1 0 0,0 1-176 0 0,0 1 0 0 0,0-1 0 0 0,-1 1 0 0 0,1-1 0 0 0,0 1 0 0 0,0 0 0 0 0,0 1 0 0 0,0-1 0 0 0,0 1 0 0 0,-5 1 0 0 0,-2 1-210 0 0,-1 1 1 0 0,1 0-1 0 0,0 1 0 0 0,0 0 1 0 0,0 1-1 0 0,-15 10 0 0 0,23-13-107 0 0,0-1-1 0 0,0 1 0 0 0,0-1 1 0 0,1 1-1 0 0,-1 0 1 0 0,1 0-1 0 0,-1 1 0 0 0,1-1 1 0 0,0 0-1 0 0,0 1 1 0 0,0-1-1 0 0,1 1 0 0 0,-1-1 1 0 0,1 1-1 0 0,0 0 1 0 0,0 0-1 0 0,0 0 0 0 0,0 6 1 0 0,1-7-10 0 0,0 0 0 0 0,1 0 0 0 0,-1 0 0 0 0,1-1 1 0 0,-1 1-1 0 0,1 0 0 0 0,0 0 0 0 0,0 0 0 0 0,1 0 0 0 0,-1-1 1 0 0,0 1-1 0 0,1-1 0 0 0,0 1 0 0 0,-1-1 0 0 0,1 0 0 0 0,0 1 1 0 0,0-1-1 0 0,0 0 0 0 0,1 0 0 0 0,-1 0 0 0 0,0-1 0 0 0,1 1 1 0 0,-1 0-1 0 0,1-1 0 0 0,3 2 0 0 0,7 2-6 0 0,0-1 0 0 0,0 0 0 0 0,0-1 0 0 0,1 0 0 0 0,-1-1-1 0 0,26 0 1 0 0,14 3 18 0 0,-52-5 0 0 0,1 0-1 0 0,0 0 1 0 0,-1 1-1 0 0,1-1 0 0 0,-1 0 1 0 0,1 1-1 0 0,0-1 0 0 0,-1 1 1 0 0,1-1-1 0 0,-1 1 0 0 0,1 0 1 0 0,-1 0-1 0 0,0-1 0 0 0,1 1 1 0 0,-1 0-1 0 0,0 0 0 0 0,1 0 1 0 0,-1 1-1 0 0,0-1 0 0 0,0 0 1 0 0,0 0-1 0 0,0 1 0 0 0,1 2 1 0 0,-1-2 6 0 0,-1 0 1 0 0,0 0 0 0 0,0 0-1 0 0,0 0 1 0 0,0 0 0 0 0,0 0 0 0 0,0 0-1 0 0,-1 0 1 0 0,1 0 0 0 0,-1 0-1 0 0,1 0 1 0 0,-1 0 0 0 0,0 0-1 0 0,0 0 1 0 0,1-1 0 0 0,-3 3-1 0 0,-4 7 54 0 0,0 0-1 0 0,-2-1 1 0 0,1 0-1 0 0,-16 14 1 0 0,14-14-74 0 0,-1-1 1 0 0,0 0-1 0 0,0-1 1 0 0,-1 0-1 0 0,0-1 1 0 0,-16 7-1 0 0,52-19-5528 0 0,0 0-3827 0 0,-9 0 1372 0 0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3:33.0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205 27 11899 0 0,'-1'-2'622'0'0,"-1"-1"0"0"0,0 1 0 0 0,0 0 1 0 0,0 0-1 0 0,-1 0 0 0 0,1 1 0 0 0,0-1 1 0 0,-1 1-1 0 0,1-1 0 0 0,-1 1 0 0 0,0 0 1 0 0,1 0-1 0 0,-1 0 0 0 0,0 0 0 0 0,1 0 1 0 0,-1 0-1 0 0,0 1 0 0 0,0 0 0 0 0,0-1 1 0 0,-3 1-1 0 0,1 1-333 0 0,0 0 0 0 0,0 0 0 0 0,1 0 0 0 0,-1 0 0 0 0,0 1 0 0 0,1 0 0 0 0,-1 0 0 0 0,1 0-1 0 0,0 1 1 0 0,0-1 0 0 0,-5 5 0 0 0,1-1-265 0 0,0 1-1 0 0,0 0 1 0 0,1 0-1 0 0,0 1 1 0 0,0 0-1 0 0,1 1 1 0 0,0-1-1 0 0,1 1 1 0 0,0 0-1 0 0,0 0 1 0 0,-3 11-1 0 0,5-9 19 0 0,1 0 0 0 0,0 1 0 0 0,0-1-1 0 0,1 1 1 0 0,0-1 0 0 0,2 14-1 0 0,-1-22-42 0 0,0 0-1 0 0,0 0 1 0 0,0 0-1 0 0,1 0 1 0 0,-1 0-1 0 0,1 0 1 0 0,0 0-1 0 0,0 0 1 0 0,0-1-1 0 0,0 1 1 0 0,0 0-1 0 0,1-1 1 0 0,-1 1-1 0 0,1-1 1 0 0,-1 1-1 0 0,1-1 1 0 0,0 0-1 0 0,0 1 1 0 0,0-1-1 0 0,1 0 1 0 0,-1 0-1 0 0,0-1 1 0 0,1 1-1 0 0,-1 0 1 0 0,1-1-1 0 0,-1 1 1 0 0,1-1-1 0 0,5 2 1 0 0,-5-3-10 0 0,0 0 1 0 0,1 0-1 0 0,-1-1 1 0 0,0 1-1 0 0,0-1 1 0 0,0 1-1 0 0,0-1 1 0 0,0 0-1 0 0,0 0 1 0 0,0 0-1 0 0,0-1 1 0 0,0 1-1 0 0,0-1 1 0 0,0 1-1 0 0,-1-1 1 0 0,1 0-1 0 0,-1 0 1 0 0,0 0-1 0 0,1-1 1 0 0,1-2 0 0 0,7-7-192 0 0,-1 0 1 0 0,13-21-1 0 0,-8 10-360 0 0,15-37-1 0 0,-1 1 51 0 0,-29 59 507 0 0,0 0 0 0 0,0-1 0 0 0,0 1 1 0 0,0-1-1 0 0,0 1 0 0 0,1 0 0 0 0,-1-1 1 0 0,0 1-1 0 0,0 0 0 0 0,0-1 0 0 0,0 1 1 0 0,0 0-1 0 0,1 0 0 0 0,-1-1 1 0 0,0 1-1 0 0,0 0 0 0 0,0-1 0 0 0,1 1 1 0 0,-1 0-1 0 0,0 0 0 0 0,1 0 0 0 0,-1-1 1 0 0,0 1-1 0 0,0 0 0 0 0,1 0 0 0 0,-1 0 1 0 0,0 0-1 0 0,1-1 0 0 0,-1 1 0 0 0,0 0 1 0 0,1 0-1 0 0,-1 0 0 0 0,0 0 0 0 0,1 0 1 0 0,-1 0-1 0 0,0 0 0 0 0,1 0 0 0 0,-1 0 1 0 0,1 0-1 0 0,-1 0 0 0 0,0 0 0 0 0,1 0 1 0 0,-1 1-1 0 0,6 16 102 0 0,-5 27 272 0 0,-1-43-356 0 0,-1 49 525 0 0,-15 88 0 0 0,14-125-504 0 0,0 0 0 0 0,-2-1 0 0 0,1 1 0 0 0,-2-1 0 0 0,1 0 0 0 0,-2 0 1 0 0,1-1-1 0 0,-2 0 0 0 0,0 0 0 0 0,0 0 0 0 0,-1-1 0 0 0,-13 15 0 0 0,16-21-53 0 0,-1 0-1 0 0,1 0 0 0 0,-1-1 0 0 0,0 1 1 0 0,0-1-1 0 0,0-1 0 0 0,-1 1 1 0 0,-11 2-1 0 0,15-4 5 0 0,1 0 0 0 0,-1-1 0 0 0,0 1-1 0 0,0-1 1 0 0,1 1 0 0 0,-1-1 0 0 0,0 0 0 0 0,0 0 0 0 0,1-1 0 0 0,-1 1 0 0 0,0 0 0 0 0,0-1-1 0 0,1 0 1 0 0,-1 1 0 0 0,0-1 0 0 0,1 0 0 0 0,-1 0 0 0 0,1-1 0 0 0,-1 1 0 0 0,1-1 0 0 0,0 1-1 0 0,-1-1 1 0 0,-3-3 0 0 0,6 4 4 0 0,-1-1-1 0 0,1 1 1 0 0,-1 0-1 0 0,1 0 1 0 0,-1 0-1 0 0,1 0 0 0 0,0-1 1 0 0,0 1-1 0 0,0 0 1 0 0,-1 0-1 0 0,1 0 1 0 0,0-1-1 0 0,1 1 1 0 0,-1 0-1 0 0,0 0 0 0 0,0-1 1 0 0,0 1-1 0 0,1 0 1 0 0,-1 0-1 0 0,0 0 1 0 0,1 0-1 0 0,0 0 1 0 0,-1-1-1 0 0,1 1 0 0 0,-1 0 1 0 0,1 0-1 0 0,0 0 1 0 0,0 0-1 0 0,0 1 1 0 0,-1-1-1 0 0,1 0 1 0 0,0 0-1 0 0,0 0 0 0 0,0 1 1 0 0,0-1-1 0 0,2 0 1 0 0,39-25-7 0 0,-27 19 21 0 0,-1 1 0 0 0,1 0 0 0 0,0 1 0 0 0,0 1 0 0 0,1 0 0 0 0,-1 1-1 0 0,1 1 1 0 0,0 0 0 0 0,23 1 0 0 0,-23 2-1296 0 0,0 1-1 0 0,30 6 0 0 0,-35-6-2510 0 0,-4-1-2076 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1:28.4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0 521 13419 0 0,'36'16'7610'0'0,"-2"-10"-4485"0"0,-17-6-2921 0 0,0-1 0 0 0,22-3 1 0 0,-27 2-20 0 0,67-5-129 0 0,25-3-1120 0 0,-39-5-4669 0 0,-63 14 5533 0 0,32-13-5661 0 0,-32 13 5583 0 0,0 0 1 0 0,-1 0-1 0 0,1 0 0 0 0,0 0 1 0 0,-1 0-1 0 0,1 0 0 0 0,-1-1 1 0 0,1 1-1 0 0,-1-1 0 0 0,0 1 1 0 0,1-1-1 0 0,-1 1 0 0 0,0-1 1 0 0,0 0-1 0 0,0 0 0 0 0,1-2 1 0 0,2-33-2416 0 0,-3 34 2395 0 0,0 0 1 0 0,0 1-1 0 0,0-1 1 0 0,1 1-1 0 0,-1 0 1 0 0,1-1-1 0 0,-1 1 1 0 0,1 0-1 0 0,0 0 1 0 0,3-2-1 0 0</inkml:trace>
  <inkml:trace contextRef="#ctx0" brushRef="#br0" timeOffset="1">657 69 4537 0 0,'-5'-12'1222'0'0,"4"8"-410"0"0,0 0 0 0 0,-1-1 0 0 0,1 1 0 0 0,-1 0 0 0 0,0 0 0 0 0,0 0 0 0 0,-1 0 0 0 0,1 0 0 0 0,-1 1 0 0 0,0-1 0 0 0,0 1 0 0 0,-6-6 0 0 0,9 9-612 0 0,-1 0-1 0 0,0 0 1 0 0,0 0-1 0 0,1 0 0 0 0,-1 0 1 0 0,0 0-1 0 0,1 0 1 0 0,-1 0-1 0 0,0 0 0 0 0,1 0 1 0 0,-1 1-1 0 0,0-1 1 0 0,0 0-1 0 0,1 0 0 0 0,-1 1 1 0 0,1-1-1 0 0,-1 0 1 0 0,0 1-1 0 0,1-1 0 0 0,-1 1 1 0 0,1-1-1 0 0,-1 1 1 0 0,1-1-1 0 0,-1 1 0 0 0,1-1 1 0 0,-1 1-1 0 0,1-1 1 0 0,0 1-1 0 0,-1 1 0 0 0,-12 22 1832 0 0,11-20-1706 0 0,-13 29 162 0 0,2 0 0 0 0,2 1-1 0 0,-12 59 1 0 0,-4 110-116 0 0,24-154-700 0 0,4 70 0 0 0,11-34-3643 0 0,-9-70 1134 0 0,2 0 0 0 0,0 0-1 0 0,8 17 1 0 0,-3-15-4229 0 0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3:33.5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0 15867 0 0,'0'1'210'0'0,"-1"-1"0"0"0,1 0 0 0 0,-1 1 629 0 0,1-1-629 0 0,0 0-1 0 0,-1 1 1 0 0,1-1 0 0 0,0 0 0 0 0,0 0-1 0 0,0 1 1 0 0,0-1 0 0 0,-1 0 0 0 0,1 1-1 0 0,0-1 1 0 0,0 0 0 0 0,0 1 0 0 0,0-1-1 0 0,0 0 1 0 0,0 1 0 0 0,0-1 0 0 0,0 0 0 0 0,0 1-1 0 0,0-1 1 0 0,0 0 0 0 0,0 1 0 0 0,0-1-1 0 0,0 0 1 0 0,0 0 0 0 0,0 1 0 0 0,1-1-1 0 0,-1 0 1 0 0,0 1 0 0 0,0-1 0 0 0,0 0 0 0 0,0 1-1 0 0,1-1 1 0 0,15 7 2111 0 0,25-2-2825 0 0,-39-5 911 0 0,46-1-305 0 0,-38 0-80 0 0,-1 1 0 0 0,1-1 0 0 0,-1 2-1 0 0,1-1 1 0 0,0 1 0 0 0,-1 1 0 0 0,11 2 0 0 0,-20-4-20 0 0,0 0 0 0 0,0 0 1 0 0,0 0-1 0 0,0 0 0 0 0,1 0 0 0 0,-1 0 1 0 0,0 0-1 0 0,0 1 0 0 0,0-1 0 0 0,0 0 0 0 0,0 0 1 0 0,0 0-1 0 0,1 0 0 0 0,-1 0 0 0 0,0 0 1 0 0,0 0-1 0 0,0 1 0 0 0,0-1 0 0 0,0 0 0 0 0,0 0 1 0 0,0 0-1 0 0,0 0 0 0 0,0 1 0 0 0,0-1 0 0 0,0 0 1 0 0,0 0-1 0 0,0 0 0 0 0,1 0 0 0 0,-1 1 1 0 0,0-1-1 0 0,-1 0 0 0 0,1 0 0 0 0,0 0 0 0 0,0 0 1 0 0,0 1-1 0 0,0-1 0 0 0,0 0 0 0 0,0 0 1 0 0,0 0-1 0 0,0 0 0 0 0,0 0 0 0 0,0 1 0 0 0,0-1 1 0 0,-8 9 6 0 0,-11 6-29 0 0,14-12 3 0 0,-2 1 31 0 0,0 1 0 0 0,1-1 0 0 0,0 1-1 0 0,0 0 1 0 0,0 1 0 0 0,-6 7 0 0 0,11-11 1 0 0,0-1 1 0 0,0 1 0 0 0,0 0-1 0 0,0-1 1 0 0,0 1 0 0 0,1 0-1 0 0,-1 0 1 0 0,1 0 0 0 0,-1 0-1 0 0,1 0 1 0 0,0 0 0 0 0,0-1-1 0 0,0 1 1 0 0,0 0 0 0 0,0 0-1 0 0,0 0 1 0 0,0 0 0 0 0,1 0-1 0 0,-1 0 1 0 0,1 0 0 0 0,-1 0-1 0 0,1-1 1 0 0,0 1 0 0 0,-1 0-1 0 0,1 0 1 0 0,0-1 0 0 0,0 1-1 0 0,0 0 1 0 0,1-1 0 0 0,-1 1 0 0 0,2 1-1 0 0,0 1 26 0 0,1-1-1 0 0,-1 1 1 0 0,1-1-1 0 0,0 1 1 0 0,-1-1-1 0 0,1 0 1 0 0,1-1-1 0 0,-1 1 1 0 0,0-1-1 0 0,1 0 1 0 0,-1 0-1 0 0,1 0 1 0 0,0 0 0 0 0,0-1-1 0 0,-1 0 1 0 0,1 0-1 0 0,0 0 1 0 0,8 0-1 0 0,37-7-1498 0 0,0-8-5937 0 0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3:33.9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1 19284 0 0,'0'0'126'0'0,"0"0"-1"0"0,-1 0 1 0 0,1 0 0 0 0,0 0-1 0 0,0 0 1 0 0,0 0-1 0 0,-1 1 1 0 0,1-1 0 0 0,0 0-1 0 0,0 0 1 0 0,0 0 0 0 0,0 0-1 0 0,-1 0 1 0 0,1 1-1 0 0,0-1 1 0 0,0 0 0 0 0,0 0-1 0 0,0 0 1 0 0,0 1 0 0 0,-1-1-1 0 0,1 0 1 0 0,0 0-1 0 0,0 0 1 0 0,0 1 0 0 0,0-1-1 0 0,0 0 1 0 0,0 0-1 0 0,0 1 1 0 0,0-1 0 0 0,0 0-1 0 0,0 0 1 0 0,0 1 0 0 0,0-1-1 0 0,0 0 1 0 0,0 0-1 0 0,0 0 1 0 0,0 1 0 0 0,0-1-1 0 0,0 0 1 0 0,1 0 0 0 0,-1 1-1 0 0,0-1 1 0 0,0 0-1 0 0,0 0 1 0 0,0 0 0 0 0,0 0-1 0 0,1 1 1 0 0,13 6 1550 0 0,20-1-1423 0 0,12-11 125 0 0,5-1-1456 0 0,-20 11-8219 0 0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3:34.3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12 13307 0 0,'1'1'560'0'0,"0"1"-1"0"0,0-1 1 0 0,0 0 0 0 0,0 1 0 0 0,1-1-1 0 0,-1 0 1 0 0,0 0 0 0 0,1 0 0 0 0,-1 0-1 0 0,1 0 1 0 0,-1 0 0 0 0,2 0 0 0 0,20 2 3351 0 0,-14-5-3585 0 0,0 0 1 0 0,0 0 0 0 0,0-1-1 0 0,8-4 1 0 0,-12 5-269 0 0,0 0-1 0 0,0 0 1 0 0,0 0-1 0 0,0 0 1 0 0,1 1 0 0 0,-1 0-1 0 0,1 0 1 0 0,-1 0 0 0 0,10 1-1 0 0,-15 0-44 0 0,1 0-1 0 0,-1 1 1 0 0,0-1-1 0 0,1 0 0 0 0,-1 0 1 0 0,1 1-1 0 0,-1-1 0 0 0,0 0 1 0 0,1 1-1 0 0,-1-1 1 0 0,0 0-1 0 0,1 1 0 0 0,-1-1 1 0 0,0 1-1 0 0,1-1 1 0 0,-1 1-1 0 0,0-1 0 0 0,0 0 1 0 0,0 1-1 0 0,0-1 1 0 0,1 1-1 0 0,-1-1 0 0 0,0 1 1 0 0,0-1-1 0 0,0 1 0 0 0,0-1 1 0 0,0 1-1 0 0,0-1 1 0 0,0 1-1 0 0,0-1 0 0 0,0 1 1 0 0,0-1-1 0 0,0 1 1 0 0,-1-1-1 0 0,1 1 0 0 0,0-1 1 0 0,0 1-1 0 0,0-1 1 0 0,-1 0-1 0 0,1 1 0 0 0,0-1 1 0 0,0 1-1 0 0,-1-1 0 0 0,1 0 1 0 0,-1 1-1 0 0,-15 23 149 0 0,15-23-141 0 0,-2 3-8 0 0,0 1 0 0 0,0-1 0 0 0,0 1 1 0 0,0-1-1 0 0,1 1 0 0 0,0 0 0 0 0,0 0 0 0 0,1-1 0 0 0,-1 1 0 0 0,1 1 0 0 0,0-1 0 0 0,0 0 0 0 0,0 6 1 0 0,1-9 0 0 0,1 0 1 0 0,-1 1 0 0 0,0-1 0 0 0,1 1 0 0 0,0-1-1 0 0,0 0 1 0 0,-1 1 0 0 0,1-1 0 0 0,1 0 0 0 0,-1 0 0 0 0,0 0-1 0 0,0 0 1 0 0,1 0 0 0 0,-1 0 0 0 0,1 0 0 0 0,0 0 0 0 0,-1-1-1 0 0,1 1 1 0 0,0 0 0 0 0,0-1 0 0 0,0 0 0 0 0,0 1 0 0 0,0-1-1 0 0,1 0 1 0 0,-1 0 0 0 0,0 0 0 0 0,1 0 0 0 0,-1-1 0 0 0,4 2-1 0 0,4-1-176 0 0,0 1 0 0 0,-1-1 0 0 0,1 0 0 0 0,0-1 0 0 0,-1 0-1 0 0,15-2 1 0 0,3-4-4510 0 0,-3-2-5776 0 0,-14 2 2723 0 0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3:34.6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242 0 10370 0 0,'2'2'11833'0'0,"-7"8"-8557"0"0,-11 10-2756 0 0,-86 76 216 0 0,-1 1-3426 0 0,93-85 1912 0 0,3-4-1084 0 0,13-17 333 0 0,0 3 1442 0 0,-1 1 0 0 0,1 0 0 0 0,0 0 0 0 0,1 0-1 0 0,-1 1 1 0 0,1-1 0 0 0,0 2 0 0 0,0-1 0 0 0,1 1-1 0 0,-1 0 1 0 0,14-3 0 0 0,1 0-163 0 0,1 1 0 0 0,40-3 0 0 0,-22 6-2329 0 0,-1 5-3456 0 0,-18-1-22 0 0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3:35.0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180 0 10546 0 0,'-23'32'8444'0'0,"-1"-1"-3939"0"0,-53 54-3966 0 0,23-28-292 0 0,54-57-251 0 0,0 0 0 0 0,0 1 0 0 0,-1-1-1 0 0,1 0 1 0 0,0 0 0 0 0,0 0 0 0 0,0 0 0 0 0,0 0-1 0 0,0 0 1 0 0,0 0 0 0 0,0 1 0 0 0,0-1 0 0 0,0 0-1 0 0,0 0 1 0 0,0 0 0 0 0,0 0 0 0 0,0 0 0 0 0,0 0 0 0 0,0 1-1 0 0,0-1 1 0 0,0 0 0 0 0,0 0 0 0 0,0 0 0 0 0,0 0-1 0 0,0 0 1 0 0,0 1 0 0 0,0-1 0 0 0,0 0 0 0 0,0 0-1 0 0,0 0 1 0 0,0 0 0 0 0,0 0 0 0 0,0 0 0 0 0,0 0-1 0 0,0 1 1 0 0,0-1 0 0 0,0 0 0 0 0,1 0 0 0 0,-1 0-1 0 0,0 0 1 0 0,0 0 0 0 0,0 0 0 0 0,0 0 0 0 0,0 0-1 0 0,0 0 1 0 0,0 0 0 0 0,1 1 0 0 0,-1-1 0 0 0,0 0 0 0 0,0 0-1 0 0,0 0 1 0 0,0 0 0 0 0,0 0 0 0 0,0 0 0 0 0,1 0-1 0 0,-1 0 1 0 0,0 0 0 0 0,0 0 0 0 0,0 0 0 0 0,0 0-1 0 0,0 0 1 0 0,1 0 0 0 0,-1 0 0 0 0,0 0 0 0 0,0-1-1 0 0,19 1-52 0 0,20-7 91 0 0,4-4-219 0 0,22-6-1296 0 0,-22 13-5071 0 0,-42 4 5921 0 0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3:35.4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13123 0 0,'1'3'553'0'0,"0"0"0"0"0,0 0 0 0 0,0-1 0 0 0,0 1 0 0 0,1 0 0 0 0,-1-1 0 0 0,1 1 0 0 0,0-1 0 0 0,-1 0 0 0 0,1 1 0 0 0,0-1 0 0 0,1 0 0 0 0,-1 0 0 0 0,0 0 0 0 0,4 1 0 0 0,-2 0-206 0 0,1-1 0 0 0,0 0 0 0 0,0 0 0 0 0,-1 0 0 0 0,1-1 0 0 0,1 1 0 0 0,-1-1 1 0 0,6 0-1 0 0,9 0-303 0 0,0-1 0 0 0,0-1 0 0 0,32-5 1 0 0,-37 4 424 0 0,14-2-937 0 0,51-7-1158 0 0,-55 4-2774 0 0,-1-1-3767 0 0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3:35.8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 27 11506 0 0,'-12'19'12517'0'0,"6"6"-8978"0"0,3 24-3853 0 0,11-54-240 0 0,-1-1 0 0 0,1 0-1 0 0,10-11 1 0 0,-5 5 497 0 0,1-2-15 0 0,0 1 0 0 0,17-12 0 0 0,-27 22 79 0 0,-1 1 1 0 0,1-1-1 0 0,-1 1 1 0 0,1 0-1 0 0,-1 1 1 0 0,1-1-1 0 0,0 1 1 0 0,0-1-1 0 0,0 1 1 0 0,0 0-1 0 0,0 1 0 0 0,0-1 1 0 0,0 1-1 0 0,1 0 1 0 0,6 0-1 0 0,-10 0 22 0 0,0 0 0 0 0,0 0 0 0 0,0 0 0 0 0,-1 0 0 0 0,1 1 0 0 0,0-1 0 0 0,0 0 0 0 0,-1 0 0 0 0,1 1 0 0 0,0-1 0 0 0,0 0 0 0 0,-1 1 0 0 0,1-1 0 0 0,0 1 0 0 0,-1-1-1 0 0,1 1 1 0 0,-1-1 0 0 0,1 1 0 0 0,0 0 0 0 0,-1-1 0 0 0,1 1 0 0 0,-1-1 0 0 0,0 1 0 0 0,1 0 0 0 0,-1 0 0 0 0,1-1 0 0 0,-1 1 0 0 0,0 0 0 0 0,1 1 0 0 0,-1-1 19 0 0,-1 1-1 0 0,1 0 1 0 0,0-1 0 0 0,0 1 0 0 0,-1 0 0 0 0,1-1 0 0 0,-1 1 0 0 0,1 0 0 0 0,-1-1-1 0 0,0 1 1 0 0,0-1 0 0 0,0 1 0 0 0,-1 1 0 0 0,-2 2 47 0 0,0 1 0 0 0,-1-1 0 0 0,0 0 0 0 0,0 0 0 0 0,-11 8 0 0 0,7-8-77 0 0,0 0 1 0 0,0 0-1 0 0,-1-2 1 0 0,0 1-1 0 0,0-1 1 0 0,-11 2 0 0 0,16-4-44 0 0,-1 0 0 0 0,0 0 0 0 0,0-1 1 0 0,1 1-1 0 0,-1-1 0 0 0,0-1 0 0 0,0 1 1 0 0,0-1-1 0 0,0 0 0 0 0,1 0 0 0 0,-1 0 0 0 0,-7-4 1 0 0,13 5 7 0 0,0 0 1 0 0,0 0-1 0 0,0 0 0 0 0,0 0 1 0 0,-1 0-1 0 0,1 0 1 0 0,0 0-1 0 0,0 0 1 0 0,0 0-1 0 0,0 0 0 0 0,0 0 1 0 0,-1 0-1 0 0,1 0 1 0 0,0 0-1 0 0,0 0 1 0 0,0 0-1 0 0,0 0 1 0 0,0 0-1 0 0,0 0 0 0 0,-1-1 1 0 0,1 1-1 0 0,0 0 1 0 0,0 0-1 0 0,0 0 1 0 0,0 0-1 0 0,0 0 0 0 0,0 0 1 0 0,0 0-1 0 0,0-1 1 0 0,0 1-1 0 0,0 0 1 0 0,0 0-1 0 0,-1 0 0 0 0,1 0 1 0 0,0 0-1 0 0,0-1 1 0 0,0 1-1 0 0,0 0 1 0 0,0 0-1 0 0,0 0 1 0 0,0 0-1 0 0,0 0 0 0 0,0-1 1 0 0,0 1-1 0 0,0 0 1 0 0,1 0-1 0 0,-1 0 1 0 0,0 0-1 0 0,0 0 0 0 0,0-1 1 0 0,0 1-1 0 0,0 0 1 0 0,0 0-1 0 0,0 0 1 0 0,0 0-1 0 0,0 0 0 0 0,0 0 1 0 0,0 0-1 0 0,1-1 1 0 0,12-3-1223 0 0,17 2-2347 0 0,-2-3-2458 0 0,-12 1 1594 0 0,13 4-2598 0 0</inkml:trace>
  <inkml:trace contextRef="#ctx0" brushRef="#br0" timeOffset="1">546 137 17244 0 0,'1'-6'7241'0'0,"0"-1"-5608"0"0,0 0-185 0 0,1-1-416 0 0,-2 5-456 0 0,1 2-320 0 0,0-1-240 0 0,0 1-264 0 0,0 1-368 0 0,3 1-624 0 0,1 3-1313 0 0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3:43.5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181 0 7658 0 0,'-10'5'1045'0'0,"0"1"1"0"0,1-1-1 0 0,-1 2 1 0 0,1-1-1 0 0,1 1 1 0 0,-1 0-1 0 0,1 1 1 0 0,1 0-1 0 0,-10 13 0 0 0,7-8-318 0 0,1 1 0 0 0,1 1-1 0 0,0 0 1 0 0,1 0-1 0 0,-10 29 1 0 0,11-22-515 0 0,0 1-1 0 0,2 0 1 0 0,0 1 0 0 0,1-1-1 0 0,2 0 1 0 0,0 1 0 0 0,2 0 0 0 0,7 45-1 0 0,-5-55-207 0 0,1 1-1 0 0,1-2 1 0 0,0 1-1 0 0,1 0 1 0 0,1-1-1 0 0,0 0 1 0 0,1-1-1 0 0,0 1 1 0 0,1-2-1 0 0,0 1 1 0 0,1-1-1 0 0,0 0 1 0 0,1-1-1 0 0,0-1 1 0 0,20 15-1 0 0,-17-15-12 0 0,1 0-1 0 0,0 0 1 0 0,1-1 0 0 0,0-1-1 0 0,0-1 1 0 0,0 0 0 0 0,1-1 0 0 0,0-1-1 0 0,0 0 1 0 0,0-2 0 0 0,0 0-1 0 0,0-1 1 0 0,19 0 0 0 0,-24-3-6 0 0,0 1 1 0 0,-1-1 0 0 0,1-1 0 0 0,-1 0 0 0 0,1-1 0 0 0,-1 0 0 0 0,0-1 0 0 0,-1 0-1 0 0,1-1 1 0 0,-1 0 0 0 0,0 0 0 0 0,0-1 0 0 0,-1-1 0 0 0,0 1 0 0 0,0-2 0 0 0,-1 1 0 0 0,0-1-1 0 0,-1 0 1 0 0,1-1 0 0 0,8-16 0 0 0,-7 11-2 0 0,-2 0 1 0 0,0 0-1 0 0,0-1 0 0 0,-2 0 0 0 0,0 0 0 0 0,-1 0 1 0 0,0-1-1 0 0,-1 0 0 0 0,-1 1 0 0 0,-1-1 0 0 0,0 0 1 0 0,-1 0-1 0 0,-5-32 0 0 0,2 33 41 0 0,-1 1-1 0 0,-1 0 0 0 0,0 0 1 0 0,-1 0-1 0 0,0 1 1 0 0,-1 0-1 0 0,-1 0 0 0 0,0 1 1 0 0,-1 0-1 0 0,0 0 1 0 0,-1 1-1 0 0,-1 0 1 0 0,0 1-1 0 0,0 0 0 0 0,-1 1 1 0 0,-1 0-1 0 0,1 1 1 0 0,-2 0-1 0 0,-26-13 1 0 0,21 13 47 0 0,0 1 0 0 0,0 1 0 0 0,-1 1 1 0 0,0 1-1 0 0,0 1 0 0 0,0 0 0 0 0,-1 1 1 0 0,1 2-1 0 0,-1 0 0 0 0,1 1 0 0 0,-1 1 1 0 0,1 1-1 0 0,-1 0 0 0 0,-36 11 0 0 0,38-8-163 0 0,10-3-246 0 0,0 1-1 0 0,0-1 1 0 0,0 1 0 0 0,1 1 0 0 0,-1-1 0 0 0,1 2 0 0 0,0-1 0 0 0,-15 11-1 0 0,23-14 121 0 0,-1-1 1 0 0,1 0-1 0 0,0 0 0 0 0,-1 1 0 0 0,1-1 0 0 0,0 0 0 0 0,0 1 0 0 0,-1-1 0 0 0,1 1 0 0 0,0-1 0 0 0,0 0 0 0 0,0 1 0 0 0,-1-1 0 0 0,1 1 0 0 0,0-1 0 0 0,0 0 0 0 0,0 1 0 0 0,0-1 0 0 0,0 1 0 0 0,0-1 0 0 0,0 1 0 0 0,0-1 0 0 0,0 1 0 0 0,0-1 0 0 0,0 0 0 0 0,0 1 0 0 0,0-1 0 0 0,0 1 1 0 0,0-1-1 0 0,0 1 0 0 0,1-1 0 0 0,-1 0 0 0 0,0 1 0 0 0,0-1 0 0 0,0 0 0 0 0,1 1 0 0 0,-1-1 0 0 0,0 1 0 0 0,0-1 0 0 0,1 0 0 0 0,-1 0 0 0 0,0 1 0 0 0,1-1 0 0 0,-1 0 0 0 0,1 1 0 0 0,-1-1 0 0 0,0 0 0 0 0,1 0 0 0 0,-1 0 0 0 0,1 1 0 0 0,11 4-6668 0 0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3:43.9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54 433 8258 0 0,'-3'0'595'0'0,"0"0"1"0"0,0 0-1 0 0,0 0 1 0 0,1 0-1 0 0,-1-1 1 0 0,0 1 0 0 0,0-1-1 0 0,0 0 1 0 0,0 0-1 0 0,0 0 1 0 0,1 0-1 0 0,-1 0 1 0 0,-4-4-1 0 0,6 4-424 0 0,0 0-1 0 0,0 0 1 0 0,0-1-1 0 0,1 1 1 0 0,-1-1-1 0 0,0 1 1 0 0,0-1-1 0 0,1 1 0 0 0,-1-1 1 0 0,1 1-1 0 0,0-1 1 0 0,-1 1-1 0 0,1-1 1 0 0,0 0-1 0 0,0 1 1 0 0,0-1-1 0 0,0 1 1 0 0,0-1-1 0 0,0 0 1 0 0,0 1-1 0 0,1-1 1 0 0,-1 0-1 0 0,1 1 0 0 0,-1-1 1 0 0,1 1-1 0 0,1-3 1 0 0,2-5 68 0 0,0 1-1 0 0,0 1 1 0 0,1-1 0 0 0,0 0 0 0 0,0 1-1 0 0,1 0 1 0 0,0 1 0 0 0,0-1 0 0 0,8-5-1 0 0,66-49 191 0 0,-78 60-418 0 0,76-48 56 0 0,130-59 0 0 0,-80 45-5731 0 0,-104 47-2337 0 0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3:44.3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1 11066 0 0,'-2'0'403'0'0,"0"0"0"0"0,0 0 0 0 0,1 0 0 0 0,-1 0 0 0 0,0 0 0 0 0,1 1 0 0 0,-1-1 0 0 0,0 1-1 0 0,1-1 1 0 0,-1 1 0 0 0,1 0 0 0 0,-3 1 0 0 0,4-2-305 0 0,0 1-1 0 0,0-1 1 0 0,0 1 0 0 0,1-1 0 0 0,-1 0-1 0 0,0 1 1 0 0,0-1 0 0 0,0 0-1 0 0,0 1 1 0 0,1-1 0 0 0,-1 0-1 0 0,0 1 1 0 0,0-1 0 0 0,1 0-1 0 0,-1 1 1 0 0,0-1 0 0 0,1 0 0 0 0,-1 0-1 0 0,0 0 1 0 0,1 1 0 0 0,-1-1-1 0 0,0 0 1 0 0,1 0 0 0 0,-1 0-1 0 0,0 0 1 0 0,1 1 0 0 0,-1-1-1 0 0,0 0 1 0 0,1 0 0 0 0,0 0-1 0 0,47 12 1689 0 0,23-7-896 0 0,-55-5-728 0 0,1 1 1 0 0,0 1 0 0 0,-1 0-1 0 0,1 1 1 0 0,-1 0 0 0 0,1 2-1 0 0,25 10 1 0 0,-40-14-57 0 0,0 0-1 0 0,0 1 1 0 0,0-1 0 0 0,0 1-1 0 0,0-1 1 0 0,0 1-1 0 0,0 0 1 0 0,0 0 0 0 0,-1 0-1 0 0,1 0 1 0 0,-1 0 0 0 0,0 0-1 0 0,1 0 1 0 0,-1 0 0 0 0,0 1-1 0 0,0-1 1 0 0,0 0-1 0 0,0 4 1 0 0,0-1 33 0 0,-1 0-1 0 0,1 0 1 0 0,-1 0 0 0 0,0 1-1 0 0,-1-1 1 0 0,1 0-1 0 0,-1 0 1 0 0,-2 8-1 0 0,-3 5 74 0 0,0 0 0 0 0,-2-1 0 0 0,-17 30 0 0 0,2-9-133 0 0,-16 26 28 0 0,36-58-204 0 0,0-1-1 0 0,1 2 0 0 0,0-1 1 0 0,0 0-1 0 0,0 0 1 0 0,0 1-1 0 0,1-1 1 0 0,0 10-1 0 0,1-13-213 0 0,0-1 1 0 0,0 1-1 0 0,1 0 0 0 0,-1 0 1 0 0,1-1-1 0 0,0 1 0 0 0,-1-1 1 0 0,1 1-1 0 0,1-1 1 0 0,-1 1-1 0 0,0-1 0 0 0,1 1 1 0 0,2 3-1 0 0,-3-5-173 0 0,0 0 1 0 0,0 0-1 0 0,0 0 1 0 0,0 0-1 0 0,0-1 1 0 0,0 1-1 0 0,0 0 1 0 0,0 0-1 0 0,1-1 0 0 0,-1 1 1 0 0,0-1-1 0 0,0 1 1 0 0,1-1-1 0 0,-1 1 1 0 0,0-1-1 0 0,1 0 1 0 0,-1 0-1 0 0,0 1 1 0 0,1-1-1 0 0,-1 0 0 0 0,0 0 1 0 0,1 0-1 0 0,-1-1 1 0 0,1 1-1 0 0,-1 0 1 0 0,0 0-1 0 0,1-1 1 0 0,1 0-1 0 0,9-5-4918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1:29.1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85 127 8818 0 0,'-1'-1'460'0'0,"0"1"0"0"0,1 0-1 0 0,-1-1 1 0 0,0 1 0 0 0,1 0 0 0 0,-1 0 0 0 0,0-1-1 0 0,0 1 1 0 0,1 0 0 0 0,-1 0 0 0 0,0 0 0 0 0,0 0 0 0 0,0 0-1 0 0,1 0 1 0 0,-1 0 0 0 0,0 0 0 0 0,0 1 0 0 0,1-1-1 0 0,-1 0 1 0 0,0 0 0 0 0,0 0 0 0 0,0 1 0 0 0,-18 14 2933 0 0,-8 23-2224 0 0,23-28-1094 0 0,0 1-1 0 0,1 0 1 0 0,0 0 0 0 0,1 0-1 0 0,0 1 1 0 0,1-1 0 0 0,0 0 0 0 0,0 1-1 0 0,2-1 1 0 0,-1 0 0 0 0,1 1 0 0 0,1-1-1 0 0,0 0 1 0 0,1 0 0 0 0,0 0 0 0 0,0 0-1 0 0,1 0 1 0 0,1-1 0 0 0,10 19 0 0 0,-11-21-74 0 0,1 0 0 0 0,0-1 0 0 0,0 0 0 0 0,0 0 0 0 0,1 0 0 0 0,0-1 0 0 0,1 0 0 0 0,-1 0 0 0 0,1 0 0 0 0,0-1 1 0 0,1 0-1 0 0,-1-1 0 0 0,1 1 0 0 0,0-1 0 0 0,0-1 0 0 0,0 1 0 0 0,1-2 0 0 0,-1 1 0 0 0,1-1 0 0 0,0 0 0 0 0,-1-1 0 0 0,1 0 1 0 0,0 0-1 0 0,0-1 0 0 0,17-2 0 0 0,-14 0 13 0 0,0 0 0 0 0,0-1-1 0 0,0 0 1 0 0,-1-1 0 0 0,1-1 0 0 0,-1 1 0 0 0,0-2 0 0 0,0 0 0 0 0,-1 0 0 0 0,1-1 0 0 0,-2 0 0 0 0,13-11-1 0 0,-16 12 8 0 0,0-1 0 0 0,-1 1 1 0 0,0-1-1 0 0,0 0 0 0 0,-1 0 0 0 0,0 0 0 0 0,0 0 0 0 0,0-1 0 0 0,-1 0 0 0 0,0 0 0 0 0,-1 0 0 0 0,0 0 0 0 0,0 0 0 0 0,-1 0 0 0 0,0-1 0 0 0,0 1 0 0 0,-1 0 0 0 0,-1-17 0 0 0,-1 11 6 0 0,-1 1 0 0 0,0-1 0 0 0,-1 1 0 0 0,-1 0 0 0 0,0 0 0 0 0,-1 0 0 0 0,0 0 0 0 0,-1 1 1 0 0,0 0-1 0 0,-1 1 0 0 0,0 0 0 0 0,-18-20 0 0 0,15 20-69 0 0,-1 0 1 0 0,0 1-1 0 0,0 0 1 0 0,-1 0-1 0 0,0 1 1 0 0,-1 1-1 0 0,1 1 0 0 0,-2-1 1 0 0,1 2-1 0 0,-1 0 1 0 0,-17-4-1 0 0,27 9-60 0 0,-1 0-1 0 0,1 0 1 0 0,-1 1-1 0 0,0-1 0 0 0,1 1 1 0 0,-1 0-1 0 0,0 1 1 0 0,1 0-1 0 0,-1-1 1 0 0,1 2-1 0 0,-1-1 1 0 0,1 1-1 0 0,-1-1 1 0 0,1 2-1 0 0,0-1 0 0 0,0 0 1 0 0,0 1-1 0 0,0 0 1 0 0,1 0-1 0 0,-1 1 1 0 0,-6 5-1 0 0,8-6-267 0 0,1 0 0 0 0,-1 1 0 0 0,1-1 0 0 0,0 1 0 0 0,-1-1 0 0 0,1 1 0 0 0,1 0 0 0 0,-1 0 0 0 0,1-1 0 0 0,-1 1 0 0 0,1 0 0 0 0,-1 7 0 0 0,2-6-441 0 0,0 0 1 0 0,0 0-1 0 0,0 0 0 0 0,0 0 0 0 0,1 0 0 0 0,0 0 1 0 0,0 0-1 0 0,0 0 0 0 0,1 0 0 0 0,-1-1 0 0 0,1 1 1 0 0,3 5-1 0 0,11 14-4726 0 0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3:44.7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75 10634 0 0,'-3'-1'2462'0'0,"3"0"-2333"0"0,0 1 1 0 0,0 0-1 0 0,0 0 1 0 0,0 0-1 0 0,0 0 1 0 0,0-1 0 0 0,0 1-1 0 0,0 0 1 0 0,0 0-1 0 0,0 0 1 0 0,0 0-1 0 0,0-1 1 0 0,0 1-1 0 0,0 0 1 0 0,0 0 0 0 0,0 0-1 0 0,0 0 1 0 0,0-1-1 0 0,0 1 1 0 0,0 0-1 0 0,0 0 130 0 0,1-1-129 0 0,7-6 1783 0 0,14-5-1248 0 0,-21 11-289 0 0,19-9 601 0 0,0 1 1 0 0,1 1 0 0 0,25-6 0 0 0,-38 12-820 0 0,-1 0 1 0 0,0 1 0 0 0,0 0 0 0 0,1 0 0 0 0,-1 1 0 0 0,1 0 0 0 0,-1 0-1 0 0,1 0 1 0 0,-1 1 0 0 0,0 1 0 0 0,1-1 0 0 0,-1 1 0 0 0,10 4-1 0 0,-15-5-108 0 0,1 0 1 0 0,-1 1-1 0 0,0-1 0 0 0,0 1 0 0 0,1 0 0 0 0,-1-1 0 0 0,0 1 0 0 0,0 0 0 0 0,-1 0 0 0 0,1 0 0 0 0,0 1 0 0 0,-1-1 0 0 0,1 0 0 0 0,-1 0 0 0 0,0 1 0 0 0,0-1 0 0 0,2 4 0 0 0,-2-1-10 0 0,0 0 1 0 0,0 0-1 0 0,-1 0 0 0 0,1 0 0 0 0,-1 0 0 0 0,0 0 0 0 0,0 0 0 0 0,-2 10 1 0 0,-1-4-55 0 0,1 0 0 0 0,-2 0 1 0 0,0-1-1 0 0,0 1 1 0 0,-1-1-1 0 0,0 0 1 0 0,-11 17-1 0 0,12-22 43 0 0,1-2-56 0 0,1 0 1 0 0,0 0 0 0 0,0 0-1 0 0,0 0 1 0 0,0 0 0 0 0,0 1-1 0 0,1-1 1 0 0,-1 0-1 0 0,0 5 1 0 0,2-8 13 0 0,0 1 0 0 0,0 0 0 0 0,0-1 0 0 0,0 1 1 0 0,0-1-1 0 0,0 1 0 0 0,0 0 0 0 0,1-1 0 0 0,-1 1 0 0 0,0-1 0 0 0,0 1 0 0 0,1 0 0 0 0,-1-1 0 0 0,0 1 0 0 0,1-1 0 0 0,-1 1 1 0 0,0-1-1 0 0,1 1 0 0 0,-1-1 0 0 0,1 1 0 0 0,0 0 0 0 0,23 8-238 0 0,30-5-68 0 0,-43-4 378 0 0,-1 0-1 0 0,0 1 1 0 0,1 0 0 0 0,-1 1 0 0 0,0 0 0 0 0,20 6-1 0 0,-28-7-26 0 0,-1 0-1 0 0,1 0 0 0 0,0 1 0 0 0,0-1 1 0 0,0 0-1 0 0,-1 1 0 0 0,1-1 0 0 0,-1 1 1 0 0,1-1-1 0 0,-1 1 0 0 0,0 0 0 0 0,1-1 1 0 0,-1 1-1 0 0,0 0 0 0 0,1 4 0 0 0,-1-3 16 0 0,0 1 0 0 0,0-1-1 0 0,-1 1 1 0 0,1 0 0 0 0,-1-1 0 0 0,0 1-1 0 0,0 0 1 0 0,-1-1 0 0 0,1 1-1 0 0,-1 0 1 0 0,1-1 0 0 0,-3 5-1 0 0,1-1-49 0 0,-1 1 0 0 0,0-1-1 0 0,0 1 1 0 0,-1-1-1 0 0,0 0 1 0 0,0 0-1 0 0,-1-1 1 0 0,0 1-1 0 0,0-1 1 0 0,-9 8 0 0 0,-18 14-4152 0 0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3:45.5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 57 13707 0 0,'0'-1'316'0'0,"0"0"-1"0"0,0 1 1 0 0,0-1 0 0 0,0 0 0 0 0,0 1-1 0 0,0-1 1 0 0,0 0 0 0 0,0 1 0 0 0,0-1-1 0 0,0 1 1 0 0,-1-1 0 0 0,1 0 0 0 0,0 1-1 0 0,0-1 1 0 0,-1 0 0 0 0,1 1-1 0 0,0-1 1 0 0,-1 1 0 0 0,1-1 0 0 0,-1 1-1 0 0,1-1 1 0 0,-1 1 0 0 0,1-1 0 0 0,-1 1-1 0 0,1 0 1 0 0,-1-1 0 0 0,1 1 0 0 0,-2-1-1 0 0,1 2-121 0 0,0-1 0 0 0,0 1 0 0 0,1-1-1 0 0,-1 1 1 0 0,0 0 0 0 0,0 0-1 0 0,1-1 1 0 0,-1 1 0 0 0,0 0 0 0 0,1 0-1 0 0,-1 0 1 0 0,1 0 0 0 0,-1 0 0 0 0,1 0-1 0 0,-1 1 1 0 0,-13 45 794 0 0,13-35-927 0 0,1 1-1 0 0,0-1 1 0 0,1 0-1 0 0,0 0 1 0 0,1 0-1 0 0,0 0 1 0 0,1 0-1 0 0,1-1 0 0 0,0 1 1 0 0,6 13-1 0 0,-5-15-70 0 0,-1 0 0 0 0,2-1 0 0 0,-1 0 0 0 0,1 0 0 0 0,1-1 0 0 0,-1 0-1 0 0,1 0 1 0 0,1 0 0 0 0,-1-1 0 0 0,1 0 0 0 0,1 0 0 0 0,8 5 0 0 0,-14-10-2 0 0,0-1 1 0 0,0 1-1 0 0,0-1 1 0 0,0 1-1 0 0,0-1 1 0 0,0 0 0 0 0,0 0-1 0 0,0 0 1 0 0,0-1-1 0 0,1 1 1 0 0,-1-1-1 0 0,0 0 1 0 0,0 0 0 0 0,1 0-1 0 0,-1 0 1 0 0,0 0-1 0 0,0-1 1 0 0,1 1 0 0 0,-1-1-1 0 0,0 0 1 0 0,0 0-1 0 0,0 0 1 0 0,0-1-1 0 0,0 1 1 0 0,0-1 0 0 0,0 1-1 0 0,-1-1 1 0 0,1 0-1 0 0,-1 0 1 0 0,1 0-1 0 0,-1-1 1 0 0,0 1 0 0 0,1 0-1 0 0,-1-1 1 0 0,2-4-1 0 0,1 0-29 0 0,-1 1 0 0 0,-1-1-1 0 0,0-1 1 0 0,0 1 0 0 0,0 0-1 0 0,-1-1 1 0 0,0 1 0 0 0,0-1 0 0 0,-1 0-1 0 0,0 0 1 0 0,0 0 0 0 0,-1 1-1 0 0,-1-15 1 0 0,0 12-259 0 0,-2 1 0 0 0,1 0-1 0 0,-1 0 1 0 0,0 0 0 0 0,-1 0 0 0 0,0 0 0 0 0,0 1 0 0 0,-1-1-1 0 0,0 1 1 0 0,0 0 0 0 0,-1 1 0 0 0,-7-8 0 0 0,10 12 136 0 0,0 0 1 0 0,0 0-1 0 0,0 0 0 0 0,0 0 1 0 0,-1 1-1 0 0,1 0 1 0 0,-1-1-1 0 0,1 1 0 0 0,-1 1 1 0 0,0-1-1 0 0,0 0 1 0 0,0 1-1 0 0,0 0 1 0 0,0 0-1 0 0,0 0 0 0 0,0 0 1 0 0,0 1-1 0 0,-1 0 1 0 0,1 0-1 0 0,0 0 0 0 0,0 0 1 0 0,0 0-1 0 0,-1 1 1 0 0,1 0-1 0 0,0 0 0 0 0,0 0 1 0 0,0 0-1 0 0,0 1 1 0 0,-5 2-1 0 0,5-1 266 0 0,0 0-1 0 0,1 0 1 0 0,-1 1-1 0 0,1-1 1 0 0,-1 1 0 0 0,1 0-1 0 0,1-1 1 0 0,-1 1-1 0 0,0 1 1 0 0,1-1-1 0 0,0 0 1 0 0,0 0 0 0 0,0 1-1 0 0,1-1 1 0 0,-1 1-1 0 0,1 0 1 0 0,-1 6 0 0 0,1-7 107 0 0,0 1 1 0 0,0-1-1 0 0,1 1 1 0 0,0 0-1 0 0,0-1 1 0 0,0 1-1 0 0,0-1 1 0 0,1 1-1 0 0,-1 0 1 0 0,1-1-1 0 0,0 1 1 0 0,1-1-1 0 0,-1 1 1 0 0,1-1-1 0 0,0 0 1 0 0,0 0-1 0 0,0 1 1 0 0,3 2-1 0 0,-4-6-144 0 0,1 0 0 0 0,-1 0 0 0 0,0-1 0 0 0,0 1 0 0 0,0-1 0 0 0,0 1 0 0 0,1-1 0 0 0,-1 1 0 0 0,0-1 0 0 0,0 0 0 0 0,1 0 0 0 0,-1 1 0 0 0,0-1 0 0 0,1 0 0 0 0,-1 0 0 0 0,0 0 0 0 0,1-1 0 0 0,-1 1 0 0 0,0 0 0 0 0,2-1 0 0 0,31-9 272 0 0,-24 6-282 0 0,24-6 4 0 0,64-22-2112 0 0,-88 28 682 0 0,1-1 0 0 0,-1 0 0 0 0,-1-1 0 0 0,1 0 0 0 0,-1 0 0 0 0,16-14 0 0 0,-23 17 918 0 0,1 0 0 0 0,-1 0-1 0 0,0 0 1 0 0,0 0 0 0 0,0-1-1 0 0,0 1 1 0 0,-1 0-1 0 0,1-1 1 0 0,-1 1 0 0 0,0-1-1 0 0,0 1 1 0 0,1-6 0 0 0,-2-29-95 0 0,-9 9 3695 0 0,-8 7 11963 0 0,17 36-13012 0 0,2 14-1623 0 0,32 116 573 0 0,-18-79-2709 0 0,-2-1-4232 0 0,-49-53-12101 0 0,7-9 19445 0 0,25-1-701 0 0,1 0-1 0 0,-1 0 1 0 0,0 1 0 0 0,1-1 0 0 0,-1 1-1 0 0,1-1 1 0 0,-1 1 0 0 0,1 0 0 0 0,0 0 0 0 0,-1 0-1 0 0,1 0 1 0 0,0 0 0 0 0,0 0 0 0 0,1 1 0 0 0,-4 4-1 0 0,2-2 18 0 0,1 1 0 0 0,0-1 0 0 0,0 1 0 0 0,0-1 0 0 0,1 1 0 0 0,0 0 0 0 0,-1 10 0 0 0,1-5-349 0 0,1-1 0 0 0,0 1-1 0 0,1 0 1 0 0,1-1 0 0 0,-1 1 0 0 0,2-1 0 0 0,-1 1 0 0 0,7 15-1 0 0,-7-22-401 0 0,-1 0 0 0 0,1 0 0 0 0,0-1 0 0 0,0 1 0 0 0,1-1 0 0 0,-1 0 0 0 0,1 1 0 0 0,0-1 0 0 0,-1 0 0 0 0,1 0 0 0 0,1-1 0 0 0,-1 1 0 0 0,0 0 0 0 0,1-1-1 0 0,-1 0 1 0 0,1 0 0 0 0,3 1 0 0 0,-3-2-142 0 0,0 0 0 0 0,0 0 0 0 0,0-1 0 0 0,0 1 0 0 0,1-1 0 0 0,-1-1 1 0 0,0 1-1 0 0,0 0 0 0 0,0-1 0 0 0,0 0 0 0 0,0 0 0 0 0,0 0 0 0 0,0 0 0 0 0,-1-1 0 0 0,1 1 0 0 0,0-1 0 0 0,5-4 0 0 0,3-2-1130 0 0,0-1 1 0 0,-1 0-1 0 0,0-1 1 0 0,0 0-1 0 0,-1-1 1 0 0,0 0-1 0 0,-1 0 1 0 0,0-1-1 0 0,-1-1 1 0 0,0 1-1 0 0,-1-1 1 0 0,-1-1-1 0 0,6-16 1 0 0,5-13-3623 0 0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3:46.1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102 0 13787 0 0,'-5'2'1201'0'0,"-1"-1"-1"0"0,1 0 1 0 0,-1 1-1 0 0,1 0 1 0 0,-9 5-1 0 0,11-6-798 0 0,1 1-1 0 0,-1 0 1 0 0,0 0 0 0 0,1 0-1 0 0,-1 0 1 0 0,1 1-1 0 0,0-1 1 0 0,-4 6-1 0 0,4-4-221 0 0,-1 1 0 0 0,1-1 0 0 0,1 1 0 0 0,-1 0 0 0 0,1 0 0 0 0,-1 0 0 0 0,1 0 0 0 0,1 0 0 0 0,-1 0 0 0 0,1 0 0 0 0,0 0 0 0 0,0 0 0 0 0,2 10 0 0 0,0 0-37 0 0,0-1-1 0 0,2 1 1 0 0,-1 0-1 0 0,2-1 0 0 0,0 0 1 0 0,9 17-1 0 0,-12-25-144 0 0,2 0 0 0 0,-1 0 0 0 0,1 0 0 0 0,0-1 0 0 0,0 1 0 0 0,0-1 0 0 0,1 0 0 0 0,0 0 1 0 0,0 0-1 0 0,0-1 0 0 0,1 0 0 0 0,0 0 0 0 0,-1 0 0 0 0,1-1 0 0 0,12 5 0 0 0,-16-7-15 0 0,0 0 1 0 0,1 0-1 0 0,-1-1 0 0 0,0 0 0 0 0,1 1 1 0 0,-1-1-1 0 0,1 0 0 0 0,-1 0 0 0 0,0 0 1 0 0,1 0-1 0 0,-1-1 0 0 0,0 1 0 0 0,1-1 1 0 0,-1 1-1 0 0,0-1 0 0 0,1 0 0 0 0,-1 0 1 0 0,0 0-1 0 0,0 0 0 0 0,0 0 0 0 0,3-2 1 0 0,-2 0-39 0 0,0-1 0 0 0,1 1 0 0 0,-1-1 0 0 0,-1 1 0 0 0,1-1 0 0 0,0 0 1 0 0,-1 0-1 0 0,0 0 0 0 0,0 0 0 0 0,2-7 0 0 0,0 1-417 0 0,-1-1 0 0 0,0 1 0 0 0,-1 0 0 0 0,-1-1 0 0 0,0 0 0 0 0,0 1 0 0 0,-1-1 0 0 0,0 0 0 0 0,-2-11 0 0 0,2 18 53 0 0,-1 0 0 0 0,0 0 0 0 0,-1 1 0 0 0,1-1 0 0 0,-1 0 0 0 0,1 0 0 0 0,-1 1 0 0 0,0-1 0 0 0,0 1 0 0 0,-1 0 0 0 0,1-1 0 0 0,-1 1 0 0 0,1 0 0 0 0,-1 0 0 0 0,-4-2 0 0 0,3 2 160 0 0,1 1-1 0 0,-1-1 1 0 0,0 1 0 0 0,-1 0 0 0 0,1 1 0 0 0,0-1 0 0 0,-1 1-1 0 0,1 0 1 0 0,0 0 0 0 0,-1 0 0 0 0,-8 0 0 0 0,5 1 351 0 0,0 0 1 0 0,0 1-1 0 0,0 0 0 0 0,0 0 1 0 0,0 1-1 0 0,-12 4 1 0 0,12-3 668 0 0,0 0 0 0 0,0 1 0 0 0,1 0 0 0 0,0 0 0 0 0,-14 11 0 0 0,19-15-616 0 0,1 1-1 0 0,0 0 1 0 0,-1 0-1 0 0,1 1 1 0 0,0-1-1 0 0,-1 0 0 0 0,1 0 1 0 0,0 1-1 0 0,0-1 1 0 0,0 0-1 0 0,0 1 1 0 0,1-1-1 0 0,-1 1 1 0 0,0 0-1 0 0,0-1 1 0 0,1 1-1 0 0,-1-1 1 0 0,1 1-1 0 0,0 0 1 0 0,-1 0-1 0 0,1-1 1 0 0,0 1-1 0 0,0 0 1 0 0,0-1-1 0 0,0 1 1 0 0,0 0-1 0 0,1 0 1 0 0,-1-1-1 0 0,0 1 0 0 0,1 0 1 0 0,-1-1-1 0 0,1 1 1 0 0,0-1-1 0 0,0 1 1 0 0,-1-1-1 0 0,1 1 1 0 0,0-1-1 0 0,1 2 1 0 0,1 0-138 0 0,-1 0 1 0 0,1-1 0 0 0,0 0-1 0 0,0 1 1 0 0,0-1-1 0 0,0 0 1 0 0,0 0 0 0 0,1 0-1 0 0,-1-1 1 0 0,1 1-1 0 0,-1-1 1 0 0,1 0 0 0 0,-1 0-1 0 0,1 0 1 0 0,0 0-1 0 0,5 0 1 0 0,1-1-178 0 0,0-1 0 0 0,-1 0 0 0 0,1 0 0 0 0,9-3 1 0 0,-4 0-1270 0 0,0 0 0 0 0,-1-2 0 0 0,0 0 1 0 0,17-9-1 0 0,-16 6-596 0 0,0-1-1 0 0,0 0 1 0 0,17-17 0 0 0,7-16-500 0 0,-31 5 18456 0 0,-16 55-13194 0 0,4-7-2322 0 0,1-1 1 0 0,1 1-1 0 0,0 0 0 0 0,0 0 0 0 0,1 1 0 0 0,0 17 0 0 0,1-23-409 0 0,0 1 0 0 0,1 0-1 0 0,0 0 1 0 0,0-1 0 0 0,0 1-1 0 0,0 0 1 0 0,1-1 0 0 0,0 1-1 0 0,0-1 1 0 0,1 0 0 0 0,-1 0-1 0 0,1 0 1 0 0,5 7 0 0 0,-7-11-19 0 0,0 0-1 0 0,0 1 1 0 0,1-1 0 0 0,-1 0 0 0 0,0 0 0 0 0,1 0 0 0 0,-1 0 0 0 0,1-1 0 0 0,-1 1 0 0 0,1 0 0 0 0,-1-1-1 0 0,1 1 1 0 0,-1-1 0 0 0,1 1 0 0 0,0-1 0 0 0,-1 0 0 0 0,1 1 0 0 0,0-1 0 0 0,-1 0 0 0 0,4 0 0 0 0,-1-1-56 0 0,0 0 1 0 0,0 0 0 0 0,0 0 0 0 0,0 0 0 0 0,-1-1 0 0 0,1 1-1 0 0,0-1 1 0 0,5-4 0 0 0,0 0-1271 0 0,1-2 0 0 0,-2 1 0 0 0,1-1 0 0 0,-1 0-1 0 0,9-12 1 0 0,-16 19 991 0 0,-1 1-1 0 0,1-1 1 0 0,-1 1 0 0 0,1-1-1 0 0,-1 1 1 0 0,1-1-1 0 0,-1 0 1 0 0,0 1 0 0 0,1-1-1 0 0,-1 1 1 0 0,0-1-1 0 0,0 0 1 0 0,0 0-1 0 0,1 1 1 0 0,-1-1 0 0 0,0 0-1 0 0,0 1 1 0 0,0-1-1 0 0,0 0 1 0 0,0 1-1 0 0,0-1 1 0 0,0 0 0 0 0,0 0-1 0 0,-1 1 1 0 0,1-1-1 0 0,0 0 1 0 0,0 1-1 0 0,-1-2 1 0 0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3:46.5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 0 13163 0 0,'-4'12'2162'0'0,"-1"0"-1"0"0,2 1 1 0 0,-4 14 0 0 0,6-16-1480 0 0,-1-1 1 0 0,2 1-1 0 0,-1 0 1 0 0,2 14-1 0 0,0-19-624 0 0,0 0-1 0 0,0 0 1 0 0,0 0-1 0 0,1 0 1 0 0,-1 0-1 0 0,1 0 0 0 0,1 0 1 0 0,-1 0-1 0 0,1-1 1 0 0,0 0-1 0 0,0 1 1 0 0,1-1-1 0 0,0 0 0 0 0,0-1 1 0 0,0 1-1 0 0,0-1 1 0 0,1 1-1 0 0,-1-1 1 0 0,10 6-1 0 0,-9-8-262 0 0,0 0 0 0 0,1 0-1 0 0,-1 0 1 0 0,0-1 0 0 0,0 1 0 0 0,1-1-1 0 0,-1-1 1 0 0,1 1 0 0 0,-1-1 0 0 0,1 0-1 0 0,-1 0 1 0 0,1 0 0 0 0,-1-1 0 0 0,1 0-1 0 0,-1 0 1 0 0,1 0 0 0 0,-1-1 0 0 0,0 0 0 0 0,0 0-1 0 0,0 0 1 0 0,7-4 0 0 0,6-5-2715 0 0,1 0 1 0 0,-2-1 0 0 0,0 0-1 0 0,17-17 1 0 0,0-2-2644 0 0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3:47.1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63 1 15307 0 0,'-26'3'7074'0'0,"6"4"-3765"0"0,18-7-3221 0 0,1 2 0 0 0,0-1 0 0 0,0 0 0 0 0,0 0 1 0 0,0 0-1 0 0,-1 0 0 0 0,2 1 0 0 0,-1-1 1 0 0,0 0-1 0 0,0 1 0 0 0,0-1 0 0 0,1 1 0 0 0,-1-1 1 0 0,0 1-1 0 0,1-1 0 0 0,0 1 0 0 0,-1 0 0 0 0,1-1 1 0 0,0 1-1 0 0,0 0 0 0 0,0-1 0 0 0,0 1 0 0 0,0-1 1 0 0,0 1-1 0 0,0 0 0 0 0,1 2 0 0 0,1 8 15 0 0,1 0 0 0 0,0 1 0 0 0,1-1 0 0 0,0 0 0 0 0,1-1 0 0 0,0 1 0 0 0,0-1 0 0 0,2 0 0 0 0,12 18 0 0 0,-13-21-112 0 0,0 0 0 0 0,0-1 0 0 0,1 0 0 0 0,0 0 0 0 0,1 0 0 0 0,-1-1 0 0 0,1 0 0 0 0,1-1 0 0 0,-1 0 0 0 0,1 0 0 0 0,-1 0 0 0 0,1-1 0 0 0,10 2 1 0 0,-15-5-10 0 0,0 0 1 0 0,0 0-1 0 0,0-1 1 0 0,0 0 0 0 0,1 0-1 0 0,-1 0 1 0 0,0 0-1 0 0,0-1 1 0 0,0 1 0 0 0,0-1-1 0 0,0 0 1 0 0,0 0 0 0 0,0-1-1 0 0,-1 1 1 0 0,1-1-1 0 0,5-3 1 0 0,-3 1 16 0 0,0 0 0 0 0,-1 0-1 0 0,0 0 1 0 0,0-1 0 0 0,0 0 0 0 0,0 0 0 0 0,-1 0-1 0 0,0-1 1 0 0,6-9 0 0 0,-6 8-47 0 0,-1 0 1 0 0,0-1-1 0 0,0 1 0 0 0,0 0 1 0 0,-1-1-1 0 0,0 0 0 0 0,0 1 1 0 0,0-12-1 0 0,-2 14-62 0 0,0 0-1 0 0,0 1 1 0 0,0-1 0 0 0,0 0-1 0 0,-1 0 1 0 0,0 1-1 0 0,0-1 1 0 0,0 0 0 0 0,-1 1-1 0 0,0-1 1 0 0,0 1-1 0 0,0 0 1 0 0,-5-8 0 0 0,5 9-170 0 0,-1 0 0 0 0,1 0 1 0 0,-1 0-1 0 0,0 0 0 0 0,0 1 1 0 0,0-1-1 0 0,-1 1 0 0 0,1 0 1 0 0,0 0-1 0 0,-1 0 0 0 0,0 0 1 0 0,1 0-1 0 0,-1 1 0 0 0,0 0 1 0 0,-6-2-1 0 0,3 2-223 0 0,0 1 1 0 0,1-1-1 0 0,-1 1 0 0 0,0 1 0 0 0,1-1 0 0 0,-1 1 1 0 0,0 0-1 0 0,1 1 0 0 0,-7 1 0 0 0,3 0 133 0 0,1 1 0 0 0,0 0 0 0 0,0 1 0 0 0,0-1 0 0 0,-14 11 0 0 0,18-11 864 0 0,-1 1 0 0 0,1-1 0 0 0,0 1-1 0 0,0 0 1 0 0,0 1 0 0 0,1-1 0 0 0,-7 11-1 0 0,10-14-280 0 0,0 0-1 0 0,0 0 0 0 0,0 0 1 0 0,0 0-1 0 0,1 0 0 0 0,-1 0 1 0 0,0 0-1 0 0,1 0 0 0 0,0 0 1 0 0,-1 0-1 0 0,1 0 0 0 0,0 0 1 0 0,0 1-1 0 0,0-1 0 0 0,1 3 0 0 0,-1-5-175 0 0,0 1 0 0 0,0-1 0 0 0,1 1 0 0 0,-1-1 0 0 0,0 0 0 0 0,0 1 0 0 0,1-1 0 0 0,-1 1 0 0 0,0-1 0 0 0,1 0 0 0 0,-1 1 0 0 0,0-1 0 0 0,1 0 0 0 0,-1 1 0 0 0,1-1 0 0 0,-1 0 0 0 0,1 0 0 0 0,-1 1 0 0 0,0-1 0 0 0,1 0 0 0 0,-1 0 0 0 0,1 0 0 0 0,-1 0 0 0 0,1 0 0 0 0,20-4 66 0 0,5-9-316 0 0,-7 3 318 0 0,1 0 0 0 0,25-7 1 0 0,-41 15-523 0 0,1 1 1 0 0,0 0-1 0 0,0 0 1 0 0,0 0-1 0 0,0 1 1 0 0,0-1-1 0 0,0 1 1 0 0,0 0-1 0 0,0 0 1 0 0,0 1-1 0 0,-1 0 1 0 0,1 0-1 0 0,0 0 1 0 0,0 0-1 0 0,6 3 1 0 0,-11-3 125 0 0,1-1-1 0 0,0 1 1 0 0,0 0 0 0 0,0-1 0 0 0,-1 1-1 0 0,1 0 1 0 0,0 0 0 0 0,-1-1 0 0 0,1 1 0 0 0,-1 0-1 0 0,1 0 1 0 0,-1 0 0 0 0,1 0 0 0 0,-1 0-1 0 0,0 0 1 0 0,1 0 0 0 0,-1 0 0 0 0,0 0-1 0 0,0 0 1 0 0,0 0 0 0 0,1 0 0 0 0,-1 0-1 0 0,0 0 1 0 0,-1 0 0 0 0,1 0 0 0 0,0 0-1 0 0,0 0 1 0 0,0 0 0 0 0,-1 2 0 0 0,-13 37 807 0 0,5-17 3287 0 0,2 45 7436 0 0,7-52-10443 0 0,-1 0 0 0 0,-1 0 0 0 0,-6 26 1 0 0,6-37-831 0 0,1-1 1 0 0,-1 0 0 0 0,1 0-1 0 0,-1 0 1 0 0,0 0 0 0 0,-1-1-1 0 0,1 1 1 0 0,-1 0 0 0 0,1-1-1 0 0,-1 0 1 0 0,0 1 0 0 0,0-1-1 0 0,-1-1 1 0 0,1 1 0 0 0,-1 0 0 0 0,1-1-1 0 0,-1 1 1 0 0,-4 1 0 0 0,-7 1-479 0 0,21-13 318 0 0,21-13 253 0 0,59-23 135 0 0,-77 40-754 0 0,1 0-1 0 0,0 1 0 0 0,1 0 0 0 0,-1 0 1 0 0,0 1-1 0 0,1 1 0 0 0,10-1 0 0 0,-20 2 356 0 0,-1 0 0 0 0,1 0 0 0 0,-1 0 1 0 0,1 0-1 0 0,-1 0 0 0 0,0 0 0 0 0,1 0 0 0 0,-1 0 0 0 0,1 0 0 0 0,-1 0 0 0 0,1 0 0 0 0,-1 0 0 0 0,0 0 0 0 0,1 1 0 0 0,-1-1 0 0 0,1 0 0 0 0,-1 0 1 0 0,0 1-1 0 0,1-1 0 0 0,-1 0 0 0 0,1 0 0 0 0,-1 1 0 0 0,0-1 0 0 0,0 0 0 0 0,1 1 0 0 0,-1-1 0 0 0,0 0 0 0 0,1 1 0 0 0,-1-1 0 0 0,0 1 0 0 0,0-1 1 0 0,0 0-1 0 0,1 1 0 0 0,-6 17-4635 0 0,-21 20 548 0 0,23-33 4158 0 0,-33 36-380 0 0,-14 19 2315 0 0,47-56-809 0 0,0 1 0 0 0,0 0 0 0 0,0 0 0 0 0,1 0 0 0 0,0 0 0 0 0,0 0 0 0 0,0 0 0 0 0,0 1 0 0 0,1-1 0 0 0,-1 9 0 0 0,2-13-812 0 0,-1 0-1 0 0,1 0 1 0 0,0 0-1 0 0,0-1 1 0 0,0 1 0 0 0,0 0-1 0 0,0 0 1 0 0,1 0-1 0 0,-1 0 1 0 0,0 0 0 0 0,0-1-1 0 0,0 1 1 0 0,1 0-1 0 0,-1 0 1 0 0,0 0 0 0 0,1-1-1 0 0,-1 1 1 0 0,1 0-1 0 0,-1 0 1 0 0,1-1 0 0 0,-1 1-1 0 0,1 0 1 0 0,0-1-1 0 0,-1 1 1 0 0,1-1 0 0 0,0 1-1 0 0,1 0 1 0 0,-1 0-35 0 0,1-1 1 0 0,0 0-1 0 0,-1 0 1 0 0,1 1-1 0 0,0-1 1 0 0,0 0-1 0 0,-1 0 0 0 0,1-1 1 0 0,0 1-1 0 0,-1 0 1 0 0,1 0-1 0 0,0-1 1 0 0,1 0-1 0 0,7-3 96 0 0,0 0 1 0 0,0-1-1 0 0,11-7 1 0 0,-20 12-223 0 0,23-16 351 0 0,32-18 95 0 0,-52 32-399 0 0,-1 0-1 0 0,1 1 0 0 0,0-1 0 0 0,-1 1 0 0 0,1 0 1 0 0,0 0-1 0 0,0 0 0 0 0,0 1 0 0 0,-1 0 0 0 0,1-1 1 0 0,0 1-1 0 0,0 0 0 0 0,6 2 0 0 0,-8-2-24 0 0,0 1-1 0 0,0 1 1 0 0,1-1 0 0 0,-1 0-1 0 0,0 0 1 0 0,0 1 0 0 0,0-1-1 0 0,0 1 1 0 0,-1 0-1 0 0,1-1 1 0 0,0 1 0 0 0,-1 0-1 0 0,1 0 1 0 0,-1 0 0 0 0,0 0-1 0 0,1 1 1 0 0,-1-1 0 0 0,0 0-1 0 0,0 0 1 0 0,-1 1-1 0 0,1-1 1 0 0,0 1 0 0 0,-1-1-1 0 0,1 0 1 0 0,-1 1 0 0 0,0-1-1 0 0,0 1 1 0 0,0-1 0 0 0,-1 6-1 0 0,1 3-444 0 0,-1-1 1 0 0,-1 1-1 0 0,1 0 1 0 0,-2-1-1 0 0,-5 16 0 0 0,-8 7-3991 0 0,0-15-2352 0 0,2-6-1930 0 0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3:49.3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709 27 7866 0 0,'-22'-7'1327'0'0,"1"1"1"0"0,-1 1-1 0 0,0 2 1 0 0,-27-3-1 0 0,39 6-778 0 0,1 1 1 0 0,0 0-1 0 0,0 0 1 0 0,0 1-1 0 0,0 0 0 0 0,0 0 1 0 0,0 1-1 0 0,0 0 0 0 0,1 0 1 0 0,0 1-1 0 0,-1 1 0 0 0,1-1 1 0 0,-8 7-1 0 0,-10 10-168 0 0,0 1 1 0 0,2 1-1 0 0,1 0 1 0 0,0 2-1 0 0,-30 44 0 0 0,25-26-217 0 0,1 2-1 0 0,-39 91 0 0 0,38-63-135 0 0,4 1 0 0 0,3 1 0 0 0,-13 87 0 0 0,17-42 4 0 0,-3 158-1 0 0,19-225-47 0 0,2 0 0 0 0,2 1 0 0 0,13 67 0 0 0,-12-102 8 0 0,1 0-1 0 0,0 0 1 0 0,2-1-1 0 0,0 1 1 0 0,1-1-1 0 0,0-1 0 0 0,2 1 1 0 0,0-2-1 0 0,1 1 1 0 0,1-1-1 0 0,0-1 1 0 0,18 18-1 0 0,76 56 133 0 0,-92-80-693 0 0,-1 0 0 0 0,1-1 0 0 0,0 0 0 0 0,0-1 0 0 0,1-1 0 0 0,25 8 0 0 0,-19-12-2922 0 0,-7-6-2219 0 0,-6-1-1145 0 0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3:57.8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278 72 5121 0 0,'0'-4'789'0'0,"0"1"-1"0"0,-1-1 1 0 0,1 0-1 0 0,-1 1 1 0 0,1-1 0 0 0,-1 1-1 0 0,0-1 1 0 0,-1 1-1 0 0,1-1 1 0 0,-1 1 0 0 0,1 0-1 0 0,-1 0 1 0 0,0 0-1 0 0,0 0 1 0 0,-4-5-1 0 0,4 7-601 0 0,1-1 0 0 0,-1 1-1 0 0,0 0 1 0 0,1 0-1 0 0,-1 0 1 0 0,0 0 0 0 0,1 0-1 0 0,-1 1 1 0 0,0-1-1 0 0,0 0 1 0 0,0 1-1 0 0,0 0 1 0 0,0-1 0 0 0,0 1-1 0 0,0 0 1 0 0,0 0-1 0 0,0 0 1 0 0,0 0-1 0 0,0 0 1 0 0,0 0 0 0 0,0 1-1 0 0,0-1 1 0 0,0 1-1 0 0,1-1 1 0 0,-1 1-1 0 0,0 0 1 0 0,0 0 0 0 0,0 0-1 0 0,1 0 1 0 0,-4 2-1 0 0,-3 3-119 0 0,-1 1 0 0 0,1 0 0 0 0,0 1 0 0 0,1-1-1 0 0,-1 2 1 0 0,2-1 0 0 0,-1 1 0 0 0,1 0-1 0 0,-7 15 1 0 0,-6 13-30 0 0,-13 42 0 0 0,16-34 48 0 0,3 0-1 0 0,2 1 1 0 0,2 1-1 0 0,2 0 1 0 0,1 0 0 0 0,3 0-1 0 0,4 53 1 0 0,47 332 102 0 0,-33-329-112 0 0,-13-90-68 0 0,24 124 447 0 0,-23-125-425 0 0,1 0 0 0 0,0-1 1 0 0,1 1-1 0 0,0-1 0 0 0,1 0 0 0 0,0-1 1 0 0,0 1-1 0 0,1-1 0 0 0,9 9 0 0 0,-11-14-337 0 0,0-1-1 0 0,0 0 1 0 0,0 0 0 0 0,1 0-1 0 0,-1-1 1 0 0,1 0-1 0 0,0 0 1 0 0,9 3-1 0 0,8 1-4189 0 0,-1-3-3775 0 0,-7 0 1281 0 0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4:00.5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 29 5753 0 0,'-24'-15'15311'0'0,"39"12"-15299"0"0,2 3 110 0 0,-1 1-1 0 0,1 0 0 0 0,-1 1 1 0 0,1 1-1 0 0,-1 0 0 0 0,0 1 0 0 0,18 7 1 0 0,-20-5-382 0 0,0-2 0 0 0,0 0 0 0 0,0 0 0 0 0,0-2 0 0 0,1 0 1 0 0,-1 0-1 0 0,1-1 0 0 0,-1-1 0 0 0,21-2 0 0 0,-33 2-143 0 0,0 0-1 0 0,0-1 1 0 0,0 1-1 0 0,0-1 1 0 0,0 1-1 0 0,0-1 1 0 0,-1 0-1 0 0,1 0 1 0 0,0 1-1 0 0,0-1 1 0 0,-1 0-1 0 0,1-1 1 0 0,0 1-1 0 0,-1 0 1 0 0,1 0-1 0 0,-1-1 1 0 0,0 1 0 0 0,1-1-1 0 0,-1 1 1 0 0,0-1-1 0 0,0 0 1 0 0,0 1-1 0 0,0-1 1 0 0,0 0-1 0 0,0 0 1 0 0,-1 0-1 0 0,1 0 1 0 0,0 1-1 0 0,-1-1 1 0 0,0 0-1 0 0,1 0 1 0 0,-1-3-1 0 0,3-8-3529 0 0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4:00.8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 28 5649 0 0,'-30'-28'15228'0'0,"51"41"-13340"0"0,0 0-1767 0 0,-1 1 0 0 0,0 1 1 0 0,22 22-1 0 0,-37-33-91 0 0,-1 0 0 0 0,0 0 1 0 0,0 1-1 0 0,0-1 0 0 0,-1 1 0 0 0,1 0 1 0 0,-1 0-1 0 0,0 1 0 0 0,-1-1 0 0 0,1 1 0 0 0,-1-1 1 0 0,0 1-1 0 0,-1 0 0 0 0,1 0 0 0 0,-1 0 1 0 0,0 0-1 0 0,-1 0 0 0 0,1 0 0 0 0,-1 7 0 0 0,-2-6-2 0 0,0 0-1 0 0,0 1 1 0 0,-1-1-1 0 0,0 0 0 0 0,0 0 1 0 0,0-1-1 0 0,-1 1 1 0 0,0-1-1 0 0,0 1 0 0 0,-1-1 1 0 0,0-1-1 0 0,-9 10 1 0 0,7-8-69 0 0,-1-1 0 0 0,1 0 1 0 0,-1 0-1 0 0,0-1 0 0 0,0 0 1 0 0,-1 0-1 0 0,1-1 0 0 0,-1 0 0 0 0,-15 4 1 0 0,50-8-15082 0 0,-12-2 9721 0 0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4:01.2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 3 12971 0 0,'-24'-2'7131'0'0,"18"5"-3689"0"0,15 4-2271 0 0,5-1-1079 0 0,1-1 1 0 0,29 7 0 0 0,-31-9-69 0 0,1 1-1 0 0,-1 0 1 0 0,0 1 0 0 0,18 8 0 0 0,-27-11-1 0 0,-1 1 1 0 0,1-1-1 0 0,-1 0 0 0 0,0 1 1 0 0,0 0-1 0 0,0 0 0 0 0,0 0 1 0 0,0 0-1 0 0,-1 0 0 0 0,1 1 1 0 0,-1-1-1 0 0,0 1 0 0 0,0-1 1 0 0,0 1-1 0 0,-1 0 0 0 0,1 0 1 0 0,-1 0-1 0 0,0 0 0 0 0,1 5 1 0 0,-1 11 23 0 0,0 0 0 0 0,-1 0 0 0 0,-1 0 0 0 0,0 0 0 0 0,-10 38 0 0 0,3-9-2948 0 0,3 0-4137 0 0,10-23-3204 0 0,-2-18 5714 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1:29.5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76 0 7178 0 0,'-1'2'10089'0'0,"-2"5"-4947"0"0,-16 56-3945 0 0,-2 143-484 0 0,11-83-3319 0 0,-7-1-9156 0 0,12-96 5308 0 0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4:01.7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47 8266 0 0,'-1'-8'1936'0'0,"0"6"-1302"0"0,0-1-1 0 0,1 1 0 0 0,0 0 1 0 0,-1-1-1 0 0,1 1 0 0 0,0-1 0 0 0,0 1 1 0 0,0-1-1 0 0,1 1 0 0 0,-1-1 0 0 0,1 1 1 0 0,-1 0-1 0 0,1-1 0 0 0,1-2 1 0 0,-1 7-310 0 0,1 0 1 0 0,-1 0-1 0 0,0 0 1 0 0,1 0 0 0 0,-1 0-1 0 0,0 0 1 0 0,0 0 0 0 0,-1 0-1 0 0,1 0 1 0 0,0 1-1 0 0,0 2 1 0 0,6 35 98 0 0,5 56-1 0 0,-1 2-2079 0 0,-8-107 1343 0 0,1-1 1 0 0,0 1-1 0 0,1-1 0 0 0,0 1 1 0 0,8-12-1 0 0,-9 16 269 0 0,27-34 779 0 0,-30 38-749 0 0,0-1-1 0 0,0 1 1 0 0,0 0 0 0 0,0 0-1 0 0,0 0 1 0 0,1 0 0 0 0,-1 0 0 0 0,0 0-1 0 0,1 0 1 0 0,-1 1 0 0 0,0-1-1 0 0,1 0 1 0 0,-1 1 0 0 0,1-1 0 0 0,-1 1-1 0 0,1-1 1 0 0,0 1 0 0 0,-1 0-1 0 0,1 0 1 0 0,-1 0 0 0 0,1 0 0 0 0,0 0-1 0 0,-1 0 1 0 0,1 0 0 0 0,-1 0-1 0 0,1 1 1 0 0,-1-1 0 0 0,3 1 0 0 0,-2 1-1800 0 0,-2-2 1664 0 0,0 0 0 0 0,0 0-1 0 0,1 0 1 0 0,-1 0 0 0 0,0 0 0 0 0,0 0 0 0 0,0 0-1 0 0,1 0 1 0 0,-1 0 0 0 0,0 0 0 0 0,0 0 0 0 0,0-1-1 0 0,1 1 1 0 0,-1 0 0 0 0,0 0 0 0 0,0 0 0 0 0,0 0-1 0 0,1 0 1 0 0,1-3-2571 0 0,-1-14 391 0 0,-9-28 4559 0 0,7 35-1710 0 0,0 7-58 0 0,0-1 454 0 0,0-1 0 0 0,1 1 0 0 0,-1 0 1 0 0,1 0-1 0 0,0-1 0 0 0,0 1 1 0 0,0 0-1 0 0,3-8 0 0 0,6 47 2300 0 0,7 102-2298 0 0,-3-18-2200 0 0,5-43-3952 0 0,-18-73 4174 0 0,5 10-2445 0 0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4:02.1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22 13443 0 0,'-1'0'283'0'0,"1"0"1"0"0,-1 0 0 0 0,1 0-1 0 0,-1 0 1 0 0,1 0-1 0 0,0 0 1 0 0,-1 0 0 0 0,1 0-1 0 0,-1 0 1 0 0,1 0-1 0 0,0-1 1 0 0,-1 1 0 0 0,1 0-1 0 0,-1 0 1 0 0,-1-2 1984 0 0,2 1-1984 0 0,-1 1 0 0 0,1 0-1 0 0,0-1 1 0 0,0 1-1 0 0,-1 0 1 0 0,1-1 0 0 0,0 0-1 0 0,10-6 2077 0 0,22 0-2302 0 0,44 8-191 0 0,-51 3-3482 0 0,-1 2-5346 0 0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4:03.0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71 15083 0 0,'-2'1'1145'0'0,"2"-1"-1018"0"0,0 0 0 0 0,0 0 0 0 0,0 0 0 0 0,0 1 0 0 0,0-1 1 0 0,0 0-1 0 0,0 0 0 0 0,0 0 0 0 0,0 0 0 0 0,0 1 0 0 0,0-1 1 0 0,0 0-1 0 0,0 0 0 0 0,0 0 0 0 0,0 1 0 0 0,0-1 0 0 0,0 0 0 0 0,0 0 1 0 0,0 0-1 0 0,0 0 0 0 0,0 1 0 0 0,1 1 1653 0 0,-1-2-1653 0 0,1 0 1 0 0,-1 0-1 0 0,13 4 2008 0 0,17-1-1299 0 0,-29-3-585 0 0,22 1 354 0 0,-7-1-485 0 0,-1 1-1 0 0,1 0 1 0 0,-1 1 0 0 0,24 6-1 0 0,-39-8-131 0 0,0 1 0 0 0,0-1 0 0 0,0 0 0 0 0,0 0 0 0 0,1 0 0 0 0,-1 1 0 0 0,0-1 0 0 0,0 0 1 0 0,0 0-1 0 0,0 0 0 0 0,0 1 0 0 0,0-1 0 0 0,1 0 0 0 0,-1 0 0 0 0,0 1 0 0 0,0-1 0 0 0,0 0 0 0 0,0 1 0 0 0,0-1 0 0 0,0 0 0 0 0,0 0 0 0 0,0 1 0 0 0,0-1 0 0 0,0 0 0 0 0,0 0 0 0 0,-1 1 0 0 0,1-1 0 0 0,0 0 0 0 0,0 0 0 0 0,0 1 0 0 0,0-1 1 0 0,0 0-1 0 0,0 0 0 0 0,0 0 0 0 0,-1 1 0 0 0,1-1 0 0 0,0 0 0 0 0,0 0 0 0 0,0 0 0 0 0,-1 1 0 0 0,1-1 0 0 0,0 0 0 0 0,0 0 0 0 0,0 0 0 0 0,-1 0 0 0 0,1 0 0 0 0,0 0 0 0 0,0 1 0 0 0,-1-1 0 0 0,1 0 0 0 0,-18 14-65 0 0,12-10 71 0 0,2 0 31 0 0,0-1-1 0 0,1 1 1 0 0,-1 0 0 0 0,1 0 0 0 0,0 0 0 0 0,0 0 0 0 0,0 0-1 0 0,1 1 1 0 0,0-1 0 0 0,0 1 0 0 0,0 0 0 0 0,0 0 0 0 0,1 0 0 0 0,-1 0-1 0 0,1 0 1 0 0,1 0 0 0 0,-1 0 0 0 0,1 0 0 0 0,-1 0 0 0 0,2 0-1 0 0,-1 0 1 0 0,0 0 0 0 0,1 0 0 0 0,0 0 0 0 0,0 0 0 0 0,1 0 0 0 0,-1 0-1 0 0,1 0 1 0 0,0 0 0 0 0,1-1 0 0 0,-1 1 0 0 0,1-1 0 0 0,-1 0-1 0 0,1 0 1 0 0,1 0 0 0 0,-1 0 0 0 0,6 5 0 0 0,-8-8-21 0 0,0 1 0 0 0,0-1-1 0 0,1 0 1 0 0,-1 0 0 0 0,0-1 0 0 0,1 1 0 0 0,-1 0 0 0 0,0 0 0 0 0,1-1 0 0 0,-1 1-1 0 0,1 0 1 0 0,-1-1 0 0 0,1 0 0 0 0,-1 1 0 0 0,1-1 0 0 0,-1 0 0 0 0,1 0 0 0 0,-1 0-1 0 0,1 0 1 0 0,0 0 0 0 0,-1 0 0 0 0,1 0 0 0 0,-1 0 0 0 0,3-1 0 0 0,-2-1 1 0 0,0 1 0 0 0,0 0 0 0 0,-1-1 0 0 0,1 1 1 0 0,0-1-1 0 0,-1 1 0 0 0,1-1 0 0 0,-1 0 0 0 0,0 0 0 0 0,1 0 0 0 0,-1 0 1 0 0,0 0-1 0 0,0 0 0 0 0,1-4 0 0 0,2-6 16 0 0,-1 0-1 0 0,0 0 1 0 0,-1 0 0 0 0,2-21-1 0 0,-4 21 9 0 0,0 1 0 0 0,-1-1 0 0 0,0 1-1 0 0,-3-14 1 0 0,-8-9-1216 0 0,10 32 794 0 0,1 0 1 0 0,0 0 0 0 0,-1 0 0 0 0,0 0 0 0 0,1 0 0 0 0,-1 0 0 0 0,0 0 0 0 0,0 1-1 0 0,0-1 1 0 0,0 1 0 0 0,-3-2 0 0 0,31-7-12283 0 0,-23 6 13654 0 0,0 0-1 0 0,0 0 0 0 0,1 0 1 0 0,-1 1-1 0 0,1-1 0 0 0,0 1 1 0 0,0 0-1 0 0,0 0 0 0 0,0 0 1 0 0,0 1-1 0 0,8-4 0 0 0,-11 6-703 0 0,1-1-1 0 0,-1 1 1 0 0,1-1-1 0 0,-1 1 0 0 0,1 0 1 0 0,0 0-1 0 0,-1-1 1 0 0,1 1-1 0 0,-1 0 0 0 0,1 1 1 0 0,0-1-1 0 0,-1 0 0 0 0,1 0 1 0 0,-1 1-1 0 0,1-1 1 0 0,-1 1-1 0 0,1-1 0 0 0,-1 1 1 0 0,1 0-1 0 0,1 1 1 0 0,-1 0-225 0 0,0-1 1 0 0,0 1-1 0 0,0 0 1 0 0,-1 0-1 0 0,1 0 1 0 0,-1 0 0 0 0,1 0-1 0 0,-1 0 1 0 0,0 1-1 0 0,2 2 1 0 0,1 10 81 0 0,-1-1 0 0 0,0 0 0 0 0,-1 1 0 0 0,0 0-1 0 0,-1-1 1 0 0,-1 1 0 0 0,-2 22 0 0 0,1 3-575 0 0,27-78-913 0 0,-22 31 1140 0 0,0 1 0 0 0,1 0 0 0 0,0 0 0 0 0,6-7 0 0 0,-6 9-251 0 0,-1 0 1 0 0,-1 0 0 0 0,1-1-1 0 0,-1 1 1 0 0,0-1-1 0 0,0 0 1 0 0,0 0 0 0 0,0 0-1 0 0,2-7 1 0 0,1-9 266 0 0,-3 6 1233 0 0,2 1 0 0 0,0 1 0 0 0,13-27-1 0 0,-13 64 2656 0 0,-4 54-2846 0 0,-2 69-400 0 0,-8-50-4245 0 0,8-93 3316 0 0,-3 13-4012 0 0,4-16 4247 0 0,0-1 0 0 0,0 1 0 0 0,-1-1 0 0 0,1 1 0 0 0,0-1 0 0 0,0 0 0 0 0,-1 1 0 0 0,1-1 0 0 0,0 0 0 0 0,-1 1 0 0 0,1-1 0 0 0,0 0 0 0 0,-1 1 0 0 0,1-1 0 0 0,-1 0 0 0 0,1 0 0 0 0,-1 1 0 0 0,1-1 0 0 0,0 0 0 0 0,-1 0 0 0 0,1 0 0 0 0,-1 0 0 0 0,1 0 0 0 0,-1 0 0 0 0,1 1 0 0 0,-1-1 0 0 0,1 0 0 0 0,-1 0 0 0 0,1 0 0 0 0,-1-1 0 0 0,0 1 0 0 0,0 0 476 0 0,-1 1 0 0 0,1-1 1 0 0,0 1-1 0 0,-1-1 0 0 0,1 1 0 0 0,0-1 0 0 0,-1 1 0 0 0,1 0 0 0 0,0 0 0 0 0,0-1 1 0 0,0 1-1 0 0,0 0 0 0 0,0 0 0 0 0,0 0 0 0 0,0 0 0 0 0,0 1 0 0 0,0-1 1 0 0,0 0-1 0 0,1 0 0 0 0,-2 3 0 0 0,-15 27 3938 0 0,13-23-3498 0 0,1 1 1 0 0,0 0 0 0 0,0 1 0 0 0,1-1 0 0 0,0 0 0 0 0,1 1-1 0 0,-1 17 1 0 0,2-23-613 0 0,0-1-1 0 0,0 0 0 0 0,0 0 0 0 0,0 0 0 0 0,1 0 0 0 0,-1 0 1 0 0,1 0-1 0 0,0 1 0 0 0,0-1 0 0 0,0 0 0 0 0,0-1 1 0 0,0 1-1 0 0,1 0 0 0 0,-1 0 0 0 0,1-1 0 0 0,0 1 1 0 0,0 0-1 0 0,0-1 0 0 0,0 0 0 0 0,0 0 0 0 0,1 1 1 0 0,-1-1-1 0 0,1 0 0 0 0,-1-1 0 0 0,1 1 0 0 0,0 0 1 0 0,4 1-1 0 0,-6-3-48 0 0,1 1 1 0 0,-1-1-1 0 0,1 0 1 0 0,-1 1-1 0 0,1-1 1 0 0,-1 0-1 0 0,1 0 1 0 0,-1 0 0 0 0,1 0-1 0 0,-1-1 1 0 0,1 1-1 0 0,-1 0 1 0 0,1-1-1 0 0,-1 1 1 0 0,1-1-1 0 0,-1 1 1 0 0,1-1-1 0 0,-1 1 1 0 0,0-1-1 0 0,3-2 1 0 0,-1 1 6 0 0,0-1-1 0 0,0 0 1 0 0,0 0-1 0 0,-1 0 1 0 0,1 0 0 0 0,-1-1-1 0 0,4-5 1 0 0,0-3 17 0 0,-1-1-1 0 0,0 1 1 0 0,6-25-1 0 0,-7 21 9 0 0,-1 0 0 0 0,1-26 0 0 0,-4 38-7 0 0,0 0 1 0 0,0 0-1 0 0,0 0 1 0 0,0 0-1 0 0,0 0 0 0 0,-1 0 1 0 0,0 0-1 0 0,0 0 1 0 0,0 1-1 0 0,0-1 1 0 0,-1 0-1 0 0,1 0 1 0 0,-1 1-1 0 0,0-1 0 0 0,0 1 1 0 0,-4-5-1 0 0,5 7 5 0 0,-1 0 1 0 0,1 0-1 0 0,0 0 0 0 0,0 0 0 0 0,0 1 0 0 0,-1-1 0 0 0,1 0 0 0 0,0 1 1 0 0,-1-1-1 0 0,1 1 0 0 0,0-1 0 0 0,-1 1 0 0 0,1 0 0 0 0,0 0 0 0 0,-1 0 1 0 0,1-1-1 0 0,-1 1 0 0 0,1 1 0 0 0,-1-1 0 0 0,1 0 0 0 0,-2 1 1 0 0,-1 0 10 0 0,1 0 1 0 0,-1 0-1 0 0,1 1 1 0 0,0-1 0 0 0,-1 1-1 0 0,1 0 1 0 0,0 0 0 0 0,-3 3-1 0 0,-1 1-42 0 0,0 0 0 0 0,1 1 0 0 0,0 0 1 0 0,0 0-1 0 0,1 0 0 0 0,-6 10 0 0 0,10-15-179 0 0,0 0-1 0 0,0 0 1 0 0,0 0 0 0 0,0 0-1 0 0,0 0 1 0 0,0 1 0 0 0,1-1-1 0 0,-1 0 1 0 0,1 1 0 0 0,0-1-1 0 0,0 0 1 0 0,0 1 0 0 0,0-1-1 0 0,0 1 1 0 0,0-1 0 0 0,0 0-1 0 0,2 4 1 0 0,-1-4-620 0 0,-1 0 1 0 0,1-1-1 0 0,0 1 0 0 0,1 0 0 0 0,-1-1 1 0 0,0 1-1 0 0,0-1 0 0 0,1 0 0 0 0,-1 1 0 0 0,1-1 1 0 0,-1 0-1 0 0,1 0 0 0 0,-1 0 0 0 0,4 2 1 0 0,7 3-7561 0 0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4:03.4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21 18476 0 0,'4'-8'6340'0'0,"1"-2"46"0"0,-5 10-6356 0 0,0 0 1 0 0,-1 0-1 0 0,1-1 0 0 0,0 1 1 0 0,0 0-1 0 0,-1 0 1 0 0,1 0-1 0 0,0-1 1 0 0,-1 1-1 0 0,1 0 1 0 0,0 0-1 0 0,-1 0 1 0 0,1 0-1 0 0,0 0 1 0 0,-1 0-1 0 0,1 0 1 0 0,0 0-1 0 0,-1 0 1 0 0,1 0-1 0 0,0 0 1 0 0,-1 0-1 0 0,1 0 1 0 0,0 0-1 0 0,-1 0 0 0 0,1 0 1 0 0,0 0-1 0 0,-1 1 1 0 0,1-1-1 0 0,0 0 1 0 0,-1 0-1 0 0,1 0 1 0 0,0 0-1 0 0,0 1 1 0 0,-1-1-1 0 0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4:15.6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 21 6601 0 0,'-3'-2'594'0'0,"-17"-13"13336"0"0,36 14-13489 0 0,88 10 518 0 0,55 2-998 0 0,-128-11-292 0 0,77-3-3746 0 0,-93 2 1123 0 0,0-2 1 0 0,25-6-1 0 0,-22 3-2630 0 0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4:16.0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 3 8626 0 0,'-20'-2'3397'0'0,"13"1"1852"0"0,26 8-3572 0 0,14 6-1205 0 0,0 0 0 0 0,0 3 0 0 0,-2 0 0 0 0,41 28 0 0 0,-71-42-385 0 0,1-1-1 0 0,0 0 1 0 0,-1 1 0 0 0,1-1 0 0 0,-1 1 0 0 0,0-1 0 0 0,1 1 0 0 0,-1 0 0 0 0,0-1 0 0 0,0 1 0 0 0,0 0 0 0 0,0 0 0 0 0,-1 0 0 0 0,1 0 0 0 0,0 0 0 0 0,-1 0 0 0 0,1 0 0 0 0,-1 0 0 0 0,0 0 0 0 0,0 0 0 0 0,1 0 0 0 0,-1 0 0 0 0,-1 0 0 0 0,1 0 0 0 0,0 0-1 0 0,0 0 1 0 0,-1 0 0 0 0,1 0 0 0 0,-1 0 0 0 0,0 0 0 0 0,0 0 0 0 0,1 0 0 0 0,-1 0 0 0 0,0 0 0 0 0,-1-1 0 0 0,0 3 0 0 0,-7 8-2 0 0,0 0-1 0 0,-1 0 1 0 0,0-1 0 0 0,-13 11-1 0 0,3-3-14 0 0,-1 4-105 0 0,8-8-462 0 0,-1-1 1 0 0,0 0 0 0 0,-23 17-1 0 0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4:16.4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10 9050 0 0,'-7'-10'7507'0'0,"25"13"-5643"0"0,-10-1-1965 0 0,-2-1 185 0 0,-1 0-1 0 0,0 0 1 0 0,0 1-1 0 0,0 0 1 0 0,0 0 0 0 0,0 0-1 0 0,0 0 1 0 0,0 1 0 0 0,-1 0-1 0 0,1 0 1 0 0,-1 0 0 0 0,0 1-1 0 0,0-1 1 0 0,0 1 0 0 0,5 6-1 0 0,-8-7-16 0 0,1 0 1 0 0,-1 0-1 0 0,1-1 0 0 0,-1 1 0 0 0,0 0 1 0 0,0 0-1 0 0,0 0 0 0 0,-1 1 0 0 0,1-1 0 0 0,-1 0 1 0 0,0 0-1 0 0,0 0 0 0 0,0 0 0 0 0,0 0 1 0 0,0 1-1 0 0,0-1 0 0 0,-1 0 0 0 0,0 0 1 0 0,0 0-1 0 0,0 0 0 0 0,0 0 0 0 0,0 0 0 0 0,0 0 1 0 0,-1-1-1 0 0,0 1 0 0 0,1 0 0 0 0,-4 3 1 0 0,0 0-42 0 0,-1 0 0 0 0,1-1 0 0 0,-1 0 1 0 0,-9 6-1 0 0,-20 19-40 0 0,34-29 4 0 0,-1 1-1 0 0,1 0 1 0 0,-1 0 0 0 0,1-1-1 0 0,0 1 1 0 0,0 0 0 0 0,0 0-1 0 0,0 0 1 0 0,0 0 0 0 0,0 0-1 0 0,0 0 1 0 0,1 0 0 0 0,-1 1-1 0 0,1-1 1 0 0,-1 3 0 0 0,1-4 1 0 0,0 1 1 0 0,0 0 0 0 0,1-1 0 0 0,-1 1-1 0 0,0-1 1 0 0,1 1 0 0 0,-1-1 0 0 0,1 1-1 0 0,-1-1 1 0 0,1 1 0 0 0,0-1 0 0 0,-1 1-1 0 0,1-1 1 0 0,0 0 0 0 0,0 1 0 0 0,0-1-1 0 0,0 0 1 0 0,0 0 0 0 0,1 0 0 0 0,0 2-1 0 0,32 13-39 0 0,-29-14 163 0 0,0 0 0 0 0,-1 0 0 0 0,1 0 0 0 0,-1 1 0 0 0,1-1 0 0 0,3 4 0 0 0,-6-4-7 0 0,-1-1 0 0 0,0 0 0 0 0,0 1 0 0 0,0-1 0 0 0,0 0 0 0 0,0 1-1 0 0,0-1 1 0 0,0 1 0 0 0,-1 0 0 0 0,1-1 0 0 0,-1 1 0 0 0,1-1 0 0 0,-1 1 0 0 0,1 0 0 0 0,-1 0 0 0 0,0-1 0 0 0,0 1 0 0 0,0 0 0 0 0,0-1 0 0 0,0 1 0 0 0,0 0 0 0 0,-1 2 0 0 0,-1 5-13 0 0,0-1 0 0 0,-1 0-1 0 0,0 0 1 0 0,-1 0 0 0 0,0 0 0 0 0,0-1 0 0 0,-9 13 0 0 0,-10 4-6252 0 0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4:16.8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16 8066 0 0,'0'0'335'0'0,"0"-1"0"0"0,0 0 1 0 0,0 0-1 0 0,0 1 0 0 0,0-1 0 0 0,1 0 1 0 0,-1 1-1 0 0,0-1 0 0 0,0 1 1 0 0,1-1-1 0 0,-1 0 0 0 0,0 1 0 0 0,1-1 1 0 0,-1 1-1 0 0,0-1 0 0 0,1 0 0 0 0,-1 1 1 0 0,1-1-1 0 0,-1 1 0 0 0,1-1 1 0 0,-1 1-1 0 0,1 0 0 0 0,-1-1 0 0 0,1 1 1 0 0,0 0-1 0 0,-1-1 0 0 0,1 1 1 0 0,0 0-1 0 0,-1 0 0 0 0,1-1 0 0 0,0 1 1 0 0,30 0 3129 0 0,-21 2-3182 0 0,-1 1-1 0 0,0-1 0 0 0,1 1 0 0 0,12 7 1 0 0,-20-8-199 0 0,1-1 1 0 0,-1 1 0 0 0,0 0-1 0 0,0 0 1 0 0,0 0-1 0 0,0 1 1 0 0,0-1 0 0 0,0 0-1 0 0,0 1 1 0 0,-1-1 0 0 0,1 1-1 0 0,-1 0 1 0 0,0-1-1 0 0,0 1 1 0 0,0 0 0 0 0,0 0-1 0 0,0 0 1 0 0,-1-1 0 0 0,1 1-1 0 0,-1 0 1 0 0,0 0-1 0 0,1 0 1 0 0,-2 0 0 0 0,1 6-1 0 0,-3 8 9 0 0,1-1 0 0 0,-2 1 0 0 0,-7 21 1 0 0,1-4-367 0 0,7-22-283 0 0,-7 48-3015 0 0,10-56 2079 0 0,0 0 0 0 0,0 0 0 0 0,0 0 0 0 0,0 0 0 0 0,1 0 0 0 0,0 0-1 0 0,2 7 1 0 0,1-3-4826 0 0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4:17.1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26 6745 0 0,'14'-24'6657'0'0,"-7"22"-1236"0"0,-3 16-1986 0 0,-4 29-1588 0 0,-6 53 0 0 0,2-53-2072 0 0,2 51-1 0 0,2-93 184 0 0,0-1 0 0 0,0 1-1 0 0,0 0 1 0 0,0-1 0 0 0,0 1 0 0 0,0 0-1 0 0,0-1 1 0 0,0 1 0 0 0,0 0-1 0 0,0 0 1 0 0,0-1 0 0 0,0 1-1 0 0,1 0 1 0 0,-1-1 0 0 0,0 1-1 0 0,1 0 1 0 0,-1-1 0 0 0,0 1-1 0 0,1-1 1 0 0,-1 1 0 0 0,1-1-1 0 0,-1 1 1 0 0,1-1 0 0 0,-1 1 0 0 0,1-1-1 0 0,-1 1 1 0 0,1-1 0 0 0,0 1-1 0 0,0-1 17 0 0,0 0 0 0 0,0 0 1 0 0,0-1-1 0 0,0 1 0 0 0,0 0 0 0 0,0-1 0 0 0,0 1 0 0 0,0-1 0 0 0,0 1 0 0 0,0-1 0 0 0,0 1 0 0 0,0-1 1 0 0,0 0-1 0 0,0 1 0 0 0,-1-1 0 0 0,2-1 0 0 0,35-44 10 0 0,-31 37-114 0 0,-1 2 34 0 0,1 0 1 0 0,0 1 0 0 0,0 0 0 0 0,11-8-1 0 0,14-8-4354 0 0,-27 20 3442 0 0,-3 1 826 0 0,1-1 0 0 0,-1 1 0 0 0,1 0 0 0 0,-1-1 0 0 0,0 1 0 0 0,0 0 0 0 0,0-1 0 0 0,0 1 0 0 0,0-1 0 0 0,0 0 0 0 0,0 1 0 0 0,0-1 0 0 0,-1 0-1 0 0,1 0 1 0 0,0 1 0 0 0,-1-1 0 0 0,1-2 0 0 0,0-35 1419 0 0,-1 4 3913 0 0,2 41-1126 0 0,3 21-2748 0 0,-7 91-246 0 0,1 21-2472 0 0,3-116-2572 0 0,1-1 0 0 0,5 24 1 0 0,-2-27-4424 0 0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4:18.6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 8 6121 0 0,'-1'0'208'0'0,"0"-1"-1"0"0,1 0 0 0 0,-1 0 1 0 0,0 1-1 0 0,0-1 0 0 0,0 1 0 0 0,0-1 1 0 0,0 1-1 0 0,0-1 0 0 0,0 1 1 0 0,0-1-1 0 0,0 1 0 0 0,0 0 1 0 0,0 0-1 0 0,0-1 0 0 0,0 1 1 0 0,0 0-1 0 0,0 0 0 0 0,0 0 0 0 0,0 0 1 0 0,0 0-1 0 0,0 0 0 0 0,0 1 1 0 0,0-1-1 0 0,-1 0 0 0 0,1 1-34 0 0,0 0-1 0 0,0 0 1 0 0,0 0-1 0 0,0 0 1 0 0,1 0-1 0 0,-1 0 1 0 0,0 0-1 0 0,1 0 1 0 0,-1 0-1 0 0,0 1 1 0 0,1-1-1 0 0,0 0 1 0 0,-1 0-1 0 0,1 1 1 0 0,0-1-1 0 0,-1 0 1 0 0,1 2-1 0 0,-1 7 366 0 0,1 1 0 0 0,0 0 0 0 0,2 16 0 0 0,4 25 272 0 0,17 70 1 0 0,-19-107-745 0 0,1 1 0 0 0,0-1 1 0 0,1 0-1 0 0,1-1 0 0 0,0 1 1 0 0,1-1-1 0 0,0-1 0 0 0,20 26 0 0 0,-26-37-44 0 0,-1-1-1 0 0,0 1 1 0 0,1-1-1 0 0,-1 1 0 0 0,1-1 1 0 0,-1 1-1 0 0,1-1 1 0 0,0 0-1 0 0,0 0 0 0 0,-1 0 1 0 0,1 0-1 0 0,0 0 1 0 0,0 0-1 0 0,0 0 0 0 0,0-1 1 0 0,0 1-1 0 0,0-1 1 0 0,0 1-1 0 0,0-1 1 0 0,0 0-1 0 0,1 0 0 0 0,-1 0 1 0 0,0 0-1 0 0,0 0 1 0 0,0 0-1 0 0,0 0 0 0 0,0-1 1 0 0,0 1-1 0 0,0-1 1 0 0,0 0-1 0 0,0 0 0 0 0,0 1 1 0 0,0-1-1 0 0,0 0 1 0 0,-1-1-1 0 0,1 1 0 0 0,0 0 1 0 0,-1 0-1 0 0,1-1 1 0 0,0 1-1 0 0,-1-1 0 0 0,0 1 1 0 0,1-1-1 0 0,0-2 1 0 0,6-7 106 0 0,0 0 1 0 0,-1-1 0 0 0,-1 0-1 0 0,0 0 1 0 0,6-19-1 0 0,-1 3 102 0 0,11-54-1 0 0,-20 73-441 0 0,-1 0 1 0 0,0 0 0 0 0,0 0 0 0 0,-1-1-1 0 0,0 1 1 0 0,-1 0 0 0 0,0 0-1 0 0,0 0 1 0 0,-1 0 0 0 0,-4-13 0 0 0,5 19-148 0 0,-1 0 0 0 0,1 0 0 0 0,-1 0 1 0 0,0 1-1 0 0,0-1 0 0 0,0 0 0 0 0,-1 1 0 0 0,1-1 1 0 0,-1 1-1 0 0,1 0 0 0 0,-1 0 0 0 0,0 0 1 0 0,1 0-1 0 0,-1 0 0 0 0,0 1 0 0 0,-1-1 1 0 0,1 1-1 0 0,0 0 0 0 0,0 0 0 0 0,0 0 0 0 0,-1 0 1 0 0,1 0-1 0 0,-1 1 0 0 0,1 0 0 0 0,0 0 1 0 0,-1 0-1 0 0,1 0 0 0 0,-1 0 0 0 0,1 0 0 0 0,0 1 1 0 0,-4 1-1 0 0,-2-1 111 0 0,1 1 1 0 0,0 0-1 0 0,0 1 0 0 0,0 0 1 0 0,0 0-1 0 0,0 1 0 0 0,1-1 1 0 0,0 2-1 0 0,-1-1 1 0 0,1 1-1 0 0,-10 9 0 0 0,-5 13 5 0 0,18-21 995 0 0,0 0-1 0 0,0 1 1 0 0,0-1-1 0 0,1 1 1 0 0,-4 11-1 0 0,6-17-519 0 0,1 1 0 0 0,-1-1 0 0 0,1 1 0 0 0,0-1 0 0 0,-1 1 0 0 0,1 0 0 0 0,0-1 0 0 0,0 1 0 0 0,0-1-1 0 0,0 1 1 0 0,0 0 0 0 0,1-1 0 0 0,-1 1 0 0 0,0-1 0 0 0,1 1 0 0 0,-1-1 0 0 0,1 1 0 0 0,-1-1 0 0 0,1 1 0 0 0,1 1 0 0 0,0-2-94 0 0,0 1 0 0 0,0-1 1 0 0,0 1-1 0 0,0-1 0 0 0,0 0 1 0 0,0 0-1 0 0,0 0 0 0 0,0 0 1 0 0,0-1-1 0 0,1 1 1 0 0,-1-1-1 0 0,0 1 0 0 0,0-1 1 0 0,1 0-1 0 0,-1 1 0 0 0,0-1 1 0 0,1 0-1 0 0,3-1 0 0 0,7-1 62 0 0,0 0-1 0 0,0 0 0 0 0,23-9 1 0 0,-22 7-346 0 0,0 0 1 0 0,28-4-1 0 0,-37 7-285 0 0,0 1 0 0 0,-1 0 0 0 0,1 0-1 0 0,0 1 1 0 0,0 0 0 0 0,0 0 0 0 0,6 2 0 0 0,0 2-3059 0 0,-2 2-2282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1:29.8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173 112 8514 0 0,'-5'22'1779'0'0,"2"0"1"0"0,0 1 0 0 0,1 0-1 0 0,2-1 1 0 0,0 1-1 0 0,6 39 1 0 0,-3-46-1434 0 0,0-1-1 0 0,0 0 1 0 0,2 0 0 0 0,0 0-1 0 0,0-1 1 0 0,1 1 0 0 0,1-1-1 0 0,1-1 1 0 0,0 1 0 0 0,17 20-1 0 0,-21-29-315 0 0,0-1-1 0 0,0 0 0 0 0,1 0 1 0 0,-1 0-1 0 0,1 0 0 0 0,0-1 1 0 0,0 0-1 0 0,0 0 0 0 0,0-1 1 0 0,1 1-1 0 0,-1-1 1 0 0,1 0-1 0 0,0 0 0 0 0,-1-1 1 0 0,1 0-1 0 0,0 0 0 0 0,0 0 1 0 0,0-1-1 0 0,0 0 0 0 0,0 0 1 0 0,0 0-1 0 0,0-1 0 0 0,-1 0 1 0 0,1 0-1 0 0,0 0 1 0 0,0-1-1 0 0,-1 0 0 0 0,1 0 1 0 0,-1 0-1 0 0,8-5 0 0 0,-2 1-27 0 0,-1 0 1 0 0,1-1-1 0 0,-1 0 0 0 0,-1-1 0 0 0,1 0 0 0 0,-1-1 0 0 0,0 0 1 0 0,-1-1-1 0 0,0 1 0 0 0,-1-1 0 0 0,0-1 0 0 0,-1 1 0 0 0,9-18 1 0 0,-12 18-198 0 0,0 1 1 0 0,0-1 0 0 0,0 1 0 0 0,-1-1 0 0 0,-1 0 0 0 0,0 0 0 0 0,0 0 0 0 0,-1 0 0 0 0,0 0-1 0 0,-1 0 1 0 0,0 1 0 0 0,0-1 0 0 0,-1 0 0 0 0,0 0 0 0 0,-1 1 0 0 0,0-1 0 0 0,-1 1 0 0 0,0 0 0 0 0,-6-11-1 0 0,1 5-995 0 0,-1 1-1 0 0,-1 0 0 0 0,1 1 0 0 0,-2 0 0 0 0,0 0 1 0 0,-1 1-1 0 0,0 1 0 0 0,-1 0 0 0 0,0 1 0 0 0,-18-10 1 0 0,-28-10-4654 0 0</inkml:trace>
  <inkml:trace contextRef="#ctx0" brushRef="#br0" timeOffset="1">0 228 7642 0 0,'4'8'799'0'0,"1"0"0"0"0,0 0 0 0 0,0 0 0 0 0,0-1 1 0 0,1 0-1 0 0,0 0 0 0 0,1-1 0 0 0,0 1 0 0 0,-1-1 1 0 0,2-1-1 0 0,-1 0 0 0 0,12 7 0 0 0,-5-5-301 0 0,1-1-1 0 0,-1-1 0 0 0,2 0 1 0 0,-1-1-1 0 0,0 0 0 0 0,23 2 1 0 0,-1-2-157 0 0,0-2 1 0 0,0-1 0 0 0,66-8 0 0 0,-73 3-1159 0 0,47-14 0 0 0,-56 12-1434 0 0,-1-1 1 0 0,37-19-1 0 0,-21 2-2544 0 0,-4-3-1583 0 0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4:19.1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7434 0 0,'0'2'234'0'0,"1"0"0"0"0,-1-1 1 0 0,1 1-1 0 0,0 0 0 0 0,0 0 1 0 0,0 0-1 0 0,0 0 0 0 0,0-1 1 0 0,0 1-1 0 0,1-1 0 0 0,-1 1 1 0 0,0-1-1 0 0,1 1 1 0 0,-1-1-1 0 0,1 0 0 0 0,0 1 1 0 0,-1-1-1 0 0,1 0 0 0 0,0 0 1 0 0,0 0-1 0 0,-1 0 0 0 0,1-1 1 0 0,0 1-1 0 0,0 0 0 0 0,0-1 1 0 0,0 0-1 0 0,0 1 1 0 0,0-1-1 0 0,3 0 0 0 0,7 0 244 0 0,-1 0-1 0 0,1-1 1 0 0,-1-1 0 0 0,16-3-1 0 0,10-2-135 0 0,-33 7-294 0 0,-1-1 0 0 0,0 1 0 0 0,1 0 0 0 0,-1 0 0 0 0,1 0 0 0 0,-1 1 0 0 0,0-1-1 0 0,1 1 1 0 0,-1 0 0 0 0,0-1 0 0 0,1 2 0 0 0,2 0 0 0 0,-5-1-35 0 0,0-1 1 0 0,-1 1-1 0 0,1-1 1 0 0,-1 1-1 0 0,1-1 1 0 0,-1 1-1 0 0,0-1 1 0 0,1 1-1 0 0,-1 0 1 0 0,1-1-1 0 0,-1 1 1 0 0,0 0-1 0 0,0-1 1 0 0,1 1-1 0 0,-1 0 1 0 0,0-1-1 0 0,0 1 0 0 0,0 0 1 0 0,0-1-1 0 0,0 1 1 0 0,1 0-1 0 0,-2 0 1 0 0,1 2-65 0 0,0-1 1 0 0,-1 1 0 0 0,0-1-1 0 0,1 1 1 0 0,-1-1-1 0 0,0 0 1 0 0,0 0-1 0 0,-1 1 1 0 0,-1 2-1 0 0,-3 3-441 0 0,0 1-1 0 0,-1-1 1 0 0,0 0-1 0 0,0-1 0 0 0,-1 0 1 0 0,0 0-1 0 0,-13 9 1 0 0,17-13 542 0 0,0-1 1 0 0,0 1 0 0 0,0-1 0 0 0,0 0-1 0 0,0 0 1 0 0,0-1 0 0 0,-1 1 0 0 0,1-1-1 0 0,-1 0 1 0 0,1 0 0 0 0,-1-1 0 0 0,1 1-1 0 0,-1-1 1 0 0,1 0 0 0 0,-1 0 0 0 0,1-1-1 0 0,-1 1 1 0 0,1-1 0 0 0,-9-2-1 0 0,13 3 19 0 0,-1 0 0 0 0,1 0 0 0 0,0 0 0 0 0,0 0 0 0 0,-1 0 0 0 0,1 0 0 0 0,0 0-1 0 0,0 0 1 0 0,-1 0 0 0 0,1-1 0 0 0,0 1 0 0 0,0 0 0 0 0,-1 0 0 0 0,1 0 0 0 0,0 0-1 0 0,0 0 1 0 0,0 0 0 0 0,-1 0 0 0 0,1-1 0 0 0,0 1 0 0 0,0 0 0 0 0,0 0 0 0 0,0 0-1 0 0,0-1 1 0 0,-1 1 0 0 0,1 0 0 0 0,0 0 0 0 0,0 0 0 0 0,0-1 0 0 0,0 1 0 0 0,0 0-1 0 0,0 0 1 0 0,0-1 0 0 0,0 1 0 0 0,0 0 0 0 0,0 0 0 0 0,0-1 0 0 0,0 1 0 0 0,0 0-1 0 0,0 0 1 0 0,0 0 0 0 0,0-1 0 0 0,0 1 0 0 0,0 0 0 0 0,12-7 1067 0 0,18 0-550 0 0,48 3 127 0 0,-71 4-660 0 0,0 0 0 0 0,0 1 0 0 0,0-1 0 0 0,0 2 0 0 0,-1-1 0 0 0,1 1 0 0 0,0 0 0 0 0,-1 0-1 0 0,8 4 1 0 0,-14-5-26 0 0,1-1 1 0 0,-1 0-1 0 0,0 1 0 0 0,1-1 0 0 0,-1 0 0 0 0,1 0 0 0 0,-1 1 0 0 0,0-1 0 0 0,1 1 0 0 0,-1-1 0 0 0,0 0 0 0 0,0 1 0 0 0,1-1 0 0 0,-1 1 0 0 0,0-1 0 0 0,0 1 0 0 0,0-1 0 0 0,1 1 0 0 0,-1-1 0 0 0,0 1 0 0 0,0-1 0 0 0,0 1 0 0 0,0-1 0 0 0,0 1 0 0 0,0-1 1 0 0,0 1-1 0 0,0-1 0 0 0,0 1 0 0 0,0-1 0 0 0,-1 1 0 0 0,-10 18 426 0 0,-20 10-55 0 0,30-28-377 0 0,-4 2-4 0 0,1 1-1 0 0,0-1 1 0 0,0 1-1 0 0,1 0 1 0 0,-1 1-1 0 0,1-1 1 0 0,-1 0-1 0 0,2 1 1 0 0,-6 9-1 0 0,8-12-18 0 0,-1-1 0 0 0,1 1 0 0 0,0 0 0 0 0,-1-1 0 0 0,1 1-1 0 0,0 0 1 0 0,0-1 0 0 0,0 1 0 0 0,0 0 0 0 0,1-1 0 0 0,-1 1 0 0 0,0 0 0 0 0,1-1 0 0 0,-1 1 0 0 0,1-1 0 0 0,0 1 0 0 0,-1-1-1 0 0,1 1 1 0 0,0-1 0 0 0,0 1 0 0 0,0-1 0 0 0,0 0 0 0 0,0 1 0 0 0,0-1 0 0 0,0 0 0 0 0,0 0 0 0 0,1 0 0 0 0,-1 0 0 0 0,0 0 0 0 0,1 0-1 0 0,-1 0 1 0 0,1 0 0 0 0,-1-1 0 0 0,1 1 0 0 0,-1-1 0 0 0,1 1 0 0 0,2 0 0 0 0,0 0-147 0 0,1 1 0 0 0,0-1 0 0 0,0 0-1 0 0,-1 0 1 0 0,1 0 0 0 0,0-1 0 0 0,0 0 0 0 0,0 0 0 0 0,0 0 0 0 0,0-1 0 0 0,0 1 0 0 0,0-1 0 0 0,-1 0-1 0 0,1 0 1 0 0,0-1 0 0 0,-1 0 0 0 0,6-2 0 0 0,-1 0-1249 0 0,0-1 0 0 0,-1-1 0 0 0,1 1 0 0 0,-1-1 0 0 0,0-1 0 0 0,0 0 0 0 0,8-10 0 0 0,6-7-4170 0 0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4:19.5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13 11674 0 0,'58'-6'7585'0'0,"-48"4"-7469"0"0,0 0 1 0 0,1 1-1 0 0,-1 0 0 0 0,0 1 0 0 0,0 0 0 0 0,0 0 0 0 0,0 1 0 0 0,0 0 0 0 0,0 1 0 0 0,11 3 0 0 0,-19-4-69 0 0,0 0-1 0 0,0 0 0 0 0,0 0 1 0 0,0 1-1 0 0,0-1 0 0 0,0 0 0 0 0,-1 1 1 0 0,1-1-1 0 0,-1 1 0 0 0,1 0 1 0 0,-1-1-1 0 0,1 1 0 0 0,-1 0 0 0 0,0 0 1 0 0,0 0-1 0 0,0 0 0 0 0,0 0 1 0 0,0 0-1 0 0,0 0 0 0 0,-1 0 0 0 0,1 0 1 0 0,-1 0-1 0 0,1 1 0 0 0,-1-1 1 0 0,0 0-1 0 0,0 0 0 0 0,0 1 0 0 0,0-1 1 0 0,0 0-1 0 0,0 0 0 0 0,-1 0 1 0 0,0 5-1 0 0,-3 6 106 0 0,0 1 0 0 0,-1-1 0 0 0,-1 0 0 0 0,-7 14 0 0 0,5-11-156 0 0,4-8 22 0 0,-1 2-4 0 0,0 0-1 0 0,1 1 0 0 0,0-1 0 0 0,0 1 1 0 0,-2 16-1 0 0,6-24-22 0 0,0 0 0 0 0,-1 0 0 0 0,1 0 0 0 0,1 0 0 0 0,-1 0 0 0 0,0-1 0 0 0,1 1 0 0 0,-1 0 0 0 0,1 0 0 0 0,0-1 0 0 0,0 1 0 0 0,0 0 0 0 0,0-1 0 0 0,1 1 0 0 0,-1-1 0 0 0,1 1 0 0 0,-1-1 0 0 0,1 0 0 0 0,0 0 0 0 0,0 1 0 0 0,0-1 0 0 0,0 0 0 0 0,0-1 0 0 0,1 1 0 0 0,-1 0 0 0 0,0-1 0 0 0,4 2 0 0 0,-2-1-83 0 0,1 0 1 0 0,0 0-1 0 0,0-1 0 0 0,-1 1 0 0 0,1-1 0 0 0,0 0 1 0 0,0-1-1 0 0,0 1 0 0 0,0-1 0 0 0,0 0 1 0 0,0 0-1 0 0,0-1 0 0 0,0 1 0 0 0,0-1 0 0 0,0 0 1 0 0,0 0-1 0 0,0-1 0 0 0,0 0 0 0 0,-1 0 1 0 0,1 0-1 0 0,4-3 0 0 0,22-19-3583 0 0,-28 21 2647 0 0,-1-1-1 0 0,1 1 1 0 0,-1-1-1 0 0,1 0 1 0 0,-1 1-1 0 0,3-9 1 0 0,4 2-2944 0 0,-4 7 1700 0 0,-4-6-553 0 0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4:19.8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1 179 6977 0 0,'20'6'10202'0'0,"21"-4"-7476"0"0,-24-2-3710 0 0,0-1 0 0 0,32-5 0 0 0,-47 5 529 0 0,0 0 1 0 0,0 1-1 0 0,0-1 1 0 0,-1 0-1 0 0,1 0 1 0 0,0-1-1 0 0,-1 1 1 0 0,1 0-1 0 0,0 0 0 0 0,-1-1 1 0 0,0 1-1 0 0,3-4 1 0 0,12-10-4225 0 0,0 12 979 0 0</inkml:trace>
  <inkml:trace contextRef="#ctx0" brushRef="#br0" timeOffset="1">213 1 6401 0 0,'0'0'336'0'0,"-1"0"-1"0"0,0 0 1 0 0,1 0 0 0 0,-1 0-1 0 0,1 0 1 0 0,-1 0-1 0 0,0 0 1 0 0,1 0-1 0 0,-1 0 1 0 0,0 0-1 0 0,1 1 1 0 0,-1-1-1 0 0,1 0 1 0 0,-1 0-1 0 0,1 1 1 0 0,-1-1 0 0 0,0 0-1 0 0,1 1 1 0 0,-1-1-1 0 0,1 0 1 0 0,-1 1-1 0 0,0 0 1 0 0,-8 15 3648 0 0,1 24-1488 0 0,7-33-1993 0 0,-5 32 271 0 0,2 0-1 0 0,0 41 1 0 0,5-62-1191 0 0,0 0 0 0 0,6 27 0 0 0,-5-35-708 0 0,1-1 0 0 0,0 1 0 0 0,0-1 1 0 0,1 0-1 0 0,9 15 0 0 0,-5-12-3642 0 0,2-4-1936 0 0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4:20.3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64 0 17148 0 0,'-2'4'462'0'0,"0"1"0"0"0,0 0 0 0 0,0-1 0 0 0,1 1 0 0 0,0 0 0 0 0,0 0 0 0 0,0-1 0 0 0,0 1 1 0 0,1 0-1 0 0,0 9 0 0 0,1-7-224 0 0,0 1 0 0 0,0 0 0 0 0,1 0 1 0 0,0 0-1 0 0,0-1 0 0 0,5 10 0 0 0,-2-6-205 0 0,1 1 0 0 0,1-1-1 0 0,-1 0 1 0 0,2-1-1 0 0,0 0 1 0 0,0 0 0 0 0,1 0-1 0 0,11 8 1 0 0,-18-16-33 0 0,0 0 0 0 0,0 0 1 0 0,1 0-1 0 0,-1 0 0 0 0,0-1 0 0 0,1 0 1 0 0,0 1-1 0 0,-1-1 0 0 0,1 0 0 0 0,0 0 1 0 0,-1 0-1 0 0,1-1 0 0 0,0 1 1 0 0,0-1-1 0 0,0 1 0 0 0,5-1 0 0 0,-6 0 7 0 0,0-1-1 0 0,0 1 0 0 0,0-1 0 0 0,0 0 1 0 0,0 0-1 0 0,0 0 0 0 0,0 0 1 0 0,0 0-1 0 0,0 0 0 0 0,0 0 1 0 0,-1-1-1 0 0,1 1 0 0 0,0 0 0 0 0,-1-1 1 0 0,1 0-1 0 0,-1 1 0 0 0,2-3 1 0 0,0-2-40 0 0,1 0 0 0 0,-2 0 0 0 0,1 0 0 0 0,0 0 1 0 0,-1 0-1 0 0,-1 0 0 0 0,1 0 0 0 0,-1-1 0 0 0,0 1 1 0 0,0-1-1 0 0,-1 1 0 0 0,1-1 0 0 0,-2-8 0 0 0,0 9-103 0 0,0 0 0 0 0,-1-1-1 0 0,0 1 1 0 0,0 0-1 0 0,0 0 1 0 0,-1 0-1 0 0,0 0 1 0 0,0 0-1 0 0,0 1 1 0 0,-1-1-1 0 0,0 1 1 0 0,0 0-1 0 0,-5-6 1 0 0,7 9 119 0 0,-1 0-1 0 0,1 0 1 0 0,0 0 0 0 0,0 1 0 0 0,-1-1 0 0 0,1 1-1 0 0,0-1 1 0 0,-1 1 0 0 0,0 0 0 0 0,1 0-1 0 0,-1 0 1 0 0,0 0 0 0 0,0 0 0 0 0,1 0 0 0 0,-1 1-1 0 0,0 0 1 0 0,0-1 0 0 0,0 1 0 0 0,0 0-1 0 0,0 0 1 0 0,0 1 0 0 0,1-1 0 0 0,-1 1-1 0 0,0-1 1 0 0,0 1 0 0 0,0 0 0 0 0,1 0 0 0 0,-1 0-1 0 0,1 0 1 0 0,-1 1 0 0 0,-4 2 0 0 0,3-1 67 0 0,1 0 1 0 0,0 1-1 0 0,-1-1 1 0 0,1 1-1 0 0,0 0 1 0 0,1 0-1 0 0,-1 0 1 0 0,1 0 0 0 0,0 0-1 0 0,0 0 1 0 0,0 1-1 0 0,-2 8 1 0 0,-12 60 505 0 0,14-58-437 0 0,-6 33 230 0 0,5-20-149 0 0,-2 1 1 0 0,-1-1-1 0 0,-1 0 0 0 0,-13 33 1 0 0,11-49-45 0 0,9-12-156 0 0,-1 1 0 0 0,1-1 0 0 0,0 0 0 0 0,0 0 0 0 0,0 0 0 0 0,0 0 0 0 0,0 0 0 0 0,0 0 0 0 0,-1 0 0 0 0,1 0 0 0 0,0 0 0 0 0,0 0 0 0 0,0 0 0 0 0,0 0 0 0 0,0 0 0 0 0,-1 0 0 0 0,1 0 0 0 0,0 0 0 0 0,0 0 0 0 0,0 0 0 0 0,0-1 0 0 0,0 1 0 0 0,0 0 0 0 0,0 0 0 0 0,-1 0 0 0 0,1 0 0 0 0,0 0 0 0 0,0 0 0 0 0,0 0 0 0 0,0 0 0 0 0,0 0 0 0 0,0 0 0 0 0,0-1 0 0 0,0 1 0 0 0,0 0 0 0 0,-1 0 0 0 0,1 0 0 0 0,0 0 0 0 0,0 0 0 0 0,0 0 0 0 0,0-1 0 0 0,0 1 0 0 0,0 0 0 0 0,0 0 0 0 0,0 0 0 0 0,0 0 0 0 0,0 0 0 0 0,0-1 0 0 0,0 0-8 0 0,0 0 1 0 0,1 0-1 0 0,-1 0 0 0 0,0 0 1 0 0,0 0-1 0 0,1 1 0 0 0,-1-1 1 0 0,1 0-1 0 0,-1 0 1 0 0,1 0-1 0 0,-1 0 0 0 0,1 0 1 0 0,-1 1-1 0 0,1-1 0 0 0,0 0 1 0 0,-1 0-1 0 0,1 1 0 0 0,0-1 1 0 0,0 1-1 0 0,0-1 1 0 0,-1 0-1 0 0,1 1 0 0 0,0 0 1 0 0,0-1-1 0 0,0 1 0 0 0,0-1 1 0 0,0 1-1 0 0,1 0 0 0 0,3-1-10 0 0,0 0 0 0 0,0 0 0 0 0,0 0 0 0 0,0 1-1 0 0,0 0 1 0 0,0 0 0 0 0,0 0 0 0 0,0 1-1 0 0,0 0 1 0 0,5 1 0 0 0,54 20-307 0 0,-6-3-2229 0 0,-26-15-1910 0 0,-29-4 3767 0 0,-1 0-1 0 0,1 0 1 0 0,-1-1 0 0 0,0 1 0 0 0,1-1 0 0 0,-1 1-1 0 0,0-1 1 0 0,0 0 0 0 0,0 0 0 0 0,1 0 0 0 0,3-2-1 0 0,6-7-4589 0 0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4:20.6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89 25 5121 0 0,'-10'-24'18670'0'0,"5"38"-17200"0"0,-66 361-323 0 0,70-371-1155 0 0,-1 21-628 0 0,5-21 190 0 0,6-13 109 0 0,0-5 283 0 0,2 0 0 0 0,0 0 0 0 0,1 1-1 0 0,0 0 1 0 0,19-15 0 0 0,-25 23-86 0 0,0 1 0 0 0,1 0 0 0 0,-1 0 0 0 0,1 1 0 0 0,0 0 1 0 0,0 0-1 0 0,0 0 0 0 0,1 1 0 0 0,-1 0 0 0 0,1 1 0 0 0,-1 0 1 0 0,1 0-1 0 0,-1 0 0 0 0,1 1 0 0 0,8 0 0 0 0,-7 2-1209 0 0,6-1-2441 0 0,-5-3-1933 0 0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4:21.0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130 1 21525 0 0,'-9'18'4795'0'0,"5"19"-3559"0"0,2-18-758 0 0,-50 225 531 0 0,-3-87-3698 0 0,49-145 908 0 0,4-16 6 0 0,9-21 652 0 0,-3 19 1137 0 0,0 1-1 0 0,1 0 0 0 0,-1 0 0 0 0,1 1 1 0 0,0-1-1 0 0,0 1 0 0 0,1 0 1 0 0,-1 0-1 0 0,1 1 0 0 0,0-1 0 0 0,0 1 1 0 0,0 1-1 0 0,0-1 0 0 0,0 1 1 0 0,1 0-1 0 0,-1 1 0 0 0,1-1 0 0 0,11 0 1 0 0,-10 1 11 0 0,0 0 1 0 0,0 0-1 0 0,0 1 1 0 0,0 0 0 0 0,0 1-1 0 0,0 0 1 0 0,0 0-1 0 0,0 1 1 0 0,0 0-1 0 0,0 0 1 0 0,-1 0 0 0 0,1 1-1 0 0,-1 1 1 0 0,0-1-1 0 0,10 7 1 0 0,-1 5-185 0 0,-10-6-1349 0 0,-5-1-3485 0 0,-19-20-4601 0 0,11 5 5527 0 0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4:21.4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0 159 10010 0 0,'6'-2'9709'0'0,"-6"3"-9564"0"0,16 9 2793 0 0,-11-7-2948 0 0,-1 0-1 0 0,1 0 1 0 0,0 0 0 0 0,-1 0-1 0 0,1-1 1 0 0,1 0 0 0 0,4 2 0 0 0,26-10-1240 0 0,-30 5-61 0 0,1-2 1 0 0,-2 1-1 0 0,1-1 1 0 0,0 1 0 0 0,0-1-1 0 0,-1-1 1 0 0,0 1-1 0 0,0-1 1 0 0,0 0-1 0 0,0 0 1 0 0,0-1 0 0 0,5-6-1 0 0,-6 3-1363 0 0</inkml:trace>
  <inkml:trace contextRef="#ctx0" brushRef="#br0" timeOffset="1">183 15 4977 0 0,'-10'-15'14188'0'0,"11"34"-8365"0"0,2 3-4164 0 0,-3-15-2483 0 0,18 212 3034 0 0,11 74-4635 0 0,-18-241-1035 0 0,-1-21-3418 0 0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4:21.9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56 32 11506 0 0,'-10'-1'1997'0'0,"-18"-1"1957"0"0,27 2-3732 0 0,0 0 0 0 0,1 0 0 0 0,-1 0 0 0 0,0 0 0 0 0,0 0 0 0 0,0-1 0 0 0,0 1 0 0 0,0 0 0 0 0,0-1 0 0 0,0 1 0 0 0,0-1 0 0 0,1 1 0 0 0,-1-1 0 0 0,0 1 0 0 0,0-1 0 0 0,0 1 0 0 0,1-1 0 0 0,-1 0 0 0 0,0 1 0 0 0,0-2 0 0 0,1 1-164 0 0,0 0 0 0 0,1 0 0 0 0,-1 1-1 0 0,0-1 1 0 0,1 0 0 0 0,-1 1 0 0 0,0-1-1 0 0,1 0 1 0 0,-1 1 0 0 0,1-1 0 0 0,-1 0 0 0 0,1 1-1 0 0,0-1 1 0 0,-1 1 0 0 0,1-1 0 0 0,-1 1-1 0 0,1-1 1 0 0,0 1 0 0 0,0-1 0 0 0,-1 1-1 0 0,1 0 1 0 0,0-1 0 0 0,-1 1 0 0 0,1 0-1 0 0,0 0 1 0 0,0 0 0 0 0,0-1 0 0 0,-1 1-1 0 0,1 0 1 0 0,0 0 0 0 0,1 0 0 0 0,28-4 301 0 0,-5 3-239 0 0,1 2 1 0 0,0 0-1 0 0,0 2 1 0 0,30 7-1 0 0,102 31-1709 0 0,-148-38 1278 0 0,2 0-481 0 0,27 10-2726 0 0,-21 0-3525 0 0,-17-6 3187 0 0,-5 1-1299 0 0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4:22.2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1 11202 0 0,'-12'2'5124'0'0,"17"1"-1620"0"0,20 4-1241 0 0,57-6-773 0 0,-61-2-1384 0 0,1 1 1 0 0,-1 1-1 0 0,0 1 0 0 0,1 1 0 0 0,-1 0 0 0 0,29 10 1 0 0,-49-13-85 0 0,0 0 1 0 0,0 1 0 0 0,1-1-1 0 0,-1 1 1 0 0,0-1 0 0 0,0 1-1 0 0,0 0 1 0 0,0-1 0 0 0,1 1 0 0 0,-1 0-1 0 0,0 0 1 0 0,0 0 0 0 0,-1-1-1 0 0,1 1 1 0 0,0 0 0 0 0,0 1-1 0 0,0-1 1 0 0,-1 0 0 0 0,1 0 0 0 0,0 0-1 0 0,-1 0 1 0 0,1 0 0 0 0,-1 1-1 0 0,1-1 1 0 0,-1 0 0 0 0,0 1 0 0 0,1 1-1 0 0,-2-1 6 0 0,1 1-1 0 0,-1 0 1 0 0,1-1-1 0 0,-1 1 1 0 0,0-1 0 0 0,0 1-1 0 0,0-1 1 0 0,-1 1-1 0 0,1-1 1 0 0,0 0-1 0 0,-1 0 1 0 0,-2 4-1 0 0,-7 6-63 0 0,0-1-1 0 0,-1 0 0 0 0,-18 13 0 0 0,14-13-168 0 0,0 0-1 0 0,-25 13 1 0 0,35-21 136 0 0,0 0 0 0 0,0-1 0 0 0,0 0 0 0 0,0 0 0 0 0,0 0 0 0 0,0-1 0 0 0,0 0 0 0 0,-1 0 0 0 0,1-1 0 0 0,0 0 0 0 0,-11 0 0 0 0,17 0 62 0 0,0 0 0 0 0,-1 0-1 0 0,1 0 1 0 0,0 0 0 0 0,0 0 0 0 0,-1 0 0 0 0,1 0-1 0 0,0 0 1 0 0,0 0 0 0 0,-1 0 0 0 0,1 0 0 0 0,0 0-1 0 0,0 0 1 0 0,-1-1 0 0 0,1 1 0 0 0,0 0-1 0 0,0 0 1 0 0,-1 0 0 0 0,1 0 0 0 0,0 0 0 0 0,0 0-1 0 0,-1-1 1 0 0,1 1 0 0 0,0 0 0 0 0,0 0 0 0 0,0 0-1 0 0,-1-1 1 0 0,1 1 0 0 0,0 0 0 0 0,0 0-1 0 0,0-1 1 0 0,0 1 0 0 0,0 0 0 0 0,0 0 0 0 0,0-1-1 0 0,-1 1 1 0 0,1 0 0 0 0,0-1 0 0 0,9-7-131 0 0,16-4 104 0 0,11 4 42 0 0,0 1 1 0 0,1 1 0 0 0,0 2-1 0 0,0 2 1 0 0,44 3 0 0 0,-77-1-116 0 0,0 1 1 0 0,0-1-1 0 0,0 1 1 0 0,0 0-1 0 0,0 0 1 0 0,-1 0 0 0 0,1 1-1 0 0,0-1 1 0 0,-1 1-1 0 0,7 3 1 0 0,-9-4-76 0 0,0 0 0 0 0,-1-1 1 0 0,1 1-1 0 0,0 0 0 0 0,-1-1 0 0 0,1 1 1 0 0,-1 0-1 0 0,1 0 0 0 0,-1 0 0 0 0,1-1 1 0 0,-1 1-1 0 0,0 0 0 0 0,1 0 0 0 0,-1 0 1 0 0,0 0-1 0 0,1 0 0 0 0,-1 0 0 0 0,0 0 1 0 0,0 1-1 0 0,0 0-316 0 0,-1-1 1 0 0,1 1-1 0 0,0 0 1 0 0,-1-1-1 0 0,0 1 0 0 0,1 0 1 0 0,-1-1-1 0 0,0 1 1 0 0,0 0-1 0 0,0-1 1 0 0,0 1-1 0 0,0-1 0 0 0,-2 3 1 0 0,-22 16-4998 0 0,13-7 1738 0 0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4:22.7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 44 6129 0 0,'-2'0'665'0'0,"-1"1"0"0"0,1 0 0 0 0,0-1 0 0 0,0 1-1 0 0,0 0 1 0 0,1 0 0 0 0,-1 1 0 0 0,0-1 0 0 0,0 0-1 0 0,0 1 1 0 0,1-1 0 0 0,-1 1 0 0 0,1-1 0 0 0,-2 3-1 0 0,3-4-558 0 0,-1 1-1 0 0,1-1 0 0 0,0 0 1 0 0,0 0-1 0 0,0 0 0 0 0,0 1 1 0 0,0-1-1 0 0,0 0 0 0 0,0 0 1 0 0,0 1-1 0 0,0-1 0 0 0,0 0 1 0 0,0 0-1 0 0,0 1 0 0 0,0-1 1 0 0,0 0-1 0 0,0 0 0 0 0,0 1 1 0 0,0-1-1 0 0,0 0 0 0 0,0 0 1 0 0,0 0-1 0 0,0 1 0 0 0,0-1 1 0 0,1 0-1 0 0,-1 0 0 0 0,0 0 1 0 0,0 1-1 0 0,0-1 0 0 0,0 0 1 0 0,0 0-1 0 0,1 0 0 0 0,-1 0 1 0 0,0 1-1 0 0,0-1 0 0 0,0 0 1 0 0,1 0-1 0 0,-1 0 0 0 0,0 0 1 0 0,21 1 920 0 0,-6-4-732 0 0,0-1 0 0 0,-1-1 1 0 0,1 0-1 0 0,23-13 1 0 0,-28 13-231 0 0,0 0 1 0 0,0 0-1 0 0,1 1 1 0 0,-1 0-1 0 0,1 1 1 0 0,0 0-1 0 0,0 0 1 0 0,0 2-1 0 0,1-1 1 0 0,12 1-1 0 0,-22 1-50 0 0,-1 0-1 0 0,0 0 1 0 0,0 0-1 0 0,0 0 0 0 0,0 1 1 0 0,0-1-1 0 0,1 0 1 0 0,-1 1-1 0 0,0-1 0 0 0,0 1 1 0 0,0-1-1 0 0,0 1 1 0 0,0-1-1 0 0,0 1 1 0 0,0 0-1 0 0,0-1 0 0 0,0 1 1 0 0,-1 0-1 0 0,1 0 1 0 0,0 0-1 0 0,0 0 0 0 0,-1 0 1 0 0,1 0-1 0 0,0 0 1 0 0,0 1-1 0 0,0 1-50 0 0,-1-1 0 0 0,1 0 1 0 0,-1 1-1 0 0,0-1 0 0 0,0 0 0 0 0,0 1 0 0 0,0-1 1 0 0,0 1-1 0 0,-1-1 0 0 0,1 0 0 0 0,-2 5 0 0 0,-1 2-474 0 0,-1 0 0 0 0,0 0 0 0 0,0 0 0 0 0,0-1 0 0 0,-8 11 0 0 0,6-12-110 0 0,-1 1 0 0 0,1-1 0 0 0,-1 0 0 0 0,0 0 0 0 0,-1-1 0 0 0,1 0 0 0 0,-1 0 0 0 0,-17 8 0 0 0,19-11 930 0 0,0 0 0 0 0,-1-1 0 0 0,1 0 1 0 0,-1 0-1 0 0,1 0 0 0 0,-1-1 1 0 0,0 0-1 0 0,-9 0 0 0 0,35-3 883 0 0,-1 0 0 0 0,0 0 0 0 0,27-8 0 0 0,-27 5-1162 0 0,0 1-1 0 0,0 1 1 0 0,26-1-1 0 0,-43 4 5 0 0,1-1 0 0 0,-1 1 0 0 0,0 0 0 0 0,1 0 0 0 0,-1 0 0 0 0,0 1-1 0 0,1-1 1 0 0,-1 0 0 0 0,0 0 0 0 0,1 1 0 0 0,-1-1 0 0 0,0 1-1 0 0,0-1 1 0 0,1 1 0 0 0,-1-1 0 0 0,0 1 0 0 0,0 0 0 0 0,0-1 0 0 0,0 1-1 0 0,0 0 1 0 0,1 1 0 0 0,-1-1 3 0 0,-1 1-1 0 0,0-1 1 0 0,1 0 0 0 0,-1 0-1 0 0,0 0 1 0 0,0 0-1 0 0,0 0 1 0 0,0 0 0 0 0,0 0-1 0 0,0 0 1 0 0,0 1-1 0 0,-1-1 1 0 0,1 0 0 0 0,0 0-1 0 0,0 0 1 0 0,-1 0-1 0 0,1 0 1 0 0,-1 0 0 0 0,0 2-1 0 0,-5 7 171 0 0,-1-1 0 0 0,0 0 0 0 0,-15 16-1 0 0,14-16-249 0 0,7-8 52 0 0,0 0-1 0 0,0 0 1 0 0,0 0-1 0 0,0 0 1 0 0,0 1 0 0 0,0-1-1 0 0,0 0 1 0 0,0 1 0 0 0,0-1-1 0 0,1 0 1 0 0,-1 1 0 0 0,1-1-1 0 0,-1 1 1 0 0,1-1-1 0 0,-1 1 1 0 0,1-1 0 0 0,0 1-1 0 0,0-1 1 0 0,0 1 0 0 0,0 0-1 0 0,0-1 1 0 0,0 1 0 0 0,0-1-1 0 0,0 1 1 0 0,1-1-1 0 0,-1 1 1 0 0,1-1 0 0 0,-1 1-1 0 0,1-1 1 0 0,-1 1 0 0 0,1-1-1 0 0,0 0 1 0 0,0 1 0 0 0,0-1-1 0 0,0 0 1 0 0,0 0-1 0 0,0 1 1 0 0,2 1 0 0 0,0-1-7 0 0,-1 0 0 0 0,1-1 1 0 0,0 1-1 0 0,0-1 1 0 0,0 1-1 0 0,0-1 1 0 0,0 0-1 0 0,1 0 0 0 0,-1 0 1 0 0,0-1-1 0 0,0 1 1 0 0,1-1-1 0 0,-1 0 0 0 0,0 0 1 0 0,1 0-1 0 0,-1 0 1 0 0,5-1-1 0 0,6-3-571 0 0,-1 0 1 0 0,1-1-1 0 0,-1-1 1 0 0,-1 0-1 0 0,1 0 1 0 0,22-16-1 0 0,-22 12-2301 0 0,-1 0 0 0 0,0 0 0 0 0,13-15-1 0 0,-7 2-3399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8:51.9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79 157 13883 0 0,'-1'0'166'0'0,"-42"-1"6593"0"0,41 1-6599 0 0,0 1-1 0 0,0-1 1 0 0,0 1 0 0 0,0-1 0 0 0,0 1 0 0 0,0-1-1 0 0,0 1 1 0 0,0 0 0 0 0,1 0 0 0 0,-1 0-1 0 0,0 0 1 0 0,0 1 0 0 0,1-1 0 0 0,-1 0 0 0 0,1 1-1 0 0,-1-1 1 0 0,1 1 0 0 0,-2 1 0 0 0,44-62-982 0 0,-33 46 751 0 0,1 0-1 0 0,0 1 0 0 0,1 0 0 0 0,0 0 1 0 0,23-19-1 0 0,-29 28 62 0 0,-1 0 0 0 0,1 1 0 0 0,0-1 0 0 0,0 1 0 0 0,0 0 0 0 0,0 0 0 0 0,1 1 0 0 0,-1-1 0 0 0,0 1 0 0 0,9-2 0 0 0,-10 3 4 0 0,1 0 1 0 0,-1 0-1 0 0,0 1 1 0 0,0-1 0 0 0,0 1-1 0 0,0-1 1 0 0,-1 1 0 0 0,1 0-1 0 0,0 0 1 0 0,0 0-1 0 0,0 0 1 0 0,-1 1 0 0 0,1-1-1 0 0,0 1 1 0 0,-1 0 0 0 0,1 0-1 0 0,-1-1 1 0 0,3 4-1 0 0,-2-1 35 0 0,0 1-1 0 0,0-1 0 0 0,0 1 0 0 0,0-1 0 0 0,-1 1 0 0 0,1 0 0 0 0,-1 0 0 0 0,0 0 0 0 0,-1 1 0 0 0,1-1 0 0 0,-1 0 0 0 0,0 0 0 0 0,-1 1 0 0 0,1-1 0 0 0,-1 1 0 0 0,0-1 0 0 0,0 0 0 0 0,-1 1 0 0 0,0-1 1 0 0,0 1-1 0 0,-3 8 0 0 0,1-1 36 0 0,-1 1 0 0 0,-1-1 0 0 0,0 0 0 0 0,-1 0 0 0 0,0-1 0 0 0,-1 0 0 0 0,-12 16 0 0 0,13-20-35 0 0,-1-1 1 0 0,0 0-1 0 0,-1 0 1 0 0,1 0-1 0 0,-1-1 1 0 0,-1-1-1 0 0,1 1 0 0 0,-11 4 1 0 0,13-7-31 0 0,0 0 1 0 0,0-1-1 0 0,0 0 0 0 0,0 0 1 0 0,0 0-1 0 0,0-1 0 0 0,0 0 1 0 0,-1 0-1 0 0,1 0 0 0 0,0-1 0 0 0,-1 0 1 0 0,1-1-1 0 0,-1 1 0 0 0,-6-2 1 0 0,6-2-440 0 0,19 2 135 0 0,20 3 32 0 0,-6 1-624 0 0,1-1-1 0 0,45-4 1 0 0,-58 1-468 0 0,0-1 1 0 0,-1 0-1 0 0,0 0 1 0 0,0-2-1 0 0,0 1 1 0 0,0-2-1 0 0,14-8 1 0 0,16-13-4509 0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1:30.2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 8842 0 0,'10'-3'7200'0'0,"14"4"-4672"0"0,-15-1-1382 0 0,46 1 1400 0 0,93 6 343 0 0,-129-4-2761 0 0,0-1 0 0 0,-1 2 0 0 0,0 1 0 0 0,0 0 0 0 0,30 13 0 0 0,-43-16-105 0 0,0 1-1 0 0,0 0 1 0 0,0 0 0 0 0,-1 0 0 0 0,1 0 0 0 0,-1 1-1 0 0,0 0 1 0 0,0 0 0 0 0,0 0 0 0 0,0 0 0 0 0,-1 1-1 0 0,1-1 1 0 0,4 10 0 0 0,-7-11-15 0 0,0 1 1 0 0,0-1-1 0 0,0 1 0 0 0,0-1 0 0 0,-1 0 1 0 0,1 1-1 0 0,-1-1 0 0 0,0 1 0 0 0,0-1 1 0 0,0 1-1 0 0,-1-1 0 0 0,1 1 0 0 0,-1-1 1 0 0,0 1-1 0 0,1-1 0 0 0,-2 1 0 0 0,1-1 1 0 0,0 0-1 0 0,-1 0 0 0 0,1 0 1 0 0,-1 0-1 0 0,0 0 0 0 0,-2 3 0 0 0,-14 15-170 0 0,-1-1-1 0 0,-1 0 0 0 0,0-2 1 0 0,-1 0-1 0 0,-36 22 0 0 0,35-25-228 0 0,1 0 0 0 0,0 1 0 0 0,1 1 0 0 0,1 1-1 0 0,1 0 1 0 0,-24 32 0 0 0,39-44 335 0 0,-1 0-1 0 0,1 0 1 0 0,0 0 0 0 0,0 0-1 0 0,1 1 1 0 0,0-1 0 0 0,0 1-1 0 0,0 0 1 0 0,1-1-1 0 0,0 1 1 0 0,0 0 0 0 0,1 0-1 0 0,0 0 1 0 0,0 0-1 0 0,0 0 1 0 0,1-1 0 0 0,3 11-1 0 0,-3-11 69 0 0,1-1-1 0 0,0 1 1 0 0,1-1-1 0 0,-1 0 1 0 0,1 0-1 0 0,0 0 1 0 0,0-1-1 0 0,1 1 1 0 0,0-1-1 0 0,-1 1 1 0 0,1-1 0 0 0,1 0-1 0 0,-1-1 1 0 0,1 1-1 0 0,-1-1 1 0 0,1 0-1 0 0,0 0 1 0 0,0 0-1 0 0,0-1 1 0 0,0 1-1 0 0,9 1 1 0 0,0 0-12 0 0,0-2 0 0 0,0 0 0 0 0,1 0 1 0 0,-1-1-1 0 0,1-1 0 0 0,-1-1 0 0 0,0 0 1 0 0,1 0-1 0 0,-1-2 0 0 0,20-5 0 0 0,-14 2-515 0 0,0 0-1 0 0,28-14 0 0 0,-33 12-1218 0 0,0 0 0 0 0,28-21 0 0 0,-38 24 716 0 0,1 0 1 0 0,-1 0-1 0 0,-1 0 1 0 0,1 0-1 0 0,-1-1 1 0 0,0 0-1 0 0,0 0 1 0 0,-1 0-1 0 0,6-12 0 0 0,8-20-3220 0 0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4:23.1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0 17748 0 0,'0'1'128'0'0,"0"-1"0"0"0,-1 0 0 0 0,1 0 0 0 0,0 0 0 0 0,-1 0 0 0 0,1 0 0 0 0,0 0 1 0 0,-1 1-1 0 0,1-1 0 0 0,0 0 0 0 0,-1 0 0 0 0,1 0 0 0 0,0 1 0 0 0,0-1 0 0 0,-1 0 0 0 0,1 0 0 0 0,0 1 0 0 0,0-1 1 0 0,-1 0-1 0 0,1 1 0 0 0,0-1 0 0 0,0 0 0 0 0,0 1 0 0 0,0-1 0 0 0,0 0 0 0 0,0 1 0 0 0,-1-1 0 0 0,1 0 0 0 0,0 1 1 0 0,0-1-1 0 0,0 1 0 0 0,0-1 0 0 0,0 0 0 0 0,0 1 0 0 0,0-1 0 0 0,0 0 0 0 0,1 1 0 0 0,13 6 1582 0 0,34 1-1875 0 0,-39-7 581 0 0,3 0-373 0 0,-1 1 0 0 0,1 0 0 0 0,0 1 0 0 0,-1 0 0 0 0,0 1 0 0 0,13 6 0 0 0,-22-9-17 0 0,0 0 0 0 0,1 0-1 0 0,-1 1 1 0 0,0-1-1 0 0,0 1 1 0 0,0 0 0 0 0,0 0-1 0 0,0 0 1 0 0,0 0 0 0 0,-1 0-1 0 0,1 0 1 0 0,-1 0-1 0 0,1 0 1 0 0,-1 1 0 0 0,0-1-1 0 0,0 0 1 0 0,0 1-1 0 0,0-1 1 0 0,0 1 0 0 0,-1 0-1 0 0,1-1 1 0 0,-1 1-1 0 0,1-1 1 0 0,-1 1 0 0 0,0 0-1 0 0,0-1 1 0 0,0 1-1 0 0,-1 0 1 0 0,1-1 0 0 0,-1 1-1 0 0,1 0 1 0 0,-1-1 0 0 0,-2 5-1 0 0,-3 8 85 0 0,-1-1 0 0 0,-1 1 0 0 0,-15 22 0 0 0,14-26-97 0 0,1 2-1 0 0,0-1 0 0 0,2 1 0 0 0,-1 0 0 0 0,-6 22 1 0 0,12-31-21 0 0,0 1 0 0 0,0-1-1 0 0,1 0 1 0 0,-1 1 0 0 0,1-1 0 0 0,1 0 0 0 0,-1 0 0 0 0,0 1 0 0 0,1-1 0 0 0,0 0 0 0 0,0 0 0 0 0,0 0 0 0 0,1 1 0 0 0,-1-1 0 0 0,1-1 0 0 0,0 1 0 0 0,0 0 0 0 0,0 0 0 0 0,1-1-1 0 0,-1 1 1 0 0,1-1 0 0 0,0 0 0 0 0,4 5 0 0 0,-4-6-39 0 0,-1 1-1 0 0,1-1 0 0 0,0 1 1 0 0,0-1-1 0 0,0 0 1 0 0,0 0-1 0 0,0-1 0 0 0,0 1 1 0 0,1 0-1 0 0,-1-1 1 0 0,0 0-1 0 0,1 0 1 0 0,-1 0-1 0 0,1 0 0 0 0,-1-1 1 0 0,1 1-1 0 0,5-1 1 0 0,-4 0-116 0 0,0-1 1 0 0,0 0 0 0 0,-1 0-1 0 0,1-1 1 0 0,0 1 0 0 0,0-1-1 0 0,-1 0 1 0 0,1 0 0 0 0,-1 0-1 0 0,0-1 1 0 0,6-4 0 0 0,-1 0-770 0 0,0 0 0 0 0,-1-1 0 0 0,1-1 0 0 0,9-12 0 0 0,-10 10-2065 0 0,0-1 0 0 0,11-22 0 0 0,-5 5-3151 0 0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4:23.4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 0 15307 0 0,'-1'1'197'0'0,"0"-1"0"0"0,0 0 0 0 0,0 1 0 0 0,0-1-1 0 0,1 1 1 0 0,-1 0 0 0 0,0-1 0 0 0,1 1 0 0 0,-1 0-1 0 0,0-1 1 0 0,1 1 0 0 0,-1 0 0 0 0,1-1 0 0 0,-1 1-1 0 0,1 0 1 0 0,-1 0 0 0 0,1 0 0 0 0,0 0 0 0 0,-1 0 0 0 0,1-1-1 0 0,0 1 1 0 0,0 0 0 0 0,-1 0 0 0 0,1 0 0 0 0,0 0-1 0 0,0 0 1 0 0,0 0 0 0 0,0 0 0 0 0,0 0 0 0 0,1 0-1 0 0,-1 1 1 0 0,1 0-81 0 0,1 1 0 0 0,-1-1 0 0 0,1 0-1 0 0,-1 0 1 0 0,1 0 0 0 0,0-1 0 0 0,-1 1-1 0 0,1 0 1 0 0,0-1 0 0 0,0 1 0 0 0,4 2-1 0 0,4 2-168 0 0,1-1 1 0 0,0 0-1 0 0,0 0 0 0 0,13 3 0 0 0,-7-5 31 0 0,-14-3-172 0 0,1 1 0 0 0,-1-1 0 0 0,0 1 0 0 0,0-1 0 0 0,1 1 0 0 0,-1 0 0 0 0,0 1 0 0 0,0-1 0 0 0,3 2 0 0 0,-6-2-191 0 0,0 0 0 0 0,0-1 0 0 0,0 1-1 0 0,-1 0 1 0 0,1-1 0 0 0,0 1 0 0 0,-1-1-1 0 0,1 1 1 0 0,0 0 0 0 0,-1-1 0 0 0,1 1-1 0 0,-1-1 1 0 0,1 1 0 0 0,-1-1-1 0 0,1 1 1 0 0,-1-1 0 0 0,1 0 0 0 0,-1 1-1 0 0,1-1 1 0 0,-1 0 0 0 0,0 1 0 0 0,1-1-1 0 0,-1 0 1 0 0,0 0 0 0 0,1 1 0 0 0,-1-1-1 0 0,-1 0 1 0 0,-20 10-3290 0 0,22-10 3656 0 0,-61 19-1762 0 0,11-4 8986 0 0,50-15-6936 0 0,-1 0 1 0 0,1 0 0 0 0,-1 0-1 0 0,1 0 1 0 0,-1 0 0 0 0,1 0-1 0 0,-1 1 1 0 0,1-1 0 0 0,-1 0-1 0 0,1 0 1 0 0,-1 0 0 0 0,1 1-1 0 0,-1-1 1 0 0,1 0 0 0 0,0 1-1 0 0,-1-1 1 0 0,1 0 0 0 0,0 1 0 0 0,-1-1-1 0 0,1 1 1 0 0,0-1 0 0 0,-1 0-1 0 0,1 1 1 0 0,0-1 0 0 0,0 1-1 0 0,-1-1 1 0 0,1 1 0 0 0,0-1-1 0 0,0 2 1 0 0,11 7 3064 0 0,24 1-2473 0 0,9-9-153 0 0,-3-11-5324 0 0,-38 9 3829 0 0,1-1 0 0 0,0 0 1 0 0,-1 0-1 0 0,1 0 1 0 0,-1 0-1 0 0,0-1 0 0 0,0 0 1 0 0,0 1-1 0 0,0-1 1 0 0,0 0-1 0 0,0 0 1 0 0,-1-1-1 0 0,0 1 0 0 0,1 0 1 0 0,-1-1-1 0 0,-1 1 1 0 0,1-1-1 0 0,2-7 0 0 0,2-9-2555 0 0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4:23.9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139 102 4553 0 0,'2'-11'486'0'0,"8"-43"1983"0"0,-8 18 2215 0 0,-3 88 3161 0 0,-5 1-4009 0 0,-8 28-3808 0 0,-7 0-4418 0 0,-37 80-6603 0 0,10-58 10887 0 0,48-102 383 0 0,-1-1 0 0 0,1 1-1 0 0,-1-1 1 0 0,1 1 0 0 0,0 0-1 0 0,-1-1 1 0 0,1 1-1 0 0,0 0 1 0 0,0-1 0 0 0,-1 1-1 0 0,1 0 1 0 0,0-1 0 0 0,0 1-1 0 0,0 0 1 0 0,0-1-1 0 0,0 1 1 0 0,0 0 0 0 0,0-1-1 0 0,0 1 1 0 0,0 0 0 0 0,0 0-1 0 0,0-1 1 0 0,0 1 0 0 0,1 0-1 0 0,-1-1 1 0 0,0 1-1 0 0,0 0 1 0 0,1-1 0 0 0,0 2-1 0 0,0-2-52 0 0,0 1-1 0 0,0-1 0 0 0,0 0 0 0 0,0 0 0 0 0,0 1 1 0 0,1-1-1 0 0,-1 0 0 0 0,0 0 0 0 0,0 0 0 0 0,0 0 1 0 0,1 0-1 0 0,-1 0 0 0 0,0-1 0 0 0,0 1 0 0 0,2-1 1 0 0,55-23 948 0 0,-48 20-474 0 0,4-2-428 0 0,-1 0 1 0 0,0 2 0 0 0,1-1-1 0 0,0 2 1 0 0,0 0 0 0 0,15-2 0 0 0,-26 5-225 0 0,0 0 0 0 0,0 0 1 0 0,0 0-1 0 0,-1 0 1 0 0,1 1-1 0 0,0-1 0 0 0,0 1 1 0 0,-1-1-1 0 0,1 1 1 0 0,0 0-1 0 0,-1 0 0 0 0,1 0 1 0 0,0 0-1 0 0,-1 1 1 0 0,0-1-1 0 0,1 1 0 0 0,-1 0 1 0 0,0-1-1 0 0,0 1 1 0 0,0 0-1 0 0,0 0 0 0 0,0 0 1 0 0,0 0-1 0 0,-1 1 1 0 0,1-1-1 0 0,-1 0 0 0 0,1 1 1 0 0,-1-1-1 0 0,0 1 1 0 0,0 0-1 0 0,0-1 0 0 0,0 1 1 0 0,-1 0-1 0 0,1 0 1 0 0,-1-1-1 0 0,1 1 0 0 0,-1 5 1 0 0,0 41-2755 0 0,-7-16-7456 0 0,1-21 2034 0 0</inkml:trace>
  <inkml:trace contextRef="#ctx0" brushRef="#br0" timeOffset="1">518 598 17580 0 0,'13'-6'6569'0'0,"-2"1"-5521"0"0,4 0-303 0 0,-6 1-41 0 0,-3 3-200 0 0,-1 2-192 0 0,-3 1-120 0 0,1-1-104 0 0,-1 0-80 0 0,0 0-208 0 0,1 0-544 0 0,0 1-921 0 0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4:38.7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1 10298 0 0,'-6'0'12481'0'0,"6"0"-12292"0"0,-3 20 3761 0 0,5 36-5432 0 0,-1-44 2644 0 0,10 132-1051 0 0,-3-83-5263 0 0,-8-61 5092 0 0,1 7-4996 0 0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4:39.2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197 185 11226 0 0,'-5'0'730'0'0,"0"1"-1"0"0,0 0 1 0 0,-1 0-1 0 0,1 0 1 0 0,0 1-1 0 0,0-1 1 0 0,0 1-1 0 0,1 1 1 0 0,-1-1-1 0 0,0 1 1 0 0,1-1-1 0 0,-1 1 1 0 0,1 1-1 0 0,-7 5 1 0 0,7-4-465 0 0,1 0 0 0 0,-1-1 0 0 0,1 1 1 0 0,0 0-1 0 0,0 1 0 0 0,0-1 1 0 0,1 0-1 0 0,0 1 0 0 0,0 0 1 0 0,0-1-1 0 0,-1 11 0 0 0,2-6-216 0 0,0 0 0 0 0,1 0 0 0 0,0 0 0 0 0,0 1 0 0 0,1-1 0 0 0,1 0 0 0 0,-1 0-1 0 0,2 0 1 0 0,-1-1 0 0 0,1 1 0 0 0,1-1 0 0 0,0 1 0 0 0,0-1 0 0 0,1 0 0 0 0,7 9 0 0 0,-6-10-41 0 0,1 0-1 0 0,0 0 1 0 0,0-1 0 0 0,1 0 0 0 0,0 0-1 0 0,0-1 1 0 0,0 0 0 0 0,1 0 0 0 0,0-1-1 0 0,0-1 1 0 0,1 1 0 0 0,-1-1 0 0 0,1-1-1 0 0,0 0 1 0 0,0 0 0 0 0,0-1 0 0 0,0 0-1 0 0,1-1 1 0 0,-1 0 0 0 0,0-1 0 0 0,1 0-1 0 0,-1 0 1 0 0,0-1 0 0 0,1 0 0 0 0,-1-1-1 0 0,0 0 1 0 0,0-1 0 0 0,0 0 0 0 0,-1-1 0 0 0,1 0-1 0 0,-1 0 1 0 0,1-1 0 0 0,-2 0 0 0 0,1-1-1 0 0,0 0 1 0 0,-1 0 0 0 0,0-1 0 0 0,-1 0-1 0 0,1 0 1 0 0,-1-1 0 0 0,-1 0 0 0 0,7-10-1 0 0,-5 6 46 0 0,0-1-1 0 0,-1 1 1 0 0,-1-1-1 0 0,0-1 1 0 0,-1 1-1 0 0,0-1 1 0 0,-1 0-1 0 0,-1 0 1 0 0,3-28 0 0 0,-5 33 19 0 0,-1 0 1 0 0,0 0 0 0 0,0 0-1 0 0,-1 0 1 0 0,-1 0 0 0 0,1 0-1 0 0,-1 0 1 0 0,-1 1 0 0 0,0-1-1 0 0,0 1 1 0 0,0 0 0 0 0,-1-1 0 0 0,-1 2-1 0 0,1-1 1 0 0,-1 0 0 0 0,0 1-1 0 0,-7-7 1 0 0,-1 0 57 0 0,-1 1 0 0 0,-1 0 0 0 0,0 1 0 0 0,0 1 0 0 0,-1 0 0 0 0,0 1 0 0 0,-1 1 0 0 0,0 0 0 0 0,-1 1 0 0 0,-21-6 0 0 0,33 13-103 0 0,-1 0 0 0 0,1 0 0 0 0,-1 1 0 0 0,1-1 0 0 0,-1 1 1 0 0,1 1-1 0 0,-1 0 0 0 0,1-1 0 0 0,-1 2 0 0 0,1-1 0 0 0,0 1 1 0 0,-8 3-1 0 0,4 0-4 0 0,0 0 1 0 0,0 0 0 0 0,1 1 0 0 0,0 0 0 0 0,0 1 0 0 0,-14 13-1 0 0,7-3-433 0 0,0 2-1 0 0,0 0 0 0 0,2 1 1 0 0,1 0-1 0 0,-20 40 0 0 0,24-41-1805 0 0,2-1 0 0 0,-10 37 0 0 0,7 9-9180 0 0,9-41 5118 0 0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4:40.6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 78 10722 0 0,'-2'0'433'0'0,"-1"0"-1"0"0,1 0 1 0 0,0-1-1 0 0,0 1 1 0 0,-1-1-1 0 0,1 0 1 0 0,0 0-1 0 0,0 0 1 0 0,0 0-1 0 0,0 0 0 0 0,0 0 1 0 0,0 0-1 0 0,0 0 1 0 0,1-1-1 0 0,-3-1 1 0 0,3 2-339 0 0,1 0 0 0 0,0 0 0 0 0,-1 0 1 0 0,1 0-1 0 0,0 0 0 0 0,0 0 0 0 0,-1 0 0 0 0,1 0 1 0 0,0-1-1 0 0,0 1 0 0 0,0 0 0 0 0,0 0 1 0 0,0 0-1 0 0,1 0 0 0 0,-1 0 0 0 0,0 0 0 0 0,0 0 1 0 0,1 0-1 0 0,-1 0 0 0 0,1 0 0 0 0,-1 0 0 0 0,1 0 1 0 0,-1 0-1 0 0,1 0 0 0 0,-1 0 0 0 0,1 1 0 0 0,0-1 1 0 0,0 0-1 0 0,-1 0 0 0 0,1 1 0 0 0,0-1 1 0 0,0 0-1 0 0,0 1 0 0 0,1-2 0 0 0,4-1 7 0 0,-1-1-1 0 0,1 1 0 0 0,-1 0 1 0 0,1 0-1 0 0,0 1 0 0 0,0 0 1 0 0,0 0-1 0 0,0 0 0 0 0,1 1 1 0 0,-1 0-1 0 0,0 0 1 0 0,1 0-1 0 0,-1 1 0 0 0,1 0 1 0 0,-1 0-1 0 0,10 2 0 0 0,-4 0-21 0 0,-1 0-1 0 0,1 0 0 0 0,-1 1 1 0 0,1 1-1 0 0,-1 0 0 0 0,0 0 1 0 0,0 1-1 0 0,11 7 0 0 0,-19-10-33 0 0,-1-1-1 0 0,0 1 0 0 0,0-1 1 0 0,0 1-1 0 0,-1 0 0 0 0,1 0 1 0 0,0 0-1 0 0,-1 0 0 0 0,1 0 1 0 0,-1 0-1 0 0,1 0 0 0 0,-1 0 1 0 0,0 1-1 0 0,0-1 0 0 0,0 0 1 0 0,0 1-1 0 0,-1-1 0 0 0,1 1 1 0 0,0 4-1 0 0,-1-2 7 0 0,0 0-1 0 0,0 0 1 0 0,-1-1 0 0 0,0 1 0 0 0,0 0-1 0 0,0 0 1 0 0,0 0 0 0 0,-1-1-1 0 0,-3 9 1 0 0,-5 3 25 0 0,1 1 1 0 0,-2-1-1 0 0,0-1 0 0 0,-17 18 0 0 0,3-9-5 0 0,19-19-55 0 0,1 0 0 0 0,-1 0-1 0 0,1 0 1 0 0,0 1-1 0 0,0 0 1 0 0,1 0 0 0 0,-6 9-1 0 0,10-15-12 0 0,1 1 0 0 0,-1-1 0 0 0,0 1 0 0 0,1-1 0 0 0,-1 1 0 0 0,0-1 0 0 0,1 1 0 0 0,-1-1 0 0 0,1 1 0 0 0,-1-1 0 0 0,1 1-1 0 0,-1-1 1 0 0,1 0 0 0 0,-1 1 0 0 0,1-1 0 0 0,-1 0 0 0 0,1 0 0 0 0,-1 1 0 0 0,1-1 0 0 0,0 0 0 0 0,-1 0 0 0 0,1 0 0 0 0,-1 0 0 0 0,1 0-1 0 0,0 0 1 0 0,-1 0 0 0 0,1 0 0 0 0,-1 0 0 0 0,2 0 0 0 0,20 1 33 0 0,3-3 32 0 0,-1-2 0 0 0,0-1 0 0 0,0-1 0 0 0,29-11 0 0 0,-10 3-2247 0 0,1 2-3459 0 0,-35 10 341 0 0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4:41.1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189 70 11130 0 0,'-7'1'1177'0'0,"1"0"1"0"0,0 1-1 0 0,0-1 0 0 0,0 1 0 0 0,0 0 0 0 0,0 1 0 0 0,1 0 0 0 0,-8 4 0 0 0,5-2-439 0 0,1 0 0 0 0,-1 1 0 0 0,2 0 0 0 0,-1 1 0 0 0,-7 8 0 0 0,4-1-502 0 0,0 0 1 0 0,0 1-1 0 0,1 0 0 0 0,1 1 1 0 0,-9 26-1 0 0,14-34-228 0 0,0 0 0 0 0,1 0 0 0 0,0 0-1 0 0,1 1 1 0 0,0-1 0 0 0,0 0 0 0 0,1 1 0 0 0,0-1 0 0 0,0 1 0 0 0,1-1 0 0 0,0 1 0 0 0,0-1-1 0 0,4 10 1 0 0,-1-6-9 0 0,1 0-1 0 0,0 0 0 0 0,1-1 1 0 0,0 0-1 0 0,1 0 0 0 0,0 0 1 0 0,17 18-1 0 0,-2-6-21 0 0,1-1 0 0 0,2-2 1 0 0,0 0-1 0 0,1-2 0 0 0,1 0 0 0 0,32 15 0 0 0,-43-25 9 0 0,1 0 0 0 0,0-1 0 0 0,0-1-1 0 0,1 0 1 0 0,-1-1 0 0 0,1-1 0 0 0,30 3-1 0 0,-37-7 7 0 0,-1 0 0 0 0,1 0-1 0 0,-1-1 1 0 0,1-1 0 0 0,-1 0-1 0 0,0 0 1 0 0,1-1 0 0 0,-1 0-1 0 0,0-1 1 0 0,-1 0 0 0 0,1-1-1 0 0,-1 0 1 0 0,0 0 0 0 0,14-11-1 0 0,-3-1 0 0 0,-1-1 0 0 0,-1 0 0 0 0,0-1 0 0 0,-2-1 0 0 0,0-1 0 0 0,-1-1 0 0 0,-1 0 0 0 0,-1 0 0 0 0,-2-1-1 0 0,0-1 1 0 0,-1 0 0 0 0,-1-1 0 0 0,-2 1 0 0 0,0-2 0 0 0,-2 1 0 0 0,3-29 0 0 0,-8 48 29 0 0,1 1-1 0 0,-1 0 1 0 0,-1 0 0 0 0,1-1 0 0 0,-1 1 0 0 0,0 0 0 0 0,0 0 0 0 0,-1-1-1 0 0,1 1 1 0 0,-1 0 0 0 0,0 1 0 0 0,-1-1 0 0 0,1 0 0 0 0,-5-6-1 0 0,1 4 12 0 0,0 0-1 0 0,0 1 1 0 0,0 0 0 0 0,-1 0-1 0 0,0 0 1 0 0,0 1-1 0 0,0 0 1 0 0,-9-4-1 0 0,-13-4 72 0 0,0 0-1 0 0,-1 2 1 0 0,-54-13 0 0 0,75 22-88 0 0,-29-7 63 0 0,-1 1 0 0 0,0 1-1 0 0,-59-1 1 0 0,81 7-104 0 0,0 2-1 0 0,1 0 1 0 0,-1 1-1 0 0,1 1 1 0 0,-1 0-1 0 0,1 1 0 0 0,0 1 1 0 0,0 0-1 0 0,1 2 1 0 0,-30 15-1 0 0,39-18-228 0 0,1 0 0 0 0,0 0 0 0 0,0 1 0 0 0,0-1 0 0 0,0 1 0 0 0,1 0-1 0 0,-1 1 1 0 0,1-1 0 0 0,1 1 0 0 0,-1 0 0 0 0,1 0 0 0 0,0 0 0 0 0,0 0 0 0 0,-3 12-1 0 0,1 0-2465 0 0,1 1 1 0 0,1 0-1 0 0,1-1 0 0 0,0 22 0 0 0,2-4-4065 0 0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4:41.9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20 9602 0 0,'2'-2'7602'0'0,"8"-2"-3576"0"0,3 1-3691 0 0,0-1-1 0 0,0 2 1 0 0,0 0-1 0 0,15-1 0 0 0,-24 4-269 0 0,0-1 1 0 0,1 1-1 0 0,-1 0 0 0 0,0 0 0 0 0,0 0 0 0 0,0 1 0 0 0,0-1 1 0 0,0 1-1 0 0,0 0 0 0 0,0 0 0 0 0,-1 0 0 0 0,7 5 1 0 0,-9-5-67 0 0,0-1 0 0 0,0 0 1 0 0,0 0-1 0 0,0 0 1 0 0,0 1-1 0 0,-1-1 0 0 0,1 0 1 0 0,0 1-1 0 0,-1-1 1 0 0,1 0-1 0 0,-1 1 1 0 0,1-1-1 0 0,-1 1 0 0 0,0-1 1 0 0,0 1-1 0 0,0-1 1 0 0,0 1-1 0 0,0-1 1 0 0,0 1-1 0 0,0-1 0 0 0,0 1 1 0 0,0-1-1 0 0,-1 1 1 0 0,1-1-1 0 0,-1 1 0 0 0,1-1 1 0 0,-1 0-1 0 0,1 1 1 0 0,-1-1-1 0 0,0 0 1 0 0,0 1-1 0 0,0-1 0 0 0,1 0 1 0 0,-1 0-1 0 0,-1 0 1 0 0,1 0-1 0 0,0 0 1 0 0,0 0-1 0 0,-2 2 0 0 0,-2 0-55 0 0,0 1 0 0 0,0-1 0 0 0,0 0 0 0 0,0 0-1 0 0,-1-1 1 0 0,1 1 0 0 0,-1-1 0 0 0,1 0 0 0 0,-1-1-1 0 0,0 0 1 0 0,0 1 0 0 0,-7-1 0 0 0,-27 8 80 0 0,40-9-20 0 0,0 0 1 0 0,-1 0 0 0 0,1 0-1 0 0,0 0 1 0 0,0 0 0 0 0,0 0 0 0 0,0 0-1 0 0,0 0 1 0 0,0 0 0 0 0,0 0 0 0 0,0 0-1 0 0,0 0 1 0 0,-1 0 0 0 0,1 0-1 0 0,0 0 1 0 0,0 0 0 0 0,0 0 0 0 0,0 0-1 0 0,0 1 1 0 0,0-1 0 0 0,0 0 0 0 0,0 0-1 0 0,0 0 1 0 0,0 0 0 0 0,0 0-1 0 0,0 0 1 0 0,0 0 0 0 0,0 0 0 0 0,-1 0-1 0 0,1 0 1 0 0,0 1 0 0 0,0-1 0 0 0,0 0-1 0 0,0 0 1 0 0,0 0 0 0 0,0 0-1 0 0,0 0 1 0 0,0 0 0 0 0,0 0 0 0 0,0 0-1 0 0,0 0 1 0 0,0 1 0 0 0,0-1-1 0 0,0 0 1 0 0,0 0 0 0 0,0 0 0 0 0,1 0-1 0 0,-1 0 1 0 0,0 0 0 0 0,0 0 0 0 0,0 0-1 0 0,0 0 1 0 0,0 1 0 0 0,0-1-1 0 0,0 0 1 0 0,0 0 0 0 0,0 0 0 0 0,0 0-1 0 0,0 0 1 0 0,0 0 0 0 0,0 0 0 0 0,1 0-1 0 0,-1 0 1 0 0,0 0 0 0 0,0 0-1 0 0,11 6 146 0 0,13 2 43 0 0,47 3 139 0 0,-58-10-148 0 0,0 1 1 0 0,0 0-1 0 0,0 1 0 0 0,-1 0 1 0 0,21 7-1 0 0,-32-9-120 0 0,0 0-1 0 0,1 0 1 0 0,-1-1-1 0 0,1 1 1 0 0,-1 0 0 0 0,0 0-1 0 0,0 0 1 0 0,0 0-1 0 0,0 0 1 0 0,1 1 0 0 0,-1-1-1 0 0,-1 0 1 0 0,1 0-1 0 0,0 1 1 0 0,0-1 0 0 0,0 1-1 0 0,-1-1 1 0 0,1 0-1 0 0,-1 1 1 0 0,1-1 0 0 0,-1 1-1 0 0,1 0 1 0 0,-1 2-1 0 0,0 0 3 0 0,0-1 0 0 0,0 1 0 0 0,-1 0 0 0 0,0 0 0 0 0,0-1 0 0 0,0 1 0 0 0,0 0 0 0 0,0-1 0 0 0,-4 7 0 0 0,1-2-32 0 0,-1-1 1 0 0,1 1-1 0 0,-1-1 0 0 0,-1 0 0 0 0,0-1 0 0 0,0 1 1 0 0,0-1-1 0 0,-10 7 0 0 0,9-9-19 0 0,0 0-1 0 0,-1 0 1 0 0,0-1 0 0 0,0 0-1 0 0,0-1 1 0 0,0 0 0 0 0,-9 1 0 0 0,12-2-331 0 0,0 0 0 0 0,1-1 0 0 0,-1 1 0 0 0,0-1 0 0 0,1 0 0 0 0,-1-1 0 0 0,0 1 0 0 0,1-1 0 0 0,-1 0 0 0 0,1 0 0 0 0,-1 0 0 0 0,1-1 0 0 0,-1 0 0 0 0,-3-2 0 0 0,7 3-230 0 0,0 1 0 0 0,0-1 0 0 0,1 0 0 0 0,-1 1 0 0 0,1-1 0 0 0,-1 0 0 0 0,1 0 0 0 0,-1 0 0 0 0,1 1 0 0 0,-1-1 0 0 0,1 0 0 0 0,0 0 0 0 0,0 0 1 0 0,-1 0-1 0 0,1 0 0 0 0,0 0 0 0 0,0 0 0 0 0,0 0 0 0 0,0 0 0 0 0,0-1 0 0 0,0 2 231 0 0,0-12-6696 0 0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4:42.4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202 119 15035 0 0,'-8'-2'676'0'0,"0"0"-1"0"0,0 0 0 0 0,-1 1 1 0 0,1 1-1 0 0,0-1 1 0 0,-1 1-1 0 0,1 1 0 0 0,0 0 1 0 0,-1 0-1 0 0,1 0 0 0 0,0 1 1 0 0,0 0-1 0 0,0 1 1 0 0,-8 3-1 0 0,11-3-563 0 0,0 0-1 0 0,0 0 1 0 0,1 0-1 0 0,-1 1 1 0 0,1-1-1 0 0,0 1 1 0 0,0 0 0 0 0,1 0-1 0 0,-1 1 1 0 0,1-1-1 0 0,0 1 1 0 0,0-1 0 0 0,0 1-1 0 0,0 0 1 0 0,1 0-1 0 0,0 1 1 0 0,0-1 0 0 0,0 0-1 0 0,1 1 1 0 0,0-1-1 0 0,0 1 1 0 0,0 5 0 0 0,0 4-87 0 0,1 0 0 0 0,1-1 0 0 0,0 1 0 0 0,1 0 0 0 0,1 0 1 0 0,0-1-1 0 0,1 0 0 0 0,0 1 0 0 0,2-2 0 0 0,-1 1 0 0 0,1 0 1 0 0,1-1-1 0 0,1 0 0 0 0,0-1 0 0 0,0 0 0 0 0,1 0 0 0 0,18 17 1 0 0,-15-16-33 0 0,1 0 1 0 0,1-2-1 0 0,0 1 1 0 0,0-2-1 0 0,1 0 1 0 0,1-1-1 0 0,-1 0 1 0 0,1-1-1 0 0,1-1 1 0 0,0-1-1 0 0,0 0 1 0 0,0-1 0 0 0,0-1-1 0 0,26 3 1 0 0,-33-6-2 0 0,1-1 1 0 0,0-1-1 0 0,-1 1 1 0 0,1-2-1 0 0,-1 1 1 0 0,1-2-1 0 0,-1 1 1 0 0,1-1-1 0 0,-1-1 1 0 0,0 0 0 0 0,-1 0-1 0 0,18-11 1 0 0,-15 7-4 0 0,0-1-1 0 0,0-1 1 0 0,-1 0 0 0 0,0 0 0 0 0,-1-1 0 0 0,0-1 0 0 0,-1 1 0 0 0,14-23 0 0 0,-15 20 18 0 0,0 0 1 0 0,-1-1-1 0 0,0 0 0 0 0,-1-1 1 0 0,-1 1-1 0 0,0-1 0 0 0,-1 0 0 0 0,-1-1 1 0 0,-1 1-1 0 0,0 0 0 0 0,-1-1 1 0 0,0 1-1 0 0,-2-1 0 0 0,0 1 0 0 0,-1-1 1 0 0,0 1-1 0 0,-7-23 0 0 0,4 29 29 0 0,0 0-1 0 0,0 0 0 0 0,-1 0 1 0 0,0 1-1 0 0,-1-1 1 0 0,0 2-1 0 0,0-1 0 0 0,-1 1 1 0 0,0 0-1 0 0,0 0 0 0 0,-1 1 1 0 0,0 0-1 0 0,0 1 0 0 0,-1 0 1 0 0,0 1-1 0 0,0 0 1 0 0,0 0-1 0 0,0 1 0 0 0,-1 0 1 0 0,0 1-1 0 0,-13-3 0 0 0,8 3-22 0 0,-2 0-1 0 0,1 0 0 0 0,0 2 0 0 0,0 0 1 0 0,-1 1-1 0 0,1 1 0 0 0,0 0 0 0 0,0 1 1 0 0,0 1-1 0 0,0 1 0 0 0,0 1 0 0 0,1 0 1 0 0,-20 9-1 0 0,15-3-210 0 0,1 1 1 0 0,0 1-1 0 0,1 0 0 0 0,-32 30 1 0 0,15-5-3800 0 0,4 3-5364 0 0,23-26 591 0 0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4:45.9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58 1 10530 0 0,'-10'14'2814'0'0,"1"0"0"0"0,-11 25 1 0 0,16-30-2518 0 0,1 0 1 0 0,0 0-1 0 0,1 0 0 0 0,0 0 1 0 0,0 0-1 0 0,1 1 1 0 0,0-1-1 0 0,1 1 1 0 0,1 18-1 0 0,15 97-266 0 0,-5-73-4977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1:30.6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149 151 9858 0 0,'69'16'9964'0'0,"34"5"-6642"0"0,7 2-2616 0 0,-103-22-715 0 0,-3 0-56 0 0,0-1 1 0 0,-1 1-1 0 0,1 0 0 0 0,0 0 1 0 0,-1 0-1 0 0,1 0 0 0 0,-1 1 1 0 0,0-1-1 0 0,1 1 0 0 0,-1 0 1 0 0,6 4-1 0 0,-9-5-110 0 0,-1-1 0 0 0,1 1 0 0 0,0-1 0 0 0,0 0 0 0 0,-1 1 1 0 0,1-1-1 0 0,0 0 0 0 0,-1 1 0 0 0,1-1 0 0 0,0 0 0 0 0,-1 1 0 0 0,1-1 0 0 0,-1 0 0 0 0,1 0 1 0 0,-1 0-1 0 0,1 1 0 0 0,0-1 0 0 0,-1 0 0 0 0,1 0 0 0 0,-1 0 0 0 0,1 0 0 0 0,-1 0 0 0 0,1 0 0 0 0,-1 0 1 0 0,1 0-1 0 0,-1 0 0 0 0,1 0 0 0 0,-1 0 0 0 0,1 0 0 0 0,0 0 0 0 0,-1 0 0 0 0,0 0 0 0 0,-20-1-4555 0 0,-3-1 366 0 0,-7 1-1194 0 0</inkml:trace>
  <inkml:trace contextRef="#ctx0" brushRef="#br0" timeOffset="1">0 348 10186 0 0,'7'7'430'0'0,"0"-1"0"0"0,0 1 0 0 0,0-1 0 0 0,1-1 0 0 0,-1 1 0 0 0,2-2 0 0 0,-1 1 0 0 0,0-1 0 0 0,1 0 0 0 0,0 0 0 0 0,0-1 0 0 0,0 0 1 0 0,0-1-1 0 0,0 0 0 0 0,0-1 0 0 0,13 1 0 0 0,-6-1-460 0 0,0 0 0 0 0,0-1 0 0 0,0-1 0 0 0,0 0 0 0 0,0-1 0 0 0,0-1 0 0 0,0-1 1 0 0,27-9-1 0 0,-36 9-689 0 0,0 0 1 0 0,0 0 0 0 0,-1 0 0 0 0,1-1 0 0 0,-1 0-1 0 0,0 0 1 0 0,0-1 0 0 0,-1 0 0 0 0,1 0-1 0 0,-1 0 1 0 0,7-13 0 0 0,4-8-1993 0 0,20-50 0 0 0,-16 33 2831 0 0,-9 21 150 0 0,-1-1-1 0 0,14-50 0 0 0,-18 20 6258 0 0,-8 69 1966 0 0,-9 14-5962 0 0,1-3-1695 0 0,-14 53-622 0 0,-47 142 716 0 0,10-78-8706 0 0,55-132 5630 0 0,0-1 0 0 0,-1 0-1 0 0,-12 13 1 0 0,18-22 2004 0 0,-18 25-4881 0 0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4:46.4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110 110 9970 0 0,'-4'0'271'0'0,"-1"0"1"0"0,1 1-1 0 0,-1-1 0 0 0,1 1 1 0 0,0 0-1 0 0,-1 0 0 0 0,1 1 0 0 0,0-1 1 0 0,0 1-1 0 0,0 0 0 0 0,0 0 1 0 0,0 0-1 0 0,0 1 0 0 0,0 0 0 0 0,1-1 1 0 0,-1 1-1 0 0,1 0 0 0 0,0 1 0 0 0,0-1 1 0 0,0 0-1 0 0,0 1 0 0 0,1 0 1 0 0,-1-1-1 0 0,-1 6 0 0 0,1-3-111 0 0,0 0-1 0 0,1 0 0 0 0,0 1 1 0 0,1-1-1 0 0,-1 0 0 0 0,1 1 1 0 0,0-1-1 0 0,1 1 0 0 0,-1-1 1 0 0,1 1-1 0 0,1 0 1 0 0,-1-1-1 0 0,1 1 0 0 0,0-1 1 0 0,1 0-1 0 0,3 10 0 0 0,2 1-70 0 0,2-1 0 0 0,0 0 0 0 0,1 0-1 0 0,0-1 1 0 0,2 0 0 0 0,-1-1 0 0 0,2 0-1 0 0,0-1 1 0 0,1 0 0 0 0,18 13 0 0 0,-25-22-82 0 0,0 0 0 0 0,1 0 0 0 0,0 0 0 0 0,0-1 0 0 0,0 0 0 0 0,0-1 0 0 0,0 1 0 0 0,0-2 0 0 0,1 1 0 0 0,-1-1 0 0 0,1 0 0 0 0,-1-1 0 0 0,1 0 0 0 0,-1-1 0 0 0,1 1 0 0 0,-1-2 0 0 0,1 1 0 0 0,-1-1 0 0 0,0 0 0 0 0,0-1 0 0 0,0 0 1 0 0,0 0-1 0 0,0-1 0 0 0,-1 0 0 0 0,1 0 0 0 0,-1-1 0 0 0,0 0 0 0 0,-1 0 0 0 0,1 0 0 0 0,-1-1 0 0 0,0 0 0 0 0,0 0 0 0 0,-1-1 0 0 0,1 0 0 0 0,-2 0 0 0 0,1 0 0 0 0,-1 0 0 0 0,0-1 0 0 0,0 0 0 0 0,-1 0 0 0 0,0 0 0 0 0,-1 0 0 0 0,0 0 0 0 0,0 0 0 0 0,0-1 0 0 0,0-14 0 0 0,-3 4 72 0 0,0 0-1 0 0,-1 0 1 0 0,-1 1-1 0 0,0-1 0 0 0,-13-35 1 0 0,12 43-15 0 0,0 0 0 0 0,-1 0 0 0 0,0 0 0 0 0,-1 0-1 0 0,0 1 1 0 0,0 0 0 0 0,-1 0 0 0 0,-1 1 0 0 0,0 0 0 0 0,-13-12 0 0 0,17 17-21 0 0,-1 1 0 0 0,0 0 1 0 0,1 0-1 0 0,-1 0 0 0 0,0 0 0 0 0,0 1 1 0 0,-1 0-1 0 0,1 0 0 0 0,0 0 0 0 0,-1 1 1 0 0,1 0-1 0 0,-1 0 0 0 0,0 0 0 0 0,1 1 0 0 0,-1-1 1 0 0,-8 2-1 0 0,7 0 27 0 0,0 1 0 0 0,0-1 0 0 0,0 2-1 0 0,0-1 1 0 0,1 1 0 0 0,-1 0 0 0 0,1 0 0 0 0,-1 1 0 0 0,1 0 0 0 0,0 0 0 0 0,-7 7 0 0 0,1 0-248 0 0,1 0 1 0 0,0 0-1 0 0,1 1 1 0 0,-16 24-1 0 0,16-19-932 0 0,0 0-1 0 0,2 1 0 0 0,-8 20 0 0 0,10-22-2106 0 0,1 1-1 0 0,-3 23 0 0 0,5-18-2097 0 0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4:46.9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53 1 12347 0 0,'-53'20'7504'0'0,"108"-10"-6757"0"0,-36-7-732 0 0,0 1 1 0 0,1 1-1 0 0,21 9 0 0 0,-35-12 14 0 0,0 0-1 0 0,0 1 1 0 0,0 0-1 0 0,-1 0 1 0 0,1 0-1 0 0,-1 1 0 0 0,0 0 1 0 0,0 0-1 0 0,-1 0 1 0 0,1 1-1 0 0,-1-1 1 0 0,0 1-1 0 0,0 0 0 0 0,4 7 1 0 0,-6-8 1 0 0,-1 0 0 0 0,0 0 0 0 0,0 1-1 0 0,0-1 1 0 0,0 0 0 0 0,-1 1 0 0 0,1-1 0 0 0,-1 1 0 0 0,0-1 0 0 0,-1 1 0 0 0,1-1-1 0 0,-1 1 1 0 0,0-1 0 0 0,0 0 0 0 0,0 1 0 0 0,0-1 0 0 0,-1 0 0 0 0,0 0 0 0 0,0 0 0 0 0,0 0-1 0 0,-4 5 1 0 0,4-5-52 0 0,-1 0-1 0 0,1-1 0 0 0,-1 1 1 0 0,0 0-1 0 0,-1-1 0 0 0,1 0 1 0 0,0 0-1 0 0,-1 0 0 0 0,0 0 1 0 0,0 0-1 0 0,1-1 0 0 0,-2 0 1 0 0,1 0-1 0 0,0 0 0 0 0,0 0 1 0 0,-1-1-1 0 0,1 1 0 0 0,-1-1 1 0 0,1 0-1 0 0,-7 0 0 0 0,70 14 210 0 0,-49-15-369 0 0,0 0 0 0 0,1-2 0 0 0,-1 1 0 0 0,0-1 1 0 0,0 0-1 0 0,0-1 0 0 0,18-8 0 0 0,3-6-3597 0 0,-8-4-3881 0 0,-17 11 2365 0 0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4:47.3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98 40 11170 0 0,'-6'3'464'0'0,"0"0"0"0"0,0 1 0 0 0,1 0 0 0 0,-1 0 0 0 0,1 0 0 0 0,0 0 0 0 0,0 1 0 0 0,0 0 0 0 0,0 0 0 0 0,1 1 0 0 0,0-1 0 0 0,0 1 0 0 0,1 0 0 0 0,-1 0 0 0 0,1 0 0 0 0,-2 7 0 0 0,1-2-269 0 0,1 1 0 0 0,0 0 0 0 0,1-1 0 0 0,0 1 0 0 0,1 0 0 0 0,0 0 0 0 0,1 0 0 0 0,2 19-1 0 0,-1-23-175 0 0,0 1 0 0 0,1 0 1 0 0,1-1-1 0 0,-1 0 0 0 0,1 1 0 0 0,1-1 0 0 0,-1 0 0 0 0,1 0 0 0 0,1-1 0 0 0,-1 1 0 0 0,1-1 0 0 0,1 0 0 0 0,9 10 0 0 0,-7-9 3 0 0,1 0 0 0 0,1-1 0 0 0,-1 1 0 0 0,1-2 0 0 0,0 0 0 0 0,1 0 0 0 0,0-1 0 0 0,0 0 0 0 0,18 6 0 0 0,-18-8-9 0 0,1 0 0 0 0,0-1 0 0 0,0 0 0 0 0,0-1 0 0 0,0-1 0 0 0,0 1 1 0 0,0-2-1 0 0,0 0 0 0 0,18-3 0 0 0,-22 2-13 0 0,1 0 0 0 0,-1-1 0 0 0,1 0 0 0 0,-1-1 0 0 0,0 1 0 0 0,0-2 0 0 0,0 1 0 0 0,-1-1 0 0 0,0 0 0 0 0,0 0 0 0 0,0-1 0 0 0,0 0 0 0 0,7-10 0 0 0,-7 7 21 0 0,0-1 0 0 0,-1 0 0 0 0,0-1 0 0 0,-1 1 0 0 0,0-1 0 0 0,-1 0 0 0 0,0 0 0 0 0,-1-1 0 0 0,0 1 0 0 0,0-1 0 0 0,-1 1-1 0 0,-1-1 1 0 0,0 0 0 0 0,-1 0 0 0 0,0 0 0 0 0,-1 1 0 0 0,-3-17 0 0 0,3 20 22 0 0,-1 0-1 0 0,0-1 1 0 0,0 1 0 0 0,-1 0-1 0 0,0 1 1 0 0,0-1 0 0 0,-1 1-1 0 0,0-1 1 0 0,0 1 0 0 0,-1 0-1 0 0,0 0 1 0 0,0 1-1 0 0,-1 0 1 0 0,1 0 0 0 0,-2 0-1 0 0,1 0 1 0 0,0 1 0 0 0,-1 0-1 0 0,0 1 1 0 0,0-1-1 0 0,-1 1 1 0 0,1 0 0 0 0,-1 1-1 0 0,0 0 1 0 0,-10-2 0 0 0,7 3-35 0 0,-1 0 1 0 0,0 1 0 0 0,0 0 0 0 0,1 1-1 0 0,-1 1 1 0 0,0 0 0 0 0,0 0 0 0 0,0 1 0 0 0,1 1-1 0 0,-1 0 1 0 0,1 0 0 0 0,0 1 0 0 0,0 1-1 0 0,0 0 1 0 0,1 0 0 0 0,0 1 0 0 0,0 1-1 0 0,0-1 1 0 0,-17 16 0 0 0,20-15-929 0 0,0 0 0 0 0,1 1 0 0 0,0-1 1 0 0,0 1-1 0 0,0 0 0 0 0,1 1 0 0 0,1-1 0 0 0,-1 1 0 0 0,-3 11 0 0 0,5-2-3173 0 0,8 5-1849 0 0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4:47.8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 0 6785 0 0,'-30'16'4340'0'0,"26"-11"-1492"0"0,20-10-858 0 0,-8 3-1713 0 0,-1 0 0 0 0,1 0 0 0 0,-1 1 0 0 0,1 0 0 0 0,0 1 0 0 0,-1 0 0 0 0,1 0 0 0 0,0 0 0 0 0,10 3 0 0 0,-16-3-246 0 0,0 0 0 0 0,0 1 0 0 0,0-1 0 0 0,0 0 0 0 0,0 1 0 0 0,0 0 0 0 0,0 0 0 0 0,0-1 0 0 0,0 1 0 0 0,-1 0 0 0 0,1 0 0 0 0,0 1 0 0 0,-1-1 0 0 0,1 0 0 0 0,-1 1 0 0 0,1-1 0 0 0,-1 0 0 0 0,1 1 0 0 0,-1 0 0 0 0,0-1 0 0 0,0 1 0 0 0,0 0 0 0 0,0 0 0 0 0,0-1 0 0 0,0 1 0 0 0,0 0 0 0 0,-1 0 0 0 0,1 0 0 0 0,-1 0 0 0 0,1 0 0 0 0,-1 0 0 0 0,0 0 0 0 0,0 0 0 0 0,0 0 0 0 0,0 0 0 0 0,0 1 0 0 0,0-1 0 0 0,-1 0 0 0 0,1 0 0 0 0,-1 2 0 0 0,0-3-54 0 0,1 0-1 0 0,-1 1 1 0 0,0-1-1 0 0,1 0 1 0 0,-1 0-1 0 0,0 0 1 0 0,0 1 0 0 0,0-1-1 0 0,0 0 1 0 0,0 0-1 0 0,0 0 1 0 0,0-1-1 0 0,0 1 1 0 0,0 0-1 0 0,0 0 1 0 0,0 0-1 0 0,-2 0 1 0 0,2-1-16 0 0,0 1 1 0 0,0-1-1 0 0,0 1 0 0 0,0 0 1 0 0,0-1-1 0 0,0 1 1 0 0,1 0-1 0 0,-1 0 0 0 0,0-1 1 0 0,0 1-1 0 0,0 0 1 0 0,1 0-1 0 0,-2 2 0 0 0,2-2 30 0 0,1 0 0 0 0,-1-1-1 0 0,0 1 1 0 0,0 0-1 0 0,1-1 1 0 0,-1 1 0 0 0,1 0-1 0 0,-1-1 1 0 0,0 1 0 0 0,1 0-1 0 0,-1-1 1 0 0,1 1-1 0 0,0-1 1 0 0,-1 1 0 0 0,1-1-1 0 0,-1 1 1 0 0,1-1-1 0 0,0 0 1 0 0,-1 1 0 0 0,1-1-1 0 0,0 0 1 0 0,1 1 0 0 0,19 9 169 0 0,-18-9-129 0 0,32 12 185 0 0,-27-11-165 0 0,0 1 0 0 0,0-1 0 0 0,0 1 1 0 0,-1 1-1 0 0,0-1 0 0 0,0 1 0 0 0,0 1 0 0 0,11 8 1 0 0,-18-12-29 0 0,1-1 0 0 0,-1 1 1 0 0,1 0-1 0 0,-1 0 0 0 0,0 0 1 0 0,1 0-1 0 0,-1 0 1 0 0,0 0-1 0 0,0 0 0 0 0,0 0 1 0 0,0 0-1 0 0,0 0 1 0 0,0 0-1 0 0,0 0 0 0 0,0 0 1 0 0,0 0-1 0 0,-1 0 1 0 0,1 0-1 0 0,0 0 0 0 0,-1 0 1 0 0,1 0-1 0 0,0 0 0 0 0,-1 0 1 0 0,1 0-1 0 0,-1 0 1 0 0,0-1-1 0 0,1 1 0 0 0,-1 0 1 0 0,0 0-1 0 0,1-1 1 0 0,-1 1-1 0 0,0 0 0 0 0,0-1 1 0 0,1 1-1 0 0,-1-1 1 0 0,-2 2-1 0 0,-40 26 67 0 0,33-22-101 0 0,-17 12-286 0 0,-15 8-672 0 0,13-12-2618 0 0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4:48.3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98 0 12387 0 0,'-6'2'493'0'0,"-1"1"0"0"0,2-1 0 0 0,-1 1 0 0 0,0 0 0 0 0,1 1 0 0 0,-1-1 0 0 0,1 1 0 0 0,0 0 0 0 0,0 1 0 0 0,0-1 0 0 0,1 1 0 0 0,-7 8 0 0 0,8-7-386 0 0,0 0 1 0 0,0 0-1 0 0,0 1 1 0 0,1-1-1 0 0,0 1 1 0 0,1-1-1 0 0,-1 1 1 0 0,1 0-1 0 0,0 0 1 0 0,1-1 0 0 0,0 1-1 0 0,0 8 1 0 0,1 1-66 0 0,0 0 0 0 0,1 1 1 0 0,1-1-1 0 0,0 0 1 0 0,1 0-1 0 0,1 0 0 0 0,0-1 1 0 0,1 1-1 0 0,1-1 1 0 0,1-1-1 0 0,11 19 1 0 0,-13-26-39 0 0,-1 1 0 0 0,1-1 1 0 0,1-1-1 0 0,-1 1 0 0 0,1-1 1 0 0,0 0-1 0 0,1-1 0 0 0,-1 1 1 0 0,1-1-1 0 0,0-1 0 0 0,0 0 0 0 0,1 0 1 0 0,-1 0-1 0 0,1-1 0 0 0,0-1 1 0 0,0 1-1 0 0,0-1 0 0 0,0-1 1 0 0,0 0-1 0 0,1 0 0 0 0,14-1 1 0 0,-9-2 14 0 0,-1 0 0 0 0,1-1 1 0 0,0 0-1 0 0,-1-2 0 0 0,0 1 1 0 0,0-2-1 0 0,0 0 0 0 0,-1 0 1 0 0,0-1-1 0 0,0-1 0 0 0,-1 0 1 0 0,0-1-1 0 0,0 0 0 0 0,12-13 1 0 0,-17 14-4 0 0,0 1 0 0 0,0-1 0 0 0,-1-1 0 0 0,0 1 0 0 0,0-1 1 0 0,-1 0-1 0 0,0 0 0 0 0,-1-1 0 0 0,4-13 0 0 0,-6 16 17 0 0,0 0-1 0 0,-1 0 1 0 0,0 0-1 0 0,0 0 1 0 0,-1-1-1 0 0,0 1 1 0 0,0 0-1 0 0,0 0 1 0 0,-1 0-1 0 0,-1-1 1 0 0,1 1-1 0 0,-1 0 1 0 0,0 0-1 0 0,-4-8 1 0 0,2 8 17 0 0,0 0 0 0 0,-1 0 0 0 0,0 0 0 0 0,0 1 0 0 0,0 0 0 0 0,-1 0 1 0 0,0 0-1 0 0,0 1 0 0 0,-1 0 0 0 0,1 0 0 0 0,-1 0 0 0 0,0 1 0 0 0,0 0 1 0 0,-1 1-1 0 0,1-1 0 0 0,-1 1 0 0 0,-11-2 0 0 0,1-1-55 0 0,0 2 0 0 0,-1 0 0 0 0,0 2 0 0 0,0 0 0 0 0,0 0 0 0 0,-27 3 0 0 0,32 1-214 0 0,0 0 0 0 0,0 0 0 0 0,0 2 0 0 0,-16 5 0 0 0,-24 12-5110 0 0,28-10-481 0 0,12-6-511 0 0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5:22.7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73 48 7754 0 0,'-15'-3'2140'0'0,"-19"-6"2113"0"0,32 8-3905 0 0,0 1 0 0 0,1-1 0 0 0,-1 0-1 0 0,1 1 1 0 0,-1-1 0 0 0,1 0 0 0 0,0 0-1 0 0,-1 0 1 0 0,1 0 0 0 0,0 0-1 0 0,0 0 1 0 0,-1 0 0 0 0,1 0 0 0 0,0-1-1 0 0,0 1 1 0 0,-1-2 0 0 0,3 3-317 0 0,-1-1 0 0 0,0 1 0 0 0,0-1 0 0 0,0 1 0 0 0,1-1 0 0 0,-1 1 0 0 0,0-1 0 0 0,1 1 0 0 0,-1-1 0 0 0,0 1 0 0 0,1-1 0 0 0,-1 1 0 0 0,0-1 0 0 0,1 1 0 0 0,-1 0 0 0 0,1-1 0 0 0,-1 1 0 0 0,1 0 0 0 0,-1-1 0 0 0,1 1 0 0 0,-1 0 0 0 0,1 0 0 0 0,-1 0 0 0 0,1-1 0 0 0,-1 1 0 0 0,1 0 0 0 0,-1 0-1 0 0,1 0 1 0 0,0 0 0 0 0,-1 0 0 0 0,1 0 0 0 0,-1 0 0 0 0,2 0 0 0 0,21-3 80 0 0,28 3 84 0 0,-1 2 0 0 0,58 10 0 0 0,-67-6-162 0 0,1-1 0 0 0,0-3 1 0 0,-1-1-1 0 0,45-5 0 0 0,-57-2-252 0 0,-28 6 125 0 0,0 0 1 0 0,0 0 0 0 0,0 0 0 0 0,0-1 0 0 0,0 1 0 0 0,0 0 0 0 0,0 0 0 0 0,0-1 0 0 0,0 1-1 0 0,-1-1 1 0 0,1 1 0 0 0,0-1 0 0 0,0 1 0 0 0,0-1 0 0 0,-1 1 0 0 0,1-1 0 0 0,0 0-1 0 0,0 0 1 0 0,-1 1 0 0 0,1-1 0 0 0,-1 0 0 0 0,1 0 0 0 0,-1 1 0 0 0,1-1 0 0 0,0-2-1 0 0,-2 3-9 0 0,1-1-1 0 0,-1 0 1 0 0,1 1-1 0 0,-1-1 0 0 0,1 1 1 0 0,-1-1-1 0 0,1 1 0 0 0,-1 0 1 0 0,0-1-1 0 0,1 1 0 0 0,-1 0 1 0 0,0-1-1 0 0,1 1 0 0 0,-1 0 1 0 0,0 0-1 0 0,1-1 0 0 0,-1 1 1 0 0,0 0-1 0 0,0 0 0 0 0,1 0 1 0 0,-1 0-1 0 0,0 0 1 0 0,0 0-1 0 0,-1 0 0 0 0,-23 2-571 0 0,20-2 435 0 0,-56 3-591 0 0,7-1 1028 0 0,-76 13 0 0 0,126-14-19 0 0,1 0 0 0 0,-1 0 0 0 0,0 0-1 0 0,0 0 1 0 0,0 1 0 0 0,1-1 0 0 0,-1 1 0 0 0,1 0 0 0 0,-1 0 0 0 0,1 0 0 0 0,0 1-1 0 0,-1-1 1 0 0,1 1 0 0 0,1 0 0 0 0,-1-1 0 0 0,0 1 0 0 0,1 1 0 0 0,-1-1 0 0 0,-2 5-1 0 0,2-1 1 0 0,1 0-1 0 0,-1 0 1 0 0,1 1-1 0 0,0-1 1 0 0,1 1-1 0 0,0 0 0 0 0,0 0 1 0 0,0-1-1 0 0,2 10 1 0 0,-1 2-60 0 0,1 1 0 0 0,6 38 0 0 0,-5-51-357 0 0,0 1-1 0 0,1 0 1 0 0,0 0 0 0 0,4 7-1 0 0,-5-11-298 0 0,0 0-1 0 0,1 0 0 0 0,-1 0 1 0 0,1-1-1 0 0,0 1 0 0 0,0-1 1 0 0,0 0-1 0 0,5 4 0 0 0,-7-6 235 0 0,1 0 0 0 0,-1-1 0 0 0,0 1 0 0 0,0 0 0 0 0,0-1 0 0 0,1 1 0 0 0,-1-1 0 0 0,0 1 1 0 0,1-1-1 0 0,-1 0 0 0 0,0 1 0 0 0,1-1 0 0 0,-1 0 0 0 0,1 0 0 0 0,-1 0 0 0 0,0 0 0 0 0,1 0 0 0 0,-1 0 0 0 0,0-1 0 0 0,1 1 0 0 0,-1 0 0 0 0,1-1 0 0 0,-1 1 0 0 0,0-1 0 0 0,0 1 0 0 0,2-2 0 0 0,9-6-3863 0 0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5:23.0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165 1 7314 0 0,'5'5'7342'0'0,"-2"6"-4793"0"0,-1 11-1046 0 0,-3 2-1050 0 0,0-1 0 0 0,-2 0 0 0 0,-1 0 0 0 0,-8 29 0 0 0,9-39-511 0 0,-1-1 1 0 0,-1 0-1 0 0,0 0 0 0 0,-1 0 0 0 0,0 0 0 0 0,-1-1 0 0 0,0 0 1 0 0,0 0-1 0 0,-11 10 0 0 0,13-16-107 0 0,0-1 1 0 0,0 0-1 0 0,0 0 0 0 0,-1-1 1 0 0,-6 4-1 0 0,10-6 113 0 0,0 0 0 0 0,0 0-1 0 0,0 0 1 0 0,0 0 0 0 0,0-1-1 0 0,0 1 1 0 0,0-1 0 0 0,0 1-1 0 0,0-1 1 0 0,0 0 0 0 0,0 0 0 0 0,0 0-1 0 0,0 0 1 0 0,0 0 0 0 0,0 0-1 0 0,0 0 1 0 0,-1-1 0 0 0,1 1 0 0 0,-2-2-1 0 0,4 2 49 0 0,-1 0 0 0 0,1 0 0 0 0,0 0 0 0 0,0 0-1 0 0,-1-1 1 0 0,1 1 0 0 0,0 0 0 0 0,0 0 0 0 0,-1 0 0 0 0,1 0 0 0 0,0-1-1 0 0,0 1 1 0 0,0 0 0 0 0,-1 0 0 0 0,1 0 0 0 0,0-1 0 0 0,0 1-1 0 0,0 0 1 0 0,0 0 0 0 0,0-1 0 0 0,0 1 0 0 0,-1 0 0 0 0,1 0 0 0 0,0-1-1 0 0,0 1 1 0 0,0 0 0 0 0,0 0 0 0 0,0-1 0 0 0,0 1 0 0 0,0 0-1 0 0,0-1 1 0 0,0 1 0 0 0,0 0 0 0 0,0 0 0 0 0,0-1 0 0 0,1 1-1 0 0,-1 0 1 0 0,0 0 0 0 0,0-1 0 0 0,0 1 0 0 0,0 0 0 0 0,0-1 0 0 0,14-9 86 0 0,17-3 216 0 0,4 6-155 0 0,-1 1-1 0 0,1 2 1 0 0,0 2 0 0 0,39 2 0 0 0,16-2-463 0 0,-77 1-134 0 0,18 0-1695 0 0,-14 5-2609 0 0,-14 0 1390 0 0,-3 3-1707 0 0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5:23.4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 14307 0 0,'2'4'527'0'0,"1"1"0"0"0,0-1 0 0 0,1 0-1 0 0,-1 0 1 0 0,1 0 0 0 0,0 0 0 0 0,-1 0 0 0 0,2-1 0 0 0,-1 0-1 0 0,0 0 1 0 0,1 0 0 0 0,7 4 0 0 0,-3-3-189 0 0,1-1 1 0 0,-1 0-1 0 0,0 0 1 0 0,1-1-1 0 0,0 0 1 0 0,13 0-1 0 0,3-1-297 0 0,1-2-1 0 0,-1-1 1 0 0,0-1-1 0 0,32-7 1 0 0,-38 5-1829 0 0,37-13 0 0 0,-10-6-6560 0 0,-26 12 1201 0 0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5:23.8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44 13347 0 0,'68'-7'7703'0'0,"-1"-8"-5337"0"0,-44 9-2219 0 0,-1 1 0 0 0,0 1 1 0 0,1 1-1 0 0,35 0 0 0 0,-57 3-125 0 0,-1 0 0 0 0,1 0 0 0 0,0 0 1 0 0,0 0-1 0 0,-1 0 0 0 0,1 0 0 0 0,0 0 0 0 0,-1 0 0 0 0,1 1 1 0 0,0-1-1 0 0,0 0 0 0 0,-1 0 0 0 0,1 1 0 0 0,0-1 1 0 0,-1 0-1 0 0,1 1 0 0 0,-1-1 0 0 0,1 1 0 0 0,-1-1 1 0 0,1 0-1 0 0,0 2 0 0 0,0-1-10 0 0,-1-1 0 0 0,0 1 0 0 0,0-1 0 0 0,0 1-1 0 0,0 0 1 0 0,0-1 0 0 0,0 1 0 0 0,0-1 0 0 0,0 1 0 0 0,-1 0 0 0 0,1-1 0 0 0,0 1 0 0 0,0-1 0 0 0,0 1 0 0 0,-1-1-1 0 0,1 1 1 0 0,0-1 0 0 0,-1 1 0 0 0,1-1 0 0 0,-1 2 0 0 0,-28 26 50 0 0,22-22-94 0 0,-69 56-150 0 0,47-40 56 0 0,-45 45-1 0 0,71-65 130 0 0,1 0 0 0 0,0 0-1 0 0,1 0 1 0 0,-1 1 0 0 0,0-1 0 0 0,1 1-1 0 0,-1-1 1 0 0,1 1 0 0 0,0 0 0 0 0,0-1-1 0 0,0 1 1 0 0,0 0 0 0 0,0 0 0 0 0,1 0-1 0 0,-1 0 1 0 0,1 0 0 0 0,0 0-1 0 0,0 0 1 0 0,0 0 0 0 0,0 0 0 0 0,0 0-1 0 0,1 0 1 0 0,-1-1 0 0 0,1 1 0 0 0,0 0-1 0 0,0 0 1 0 0,0 0 0 0 0,0-1 0 0 0,0 1-1 0 0,1 0 1 0 0,-1-1 0 0 0,1 1 0 0 0,0-1-1 0 0,0 0 1 0 0,0 1 0 0 0,0-1-1 0 0,0 0 1 0 0,4 2 0 0 0,0 2 6 0 0,2 0 0 0 0,-1 0 0 0 0,0-1-1 0 0,1-1 1 0 0,0 1 0 0 0,0-1 0 0 0,1-1 0 0 0,-1 1 0 0 0,1-1 0 0 0,0-1 0 0 0,12 3 0 0 0,-6-4-423 0 0,-1-1 1 0 0,0 0 0 0 0,0-1 0 0 0,0 0-1 0 0,0-1 1 0 0,0-1 0 0 0,0 0 0 0 0,0-1 0 0 0,-1-1-1 0 0,1 0 1 0 0,-1 0 0 0 0,0-1 0 0 0,21-15-1 0 0,-27 14-1572 0 0,-14 7 815 0 0,-14 8 734 0 0,3 4 1007 0 0,1 1 0 0 0,0 1 0 0 0,1 0 0 0 0,-20 23 0 0 0,-49 70 4237 0 0,70-87-4361 0 0,-32 31 75 0 0,16-20-235 0 0,31-31-283 0 0,-1 1 0 0 0,1-1 0 0 0,0 0 0 0 0,-1 0 0 0 0,1 1 0 0 0,0-1 0 0 0,0 0 0 0 0,-1 1 0 0 0,1-1 0 0 0,0 0 0 0 0,0 1 0 0 0,-1-1 0 0 0,1 1 0 0 0,0-1 0 0 0,0 0 0 0 0,0 1 0 0 0,0-1 0 0 0,0 1 0 0 0,0-1 0 0 0,0 0 0 0 0,0 1 0 0 0,0-1 0 0 0,0 1 0 0 0,0-1 0 0 0,0 0 0 0 0,0 1 0 0 0,0-1 0 0 0,0 1 0 0 0,0-1 0 0 0,0 0 0 0 0,0 1 0 0 0,1 0 1 0 0,12 4 98 0 0,21-4 181 0 0,-33-1-276 0 0,114-13 748 0 0,-6 1-1203 0 0,-35 11-3090 0 0,-47 3-1617 0 0,-2 0-3994 0 0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5:24.4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236 22 10658 0 0,'-25'-8'4678'0'0,"19"5"-3277"0"0,-1 1-1 0 0,0-1 0 0 0,1 1 0 0 0,-1 1 0 0 0,-11-2 0 0 0,17 3-1308 0 0,-1 1-1 0 0,1-1 1 0 0,-1 1 0 0 0,1-1 0 0 0,-1 1-1 0 0,1-1 1 0 0,-1 1 0 0 0,1 0-1 0 0,-1 0 1 0 0,1 0 0 0 0,0 0 0 0 0,0 0-1 0 0,-1 0 1 0 0,1 0 0 0 0,0 0-1 0 0,0 0 1 0 0,0 1 0 0 0,0-1-1 0 0,0 0 1 0 0,1 1 0 0 0,-1-1 0 0 0,-1 3-1 0 0,-14 40 6 0 0,12-32 11 0 0,-79 262-345 0 0,55-155-3138 0 0,33-179 403 0 0,1-14 2930 0 0,-5 68 91 0 0,1 0 0 0 0,-1-1 0 0 0,1 1-1 0 0,1 0 1 0 0,-1 0 0 0 0,1 0 0 0 0,0 1 0 0 0,0-1 0 0 0,6-7 0 0 0,-8 11 16 0 0,0 1 0 0 0,1-1 1 0 0,-1 1-1 0 0,1 0 0 0 0,-1-1 1 0 0,1 1-1 0 0,0 0 1 0 0,-1 0-1 0 0,1 0 0 0 0,0 0 1 0 0,0 0-1 0 0,-1 0 0 0 0,1 1 1 0 0,0-1-1 0 0,0 0 1 0 0,0 1-1 0 0,0 0 0 0 0,0-1 1 0 0,4 1-1 0 0,-2 0 31 0 0,0 1 0 0 0,-1 0 1 0 0,1-1-1 0 0,0 1 0 0 0,-1 1 0 0 0,1-1 0 0 0,0 0 0 0 0,-1 1 0 0 0,7 4 1 0 0,1 1 57 0 0,0 2 0 0 0,0 0 0 0 0,0 0 0 0 0,14 18 0 0 0,8 17-9 0 0,-27-34-470 0 0,0 0 0 0 0,1-1 0 0 0,1 0 0 0 0,-1-1 0 0 0,1 1 0 0 0,1-2 0 0 0,10 9 0 0 0,-18-15-57 0 0,1 0 0 0 0,-1 0 1 0 0,1 0-1 0 0,0-1 1 0 0,-1 1-1 0 0,1 0 0 0 0,0-1 1 0 0,-1 1-1 0 0,1-1 0 0 0,0 0 1 0 0,0 0-1 0 0,0 1 1 0 0,-1-1-1 0 0,1 0 0 0 0,0-1 1 0 0,0 1-1 0 0,-1 0 0 0 0,1 0 1 0 0,0-1-1 0 0,0 1 0 0 0,-1-1 1 0 0,1 1-1 0 0,0-1 1 0 0,-1 0-1 0 0,1 0 0 0 0,-1 0 1 0 0,1 0-1 0 0,-1 0 0 0 0,1 0 1 0 0,1-2-1 0 0,7-9-4932 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1:31.0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7090 0 0,'1'2'709'0'0,"-1"0"0"0"0,1 0 0 0 0,-1 0 1 0 0,1 0-1 0 0,0 0 0 0 0,0 0 0 0 0,0 0 1 0 0,0 0-1 0 0,0-1 0 0 0,1 1 0 0 0,-1 0 1 0 0,1-1-1 0 0,-1 1 0 0 0,3 1 0 0 0,-2-1-70 0 0,2 0-1 0 0,-1 0 1 0 0,0 0-1 0 0,0 0 0 0 0,0-1 1 0 0,1 0-1 0 0,6 2 1 0 0,4 0-14 0 0,1-1 1 0 0,0 0 0 0 0,21-2 0 0 0,-9 1 655 0 0,26 0-268 0 0,-36-1-793 0 0,1 0 1 0 0,0 1-1 0 0,0 0 0 0 0,0 2 1 0 0,-1 0-1 0 0,29 9 1 0 0,-44-11-218 0 0,-1 0 1 0 0,1 0-1 0 0,0 0 0 0 0,-1 0 1 0 0,1 0-1 0 0,-1 0 1 0 0,1 0-1 0 0,-1 0 1 0 0,0 0-1 0 0,1 1 1 0 0,-1-1-1 0 0,0 1 1 0 0,0-1-1 0 0,0 1 1 0 0,0-1-1 0 0,0 1 1 0 0,0 0-1 0 0,-1-1 0 0 0,1 1 1 0 0,0 0-1 0 0,0 2 1 0 0,-1 0-31 0 0,0-1 1 0 0,0 1-1 0 0,0 0 1 0 0,0 0-1 0 0,0-1 1 0 0,-1 1-1 0 0,0 0 1 0 0,0 0-1 0 0,-2 6 1 0 0,-19 35-3234 0 0,-1-11-5650 0 0,15-21 3037 0 0,4 4-1430 0 0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5:24.8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48 9162 0 0,'2'2'409'0'0,"-1"-1"1"0"0,0 0 0 0 0,1 0-1 0 0,0 1 1 0 0,-1-1-1 0 0,1 0 1 0 0,0 0-1 0 0,-1-1 1 0 0,1 1-1 0 0,0 0 1 0 0,0-1-1 0 0,0 1 1 0 0,-1-1 0 0 0,1 1-1 0 0,0-1 1 0 0,0 0-1 0 0,3 0 1 0 0,33 2 1052 0 0,4-4-1540 0 0,-1-2 0 0 0,44-9 0 0 0,-66 9-2522 0 0,0-1 0 0 0,0-1 0 0 0,29-14 0 0 0,-29 11-1897 0 0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5:25.2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58 1 10402 0 0,'-4'3'818'0'0,"0"0"-1"0"0,1 1 0 0 0,-1-1 1 0 0,1 1-1 0 0,0 0 0 0 0,0 0 1 0 0,0 0-1 0 0,-3 8 0 0 0,2-4-159 0 0,1 1-1 0 0,0-1 1 0 0,0 1-1 0 0,-1 11 1 0 0,0 7-103 0 0,2 0 0 0 0,1 33 0 0 0,1-46-192 0 0,0 27 32 0 0,12 79 0 0 0,-9-103-471 0 0,0-1-1 0 0,1 0 1 0 0,1 0 0 0 0,1 0-1 0 0,0-1 1 0 0,1 0-1 0 0,15 24 1 0 0,-21-37-156 0 0,1 1 1 0 0,-1-1-1 0 0,1 0 0 0 0,0 0 1 0 0,0 0-1 0 0,0 0 1 0 0,0 0-1 0 0,0 0 0 0 0,0-1 1 0 0,0 1-1 0 0,1-1 0 0 0,-1 1 1 0 0,0-1-1 0 0,4 1 0 0 0,-5-2-15 0 0,1 0 0 0 0,-1 0 0 0 0,0 0 0 0 0,1 0 0 0 0,-1 0 0 0 0,0 0 0 0 0,1-1 0 0 0,-1 1 0 0 0,0 0 0 0 0,1-1 0 0 0,-1 1 0 0 0,0-1 0 0 0,0 0 0 0 0,0 1 0 0 0,1-1 0 0 0,-1 0 0 0 0,0 0 0 0 0,0 0 0 0 0,0 1-1 0 0,0-1 1 0 0,0 0 0 0 0,0 0 0 0 0,-1-1 0 0 0,1 1 0 0 0,0 0 0 0 0,0 0 0 0 0,-1 0 0 0 0,1 0 0 0 0,-1-1 0 0 0,1-1 0 0 0,10-20-3087 0 0,2-6-1851 0 0</inkml:trace>
  <inkml:trace contextRef="#ctx0" brushRef="#br0" timeOffset="1">221 14 11290 0 0,'-6'22'8616'0'0,"4"16"-6439"0"0,1-13-1107 0 0,-11 192 1551 0 0,12-186-2978 0 0,2-1 0 0 0,1 1 0 0 0,1-1 1 0 0,2 0-1 0 0,10 32 0 0 0,1-21-3229 0 0,-6-27-350 0 0,-11-13 3354 0 0,1-1 388 0 0,-1 0 0 0 0,0 1 0 0 0,1-1 0 0 0,-1 0 0 0 0,0 0 1 0 0,0 0-1 0 0,1 0 0 0 0,-1 0 0 0 0,0 0 0 0 0,0 0 0 0 0,1 0 0 0 0,-1 0 0 0 0,0 0 0 0 0,1 1 0 0 0,-1-1 0 0 0,0-1 1 0 0,1 1-1 0 0,-1 0 0 0 0,0 0 0 0 0,1 0 0 0 0,-1 0 0 0 0,0 0 0 0 0,0 0 0 0 0,1 0 0 0 0,-1 0 0 0 0,0 0 0 0 0,0-1 1 0 0,1 1-1 0 0,-1 0 0 0 0,0 0 0 0 0,0 0 0 0 0,1-1 0 0 0,10-2-5727 0 0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5:25.6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195 0 15627 0 0,'-10'14'5784'0'0,"-1"12"-3022"0"0,3-6-1776 0 0,-24 53-63 0 0,-33 118 1 0 0,16-43-4052 0 0,49-146 2989 0 0,0-1 0 0 0,-1 0 0 0 0,1 1-1 0 0,0-1 1 0 0,-1 0 0 0 0,0 0-1 0 0,1 1 1 0 0,-1-1 0 0 0,0 0-1 0 0,0 0 1 0 0,1 0 0 0 0,-1 0 0 0 0,0 0-1 0 0,-2 1 1 0 0,3-2 70 0 0,0 0 1 0 0,-1 0-1 0 0,1 0 1 0 0,0 0-1 0 0,-1 0 0 0 0,1 0 1 0 0,0-1-1 0 0,-1 1 1 0 0,1 0-1 0 0,0 0 0 0 0,-1 0 1 0 0,1-1-1 0 0,0 1 1 0 0,0 0-1 0 0,-1 0 1 0 0,1-1-1 0 0,0 1 0 0 0,0 0 1 0 0,0 0-1 0 0,-1-1 1 0 0,1 1-1 0 0,0 0 0 0 0,0-1 1 0 0,0 1-1 0 0,0 0 1 0 0,0-1-1 0 0,0 1 1 0 0,0 0-1 0 0,0-1 0 0 0,0 1 1 0 0,-1 0-1 0 0,2-1 1 0 0,-2-4-145 0 0,0 0 0 0 0,1 0 1 0 0,-1 1-1 0 0,1-1 1 0 0,1 0-1 0 0,-1 0 1 0 0,2-6-1 0 0,0 4 272 0 0,1 1 0 0 0,0 0 0 0 0,0 0 0 0 0,0 0 0 0 0,1 0 1 0 0,0 0-1 0 0,0 0 0 0 0,0 1 0 0 0,1 0 0 0 0,0 0 0 0 0,0 0 0 0 0,0 1 0 0 0,1 0 0 0 0,-1 0 0 0 0,1 0 0 0 0,0 0 0 0 0,0 1 0 0 0,0 0 0 0 0,1 0 0 0 0,-1 1 1 0 0,1 0-1 0 0,-1 0 0 0 0,11-1 0 0 0,-11 1-146 0 0,-1 1 1 0 0,2 1 0 0 0,-1-1 0 0 0,0 1-1 0 0,0 0 1 0 0,0 0 0 0 0,0 1 0 0 0,0 0-1 0 0,0 0 1 0 0,0 1 0 0 0,-1-1 0 0 0,1 1-1 0 0,0 0 1 0 0,-1 1 0 0 0,1-1 0 0 0,-1 1-1 0 0,0 0 1 0 0,0 1 0 0 0,0-1 0 0 0,0 1-1 0 0,0 0 1 0 0,-1 0 0 0 0,0 0 0 0 0,0 1-1 0 0,0-1 1 0 0,0 1 0 0 0,2 6 0 0 0,-4-9-659 0 0,-1 1 1 0 0,0-1 0 0 0,0 1 0 0 0,0 0 0 0 0,0 0 0 0 0,0-1-1 0 0,0 1 1 0 0,0 5 0 0 0,-2 5-5393 0 0</inkml:trace>
  <inkml:trace contextRef="#ctx0" brushRef="#br0" timeOffset="1">4 644 13027 0 0,'0'6'2696'0'0,"2"-2"-775"0"0,4 5-169 0 0,6-2-296 0 0,2 0-367 0 0,5-2-257 0 0,4 0-176 0 0,2-4-176 0 0,4-1-152 0 0,1-2-168 0 0,1-2-88 0 0,1-1-72 0 0,-1-2-344 0 0,2 0-784 0 0,1-2-1345 0 0,-2 0-2080 0 0,1-2-4881 0 0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5:26.0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 64 9218 0 0,'-3'-1'526'0'0,"1"0"0"0"0,0-1 0 0 0,0 1 0 0 0,0 0-1 0 0,0-1 1 0 0,1 1 0 0 0,-1-1 0 0 0,0 0 0 0 0,1 0 0 0 0,-1 1 0 0 0,1-1 0 0 0,-1 0 0 0 0,-1-4-1 0 0,3 6-408 0 0,0 0 0 0 0,1-1-1 0 0,-1 1 1 0 0,0-1 0 0 0,0 1-1 0 0,0 0 1 0 0,0-1-1 0 0,0 1 1 0 0,0 0 0 0 0,0-1-1 0 0,1 1 1 0 0,-1-1-1 0 0,0 1 1 0 0,0 0 0 0 0,0-1-1 0 0,1 1 1 0 0,-1 0-1 0 0,0 0 1 0 0,1-1 0 0 0,-1 1-1 0 0,0 0 1 0 0,1 0-1 0 0,-1-1 1 0 0,0 1 0 0 0,1 0-1 0 0,0 0 1 0 0,21-7 701 0 0,41-1-324 0 0,69-1 0 0 0,-38 5-2660 0 0,-91 4 1671 0 0,15-1-1483 0 0,-18 1 1835 0 0,1 0-1 0 0,-1 0 0 0 0,0 0 0 0 0,0-1 0 0 0,1 1 0 0 0,-1 0 1 0 0,0 0-1 0 0,0 0 0 0 0,1 0 0 0 0,-1 0 0 0 0,0 0 0 0 0,0 0 0 0 0,1 1 1 0 0,-1-1-1 0 0,0 0 0 0 0,0 0 0 0 0,1 0 0 0 0,-1 0 0 0 0,0 0 1 0 0,0 0-1 0 0,0 0 0 0 0,1 0 0 0 0,-1 1 0 0 0,0-1 0 0 0,0 0 1 0 0,0 0-1 0 0,1 0 0 0 0,-1 0 0 0 0,0 1 0 0 0,0-1 0 0 0,0 0 1 0 0,0 0-1 0 0,0 0 0 0 0,1 1 0 0 0,-1-1 0 0 0,0 0 0 0 0,0 0 0 0 0,0 1 1 0 0,0-1-1 0 0,0 0 0 0 0,0 0 0 0 0,0 1 0 0 0,0-1 0 0 0,0 0 1 0 0,0 0-1 0 0,0 1 0 0 0,0-1 0 0 0,0 0 0 0 0,0 0 0 0 0,0 1 1 0 0,0-1-1 0 0,-5 7-5424 0 0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5:26.8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3 13491 0 0,'0'0'97'0'0,"0"0"0"0"0,0 0 0 0 0,-1 0 0 0 0,1 1 0 0 0,0-1 0 0 0,0 0 0 0 0,0 0 0 0 0,0 0 0 0 0,-1 1 0 0 0,1-1 0 0 0,0 0 0 0 0,0 0 0 0 0,0 1 0 0 0,0-1 0 0 0,0 0 0 0 0,0 0 0 0 0,0 1 0 0 0,0-1 0 0 0,-1 0 0 0 0,1 0 0 0 0,0 1 0 0 0,0-1 0 0 0,0 0 0 0 0,0 0 0 0 0,0 1 0 0 0,0-1 0 0 0,1 0 0 0 0,-1 0 0 0 0,0 1 0 0 0,0-1 0 0 0,0 0 0 0 0,0 0 0 0 0,0 1 0 0 0,0-1 0 0 0,0 0 0 0 0,0 0 0 0 0,1 0 0 0 0,-1 1 0 0 0,12 5 1270 0 0,15-1-572 0 0,39-2 225 0 0,-50-4-915 0 0,1 2 1 0 0,0 0-1 0 0,-1 0 0 0 0,1 2 1 0 0,-1 0-1 0 0,29 9 1 0 0,-44-11-75 0 0,1-1 0 0 0,0 1-1 0 0,-1 0 1 0 0,0 0 0 0 0,1-1 0 0 0,-1 1 0 0 0,0 0 0 0 0,1 0 0 0 0,-1 0-1 0 0,0 0 1 0 0,0 1 0 0 0,0-1 0 0 0,0 0 0 0 0,0 0 0 0 0,0 1-1 0 0,0-1 1 0 0,0 1 0 0 0,0-1 0 0 0,-1 1 0 0 0,1-1 0 0 0,-1 1 0 0 0,1-1-1 0 0,-1 1 1 0 0,0-1 0 0 0,1 1 0 0 0,-1 0 0 0 0,0-1 0 0 0,0 1 0 0 0,0-1-1 0 0,0 1 1 0 0,0 0 0 0 0,-1-1 0 0 0,1 1 0 0 0,0 0 0 0 0,-1-1-1 0 0,1 1 1 0 0,-2 2 0 0 0,-3 7 57 0 0,-1-1 0 0 0,1 1 0 0 0,-2-1 0 0 0,-11 14 0 0 0,-6 13-21 0 0,23-35-76 0 0,1 1-1 0 0,-1-1 1 0 0,1 1 0 0 0,0-1 0 0 0,-1 1-1 0 0,1-1 1 0 0,0 1 0 0 0,1-1 0 0 0,-1 1 0 0 0,0-1-1 0 0,1 1 1 0 0,-1-1 0 0 0,1 0 0 0 0,0 1-1 0 0,0-1 1 0 0,0 0 0 0 0,0 1 0 0 0,0-1-1 0 0,0 0 1 0 0,1 0 0 0 0,-1 0 0 0 0,1 0-1 0 0,0 0 1 0 0,-1 0 0 0 0,1-1 0 0 0,0 1 0 0 0,0 0-1 0 0,3 1 1 0 0,0 1-9 0 0,0-1 0 0 0,-1 1 0 0 0,1-1 0 0 0,1-1-1 0 0,-1 1 1 0 0,0-1 0 0 0,1 0 0 0 0,-1 0 0 0 0,1 0 0 0 0,-1-1 0 0 0,9 1-1 0 0,-7-2 19 0 0,0-1-1 0 0,-1 0 1 0 0,1 0-1 0 0,-1 0 1 0 0,0-1-1 0 0,1 0 1 0 0,-1 0-1 0 0,0-1 1 0 0,0 0-1 0 0,0 0 1 0 0,0 0-1 0 0,-1-1 1 0 0,0 0-1 0 0,1 0 1 0 0,-1 0-1 0 0,-1-1 1 0 0,1 1-1 0 0,0-1 0 0 0,-1 0 1 0 0,0 0-1 0 0,6-12 1 0 0,-2 5 34 0 0,-1-1 0 0 0,-1-1 0 0 0,0 1 1 0 0,0-1-1 0 0,-1 0 0 0 0,-1 0 0 0 0,-1-1 0 0 0,4-25 1 0 0,-7 37-14 0 0,1 1 0 0 0,-1-1 1 0 0,0 1-1 0 0,0 0 1 0 0,0-1-1 0 0,0 1 1 0 0,0-1-1 0 0,-1 1 1 0 0,1-1-1 0 0,-1 1 1 0 0,1 0-1 0 0,-1-1 1 0 0,0 1-1 0 0,0 0 1 0 0,0 0-1 0 0,0 0 1 0 0,0 0-1 0 0,-1 0 1 0 0,1 0-1 0 0,-1 0 1 0 0,1 0-1 0 0,-1 0 1 0 0,0 0-1 0 0,1 1 0 0 0,-1-1 1 0 0,0 1-1 0 0,0-1 1 0 0,-3 0-1 0 0,0 0-8 0 0,0 0 0 0 0,-1 1-1 0 0,1 0 1 0 0,0 0 0 0 0,-1 1-1 0 0,1-1 1 0 0,-1 1 0 0 0,1 0-1 0 0,0 1 1 0 0,-1-1 0 0 0,-9 3-1 0 0,2 0-53 0 0,1 0 0 0 0,-1 0 0 0 0,1 1 0 0 0,0 1 0 0 0,0 0 0 0 0,1 0 0 0 0,-1 1 0 0 0,-14 11 0 0 0,21-13 23 0 0,1-1 0 0 0,0 1 0 0 0,0 0 0 0 0,1 0 0 0 0,-1 0-1 0 0,1 0 1 0 0,0 1 0 0 0,0-1 0 0 0,1 1 0 0 0,-1 0 0 0 0,1-1-1 0 0,0 1 1 0 0,0 1 0 0 0,0-1 0 0 0,1 0 0 0 0,0 0 0 0 0,0 0-1 0 0,0 1 1 0 0,1-1 0 0 0,0 1 0 0 0,0-1 0 0 0,1 10 0 0 0,1-3 9 0 0,1 1 1 0 0,0-1 0 0 0,6 14 0 0 0,-6-19 9 0 0,-1-1 0 0 0,1 0-1 0 0,-1 1 1 0 0,-1-1 0 0 0,1 1 0 0 0,-1-1-1 0 0,-1 1 1 0 0,1 0 0 0 0,-1-1-1 0 0,0 1 1 0 0,0 0 0 0 0,-1 0 0 0 0,0-1-1 0 0,-2 9 1 0 0,1-9-133 0 0,-1 1 1 0 0,1-1-1 0 0,-1 0 0 0 0,-1 0 1 0 0,1 0-1 0 0,-1-1 0 0 0,0 1 0 0 0,-6 5 1 0 0,9-9 92 0 0,-1-1 1 0 0,1 1-1 0 0,-1-1 1 0 0,1 1 0 0 0,-1-1-1 0 0,0 0 1 0 0,0 1-1 0 0,0-1 1 0 0,0 0 0 0 0,0 0-1 0 0,0 0 1 0 0,0 0-1 0 0,0-1 1 0 0,0 1 0 0 0,0-1-1 0 0,0 1 1 0 0,0-1-1 0 0,-1 0 1 0 0,1 0 0 0 0,0 0-1 0 0,0 0 1 0 0,-1 0-1 0 0,1 0 1 0 0,0 0 0 0 0,0-1-1 0 0,0 1 1 0 0,0-1-1 0 0,-4-1 1 0 0,6 2 45 0 0,0 0 0 0 0,-1 0 0 0 0,1 0 1 0 0,0 0-1 0 0,-1 0 0 0 0,1 0 0 0 0,0-1 0 0 0,-1 1 0 0 0,1 0 0 0 0,0 0 1 0 0,-1 0-1 0 0,1 0 0 0 0,0-1 0 0 0,-1 1 0 0 0,1 0 0 0 0,0 0 0 0 0,0 0 1 0 0,-1-1-1 0 0,1 1 0 0 0,0 0 0 0 0,0-1 0 0 0,-1 1 0 0 0,1 0 0 0 0,0 0 0 0 0,0-1 1 0 0,0 1-1 0 0,0 0 0 0 0,-1-1 0 0 0,1 1 0 0 0,0 0 0 0 0,0-1 0 0 0,0 1 1 0 0,0-1-1 0 0,0 1 0 0 0,0 0 0 0 0,0-1 0 0 0,0 1 0 0 0,0 0 0 0 0,0-1 1 0 0,0 1-1 0 0,0 0 0 0 0,0-1 0 0 0,1 1 0 0 0,-1 0 0 0 0,0-1 0 0 0,0 1 1 0 0,0 0-1 0 0,0-1 0 0 0,1 1 0 0 0,-1 0 0 0 0,0-1 0 0 0,0 1 0 0 0,1 0 0 0 0,-1 0 1 0 0,0-1-1 0 0,0 1 0 0 0,1 0 0 0 0,-1 0 0 0 0,0 0 0 0 0,1-1 0 0 0,-1 1 1 0 0,0 0-1 0 0,1 0 0 0 0,-1 0 0 0 0,0 0 0 0 0,1 0 0 0 0,-1 0 0 0 0,25-8 639 0 0,83 9 270 0 0,-67 1-1223 0 0,81-7-1 0 0,0-22-7765 0 0,-115 29 5530 0 0,-14 6 868 0 0,-15 5 290 0 0,-7-1 1439 0 0,-2-1 1510 0 0,-28 15-1 0 0,52-22-895 0 0,0 0-1 0 0,0 0 0 0 0,0 1 1 0 0,1-1-1 0 0,-1 1 0 0 0,1 1 0 0 0,1-1 1 0 0,-1 1-1 0 0,-7 10 0 0 0,12-15-479 0 0,0 1 0 0 0,0 0 1 0 0,0 1-1 0 0,0-1 0 0 0,0 0 0 0 0,0 0 0 0 0,1 0 0 0 0,-1 0 0 0 0,0 1 0 0 0,1-1 1 0 0,0 0-1 0 0,0 1 0 0 0,0-1 0 0 0,0 0 0 0 0,0 1 0 0 0,0-1 0 0 0,0 0 1 0 0,1 0-1 0 0,1 5 0 0 0,-1-3-58 0 0,1 0-1 0 0,0-1 1 0 0,0 1 0 0 0,1 0-1 0 0,-1-1 1 0 0,1 1 0 0 0,0-1 0 0 0,0 0-1 0 0,0 0 1 0 0,4 3 0 0 0,1 0-95 0 0,0 0 0 0 0,0-1 1 0 0,0 0-1 0 0,1-1 1 0 0,0 1-1 0 0,0-2 0 0 0,0 1 1 0 0,18 3-1 0 0,-20-6-246 0 0,0 0-1 0 0,0-1 1 0 0,-1 0-1 0 0,1 0 1 0 0,0-1-1 0 0,-1 0 1 0 0,1 0-1 0 0,0-1 1 0 0,-1 1-1 0 0,8-4 1 0 0,-5 1-1102 0 0,-1 0-1 0 0,1-1 1 0 0,-1 1 0 0 0,1-2 0 0 0,-2 1 0 0 0,12-11 0 0 0,8-10-5813 0 0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5:27.2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13715 0 0,'17'4'6103'0'0,"15"11"-4855"0"0,-8-3-579 0 0,-4-4-199 0 0,-1-1-155 0 0,0 1-1 0 0,-1 0 1 0 0,0 1-1 0 0,22 16 1 0 0,-35-21-265 0 0,-1-1 0 0 0,1 1 0 0 0,-1 0 0 0 0,0 1 1 0 0,-1-1-1 0 0,1 0 0 0 0,-1 1 0 0 0,0 0 0 0 0,0 0 0 0 0,0 0 0 0 0,0 0 1 0 0,-1 0-1 0 0,0 1 0 0 0,0-1 0 0 0,-1 1 0 0 0,0-1 0 0 0,0 1 0 0 0,0 0 0 0 0,0-1 1 0 0,-1 7-1 0 0,-1 7-17 0 0,-1-1 1 0 0,-1 1 0 0 0,-1-1 0 0 0,-1 0-1 0 0,0 0 1 0 0,-1-1 0 0 0,-1 0 0 0 0,-1 0-1 0 0,0 0 1 0 0,-1-1 0 0 0,-1 0 0 0 0,0-1-1 0 0,-1 0 1 0 0,-1-1 0 0 0,-20 19 0 0 0,27-26-580 0 0,13-10-147 0 0,5-2 565 0 0,24-8-908 0 0,51-26 1 0 0,-31 12-1970 0 0,-55 27 2850 0 0,14-7-1594 0 0,0 0-1 0 0,-1 0 0 0 0,0-1 1 0 0,0-1-1 0 0,-1-1 0 0 0,23-19 0 0 0,-27 18-2278 0 0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5:27.6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0 8282 0 0,'0'0'319'0'0,"-1"0"0"0"0,1 0 0 0 0,-1 0 0 0 0,1 0 0 0 0,-1 0 0 0 0,1 0 0 0 0,-1 0 0 0 0,1 0 0 0 0,0 0 0 0 0,-7 4 5424 0 0,7-3-5424 0 0,-1-1 0 0 0,1 0 0 0 0,0 1 0 0 0,-2 19 4213 0 0,11 29-3191 0 0,-5-35-290 0 0,3 28-260 0 0,3 59 0 0 0,-10-81-809 0 0,0 0 0 0 0,-1 1 0 0 0,-1-1 0 0 0,-1 0 0 0 0,-6 21-1 0 0,6-34-830 0 0,3-14 176 0 0,5-16 135 0 0,-1 16 544 0 0,1 0 1 0 0,0 0-1 0 0,1 0 1 0 0,-1 0-1 0 0,1 1 0 0 0,1 0 1 0 0,-1 0-1 0 0,1 1 0 0 0,0-1 1 0 0,0 2-1 0 0,0-1 1 0 0,1 1-1 0 0,0 0 0 0 0,0 0 1 0 0,0 1-1 0 0,11-3 1 0 0,0 1-345 0 0,0 0 0 0 0,1 1 0 0 0,21-2 0 0 0,20 4-4002 0 0,-43 3-629 0 0,2 3-3122 0 0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5:28.1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 15 9218 0 0,'-18'-14'5388'0'0,"18"14"-5251"0"0,0 0 0 0 0,-1 0 1 0 0,1 0-1 0 0,-1 0 0 0 0,1 0 1 0 0,0 0-1 0 0,-1 0 1 0 0,1 0-1 0 0,0 0 0 0 0,-1 0 1 0 0,1 0-1 0 0,0 0 1 0 0,-1 0-1 0 0,1 0 0 0 0,0 1 1 0 0,-1-1-1 0 0,1 0 0 0 0,0 0 1 0 0,0 0-1 0 0,-1 0 1 0 0,1 1-1 0 0,0-1 0 0 0,-1 0 1 0 0,1 0-1 0 0,0 1 1 0 0,0-1-1 0 0,0 0 0 0 0,-1 1 1 0 0,1-1-1 0 0,0 0 0 0 0,0 0 1 0 0,0 1-1 0 0,-2 4 325 0 0,1 0 1 0 0,0 0-1 0 0,0 0 0 0 0,0 0 0 0 0,1 10 0 0 0,0-12-660 0 0,-1 50 316 0 0,3 1-1 0 0,2 0 1 0 0,2-1-1 0 0,3 0 1 0 0,2 0-1 0 0,18 53 1 0 0,-23-88-110 0 0,1 0-1 0 0,1-1 1 0 0,16 28 0 0 0,-21-40-2 0 0,1 1 1 0 0,0 0-1 0 0,0-1 1 0 0,0 0-1 0 0,1 0 1 0 0,0 0 0 0 0,0-1-1 0 0,0 1 1 0 0,0-1-1 0 0,1 0 1 0 0,0-1-1 0 0,0 0 1 0 0,10 5 0 0 0,-14-7 9 0 0,1 0 0 0 0,0-1 0 0 0,0 1 0 0 0,0-1 0 0 0,-1 0 0 0 0,1 0 0 0 0,0 0 0 0 0,0 0 0 0 0,0 0 1 0 0,0 0-1 0 0,-1-1 0 0 0,1 1 0 0 0,0-1 0 0 0,0 0 0 0 0,-1 0 0 0 0,1 0 0 0 0,3-2 0 0 0,-1 0 11 0 0,0-1 0 0 0,-1 1 0 0 0,0-1 0 0 0,1 1 0 0 0,-1-1 0 0 0,-1-1 0 0 0,1 1 0 0 0,4-7 0 0 0,0-3 12 0 0,0 0 0 0 0,-1 0 0 0 0,0-1 0 0 0,-1 0 0 0 0,5-20 0 0 0,-1-4-46 0 0,7-58 0 0 0,-15 80-269 0 0,-1 0 0 0 0,-1 0 0 0 0,0 0 0 0 0,-1 0 0 0 0,-1 1 0 0 0,-4-22 1 0 0,4 33-33 0 0,1 0 0 0 0,-1 0 0 0 0,0 0 1 0 0,0 0-1 0 0,-1 1 0 0 0,0-1 1 0 0,0 0-1 0 0,0 1 0 0 0,-7-8 1 0 0,6 8-424 0 0,-1 0 1 0 0,0 0 0 0 0,-1 0-1 0 0,1 0 1 0 0,-1 1 0 0 0,1 0 0 0 0,-1 0-1 0 0,0 1 1 0 0,0 0 0 0 0,0 0-1 0 0,-1 0 1 0 0,-8-1 0 0 0,-22-1-4803 0 0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5:28.4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44 6937 0 0,'11'2'1911'0'0,"1"-1"-1"0"0,-1 0 0 0 0,1-1 0 0 0,17-1 0 0 0,5-4 29 0 0,47-12 1 0 0,-50 9-1872 0 0,52-6 0 0 0,-82 13-101 0 0,11 0-725 0 0,-1 1 0 0 0,24 1-1 0 0,-33-1 382 0 0,0 0 0 0 0,0 1 0 0 0,0-1 1 0 0,0 0-1 0 0,-1 1 0 0 0,1-1 0 0 0,0 1 0 0 0,0-1 0 0 0,0 1 0 0 0,-1 0 0 0 0,1 0 0 0 0,0 0 0 0 0,-1 0 0 0 0,1 0 0 0 0,0 0 0 0 0,-1 0 0 0 0,0 1 0 0 0,1-1 0 0 0,-1 0 0 0 0,0 1 0 0 0,0-1 0 0 0,1 1 1 0 0,-1-1-1 0 0,0 1 0 0 0,-1 0 0 0 0,2 2 0 0 0,0 11-4624 0 0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5:28.8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35 11715 0 0,'-1'2'305'0'0,"0"0"0"0"0,0 0 0 0 0,1 1 1 0 0,-1-1-1 0 0,1 0 0 0 0,0 0 1 0 0,0 0-1 0 0,0 1 0 0 0,0-1 1 0 0,0 0-1 0 0,0 0 0 0 0,0 0 1 0 0,1 0-1 0 0,-1 1 0 0 0,1-1 1 0 0,-1 0-1 0 0,1 0 0 0 0,0 0 1 0 0,0 0-1 0 0,1 2 0 0 0,0-3-126 0 0,0 0 0 0 0,0 0 0 0 0,0 0 0 0 0,-1 0-1 0 0,1 0 1 0 0,0 0 0 0 0,0-1 0 0 0,0 1 0 0 0,0-1 0 0 0,0 1-1 0 0,0-1 1 0 0,0 0 0 0 0,1 0 0 0 0,-1 0 0 0 0,0 0 0 0 0,0 0 0 0 0,0 0-1 0 0,0-1 1 0 0,0 1 0 0 0,0-1 0 0 0,3 0 0 0 0,17-6 407 0 0,0-1 0 0 0,38-18 0 0 0,-44 18-518 0 0,0 0 0 0 0,1 1-1 0 0,0 1 1 0 0,0 1 0 0 0,35-7-1 0 0,-50 12-57 0 0,-1-1-1 0 0,0 1 1 0 0,1 0 0 0 0,-1 0-1 0 0,0 0 1 0 0,1 0 0 0 0,-1 0-1 0 0,0 0 1 0 0,1 1 0 0 0,-1-1-1 0 0,0 0 1 0 0,1 1 0 0 0,-1-1-1 0 0,0 1 1 0 0,1-1-1 0 0,-1 1 1 0 0,0 0 0 0 0,0-1-1 0 0,0 1 1 0 0,0 0 0 0 0,0 0-1 0 0,0 0 1 0 0,0 0 0 0 0,0 0-1 0 0,0 0 1 0 0,0 0 0 0 0,0 0-1 0 0,-1 0 1 0 0,1 0-1 0 0,0 0 1 0 0,-1 1 0 0 0,1-1-1 0 0,-1 0 1 0 0,1 1 0 0 0,-1-1-1 0 0,0 0 1 0 0,1 1 0 0 0,-1-1-1 0 0,0 0 1 0 0,0 1 0 0 0,0-1-1 0 0,0 0 1 0 0,0 1-1 0 0,-1 1 1 0 0,0 9-36 0 0,-1 1 0 0 0,-1-1-1 0 0,0 0 1 0 0,-5 14 0 0 0,1-4-122 0 0,-1 15-376 0 0,-6 24-2367 0 0,-3-26-3608 0 0,16-34 6159 0 0,0 0 0 0 0,0 0 0 0 0,0-1 1 0 0,-1 1-1 0 0,1 0 0 0 0,0 0 0 0 0,-1-1 1 0 0,1 1-1 0 0,0-1 0 0 0,-1 1 0 0 0,1-1 1 0 0,-1 1-1 0 0,1-1 0 0 0,-1 0 0 0 0,1 0 0 0 0,-1 0 1 0 0,1 0-1 0 0,-1 0 0 0 0,1 0 0 0 0,-1 0 1 0 0,1 0-1 0 0,-1-1 0 0 0,1 1 0 0 0,-3-1 0 0 0,-42-16 1459 0 0,29 10 926 0 0,15 6-1275 0 0,0 0 0 0 0,-1 0 0 0 0,1 0-1 0 0,-1 0 1 0 0,1 0 0 0 0,0 0 0 0 0,0 0-1 0 0,0-1 1 0 0,0 1 0 0 0,-4-4 0 0 0,6 5-631 0 0,0 0 0 0 0,0-1 0 0 0,0 1 0 0 0,0 0 0 0 0,0 0 0 0 0,0-1 1 0 0,0 1-1 0 0,0 0 0 0 0,0-1 0 0 0,0 1 0 0 0,0 0 0 0 0,0 0 0 0 0,0-1 0 0 0,0 1 1 0 0,0 0-1 0 0,0 0 0 0 0,0-1 0 0 0,0 1 0 0 0,0 0 0 0 0,0 0 0 0 0,0-1 0 0 0,0 1 0 0 0,0 0 1 0 0,1 0-1 0 0,-1-1 0 0 0,0 1 0 0 0,0 0 0 0 0,0 0 0 0 0,0 0 0 0 0,1-1 0 0 0,-1 1 1 0 0,0 0-1 0 0,1 0 0 0 0,18-9 920 0 0,2 3-318 0 0,14-5-104 0 0,-1 2-1 0 0,43-5 1 0 0,-74 13-610 0 0,0 1 0 0 0,-1 0 0 0 0,1 0 0 0 0,0 0 0 0 0,0 0-1 0 0,0 0 1 0 0,0 1 0 0 0,-1-1 0 0 0,1 1 0 0 0,0 0 0 0 0,0 0 0 0 0,-1 0 0 0 0,1 0 0 0 0,0 0 0 0 0,-1 1 0 0 0,0-1 0 0 0,1 1 0 0 0,-1-1 0 0 0,0 1 0 0 0,1 0-1 0 0,-1 0 1 0 0,0 0 0 0 0,-1 0 0 0 0,1 0 0 0 0,0 1 0 0 0,0-1 0 0 0,-1 1 0 0 0,0-1 0 0 0,1 1 0 0 0,0 2 0 0 0,10 40-1484 0 0,-8 2-5129 0 0,-3-40 4969 0 0,-1-1-3490 0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1:31.4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22 16115 0 0,'18'-9'3617'0'0,"1"5"-768"0"0,3-2-393 0 0,-4 3-1031 0 0,-5 3-561 0 0,-1 0-376 0 0,-3 0-224 0 0,-2 3-112 0 0,-3 0-64 0 0,-1 3-48 0 0,0-2-184 0 0,0 2-256 0 0,0-2-392 0 0,-1 2-673 0 0,1 0-1271 0 0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5:29.2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20 19932 0 0,'-1'0'72'0'0,"1"-1"1"0"0,0 1-1 0 0,0-1 0 0 0,0 1 0 0 0,0-1 1 0 0,-1 1-1 0 0,1-1 0 0 0,0 1 0 0 0,0-1 1 0 0,0 1-1 0 0,0-1 0 0 0,0 1 0 0 0,0-1 0 0 0,1 1 1 0 0,-1-1-1 0 0,0 1 0 0 0,0-1 0 0 0,0 1 1 0 0,0-1-1 0 0,0 1 0 0 0,1-1 0 0 0,-1 1 1 0 0,0-1-1 0 0,1 1 0 0 0,-1 0 0 0 0,0-1 0 0 0,0 1 1 0 0,1-1-1 0 0,-1 1 0 0 0,1 0 0 0 0,0-1 1 0 0,19-3 924 0 0,28 10-571 0 0,-43-5-293 0 0,15 2-155 0 0,96 23 508 0 0,-106-23-757 0 0,-1 0 1 0 0,0 0 0 0 0,0 1 0 0 0,0 0 0 0 0,-1 1 0 0 0,1 0-1 0 0,-1 0 1 0 0,0 1 0 0 0,12 11 0 0 0,-18-14-439 0 0,1 0 1 0 0,-1 0-1 0 0,1 0 1 0 0,-1 0-1 0 0,0 1 1 0 0,3 7-1 0 0,-4-10 40 0 0,-1 0 0 0 0,0 1 0 0 0,1-1 0 0 0,-1 1 0 0 0,0-1-1 0 0,0 0 1 0 0,0 1 0 0 0,0-1 0 0 0,0 1 0 0 0,0-1 0 0 0,0 1 0 0 0,0-1 0 0 0,-1 0 0 0 0,1 2-1 0 0,-4 9-4247 0 0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5:29.5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91 15259 0 0,'5'2'5230'0'0,"24"1"-3824"0"0,-2-4-697 0 0,-3-1-392 0 0,0 1 0 0 0,0 2 1 0 0,42 5-1 0 0,-62-5-274 0 0,1 0 0 0 0,0 0 0 0 0,0 0 1 0 0,-1 1-1 0 0,1-1 0 0 0,0 1 0 0 0,-1 0 1 0 0,0 0-1 0 0,1 1 0 0 0,-1-1 0 0 0,0 1 0 0 0,0 0 1 0 0,-1 0-1 0 0,1 1 0 0 0,0-1 0 0 0,-1 1 1 0 0,0-1-1 0 0,0 1 0 0 0,0 0 0 0 0,-1 0 0 0 0,1 1 1 0 0,-1-1-1 0 0,0 0 0 0 0,3 8 0 0 0,-4-6-9 0 0,0 0 1 0 0,-1 0-1 0 0,1 1 0 0 0,-1-1 0 0 0,-1 0 0 0 0,1 1 0 0 0,-1-1 0 0 0,0 0 0 0 0,0 0 1 0 0,-1 0-1 0 0,0 0 0 0 0,0 0 0 0 0,0 0 0 0 0,-1 0 0 0 0,0 0 0 0 0,0-1 0 0 0,0 0 1 0 0,-1 1-1 0 0,1-1 0 0 0,-2 0 0 0 0,-7 7 0 0 0,4-3-110 0 0,-1-1 1 0 0,-1 0-1 0 0,1 0 0 0 0,-1-1 1 0 0,-1 0-1 0 0,1-1 1 0 0,-1 0-1 0 0,-1 0 0 0 0,1-1 1 0 0,-14 3-1 0 0,16-5 54 0 0,-1-1 0 0 0,1 0 0 0 0,0 0 1 0 0,0-1-1 0 0,-1-1 0 0 0,1 0 0 0 0,-10-1 0 0 0,70-6 350 0 0,3 2-415 0 0,106-27-1 0 0,-135 25-2417 0 0,36-17 0 0 0,-55 21 801 0 0,0 0 0 0 0,0 0 0 0 0,-1 0 0 0 0,10-9 0 0 0,-2-2-5223 0 0</inkml:trace>
  <inkml:trace contextRef="#ctx0" brushRef="#br0" timeOffset="1">424 1 15099 0 0,'4'12'2548'0'0,"-1"0"0"0"0,-1 1 0 0 0,1 20 0 0 0,-3 92-1618 0 0,-1-60-264 0 0,1-39-790 0 0,2 66-672 0 0,9-34-3234 0 0,-4-43 107 0 0,-7-14 3798 0 0,0-1-1 0 0,0 0 0 0 0,0 0 0 0 0,0 0 1 0 0,1 1-1 0 0,-1-1 0 0 0,0 0 0 0 0,0 0 1 0 0,0 0-1 0 0,0 0 0 0 0,0 0 0 0 0,1 1 1 0 0,-1-1-1 0 0,0 0 0 0 0,0 0 0 0 0,0 0 1 0 0,1 0-1 0 0,-1 0 0 0 0,0 0 0 0 0,0 0 1 0 0,0 0-1 0 0,1 0 0 0 0,-1 0 0 0 0,0 0 1 0 0,0 0-1 0 0,0 0 0 0 0,1 0 0 0 0,-1 0 0 0 0,0 0 1 0 0,0 0-1 0 0,0 0 0 0 0,1 0 0 0 0,-1 0 1 0 0,0 0-1 0 0,0 0 0 0 0,0 0 0 0 0,1 0 1 0 0,-1 0-1 0 0,0 0 0 0 0,0-1 0 0 0,0 1 1 0 0,0 0-1 0 0,1 0 0 0 0,-1 0 0 0 0,0 0 1 0 0,0 0-1 0 0,0-1 0 0 0,0 1 0 0 0,0 0 1 0 0,0 0-1 0 0,1 0 0 0 0,-1 0 0 0 0,0-1 1 0 0,0 1-1 0 0,0 0 0 0 0,0 0 0 0 0,0 0 1 0 0,0-1-1 0 0,0 1 0 0 0,0 0 0 0 0,0 0 0 0 0,0 0 1 0 0,0-1-1 0 0,0 1 0 0 0,0 0 0 0 0,0-1 1 0 0,5-13-5983 0 0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5:29.9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19 14579 0 0,'0'-1'210'0'0,"0"0"-1"0"0,1 0 1 0 0,-1 0-1 0 0,1 0 1 0 0,-1 0-1 0 0,1 0 1 0 0,0 0-1 0 0,-1 0 1 0 0,1 0-1 0 0,0 1 0 0 0,-1-1 1 0 0,1 0-1 0 0,0 0 1 0 0,0 1-1 0 0,0-1 1 0 0,0 0-1 0 0,0 1 1 0 0,0-1-1 0 0,0 1 1 0 0,0-1-1 0 0,0 1 1 0 0,0 0-1 0 0,0-1 1 0 0,0 1-1 0 0,0 0 1 0 0,0 0-1 0 0,0 0 1 0 0,0 0-1 0 0,0 0 1 0 0,0 0-1 0 0,1 0 1 0 0,-1 0-1 0 0,2 0 1 0 0,42 10 1244 0 0,-35-7-1050 0 0,8 2-232 0 0,0 1 0 0 0,0 0 1 0 0,-1 2-1 0 0,0 0 0 0 0,0 0 1 0 0,-1 2-1 0 0,24 17 0 0 0,-35-23-337 0 0,0 0-1 0 0,-1 1 0 0 0,0-1 0 0 0,0 1 1 0 0,0 0-1 0 0,0 0 0 0 0,-1 0 0 0 0,0 1 0 0 0,0-1 1 0 0,0 1-1 0 0,3 9 0 0 0,-5-10-382 0 0,0 0 1 0 0,-1 0-1 0 0,1-1 1 0 0,-1 1 0 0 0,0 0-1 0 0,0 0 1 0 0,-1 0-1 0 0,1 0 1 0 0,-1 0-1 0 0,0 0 1 0 0,-1-1-1 0 0,1 1 1 0 0,-1 0-1 0 0,0-1 1 0 0,0 1-1 0 0,-4 6 1 0 0,-5 3-3494 0 0,-2-2-1871 0 0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5:30.2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48 1 12803 0 0,'8'7'1284'0'0,"0"1"0"0"0,0 0 1 0 0,-1 1-1 0 0,1 0 0 0 0,7 13 1 0 0,-10-13-695 0 0,0 0 1 0 0,-1 1 0 0 0,0 0-1 0 0,0 0 1 0 0,3 15-1 0 0,-5-12-409 0 0,0 0-1 0 0,-1 0 1 0 0,0 0-1 0 0,-1 1 0 0 0,-1-1 1 0 0,0 0-1 0 0,-1 0 0 0 0,0 1 1 0 0,-1-1-1 0 0,-5 15 0 0 0,3-14-186 0 0,0-2 0 0 0,0 1-1 0 0,-1 0 1 0 0,-11 15-1 0 0,15-25-30 0 0,0 0 0 0 0,1 0 0 0 0,-1-1-1 0 0,0 1 1 0 0,0 0 0 0 0,-1-1 0 0 0,1 0-1 0 0,-1 0 1 0 0,1 0 0 0 0,-1 0 0 0 0,0 0 0 0 0,1 0-1 0 0,-1-1 1 0 0,0 1 0 0 0,0-1 0 0 0,0 0-1 0 0,0 1 1 0 0,0-2 0 0 0,-1 1 0 0 0,1 0-1 0 0,0-1 1 0 0,0 1 0 0 0,-1-1 0 0 0,-3 0-1 0 0,-3-5-200 0 0,15-3 266 0 0,18-2 178 0 0,-4 5-265 0 0,1 1-1 0 0,-1 2 0 0 0,1 0 0 0 0,-1 1 1 0 0,1 0-1 0 0,0 2 0 0 0,32 5 0 0 0,-40-4-1885 0 0,1 2 0 0 0,0 0-1 0 0,-1 0 1 0 0,14 7 0 0 0,-5 0-6823 0 0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5:30.6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 21 10666 0 0,'-15'-15'4940'0'0,"15"15"-4871"0"0,0 0-1 0 0,0 0 0 0 0,0-1 0 0 0,0 1 0 0 0,0 0 0 0 0,0 0 0 0 0,0 0 0 0 0,0 0 0 0 0,-1 0 0 0 0,1 0 0 0 0,0 0 0 0 0,0 0 0 0 0,0-1 0 0 0,0 1 0 0 0,0 0 0 0 0,0 0 0 0 0,0 0 1 0 0,0 0-1 0 0,0 0 0 0 0,0 0 0 0 0,0-1 0 0 0,0 1 0 0 0,0 0 0 0 0,0 0 0 0 0,0 0 0 0 0,0 0 0 0 0,0 0 0 0 0,0 0 0 0 0,0 0 0 0 0,0-1 0 0 0,1 1 0 0 0,-1 0 0 0 0,0 0 0 0 0,0 0 1 0 0,0 0-1 0 0,0 0 0 0 0,0 0 0 0 0,0 0 0 0 0,0 0 0 0 0,0-1 0 0 0,0 1 0 0 0,0 0 0 0 0,1 0 0 0 0,-1 0 0 0 0,0 0 0 0 0,0 0 0 0 0,0 0 0 0 0,0 0 0 0 0,0 0 0 0 0,0 0 0 0 0,0 0 1 0 0,1 0-1 0 0,-1 0 0 0 0,0 0 0 0 0,0 0 0 0 0,0 0 0 0 0,0 0 0 0 0,32 7 3963 0 0,-15-3-4259 0 0,3 1 375 0 0,0 1 0 0 0,0 1 0 0 0,-1 0 0 0 0,0 2 0 0 0,0 0 0 0 0,32 22 0 0 0,-45-27-116 0 0,-1 0 0 0 0,1 0 0 0 0,-1 1 0 0 0,-1 0 0 0 0,1 0 0 0 0,0 0 1 0 0,-1 0-1 0 0,0 1 0 0 0,-1-1 0 0 0,1 1 0 0 0,-1 0 0 0 0,0 0 0 0 0,0 0 1 0 0,-1 1-1 0 0,0-1 0 0 0,0 1 0 0 0,-1-1 0 0 0,1 1 0 0 0,-1 0 0 0 0,-1-1 1 0 0,1 1-1 0 0,-1 0 0 0 0,-1 0 0 0 0,-1 12 0 0 0,-1-4-91 0 0,-1 0 0 0 0,0 0-1 0 0,-2 0 1 0 0,1 0 0 0 0,-2-1 0 0 0,0 0-1 0 0,-1 0 1 0 0,-16 22 0 0 0,20-30-1 0 0,-1-1-1 0 0,1 0 1 0 0,-1 0 0 0 0,0-1-1 0 0,-1 0 1 0 0,1 0 0 0 0,-1 0-1 0 0,0 0 1 0 0,0-1 0 0 0,-6 3-1 0 0,7-4 21 0 0,0-1 0 0 0,1 0 0 0 0,-1 0 0 0 0,0 0 0 0 0,0-1 0 0 0,1 1 0 0 0,-1-1 0 0 0,0 0 0 0 0,0-1 0 0 0,0 1 1 0 0,1-1-1 0 0,-1 0 0 0 0,0 0 0 0 0,1 0 0 0 0,-9-4 0 0 0,13 5 20 0 0,-1 0 1 0 0,0 0 0 0 0,0-1-1 0 0,0 1 1 0 0,0 0 0 0 0,0-1 0 0 0,0 1-1 0 0,0-1 1 0 0,1 1 0 0 0,-1-1-1 0 0,0 1 1 0 0,0-1 0 0 0,1 0-1 0 0,-1 1 1 0 0,0-1 0 0 0,1 0-1 0 0,-1 0 1 0 0,0 1 0 0 0,0-3 0 0 0,1 3 13 0 0,1-1 0 0 0,-1 1 0 0 0,0-1 0 0 0,0 1 1 0 0,1 0-1 0 0,-1-1 0 0 0,0 1 0 0 0,1-1 1 0 0,-1 1-1 0 0,1 0 0 0 0,-1-1 0 0 0,0 1 1 0 0,1 0-1 0 0,-1-1 0 0 0,1 1 0 0 0,-1 0 1 0 0,1 0-1 0 0,-1-1 0 0 0,1 1 0 0 0,-1 0 1 0 0,1 0-1 0 0,-1 0 0 0 0,2 0 0 0 0,39-6 78 0 0,12 7-246 0 0,92-3 133 0 0,-74-7-2448 0 0,-3-8-3566 0 0,-62 14 5069 0 0,0 0-1 0 0,1 0 1 0 0,-1 0 0 0 0,0-1 0 0 0,-1 0-1 0 0,10-7 1 0 0,7-8-3596 0 0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5:30.9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88 1 9994 0 0,'-2'0'498'0'0,"-1"0"-1"0"0,1 0 1 0 0,0 1 0 0 0,-1-1-1 0 0,1 1 1 0 0,0-1-1 0 0,0 1 1 0 0,0 0-1 0 0,0 0 1 0 0,0 0 0 0 0,-1 0-1 0 0,2 0 1 0 0,-1 0-1 0 0,0 1 1 0 0,0-1 0 0 0,-2 3-1 0 0,0 0-57 0 0,1 0-1 0 0,0-1 1 0 0,1 2-1 0 0,-1-1 0 0 0,1 0 1 0 0,-1 0-1 0 0,-1 8 1 0 0,-2 6-83 0 0,1 1 1 0 0,1 0 0 0 0,-2 21-1 0 0,4-30 50 0 0,1-5-374 0 0,0 0 0 0 0,1 0-1 0 0,0 0 1 0 0,-1 1 0 0 0,2-1-1 0 0,-1 0 1 0 0,0 0-1 0 0,1 0 1 0 0,3 10 0 0 0,-3-13-30 0 0,0 0 0 0 0,0 0-1 0 0,0 0 1 0 0,1-1 0 0 0,-1 1 0 0 0,1 0 0 0 0,0-1 0 0 0,-1 1 0 0 0,1-1 0 0 0,0 1 0 0 0,0-1 0 0 0,0 0 0 0 0,0 0 0 0 0,0 0 0 0 0,0 0 0 0 0,0 0 0 0 0,0 0 0 0 0,1 0 0 0 0,-1-1 0 0 0,0 1 0 0 0,0-1 0 0 0,1 0 0 0 0,3 1 0 0 0,17 0-504 0 0,0 0 1 0 0,0-1-1 0 0,24-4 0 0 0,-9-1-3568 0 0,-1-2-3647 0 0,-23 4 1333 0 0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5:31.3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119 39 15875 0 0,'-1'21'862'0'0,"1"-1"-1"0"0,1 1 0 0 0,4 26 0 0 0,-5-43-699 0 0,1 0 0 0 0,0 1-1 0 0,0-1 1 0 0,0 0 0 0 0,1 1 0 0 0,-1-1-1 0 0,1 0 1 0 0,0 0 0 0 0,0 0-1 0 0,1 0 1 0 0,-1-1 0 0 0,1 1 0 0 0,0 0-1 0 0,-1-1 1 0 0,2 0 0 0 0,-1 0 0 0 0,0 0-1 0 0,1 0 1 0 0,-1 0 0 0 0,1-1-1 0 0,6 4 1 0 0,-6-5-112 0 0,0 0 0 0 0,0 0 0 0 0,0-1 0 0 0,1 1 0 0 0,-1-1 0 0 0,0 0 0 0 0,0 0 0 0 0,1 0-1 0 0,-1 0 1 0 0,0-1 0 0 0,0 0 0 0 0,0 0 0 0 0,0 0 0 0 0,0 0 0 0 0,0-1 0 0 0,0 0 0 0 0,0 1 0 0 0,-1-1 0 0 0,1-1-1 0 0,-1 1 1 0 0,1 0 0 0 0,-1-1 0 0 0,0 0 0 0 0,0 0 0 0 0,0 0 0 0 0,0 0 0 0 0,3-5 0 0 0,0 0 27 0 0,0 0 1 0 0,0 0 0 0 0,-1 0 0 0 0,0-1-1 0 0,-1 0 1 0 0,0 0 0 0 0,0 0 0 0 0,-1-1-1 0 0,0 1 1 0 0,2-16 0 0 0,-4 22-45 0 0,0 0 0 0 0,-1 0 0 0 0,0 0 0 0 0,0 0 0 0 0,0 0 0 0 0,0-1 0 0 0,0 1 0 0 0,-1 0 0 0 0,1 0 1 0 0,-1 0-1 0 0,0 0 0 0 0,0 0 0 0 0,0 0 0 0 0,0 0 0 0 0,0 0 0 0 0,-1 1 0 0 0,1-1 0 0 0,-1 0 0 0 0,-3-3 0 0 0,3 4-1 0 0,-1 0-1 0 0,0 0 0 0 0,0 1 0 0 0,0-1 0 0 0,-1 0 0 0 0,1 1 0 0 0,0 0 0 0 0,-1 0 1 0 0,1 0-1 0 0,-1 0 0 0 0,1 0 0 0 0,-1 1 0 0 0,1 0 0 0 0,-1 0 0 0 0,1 0 1 0 0,-7 0-1 0 0,-16 2-98 0 0,1 1 1 0 0,0 2-1 0 0,-46 13 1 0 0,51-12-1031 0 0,0 2 1 0 0,-31 16-1 0 0,49-22 666 0 0,-15 9-3362 0 0,11-2-3668 0 0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5:31.7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80 14667 0 0,'1'-4'442'0'0,"-1"-1"0"0"0,1 2 0 0 0,1-1 0 0 0,-1 0-1 0 0,1 0 1 0 0,-1 0 0 0 0,1 0 0 0 0,0 1 0 0 0,0-1 0 0 0,1 1 0 0 0,-1 0-1 0 0,1 0 1 0 0,-1 0 0 0 0,7-6 0 0 0,-5 7-219 0 0,1-1 1 0 0,-1 1-1 0 0,1 0 1 0 0,0 0-1 0 0,0 0 0 0 0,-1 1 1 0 0,1-1-1 0 0,0 1 1 0 0,0 0-1 0 0,1 1 0 0 0,8-1 1 0 0,4 1-3 0 0,0 0 0 0 0,1 1 1 0 0,-1 1-1 0 0,30 7 0 0 0,-38-7-194 0 0,-1 1 0 0 0,-1 0 0 0 0,1 0-1 0 0,0 1 1 0 0,-1 0 0 0 0,0 1 0 0 0,0 0 0 0 0,0 0 0 0 0,0 0-1 0 0,-1 1 1 0 0,7 7 0 0 0,-11-10-33 0 0,-1-1 0 0 0,0 0 0 0 0,0 1 1 0 0,0 0-1 0 0,-1-1 0 0 0,1 1 0 0 0,-1 0 0 0 0,1 0 0 0 0,-1 0 0 0 0,0 0 1 0 0,0 0-1 0 0,0 0 0 0 0,-1 1 0 0 0,1-1 0 0 0,-1 0 0 0 0,1 0 0 0 0,-1 0 0 0 0,-1 5 1 0 0,0-4-302 0 0,0 1 0 0 0,0-1 0 0 0,0 1 0 0 0,-1-1 0 0 0,0 0 0 0 0,0 0 0 0 0,0 0 0 0 0,0 0 0 0 0,-1 0 0 0 0,1 0 0 0 0,-6 5 0 0 0,0-1-669 0 0,0 0 0 0 0,-1-1 0 0 0,0 0-1 0 0,0 0 1 0 0,0-1 0 0 0,-1 0 0 0 0,0-1 0 0 0,0 0 0 0 0,-18 6 0 0 0,-28 1-377 0 0,43-11 2336 0 0,-1 2 0 0 0,1 0 0 0 0,0 1 0 0 0,-13 5 0 0 0,25-9-816 0 0,1 0-1 0 0,-1 0 1 0 0,0 1-1 0 0,0-1 1 0 0,1 0 0 0 0,-1 1-1 0 0,0-1 1 0 0,1 1-1 0 0,-1-1 1 0 0,0 1-1 0 0,1-1 1 0 0,-1 1 0 0 0,1-1-1 0 0,-1 1 1 0 0,1 0-1 0 0,-1-1 1 0 0,1 1 0 0 0,-1 0-1 0 0,1 0 1 0 0,-1 0-1 0 0,1 0-64 0 0,0-1 0 0 0,0 1 0 0 0,1-1 0 0 0,-1 1-1 0 0,0-1 1 0 0,0 1 0 0 0,0-1 0 0 0,0 1 0 0 0,0-1-1 0 0,1 1 1 0 0,-1-1 0 0 0,0 1 0 0 0,0-1 0 0 0,1 1-1 0 0,-1-1 1 0 0,0 0 0 0 0,1 1 0 0 0,-1-1 0 0 0,1 0 0 0 0,-1 1-1 0 0,0-1 1 0 0,1 1 0 0 0,2 0 69 0 0,0 1 0 0 0,-1-1 0 0 0,1 1 0 0 0,0-1 0 0 0,0 0 0 0 0,0 0 0 0 0,-1 0 0 0 0,1 0 0 0 0,4 0 0 0 0,7-2-43 0 0,1-1 0 0 0,0 0 1 0 0,-1 0-1 0 0,0-1 1 0 0,1-1-1 0 0,-1-1 1 0 0,0 0-1 0 0,-1-1 0 0 0,15-7 1 0 0,51-19 15 0 0,-79 32-141 0 0,0 0 0 0 0,1 0-1 0 0,-1 0 1 0 0,0 0 0 0 0,0 0 0 0 0,1 0 0 0 0,-1 0 0 0 0,0 0-1 0 0,0 0 1 0 0,0 0 0 0 0,1 0 0 0 0,-1 0 0 0 0,0 0 0 0 0,0 0-1 0 0,0 0 1 0 0,1 0 0 0 0,-1 0 0 0 0,0 0 0 0 0,0 0 0 0 0,0 0-1 0 0,1 1 1 0 0,-1-1 0 0 0,0 0 0 0 0,0 0 0 0 0,0 0 0 0 0,1 0-1 0 0,-1 0 1 0 0,0 1 0 0 0,0-1 0 0 0,0 0 0 0 0,0 0 0 0 0,0 0-1 0 0,0 1 1 0 0,1-1 0 0 0,-1 0 0 0 0,0 0 0 0 0,0 0 0 0 0,0 1-1 0 0,0 13 68 0 0,-7 21 31 0 0,6-27-50 0 0,0-7-63 0 0,-4 26 261 0 0,-3 42-1 0 0,7-63-480 0 0,1 1-1 0 0,0-1 0 0 0,0 1 0 0 0,1-1 0 0 0,0 1 0 0 0,0-1 0 0 0,1 1 0 0 0,-1-1 0 0 0,2 1 0 0 0,-1-1 0 0 0,0 0 0 0 0,6 8 0 0 0,-8-13-147 0 0,1 0 0 0 0,0 0 1 0 0,-1 0-1 0 0,1 0 0 0 0,0 0 0 0 0,0 0 1 0 0,0 0-1 0 0,0-1 0 0 0,0 1 1 0 0,0 0-1 0 0,0-1 0 0 0,0 1 0 0 0,0 0 1 0 0,0-1-1 0 0,1 1 0 0 0,-1-1 0 0 0,0 1 1 0 0,0-1-1 0 0,0 0 0 0 0,1 0 1 0 0,-1 0-1 0 0,0 1 0 0 0,1-1 0 0 0,-1 0 1 0 0,0 0-1 0 0,0-1 0 0 0,1 1 1 0 0,-1 0-1 0 0,0 0 0 0 0,0-1 0 0 0,0 1 1 0 0,1 0-1 0 0,-1-1 0 0 0,0 1 1 0 0,0-1-1 0 0,2-1 0 0 0,11-7-5018 0 0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5:32.1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13 19092 0 0,'0'-1'88'0'0,"-1"1"1"0"0,1 0-1 0 0,0 0 0 0 0,0-1 1 0 0,0 1-1 0 0,0 0 0 0 0,0-1 0 0 0,0 1 1 0 0,1 0-1 0 0,-1 0 0 0 0,0-1 1 0 0,0 1-1 0 0,0 0 0 0 0,0-1 0 0 0,0 1 1 0 0,0 0-1 0 0,0 0 0 0 0,0-1 1 0 0,1 1-1 0 0,-1 0 0 0 0,0 0 1 0 0,0 0-1 0 0,0-1 0 0 0,1 1 0 0 0,-1 0 1 0 0,0 0-1 0 0,0 0 0 0 0,0 0 1 0 0,1-1-1 0 0,-1 1 0 0 0,0 0 0 0 0,0 0 1 0 0,1 0-1 0 0,-1 0 0 0 0,0 0 1 0 0,1 0-1 0 0,-1 0 0 0 0,0 0 1 0 0,0 0-1 0 0,1 0 0 0 0,-1 0 0 0 0,0 0 1 0 0,1 0-1 0 0,-1 0 0 0 0,0 0 1 0 0,1 0-1 0 0,15-3-170 0 0,1 2 53 0 0,-1 1 0 0 0,1 0 0 0 0,0 2 0 0 0,-1 0 0 0 0,31 7 0 0 0,-44-8-169 0 0,1 0 0 0 0,-1 1 0 0 0,0-1 0 0 0,1 1 0 0 0,-1-1 0 0 0,0 1 0 0 0,0 0 0 0 0,0 0 0 0 0,-1 1 0 0 0,1-1 0 0 0,0 1 0 0 0,-1-1 0 0 0,1 1 0 0 0,1 3 0 0 0,-2-3-207 0 0,-1 0-1 0 0,0 0 1 0 0,0 0-1 0 0,0 0 1 0 0,0 0-1 0 0,-1 1 1 0 0,1-1-1 0 0,-1 0 1 0 0,0 0-1 0 0,0 1 1 0 0,0-1-1 0 0,0 0 1 0 0,0 0-1 0 0,-1 1 1 0 0,1-1-1 0 0,-1 0 1 0 0,0 0-1 0 0,-2 5 1 0 0,0-2-98 0 0,1 0 0 0 0,-1 1-1 0 0,-1-1 1 0 0,1 0 0 0 0,-1-1 0 0 0,0 1 0 0 0,-1-1 0 0 0,1 0-1 0 0,-1 0 1 0 0,0 0 0 0 0,0 0 0 0 0,-1-1 0 0 0,1 0-1 0 0,-1 0 1 0 0,-10 5 0 0 0,6-5 1203 0 0,0 1-1 0 0,0-2 0 0 0,-18 6 1 0 0,16-7 1992 0 0,0 0 0 0 0,1-1 1 0 0,-14 1-1 0 0,81-6 1648 0 0,-35 1-3852 0 0,0 2 1 0 0,-1 1-1 0 0,28 2 1 0 0,-43-2-406 0 0,0 1 0 0 0,-1 0 0 0 0,1 0 0 0 0,-1 0 0 0 0,1 1 0 0 0,-1-1 0 0 0,1 1 0 0 0,-1 0 0 0 0,0 0 0 0 0,0 1 0 0 0,0-1 0 0 0,0 1 0 0 0,0 0 0 0 0,-1 0 1 0 0,1 0-1 0 0,-1 1 0 0 0,0-1 0 0 0,0 1 0 0 0,4 6 0 0 0,-5-7-47 0 0,0-1 1 0 0,-1 1 0 0 0,0 0-1 0 0,0 0 1 0 0,0 0-1 0 0,0 0 1 0 0,0 1-1 0 0,-1-1 1 0 0,1 0-1 0 0,-1 0 1 0 0,0 0 0 0 0,0 0-1 0 0,0 1 1 0 0,0-1-1 0 0,-1 0 1 0 0,1 0-1 0 0,-1 0 1 0 0,-1 4-1 0 0,0-1-40 0 0,-1-1 0 0 0,0 0 0 0 0,0 1 0 0 0,0-1 0 0 0,0 0 0 0 0,-1-1 0 0 0,0 1 0 0 0,0-1 0 0 0,-6 6 0 0 0,2-3-31 0 0,-1 0 0 0 0,0 0 0 0 0,0-1 1 0 0,-1 0-1 0 0,1-1 0 0 0,-1 0 1 0 0,-1 0-1 0 0,1-1 0 0 0,-1-1 1 0 0,-12 3-1 0 0,9-4 103 0 0,21-5 51 0 0,23-3-3 0 0,-4 3-178 0 0,0 0 1 0 0,42-12-1 0 0,-10-6-2269 0 0,-48 16 669 0 0,-1 0-1 0 0,1-1 1 0 0,12-10 0 0 0,-21 15 1347 0 0,1-1-1 0 0,-1 1 1 0 0,0-1-1 0 0,1 1 1 0 0,-1-1 0 0 0,0 0-1 0 0,0 1 1 0 0,0-1 0 0 0,-1 0-1 0 0,1 0 1 0 0,0 0-1 0 0,0 0 1 0 0,-1 0 0 0 0,0 0-1 0 0,1 0 1 0 0,-1 0-1 0 0,0 0 1 0 0,0 0 0 0 0,0 0-1 0 0,0 0 1 0 0,0 0-1 0 0,-1-4 1 0 0,0-8-1457 0 0,2 12 1163 0 0,-1-1 0 0 0,0 1 0 0 0,1-1-1 0 0,0 1 1 0 0,-1-1 0 0 0,1 1 0 0 0,0-1 0 0 0,3-3 0 0 0,-4 6 557 0 0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5:32.4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11098 0 0,'0'40'9587'0'0,"1"6"-4670"0"0,9 195-3803 0 0,-10-237-1148 0 0,11 100-366 0 0,-9-91-321 0 0,0 0 0 0 0,1 0 0 0 0,1 0 0 0 0,1 0 1 0 0,9 20-1 0 0,0-18-4208 0 0,-14-15 4698 0 0,1 0 1 0 0,-1 0 0 0 0,1 0 0 0 0,-1 0 0 0 0,1 0 0 0 0,-1 0 0 0 0,0 0 0 0 0,1 0 0 0 0,-1 0 0 0 0,1 0 0 0 0,-1 0 0 0 0,1-1 0 0 0,-1 1 0 0 0,1 0 0 0 0,-1 0 0 0 0,1 0 0 0 0,-1-1 0 0 0,0 1 0 0 0,1 0 0 0 0,-1 0 0 0 0,1-1 0 0 0,-1 1-1 0 0,0 0 1 0 0,1-1 0 0 0,-1 1 0 0 0,0-1 0 0 0,0 1 0 0 0,1 0 0 0 0,-1-1 0 0 0,0 1 0 0 0,0-1 0 0 0,0 1 0 0 0,1-1 0 0 0,-1 1 0 0 0,0 0 0 0 0,0-1 0 0 0,0 0 0 0 0,6-14-5111 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1:34.6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69 6521 0 0,'-3'-11'2114'0'0,"-6"-25"3051"0"0,8 35-4761 0 0,1 0 0 0 0,0-1 0 0 0,-1 1 0 0 0,1 0 1 0 0,-1 0-1 0 0,0 0 0 0 0,1-1 0 0 0,-1 1 0 0 0,0 0 0 0 0,0 0 0 0 0,1 0 0 0 0,-1 0 0 0 0,0 0 0 0 0,0 1 1 0 0,0-1-1 0 0,0 0 0 0 0,0 0 0 0 0,0 0 0 0 0,-1 1 0 0 0,-1-2 0 0 0,2 3-286 0 0,-1-1 0 0 0,1 1 0 0 0,0-1 0 0 0,-1 1 0 0 0,1-1 0 0 0,0 1 0 0 0,-1 0-1 0 0,1-1 1 0 0,0 1 0 0 0,0 0 0 0 0,0 0 0 0 0,0 0 0 0 0,-1 0 0 0 0,2 0 0 0 0,-1 0 0 0 0,0 0 0 0 0,0 1 0 0 0,0-1 0 0 0,0 0 0 0 0,1 0 0 0 0,-1 1-1 0 0,0-1 1 0 0,1 0 0 0 0,-1 3 0 0 0,-13 34-97 0 0,10-10-34 0 0,0 1-1 0 0,2-1 1 0 0,1 1 0 0 0,1-1 0 0 0,2 1 0 0 0,1-1-1 0 0,1 1 1 0 0,1-1 0 0 0,11 33 0 0 0,-13-51-7 0 0,0-1 0 0 0,0-1 0 0 0,1 1 1 0 0,0 0-1 0 0,0-1 0 0 0,1 0 0 0 0,0 0 0 0 0,0 0 1 0 0,1-1-1 0 0,0 0 0 0 0,1 0 0 0 0,0 0 0 0 0,0-1 1 0 0,0 0-1 0 0,0 0 0 0 0,1 0 0 0 0,0-1 0 0 0,0-1 1 0 0,1 1-1 0 0,-1-2 0 0 0,1 1 0 0 0,0-1 0 0 0,0 0 1 0 0,0-1-1 0 0,1 0 0 0 0,-1 0 0 0 0,0-1 0 0 0,1 0 1 0 0,-1-1-1 0 0,1 0 0 0 0,-1 0 0 0 0,0-1 0 0 0,1-1 1 0 0,-1 1-1 0 0,0-1 0 0 0,0-1 0 0 0,14-5 1 0 0,-12 3-255 0 0,0 0 1 0 0,-1 0-1 0 0,1-1 1 0 0,-1-1-1 0 0,-1 0 1 0 0,13-10-1 0 0,-17 11-548 0 0,1 1 1 0 0,-1-1-1 0 0,0 0 1 0 0,6-10-1 0 0,-9 12-165 0 0,1-1 1 0 0,-1 1-1 0 0,0 0 0 0 0,-1-1 0 0 0,1 0 1 0 0,-1 1-1 0 0,2-10 0 0 0,-3 11 698 0 0,0 0 0 0 0,0 1 0 0 0,-1-1 0 0 0,1 1 0 0 0,-1-1-1 0 0,1 0 1 0 0,-1 1 0 0 0,0-1 0 0 0,0 1 0 0 0,0-1 0 0 0,0 1 0 0 0,0 0-1 0 0,-1-1 1 0 0,1 1 0 0 0,-1 0 0 0 0,1 0 0 0 0,-1 0 0 0 0,0 0 0 0 0,0 0-1 0 0,-3-2 1 0 0,-11-9-2293 0 0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5:32.7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15603 0 0,'53'9'6113'0'0,"28"1"-3409"0"0,23 3-2389 0 0,-97-12-265 0 0,-1 1 1 0 0,0-1-1 0 0,0 1 0 0 0,0 0 1 0 0,0 1-1 0 0,0-1 1 0 0,0 1-1 0 0,0 0 1 0 0,-1 1-1 0 0,1-1 1 0 0,-1 1-1 0 0,0 0 1 0 0,0 1-1 0 0,-1-1 0 0 0,8 10 1 0 0,-10-11-133 0 0,0 0 1 0 0,0 0-1 0 0,0 1 1 0 0,-1-1 0 0 0,1 1-1 0 0,-1-1 1 0 0,0 1-1 0 0,0 0 1 0 0,0-1-1 0 0,-1 1 1 0 0,1 7-1 0 0,-1-7-388 0 0,0 1-1 0 0,-1 0 0 0 0,1-1 1 0 0,-1 1-1 0 0,-1-1 0 0 0,1 0 1 0 0,0 1-1 0 0,-1-1 0 0 0,0 0 0 0 0,0 0 1 0 0,-4 6-1 0 0,5-9 207 0 0,1 0-1 0 0,-1 0 0 0 0,0 0 1 0 0,0 0-1 0 0,0 0 1 0 0,0 0-1 0 0,0 0 1 0 0,0 0-1 0 0,0 0 1 0 0,0 0-1 0 0,0-1 1 0 0,0 1-1 0 0,-1 0 1 0 0,1-1-1 0 0,0 1 1 0 0,0-1-1 0 0,-1 0 1 0 0,1 1-1 0 0,0-1 1 0 0,-1 0-1 0 0,1 0 1 0 0,0 1-1 0 0,-1-1 1 0 0,1 0-1 0 0,-1-1 1 0 0,-1 1-1 0 0,-11 1-2186 0 0,12-1 1825 0 0,-1 1-1 0 0,1 0 0 0 0,0 0 1 0 0,-1 0-1 0 0,1 0 0 0 0,0 0 1 0 0,0 0-1 0 0,0 1 0 0 0,-3 1 1 0 0</inkml:trace>
  <inkml:trace contextRef="#ctx0" brushRef="#br0" timeOffset="1">163 260 13075 0 0,'34'39'7983'0'0,"-28"-33"-7207"0"0,0 0 0 0 0,0 0 0 0 0,-1 1 0 0 0,0 0 1 0 0,7 13-1 0 0,-10-17-706 0 0,-1 1-1 0 0,0-1 1 0 0,0 1 0 0 0,0 0 0 0 0,-1 0 0 0 0,1-1 0 0 0,-1 1 0 0 0,0 0 0 0 0,0 0 0 0 0,0 0 0 0 0,0 0 0 0 0,-1-1-1 0 0,1 1 1 0 0,-1 0 0 0 0,0 0 0 0 0,-3 6 0 0 0,2-6-90 0 0,1-1-1 0 0,-1 1 1 0 0,0-1-1 0 0,0 1 1 0 0,0-1-1 0 0,-1 0 1 0 0,1 0-1 0 0,-1 0 1 0 0,0 0-1 0 0,0 0 1 0 0,0 0-1 0 0,0-1 1 0 0,0 1 0 0 0,0-1-1 0 0,-1 0 1 0 0,-6 3-1 0 0,-11 8-176 0 0,21-13 195 0 0,0 0 1 0 0,0 0-1 0 0,-1 0 0 0 0,1 0 1 0 0,0 0-1 0 0,0 0 1 0 0,0 0-1 0 0,0 0 1 0 0,0 0-1 0 0,-1 0 0 0 0,1 1 1 0 0,0-1-1 0 0,0 0 1 0 0,0 0-1 0 0,0 0 1 0 0,0 0-1 0 0,0 0 0 0 0,0 0 1 0 0,0 1-1 0 0,0-1 1 0 0,-1 0-1 0 0,1 0 1 0 0,0 0-1 0 0,0 0 0 0 0,0 1 1 0 0,0-1-1 0 0,0 0 1 0 0,0 0-1 0 0,0 0 1 0 0,0 0-1 0 0,0 0 1 0 0,0 1-1 0 0,0-1 0 0 0,0 0 1 0 0,0 0-1 0 0,0 0 1 0 0,0 0-1 0 0,0 1 1 0 0,1-1-1 0 0,-1 0 0 0 0,0 0 1 0 0,0 0-1 0 0,0 0 1 0 0,0 0-1 0 0,0 0 1 0 0,0 1-1 0 0,0-1 0 0 0,0 0 1 0 0,0 0-1 0 0,1 0 1 0 0,-1 0-1 0 0,0 0 1 0 0,0 0-1 0 0,0 0 0 0 0,0 0 1 0 0,0 1-1 0 0,1-1 1 0 0,14 5-7 0 0,18-1 27 0 0,111-9-2545 0 0,-88 1-6772 0 0,-36 3 613 0 0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5:33.1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 0 13691 0 0,'-5'6'2929'0'0,"3"-1"-1721"0"0,-3 3-168 0 0,3 1-24 0 0,-2 4-368 0 0,2 0-328 0 0,0 1-144 0 0,-1 1-55 0 0,1-2-145 0 0,-1 1-465 0 0,3 0-1399 0 0,0 0-2201 0 0,0-1-4745 0 0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5:33.6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157 48 9202 0 0,'-48'-4'8366'0'0,"42"4"-7540"0"0,-1 1 1 0 0,1 0 0 0 0,0 0 0 0 0,-1 0 0 0 0,-6 3-1 0 0,9-3-669 0 0,0 1 0 0 0,1-1 0 0 0,-1 1 0 0 0,1 0 0 0 0,0 0 0 0 0,-1 0 0 0 0,1 1 0 0 0,0-1 0 0 0,0 1 0 0 0,1 0 0 0 0,-1-1 0 0 0,0 1 0 0 0,1 0 0 0 0,0 1 0 0 0,0-1 0 0 0,0 0 0 0 0,0 1 0 0 0,0-1 0 0 0,1 1 0 0 0,-1-1 0 0 0,-1 8 0 0 0,2-1-126 0 0,-1 1 0 0 0,2-1 0 0 0,-1 0 0 0 0,2 1 0 0 0,-1-1 1 0 0,1 0-1 0 0,1 1 0 0 0,0-1 0 0 0,0 0 0 0 0,1 0 1 0 0,0 0-1 0 0,1-1 0 0 0,0 1 0 0 0,1-1 0 0 0,0 0 1 0 0,6 9-1 0 0,-2-4-42 0 0,0-1 0 0 0,1-1 0 0 0,0 0 0 0 0,1 0 0 0 0,0-1 0 0 0,1-1 0 0 0,0 0 0 0 0,1 0 0 0 0,26 14 0 0 0,-36-22 7 0 0,0 0 0 0 0,1-1 0 0 0,0 1 1 0 0,-1-1-1 0 0,1 0 0 0 0,-1 0 0 0 0,1 0 1 0 0,0-1-1 0 0,0 1 0 0 0,0-1 0 0 0,-1 0 0 0 0,1 0 1 0 0,0 0-1 0 0,0 0 0 0 0,0-1 0 0 0,-1 1 1 0 0,1-1-1 0 0,0 0 0 0 0,3-2 0 0 0,-4 1 9 0 0,0 0-1 0 0,0 0 0 0 0,0 0 0 0 0,0 0 0 0 0,-1 0 1 0 0,1-1-1 0 0,-1 1 0 0 0,1-1 0 0 0,-1 0 1 0 0,0 0-1 0 0,0 0 0 0 0,0 0 0 0 0,0 0 0 0 0,-1 0 1 0 0,1 0-1 0 0,-1-1 0 0 0,0 1 0 0 0,0 0 1 0 0,0-1-1 0 0,0-5 0 0 0,1-8 13 0 0,-1 0-1 0 0,0 0 1 0 0,-1 0 0 0 0,-1 0 0 0 0,-1 0 0 0 0,0 0-1 0 0,-6-18 1 0 0,5 22-32 0 0,-1-1-1 0 0,0 1 1 0 0,-1 1-1 0 0,-1-1 1 0 0,0 1 0 0 0,-1 0-1 0 0,0 0 1 0 0,0 0-1 0 0,-12-12 1 0 0,10 16-97 0 0,1 0-1 0 0,-1 0 1 0 0,-1 1-1 0 0,1 0 1 0 0,-17-8-1 0 0,20 12-153 0 0,0 0-1 0 0,-1 0 0 0 0,1 0 0 0 0,-1 1 1 0 0,0 0-1 0 0,1 1 0 0 0,-1-1 0 0 0,0 1 1 0 0,0 1-1 0 0,-11-1 0 0 0,17 1 100 0 0,1 0 0 0 0,-1 0 0 0 0,1 0 0 0 0,-1 0 0 0 0,0 0 0 0 0,1 0 0 0 0,-1 0-1 0 0,1 1 1 0 0,-1-1 0 0 0,1 0 0 0 0,-1 0 0 0 0,1 0 0 0 0,-1 1 0 0 0,1-1 0 0 0,-1 0 0 0 0,1 1-1 0 0,-1-1 1 0 0,1 0 0 0 0,-1 1 0 0 0,1-1 0 0 0,-1 1 0 0 0,1-1 0 0 0,0 0 0 0 0,-1 1 0 0 0,1-1 0 0 0,0 1-1 0 0,-1-1 1 0 0,1 1 0 0 0,0 0 0 0 0,0-1 0 0 0,0 1 0 0 0,-1 0 0 0 0,1 0-342 0 0,0 1 0 0 0,1-1-1 0 0,-1 0 1 0 0,0 1 0 0 0,0-1 0 0 0,1 0 0 0 0,-1 0-1 0 0,1 0 1 0 0,-1 1 0 0 0,1-1 0 0 0,-1 0 0 0 0,1 0-1 0 0,0 0 1 0 0,1 2 0 0 0,10 9-5500 0 0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5:34.0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1 15731 0 0,'3'8'967'0'0,"0"0"-1"0"0,-1 1 0 0 0,0 0 0 0 0,0 0 0 0 0,-1-1 0 0 0,0 1 1 0 0,-1 0-1 0 0,-1 10 0 0 0,-10 75-154 0 0,2-38-81 0 0,6-21-581 0 0,2 61-1 0 0,1-82-891 0 0,2 0-1 0 0,0 0 0 0 0,0 0 0 0 0,2-1 0 0 0,-1 1 1 0 0,2-1-1 0 0,7 16 0 0 0,0-10-3204 0 0,-12-18 3622 0 0,0 0 0 0 0,1-1-1 0 0,-1 1 1 0 0,1 0 0 0 0,0-1 0 0 0,-1 1 0 0 0,1-1-1 0 0,-1 1 1 0 0,1-1 0 0 0,0 1 0 0 0,-1-1-1 0 0,1 1 1 0 0,0-1 0 0 0,0 0 0 0 0,-1 1 0 0 0,1-1-1 0 0,0 0 1 0 0,0 0 0 0 0,-1 0 0 0 0,1 1 0 0 0,0-1-1 0 0,0 0 1 0 0,0 0 0 0 0,1 0 0 0 0,5-5-5020 0 0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5:34.4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20 13763 0 0,'2'-2'269'0'0,"0"0"0"0"0,0 0-1 0 0,1 0 1 0 0,-1 1 0 0 0,1-1 0 0 0,-1 1 0 0 0,1-1 0 0 0,-1 1 0 0 0,1 0-1 0 0,0 0 1 0 0,0 0 0 0 0,-1 1 0 0 0,1-1 0 0 0,0 1 0 0 0,0-1 0 0 0,0 1-1 0 0,0 0 1 0 0,0 0 0 0 0,3 1 0 0 0,2-1 87 0 0,-1 1 0 0 0,0 0 0 0 0,0 0 0 0 0,1 1 0 0 0,-1 0 1 0 0,10 4-1 0 0,-13-4-283 0 0,0 0 1 0 0,0 0-1 0 0,-1 0 1 0 0,1 0-1 0 0,0 1 1 0 0,-1-1-1 0 0,0 1 1 0 0,1 0-1 0 0,-1 0 1 0 0,0 0-1 0 0,-1 0 1 0 0,1 1-1 0 0,-1-1 1 0 0,1 1-1 0 0,-1 0 1 0 0,0 0-1 0 0,0 0 1 0 0,-1 0-1 0 0,1 0 1 0 0,-1 0-1 0 0,0 0 1 0 0,0 0-1 0 0,0 0 1 0 0,0 1-1 0 0,-1-1 1 0 0,0 0-1 0 0,0 1 1 0 0,0-1-1 0 0,-1 5 1 0 0,-1 1-48 0 0,0-1 1 0 0,-1 1-1 0 0,0-1 1 0 0,0 1-1 0 0,-1-1 1 0 0,-1 0-1 0 0,1-1 1 0 0,-1 1-1 0 0,-1-1 1 0 0,0 0-1 0 0,-12 14 1 0 0,6-10-55 0 0,6-6 15 0 0,0 0 0 0 0,1 0-1 0 0,-1 0 1 0 0,1 1 0 0 0,-7 12 0 0 0,11-16 11 0 0,0-1-1 0 0,1 0 1 0 0,-1 0 0 0 0,1 0 0 0 0,-1 1-1 0 0,1-1 1 0 0,-1 0 0 0 0,1 1 0 0 0,0-1-1 0 0,0 0 1 0 0,0 1 0 0 0,1-1 0 0 0,-1 0-1 0 0,0 1 1 0 0,1-1 0 0 0,0 0 0 0 0,-1 0-1 0 0,1 1 1 0 0,0-1 0 0 0,0 0 0 0 0,0 0-1 0 0,1 0 1 0 0,-1 0 0 0 0,0 0 0 0 0,3 2-1 0 0,-1 0-7 0 0,1 0-1 0 0,0 0 1 0 0,0 0 0 0 0,0-1-1 0 0,1 1 1 0 0,-1-1-1 0 0,1 0 1 0 0,0 0-1 0 0,0-1 1 0 0,0 1-1 0 0,0-1 1 0 0,0 0-1 0 0,1 0 1 0 0,-1-1-1 0 0,0 0 1 0 0,1 0-1 0 0,-1 0 1 0 0,1 0-1 0 0,7-1 1 0 0,-5-1-282 0 0,1 1 0 0 0,-1-1 0 0 0,0-1 1 0 0,0 1-1 0 0,10-5 0 0 0,-9 3-795 0 0,-1 0 0 0 0,1-1 0 0 0,-1-1-1 0 0,12-7 1 0 0,-18 10 691 0 0,1 0 0 0 0,-1 0 0 0 0,0 0-1 0 0,0 0 1 0 0,-1 0 0 0 0,1 0 0 0 0,0-1 0 0 0,-1 1-1 0 0,1-1 1 0 0,-1 1 0 0 0,0-1 0 0 0,0 1-1 0 0,0-1 1 0 0,0 0 0 0 0,0 1 0 0 0,-1-1 0 0 0,1-5-1 0 0,2-3-830 0 0,8-18-4207 0 0</inkml:trace>
  <inkml:trace contextRef="#ctx0" brushRef="#br0" timeOffset="0.34">199 159 15923 0 0,'-1'6'1057'0'0,"2"1"-345"0"0,1 2-16 0 0,6-2-128 0 0,0-1-288 0 0,2 1-192 0 0,1-2-24 0 0,4-1-40 0 0,1-2-272 0 0,4-3-576 0 0,-1-3-992 0 0,1-2-1241 0 0,-1-3-504 0 0,-1-3-1616 0 0,-4-3 1512 0 0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5:34.8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255 1 10938 0 0,'-4'5'3065'0'0,"2"2"-913"0"0,-2 4-407 0 0,2 3-385 0 0,1 3-424 0 0,-2 4-264 0 0,0 5-215 0 0,-2 3-129 0 0,-1 2-160 0 0,0 2-192 0 0,0 1-328 0 0,1-2-841 0 0,0-1-1263 0 0,-2-5-1593 0 0,-6-8-64 0 0,2 3-2280 0 0</inkml:trace>
  <inkml:trace contextRef="#ctx0" brushRef="#br0" timeOffset="1">1 472 10890 0 0,'3'6'2753'0'0,"2"0"-2081"0"0,2-2-104 0 0,4 0 72 0 0,1-9-64 0 0,3-1-175 0 0,2-1-177 0 0,1-2-64 0 0,1 0-56 0 0,1 2-136 0 0,-1 1-416 0 0,-1 2-713 0 0,-2 2-887 0 0,-4 2-937 0 0,-6 1 353 0 0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5:35.1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71 8698 0 0,'0'1'213'0'0,"0"0"0"0"0,0-1 0 0 0,0 1 0 0 0,0 0 0 0 0,-1 0 0 0 0,1-1 0 0 0,0 1 0 0 0,0 0 0 0 0,0-1 0 0 0,1 1 0 0 0,-1 0 0 0 0,0 0 0 0 0,0-1 0 0 0,0 1 0 0 0,0 0 1 0 0,1-1-1 0 0,-1 1 0 0 0,0 0 0 0 0,0-1 0 0 0,1 1 0 0 0,-1 0 0 0 0,1-1 0 0 0,-1 1 0 0 0,1-1 0 0 0,-1 1 0 0 0,1-1 0 0 0,-1 1 0 0 0,1 0 0 0 0,1 0 47 0 0,0-1-1 0 0,-1 1 1 0 0,1 0-1 0 0,0 0 1 0 0,0-1-1 0 0,0 1 0 0 0,0-1 1 0 0,0 0-1 0 0,-1 0 1 0 0,4 1-1 0 0,3-1 10 0 0,-1-1-1 0 0,1 0 0 0 0,-1 0 0 0 0,11-3 0 0 0,-11 2-246 0 0,23-4 224 0 0,-30 6-237 0 0,0 0-1 0 0,1 0 1 0 0,-1 0-1 0 0,0 0 1 0 0,1 0-1 0 0,-1 0 0 0 0,0 0 1 0 0,0 0-1 0 0,1 1 1 0 0,-1-1-1 0 0,0 0 1 0 0,0 0-1 0 0,1 0 1 0 0,-1 0-1 0 0,0 0 0 0 0,0 1 1 0 0,1-1-1 0 0,-1 0 1 0 0,0 0-1 0 0,0 1 1 0 0,0-1-1 0 0,0 0 1 0 0,1 0-1 0 0,-1 0 0 0 0,0 1 1 0 0,0-1-1 0 0,0 0 1 0 0,0 1-1 0 0,0-1 1 0 0,0 0-1 0 0,0 1 1 0 0,-5 16 399 0 0,2-11-286 0 0,0 0 0 0 0,0 0 0 0 0,1 0 0 0 0,-1 0 0 0 0,1 0 0 0 0,1 1 0 0 0,-1-1 0 0 0,1 1 0 0 0,0 6 0 0 0,1-10-64 0 0,0 0 1 0 0,0-1 0 0 0,1 1-1 0 0,-1-1 1 0 0,1 1 0 0 0,0 0-1 0 0,0-1 1 0 0,0 0-1 0 0,0 1 1 0 0,0-1 0 0 0,0 1-1 0 0,1-1 1 0 0,-1 0 0 0 0,1 0-1 0 0,-1 0 1 0 0,1 0 0 0 0,0 0-1 0 0,0 0 1 0 0,0 0-1 0 0,0-1 1 0 0,0 1 0 0 0,0-1-1 0 0,0 1 1 0 0,1-1 0 0 0,-1 0-1 0 0,4 1 1 0 0,-3-1-13 0 0,0 0 0 0 0,1 0 0 0 0,-1 0 0 0 0,0 0 0 0 0,1-1 0 0 0,-1 0 0 0 0,1 0 0 0 0,-1 0 0 0 0,1 0 0 0 0,-1 0 0 0 0,1-1 0 0 0,-1 1 0 0 0,1-1 0 0 0,-1 0 0 0 0,0 0 0 0 0,1 0 0 0 0,-1-1 0 0 0,0 1 0 0 0,0-1 0 0 0,0 1 0 0 0,0-1 0 0 0,0 0 0 0 0,0 0 0 0 0,-1-1 0 0 0,1 1 0 0 0,-1-1 0 0 0,1 1 0 0 0,-1-1 0 0 0,0 0 0 0 0,3-4 0 0 0,-3 4-28 0 0,0 0 0 0 0,0 0 0 0 0,0 0 0 0 0,-1 0 0 0 0,1 0-1 0 0,-1 0 1 0 0,1-1 0 0 0,-1 1 0 0 0,0-1 0 0 0,-1 1 0 0 0,1 0 0 0 0,-1-1 0 0 0,1 1-1 0 0,-1-1 1 0 0,0 0 0 0 0,0 1 0 0 0,-1-1 0 0 0,1 1 0 0 0,-1-1 0 0 0,1 1 0 0 0,-1 0-1 0 0,0-1 1 0 0,-1 1 0 0 0,1 0 0 0 0,0-1 0 0 0,-1 1 0 0 0,0 0 0 0 0,0 0 0 0 0,0 0-1 0 0,-2-3 1 0 0,-39-25-2353 0 0,10 7-1469 0 0,30 22 2724 0 0,0-1 0 0 0,0 0 0 0 0,0 0 0 0 0,0 0 0 0 0,1 0 0 0 0,-4-6 0 0 0,5 0-5637 0 0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5:35.6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56 13451 0 0,'1'-2'559'0'0,"1"0"1"0"0,0 0-1 0 0,0 0 1 0 0,-1 0-1 0 0,1 0 1 0 0,1 1-1 0 0,-1-1 1 0 0,0 1-1 0 0,0-1 1 0 0,3 0-1 0 0,-1 0-342 0 0,0 0 0 0 0,0 0 0 0 0,0 0 0 0 0,1 1 0 0 0,-1-1 0 0 0,0 1 0 0 0,1 0 0 0 0,-1 1 0 0 0,1-1 0 0 0,-1 1-1 0 0,1 0 1 0 0,-1 0 0 0 0,1 0 0 0 0,-1 1 0 0 0,1 0 0 0 0,6 1 0 0 0,-9 0-157 0 0,1 0 1 0 0,-1 0-1 0 0,1 0 1 0 0,-1 1-1 0 0,0-1 0 0 0,0 1 1 0 0,0-1-1 0 0,0 1 1 0 0,0 0-1 0 0,0-1 0 0 0,-1 1 1 0 0,1 0-1 0 0,-1 0 1 0 0,0 0-1 0 0,0 0 0 0 0,0 0 1 0 0,-1 1-1 0 0,1-1 1 0 0,-1 0-1 0 0,1 0 0 0 0,-1 1 1 0 0,0-1-1 0 0,0 0 1 0 0,-1 0-1 0 0,1 1 0 0 0,-2 4 1 0 0,-2 11-93 0 0,0 0 1 0 0,-2-1 0 0 0,-9 23-1 0 0,10-28-61 0 0,-8 17-226 0 0,9-23 68 0 0,0 1 0 0 0,1 0 0 0 0,-1 0 0 0 0,2 0 0 0 0,-1 0 0 0 0,-2 17 0 0 0,6-25 219 0 0,0 1 1 0 0,-1-1 0 0 0,1 0-1 0 0,0 1 1 0 0,-1-1 0 0 0,1 0-1 0 0,0 0 1 0 0,-1 0 0 0 0,1 0-1 0 0,0 0 1 0 0,-1 0 0 0 0,1 0-1 0 0,0 0 1 0 0,0 0 0 0 0,-1 0-1 0 0,1 0 1 0 0,0 0 0 0 0,-1 0-1 0 0,1-1 1 0 0,0 1 0 0 0,-1 0-1 0 0,1 0 1 0 0,0-1 0 0 0,-1 1-1 0 0,2-1 1 0 0,20-9 83 0 0,3-5-28 0 0,-1-2 0 0 0,-1 0 0 0 0,25-26 1 0 0,8-5-6510 0 0,-43 34-786 0 0,-8 8 2001 0 0</inkml:trace>
  <inkml:trace contextRef="#ctx0" brushRef="#br0" timeOffset="1">299 1 12435 0 0,'-9'32'5953'0'0,"4"22"-3384"0"0,1-12-1595 0 0,-1-5-616 0 0,-9 77 99 0 0,14-101-1269 0 0,0-1 1 0 0,1 0 0 0 0,3 23-1 0 0,4-17-3818 0 0,-8-18 4461 0 0,0 0 0 0 0,0 0 0 0 0,0 1 0 0 0,1-1 0 0 0,-1 0 0 0 0,0 0 1 0 0,1 0-1 0 0,-1 1 0 0 0,0-1 0 0 0,1 0 0 0 0,-1 0 0 0 0,0 0 0 0 0,1 0 0 0 0,-1 0 0 0 0,0 0 0 0 0,1 0 0 0 0,-1 0 0 0 0,0 0 0 0 0,1 0 0 0 0,-1 0 0 0 0,0 0 0 0 0,1 0 0 0 0,-1 0 0 0 0,0 0 0 0 0,1 0 0 0 0,-1 0 0 0 0,0 0 0 0 0,1 0 0 0 0,-1 0 0 0 0,0-1 0 0 0,0 1 0 0 0,1 0 0 0 0,-1 0 0 0 0,0 0 0 0 0,1-1 0 0 0,-1 1 0 0 0,0 0 0 0 0,0 0 0 0 0,1-1 0 0 0,-1 1 0 0 0,0 0 0 0 0,0 0 0 0 0,0-1 0 0 0,0 1 0 0 0,1 0 0 0 0,-1-1 0 0 0,0 0 0 0 0,9-10-4310 0 0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5:35.9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 1 10450 0 0,'-12'55'11253'0'0,"-6"33"-5803"0"0,9-46-6372 0 0,3 1 1 0 0,1-1 0 0 0,2 54 0 0 0,4-80-1018 0 0,0 2-2462 0 0,-3-10-2502 0 0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5:36.3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221 15 11490 0 0,'0'-1'308'0'0,"0"1"-1"0"0,0-1 1 0 0,0 1-1 0 0,0-1 1 0 0,0 1-1 0 0,0-1 1 0 0,0 1-1 0 0,0-1 1 0 0,-1 1-1 0 0,1-1 1 0 0,0 0-1 0 0,0 1 1 0 0,0 0-1 0 0,-1-1 1 0 0,1 1-1 0 0,0-1 1 0 0,-1 1-1 0 0,1-1 1 0 0,0 1-1 0 0,-1-1 1 0 0,1 1-1 0 0,0 0 0 0 0,-1-1 1 0 0,1 1-1 0 0,-1 0 1 0 0,1-1-1 0 0,-1 1 1 0 0,1 0-1 0 0,-1 0 1 0 0,1 0-1 0 0,-1-1 1 0 0,1 1-1 0 0,-1 0 1 0 0,1 0-1 0 0,-1 0 1 0 0,1 0-1 0 0,-1 0 1 0 0,1 0-1 0 0,-1 0 1 0 0,1 0-1 0 0,-2 0 1 0 0,0 1 23 0 0,-1 0 0 0 0,1 1 0 0 0,0-1 0 0 0,0 1 0 0 0,0-1 0 0 0,0 1 0 0 0,0 0 1 0 0,0 0-1 0 0,-2 3 0 0 0,-35 50-333 0 0,-48 125 312 0 0,30-56-5201 0 0,70-158 1215 0 0,-12 29 3626 0 0,1 0 1 0 0,0 0-1 0 0,-1 0 1 0 0,2 0-1 0 0,-1 0 1 0 0,0 1-1 0 0,1-1 1 0 0,0 1-1 0 0,0-1 1 0 0,0 1-1 0 0,1 0 1 0 0,5-4-1 0 0,-7 6 37 0 0,1 0 0 0 0,0 0 0 0 0,0 0 0 0 0,0 0-1 0 0,0 1 1 0 0,0-1 0 0 0,0 1 0 0 0,0 0 0 0 0,0 0 0 0 0,0 0-1 0 0,1 0 1 0 0,-1 1 0 0 0,0-1 0 0 0,1 1 0 0 0,-1 0-1 0 0,1 0 1 0 0,5 1 0 0 0,1 1-89 0 0,-1 1-1 0 0,1 0 0 0 0,-1 0 1 0 0,14 8-1 0 0,19 6-3295 0 0,-37-15 2412 0 0,-1-1-1 0 0,1 0 0 0 0,-1 0 1 0 0,1 0-1 0 0,0-1 0 0 0,-1 0 1 0 0,7 0-1 0 0,2-2-3368 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1:35.0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7 230 6281 0 0,'-1'-1'384'0'0,"0"0"0"0"0,0-1 0 0 0,1 1 0 0 0,-1-1 0 0 0,0 1 0 0 0,1 0 0 0 0,0-1 0 0 0,-1 0 0 0 0,1 1 0 0 0,0-1 0 0 0,0 1-1 0 0,0-1 1 0 0,0 1 0 0 0,0-1 0 0 0,0 0 0 0 0,0 1 0 0 0,0-1 0 0 0,1 1 0 0 0,-1-1 0 0 0,0 1 0 0 0,2-3 0 0 0,-1 3-151 0 0,0 0 0 0 0,0-1-1 0 0,1 1 1 0 0,-1 0 0 0 0,0-1 0 0 0,1 1 0 0 0,-1 0 0 0 0,1 0 0 0 0,-1 0 0 0 0,1 0 0 0 0,0 0 0 0 0,-1 1 0 0 0,1-1-1 0 0,0 0 1 0 0,2 0 0 0 0,9-1-66 0 0,0 0 0 0 0,0 1 0 0 0,-1 0 0 0 0,18 2 0 0 0,-16-1 7 0 0,2 0 612 0 0,-5 0-1790 0 0,0 1 0 0 0,0-2 0 0 0,0 0 0 0 0,0 0 0 0 0,11-4 1 0 0,-18 4 523 0 0,-1 0 0 0 0,1-1 0 0 0,-1 1 0 0 0,1-1 0 0 0,-1 0 1 0 0,0 0-1 0 0,0 0 0 0 0,0-1 0 0 0,0 1 0 0 0,0-1 1 0 0,0 0-1 0 0,-1 0 0 0 0,1 0 0 0 0,-1 0 0 0 0,0 0 1 0 0,0 0-1 0 0,0 0 0 0 0,2-6 0 0 0,-1 1 361 0 0,1-1 0 0 0,-2 1 0 0 0,1-1-1 0 0,-1 0 1 0 0,1-10 0 0 0,-3 17 252 0 0,0 0 1 0 0,1 0-1 0 0,-1 0 0 0 0,0 0 0 0 0,0 0 1 0 0,0 0-1 0 0,0 0 0 0 0,0 0 0 0 0,-1 0 0 0 0,1 0 1 0 0,0 0-1 0 0,-1 0 0 0 0,0 0 0 0 0,1 1 1 0 0,-1-1-1 0 0,0 0 0 0 0,0 0 0 0 0,0 1 0 0 0,0-1 1 0 0,0 0-1 0 0,-1 1 0 0 0,1-1 0 0 0,0 1 1 0 0,-1-1-1 0 0,1 1 0 0 0,-1 0 0 0 0,1 0 1 0 0,-4-2-1 0 0,3 2 171 0 0,0 1-1 0 0,1 0 1 0 0,-1 0 0 0 0,1 0-1 0 0,-1 0 1 0 0,1 0 0 0 0,-1 1 0 0 0,1-1-1 0 0,-1 0 1 0 0,1 1 0 0 0,-1-1 0 0 0,1 1-1 0 0,0-1 1 0 0,-1 1 0 0 0,1 0 0 0 0,0 0-1 0 0,-1-1 1 0 0,1 1 0 0 0,0 0 0 0 0,0 0-1 0 0,0 0 1 0 0,0 1 0 0 0,0-1 0 0 0,0 0-1 0 0,0 0 1 0 0,0 0 0 0 0,0 1 0 0 0,0-1-1 0 0,-1 3 1 0 0,-19 44 1844 0 0,21-47-2114 0 0,-10 27 182 0 0,1 1 0 0 0,2 0-1 0 0,-8 59 1 0 0,14-71-1150 0 0,1 1-1 0 0,0-1 1 0 0,4 22-1 0 0,-2-27-1026 0 0,0-1 1 0 0,1 1-1 0 0,0-1 0 0 0,1 0 0 0 0,9 17 0 0 0,-5-14-1079 0 0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5:36.6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145 1 6185 0 0,'-2'0'805'0'0,"0"1"-1"0"0,0-1 0 0 0,0 1 1 0 0,0 0-1 0 0,0 0 0 0 0,0 0 1 0 0,0 0-1 0 0,0 0 0 0 0,0 0 1 0 0,0 0-1 0 0,-1 2 0 0 0,-19 23 3129 0 0,-9 37-3338 0 0,23-46 145 0 0,-11 20-473 0 0,12-25-252 0 0,0-1-1 0 0,2 1 1 0 0,-1 0 0 0 0,2 0 0 0 0,-7 24 0 0 0,11-34-30 0 0,0-1 0 0 0,0 0 0 0 0,0 0 0 0 0,1 1 1 0 0,-1-1-1 0 0,0 0 0 0 0,1 1 0 0 0,-1-1 1 0 0,1 0-1 0 0,-1 0 0 0 0,1 0 0 0 0,0 1 0 0 0,-1-1 1 0 0,1 0-1 0 0,0 0 0 0 0,0 0 0 0 0,0 0 0 0 0,0 0 1 0 0,0 0-1 0 0,0-1 0 0 0,0 1 0 0 0,0 0 1 0 0,0 0-1 0 0,0-1 0 0 0,0 1 0 0 0,1-1 0 0 0,-1 1 1 0 0,0-1-1 0 0,0 1 0 0 0,1-1 0 0 0,-1 0 1 0 0,0 0-1 0 0,0 1 0 0 0,1-1 0 0 0,-1 0 0 0 0,3 0 1 0 0,8 1-48 0 0,1-1 1 0 0,23-1-1 0 0,-28 0 37 0 0,23-1-121 0 0,21-2-860 0 0,-18 7-3040 0 0,-34-3 3921 0 0,-1 0 0 0 0,1 0 1 0 0,-1 1-1124 0 0,1 0 1123 0 0,0-1 1 0 0,0 0-1 0 0,0 0 0 0 0,0 0 0 0 0,0 0 0 0 0,0 1 1 0 0,0-1-1 0 0,0 0 0 0 0,0 0 0 0 0,0 0 1 0 0,0 1-1 0 0,0-1 0 0 0,0 0 0 0 0,0 0 1 0 0,0 0-1 0 0,0 0 0 0 0,0 1 0 0 0,0-1 1 0 0,0 0-1 0 0,0 0 0 0 0,0 0 0 0 0,0 0 1 0 0,1 1-1 0 0,-1-1 0 0 0,1 1-1372 0 0,0-1 1372 0 0,-1 0 0 0 0,0 0 1 0 0,0 0-1 0 0,0 0 0 0 0,0 0 0 0 0,1 0 1 0 0,-1 0-1 0 0,0 0 0 0 0,0 0 0 0 0,0 0 0 0 0,1 0 1 0 0,-1 0-1 0 0,0 0 0 0 0,0 0 0 0 0,0 0 1 0 0,1 0-1 0 0,-7 3-4445 0 0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5:37.0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3 8714 0 0,'0'0'222'0'0,"-1"0"0"0"0,1 0 1 0 0,0 0-1 0 0,-1 1 0 0 0,1-1 1 0 0,-1 0-1 0 0,1 0 0 0 0,0 0 0 0 0,-1 1 1 0 0,1-1-1 0 0,0 0 0 0 0,-1 0 1 0 0,1 1-1 0 0,0-1 0 0 0,0 0 0 0 0,-1 0 1 0 0,1 1-1 0 0,0-1 0 0 0,0 0 1 0 0,-1 1-1 0 0,1-1 0 0 0,0 0 0 0 0,0 1 1 0 0,0-1-1 0 0,0 1 0 0 0,-1-1 1 0 0,1 0-1 0 0,0 1 0 0 0,0-1 0 0 0,0 1 1 0 0,0-1-1 0 0,0 0 0 0 0,0 1 1 0 0,0-1-1 0 0,0 1 0 0 0,0-1 0 0 0,0 0 1 0 0,0 1-1 0 0,1-1 0 0 0,-1 1 1 0 0,0-1-1 0 0,0 0 0 0 0,1 1 1 0 0,20 4 3931 0 0,31-9-2174 0 0,-15-2-1735 0 0,-8 1 70 0 0,38-2-1 0 0,-55 7-1609 0 0,1 0 0 0 0,0 1 0 0 0,15 4 0 0 0,3 0-8292 0 0,-16-5 2660 0 0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5:37.4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 24 10914 0 0,'-4'-14'1668'0'0,"0"4"4102"0"0,-1 25-1298 0 0,4-6-4243 0 0,0 1 0 0 0,1 0 1 0 0,0-1-1 0 0,0 1 1 0 0,1-1-1 0 0,0 1 1 0 0,1-1-1 0 0,0 1 1 0 0,0-1-1 0 0,1 0 1 0 0,1 0-1 0 0,-1 0 0 0 0,10 15 1 0 0,-8-14-233 0 0,1-1 1 0 0,0 1-1 0 0,1-1 0 0 0,0 0 1 0 0,0-1-1 0 0,1 0 0 0 0,0 0 1 0 0,0-1-1 0 0,1 0 0 0 0,0 0 1 0 0,16 8-1 0 0,-18-12-43 0 0,0 0-1 0 0,0-1 1 0 0,1 0-1 0 0,-1-1 1 0 0,0 1-1 0 0,1-1 1 0 0,12 0-1 0 0,-16-1-408 0 0,0-1 1 0 0,0 1-1 0 0,0-1 1 0 0,0 1-1 0 0,-1-1 0 0 0,1 0 1 0 0,5-2-1 0 0,-7 2-211 0 0,-1 0 0 0 0,1 0 0 0 0,0 0 0 0 0,-1 0 0 0 0,1 0 0 0 0,-1 0 0 0 0,0 0 0 0 0,1-1 0 0 0,-1 1 0 0 0,0 0 0 0 0,0-1 0 0 0,0 1 0 0 0,0-1 0 0 0,0 1 0 0 0,0-1 0 0 0,1-2 0 0 0,0-5-6078 0 0</inkml:trace>
  <inkml:trace contextRef="#ctx0" brushRef="#br0" timeOffset="1">2 368 13371 0 0,'0'2'233'0'0,"-1"0"1"0"0,1 0 0 0 0,-1 1-1 0 0,1-1 1 0 0,0 0-1 0 0,0 0 1 0 0,0 1 0 0 0,0-1-1 0 0,0 0 1 0 0,1 0-1 0 0,-1 1 1 0 0,1-1 0 0 0,-1 0-1 0 0,1 0 1 0 0,0 0-1 0 0,0 0 1 0 0,0 0 0 0 0,0 0-1 0 0,0 0 1 0 0,0 0 0 0 0,1 0-1 0 0,-1 0 1 0 0,0-1-1 0 0,1 1 1 0 0,2 1 0 0 0,0 0-24 0 0,0-1 1 0 0,0-1 0 0 0,0 1-1 0 0,1-1 1 0 0,-1 1 0 0 0,0-1-1 0 0,1 0 1 0 0,0-1 0 0 0,-1 1-1 0 0,1-1 1 0 0,7 0 0 0 0,2-1-346 0 0,1 0 0 0 0,-1-1 0 0 0,0 0 0 0 0,0-1 0 0 0,0 0 1 0 0,0-2-1 0 0,0 1 0 0 0,25-14 0 0 0,-48 19-581 0 0,-12 10 1137 0 0,15-5-214 0 0,1 0 0 0 0,1 0 0 0 0,-1 1 0 0 0,1-1 0 0 0,0 1 0 0 0,1 0-1 0 0,-1 0 1 0 0,1 0 0 0 0,1 0 0 0 0,-1 1 0 0 0,1-1 0 0 0,1 1 0 0 0,-1 0-1 0 0,1 10 1 0 0,0-13-179 0 0,1-1-1 0 0,0 1 1 0 0,0-1-1 0 0,0 1 1 0 0,0-1-1 0 0,1 1 1 0 0,0-1-1 0 0,0 1 1 0 0,0-1-1 0 0,1 0 1 0 0,-1 1-1 0 0,1-1 1 0 0,0 0-1 0 0,0 0 1 0 0,1 0-1 0 0,-1 0 1 0 0,1-1-1 0 0,0 1 1 0 0,-1-1-1 0 0,2 1 1 0 0,-1-1-1 0 0,0 0 1 0 0,1 0 0 0 0,-1-1-1 0 0,9 5 1 0 0,-8-5-115 0 0,0-1 1 0 0,0 0 0 0 0,0 0-1 0 0,0 0 1 0 0,0 0 0 0 0,1-1 0 0 0,-1 1-1 0 0,0-1 1 0 0,0 0 0 0 0,1-1 0 0 0,-1 1-1 0 0,0-1 1 0 0,0 1 0 0 0,0-1 0 0 0,0-1-1 0 0,1 1 1 0 0,-1-1 0 0 0,-1 1 0 0 0,1-1-1 0 0,4-3 1 0 0,0 1-1036 0 0,-1-1 0 0 0,1 0 0 0 0,-1-1 0 0 0,0 0-1 0 0,-1 0 1 0 0,1-1 0 0 0,-1 1 0 0 0,8-13 0 0 0,2-10-6249 0 0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5:37.7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14483 0 0,'9'1'6494'0'0,"42"0"-4949"0"0,-44-1-1457 0 0,0-1 0 0 0,0 1 0 0 0,0 0 0 0 0,0 1 0 0 0,0 0 0 0 0,0 0-1 0 0,0 0 1 0 0,7 3 0 0 0,-12-3-52 0 0,0 0 0 0 0,0 0 0 0 0,0 1 0 0 0,0-1 0 0 0,0 0 0 0 0,-1 1 0 0 0,1-1 0 0 0,-1 1-1 0 0,1-1 1 0 0,-1 1 0 0 0,1 0 0 0 0,-1 0 0 0 0,0-1 0 0 0,0 1 0 0 0,0 0 0 0 0,0 0 0 0 0,0 0 0 0 0,0 0 0 0 0,0 0-1 0 0,-1 1 1 0 0,1-1 0 0 0,-1 0 0 0 0,0 0 0 0 0,0 0 0 0 0,1 0 0 0 0,-1 1 0 0 0,0-1 0 0 0,-1 0 0 0 0,0 4 0 0 0,-1 9-267 0 0,-1-1 1 0 0,-1 1 0 0 0,-1-1 0 0 0,0 0 0 0 0,0 0-1 0 0,-2-1 1 0 0,-8 16 0 0 0,-13 27-2369 0 0,30-55 1992 0 0,6-5 487 0 0,8-7 248 0 0,67-72-583 0 0,-54 56-3115 0 0,1 0-4401 0 0,-20 19 3289 0 0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5:38.1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168 24 8234 0 0,'-1'-4'690'0'0,"-7"-16"10241"0"0,4 31-9031 0 0,-19 164 2783 0 0,17-100-7525 0 0,0 0-8879 0 0</inkml:trace>
  <inkml:trace contextRef="#ctx0" brushRef="#br0" timeOffset="1">16 432 17380 0 0,'-8'23'1408'0'0,"4"-1"-232"0"0,0 5 185 0 0,5-5-153 0 0,3-4-376 0 0,4-2-304 0 0,3-3-144 0 0,2-2-176 0 0,4-4-112 0 0,2-2-96 0 0,4-3-112 0 0,2-2-272 0 0,1-2-432 0 0,1-3-736 0 0,0-1-1233 0 0,-3 0-2096 0 0,-3-1-3785 0 0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5:38.7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173 1 8154 0 0,'-6'1'833'0'0,"-1"1"1"0"0,1 0 0 0 0,-1 0-1 0 0,1 1 1 0 0,0 0-1 0 0,0 0 1 0 0,0 0-1 0 0,0 1 1 0 0,0 0 0 0 0,1 0-1 0 0,-6 5 1 0 0,3-1-190 0 0,0 1 0 0 0,1 0 0 0 0,0 0 0 0 0,0 0 0 0 0,1 1 0 0 0,-6 12 0 0 0,5-8-376 0 0,1 1 1 0 0,0 0-1 0 0,1 0 1 0 0,1 0 0 0 0,0 0-1 0 0,1 1 1 0 0,1-1 0 0 0,1 1-1 0 0,0 28 1 0 0,3-29-152 0 0,0 0 0 0 0,1 0 1 0 0,0 0-1 0 0,2-1 0 0 0,6 18 1 0 0,-8-26-113 0 0,0 1 0 0 0,0-1 0 0 0,0 0 0 0 0,1 0 0 0 0,-1 0 0 0 0,1-1-1 0 0,1 1 1 0 0,-1-1 0 0 0,1 0 0 0 0,0 0 0 0 0,0 0 0 0 0,1-1 0 0 0,9 6 0 0 0,-14-9-3 0 0,2 0 0 0 0,-1 0 0 0 0,0 0-1 0 0,0 0 1 0 0,0-1 0 0 0,0 1 0 0 0,0 0-1 0 0,1-1 1 0 0,-1 0 0 0 0,0 0 0 0 0,1 1-1 0 0,-1-2 1 0 0,0 1 0 0 0,0 0 0 0 0,1 0-1 0 0,-1-1 1 0 0,0 1 0 0 0,0-1 0 0 0,1 1-1 0 0,1-2 1 0 0,-1 0 2 0 0,0 0-1 0 0,0 0 1 0 0,0 0 0 0 0,-1-1 0 0 0,1 1-1 0 0,-1-1 1 0 0,1 1 0 0 0,-1-1-1 0 0,0 0 1 0 0,0 0 0 0 0,0 0-1 0 0,1-3 1 0 0,2-7 11 0 0,1 0 0 0 0,-2-1 0 0 0,0 1 0 0 0,-1-1 0 0 0,3-19 0 0 0,-4 12-7 0 0,0 1 0 0 0,-1-1 0 0 0,-2 1 1 0 0,-4-36-1 0 0,4 49-81 0 0,0 1 1 0 0,0-1-1 0 0,0 1 1 0 0,-1 0-1 0 0,0 0 1 0 0,-1 0-1 0 0,1 0 1 0 0,-1 0-1 0 0,0 0 1 0 0,-1 0 0 0 0,1 1-1 0 0,-1 0 1 0 0,0 0-1 0 0,0 0 1 0 0,-1 0-1 0 0,1 1 1 0 0,-1-1-1 0 0,-11-6 1 0 0,15 10-79 0 0,-1 0 0 0 0,1 1 0 0 0,-1-1 1 0 0,1 0-1 0 0,-1 1 0 0 0,0 0 0 0 0,1-1 1 0 0,-1 1-1 0 0,0 0 0 0 0,1 0 1 0 0,-1 0-1 0 0,0 0 0 0 0,1 0 0 0 0,-1 0 1 0 0,0 0-1 0 0,1 1 0 0 0,-1-1 0 0 0,1 0 1 0 0,-1 1-1 0 0,0 0 0 0 0,1-1 0 0 0,-3 2 1 0 0,3-1-345 0 0,0 0 1 0 0,0 0 0 0 0,0 0 0 0 0,0 0 0 0 0,0 0-1 0 0,0 0 1 0 0,0 1 0 0 0,0-1 0 0 0,0 0 0 0 0,1 0-1 0 0,-1 1 1 0 0,0-1 0 0 0,1 1 0 0 0,-1-1 0 0 0,1 0 0 0 0,0 1-1 0 0,-1-1 1 0 0,1 1 0 0 0,0-1 0 0 0,0 1 0 0 0,0-1-1 0 0,0 1 1 0 0,0-1 0 0 0,0 1 0 0 0,1-1 0 0 0,-1 2-1 0 0,3 6-4760 0 0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5:39.0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7754 0 0,'3'1'607'0'0,"-1"1"-1"0"0,1-1 1 0 0,-1 1 0 0 0,1-1 0 0 0,-1 1 0 0 0,0 0 0 0 0,1 0-1 0 0,-1 0 1 0 0,0 0 0 0 0,0 0 0 0 0,-1 1 0 0 0,1-1 0 0 0,0 0 0 0 0,1 4-1 0 0,-1-1-12 0 0,0 0-1 0 0,-1 0 0 0 0,1 0 0 0 0,-1 0 0 0 0,0 0 1 0 0,0 0-1 0 0,0 8 0 0 0,-2 6 19 0 0,0 0 1 0 0,-1 0-1 0 0,-6 26 0 0 0,5-29-444 0 0,-7 32 13 0 0,5-28-207 0 0,0 0 0 0 0,2 1 0 0 0,-1 23 0 0 0,4-43 10 0 0,0-1 1 0 0,0 1 0 0 0,0-1-1 0 0,0 1 1 0 0,0-1-1 0 0,0 0 1 0 0,1 1-1 0 0,-1-1 1 0 0,0 1-1 0 0,0-1 1 0 0,0 0 0 0 0,0 1-1 0 0,1-1 1 0 0,-1 0-1 0 0,0 1 1 0 0,0-1-1 0 0,1 0 1 0 0,-1 1-1 0 0,0-1 1 0 0,1 0 0 0 0,-1 1-1 0 0,0-1 1 0 0,1 0-1 0 0,-1 0 1 0 0,0 0-1 0 0,1 1 1 0 0,-1-1 0 0 0,1 0-1 0 0,-1 0 1 0 0,0 0-1 0 0,1 0 1 0 0,-1 0-1 0 0,1 0 1 0 0,-1 0-1 0 0,1 1 1 0 0,-1-1 0 0 0,0-1-1 0 0,1 1 1 0 0,-1 0-1 0 0,1 0 1 0 0,-1 0-1 0 0,0 0 1 0 0,1 0-1 0 0,-1 0 1 0 0,1 0 0 0 0,-1 0-1 0 0,0-1 1 0 0,1 1-1 0 0,0-1 1 0 0,27-12-144 0 0,-19 8 110 0 0,13-3-1061 0 0,1 1 0 0 0,43-9 0 0 0,-28 8-3375 0 0,-36 7 4242 0 0,-1 1 0 0 0,0 0 0 0 0,1 0 0 0 0,-1-1 0 0 0,0 1 0 0 0,0-1 1 0 0,1 1-1 0 0,-1-1 0 0 0,0 0 0 0 0,0 1 0 0 0,0-1 0 0 0,0 0 0 0 0,0 0 1 0 0,0 0-1 0 0,0 0 0 0 0,0 0 0 0 0,0 0 0 0 0,0 0 0 0 0,-1 0 0 0 0,1 0 1 0 0,0 0-1 0 0,-1 0 0 0 0,1-1 0 0 0,0 0 0 0 0,6-11-2038 0 0,-6 12 1830 0 0,0-1 0 0 0,1 1-1 0 0,-1 0 1 0 0,1-1 0 0 0,-1 1 0 0 0,1 0-1 0 0,0 0 1 0 0,0 0 0 0 0,-1 0 0 0 0,4-1-1 0 0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5:39.4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0 18764 0 0,'-2'4'376'0'0,"-1"1"-1"0"0,1-1 1 0 0,1 0 0 0 0,-1 1 0 0 0,0-1-1 0 0,1 1 1 0 0,0-1 0 0 0,0 1-1 0 0,1 0 1 0 0,-1-1 0 0 0,1 1 0 0 0,0 0-1 0 0,0-1 1 0 0,1 7 0 0 0,12 67 683 0 0,-11-71-1058 0 0,0 1 1 0 0,0-1-1 0 0,1 0 1 0 0,0 0-1 0 0,1 0 1 0 0,0 0 0 0 0,0-1-1 0 0,0 1 1 0 0,1-1-1 0 0,0 0 1 0 0,0 0-1 0 0,0-1 1 0 0,1 1-1 0 0,0-1 1 0 0,0 0-1 0 0,0-1 1 0 0,0 0 0 0 0,1 0-1 0 0,0 0 1 0 0,0-1-1 0 0,9 4 1 0 0,-9-5-602 0 0,1 0 0 0 0,-1 0 0 0 0,0-1 1 0 0,0 0-1 0 0,0 0 0 0 0,1-1 0 0 0,-1 0 1 0 0,13-1-1 0 0,-17 0-151 0 0,0 1 0 0 0,0-1 0 0 0,0 0 0 0 0,1 0 0 0 0,-1 0 0 0 0,-1-1-1 0 0,1 1 1 0 0,0-1 0 0 0,0 1 0 0 0,0-1 0 0 0,-1 0 0 0 0,1 0 0 0 0,-1 0 0 0 0,1 0 0 0 0,2-4 0 0 0,9-11-4582 0 0</inkml:trace>
  <inkml:trace contextRef="#ctx0" brushRef="#br0" timeOffset="1">313 15 10474 0 0,'-3'6'3401'0'0,"0"1"-1721"0"0,0 3-127 0 0,0 4-57 0 0,2 2-272 0 0,-3 5-456 0 0,1 4-320 0 0,-1 2-167 0 0,-2 3-81 0 0,1 2-216 0 0,2 0-336 0 0,-1 1-649 0 0,2 0-863 0 0,-2 1-1113 0 0,1-2-1072 0 0,-3-2 769 0 0,1 0-2105 0 0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5:39.8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51 90 6889 0 0,'-6'10'1667'0'0,"1"0"-1"0"0,1 0 0 0 0,0 0 0 0 0,0 0 1 0 0,1 0-1 0 0,1 1 0 0 0,-3 17 0 0 0,-9 30 618 0 0,13-77-2829 0 0,-1-28-143 0 0,3 34 624 0 0,0 1 0 0 0,1 0 0 0 0,1 0 0 0 0,0 0 0 0 0,1 1 0 0 0,0-1 0 0 0,0 1 0 0 0,1 0 0 0 0,9-14 0 0 0,-12 21 67 0 0,1 1 0 0 0,-1-1 1 0 0,1 1-1 0 0,0 0 0 0 0,0-1 1 0 0,0 1-1 0 0,0 1 1 0 0,0-1-1 0 0,1 0 0 0 0,-1 1 1 0 0,1 0-1 0 0,0-1 1 0 0,0 2-1 0 0,0-1 0 0 0,0 0 1 0 0,0 1-1 0 0,0 0 0 0 0,0 0 1 0 0,1 0-1 0 0,-1 0 1 0 0,0 1-1 0 0,0-1 0 0 0,1 1 1 0 0,-1 0-1 0 0,0 0 1 0 0,1 1-1 0 0,-1 0 0 0 0,0-1 1 0 0,7 3-1 0 0,-9-2 47 0 0,1-1-1 0 0,0 1 1 0 0,-1 0 0 0 0,1 0-1 0 0,-1 0 1 0 0,1 0 0 0 0,-1 0-1 0 0,0 0 1 0 0,1 1 0 0 0,-1-1-1 0 0,0 1 1 0 0,0 0 0 0 0,0 0-1 0 0,0 0 1 0 0,0 0 0 0 0,0 0-1 0 0,-1 0 1 0 0,1 0-1 0 0,-1 0 1 0 0,1 1 0 0 0,-1-1-1 0 0,0 0 1 0 0,0 1 0 0 0,0-1-1 0 0,0 1 1 0 0,0 0 0 0 0,-1-1-1 0 0,1 1 1 0 0,-1 0 0 0 0,0-1-1 0 0,0 1 1 0 0,0 0 0 0 0,0-1-1 0 0,0 1 1 0 0,0 0 0 0 0,-1-1-1 0 0,1 1 1 0 0,-1 0-1 0 0,0-1 1 0 0,-2 5 0 0 0,0 1 141 0 0,-1 0 0 0 0,0 0 1 0 0,0 0-1 0 0,-1-1 0 0 0,0 1 1 0 0,0-1-1 0 0,-1 0 0 0 0,1-1 1 0 0,-2 0-1 0 0,1 0 0 0 0,-11 8 1 0 0,8-9-107 0 0,0 1 0 0 0,0-1 0 0 0,-15 6 0 0 0,20-10-75 0 0,1 0-1 0 0,0 0 1 0 0,0 0-1 0 0,-1 0 1 0 0,1-1-1 0 0,-1 1 1 0 0,1-1-1 0 0,-1 0 1 0 0,1 0-1 0 0,-1 0 1 0 0,1 0-1 0 0,0-1 1 0 0,-1 1-1 0 0,-5-2 0 0 0,9 2-13 0 0,0 0 0 0 0,0 0-1 0 0,0 0 1 0 0,-1-1-1 0 0,1 1 1 0 0,0 0 0 0 0,0 0-1 0 0,0 0 1 0 0,-1 0-1 0 0,1 0 1 0 0,0 0-1 0 0,0 0 1 0 0,0 0 0 0 0,0 0-1 0 0,0 0 1 0 0,-1-1-1 0 0,1 1 1 0 0,0 0 0 0 0,0 0-1 0 0,0 0 1 0 0,0 0-1 0 0,0 0 1 0 0,0-1-1 0 0,-1 1 1 0 0,1 0 0 0 0,0 0-1 0 0,0 0 1 0 0,0 0-1 0 0,0-1 1 0 0,0 1 0 0 0,0 0-1 0 0,0 0 1 0 0,0 0-1 0 0,0-1 1 0 0,0 1-1 0 0,0 0 1 0 0,0 0 0 0 0,0 0-1 0 0,0-1 1 0 0,0 1-1 0 0,0 0 1 0 0,0 0 0 0 0,0 0-1 0 0,0 0 1 0 0,0-1-1 0 0,1 1 1 0 0,-1 0-1 0 0,10-7-500 0 0,14-2-1470 0 0,39 2-9936 0 0,-37 7 4834 0 0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5:40.1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30 15699 0 0,'-2'-4'6394'0'0,"2"-1"-5834"0"0,-2 0 96 0 0,4 1 848 0 0,-1 4-1360 0 0,0 0-104 0 0,0 0-8 0 0,2-1-32 0 0,1 0-256 0 0,0-2-432 0 0,1 0-696 0 0,-1 0-1025 0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1:35.4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47 117 3185 0 0,'-16'25'2148'0'0,"-8"10"2909"0"0,24-35-4982 0 0,0 0 0 0 0,0 0-1 0 0,-1 1 226 0 0,1-1-226 0 0,0 0 1 0 0,0 0 0 0 0,0 0 0 0 0,0 0-1 0 0,0 0 1 0 0,0 0 0 0 0,-1 0 0 0 0,1 0-1 0 0,0 0 1 0 0,0 0 0 0 0,0 0 0 0 0,0 0-1 0 0,0 0 1 0 0,0 0 0 0 0,0 0 0 0 0,-1 0-1 0 0,1 0 1 0 0,0 0 0 0 0,0 0 0 0 0,0 0-1 0 0,0 0 1 0 0,0 0 0 0 0,0 0 0 0 0,0 0-1 0 0,-1 0 1 0 0,1 0 0 0 0,0 0 0 0 0,0 0-1 0 0,0 0 1 0 0,0 0 0 0 0,0 0 0 0 0,-1 0 224 0 0,1 0-225 0 0,0-1 1 0 0,0 1 0 0 0,0 0 0 0 0,0 0-1 0 0,0 0 1 0 0,0 0 0 0 0,0 0 0 0 0,0 0-1 0 0,0 0 1 0 0,0-1 0 0 0,0 1 0 0 0,0 0-1 0 0,0 0 1 0 0,0 0 0 0 0,-2-13 1895 0 0,4-13-495 0 0,0 18-1317 0 0,0 0 1 0 0,1 0 0 0 0,0 0-1 0 0,0 0 1 0 0,1 1 0 0 0,0-1-1 0 0,0 1 1 0 0,1 0 0 0 0,0 0-1 0 0,0 1 1 0 0,1 0 0 0 0,-1 0-1 0 0,10-8 1 0 0,-11 11-140 0 0,0 0 0 0 0,0 0 0 0 0,1 0 1 0 0,-1 1-1 0 0,0 0 0 0 0,1-1 0 0 0,0 2 0 0 0,0-1 1 0 0,0 0-1 0 0,-1 1 0 0 0,1 0 0 0 0,1 0 0 0 0,-1 0 1 0 0,0 1-1 0 0,0 0 0 0 0,0 0 0 0 0,0 0 0 0 0,0 1 1 0 0,0-1-1 0 0,0 1 0 0 0,0 0 0 0 0,0 1 0 0 0,6 1 0 0 0,-10-2-22 0 0,1-1 0 0 0,-1 1-1 0 0,0-1 1 0 0,1 1-1 0 0,-1 0 1 0 0,0 0 0 0 0,0-1-1 0 0,0 1 1 0 0,1 0-1 0 0,-1 0 1 0 0,0 0 0 0 0,0 0-1 0 0,0 0 1 0 0,-1 0-1 0 0,1 1 1 0 0,0-1 0 0 0,0 0-1 0 0,-1 0 1 0 0,1 1-1 0 0,0-1 1 0 0,-1 0 0 0 0,1 1-1 0 0,-1-1 1 0 0,1 3-1 0 0,-1-1-24 0 0,-1 0 0 0 0,1 0 0 0 0,0 0-1 0 0,-1 0 1 0 0,0-1 0 0 0,1 1 0 0 0,-1 0-1 0 0,0 0 1 0 0,-1-1 0 0 0,1 1 0 0 0,-3 4-1 0 0,-5 6-92 0 0,-1-1 0 0 0,0 0 0 0 0,-18 16 0 0 0,27-27 125 0 0,-22 19-42 0 0,-29 20 0 0 0,15-12 241 0 0,36-28-196 0 0,1 0 0 0 0,0 1 0 0 0,0-1 0 0 0,-1 0 0 0 0,1 0 0 0 0,0 0 0 0 0,0 0 0 0 0,0 0 0 0 0,0 1 1 0 0,-1-1-1 0 0,1 0 0 0 0,0 0 0 0 0,0 0 0 0 0,0 1 0 0 0,0-1 0 0 0,0 0 0 0 0,0 0 0 0 0,-1 0 0 0 0,1 1 0 0 0,0-1 0 0 0,0 0 0 0 0,0 0 0 0 0,0 1 0 0 0,0-1 0 0 0,0 0 0 0 0,0 0 1 0 0,0 1-1 0 0,0-1 0 0 0,0 0 0 0 0,0 0 0 0 0,0 1 0 0 0,0-1 0 0 0,0 0 0 0 0,0 0 0 0 0,1 0 0 0 0,-1 1 0 0 0,0-1 0 0 0,0 0 0 0 0,0 1 0 0 0,12 6 48 0 0,20 1-150 0 0,-28-7 106 0 0,11 2-491 0 0,1-1 1 0 0,0 0-1 0 0,20-1 0 0 0,-19-2-2212 0 0,1-1 0 0 0,33-6 0 0 0,-6-4-3776 0 0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5:42.2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70 68 7682 0 0,'-6'-1'1045'0'0,"0"0"1"0"0,1 0 0 0 0,0-1 0 0 0,-1 0 0 0 0,1-1 0 0 0,-9-4-1 0 0,12 6-885 0 0,1 1 0 0 0,0-1 0 0 0,-1 0 0 0 0,1 1 0 0 0,0-1 0 0 0,0 0 0 0 0,0 0 0 0 0,0 0 0 0 0,0 0 0 0 0,0 0 0 0 0,0 0 0 0 0,0 0 0 0 0,0 0 0 0 0,0 0 0 0 0,0 0 0 0 0,1-1 0 0 0,-1 1 0 0 0,0 0 0 0 0,1-1 0 0 0,-1 1 0 0 0,1 0 0 0 0,0-1 0 0 0,-1 1 0 0 0,1-1 0 0 0,0 1 0 0 0,0 0 0 0 0,0-1 0 0 0,0 1 0 0 0,0-1 0 0 0,0 1 0 0 0,0-1 0 0 0,1-1 0 0 0,0 2-139 0 0,-1 1 1 0 0,1-1-1 0 0,0 0 0 0 0,-1 0 1 0 0,1 1-1 0 0,0-1 1 0 0,0 0-1 0 0,0 1 1 0 0,-1-1-1 0 0,1 0 0 0 0,0 1 1 0 0,0 0-1 0 0,0-1 1 0 0,0 1-1 0 0,0-1 1 0 0,0 1-1 0 0,0 0 0 0 0,0 0 1 0 0,0 0-1 0 0,0-1 1 0 0,0 1-1 0 0,1 0 1 0 0,0 1-1 0 0,30 2 168 0 0,-25-2-117 0 0,146 28 287 0 0,-43-7-37 0 0,-235 20 1349 0 0,107-35-1573 0 0,0 1 0 0 0,0 1 0 0 0,1 0 0 0 0,0 1 0 0 0,-22 18 0 0 0,36-25-88 0 0,-1 0 0 0 0,1 0 0 0 0,0 0 0 0 0,0 1 1 0 0,0-1-1 0 0,0 1 0 0 0,1 0 0 0 0,0 0 0 0 0,0 0 0 0 0,0 0 0 0 0,0 0 0 0 0,0 0 0 0 0,1 0 0 0 0,-1 1 0 0 0,1-1 1 0 0,1 0-1 0 0,-1 1 0 0 0,0-1 0 0 0,1 1 0 0 0,0-1 0 0 0,0 1 0 0 0,1-1 0 0 0,-1 1 0 0 0,1-1 0 0 0,0 1 1 0 0,0-1-1 0 0,0 0 0 0 0,0 1 0 0 0,4 6 0 0 0,-1-3-143 0 0,1 0 0 0 0,-1 0 0 0 0,2 0 0 0 0,-1 0 0 0 0,1-1 0 0 0,0 1 0 0 0,0-2 0 0 0,1 1 0 0 0,0-1 0 0 0,0 0 0 0 0,1 0 0 0 0,-1-1 0 0 0,1 0 0 0 0,0 0 0 0 0,16 6 0 0 0,-16-8-527 0 0,-1-1 0 0 0,1 0 1 0 0,-1 0-1 0 0,1-1 0 0 0,0 0 0 0 0,0 0 1 0 0,-1-1-1 0 0,12 0 0 0 0,-12-1-307 0 0,0 0 0 0 0,0 0 0 0 0,0-1 0 0 0,0 0 0 0 0,-1 0 0 0 0,1-1 0 0 0,-1 0 0 0 0,1 0 0 0 0,11-8 0 0 0,8-9-3261 0 0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5:42.6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79 50 6385 0 0,'-4'-10'1640'0'0,"-7"-19"2184"0"0,1 19 1557 0 0,9 10-5167 0 0,1 0-1 0 0,-1 1 1 0 0,1-1-1 0 0,-1 1 1 0 0,1-1-1 0 0,-1 0 0 0 0,1 1 1 0 0,-1-1-1 0 0,1 1 1 0 0,0-1-1 0 0,-1 1 1 0 0,1 0-1 0 0,0-1 1 0 0,-1 1-1 0 0,1-1 1 0 0,0 1-1 0 0,0 0 0 0 0,-1-1 1 0 0,1 1-1 0 0,0-1 1 0 0,0 1-1 0 0,0 0 1 0 0,0-1-1 0 0,0 2 1 0 0,-3 22 621 0 0,2-21-439 0 0,-10 100 1431 0 0,5-39-1911 0 0,-19 82 0 0 0,27-149 7 0 0,0-1 0 0 0,0 1-1 0 0,0 0 1 0 0,0-1 0 0 0,0 1-1 0 0,1 0 1 0 0,0 1-1 0 0,-1-1 1 0 0,1 0 0 0 0,0 1-1 0 0,0 0 1 0 0,7-4-1 0 0,0-1-118 0 0,0 1-1 0 0,1 1 0 0 0,15-7 0 0 0,1 4-1832 0 0,33-5 1 0 0,14-4-8868 0 0,-55 10 5258 0 0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5:42.9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10 14315 0 0,'62'-5'5107'0'0,"-46"3"-4782"0"0,0 0-1 0 0,0 1 0 0 0,27 2 0 0 0,-42 0-261 0 0,0-1 0 0 0,0 0 0 0 0,1 0 0 0 0,-1 0 1 0 0,0 0-1 0 0,0 1 0 0 0,0-1 0 0 0,0 1 0 0 0,0-1 0 0 0,0 1 0 0 0,0-1 0 0 0,0 1 0 0 0,0-1 0 0 0,0 1 0 0 0,0 0 1 0 0,-1 0-1 0 0,1-1 0 0 0,0 1 0 0 0,0 0 0 0 0,-1 0 0 0 0,1 0 0 0 0,0 0 0 0 0,-1 0 0 0 0,1 0 0 0 0,-1 0 0 0 0,1 0 1 0 0,-1 0-1 0 0,0 0 0 0 0,1 0 0 0 0,-1 0 0 0 0,0 0 0 0 0,0 0 0 0 0,0 0 0 0 0,0 1 0 0 0,0-1 0 0 0,0 0 0 0 0,0 0 1 0 0,0 0-1 0 0,0 0 0 0 0,0 0 0 0 0,-1 0 0 0 0,1 0 0 0 0,0 0 0 0 0,-1 0 0 0 0,1 0 0 0 0,-1 0 0 0 0,1 0 0 0 0,-2 1 1 0 0,-2 9 88 0 0,-2-1 1 0 0,1 0-1 0 0,-13 15 0 0 0,13-18-128 0 0,-36 40 205 0 0,33-40-218 0 0,0 1-1 0 0,1 0 0 0 0,0 0 0 0 0,0 1 1 0 0,1 0-1 0 0,-8 13 0 0 0,14-20-17 0 0,-1-1 0 0 0,0 1 0 0 0,1 0 0 0 0,-1-1 0 0 0,1 1 0 0 0,0 0 0 0 0,-1-1 0 0 0,1 1 0 0 0,0 0 0 0 0,0 0 0 0 0,0-1 0 0 0,0 1 0 0 0,1 0 0 0 0,-1-1-1 0 0,0 1 1 0 0,1 0 0 0 0,-1-1 0 0 0,1 1 0 0 0,-1 0 0 0 0,1-1 0 0 0,0 1 0 0 0,0-1 0 0 0,1 3 0 0 0,1-1 3 0 0,0 0-1 0 0,0 0 1 0 0,0-1 0 0 0,0 1-1 0 0,0-1 1 0 0,0 0 0 0 0,1 0-1 0 0,-1 0 1 0 0,1 0-1 0 0,4 1 1 0 0,3 1-4 0 0,0-1-1 0 0,0 0 1 0 0,0-1-1 0 0,1 0 1 0 0,-1 0 0 0 0,18-1-1 0 0,-7-3-639 0 0,0 0 0 0 0,27-7-1 0 0,-31 3-4165 0 0,-1 1-4165 0 0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5:43.3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1 15251 0 0,'0'0'186'0'0,"-1"0"-1"0"0,1 1 1 0 0,-1-1-1 0 0,1 1 1 0 0,-1-1-1 0 0,1 0 1 0 0,-1 1-1 0 0,1-1 1 0 0,0 1-1 0 0,-1-1 1 0 0,1 1-1 0 0,0-1 1 0 0,-1 1-1 0 0,1-1 0 0 0,0 1 1 0 0,0 0-1 0 0,0-1 1 0 0,-1 1-1 0 0,1-1 1 0 0,0 1-1 0 0,0 0 1 0 0,0-1-1 0 0,0 1 1 0 0,0-1-1 0 0,0 1 1 0 0,0 0-1 0 0,0 0 1 0 0,15 5 1399 0 0,32-9-2194 0 0,-40 2 1002 0 0,35-5-456 0 0,28 0-4262 0 0,-110 45 4452 0 0,36-34 151 0 0,1-1 0 0 0,0 1 0 0 0,0 0 0 0 0,0 0 0 0 0,1 0 0 0 0,-1 0 0 0 0,1 0 0 0 0,0 1 1 0 0,1-1-1 0 0,-1 1 0 0 0,1-1 0 0 0,0 1 0 0 0,1-1 0 0 0,-1 1 0 0 0,1 0 0 0 0,0 0 0 0 0,0-1 0 0 0,1 1 0 0 0,0 0 0 0 0,0-1 0 0 0,0 1 0 0 0,4 8 0 0 0,-3-8-242 0 0,1-1 0 0 0,0 1 0 0 0,1-1-1 0 0,-1 0 1 0 0,1 0 0 0 0,0 0 0 0 0,0-1 0 0 0,0 1-1 0 0,1-1 1 0 0,-1 0 0 0 0,1 0 0 0 0,0-1 0 0 0,0 1-1 0 0,1-1 1 0 0,-1 0 0 0 0,1-1 0 0 0,-1 1 0 0 0,1-1-1 0 0,0 0 1 0 0,10 2 0 0 0,46 2-2405 0 0,-21-6-4591 0 0,-16 0-1810 0 0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5:44.4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115 54 5881 0 0,'-8'-10'1510'0'0,"6"5"-548"0"0,-1 2 1 0 0,0-1-1 0 0,0 0 1 0 0,-1 0-1 0 0,1 1 1 0 0,-1 0-1 0 0,0 0 1 0 0,0 0-1 0 0,0 0 1 0 0,-7-4 0 0 0,11 7-941 0 0,-1 0 1 0 0,1 0 0 0 0,-1 0 0 0 0,1 0-1 0 0,-1 0 1 0 0,1 0 0 0 0,0 0-1 0 0,-1 0 1 0 0,1 0 0 0 0,-1 0 0 0 0,1 0-1 0 0,0 1 1 0 0,-1-1 0 0 0,1 0 0 0 0,-1 0-1 0 0,1 0 1 0 0,0 0 0 0 0,-1 1 0 0 0,1-1-1 0 0,0 0 1 0 0,-1 0 0 0 0,1 1 0 0 0,0-1-1 0 0,-1 0 1 0 0,1 1 0 0 0,0-1 0 0 0,-1 0-1 0 0,1 1 1 0 0,0-1 0 0 0,0 0 0 0 0,-1 1-1 0 0,1-1-13 0 0,0 0 1 0 0,0 0-1 0 0,0 0 0 0 0,0-1 0 0 0,0 1 0 0 0,0 0 0 0 0,0 0 0 0 0,0 0 0 0 0,0 0 0 0 0,0-1 0 0 0,0 1 0 0 0,0 0 0 0 0,0 0 0 0 0,0 0 0 0 0,0 0 0 0 0,0-1 0 0 0,0 1 0 0 0,0 0 0 0 0,0 0 0 0 0,0 0 1 0 0,0 0-1 0 0,-1 0 0 0 0,1-1 0 0 0,0 1 0 0 0,0 0 0 0 0,0 0 0 0 0,0 0 0 0 0,0 0 0 0 0,0 0 0 0 0,-1 0 0 0 0,1 0 0 0 0,0 0 0 0 0,0-1 0 0 0,0 1 0 0 0,0 0 0 0 0,-1 0 0 0 0,1 0 0 0 0,0 0 0 0 0,0 0 1 0 0,0 0-1 0 0,0 0 0 0 0,-1 0 0 0 0,1 0 0 0 0,0 0 0 0 0,0 0 0 0 0,0 0 0 0 0,0 0 0 0 0,-1 0 0 0 0,1 0 0 0 0,0 0 0 0 0,0 1 0 0 0,0-1 0 0 0,0 0 0 0 0,-1 0 0 0 0,1 0 0 0 0,0 0 0 0 0,0 0 0 0 0,0 0 1 0 0,0 0-1 0 0,0 0 0 0 0,-1 1 0 0 0,1-1 0 0 0,0 0 0 0 0,0 0 0 0 0,0 0 0 0 0,0 0 0 0 0,0 0 0 0 0,0 1 0 0 0,0-1 0 0 0,-1 0 43 0 0,1-1 0 0 0,0 1 0 0 0,0 0 0 0 0,-1-1 0 0 0,1 1 0 0 0,0 0 0 0 0,0-1 0 0 0,-1 1 0 0 0,1 0-1 0 0,0 0 1 0 0,-1-1 0 0 0,1 1 0 0 0,-1 0 0 0 0,1 0 0 0 0,0 0 0 0 0,-1-1 0 0 0,1 1 0 0 0,-1 0 0 0 0,1 0 0 0 0,0 0 0 0 0,-1 0 0 0 0,1 0 0 0 0,-1 0 0 0 0,1 0 0 0 0,-1 0-1 0 0,1 0 1 0 0,0 0 0 0 0,-1 0 0 0 0,1 0 0 0 0,-1 0 0 0 0,1 0 0 0 0,-1 0 0 0 0,1 1 0 0 0,-1-1 0 0 0,-13 11 489 0 0,3-4-373 0 0,11-6-142 0 0,-1 0 0 0 0,1 0 0 0 0,-1 0 0 0 0,1 0 0 0 0,-1 1 0 0 0,1-1 0 0 0,0 0 0 0 0,0 0 0 0 0,-1 0 0 0 0,1 0 0 0 0,0 0 0 0 0,0 1 0 0 0,0-1 0 0 0,0 0 0 0 0,1 0 0 0 0,-1 0 0 0 0,0 0 0 0 0,0 0 0 0 0,1 1 0 0 0,-1-1 0 0 0,1 0 0 0 0,0 2 0 0 0,11 31 52 0 0,-6-25-57 0 0,-1 1-1 0 0,0-1 0 0 0,-1 1 1 0 0,0 0-1 0 0,-1 0 0 0 0,4 18 1 0 0,5 68 251 0 0,-4-29-121 0 0,-2-20-143 0 0,-5-29-12 0 0,1 1 0 0 0,1 0-1 0 0,1-1 1 0 0,1 0 0 0 0,0 0 0 0 0,15 35 0 0 0,-19-52-143 0 0,-1 0 1 0 0,1 0 0 0 0,-1 0-1 0 0,1 0 1 0 0,-1 0 0 0 0,1-1 0 0 0,0 1-1 0 0,-1 0 1 0 0,1 0 0 0 0,0 0-1 0 0,0 0 1 0 0,0-1 0 0 0,0 1-1 0 0,-1 0 1 0 0,1-1 0 0 0,0 1 0 0 0,0-1-1 0 0,0 1 1 0 0,0-1 0 0 0,0 1-1 0 0,1-1 1 0 0,-1 0 0 0 0,0 0-1 0 0,0 1 1 0 0,1-1 0 0 0,-1-1-27 0 0,0 1 0 0 0,-1-1 0 0 0,1 0 0 0 0,-1 1 0 0 0,1-1 1 0 0,0 0-1 0 0,-1 0 0 0 0,1 0 0 0 0,-1 1 0 0 0,0-1 0 0 0,1 0 0 0 0,-1 0 0 0 0,0 0 1 0 0,1 0-1 0 0,-1 0 0 0 0,0 0 0 0 0,0 0 0 0 0,0 0 0 0 0,0 1 0 0 0,0-1 1 0 0,0 0-1 0 0,0 0 0 0 0,0 0 0 0 0,0 0 0 0 0,0 0 0 0 0,0 0 0 0 0,-1 0 0 0 0,1 0 1 0 0,-1-1-1 0 0,-7-29-5254 0 0,-9-11 1833 0 0,8 22 565 0 0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5:44.9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 4313 0 0,'1'0'290'0'0,"-1"-1"0"0"0,1 1-1 0 0,0 0 1 0 0,1 0 0 0 0,-1 0 0 0 0,0 0 0 0 0,0 0 0 0 0,0 0 0 0 0,0 0-1 0 0,0 0 1 0 0,0 0 0 0 0,0 0 0 0 0,0 0 0 0 0,0 1 0 0 0,0-1 0 0 0,0 0-1 0 0,0 1 1 0 0,-1-1 0 0 0,1 1 0 0 0,0-1 0 0 0,0 1 0 0 0,0-1 0 0 0,1 2-1 0 0,0 0 275 0 0,0 1-1 0 0,0-1 1 0 0,0 1-1 0 0,-1-1 1 0 0,1 1-1 0 0,0-1 1 0 0,-1 1-1 0 0,1 3 0 0 0,3 6 700 0 0,-2-1-1 0 0,5 25 0 0 0,13 122-793 0 0,-12-53-4165 0 0,-10-80 1176 0 0,-2-13-80 0 0,3-12 2480 0 0,0 0 0 0 0,0 0 0 0 0,-1 0 0 0 0,1 0 0 0 0,0 1 1 0 0,0-1-1 0 0,0 0 0 0 0,-1 0-599 0 0,1 1 599 0 0,0-1 0 0 0,0 0 0 0 0,-1 0 0 0 0,1 0 0 0 0,0 0 0 0 0,0 0 1 0 0,0 0-1 0 0,0 0 0 0 0,-1 0 0 0 0,1 0 0 0 0,0 0 0 0 0,0 0 0 0 0,0 0 0 0 0,0 0 1 0 0,-1 0-1 0 0,1 0 0 0 0,0 0 0 0 0,0 0 0 0 0,0 0 0 0 0,-1 0 0 0 0,1 0 1 0 0,0 0-1 0 0,0 0 0 0 0,0 0 0 0 0,0 0 0 0 0,-1-1 0 0 0,1 1 0 0 0,0 0 0 0 0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5:45.3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 45 6745 0 0,'-7'-6'2514'0'0,"5"5"-1995"0"0,-1-1 1 0 0,1 1 0 0 0,-1-1 0 0 0,1 0 0 0 0,0 0-1 0 0,0 0 1 0 0,-1 0 0 0 0,2 0 0 0 0,-1-1-1 0 0,0 1 1 0 0,0-1 0 0 0,1 1 0 0 0,-2-4 0 0 0,5 5-328 0 0,0 0 1 0 0,0 0 0 0 0,0 0-1 0 0,0 0 1 0 0,0 1 0 0 0,1-1-1 0 0,-1 1 1 0 0,0 0 0 0 0,0-1-1 0 0,1 1 1 0 0,-1 0 0 0 0,3 1-1 0 0,-2-1 51 0 0,28 1 503 0 0,-1 1 1 0 0,1 2 0 0 0,54 13-1 0 0,5 1-633 0 0,-81-16-191 0 0,2-1-354 0 0,0 1 0 0 0,0 0-1 0 0,18 7 1 0 0,-26-8 2 0 0,-1 0-1 0 0,0 1 1 0 0,1-1-1 0 0,-1 1 0 0 0,0-1 1 0 0,1 1-1 0 0,-1 0 1 0 0,3 3-1 0 0,-4-4-18 0 0,0 1 1 0 0,0-1-1 0 0,0 0 0 0 0,0 1 1 0 0,-1-1-1 0 0,1 1 0 0 0,-1-1 1 0 0,1 1-1 0 0,-1-1 0 0 0,1 1 1 0 0,-1-1-1 0 0,0 1 0 0 0,0 0 1 0 0,0-1-1 0 0,0 1 0 0 0,0 1 1 0 0,-3 12-5080 0 0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5:45.7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10 13075 0 0,'0'0'106'0'0,"0"0"1"0"0,0 0 0 0 0,0 0 0 0 0,0-1-1 0 0,0 1 1 0 0,-1 0 0 0 0,1 0-1 0 0,0 0 1 0 0,0 0 0 0 0,0-1-1 0 0,0 1 1 0 0,0 0 0 0 0,0 0 0 0 0,0 0-1 0 0,0 0 1 0 0,0-1 0 0 0,0 1-1 0 0,0 0 1 0 0,0 0 0 0 0,0 0-1 0 0,0-1 1 0 0,0 1 0 0 0,0 0 0 0 0,0 0-1 0 0,0 0 1 0 0,0 0 0 0 0,0-1-1 0 0,0 1 1 0 0,0 0 0 0 0,0 0-1 0 0,0 0 1 0 0,0-1 0 0 0,0 1 0 0 0,0 0-1 0 0,1 0 1 0 0,-1 0 0 0 0,0 0-1 0 0,0 0 1 0 0,0-1 0 0 0,0 1-1 0 0,0 0 1 0 0,0 0 0 0 0,1 0 0 0 0,-1 0-1 0 0,0 0 1 0 0,0 0 0 0 0,0 0-1 0 0,0 0 1 0 0,1 0 0 0 0,-1 0-1 0 0,0-1 1 0 0,0 1 0 0 0,0 0-1 0 0,1 0 1 0 0,-1 0 0 0 0,0 0 0 0 0,0 0-1 0 0,0 0 1 0 0,1 0 0 0 0,-1 0-1 0 0,23-2 1652 0 0,27 4-1126 0 0,88 19 809 0 0,-63-8-2093 0 0,1-5-3775 0 0,-33-11-3873 0 0,-24-2 1954 0 0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5:46.1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 30 6721 0 0,'-30'-22'13827'0'0,"50"20"-13691"0"0,0 0 1 0 0,1 0-1 0 0,-1 2 0 0 0,1 1 0 0 0,32 5 0 0 0,27 1-3077 0 0,-67-7 1118 0 0,0 0 0 0 0,0-1-1 0 0,0-1 1 0 0,14-3-1 0 0,2-3-4130 0 0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5:46.6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26 14731 0 0,'0'-1'40'0'0,"-1"1"0"0"0,1-1 0 0 0,-1 1 0 0 0,1-1 0 0 0,-1 1 0 0 0,1-1 0 0 0,0 1 0 0 0,-1-1 0 0 0,1 0 0 0 0,0 1 0 0 0,-1-1 0 0 0,1 1 0 0 0,0-1 0 0 0,0 0 0 0 0,-1 1 0 0 0,1-1 0 0 0,0 0 0 0 0,0 1 0 0 0,0-1 0 0 0,0 0 0 0 0,0 0 0 0 0,0 1 0 0 0,0-1 0 0 0,0 0 0 0 0,0 1 0 0 0,0-1 0 0 0,0 0 0 0 0,1 1 0 0 0,-1-2 0 0 0,1 2 20 0 0,0-1-1 0 0,0 0 1 0 0,0 1-1 0 0,0-1 1 0 0,0 1 0 0 0,0-1-1 0 0,0 1 1 0 0,0 0 0 0 0,0-1-1 0 0,0 1 1 0 0,0 0 0 0 0,0 0-1 0 0,0 0 1 0 0,0 0-1 0 0,3 0 1 0 0,45 5 876 0 0,-47-4-928 0 0,17 2 175 0 0,-7-2-83 0 0,0 1 0 0 0,0 1 0 0 0,0 0 0 0 0,0 0 0 0 0,0 1 0 0 0,-1 1 0 0 0,0 0 0 0 0,16 10 0 0 0,-26-15-66 0 0,-1 1 0 0 0,1-1 0 0 0,-1 1 0 0 0,1 0 0 0 0,-1-1 0 0 0,1 1 0 0 0,-1 0 0 0 0,0-1-1 0 0,0 1 1 0 0,1 0 0 0 0,-1-1 0 0 0,0 1 0 0 0,0 0 0 0 0,0 0 0 0 0,0-1 0 0 0,0 1 0 0 0,0 0 0 0 0,0 0 0 0 0,0-1 0 0 0,0 1 0 0 0,0 0 0 0 0,0 0 0 0 0,0-1 0 0 0,0 1-1 0 0,-1 0 1 0 0,1 0 0 0 0,0-1 0 0 0,-1 1 0 0 0,1 0 0 0 0,0-1 0 0 0,-1 1 0 0 0,1-1 0 0 0,-1 1 0 0 0,1 0 0 0 0,-1-1 0 0 0,1 1 0 0 0,-1-1 0 0 0,0 1 0 0 0,0 0 0 0 0,-28 22 267 0 0,27-22-289 0 0,-26 18 34 0 0,14-11-29 0 0,1 0 0 0 0,0 2 1 0 0,0 0-1 0 0,1 0 0 0 0,0 1 0 0 0,1 0 1 0 0,-14 19-1 0 0,24-29-17 0 0,0 0-1 0 0,0 0 1 0 0,0 0 0 0 0,0 1 0 0 0,0-1-1 0 0,0 0 1 0 0,1 1 0 0 0,-1-1-1 0 0,1 0 1 0 0,-1 1 0 0 0,1-1-1 0 0,-1 1 1 0 0,1-1 0 0 0,0 1-1 0 0,0-1 1 0 0,0 1 0 0 0,-1-1-1 0 0,1 1 1 0 0,1-1 0 0 0,-1 1 0 0 0,0-1-1 0 0,0 1 1 0 0,1-1 0 0 0,-1 1-1 0 0,1-1 1 0 0,-1 1 0 0 0,1-1-1 0 0,-1 1 1 0 0,1-1 0 0 0,0 0-1 0 0,0 0 1 0 0,0 1 0 0 0,0-1-1 0 0,0 0 1 0 0,0 0 0 0 0,0 0 0 0 0,0 0-1 0 0,0 0 1 0 0,0 0 0 0 0,1 0-1 0 0,-1 0 1 0 0,0-1 0 0 0,1 1-1 0 0,-1 0 1 0 0,0-1 0 0 0,1 1-1 0 0,-1-1 1 0 0,3 1 0 0 0,5 2-123 0 0,1-1 0 0 0,0-1 0 0 0,1 1 1 0 0,-1-1-1 0 0,17-1 0 0 0,11-5-1362 0 0,-31 4 879 0 0,1-1 0 0 0,0 1 0 0 0,-1 1 1 0 0,1 0-1 0 0,-1 0 0 0 0,1 0 0 0 0,0 1 0 0 0,9 1 0 0 0,-16-1 532 0 0,-1-1-1 0 0,1 1 0 0 0,-1 0 1 0 0,1-1-1 0 0,-1 1 0 0 0,1-1 1 0 0,-1 1-1 0 0,0 0 0 0 0,1-1 0 0 0,-1 1 1 0 0,0 0-1 0 0,1-1 0 0 0,-1 1 1 0 0,0 0-1 0 0,0-1 0 0 0,0 1 1 0 0,0 0-1 0 0,0 0 0 0 0,0-1 1 0 0,0 1-1 0 0,0 0 0 0 0,0 0 0 0 0,0-1 1 0 0,0 1-1 0 0,0 0 0 0 0,0-1 1 0 0,-1 1-1 0 0,1 0 0 0 0,0 0 1 0 0,-1-1-1 0 0,1 1 0 0 0,0-1 0 0 0,-1 1 1 0 0,1 0-1 0 0,-1-1 0 0 0,1 1 1 0 0,-1 0-1 0 0,-17 25-446 0 0,8-14 725 0 0,-1-1 0 0 0,-18 15 0 0 0,-60 38 5790 0 0,49-37-2422 0 0,31-21-2877 0 0,8-5-73 0 0,26-6-458 0 0,48 4-146 0 0,14-1-3292 0 0,-69 0-318 0 0,0 0 1 0 0,31-8-1 0 0,-25 4-1169 0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1:35.8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9906 0 0,'14'0'7565'0'0,"10"2"-3341"0"0,25 7-2511 0 0,49 15 0 0 0,-93-23-1671 0 0,0 0-1 0 0,0 1 1 0 0,-1 0-1 0 0,1 0 0 0 0,0 0 1 0 0,-1 0-1 0 0,1 1 1 0 0,-1 0-1 0 0,0 0 1 0 0,1 0-1 0 0,-2 1 0 0 0,1-1 1 0 0,0 1-1 0 0,-1 0 1 0 0,1 0-1 0 0,-1 0 0 0 0,0 0 1 0 0,-1 1-1 0 0,1-1 1 0 0,-1 1-1 0 0,0 0 1 0 0,0-1-1 0 0,0 1 0 0 0,0 0 1 0 0,-1 0-1 0 0,0 0 1 0 0,0 1-1 0 0,-1-1 0 0 0,1 0 1 0 0,-1 0-1 0 0,0 0 1 0 0,0 1-1 0 0,-1-1 0 0 0,0 0 1 0 0,0 0-1 0 0,-2 6 1 0 0,-2 7-54 0 0,0-1 1 0 0,-2 0-1 0 0,0 0 1 0 0,-1-1-1 0 0,-10 17 1 0 0,-29 39-5939 0 0,36-63-1881 0 0,4-21 602 0 0,6 1 3454 0 0</inkml:trace>
  <inkml:trace contextRef="#ctx0" brushRef="#br0" timeOffset="1">234 200 4561 0 0,'23'-19'1750'0'0,"71"-52"7916"0"0,-81 63-8859 0 0,0 1 0 0 0,0 0 0 0 0,1 0 0 0 0,0 2 0 0 0,26-8 0 0 0,-26 11 435 0 0,-5 6-5993 0 0,-9-4 4368 0 0,0 1 1 0 0,0 0-1 0 0,-1 0 1 0 0,1-1-1 0 0,0 1 0 0 0,-1 0 1 0 0,1 0-1 0 0,-1-1 1 0 0,1 1-1 0 0,0 0 0 0 0,-1-1 1 0 0,0 1-1 0 0,1 0 1 0 0,-1-1-1 0 0,1 1 0 0 0,-1-1 1 0 0,0 1-1 0 0,1-1 1 0 0,-1 0-1 0 0,0 1 1 0 0,1-1-1 0 0,-1 1 0 0 0,0-1 1 0 0,0 0-1 0 0,1 0 1 0 0,-1 0-1 0 0,-1 1 0 0 0,-13 8-4070 0 0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5:47.0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203 0 20140 0 0,'-8'11'597'0'0,"0"-1"-1"0"0,1 2 1 0 0,0-1-1 0 0,1 1 1 0 0,0 0 0 0 0,1 0-1 0 0,-6 22 1 0 0,-4 7-342 0 0,-33 85-78 0 0,-34 77-4172 0 0,84-205 3009 0 0,0-1 779 0 0,0 1-1 0 0,0 0 1 0 0,1 0 0 0 0,-1 1-1 0 0,0-1 1 0 0,1 0 0 0 0,-1 1-1 0 0,1 0 1 0 0,-1-1 0 0 0,1 1-1 0 0,3-1 1 0 0,9-2 310 0 0,1 2 1 0 0,-1 0-1 0 0,1 0 0 0 0,-1 1 1 0 0,1 1-1 0 0,-1 1 0 0 0,1 0 1 0 0,-1 1-1 0 0,22 6 0 0 0,-27-5-860 0 0,0 0 0 0 0,-1 0 0 0 0,0 1-1 0 0,1 1 1 0 0,10 7 0 0 0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5:47.3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0 111 13451 0 0,'0'-3'1536'0'0,"2"2"-688"0"0,2 0 169 0 0,2 2 55 0 0,1 3-200 0 0,3-1-456 0 0,2 3-240 0 0,1-1-96 0 0,1 0-16 0 0,0 1-64 0 0,1-2-144 0 0,-1-1-448 0 0,-1 1-576 0 0,0-3-713 0 0,-2 0-775 0 0,0-1-489 0 0,-4-2 665 0 0,0-1-2417 0 0</inkml:trace>
  <inkml:trace contextRef="#ctx0" brushRef="#br0" timeOffset="1">166 1 8234 0 0,'0'0'250'0'0,"-1"0"-1"0"0,1 0 1 0 0,0 0 0 0 0,-1 0 0 0 0,1 0-1 0 0,-1 0 1 0 0,1 0 0 0 0,0 0 0 0 0,-1 0-1 0 0,1 0 1 0 0,0 0 0 0 0,-1 0 0 0 0,1 1-1 0 0,0-1 1 0 0,-1 0 0 0 0,1 0 0 0 0,-2 2 1498 0 0,2-2-1498 0 0,-1 0-1 0 0,1 1 1 0 0,0-1 0 0 0,0 0 0 0 0,-1 1-1 0 0,-6 16 2974 0 0,-1 18-1553 0 0,8-33-1390 0 0,-5 26 136 0 0,-13 102 1016 0 0,17-118-1844 0 0,1-1 1 0 0,0 1-1 0 0,1-1 0 0 0,0 1 0 0 0,1-1 1 0 0,0 1-1 0 0,1-1 0 0 0,7 21 0 0 0,-10-32 358 0 0,1 1-331 0 0,-1 0-1 0 0,0 0 1 0 0,1 0-1 0 0,-1 0 1 0 0,0 0-1 0 0,1 0 1 0 0,-1 0-1 0 0,1 0 1 0 0,0 0-1 0 0,-1 0 1 0 0,1 0 0 0 0,0 0-1 0 0,-1 0 1 0 0,1-1-1 0 0,0 1 1 0 0,0 0-1 0 0,0 0 1 0 0,0-1-1 0 0,0 1 1 0 0,0-1-1 0 0,0 1 1 0 0,0-1-1 0 0,0 1 1 0 0,0-1-1 0 0,0 0 1 0 0,0 1-1 0 0,2-1 1 0 0,5-4-4944 0 0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5:47.7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 55 12475 0 0,'0'12'1712'0'0,"0"4"-352"0"0,-1 5 161 0 0,0 8-41 0 0,-3-2-272 0 0,2 5-432 0 0,-2 3-352 0 0,1 1-167 0 0,-1 0-113 0 0,1-3-72 0 0,1-1-56 0 0,4-1-208 0 0,-1-3-513 0 0,2-5-959 0 0,1-6-1377 0 0,1-5-1152 0 0,-22-20 545 0 0</inkml:trace>
  <inkml:trace contextRef="#ctx0" brushRef="#br0" timeOffset="1">197 0 18332 0 0,'-10'17'750'0'0,"0"-1"1"0"0,1 2-1 0 0,1-1 0 0 0,1 1 1 0 0,1 0-1 0 0,-6 26 0 0 0,4-18-1338 0 0,0 0 0 0 0,-14 28-1 0 0,30-58 113 0 0,0 1 0 0 0,0 0 0 0 0,0 1 0 0 0,16-3 0 0 0,-19 4 318 0 0,18-5 205 0 0,-5 1-20 0 0,0 1 1 0 0,0 1-1 0 0,1 1 1 0 0,20-1-1 0 0,-24 9-1358 0 0,-15-6 1122 0 0,1 0-1 0 0,-1 1 0 0 0,0-1 1 0 0,0 0-1 0 0,1 0 1 0 0,-1 1-1 0 0,0-1 0 0 0,0 0 1 0 0,0 1-1 0 0,0-1 0 0 0,0 0 1 0 0,1 1-1 0 0,-1-1 1 0 0,0 0-1 0 0,0 1 0 0 0,0-1 1 0 0,0 0-1 0 0,0 1 1 0 0,0-1-1 0 0,0 0 0 0 0,0 1 1 0 0,0-1-1 0 0,0 0 0 0 0,0 1 1 0 0,-1-1-1 0 0,1 0 1 0 0,0 1-1 0 0,0-1 0 0 0,0 0 1 0 0,0 1-1 0 0,0-1 1 0 0,-1 0-1 0 0,1 0 0 0 0,0 1 1 0 0,0-1-1 0 0,0 0 1 0 0,-1 0-1 0 0,1 1 0 0 0,0-1 1 0 0,0 0-1 0 0,-1 0 0 0 0,1 0 1 0 0,-1 1-1 0 0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5:48.0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62 12795 0 0,'-3'1'4145'0'0,"6"-5"-3153"0"0,2 4-160 0 0,4 0-248 0 0,3-1-152 0 0,5-1-160 0 0,2-2-144 0 0,4 0-56 0 0,2 0-80 0 0,4-1-352 0 0,-1-1-824 0 0,2-3-1305 0 0,-1-2-1879 0 0,-1-1-3098 0 0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5:48.4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16203 0 0,'1'2'94'0'0,"-1"-1"0"0"0,0 1-1 0 0,1 0 1 0 0,0-1 0 0 0,-1 1-1 0 0,1-1 1 0 0,0 1 0 0 0,0-1-1 0 0,0 1 1 0 0,0-1 0 0 0,0 0-1 0 0,0 0 1 0 0,0 1 0 0 0,1-1-1 0 0,-1 0 1 0 0,0 0 0 0 0,1 0-1 0 0,-1 0 1 0 0,1 0 0 0 0,-1 0-1 0 0,2 0 1 0 0,40 10 1507 0 0,-4-2-412 0 0,-37-9-1124 0 0,-1 1 0 0 0,1 0 0 0 0,0 0 0 0 0,0 0 0 0 0,-1 0 0 0 0,1 0 0 0 0,-1 0 0 0 0,1 0 0 0 0,-1 0-1 0 0,1 1 1 0 0,-1-1 0 0 0,0 1 0 0 0,0-1 0 0 0,1 1 0 0 0,-1-1 0 0 0,1 3 0 0 0,-1-2 37 0 0,-1 1 0 0 0,1 0-1 0 0,0-1 1 0 0,-1 1 0 0 0,0 0 0 0 0,1-1 0 0 0,-1 1-1 0 0,0 0 1 0 0,-1 0 0 0 0,1-1 0 0 0,0 1 0 0 0,-1 0 0 0 0,0 0-1 0 0,1-1 1 0 0,-1 1 0 0 0,0-1 0 0 0,-3 5 0 0 0,-28 46 90 0 0,16-30-71 0 0,15-22-122 0 0,1 0-1 0 0,-1 0 1 0 0,0 1 0 0 0,0-1 0 0 0,0 0 0 0 0,1 0-1 0 0,-1 0 1 0 0,1 1 0 0 0,-1-1 0 0 0,1 0 0 0 0,0 1-1 0 0,-1-1 1 0 0,1 0 0 0 0,0 1 0 0 0,0-1-1 0 0,0 1 1 0 0,0-1 0 0 0,0 0 0 0 0,0 1 0 0 0,0-1-1 0 0,0 1 1 0 0,1-1 0 0 0,-1 0 0 0 0,0 1 0 0 0,1-1-1 0 0,0 0 1 0 0,-1 0 0 0 0,1 1 0 0 0,-1-1-1 0 0,1 0 1 0 0,1 1 0 0 0,1 0-13 0 0,0 0 0 0 0,-1 0-1 0 0,1-1 1 0 0,1 1 0 0 0,-1-1 0 0 0,0 0-1 0 0,0 0 1 0 0,0 0 0 0 0,1 0 0 0 0,-1 0-1 0 0,0-1 1 0 0,4 0 0 0 0,56-1-1283 0 0,-54-1 633 0 0,0 1 0 0 0,0 1 0 0 0,0-1 0 0 0,0 1 0 0 0,0 1 0 0 0,0 0 0 0 0,0 0 1 0 0,12 4-1 0 0,-21-5 596 0 0,1 1 1 0 0,-1-1 0 0 0,0 1 0 0 0,1-1 0 0 0,-1 1 0 0 0,0-1-1 0 0,1 0 1 0 0,-1 1 0 0 0,0-1 0 0 0,0 1 0 0 0,0 0 0 0 0,1-1-1 0 0,-1 1 1 0 0,0-1 0 0 0,0 1 0 0 0,0-1 0 0 0,0 1-1 0 0,0-1 1 0 0,0 1 0 0 0,0-1 0 0 0,0 1 0 0 0,0-1 0 0 0,0 1-1 0 0,0 0 1 0 0,0-1 0 0 0,-1 1 0 0 0,1-1 0 0 0,0 1 0 0 0,0-1-1 0 0,0 1 1 0 0,-1-1 0 0 0,1 0 0 0 0,0 1 0 0 0,-1-1 0 0 0,1 1-1 0 0,0-1 1 0 0,-1 1 0 0 0,1-1 0 0 0,-1 1 0 0 0,-21 27-1044 0 0,12-16 2177 0 0,-35 67 6832 0 0,-6 8-5473 0 0,132-97-2613 0 0,9-6-844 0 0,-60 9-2695 0 0,-1-1-4493 0 0,-17 5 1101 0 0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5:50.3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51 2 6889 0 0,'-1'0'294'0'0,"0"-1"0"0"0,0 1 0 0 0,0 0 0 0 0,0 0 0 0 0,0 0 0 0 0,0 0 0 0 0,0 0 0 0 0,0 0 0 0 0,0 0 0 0 0,0 0 0 0 0,0 1 0 0 0,0-1 0 0 0,0 0 0 0 0,0 1 0 0 0,0-1 0 0 0,0 0 0 0 0,0 1 0 0 0,0-1 0 0 0,0 1 0 0 0,0-1 0 0 0,1 1 0 0 0,-2 1 0 0 0,0 0-1 0 0,0 0 1 0 0,1 0-1 0 0,-1 0 0 0 0,1 0 1 0 0,0 1-1 0 0,-1-1 1 0 0,1 1-1 0 0,-1 3 0 0 0,-1 6 70 0 0,0 0 0 0 0,-2 24 0 0 0,5-33-177 0 0,-2 19 73 0 0,2 1 0 0 0,0 0 0 0 0,2-1 0 0 0,7 44 0 0 0,-5-51-198 0 0,-1 1 0 0 0,2-1-1 0 0,0 0 1 0 0,1 0 0 0 0,1-1-1 0 0,0 0 1 0 0,17 25 0 0 0,-22-36-45 0 0,0-1-1 0 0,0 1 1 0 0,1 0 0 0 0,-1-1 0 0 0,0 1-1 0 0,1-1 1 0 0,0 0 0 0 0,0 0 0 0 0,0 0 0 0 0,0 0-1 0 0,0 0 1 0 0,0-1 0 0 0,0 1 0 0 0,0-1-1 0 0,1 0 1 0 0,-1 0 0 0 0,6 1 0 0 0,-6-2-1 0 0,0 0-1 0 0,-1-1 1 0 0,1 1 0 0 0,-1-1 0 0 0,1 0 0 0 0,-1 1 0 0 0,1-1 0 0 0,-1 0 0 0 0,0 0 0 0 0,1-1-1 0 0,-1 1 1 0 0,0 0 0 0 0,0-1 0 0 0,0 1 0 0 0,0-1 0 0 0,0 0 0 0 0,0 0 0 0 0,0 0 0 0 0,0 0-1 0 0,-1 0 1 0 0,1 0 0 0 0,-1 0 0 0 0,0 0 0 0 0,2-4 0 0 0,6-12-10 0 0,0 0 0 0 0,-2-1 0 0 0,0 0 0 0 0,-1-1 0 0 0,-1 1 0 0 0,-1-1 0 0 0,0 0 0 0 0,-2 0 0 0 0,0-1-1 0 0,-1 1 1 0 0,-1 0 0 0 0,-1-1 0 0 0,-8-39 0 0 0,8 56-279 0 0,0 0 0 0 0,0 0-1 0 0,-1 0 1 0 0,0 0-1 0 0,1 0 1 0 0,-1 1 0 0 0,-1-1-1 0 0,1 1 1 0 0,-1-1-1 0 0,1 1 1 0 0,-1 0 0 0 0,0 0-1 0 0,0 0 1 0 0,0 0-1 0 0,0 0 1 0 0,-1 1 0 0 0,1-1-1 0 0,-1 1 1 0 0,0 0-1 0 0,1 0 1 0 0,-5-1 0 0 0,3 2-209 0 0,0 0 0 0 0,0 0 1 0 0,0 0-1 0 0,0 0 0 0 0,0 1 1 0 0,0 0-1 0 0,0 0 0 0 0,0 0 1 0 0,-1 1-1 0 0,1 0 0 0 0,0 0 1 0 0,1 0-1 0 0,-1 0 0 0 0,0 1 1 0 0,0 0-1 0 0,0 0 0 0 0,-5 3 1 0 0,-11 9-2682 0 0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5:50.7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1 3721 0 0,'-2'3'313'0'0,"1"0"-1"0"0,0 0 1 0 0,1 1 0 0 0,-1-1 0 0 0,1 1 0 0 0,-1-1 0 0 0,1 1 0 0 0,0-1-1 0 0,0 0 1 0 0,0 1 0 0 0,1-1 0 0 0,0 4 0 0 0,0-5-140 0 0,-1-1 1 0 0,1 0-1 0 0,0 0 0 0 0,0 0 1 0 0,0 0-1 0 0,0 0 1 0 0,0 0-1 0 0,0 0 0 0 0,0 0 1 0 0,0 0-1 0 0,0 0 0 0 0,0-1 1 0 0,1 1-1 0 0,-1 0 1 0 0,0-1-1 0 0,0 1 0 0 0,1-1 1 0 0,-1 1-1 0 0,0-1 1 0 0,1 0-1 0 0,-1 1 0 0 0,1-1 1 0 0,-1 0-1 0 0,0 0 0 0 0,1 0 1 0 0,-1 0-1 0 0,1 0 1 0 0,-1-1-1 0 0,0 1 0 0 0,1 0 1 0 0,1-1-1 0 0,40-9 881 0 0,-32 6-867 0 0,1 1 0 0 0,0 1 0 0 0,1 0 0 0 0,-1 0 0 0 0,16 1 0 0 0,-25 1-382 0 0,0 0 0 0 0,0 1 0 0 0,0 0 1 0 0,0-1-1 0 0,0 1 0 0 0,0 0 1 0 0,0 0-1 0 0,-1 0 0 0 0,1 1 0 0 0,0-1 1 0 0,2 3-1 0 0,-2-2-259 0 0,-1 0 0 0 0,0 0 0 0 0,0 0 0 0 0,0 0 0 0 0,0 1 0 0 0,0-1 0 0 0,-1 1 0 0 0,1-1-1 0 0,-1 1 1 0 0,1 0 0 0 0,-1 0 0 0 0,2 5 0 0 0,-1 4-3993 0 0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5:51.1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152 350 7226 0 0,'-2'1'187'0'0,"-1"-1"0"0"0,1 0 0 0 0,0 1 0 0 0,0 0 0 0 0,0-1 0 0 0,0 1 0 0 0,0 0 0 0 0,0 0 0 0 0,0 0 0 0 0,0 0 0 0 0,0 0 0 0 0,0 1 0 0 0,0-1 0 0 0,1 1 0 0 0,-1-1 0 0 0,1 1 0 0 0,-1-1 0 0 0,-1 4 0 0 0,-25 41 4675 0 0,13-19-3449 0 0,10-21-1437 0 0,-24 32-488 0 0,28-36 486 0 0,0 0 1 0 0,-1-1-1 0 0,1 1 1 0 0,-1-1 0 0 0,0 0-1 0 0,1 1 1 0 0,-1-1 0 0 0,0 0-1 0 0,0 0 1 0 0,1 0-1 0 0,-1 0 1 0 0,0 0 0 0 0,0-1-1 0 0,0 1 1 0 0,0 0 0 0 0,-1-1-1 0 0,1 0 1 0 0,-2 1-1 0 0,4-1 22 0 0,0 0-1 0 0,0 0 1 0 0,1 0-1 0 0,-1 0 1 0 0,0-1-1 0 0,0 1 1 0 0,0 0-1 0 0,1 0 1 0 0,-1 0-1 0 0,0 0 1 0 0,0 0-1 0 0,0 0 1 0 0,0 0-1 0 0,1-1 1 0 0,-1 1-1 0 0,0 0 1 0 0,0 0-1 0 0,0 0 1 0 0,0 0-1 0 0,0-1 1 0 0,1 1-1 0 0,-1 0 1 0 0,0 0-1 0 0,0 0 1 0 0,0-1-1 0 0,0 1 1 0 0,0 0-1 0 0,0 0 1 0 0,0 0-1 0 0,0-1 1 0 0,0 1-1 0 0,0 0 1 0 0,0 0-1 0 0,0 0 1 0 0,0-1-1 0 0,0 1 1 0 0,0 0-1 0 0,0 0 1 0 0,0-1-1 0 0,0 1 1 0 0,0 0-1 0 0,0 0 1 0 0,0 0-1 0 0,0-1 1 0 0,-1 1-1 0 0,1 0 1 0 0,0 0-1 0 0,0 0 1 0 0,0 0-1 0 0,0-1 1 0 0,0 1-1 0 0,-1 0 1 0 0,1 0-1 0 0,0 0 1 0 0,0 0-1 0 0,0 0 1 0 0,0-1-1 0 0,-1 1 1 0 0,1 0-1 0 0,0 0 1 0 0,0 0-1 0 0,0 0 1 0 0,-1 0-1 0 0,1 0 0 0 0,0 0 1 0 0,-1 0-1 0 0,17-10 178 0 0,-4 8 17 0 0,0 0-1 0 0,0 0 1 0 0,0 1 0 0 0,0 1 0 0 0,0 0-1 0 0,24 3 1 0 0,75 19-261 0 0,-85-16-334 0 0,49 7-7292 0 0,-53-12 2045 0 0</inkml:trace>
  <inkml:trace contextRef="#ctx0" brushRef="#br0" timeOffset="1">471 1 15467 0 0,'-3'0'160'0'0,"0"0"0"0"0,0 0 0 0 0,0 0 0 0 0,1 1 0 0 0,-1-1-1 0 0,0 1 1 0 0,1 0 0 0 0,-1 0 0 0 0,0 0 0 0 0,1 0 0 0 0,-1 0 0 0 0,1 1-1 0 0,0-1 1 0 0,-1 1 0 0 0,1 0 0 0 0,0-1 0 0 0,0 1 0 0 0,0 0 0 0 0,0 0 0 0 0,0 0-1 0 0,0 1 1 0 0,1-1 0 0 0,-1 0 0 0 0,1 1 0 0 0,0-1 0 0 0,-2 5 0 0 0,-4 8 39 0 0,1 1 1 0 0,0-1-1 0 0,-4 20 1 0 0,9-30-194 0 0,-3 14 11 0 0,0 0 0 0 0,1 0 1 0 0,1 0-1 0 0,1 1 0 0 0,1-1 0 0 0,0 0 0 0 0,2 0 0 0 0,5 28 0 0 0,-5-39-25 0 0,0 0 1 0 0,0 0-1 0 0,1 0 1 0 0,0 0 0 0 0,1-1-1 0 0,0 0 1 0 0,0 1-1 0 0,1-2 1 0 0,8 13-1 0 0,-8-15-12 0 0,-1 0-1 0 0,0-1 0 0 0,1 1 1 0 0,0-1-1 0 0,-1 1 1 0 0,1-1-1 0 0,0-1 0 0 0,1 1 1 0 0,-1-1-1 0 0,1 0 1 0 0,-1 0-1 0 0,1-1 0 0 0,-1 1 1 0 0,1-1-1 0 0,7 0 1 0 0,-7-1-214 0 0,0 0 0 0 0,-1 0 0 0 0,1 0 0 0 0,0-1 1 0 0,-1 0-1 0 0,1-1 0 0 0,0 1 0 0 0,-1-1 0 0 0,0 0 0 0 0,9-4 1 0 0,-11 4-318 0 0,0 1 0 0 0,0-1 0 0 0,-1 1 0 0 0,1-1 0 0 0,0 0 0 0 0,-1 0 0 0 0,0-1 0 0 0,1 1 0 0 0,-1 0 0 0 0,0-1 0 0 0,0 0 0 0 0,0 1 0 0 0,0-1 0 0 0,-1 0-1 0 0,1 0 1 0 0,-1 0 0 0 0,0 0 0 0 0,1 0 0 0 0,0-6 0 0 0,-1-6-3601 0 0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5:51.4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1 8042 0 0,'0'7'9034'0'0,"0"13"-6709"0"0,-2 11-1242 0 0,0 2-763 0 0,0-1 1 0 0,3 1-1 0 0,7 62 1 0 0,-8-95-357 0 0,0 1 0 0 0,0-1-1 0 0,0 1 1 0 0,0-1 0 0 0,0 1 0 0 0,0-1 0 0 0,0 1-1 0 0,0-1 1 0 0,0 1 0 0 0,0-1 0 0 0,1 1 0 0 0,-1-1-1 0 0,0 1 1 0 0,0-1 0 0 0,0 1 0 0 0,1-1 0 0 0,-1 1-1 0 0,0-1 1 0 0,0 0 0 0 0,1 1 0 0 0,-1-1 0 0 0,0 0-1 0 0,1 1 1 0 0,-1-1 0 0 0,0 0 0 0 0,1 1 0 0 0,-1-1-1 0 0,1 0 1 0 0,-1 1 0 0 0,1-1 0 0 0,-1 0 0 0 0,0 0-1 0 0,1 0 1 0 0,-1 0 0 0 0,1 1 0 0 0,-1-1 0 0 0,1 0-1 0 0,-1 0 1 0 0,1 0 0 0 0,-1 0 0 0 0,1 0 0 0 0,-1 0-1 0 0,1 0 1 0 0,-1 0 0 0 0,1 0 0 0 0,-1-1 0 0 0,1 1-1 0 0,-1 0 1 0 0,1 0 0 0 0,-1 0 0 0 0,1 0 0 0 0,-1-1-1 0 0,0 1 1 0 0,1 0 0 0 0,-1 0 0 0 0,1-1 0 0 0,-1 1-1 0 0,0 0 1 0 0,1-1 0 0 0,-1 1 0 0 0,0-1 0 0 0,1 1 0 0 0,-1 0-1 0 0,0-1 1 0 0,0 1 0 0 0,1-1 0 0 0,-1 1 0 0 0,0-1-1 0 0,27-40-1966 0 0,-20 29 1478 0 0,34-41-1991 0 0,-32 43 2272 0 0,0 0 0 0 0,-1-1 1 0 0,0 1-1 0 0,-1-2 1 0 0,0 1-1 0 0,-1-1 1 0 0,0 0-1 0 0,-1 0 0 0 0,6-21 1 0 0,-11 25 2770 0 0,-4 12-4 0 0,-5 15-373 0 0,3 6-1691 0 0,0 1-1 0 0,2 0 1 0 0,1 0-1 0 0,1 50 0 0 0,2-59-1136 0 0,2 0 0 0 0,0 0 0 0 0,1 0-1 0 0,9 32 1 0 0,3-17-6505 0 0,-7-22 654 0 0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5:51.9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 83 8690 0 0,'-2'0'228'0'0,"1"-1"0"0"0,-1 1 0 0 0,0-1 0 0 0,1 0 1 0 0,-1 0-1 0 0,1 1 0 0 0,0-1 0 0 0,-1 0 0 0 0,1 0 0 0 0,0-1 1 0 0,-1 1-1 0 0,1 0 0 0 0,0 0 0 0 0,0-1 0 0 0,0 1 0 0 0,0 0 1 0 0,0-1-1 0 0,0 1 0 0 0,1-1 0 0 0,-1 1 0 0 0,0-1 0 0 0,1 0 1 0 0,-1 1-1 0 0,1-1 0 0 0,0 0 0 0 0,-1 1 0 0 0,1-1 0 0 0,0 0 0 0 0,0 1 1 0 0,0-1-1 0 0,0 0 0 0 0,1 1 0 0 0,-1-4 0 0 0,2 3-127 0 0,-1-1-1 0 0,0 1 0 0 0,1 0 1 0 0,-1 0-1 0 0,1 0 0 0 0,0 0 1 0 0,-1 0-1 0 0,1 0 0 0 0,0 1 1 0 0,0-1-1 0 0,1 1 0 0 0,-1-1 1 0 0,0 1-1 0 0,0 0 0 0 0,1-1 1 0 0,-1 1-1 0 0,0 1 0 0 0,1-1 1 0 0,-1 0-1 0 0,1 0 0 0 0,4 0 1 0 0,1 0-45 0 0,0 1 1 0 0,1 0 0 0 0,-1 0 0 0 0,1 0-1 0 0,-1 1 1 0 0,1 1 0 0 0,-1-1 0 0 0,0 1 0 0 0,12 5-1 0 0,-18-7-65 0 0,1 1 0 0 0,-1 0 0 0 0,0 0-1 0 0,0-1 1 0 0,0 1 0 0 0,0 1-1 0 0,0-1 1 0 0,-1 0 0 0 0,1 0 0 0 0,0 1-1 0 0,0-1 1 0 0,-1 1 0 0 0,1 0 0 0 0,-1-1-1 0 0,1 1 1 0 0,-1 0 0 0 0,0 0 0 0 0,0 0-1 0 0,0 0 1 0 0,0 0 0 0 0,0 0 0 0 0,0 0-1 0 0,0 0 1 0 0,-1 0 0 0 0,1 0 0 0 0,-1 0-1 0 0,0 1 1 0 0,1-1 0 0 0,-1 0 0 0 0,0 0-1 0 0,0 1 1 0 0,-1-1 0 0 0,1 0-1 0 0,0 0 1 0 0,-1 0 0 0 0,1 1 0 0 0,-1-1-1 0 0,0 0 1 0 0,1 0 0 0 0,-3 3 0 0 0,1-2-14 0 0,1 0 0 0 0,-1-1 0 0 0,0 1 0 0 0,0-1 0 0 0,-1 0 0 0 0,1 1 0 0 0,0-1 0 0 0,-4 2 0 0 0,4-2 36 0 0,0-1 0 0 0,0 1 0 0 0,0 0 1 0 0,0 0-1 0 0,0 0 0 0 0,0 0 0 0 0,0 0 0 0 0,-1 5 1 0 0,3-6 14 0 0,0 0 0 0 0,0 0 0 0 0,0 0 0 0 0,0 0 1 0 0,1 0-1 0 0,-1 0 0 0 0,1 0 0 0 0,-1 0 0 0 0,0 0 1 0 0,1 0-1 0 0,0 0 0 0 0,-1 0 0 0 0,1 0 0 0 0,0 0 1 0 0,-1-1-1 0 0,1 1 0 0 0,0 0 0 0 0,0 0 0 0 0,0-1 1 0 0,-1 1-1 0 0,1-1 0 0 0,0 1 0 0 0,0 0 0 0 0,0-1 0 0 0,0 0 1 0 0,0 1-1 0 0,2 0 0 0 0,29 13 66 0 0,-19-10-507 0 0,-1-1 1 0 0,1 0 0 0 0,0-1 0 0 0,14 1 0 0 0,-18-2-1225 0 0,0-1 0 0 0,0-1-1 0 0,17-2 1 0 0,4-4-5134 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1:36.1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1 258 7650 0 0,'1'4'2192'0'0,"2"1"49"0"0,4 1-129 0 0,3-1-488 0 0,5 0-487 0 0,2-1-489 0 0,4-3-328 0 0,4-1-152 0 0,2-2-120 0 0,1-3-24 0 0,-1-1-160 0 0,-3-1-488 0 0,-1-3-825 0 0,-4-3-1151 0 0,-4-1-689 0 0,-2-5 585 0 0,-2-3 831 0 0,2-2-1768 0 0</inkml:trace>
  <inkml:trace contextRef="#ctx0" brushRef="#br0" timeOffset="1">342 0 3553 0 0,'-2'0'439'0'0,"1"0"1"0"0,0 0 0 0 0,-1 0-1 0 0,1 0 1 0 0,0 1 0 0 0,-1-1-1 0 0,1 0 1 0 0,0 0 0 0 0,-1 1-1 0 0,1-1 1 0 0,0 1-1 0 0,0-1 1 0 0,-1 1 0 0 0,1 0-1 0 0,0-1 1 0 0,0 1 0 0 0,0 0-1 0 0,0 0 1 0 0,0 0 0 0 0,0 0-1 0 0,0 0 1 0 0,0 0-1 0 0,0 0 1 0 0,1 0 0 0 0,-1 0-1 0 0,0 0 1 0 0,0 0 0 0 0,1 1-1 0 0,-1-1 1 0 0,1 0 0 0 0,-1 2-1 0 0,-18 49 4033 0 0,15-41-3965 0 0,-3 10-164 0 0,-30 101 905 0 0,32-102-1563 0 0,1 0 1 0 0,1 0-1 0 0,0 0 1 0 0,1 24-1 0 0,6-9-3559 0 0,-4-34 3380 0 0,0 1-1 0 0,1-1 0 0 0,-1 1 1 0 0,0-1-1 0 0,1 0 1 0 0,-1 1-1 0 0,1-1 0 0 0,0 0 1 0 0,-1 1-1 0 0,1-1 1 0 0,0 0-1 0 0,0 0 0 0 0,-1 0 1 0 0,1 0-1 0 0,0 0 1 0 0,0 0-1 0 0,0 0 0 0 0,1 0 1 0 0,-1 0-1 0 0,0 0 1 0 0,2 1-1 0 0,6-1-4855 0 0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5:52.2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15 18580 0 0,'0'0'9'0'0,"-1"0"0"0"0,1 0 0 0 0,0 0 0 0 0,0 0 0 0 0,0 0 0 0 0,0 0 0 0 0,0 0 0 0 0,0-1 0 0 0,0 1 0 0 0,-1 0 0 0 0,1 0 0 0 0,0 0 0 0 0,0 0 0 0 0,0 0 0 0 0,0-1 0 0 0,0 1 0 0 0,0 0 0 0 0,0 0 0 0 0,0 0 0 0 0,0 0 0 0 0,0-1-1 0 0,0 1 1 0 0,0 0 0 0 0,0 0 0 0 0,0 0 0 0 0,0 0 0 0 0,0 0 0 0 0,0-1 0 0 0,0 1 0 0 0,0 0 0 0 0,0 0 0 0 0,0 0 0 0 0,0 0 0 0 0,0-1 0 0 0,0 1 0 0 0,0 0 0 0 0,0 0 0 0 0,0 0 0 0 0,0 0 0 0 0,1 0 0 0 0,-1-1 0 0 0,0 1 0 0 0,0 0 0 0 0,0 0 0 0 0,10-3 69 0 0,17 2-125 0 0,-25 1 81 0 0,46-2-51 0 0,-29 1-105 0 0,-1 0 0 0 0,1 1-1 0 0,-1 1 1 0 0,0 1 0 0 0,0 0-1 0 0,21 6 1 0 0,-69 10-592 0 0,11-8 1012 0 0,2 0 0 0 0,-1 1 0 0 0,2 1 0 0 0,-1 1 0 0 0,2 0 0 0 0,0 1 0 0 0,-25 30-1 0 0,36-39-129 0 0,0 1 0 0 0,1 0 0 0 0,-1 0 0 0 0,1 0 0 0 0,0 0 0 0 0,0 1 0 0 0,1-1 0 0 0,0 1 0 0 0,0 0 0 0 0,1-1 0 0 0,-1 12 0 0 0,2-12-142 0 0,0-1 0 0 0,0 1 0 0 0,1-1 1 0 0,0 1-1 0 0,1-1 0 0 0,-1 1 0 0 0,1-1 0 0 0,0 0 1 0 0,0 0-1 0 0,0 0 0 0 0,1 0 0 0 0,0 0 0 0 0,0-1 0 0 0,0 1 1 0 0,0-1-1 0 0,7 6 0 0 0,-7-7-100 0 0,0 0 0 0 0,0 0 0 0 0,1 0 0 0 0,-1-1 0 0 0,1 1 0 0 0,0-1 0 0 0,0 0 0 0 0,0 0 1 0 0,0 0-1 0 0,0-1 0 0 0,0 0 0 0 0,1 1 0 0 0,-1-2 0 0 0,0 1 0 0 0,1 0 0 0 0,-1-1 0 0 0,0 0 0 0 0,1 0 0 0 0,-1 0 0 0 0,0 0 0 0 0,7-2 0 0 0,-1 0-941 0 0,-1 0 0 0 0,0-1 0 0 0,-1 0 0 0 0,1-1 0 0 0,0 1 0 0 0,-1-2 0 0 0,0 1 0 0 0,0-1 0 0 0,9-8 0 0 0,12-12-5545 0 0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5:52.9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 8 17596 0 0,'1'2'21'0'0,"0"-1"0"0"0,0 1 0 0 0,0-1 0 0 0,0 0 1 0 0,0 1-1 0 0,0-1 0 0 0,0 0 0 0 0,0 0 0 0 0,0 0 0 0 0,1 0 1 0 0,-1 0-1 0 0,1 0 0 0 0,-1 0 0 0 0,0-1 0 0 0,1 1 0 0 0,-1 0 1 0 0,1-1-1 0 0,0 1 0 0 0,-1-1 0 0 0,1 1 0 0 0,-1-1 0 0 0,1 0 1 0 0,0 0-1 0 0,-1 0 0 0 0,1 0 0 0 0,0 0 0 0 0,-1 0 0 0 0,4-1 1 0 0,51-9-104 0 0,-46 7 118 0 0,32-7-515 0 0,-34 6-213 0 0,-28 6 4 0 0,10-1 789 0 0,1 1 1 0 0,1 1 0 0 0,-1-1-1 0 0,0 2 1 0 0,1-1 0 0 0,-1 1-1 0 0,1 0 1 0 0,0 1 0 0 0,1 0-1 0 0,-1 0 1 0 0,1 1-1 0 0,0 0 1 0 0,0 0 0 0 0,1 0-1 0 0,-1 1 1 0 0,-6 11 0 0 0,9-14-22 0 0,2 1 1 0 0,-1-1-1 0 0,0 1 1 0 0,1 0-1 0 0,0 0 1 0 0,0 0 0 0 0,1 0-1 0 0,-1 0 1 0 0,1 0-1 0 0,0 0 1 0 0,1 1-1 0 0,-1-1 1 0 0,1 0 0 0 0,0 1-1 0 0,0-1 1 0 0,0 0-1 0 0,1 0 1 0 0,0 1-1 0 0,0-1 1 0 0,1 0 0 0 0,-1 0-1 0 0,1 0 1 0 0,0 0-1 0 0,0 0 1 0 0,1 0-1 0 0,-1-1 1 0 0,1 1 0 0 0,0-1-1 0 0,6 6 1 0 0,-6-6-85 0 0,0-1 0 0 0,0 1 1 0 0,0-1-1 0 0,1 0 1 0 0,0 0-1 0 0,-1-1 0 0 0,1 1 1 0 0,0-1-1 0 0,0 0 0 0 0,1 0 1 0 0,-1 0-1 0 0,0 0 1 0 0,1-1-1 0 0,-1 0 0 0 0,1 0 1 0 0,5 1-1 0 0,-3-2-274 0 0,1 0 0 0 0,-1 0 0 0 0,0-1 0 0 0,0 1 0 0 0,1-2 0 0 0,-1 1 0 0 0,0-1 0 0 0,0 0 0 0 0,11-5 0 0 0,-6 1-400 0 0,1-1 0 0 0,-1 0 0 0 0,0-1 0 0 0,-1 0 0 0 0,0-1 0 0 0,0 0-1 0 0,-1 0 1 0 0,0-1 0 0 0,0-1 0 0 0,9-14 0 0 0,-16 20 499 0 0,0 0-1 0 0,0-1 1 0 0,-1 1 0 0 0,0-1 0 0 0,0 1-1 0 0,1-7 1 0 0,-3 11 247 0 0,0 0-1 0 0,1 0 1 0 0,-1 0-1 0 0,0 0 1 0 0,1 0-1 0 0,-1 0 1 0 0,0-1-1 0 0,0 1 1 0 0,0 0-1 0 0,0 0 1 0 0,0 0-1 0 0,0 0 1 0 0,0 0-1 0 0,-1 0 0 0 0,1 0 1 0 0,0 0-1 0 0,-1 0 1 0 0,1 0-1 0 0,0 0 1 0 0,-1 0-1 0 0,1 0 1 0 0,-1 0-1 0 0,0 0 1 0 0,1 0-1 0 0,-1 0 1 0 0,0 0-1 0 0,1 1 1 0 0,-1-1-1 0 0,0 0 1 0 0,0 0-1 0 0,0 1 1 0 0,0-1-1 0 0,0 1 1 0 0,0-1-1 0 0,0 1 1 0 0,0-1-1 0 0,0 1 1 0 0,0-1-1 0 0,0 1 1 0 0,-1 0-1 0 0,0 0 193 0 0,0 0-1 0 0,0 0 1 0 0,0 1-1 0 0,1-1 0 0 0,-1 1 1 0 0,0 0-1 0 0,0 0 1 0 0,1-1-1 0 0,-1 1 1 0 0,1 0-1 0 0,-1 0 1 0 0,1 0-1 0 0,-1 1 1 0 0,1-1-1 0 0,0 0 1 0 0,-1 1-1 0 0,1-1 0 0 0,0 0 1 0 0,0 1-1 0 0,0-1 1 0 0,0 1-1 0 0,0 0 1 0 0,0-1-1 0 0,1 1 1 0 0,-2 3-1 0 0,-14 45 2213 0 0,14-40-2143 0 0,1 1 0 0 0,0 0 0 0 0,1-1 1 0 0,0 1-1 0 0,3 20 0 0 0,-2-26-293 0 0,-1-1 0 0 0,1 0 1 0 0,0 0-1 0 0,0 0 0 0 0,0 0 0 0 0,1 0 1 0 0,-1 0-1 0 0,1 0 0 0 0,0 0 0 0 0,0 0 1 0 0,1-1-1 0 0,-1 1 0 0 0,1-1 0 0 0,0 1 1 0 0,0-1-1 0 0,0 0 0 0 0,6 4 0 0 0,-8-6-153 0 0,1 0 0 0 0,0-1 1 0 0,0 1-1 0 0,0-1 0 0 0,0 1 0 0 0,0-1 0 0 0,0 0 0 0 0,0 0 0 0 0,0 0 0 0 0,0 0 0 0 0,0 0 0 0 0,0 0 0 0 0,0 0 0 0 0,0-1 0 0 0,0 1 0 0 0,-1-1 0 0 0,1 0 0 0 0,0 1 0 0 0,0-1 0 0 0,0 0 0 0 0,-1 0 1 0 0,1 0-1 0 0,0 0 0 0 0,-1 0 0 0 0,1-1 0 0 0,-1 1 0 0 0,1 0 0 0 0,-1-1 0 0 0,0 1 0 0 0,1-1 0 0 0,1-3 0 0 0,3-3-1398 0 0,0 0 0 0 0,-1 0 0 0 0,0-1 0 0 0,7-17 0 0 0,-4 1-1347 0 0,7-36-1 0 0,-9 30 15358 0 0,-15 141-8880 0 0,7-72-3933 0 0,2-1-1 0 0,8 55 0 0 0,1-54-2813 0 0,4-13-3150 0 0,1-7-1001 0 0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5:53.3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194 1 16980 0 0,'-4'1'799'0'0,"1"0"0"0"0,-1 1 0 0 0,1-1 0 0 0,-1 1 0 0 0,1 0 0 0 0,-1 0 0 0 0,-4 4 0 0 0,-21 24 1691 0 0,15-10-2511 0 0,-18 32 1 0 0,18-28 446 0 0,-18 38-522 0 0,-8 11-2915 0 0,81-69 2499 0 0,95-4-2914 0 0,-44-12-7962 0 0,-64 8 6495 0 0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5:53.7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353 0 10522 0 0,'-31'19'7128'0'0,"-11"23"-4771"0"0,6-6-2100 0 0,17-22-204 0 0,14-10-74 0 0,-1-1 1 0 0,1 1-1 0 0,0 0 0 0 0,0 0 1 0 0,1 0-1 0 0,-1 1 0 0 0,1-1 1 0 0,0 1-1 0 0,0 0 0 0 0,-4 9 1 0 0,8-14 6 0 0,0 1 0 0 0,0-1 0 0 0,0 1 1 0 0,0-1-1 0 0,0 0 0 0 0,0 1 1 0 0,1-1-1 0 0,-1 0 0 0 0,0 1 0 0 0,0-1 1 0 0,0 0-1 0 0,1 1 0 0 0,-1-1 0 0 0,0 0 1 0 0,0 0-1 0 0,1 1 0 0 0,-1-1 1 0 0,0 0-1 0 0,1 0 0 0 0,-1 1 0 0 0,0-1 1 0 0,1 0-1 0 0,-1 0 0 0 0,0 0 0 0 0,1 0 1 0 0,-1 0-1 0 0,1 1 0 0 0,-1-1 1 0 0,0 0-1 0 0,1 0 0 0 0,-1 0 0 0 0,0 0 1 0 0,1 0-1 0 0,0 0 0 0 0,18 2-205 0 0,-14-2 158 0 0,232 38-2058 0 0,-219-33 67 0 0,-11 0-4057 0 0</inkml:trace>
  <inkml:trace contextRef="#ctx0" brushRef="#br0" timeOffset="1">1 368 19620 0 0,'3'7'2009'0'0,"6"-2"-1961"0"0,5 1-64 0 0,8-3 48 0 0,3 0 40 0 0,7-4-16 0 0,3-3-32 0 0,4-2 16 0 0,0-1-24 0 0,1-1-72 0 0,-3 0-368 0 0,-5 2-769 0 0,-8 0-1191 0 0,-7 2-1521 0 0,-10-2-216 0 0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5:54.1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1 15411 0 0,'-2'10'1258'0'0,"0"0"-1"0"0,1 0 1 0 0,1 1-1 0 0,0-1 0 0 0,2 20 1 0 0,0-20-1345 0 0,0 1-1 0 0,0 0 1 0 0,1-1 0 0 0,1 1 0 0 0,0-1-1 0 0,0 0 1 0 0,1 0 0 0 0,0 0 0 0 0,8 10-1 0 0,-13-20 1 0 0,0 0 0 0 0,1 0-1 0 0,-1 1 1 0 0,0-1 0 0 0,0 0 0 0 0,1 0-1 0 0,-1 0 1 0 0,0 0 0 0 0,0 1-1 0 0,1-1 1 0 0,-1 0 0 0 0,0 0-1 0 0,1 0 1 0 0,-1 0 0 0 0,0 0 0 0 0,1 0-1 0 0,-1 0 1 0 0,0 0 0 0 0,1 0-1 0 0,-1 0 1 0 0,0 0 0 0 0,0 0-1 0 0,1 0 1 0 0,-1 0 0 0 0,0 0 0 0 0,1 0-1 0 0,-1 0 1 0 0,0 0 0 0 0,1 0-1 0 0,-1-1 1 0 0,0 1 0 0 0,0 0-1 0 0,1 0 1 0 0,-1 0 0 0 0,0 0 0 0 0,0-1-1 0 0,1 1 1 0 0,-1 0 0 0 0,0 0-1 0 0,0-1 1 0 0,0 1 0 0 0,1 0-1 0 0,-1 0 1 0 0,0-1 0 0 0,0 1-1 0 0,0 0 1 0 0,0 0 0 0 0,0-1 0 0 0,0 1-1 0 0,1 0 1 0 0,-1-1 0 0 0,0 1-1 0 0,0 0 1 0 0,0-1 0 0 0,0 1-1 0 0,0 0 1 0 0,0 0 0 0 0,0-1 0 0 0,8-26-1811 0 0,-7 22 1457 0 0,0 0 424 0 0,1 0 0 0 0,0 0 0 0 0,0 0 1 0 0,0 0-1 0 0,1 1 0 0 0,0-1 0 0 0,-1 1 0 0 0,2 0 1 0 0,-1-1-1 0 0,0 2 0 0 0,1-1 0 0 0,0 0 0 0 0,0 1 1 0 0,0-1-1 0 0,0 1 0 0 0,0 0 0 0 0,1 0 0 0 0,-1 1 1 0 0,10-4-1 0 0,-6 3 233 0 0,0 1 1 0 0,0 0-1 0 0,0 1 1 0 0,0 0 0 0 0,1 0-1 0 0,-1 1 1 0 0,0 0-1 0 0,0 0 1 0 0,1 1-1 0 0,-1 0 1 0 0,0 0-1 0 0,9 4 1 0 0,-13-4 46 0 0,0 0 1 0 0,-1 0-1 0 0,1 0 1 0 0,-1 1-1 0 0,1-1 0 0 0,-1 1 1 0 0,0 0-1 0 0,0 0 1 0 0,1 1-1 0 0,-2-1 1 0 0,1 1-1 0 0,0-1 0 0 0,0 1 1 0 0,3 5-1 0 0,-5-6-163 0 0,0-1-1 0 0,-1 1 1 0 0,1 0-1 0 0,0-1 1 0 0,-1 1-1 0 0,0 0 1 0 0,1-1-1 0 0,-1 1 1 0 0,0 0-1 0 0,0-1 1 0 0,0 1-1 0 0,0 0 1 0 0,0-1-1 0 0,-1 1 1 0 0,1 0-1 0 0,0 0 1 0 0,-1-1-1 0 0,1 1 1 0 0,-1-1-1 0 0,0 1 1 0 0,1 0-1 0 0,-1-1 1 0 0,0 0-1 0 0,0 1 1 0 0,0-1-1 0 0,0 1 1 0 0,0-1-1 0 0,0 0 1 0 0,-1 0-1 0 0,1 1 1 0 0,0-1-1 0 0,-1 0 1 0 0,1 0-1 0 0,-3 1 1 0 0,-1 1-52 0 0,0 1 0 0 0,0-1 0 0 0,0-1 0 0 0,0 1 0 0 0,-1-1 0 0 0,1 1 0 0 0,-1-2 0 0 0,0 1 0 0 0,0-1 0 0 0,-7 2 1 0 0,-5-2-94 0 0,1 0 1 0 0,-21-2 0 0 0,0-1-602 0 0,26 5 264 0 0,6-2-1894 0 0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5:54.4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1 26846 0 0,'-2'7'568'0'0,"0"0"-360"0"0,0 3-48 0 0,1-1-8 0 0,0-2-8 0 0,-1 0-112 0 0,1-1-96 0 0,1-1-136 0 0,0-4-288 0 0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5:58.3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 0 15955 0 0,'-2'3'595'0'0,"-1"0"-1"0"0,1 1 1 0 0,0-1-1 0 0,0 1 1 0 0,0-1-1 0 0,1 1 1 0 0,-3 7-1 0 0,3-8-490 0 0,0 0-1 0 0,1 0 1 0 0,0 0 0 0 0,0 0-1 0 0,0 0 1 0 0,0 1 0 0 0,0-1 0 0 0,0 0-1 0 0,1 0 1 0 0,-1 0 0 0 0,1 0-1 0 0,0 0 1 0 0,2 5 0 0 0,2 1-171 0 0,1 0 0 0 0,-1-1 0 0 0,1 0 1 0 0,1 0-1 0 0,0-1 0 0 0,0 0 0 0 0,9 8 1 0 0,21 18 74 0 0,2-2 0 0 0,0-2 1 0 0,2-1-1 0 0,1-3 1 0 0,2-1-1 0 0,0-2 0 0 0,1-2 1 0 0,1-2-1 0 0,48 12 1 0 0,-77-26-167 0 0,-1-1-1 0 0,1 0 1 0 0,0-2 0 0 0,0 0 0 0 0,0 0 0 0 0,0-2 0 0 0,0 0 0 0 0,0-1 0 0 0,0-1 0 0 0,31-9 0 0 0,-46 12-338 0 0,1-1 0 0 0,-1 0 0 0 0,0 0 0 0 0,0-1 1 0 0,0 1-1 0 0,0 0 0 0 0,0-1 0 0 0,0 1 0 0 0,0-1 1 0 0,0 0-1 0 0,-1 0 0 0 0,1 1 0 0 0,-1-1 1 0 0,1 0-1 0 0,-1 0 0 0 0,0-1 0 0 0,1 1 0 0 0,-1 0 1 0 0,1-4-1 0 0,3-6-2188 0 0,4 3-1577 0 0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55:58.6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182 239 4273 0 0,'-13'-9'-216'0'0,"17"7"-2305"0"0</inkml:trace>
  <inkml:trace contextRef="#ctx0" brushRef="#br0" timeOffset="1">123 1 20996 0 0,'-5'4'1002'0'0,"-21"23"1429"0"0,26-26-2411 0 0,-1 0-1 0 0,0 0 1 0 0,1 0-1 0 0,-1 0 1 0 0,1 0-1 0 0,0 0 1 0 0,-1 0-1 0 0,1 0 1 0 0,0 0-1 0 0,0 1 1 0 0,-1-1-1 0 0,1 0 1 0 0,0 0 0 0 0,0 0-1 0 0,0 0 1 0 0,0 1-1 0 0,1-1 1 0 0,-1 0-1 0 0,0 0 1 0 0,0 0-1 0 0,1 0 1 0 0,-1 0-1 0 0,1 0 1 0 0,-1 1-1 0 0,1-1 1 0 0,-1 0-1 0 0,2 1 1 0 0,6 8-48 0 0,30 41 23 0 0,-2 0-1 0 0,36 69 1 0 0,-63-102 263 0 0,-1 0 1 0 0,-1 0-1 0 0,0 0 0 0 0,-2 1 1 0 0,0 0-1 0 0,-1 0 1 0 0,-1 1-1 0 0,0-1 0 0 0,-2 1 1 0 0,0 0-1 0 0,-3 28 1 0 0,0-33-235 0 0,-1-1-1 0 0,0 0 1 0 0,0 0 0 0 0,-2 0 0 0 0,0 0 0 0 0,0-1 0 0 0,-1 1 0 0 0,-1-1-1 0 0,0-1 1 0 0,-1 1 0 0 0,0-2 0 0 0,-1 1 0 0 0,0-1 0 0 0,-1 0 0 0 0,0-1-1 0 0,-1 0 1 0 0,0 0 0 0 0,0-1 0 0 0,-1-1 0 0 0,0 0 0 0 0,-1-1 0 0 0,0 0-1 0 0,0-1 1 0 0,0 0 0 0 0,-1-1 0 0 0,-20 5 0 0 0,8-8-2205 0 0,26-2 1897 0 0,-1-1 0 0 0,0 1 0 0 0,0 0 0 0 0,1 0 0 0 0,-1 0 0 0 0,0-1 0 0 0,1 1 0 0 0,-1 0 0 0 0,0-1 0 0 0,1 1 0 0 0,-1-1 0 0 0,1 1 0 0 0,-1-1 0 0 0,0 1 0 0 0,1-1 0 0 0,-1 1 0 0 0,1-1 0 0 0,0 1 0 0 0,-1-1 1 0 0,1 0-1 0 0,-1 1 0 0 0,1-1 0 0 0,0 0 0 0 0,-1 1 0 0 0,1-1 0 0 0,0 0 0 0 0,0 1 0 0 0,0-1 0 0 0,0 0 0 0 0,-1 0 0 0 0,1 0 0 0 0,2-22-9867 0 0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08:43.3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 87 6121 0 0,'-2'-1'251'0'0,"-33"-31"8419"0"0,34 30-8137 0 0,-1 1 1 0 0,1-1 0 0 0,-1 0 0 0 0,1 0 0 0 0,0 0 0 0 0,-1 1-1 0 0,1-1 1 0 0,0 0 0 0 0,0-1 0 0 0,0 1 0 0 0,1 0 0 0 0,-1 0-1 0 0,0 0 1 0 0,1 0 0 0 0,0-1 0 0 0,-1 1 0 0 0,1-4 0 0 0,1 6-495 0 0,-1-1 1 0 0,1 1 0 0 0,0-1-1 0 0,-1 1 1 0 0,1-1-1 0 0,0 1 1 0 0,0 0 0 0 0,-1 0-1 0 0,1-1 1 0 0,0 1 0 0 0,0 0-1 0 0,-1 0 1 0 0,1 0 0 0 0,0-1-1 0 0,0 1 1 0 0,0 0 0 0 0,-1 0-1 0 0,1 0 1 0 0,0 1-1 0 0,0-1 1 0 0,0 0 0 0 0,-1 0-1 0 0,1 0 1 0 0,0 1 0 0 0,1-1-1 0 0,26 7-14 0 0,-24-6 53 0 0,39 8-182 0 0,1-1 0 0 0,0-3-1 0 0,0-2 1 0 0,1-1 0 0 0,68-7 0 0 0,-111 5-56 0 0,40-7-2141 0 0,-24-3-2233 0 0,-17 10 4015 0 0,0-1 0 0 0,-1 0 0 0 0,1 1 0 0 0,-1-1 0 0 0,1 0 0 0 0,-1 0 0 0 0,1 1 1 0 0,-1-1-1 0 0,1 0 0 0 0,-1 0 0 0 0,1 0 0 0 0,-1 0 0 0 0,0 1 0 0 0,0-1 0 0 0,1 0 0 0 0,-1 0 0 0 0,0 0 0 0 0,0-1 0 0 0,-1-5-4712 0 0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08:43.6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1 7034 0 0,'7'13'6461'0'0,"15"10"-4409"0"0,-12-14-911 0 0,33 35 1619 0 0,-29-32-2057 0 0,0 1 0 0 0,-1 1 1 0 0,-1 1-1 0 0,0 0 0 0 0,12 20 1 0 0,-21-29-567 0 0,-1-1 1 0 0,-1 1 0 0 0,1-1 0 0 0,-1 1-1 0 0,0 0 1 0 0,0-1 0 0 0,0 1-1 0 0,-1 0 1 0 0,0 0 0 0 0,0 0-1 0 0,0-1 1 0 0,-1 1 0 0 0,0 0 0 0 0,0 0-1 0 0,0-1 1 0 0,-1 1 0 0 0,0-1-1 0 0,0 1 1 0 0,0-1 0 0 0,-1 0-1 0 0,0 0 1 0 0,0 0 0 0 0,-5 7 0 0 0,-2 0-92 0 0,1 1 0 0 0,-2-2 0 0 0,0 1 0 0 0,0-1 0 0 0,-1-1 1 0 0,0 0-1 0 0,-20 12 0 0 0,19-15-231 0 0,-27 17 402 0 0,39-24-373 0 0,0 1 0 0 0,0 0 1 0 0,0 0-1 0 0,-1 0 0 0 0,1 0 1 0 0,0 0-1 0 0,0 0 0 0 0,1 0 0 0 0,-1 0 1 0 0,0 0-1 0 0,0 0 0 0 0,0 1 1 0 0,1-1-1 0 0,-1 0 0 0 0,1 0 0 0 0,-1 1 1 0 0,1-1-1 0 0,-1 1 0 0 0,1-1 1 0 0,0 0-1 0 0,-1 1 0 0 0,1-1 0 0 0,0 1 1 0 0,0 1-1 0 0,1-2-339 0 0,-1 0 0 0 0,1 0 0 0 0,-1 0 0 0 0,0-1 0 0 0,1 1 0 0 0,0 0 1 0 0,-1 0-1 0 0,1-1 0 0 0,-1 1 0 0 0,1 0 0 0 0,0-1 0 0 0,-1 1 0 0 0,1-1 0 0 0,0 1 0 0 0,0-1 0 0 0,0 1 0 0 0,-1-1 0 0 0,1 0 0 0 0,0 1 0 0 0,0-1 1 0 0,0 0-1 0 0,0 0 0 0 0,0 0 0 0 0,-1 1 0 0 0,3-1 0 0 0,10 0-6277 0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1:36.5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20 8394 0 0,'0'-2'460'0'0,"1"1"0"0"0,0 0 0 0 0,0 0 0 0 0,0-1 0 0 0,0 1 0 0 0,0 0 0 0 0,0 0 0 0 0,0 0 0 0 0,0 0 1 0 0,0 0-1 0 0,1 0 0 0 0,-1 1 0 0 0,0-1 0 0 0,0 0 0 0 0,1 1 0 0 0,-1-1 0 0 0,1 1 0 0 0,-1-1 0 0 0,3 0 0 0 0,1 1-45 0 0,-1-1 0 0 0,0 1 0 0 0,0 0 0 0 0,1 1 0 0 0,-1-1-1 0 0,0 1 1 0 0,5 0 0 0 0,3 3-31 0 0,0 0 1 0 0,0 0-1 0 0,21 11 0 0 0,-25-10-327 0 0,0 0 0 0 0,0 1 0 0 0,-1 0 0 0 0,0 0-1 0 0,0 0 1 0 0,-1 1 0 0 0,1 0 0 0 0,-2 0-1 0 0,1 0 1 0 0,-1 1 0 0 0,0 0 0 0 0,0 0-1 0 0,-1 1 1 0 0,0-1 0 0 0,-1 1 0 0 0,0 0-1 0 0,0 0 1 0 0,-1 0 0 0 0,0 0 0 0 0,0 0-1 0 0,-1 0 1 0 0,-1 1 0 0 0,1-1 0 0 0,-1 0 0 0 0,-1 0-1 0 0,0 1 1 0 0,0-1 0 0 0,-1 0 0 0 0,0 0-1 0 0,-1 0 1 0 0,-5 14 0 0 0,3-13-112 0 0,1-1-1 0 0,-2 0 1 0 0,1 0 0 0 0,-1-1-1 0 0,-1 0 1 0 0,-13 15 0 0 0,16-19-48 0 0,-1 0 0 0 0,0 0 0 0 0,0-1 1 0 0,0 0-1 0 0,0 0 0 0 0,0 0 0 0 0,-1 0 1 0 0,1-1-1 0 0,-1 0 0 0 0,0 0 0 0 0,1 0 1 0 0,-1-1-1 0 0,-9 1 0 0 0,4-3-132 0 0,14-3 268 0 0,17-4 217 0 0,54-7-5 0 0,-46 8-255 0 0,1 2 0 0 0,56-4 0 0 0,-77 9-208 0 0,3 1-1920 0 0,-34-7-17275 0 0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08:44.0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26 13787 0 0,'0'0'183'0'0,"-1"0"1"0"0,1 0-1 0 0,0-1 1 0 0,-1 1 0 0 0,1 0-1 0 0,0 0 1 0 0,-1-1-1 0 0,1 1 1 0 0,0 0-1 0 0,0-1 1 0 0,-1 1-1 0 0,1 0 1 0 0,0-1-1 0 0,0 1 1 0 0,-1 0-1 0 0,1-1 1 0 0,0 1-1 0 0,0 0 1 0 0,0-1-1 0 0,0 1 1 0 0,0-1-1 0 0,0 1 1 0 0,0 0-1 0 0,0-1 1 0 0,0 1-1 0 0,0-1 1 0 0,0 1-1 0 0,0 0 1 0 0,0-1-1 0 0,0 1 1 0 0,0-1-1 0 0,0 1 1 0 0,0 0-1 0 0,0-1 1 0 0,1 1 0 0 0,-1-1-1 0 0,0 1 1 0 0,0 0-1 0 0,0-1 1 0 0,1 1-1 0 0,20-7 2298 0 0,44 6-3035 0 0,-51 1 1317 0 0,32 2-518 0 0,-25-1-360 0 0,-1-1 1 0 0,1 0 0 0 0,35-6 0 0 0,-66 10-192 0 0,0 0 1 0 0,0 1-1 0 0,0 0 1 0 0,1 1-1 0 0,-1 0 0 0 0,-15 15 1 0 0,7-6 854 0 0,1 1 0 0 0,-29 34 0 0 0,43-46-516 0 0,0 1 0 0 0,1 0 0 0 0,-1 0 0 0 0,1 0 0 0 0,0 0 0 0 0,0 0 0 0 0,1 0 0 0 0,-1 1 0 0 0,1-1 1 0 0,0 1-1 0 0,1-1 0 0 0,0 1 0 0 0,-1-1 0 0 0,2 1 0 0 0,-1-1 0 0 0,0 1 0 0 0,1-1 0 0 0,0 1 0 0 0,1-1 0 0 0,-1 0 0 0 0,1 0 0 0 0,0 1 0 0 0,4 5 0 0 0,-4-6-488 0 0,1 0 0 0 0,0 0 0 0 0,1 0 0 0 0,-1-1 0 0 0,1 1-1 0 0,5 4 1 0 0,-6-6-587 0 0,1 0 0 0 0,0 0 0 0 0,0 0 0 0 0,1 0 0 0 0,-1-1 0 0 0,1 0 0 0 0,6 3 0 0 0,3-2-2908 0 0,0-3-1523 0 0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08:44.4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97 0 10394 0 0,'1'43'8334'0'0,"0"1"-3595"0"0,2 33-2567 0 0,-3-52-2654 0 0,0 0 0 0 0,-2 0 1 0 0,0 0-1 0 0,-2-1 0 0 0,-7 25 1 0 0,10-44 92 0 0,-1 1 0 0 0,0-1-1 0 0,-1 0 1 0 0,1 0 0 0 0,-1 0 0 0 0,0 0 0 0 0,0-1 0 0 0,-7 8 0 0 0,9-11 289 0 0,0 0 0 0 0,0-1 0 0 0,0 1 1 0 0,0 0-1 0 0,0 0 0 0 0,0-1 0 0 0,0 1 1 0 0,0-1-1 0 0,0 1 0 0 0,0-1 1 0 0,0 0-1 0 0,0 1 0 0 0,0-1 0 0 0,0 0 1 0 0,0 0-1 0 0,-1 1 0 0 0,1-1 0 0 0,0 0 1 0 0,-1 0-1 0 0,0-1 90 0 0,1 1 0 0 0,-1-1 0 0 0,1 0 0 0 0,-1 0 0 0 0,1 1 0 0 0,-1-1 0 0 0,1 0 0 0 0,0 0 0 0 0,-1 0 0 0 0,1 0 0 0 0,0-1 0 0 0,0 1 0 0 0,0 0 0 0 0,0 0 0 0 0,0-1 0 0 0,0 1 0 0 0,-1-3 0 0 0,1 3 88 0 0,0 0 0 0 0,1 0 1 0 0,-1 1-1 0 0,0-1 1 0 0,1 0-1 0 0,-1 0 0 0 0,1 0 1 0 0,-1 0-1 0 0,1 0 0 0 0,0 0 1 0 0,-1 0-1 0 0,1 0 1 0 0,0 0-1 0 0,0 0 0 0 0,-1 0 1 0 0,1-1-1 0 0,0 1 1 0 0,0 0-1 0 0,0 0 0 0 0,1 0 1 0 0,-1 0-1 0 0,0 0 0 0 0,0 0 1 0 0,0 0-1 0 0,1 0 1 0 0,-1 0-1 0 0,1 0 0 0 0,-1 0 1 0 0,1 0-1 0 0,-1 0 1 0 0,1 0-1 0 0,-1 0 0 0 0,1 0 1 0 0,0 1-1 0 0,-1-1 0 0 0,1 0 1 0 0,0 0-1 0 0,0 1 1 0 0,0-1-1 0 0,0 0 0 0 0,0 1 1 0 0,-1-1-1 0 0,1 1 1 0 0,0-1-1 0 0,0 1 0 0 0,0-1 1 0 0,1 1-1 0 0,-1 0 0 0 0,0 0 1 0 0,0 0-1 0 0,0-1 1 0 0,0 1-1 0 0,1 0 0 0 0,9-1 121 0 0,1 0 0 0 0,-1 0 0 0 0,23 2 0 0 0,-26 0-213 0 0,0-1 326 0 0,12 2-971 0 0,-1-2 0 0 0,1 0-1 0 0,31-5 1 0 0,-47 5 87 0 0,-1-1-1 0 0,1 0 1 0 0,0 0 0 0 0,0 0 0 0 0,0 0-1 0 0,-1-1 1 0 0,1 1 0 0 0,0-1 0 0 0,-1 0-1 0 0,1 0 1 0 0,-1 0 0 0 0,0-1 0 0 0,0 1-1 0 0,0-1 1 0 0,0 1 0 0 0,0-1 0 0 0,-1 0-1 0 0,1 0 1 0 0,-1-1 0 0 0,0 1 0 0 0,0 0-1 0 0,0-1 1 0 0,0 1 0 0 0,1-6-1 0 0,3-10-2793 0 0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08:44.8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13 4377 0 0,'-16'-12'11951'0'0,"16"12"-11848"0"0,0 0 0 0 0,0 0 0 0 0,0 0 0 0 0,0 1 0 0 0,0-1 0 0 0,0 1 825 0 0,0-1-825 0 0,6 34 5402 0 0,-2-16-5861 0 0,3 49 737 0 0,0 89 0 0 0,43-174-1232 0 0,-15 7-1123 0 0,-25 9 72 0 0,1-1 1 0 0,0-1-1 0 0,-1 0 1 0 0,1-1-1 0 0,-1 0 1 0 0,0 0-1 0 0,10-9 1 0 0,-7 3-1782 0 0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08:45.1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73 152 9514 0 0,'-5'2'854'0'0,"0"0"0"0"0,1 0 0 0 0,-1 1 0 0 0,1 0 0 0 0,0 0 0 0 0,-1 0-1 0 0,1 0 1 0 0,0 0 0 0 0,1 1 0 0 0,-1 0 0 0 0,1 0 0 0 0,0 0 0 0 0,-4 5 0 0 0,5-5-723 0 0,0 0 0 0 0,1 0-1 0 0,-1 0 1 0 0,1 0 0 0 0,-1 0 0 0 0,1 1-1 0 0,1-1 1 0 0,-1 0 0 0 0,0 1 0 0 0,1-1 0 0 0,0 1-1 0 0,0-1 1 0 0,0 0 0 0 0,1 1 0 0 0,0-1 0 0 0,0 0-1 0 0,0 1 1 0 0,0-1 0 0 0,0 0 0 0 0,1 0-1 0 0,0 0 1 0 0,0 0 0 0 0,0 0 0 0 0,3 5 0 0 0,-2-5-124 0 0,1 0 1 0 0,-1 1 0 0 0,0-1 0 0 0,1-1 0 0 0,0 1-1 0 0,0 0 1 0 0,0-1 0 0 0,0 0 0 0 0,1 0-1 0 0,-1 0 1 0 0,1 0 0 0 0,0-1 0 0 0,0 0-1 0 0,0 0 1 0 0,9 2 0 0 0,-12-3-5 0 0,1-1 1 0 0,0 0-1 0 0,0 1 1 0 0,0-1-1 0 0,-1 0 1 0 0,1-1-1 0 0,0 1 0 0 0,0 0 1 0 0,-1-1-1 0 0,1 0 1 0 0,0 0-1 0 0,0 0 1 0 0,-1 0-1 0 0,1 0 0 0 0,-1 0 1 0 0,1 0-1 0 0,-1-1 1 0 0,0 0-1 0 0,1 1 1 0 0,-1-1-1 0 0,0 0 0 0 0,0 0 1 0 0,0 0-1 0 0,0 0 1 0 0,-1 0-1 0 0,1-1 1 0 0,-1 1-1 0 0,1 0 0 0 0,-1-1 1 0 0,2-4-1 0 0,0 0 26 0 0,-1 0-1 0 0,0-1 1 0 0,-1 1-1 0 0,1 0 1 0 0,-2 0-1 0 0,1-1 1 0 0,-1 1-1 0 0,0-1 1 0 0,0 1-1 0 0,-1-1 1 0 0,0 1-1 0 0,0 0 1 0 0,-1 0-1 0 0,0-1 1 0 0,0 1-1 0 0,-7-13 1 0 0,7 15-202 0 0,0 0 0 0 0,-1 0 0 0 0,1 1 0 0 0,-1-1 1 0 0,0 1-1 0 0,0 0 0 0 0,-1-1 0 0 0,1 2 0 0 0,-1-1 1 0 0,0 0-1 0 0,0 1 0 0 0,0-1 0 0 0,0 1 1 0 0,-1 0-1 0 0,1 1 0 0 0,-1-1 0 0 0,0 1 0 0 0,0 0 1 0 0,0 0-1 0 0,0 0 0 0 0,0 1 0 0 0,0-1 0 0 0,0 1 1 0 0,-7 0-1 0 0,1 3-4222 0 0</inkml:trace>
  <inkml:trace contextRef="#ctx0" brushRef="#br0" timeOffset="1">233 0 11570 0 0,'10'11'9509'0'0,"-3"6"-5588"0"0,-1 21-2986 0 0,-5-29 4 0 0,6 48-61 0 0,-2-8-1031 0 0,3 0 0 0 0,21 74 0 0 0,-18-101-1900 0 0,-3-13-2105 0 0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08:45.5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12299 0 0,'10'0'1678'0'0,"0"1"0"0"0,-1 0 0 0 0,1 1 0 0 0,-1 0 0 0 0,10 3 0 0 0,-5 0-1453 0 0,0 0 1 0 0,-1 1-1 0 0,0 1 1 0 0,-1 0-1 0 0,1 1 1 0 0,-1 0-1 0 0,-1 1 0 0 0,1 0 1 0 0,14 16-1 0 0,-22-20-178 0 0,0 0 0 0 0,0 0-1 0 0,-1 1 1 0 0,0-1 0 0 0,0 1-1 0 0,0 0 1 0 0,-1-1 0 0 0,0 2-1 0 0,0-1 1 0 0,0 0 0 0 0,-1 0 0 0 0,1 0-1 0 0,-2 1 1 0 0,1-1 0 0 0,-1 1-1 0 0,0-1 1 0 0,-1 12 0 0 0,0-13-537 0 0,0 1 1 0 0,-1-1 0 0 0,0 0-1 0 0,1 0 1 0 0,-1 0-1 0 0,-1 0 1 0 0,1 0 0 0 0,-1 0-1 0 0,0 0 1 0 0,0-1 0 0 0,0 0-1 0 0,-1 1 1 0 0,-6 5 0 0 0,8-8-196 0 0,0-1 0 0 0,-1 1 0 0 0,1-1 1 0 0,0 0-1 0 0,0 0 0 0 0,-1 1 0 0 0,1-2 1 0 0,0 1-1 0 0,-1 0 0 0 0,1 0 0 0 0,-1-1 1 0 0,-2 1-1 0 0,-17 0-5551 0 0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08:45.8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14 7674 0 0,'3'-2'837'0'0,"-1"1"0"0"0,1-1 0 0 0,0 1 0 0 0,0-1 0 0 0,0 1 0 0 0,0 0 1 0 0,0 0-1 0 0,0 0 0 0 0,7-1 0 0 0,35 2 2110 0 0,-35 2-2750 0 0,1-1 0 0 0,-1 2 1 0 0,0-1-1 0 0,0 2 1 0 0,0-1-1 0 0,10 6 1 0 0,-17-7-515 0 0,0-1 0 0 0,-1 0 1 0 0,1 1-1 0 0,-1 0 1 0 0,1-1-1 0 0,-1 1 0 0 0,0 0 1 0 0,0 0-1 0 0,0 0 1 0 0,0 1-1 0 0,0-1 0 0 0,0 0 1 0 0,-1 1-1 0 0,1-1 1 0 0,-1 1-1 0 0,1 0 0 0 0,-1-1 1 0 0,0 1-1 0 0,0 0 1 0 0,-1 0-1 0 0,1 0 0 0 0,0 0 1 0 0,-1-1-1 0 0,0 1 1 0 0,1 0-1 0 0,-1 0 0 0 0,-1 0 1 0 0,1 0-1 0 0,0 0 1 0 0,-1 0-1 0 0,1 0 0 0 0,-1 0 1 0 0,0 0-1 0 0,0-1 1 0 0,0 1-1 0 0,0 0 0 0 0,-3 4 1 0 0,-1 1-392 0 0,1 0 0 0 0,-1 0 0 0 0,-1-1 1 0 0,0 0-1 0 0,0 0 0 0 0,-8 7 0 0 0,-21 14 3019 0 0,28-24-2330 0 0,4-3 1392 0 0,-1 2-1 0 0,0-1 1 0 0,1 0-1 0 0,0 1 0 0 0,-1 0 1 0 0,1-1-1 0 0,-4 7 0 0 0,6-9-1086 0 0,1 1-1 0 0,-1 0 1 0 0,1-1 0 0 0,0 1-1 0 0,0 0 1 0 0,-1-1-1 0 0,1 1 1 0 0,0 0-1 0 0,0 0 1 0 0,0-1-1 0 0,0 1 1 0 0,0 0-1 0 0,0 0 1 0 0,0-1 0 0 0,0 1-1 0 0,0 0 1 0 0,0 0-1 0 0,0-1 1 0 0,0 1-1 0 0,0 0 1 0 0,1 0-1 0 0,-1-1 1 0 0,0 1-1 0 0,1 1 1 0 0,13 12 695 0 0,-10-12-875 0 0,0 0 1 0 0,-1 0-1 0 0,1 0 1 0 0,0-1-1 0 0,0 1 1 0 0,0-1-1 0 0,0 0 1 0 0,0 0-1 0 0,0-1 1 0 0,0 1-1 0 0,5-1 1 0 0,52-3 160 0 0,-27 0-231 0 0,18 2-792 0 0,-12 0-2071 0 0,1 0-5355 0 0,-18 0-532 0 0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08:46.4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46 0 10410 0 0,'0'6'10079'0'0,"1"15"-6595"0"0,-1-6-2480 0 0,-7 153 811 0 0,-12-1-3538 0 0,19-165 1491 0 0,0-1-1 0 0,0 1 1 0 0,0 0-1 0 0,-1 0 1 0 0,1-1-1 0 0,-1 1 1 0 0,1 0-1 0 0,-1-1 1 0 0,0 1-1 0 0,0-1 0 0 0,0 1 1 0 0,1-1-1 0 0,-3 3 1 0 0,-3-6-2509 0 0,2-16 1434 0 0,3 8 1287 0 0,0 0 0 0 0,1 0 0 0 0,1 0 0 0 0,-1 0 0 0 0,2 0-1 0 0,-1 0 1 0 0,1 1 0 0 0,4-11 0 0 0,-5 17 127 0 0,0 0 1 0 0,0 0-1 0 0,1 0 1 0 0,-1 0-1 0 0,1 0 1 0 0,-1 1 0 0 0,1-1-1 0 0,0 1 1 0 0,0-1-1 0 0,1 1 1 0 0,-1 0-1 0 0,0-1 1 0 0,1 1-1 0 0,-1 1 1 0 0,1-1-1 0 0,0 0 1 0 0,-1 0-1 0 0,1 1 1 0 0,0 0-1 0 0,0 0 1 0 0,0 0-1 0 0,0 0 1 0 0,0 0-1 0 0,0 0 1 0 0,1 1-1 0 0,-1-1 1 0 0,0 1 0 0 0,6 0-1 0 0,4 1 286 0 0,-1 1 0 0 0,1 1-1 0 0,-1 0 1 0 0,0 0 0 0 0,14 7 0 0 0,-12-5-22 0 0,0-1 1 0 0,-1 0-1 0 0,23 3 0 0 0,-26-6-381 0 0,32 1-1155 0 0,-23-6-3875 0 0,-5-7-5828 0 0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08:46.9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4 14339 0 0,'-2'-3'3308'0'0,"1"3"-3101"0"0,1 0 0 0 0,0 0 0 0 0,-6 1 4962 0 0,6 0-4962 0 0,-6 14 2414 0 0,4 24-2630 0 0,2-38 315 0 0,0 5-265 0 0,4 107 507 0 0,-3-99-663 0 0,1-1 0 0 0,1 1 0 0 0,0-1 1 0 0,0 0-1 0 0,1 0 0 0 0,7 15 0 0 0,-11-28 71 0 0,0 1 1 0 0,0 0-1 0 0,0-1 1 0 0,1 1-1 0 0,-1-1 1 0 0,0 1-1 0 0,0-1 1 0 0,0 1-1 0 0,1-1 1 0 0,-1 1-1 0 0,0-1 1 0 0,0 1-1 0 0,1-1 1 0 0,-1 1-1 0 0,0-1 1 0 0,1 1-1 0 0,-1-1 1 0 0,1 0-1 0 0,-1 1 1 0 0,1-1-1 0 0,-1 1 1 0 0,1-1-1 0 0,-1 0 1 0 0,1 0-1 0 0,-1 1 1 0 0,1-1-1 0 0,-1 0 1 0 0,1 0-1 0 0,-1 0 1 0 0,1 0-1 0 0,-1 1 1 0 0,1-1-1 0 0,0 0 0 0 0,-1 0 1 0 0,1 0-1 0 0,-1 0 1 0 0,1 0-1 0 0,-1 0 1 0 0,1-1-1 0 0,0 1 1 0 0,-1 0-1 0 0,1 0 1 0 0,-1 0-1 0 0,1 0 1 0 0,-1-1-1 0 0,1 1 1 0 0,-1 0-1 0 0,1-1 1 0 0,-1 1-1 0 0,1 0 1 0 0,-1-1-1 0 0,1 1 1 0 0,-1 0-1 0 0,0-1 1 0 0,1 1-1 0 0,-1-1 1 0 0,0 1-1 0 0,1-1 1 0 0,-1 1-1 0 0,0-1 1 0 0,1 1-1 0 0,-1-1 1 0 0,0 1-1 0 0,0-2 1 0 0,20-48-30 0 0,-13 31 55 0 0,-1 8 55 0 0,0 1 0 0 0,1 0 1 0 0,0 0-1 0 0,12-12 1 0 0,15-21-3874 0 0,-31 38 2103 0 0,0 0 1 0 0,-1-1 0 0 0,1 1-1 0 0,-1-1 1 0 0,0 1 0 0 0,-1-1-1 0 0,3-9 1 0 0,2-16 1506 0 0,-4 21 2644 0 0,1 1 3416 0 0,-5 22 4029 0 0,2 17-8174 0 0,-1-5-1443 0 0,0 74-702 0 0,0-36-3179 0 0,-2 0-6461 0 0,0-38 2868 0 0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08:47.2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1 120 14019 0 0,'0'4'640'0'0,"0"0"0"0"0,0 0 0 0 0,0 0 0 0 0,1 0 1 0 0,-1 0-1 0 0,1 0 0 0 0,0-1 0 0 0,0 1 0 0 0,2 5 0 0 0,-2-6-351 0 0,1 0-1 0 0,-1 0 1 0 0,1 0-1 0 0,0 0 1 0 0,0-1-1 0 0,0 1 1 0 0,0-1 0 0 0,0 1-1 0 0,6 3 1 0 0,-5-4-255 0 0,0 0 1 0 0,0-1 0 0 0,0 1-1 0 0,0-1 1 0 0,0 1-1 0 0,1-1 1 0 0,-1 0 0 0 0,0 0-1 0 0,1-1 1 0 0,-1 1-1 0 0,1-1 1 0 0,-1 1 0 0 0,1-1-1 0 0,-1 0 1 0 0,1-1 0 0 0,-1 1-1 0 0,1 0 1 0 0,-1-1-1 0 0,1 0 1 0 0,-1 0 0 0 0,0 0-1 0 0,1 0 1 0 0,-1-1-1 0 0,0 1 1 0 0,0-1 0 0 0,0 0-1 0 0,0 0 1 0 0,0 0 0 0 0,0 0-1 0 0,-1 0 1 0 0,1-1-1 0 0,-1 1 1 0 0,3-4 0 0 0,0 0 3 0 0,0-1 0 0 0,-1 0 1 0 0,0 0-1 0 0,0-1 0 0 0,-1 1 1 0 0,0-1-1 0 0,0 0 1 0 0,0 0-1 0 0,1-10 0 0 0,-3 14-2 0 0,0 1-1 0 0,-1-1 1 0 0,1 1 0 0 0,-1-1-1 0 0,0 1 1 0 0,0-1-1 0 0,0 1 1 0 0,0-1 0 0 0,0 1-1 0 0,-1-1 1 0 0,0 1-1 0 0,1-1 1 0 0,-2 1 0 0 0,1 0-1 0 0,0-1 1 0 0,0 1-1 0 0,-1 0 1 0 0,0 0 0 0 0,0 0-1 0 0,0 0 1 0 0,0 0-1 0 0,0 0 1 0 0,0 1 0 0 0,-4-3-1 0 0,3 3 31 0 0,0 1 0 0 0,0 0 1 0 0,0-1-1 0 0,0 2 0 0 0,0-1 0 0 0,0 0 0 0 0,-1 1 0 0 0,1-1 0 0 0,0 1 0 0 0,0 0 0 0 0,-1 0 1 0 0,1 0-1 0 0,0 1 0 0 0,-1-1 0 0 0,1 1 0 0 0,0 0 0 0 0,0-1 0 0 0,0 1 0 0 0,0 1 1 0 0,0-1-1 0 0,0 0 0 0 0,0 1 0 0 0,0 0 0 0 0,-3 2 0 0 0,0 0-51 0 0,0 0 0 0 0,0 0 0 0 0,1 0 1 0 0,-1 1-1 0 0,1 0 0 0 0,0 0 0 0 0,1 0 0 0 0,-1 1 0 0 0,1-1 0 0 0,-5 9 0 0 0,8-9-107 0 0,-1-1-1 0 0,1 0 1 0 0,-1 1-1 0 0,1-1 1 0 0,1 1-1 0 0,-1-1 1 0 0,1 1-1 0 0,-1-1 1 0 0,1 1-1 0 0,1 0 1 0 0,-1-1-1 0 0,1 1 1 0 0,1 6-1 0 0,-2-9-290 0 0,1 0 0 0 0,0 0 0 0 0,0 1 0 0 0,0-1 0 0 0,0 0 0 0 0,0 0 0 0 0,1 0 0 0 0,-1 0 0 0 0,1 0 0 0 0,-1 0 0 0 0,4 2 0 0 0,-3-2-337 0 0,0-1 1 0 0,0 0 0 0 0,-1 0-1 0 0,1 0 1 0 0,0 0-1 0 0,0 0 1 0 0,0-1-1 0 0,0 1 1 0 0,1 0-1 0 0,-1-1 1 0 0,0 0 0 0 0,0 1-1 0 0,0-1 1 0 0,0 0-1 0 0,3 0 1 0 0,9-2-5661 0 0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08:47.6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153 0 13555 0 0,'-8'0'9455'0'0,"7"1"-9185"0"0,-7 10 2838 0 0,-5 15-2745 0 0,13-25 10 0 0,-25 76 466 0 0,-10 25-1232 0 0,31-92-222 0 0,0-1 0 0 0,-1 0 0 0 0,0 0 0 0 0,-1 0 0 0 0,0-1 0 0 0,-1 0 0 0 0,-13 14 0 0 0,15-18-1255 0 0,7-9 1369 0 0,15-9 924 0 0,19 1-497 0 0,1 2 1 0 0,45-8-1 0 0,-34 8-4100 0 0,-20 2-3098 0 0,-11 6 1702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8:52.4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243 37 16428 0 0,'-22'7'1324'0'0,"0"1"1"0"0,0 1-1 0 0,-40 24 1 0 0,54-27-1086 0 0,-1 0-1 0 0,1 1 1 0 0,0 0-1 0 0,1 0 1 0 0,0 1 0 0 0,0 0-1 0 0,0 0 1 0 0,1 0-1 0 0,0 1 1 0 0,1 0 0 0 0,-5 12-1 0 0,4-8-143 0 0,2 1 0 0 0,0-1 0 0 0,0 1 0 0 0,1 0 0 0 0,1 0 0 0 0,0 0 0 0 0,1 0-1 0 0,1 0 1 0 0,0 1 0 0 0,1-1 0 0 0,2 15 0 0 0,0-13-88 0 0,0 0 1 0 0,1 0-1 0 0,1 0 0 0 0,0-1 0 0 0,2 1 0 0 0,-1-1 1 0 0,2-1-1 0 0,0 1 0 0 0,13 17 0 0 0,-19-29-14 0 0,1 0-1 0 0,-1 0 0 0 0,1 1 1 0 0,0-2-1 0 0,0 1 0 0 0,0 0 1 0 0,1 0-1 0 0,-1-1 1 0 0,1 0-1 0 0,-1 0 0 0 0,1 0 1 0 0,0 0-1 0 0,0 0 1 0 0,0-1-1 0 0,0 0 0 0 0,0 0 1 0 0,0 0-1 0 0,0 0 0 0 0,6 0 1 0 0,-6-1-8 0 0,1-1 0 0 0,0 0 0 0 0,-1 1 1 0 0,1-2-1 0 0,-1 1 0 0 0,0 0 0 0 0,1-1 0 0 0,-1 0 1 0 0,0 0-1 0 0,0 0 0 0 0,0 0 0 0 0,0-1 0 0 0,0 0 1 0 0,0 0-1 0 0,-1 0 0 0 0,0 0 0 0 0,5-5 0 0 0,3-6-124 0 0,0 0 1 0 0,-1 0-1 0 0,-1-1 0 0 0,-1 0 0 0 0,0-1 0 0 0,0 0 0 0 0,-2 0 0 0 0,0 0 0 0 0,-1-1 0 0 0,-1 0 0 0 0,0 0 0 0 0,2-33 0 0 0,-5 40-105 0 0,0-1-1 0 0,-1 1 1 0 0,-1-1-1 0 0,1 0 1 0 0,-2 1-1 0 0,1-1 1 0 0,-2 1-1 0 0,1-1 1 0 0,-1 1-1 0 0,-1 0 1 0 0,0 0-1 0 0,0 0 1 0 0,-1 1-1 0 0,0 0 1 0 0,-1 0-1 0 0,0 0 1 0 0,-1 0-1 0 0,1 1 1 0 0,-1 0-1 0 0,-1 1 1 0 0,0-1-1 0 0,-9-6 1 0 0,7 11 543 0 0,11 11 271 0 0,9 12 515 0 0,-6-14-939 0 0,1-1-1 0 0,0 1 1 0 0,0-2 0 0 0,0 1 0 0 0,1 0 0 0 0,0-1 0 0 0,0 0 0 0 0,0 0 0 0 0,0-1 0 0 0,0 0 0 0 0,1 0 0 0 0,-1 0 0 0 0,1-1 0 0 0,0 0 0 0 0,0 0 0 0 0,0-1 0 0 0,0 0 0 0 0,0 0 0 0 0,0 0 0 0 0,0-1-1 0 0,0 0 1 0 0,0-1 0 0 0,0 0 0 0 0,0 0 0 0 0,12-3 0 0 0,0-1-238 0 0,0-2 0 0 0,0 0 0 0 0,-1 0 0 0 0,0-2 0 0 0,-1 0 0 0 0,1-1 0 0 0,-2-1 0 0 0,18-15 0 0 0,0-8-1151 0 0,-32 32 1182 0 0,-1 0-1 0 0,1 0 1 0 0,-1 0-1 0 0,0 1 1 0 0,0-1 0 0 0,0 0-1 0 0,0 0 1 0 0,0 0-1 0 0,0-1 1 0 0,-1 1-1 0 0,1 0 1 0 0,-1 0-1 0 0,1 0 1 0 0,-1-1 0 0 0,0 1-1 0 0,0 0 1 0 0,0 0-1 0 0,0 0 1 0 0,-1-4-1 0 0,1 6 70 0 0,0 0 0 0 0,0-1 0 0 0,0 1 0 0 0,0 0-1 0 0,0 0 1 0 0,0 0 0 0 0,0-1 0 0 0,0 1 0 0 0,0 0 0 0 0,0 0-1 0 0,0 0 1 0 0,0-1 0 0 0,0 1 0 0 0,-1 0 0 0 0,1 0 0 0 0,0 0-1 0 0,0 0 1 0 0,0-1 0 0 0,0 1 0 0 0,0 0 0 0 0,-1 0-1 0 0,1 0 1 0 0,0 0 0 0 0,0 0 0 0 0,0 0 0 0 0,-1 0 0 0 0,1 0-1 0 0,0-1 1 0 0,0 1 0 0 0,0 0 0 0 0,-1 0 0 0 0,1 0-1 0 0,0 0 1 0 0,0 0 0 0 0,0 0 0 0 0,-1 0 0 0 0,1 0 0 0 0,0 0-1 0 0,0 0 1 0 0,0 0 0 0 0,-1 0 0 0 0,1 1 0 0 0,0-1 0 0 0,0 0-1 0 0,-1 0 1 0 0,-9 10 484 0 0,-4 15 363 0 0,-3 24-244 0 0,2 0-1 0 0,3 2 0 0 0,1 0 0 0 0,-6 82 1 0 0,14-102-636 0 0,2 37 1 0 0,1-60-471 0 0,1 0 0 0 0,0 1-1 0 0,0-1 1 0 0,1 0 0 0 0,0 1 0 0 0,1-1-1 0 0,-1 0 1 0 0,1-1 0 0 0,7 12 0 0 0,-10-18 220 0 0,0 0-1 0 0,1 0 1 0 0,-1 0 0 0 0,1-1 0 0 0,-1 1 0 0 0,1 0 0 0 0,-1 0 0 0 0,1-1 0 0 0,-1 1 0 0 0,1 0 0 0 0,0 0 0 0 0,0-1-1 0 0,-1 1 1 0 0,1-1 0 0 0,0 1 0 0 0,0-1 0 0 0,0 1 0 0 0,-1-1 0 0 0,1 0 0 0 0,0 1 0 0 0,0-1 0 0 0,0 0 0 0 0,0 1-1 0 0,0-1 1 0 0,0 0 0 0 0,0 0 0 0 0,0 0 0 0 0,0 0 0 0 0,0 0 0 0 0,0 0 0 0 0,0 0 0 0 0,0 0 0 0 0,0-1 0 0 0,-1 1 0 0 0,1 0-1 0 0,0 0 1 0 0,0-1 0 0 0,0 1 0 0 0,0-1 0 0 0,0 1 0 0 0,0-1 0 0 0,-1 1 0 0 0,2-1 0 0 0,12-14-5074 0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1:36.9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44 9722 0 0,'60'-9'7521'0'0,"1"-3"-3499"0"0,-37 5-3552 0 0,0 2 1 0 0,1 1-1 0 0,-1 1 1 0 0,1 1 0 0 0,-1 1-1 0 0,28 2 1 0 0,-51-1-483 0 0,1 0 0 0 0,-1 1 0 0 0,0-1 0 0 0,0 0 0 0 0,0 1 0 0 0,0-1 0 0 0,0 0 0 0 0,0 1 1 0 0,0 0-1 0 0,0-1 0 0 0,0 1 0 0 0,0-1 0 0 0,0 1 0 0 0,0 0 0 0 0,0 0 0 0 0,-1 0 0 0 0,1-1 1 0 0,0 1-1 0 0,-1 0 0 0 0,1 0 0 0 0,0 0 0 0 0,-1 0 0 0 0,1 0 0 0 0,0 2 0 0 0,0 0-372 0 0,-1-1 0 0 0,1 1 0 0 0,-1 0 0 0 0,0-1 0 0 0,0 1 1 0 0,0 0-1 0 0,0-1 0 0 0,0 1 0 0 0,-1 0 0 0 0,0 4 0 0 0,0-3-438 0 0,0 0-1 0 0,0 0 1 0 0,-1-1 0 0 0,1 1 0 0 0,-1 0 0 0 0,0 0 0 0 0,0-1 0 0 0,0 1-1 0 0,0-1 1 0 0,-1 0 0 0 0,1 0 0 0 0,-1 0 0 0 0,0 0 0 0 0,-6 5 0 0 0,-11-1-1799 0 0,8 4-840 0 0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08:47.9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1 168 11931 0 0,'0'0'220'0'0,"0"0"0"0"0,0 1 0 0 0,0-1 1 0 0,0 0-1 0 0,0 1 0 0 0,0-1 0 0 0,0 0 1 0 0,0 1-1 0 0,1-1 0 0 0,-1 0 0 0 0,0 1 1 0 0,0-1-1 0 0,0 0 0 0 0,1 1 0 0 0,-1-1 1 0 0,0 0-1 0 0,0 0 0 0 0,1 1 0 0 0,-1-1 1 0 0,0 0-1 0 0,1 0 0 0 0,-1 0 0 0 0,0 1 1 0 0,0-1-1 0 0,1 0 0 0 0,-1 0 1 0 0,0 0-1 0 0,1 0 0 0 0,-1 0 0 0 0,1 0 1 0 0,15 1 1244 0 0,14-6-1753 0 0,-10 0 1082 0 0,30-12-7203 0 0,-47 15 5824 0 0,-1 1 0 0 0,1 0 0 0 0,-1-1 0 0 0,0 0 0 0 0,1 1 1 0 0,-1-1-1 0 0,0 0 0 0 0,0 0 0 0 0,0 0 0 0 0,-1 0 0 0 0,1-1 0 0 0,0 1 0 0 0,-1 0 0 0 0,1-1 0 0 0,1-4 0 0 0,2-6-2377 0 0</inkml:trace>
  <inkml:trace contextRef="#ctx0" brushRef="#br0" timeOffset="1">168 25 6441 0 0,'-8'-10'2505'0'0,"2"2"984"0"0,-1 1 536 0 0,1 7-753 0 0,4 5-999 0 0,-2 4-873 0 0,2 2-608 0 0,1 4-328 0 0,-1 4-200 0 0,2 5-160 0 0,0 2-48 0 0,2 3-72 0 0,0 1-336 0 0,0-1-736 0 0,1-2-1160 0 0,-1-1-1753 0 0,-2-4-912 0 0,-2-4-2953 0 0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08:48.3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70 35 10370 0 0,'2'7'925'0'0,"1"-1"-1"0"0,0 1 0 0 0,0-1 0 0 0,1 0 1 0 0,0 0-1 0 0,0 0 0 0 0,0 0 1 0 0,1-1-1 0 0,-1 0 0 0 0,1 0 0 0 0,9 7 1 0 0,-12-10-836 0 0,0-1 0 0 0,0 1 0 0 0,0-1 1 0 0,1 0-1 0 0,-1 0 0 0 0,0 0 0 0 0,1 0 0 0 0,-1 0 1 0 0,1-1-1 0 0,-1 1 0 0 0,1-1 0 0 0,-1 1 0 0 0,1-1 1 0 0,-1 0-1 0 0,1 0 0 0 0,-1 0 0 0 0,1 0 0 0 0,-1-1 1 0 0,1 1-1 0 0,-1-1 0 0 0,1 1 0 0 0,-1-1 1 0 0,0 0-1 0 0,1 0 0 0 0,-1 0 0 0 0,0 0 0 0 0,0 0 1 0 0,1-1-1 0 0,-1 1 0 0 0,0-1 0 0 0,0 1 0 0 0,-1-1 1 0 0,1 0-1 0 0,0 0 0 0 0,2-3 0 0 0,-2 3-112 0 0,0 0 0 0 0,-1-1 0 0 0,1 1-1 0 0,-1 0 1 0 0,0 0 0 0 0,0 0 0 0 0,0-1-1 0 0,0 1 1 0 0,0-1 0 0 0,0 1 0 0 0,-1-1-1 0 0,1 1 1 0 0,-1-1 0 0 0,0 1 0 0 0,1-1-1 0 0,-1 1 1 0 0,0-1 0 0 0,-1 0 0 0 0,1 1-1 0 0,0-1 1 0 0,-1 1 0 0 0,1-1 0 0 0,-1 1-1 0 0,0-1 1 0 0,0 1 0 0 0,0 0 0 0 0,0-1-1 0 0,0 1 1 0 0,-1 0 0 0 0,1 0 0 0 0,-1 0-1 0 0,1 0 1 0 0,-1 0 0 0 0,0 0 0 0 0,0 0-1 0 0,0 0 1 0 0,0 1 0 0 0,0-1 0 0 0,0 1-1 0 0,0 0 1 0 0,0-1 0 0 0,-1 1 0 0 0,1 0-1 0 0,0 0 1 0 0,-1 0 0 0 0,1 1 0 0 0,-1-1-1 0 0,1 1 1 0 0,-1-1 0 0 0,-4 1 0 0 0,-71 5-5861 0 0,27-1-867 0 0,14-2 27 0 0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08:49.1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50 99 6545 0 0,'-26'6'11006'0'0,"25"-5"-10736"0"0,0-1 0 0 0,0 0 0 0 0,0 0 0 0 0,1 0 0 0 0,-1 0 0 0 0,0 1 0 0 0,0-1 0 0 0,0 0 0 0 0,0 0 0 0 0,1 0 0 0 0,-1-1 0 0 0,0 1 0 0 0,0 0 0 0 0,0 0 0 0 0,0 0 0 0 0,1-1 0 0 0,-1 1 0 0 0,0 0-1 0 0,0-1 1 0 0,1 1 0 0 0,-1 0 0 0 0,0-1 0 0 0,1 1 0 0 0,-1-1 0 0 0,0 0 0 0 0,1 1 0 0 0,-1-1 0 0 0,0 0 0 0 0,2 0-211 0 0,0-1-1 0 0,0 1 1 0 0,1 0 0 0 0,-1 0 0 0 0,0 0-1 0 0,1 0 1 0 0,-1 0 0 0 0,1 0-1 0 0,-1 0 1 0 0,1 0 0 0 0,-1 1-1 0 0,1-1 1 0 0,-1 1 0 0 0,1-1-1 0 0,0 1 1 0 0,2-1 0 0 0,-2 1 3 0 0,37-9 114 0 0,1 1 0 0 0,60-3 0 0 0,-71 10-102 0 0,0-2 1 0 0,-1 0-1 0 0,1-3 0 0 0,-1 0 0 0 0,1-1 0 0 0,44-20 0 0 0,-80 26-98 0 0,-1 0 1 0 0,0 0-1 0 0,1 1 0 0 0,-12 1 1 0 0,-164 31-811 0 0,75-12 765 0 0,91-17 89 0 0,-32 6 123 0 0,46-8-111 0 0,0-1 1 0 0,0 1 0 0 0,0 1 0 0 0,0-1 0 0 0,0 0-1 0 0,0 1 1 0 0,0-1 0 0 0,0 1 0 0 0,1 0-1 0 0,-1 0 1 0 0,-3 3 0 0 0,6-4-32 0 0,-1 0 0 0 0,1-1 0 0 0,0 1 1 0 0,0 0-1 0 0,0 0 0 0 0,0-1 0 0 0,0 1 1 0 0,0 0-1 0 0,1-1 0 0 0,-1 1 0 0 0,0 0 0 0 0,0-1 1 0 0,0 1-1 0 0,1 0 0 0 0,-1-1 0 0 0,0 1 1 0 0,1-1-1 0 0,-1 1 0 0 0,0 0 0 0 0,1-1 0 0 0,-1 1 1 0 0,1-1-1 0 0,-1 1 0 0 0,1-1 0 0 0,-1 1 1 0 0,1-1-1 0 0,-1 0 0 0 0,1 1 0 0 0,-1-1 0 0 0,1 0 1 0 0,0 1-1 0 0,-1-1 0 0 0,1 0 0 0 0,0 0 1 0 0,-1 1-1 0 0,2-1 0 0 0,24 12-4 0 0,-13-8 2 0 0,1 0 0 0 0,-1-1 0 0 0,1 0-1 0 0,0-1 1 0 0,0-1 0 0 0,0 0 0 0 0,20-2-1 0 0,9-3 60 0 0,45-11-1 0 0,-15 3 259 0 0,-175 22 313 0 0,-115-2 0 0 0,264 8-1223 0 0,-28-12 582 0 0,0 0 1 0 0,0-1 0 0 0,0-1 0 0 0,0-1 0 0 0,0 0-1 0 0,0-2 1 0 0,0 0 0 0 0,0-1 0 0 0,34-8 0 0 0,-52 10 19 0 0,0 0 1 0 0,-1 0 0 0 0,1 0-1 0 0,0-1 1 0 0,-1 1-1 0 0,1 0 1 0 0,0 0 0 0 0,-1 0-1 0 0,1-1 1 0 0,0 1 0 0 0,-1 0-1 0 0,1-1 1 0 0,-1 1-1 0 0,1-1 1 0 0,0 1 0 0 0,-1 0-1 0 0,1-1 1 0 0,-1 1 0 0 0,1-1-1 0 0,-1 0 1 0 0,0 1 0 0 0,1-1-1 0 0,-1 1 1 0 0,0-1-1 0 0,1 0 1 0 0,-1 1 0 0 0,0-1-1 0 0,1 1 1 0 0,-1-1 0 0 0,0 0-1 0 0,0 0 1 0 0,0 1-1 0 0,0-2 1 0 0,0 0 6 0 0,-1 1 0 0 0,0 0-1 0 0,0-1 1 0 0,0 1 0 0 0,0 0 0 0 0,0-1-1 0 0,0 1 1 0 0,0 0 0 0 0,0 0 0 0 0,-1 0-1 0 0,1 0 1 0 0,0 0 0 0 0,-3-1-1 0 0,-6-4 11 0 0,-1 0-1 0 0,-21-8 0 0 0,20 11-87 0 0,0-1-1 0 0,0 2 1 0 0,-12-2 0 0 0,20 4 26 0 0,0-1 0 0 0,0 1 1 0 0,1 0-1 0 0,-1 0 0 0 0,0 0 1 0 0,0 1-1 0 0,0-1 0 0 0,1 1 0 0 0,-1 0 1 0 0,0 0-1 0 0,1 0 0 0 0,-1 1 1 0 0,-5 2-1 0 0,9-4 12 0 0,-1 0-1 0 0,1 1 1 0 0,0-1-1 0 0,0 0 1 0 0,0 0-1 0 0,-1 0 1 0 0,1 0-1 0 0,0 0 1 0 0,0 1-1 0 0,0-1 1 0 0,-1 0 0 0 0,1 0-1 0 0,0 0 1 0 0,0 0-1 0 0,0 1 1 0 0,0-1-1 0 0,0 0 1 0 0,0 0-1 0 0,-1 1 1 0 0,1-1 0 0 0,0 0-1 0 0,0 0 1 0 0,0 1-1 0 0,0-1 1 0 0,0 0-1 0 0,0 0 1 0 0,0 1-1 0 0,0-1 1 0 0,0 0-1 0 0,0 0 1 0 0,0 1 0 0 0,0-1-1 0 0,0 0 1 0 0,0 0-1 0 0,0 1 1 0 0,0-1-1 0 0,1 0 1 0 0,-1 0-1 0 0,0 0 1 0 0,0 1-1 0 0,0-1 1 0 0,0 0 0 0 0,0 0-1 0 0,0 0 1 0 0,1 1-1 0 0,-1-1 1 0 0,0 0-1 0 0,17 8-1056 0 0,19 1-4185 0 0,-27-6 2194 0 0,-3-1-643 0 0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08:49.4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59 8 4681 0 0,'-13'-4'3060'0'0,"12"4"-2158"0"0,-1-1 1 0 0,1 1-1 0 0,0-1 1 0 0,-1 1-1 0 0,1-1 1 0 0,-1 1-1 0 0,1 0 1 0 0,-1 0-1 0 0,1 0 1 0 0,-1 0-1 0 0,1 0 1 0 0,-3 0-1 0 0,-3 7 3368 0 0,1 10-3853 0 0,2 4-89 0 0,1 1 1 0 0,1-1 0 0 0,0 1-1 0 0,2 0 1 0 0,1 0 0 0 0,6 41-1 0 0,-3-54-2051 0 0,12-36-20341 0 0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08:49.8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 6937 0 0,'9'-5'10859'0'0,"-8"5"-10595"0"0,10 13 4083 0 0,3 19-1905 0 0,-12-19-2130 0 0,-2 0 0 0 0,1 0 0 0 0,-1 0 0 0 0,-1 0 0 0 0,-1 0 0 0 0,0 0 0 0 0,-5 20 0 0 0,4-22-366 0 0,0-1 0 0 0,1 1-1 0 0,0 0 1 0 0,1 0-1 0 0,0 0 1 0 0,1 0 0 0 0,0 1-1 0 0,1-1 1 0 0,0 0-1 0 0,5 20 1 0 0,0-20 559 0 0,6-1-8737 0 0,-1-28-5556 0 0,-12 13 10925 0 0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08:50.1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 43 5793 0 0,'-20'24'6020'0'0,"15"-17"-4087"0"0,14-23 491 0 0,-8 14-2142 0 0,0 0 1 0 0,0 0-1 0 0,0 1 0 0 0,1-1 0 0 0,-1 1 1 0 0,0-1-1 0 0,1 1 0 0 0,-1-1 0 0 0,1 1 1 0 0,0 0-1 0 0,-1 0 0 0 0,1 0 0 0 0,3-2 1 0 0,8-1-4959 0 0,-1-6-5060 0 0,-13-4 9357 0 0,0 12-196 0 0,3-4-2117 0 0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08:50.5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 0 6465 0 0,'-1'1'834'0'0,"-1"-1"0"0"0,1 0 0 0 0,-1 1 0 0 0,1-1 0 0 0,-1 1 0 0 0,1 0 0 0 0,-1-1 0 0 0,1 1 0 0 0,0 0-1 0 0,-1 0 1 0 0,1 0 0 0 0,0 0 0 0 0,0 0 0 0 0,0 0 0 0 0,2 6 4978 0 0,17-6-6027 0 0,211-13 2382 0 0,-196 14-2639 0 0,49 7 0 0 0,-61-4-1099 0 0,0 0 0 0 0,-1 0 1 0 0,26 12-1 0 0,-38-13-3913 0 0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08:53.8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 64 8026 0 0,'-3'0'937'0'0,"0"0"1"0"0,0 0-1 0 0,0-1 1 0 0,0 1 0 0 0,-1 0-1 0 0,1-1 1 0 0,0 0-1 0 0,0 0 1 0 0,-4-2 0 0 0,6 3-836 0 0,1 0-1 0 0,0 0 1 0 0,-1-1 0 0 0,1 1 0 0 0,0 0 0 0 0,0 0 0 0 0,-1-1 0 0 0,1 1 0 0 0,0 0 0 0 0,0-1 0 0 0,0 1 0 0 0,-1 0 0 0 0,1 0-1 0 0,0-1 1 0 0,0 1 0 0 0,0 0 0 0 0,0-1 0 0 0,0 1 0 0 0,0 0 0 0 0,0-1 0 0 0,0 1 0 0 0,0 0 0 0 0,0-1 0 0 0,0 1-1 0 0,0-1 1 0 0,0 1 0 0 0,0 0 0 0 0,0-1 0 0 0,0 1 0 0 0,0 0 0 0 0,0-1 0 0 0,15-16 153 0 0,-7 13-185 0 0,-1 0 0 0 0,1 0 0 0 0,-1 1 0 0 0,1 0-1 0 0,0 0 1 0 0,0 1 0 0 0,0 0 0 0 0,0 0 0 0 0,1 1 0 0 0,-1 0 0 0 0,0 1 0 0 0,1 0 0 0 0,-1 0 0 0 0,1 0 0 0 0,-1 1 0 0 0,12 3 0 0 0,16 4-1394 0 0,0 1 1 0 0,43 18-1 0 0,-77-27 1217 0 0,50 19-10543 0 0,-39-16 5768 0 0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08:54.1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2 12051 0 0,'0'0'249'0'0,"-1"-1"0"0"0,0 1 1 0 0,0 0-1 0 0,1 0 1 0 0,-1-1-1 0 0,0 1 1 0 0,0 0-1 0 0,1 0 0 0 0,-1 0 1 0 0,0 0-1 0 0,0 0 1 0 0,0 0-1 0 0,1 0 0 0 0,-1 1 1 0 0,0-1-1 0 0,0 0 1 0 0,1 0-1 0 0,-1 1 1 0 0,0-1-1 0 0,0 0 0 0 0,1 1 1 0 0,-1-1-1 0 0,0 0 1 0 0,1 1-1 0 0,-2 0 1 0 0,2 0-118 0 0,0 0 1 0 0,0 0 0 0 0,0-1 0 0 0,0 1-1 0 0,0 0 1 0 0,0 0 0 0 0,1 0 0 0 0,-1-1-1 0 0,0 1 1 0 0,0 0 0 0 0,1 0 0 0 0,-1-1-1 0 0,0 1 1 0 0,1 0 0 0 0,-1-1 0 0 0,0 1-1 0 0,1 0 1 0 0,-1-1 0 0 0,2 2 0 0 0,1 2-13 0 0,1 1 1 0 0,0-1 0 0 0,1 0 0 0 0,-1 0 0 0 0,9 6-1 0 0,7-1-55 0 0,-1-1-1 0 0,1-1 0 0 0,0-1 0 0 0,22 3 0 0 0,-20-4 1 0 0,-1 0 0 0 0,0 2 0 0 0,33 14-1 0 0,-53-20 0 0 0,1 0-1 0 0,0 0 0 0 0,0 0 1 0 0,0 0-1 0 0,0 1 0 0 0,-1-1 0 0 0,1 1 1 0 0,-1-1-1 0 0,1 1 0 0 0,-1 0 0 0 0,1-1 1 0 0,-1 1-1 0 0,0 0 0 0 0,0 0 0 0 0,0 0 1 0 0,0 0-1 0 0,0 0 0 0 0,0 0 1 0 0,0 2-1 0 0,-1 0 47 0 0,1 0-1 0 0,-1-1 1 0 0,0 1 0 0 0,0-1 0 0 0,-1 1-1 0 0,1 0 1 0 0,-1-1 0 0 0,1 1 0 0 0,-1-1 0 0 0,-3 6-1 0 0,-2 6 102 0 0,-1-1-1 0 0,-1-1 0 0 0,0 1 1 0 0,-12 14-1 0 0,3-8-226 0 0,-1-1 0 0 0,-1 0 0 0 0,0-1 0 0 0,-41 27 0 0 0,24-17-1664 0 0,33-24-265 0 0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08:54.9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62 14 7962 0 0,'-33'-11'6614'0'0,"32"11"-6427"0"0,0-1 1 0 0,0 1-1 0 0,0 0 0 0 0,1-1 0 0 0,-1 1 0 0 0,0 0 1 0 0,0 0-1 0 0,0 0 0 0 0,0 0 0 0 0,0 0 1 0 0,0 0-1 0 0,0 0 0 0 0,1 0 0 0 0,-1 0 1 0 0,0 0-1 0 0,0 0 0 0 0,0 1 0 0 0,0-1 1 0 0,0 0-1 0 0,1 1 0 0 0,-1-1 0 0 0,0 0 0 0 0,0 1 1 0 0,0-1-1 0 0,1 1 0 0 0,-1-1 0 0 0,0 1 1 0 0,1 0-1 0 0,-1-1 0 0 0,1 1 0 0 0,-1 0 1 0 0,0-1-1 0 0,1 1 0 0 0,-1 0 0 0 0,0 1 1 0 0,2-1-150 0 0,-1 0 1 0 0,1 0 0 0 0,-1 0 0 0 0,1-1 0 0 0,-1 1 0 0 0,1 0 0 0 0,0 0 0 0 0,-1-1-1 0 0,1 1 1 0 0,0 0 0 0 0,-1-1 0 0 0,1 1 0 0 0,0 0 0 0 0,0-1 0 0 0,0 1 0 0 0,0-1-1 0 0,0 0 1 0 0,-1 1 0 0 0,3 0 0 0 0,22 9-66 0 0,-23-9 71 0 0,19 5-112 0 0,0-1-1 0 0,1-1 1 0 0,-1-1-1 0 0,1 0 1 0 0,0-2-1 0 0,41-2 1 0 0,-20 0-1500 0 0,-95 30-823 0 0,20-15 1943 0 0,18-8 580 0 0,0 0 1 0 0,0 1-1 0 0,0 0 0 0 0,1 1 0 0 0,-18 15 0 0 0,28-21-224 0 0,1 0 0 0 0,0 0 0 0 0,0 0 0 0 0,0 1 0 0 0,0-1 0 0 0,0 1 0 0 0,0 0-1 0 0,1-1 1 0 0,-1 1 0 0 0,1 0 0 0 0,0 0 0 0 0,0 0 0 0 0,0 0 0 0 0,0 0-1 0 0,1 0 1 0 0,-1 0 0 0 0,1 0 0 0 0,0 1 0 0 0,0-1 0 0 0,0 0 0 0 0,0 0-1 0 0,0 0 1 0 0,1 0 0 0 0,-1 0 0 0 0,1 0 0 0 0,0 0 0 0 0,0 0 0 0 0,0 0-1 0 0,0 0 1 0 0,1 0 0 0 0,-1 0 0 0 0,4 4 0 0 0,8 9-8225 0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1:37.2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 16 4593 0 0,'-5'9'1939'0'0,"0"-1"0"0"0,1 0-1 0 0,0 1 1 0 0,0 0 0 0 0,1 0 0 0 0,0 0-1 0 0,0 0 1 0 0,-1 11 0 0 0,4-20-1932 0 0,0 0-1 0 0,0 0 1 0 0,0 0 0 0 0,0 0 0 0 0,0 1-1 0 0,0-1 1 0 0,0 0 0 0 0,0 0-1 0 0,0 0 1 0 0,0 0 0 0 0,0 0 0 0 0,0 1-1 0 0,0-1 1 0 0,0 0 0 0 0,0 0-1 0 0,0 0 1 0 0,0 0 0 0 0,0 1-1 0 0,0-1 1 0 0,0 0 0 0 0,0 0 0 0 0,0 0-1 0 0,0 0 1 0 0,1 0 0 0 0,-1 1-1 0 0,0-1 1 0 0,0 0 0 0 0,0 0-1 0 0,0 0 1 0 0,0 0 0 0 0,0 0 0 0 0,0 0-1 0 0,1 0 1 0 0,-1 0 0 0 0,0 1-1 0 0,0-1 1 0 0,0 0 0 0 0,0 0 0 0 0,0 0-1 0 0,0 0 1 0 0,1 0 0 0 0,-1 0-1 0 0,0 0 1 0 0,0 0 0 0 0,0 0-1 0 0,0 0 1 0 0,1 0 0 0 0,-1 0 0 0 0,0 0-1 0 0,0 0 1 0 0,10-8-181 0 0,15-25-567 0 0,-15 19 826 0 0,-4 8-82 0 0,-1 1 0 0 0,1-1 0 0 0,0 2 0 0 0,0-1 0 0 0,1 1 0 0 0,-1-1 0 0 0,1 2 0 0 0,0-1 0 0 0,12-4 1 0 0,-16 7 28 0 0,-1 0 1 0 0,1 0 0 0 0,-1 1-1 0 0,1-1 1 0 0,0 0 0 0 0,-1 1-1 0 0,1 0 1 0 0,0-1 0 0 0,-1 1 0 0 0,1 0-1 0 0,0 1 1 0 0,0-1 0 0 0,-1 0-1 0 0,1 1 1 0 0,0-1 0 0 0,-1 1-1 0 0,1 0 1 0 0,-1 0 0 0 0,1 0-1 0 0,-1 0 1 0 0,1 0 0 0 0,-1 1 0 0 0,0-1-1 0 0,1 1 1 0 0,-1 0 0 0 0,0-1-1 0 0,0 1 1 0 0,0 0 0 0 0,-1 0-1 0 0,4 4 1 0 0,-4-4-1 0 0,0-1 0 0 0,0 1 0 0 0,-1-1 0 0 0,1 1 0 0 0,0 0 0 0 0,-1-1 0 0 0,1 1 0 0 0,-1 0 0 0 0,0 0 0 0 0,1-1-1 0 0,-1 1 1 0 0,0 0 0 0 0,0 0 0 0 0,0-1 0 0 0,0 1 0 0 0,0 0 0 0 0,-1 0 0 0 0,1-1 0 0 0,-1 1 0 0 0,0 2 0 0 0,0-1 10 0 0,-1 0 0 0 0,0 0 0 0 0,0 0 0 0 0,0 0 0 0 0,0 0 0 0 0,0-1 0 0 0,-1 1 0 0 0,1-1 0 0 0,-5 4 0 0 0,-4 2 80 0 0,1-1 0 0 0,-1 0 0 0 0,-1-1 1 0 0,-16 6-1 0 0,-39 7 218 0 0,44-13-380 0 0,92-3-1851 0 0,6-3-865 0 0,76-5-9205 0 0,-100 0 6490 0 0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08:55.3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155 25 4009 0 0,'35'-25'5610'0'0,"-35"26"-5456"0"0,1-1 0 0 0,-1 0-1 0 0,0 0 1 0 0,1 0 0 0 0,-1 1-1 0 0,0-1 1 0 0,1 0 0 0 0,-1 1-1 0 0,0-1 1 0 0,0 0 0 0 0,1 1-1 0 0,-1-1 1 0 0,0 0 0 0 0,0 1-1 0 0,1-1 1 0 0,-1 1 0 0 0,0-1-1 0 0,0 0 1 0 0,0 1 0 0 0,0-1-1 0 0,0 1 1 0 0,0-1 0 0 0,0 1-1 0 0,0-1 1 0 0,0 0 0 0 0,0 1-1 0 0,0-1 1 0 0,0 1 0 0 0,0-1-1 0 0,0 1 1 0 0,0-1 0 0 0,0 0-1 0 0,0 1 1 0 0,0-1 0 0 0,-1 1-1 0 0,-1 18 702 0 0,-14 35 1337 0 0,13-45-2830 0 0,-1 0 0 0 0,0-1-1 0 0,-1 0 1 0 0,0 0 0 0 0,0-1-1 0 0,-11 14 1 0 0,12-17 285 0 0,-1 0 0 0 0,1 0 0 0 0,0-1 0 0 0,-1 1 0 0 0,0-1 0 0 0,0 0 0 0 0,0-1 0 0 0,0 1 0 0 0,0-1 0 0 0,-1 0 0 0 0,-8 2 0 0 0,7-2 679 0 0,1-2-1 0 0,0 1 1 0 0,0-1-1 0 0,0 0 1 0 0,0 0-1 0 0,0 0 1 0 0,-10-3 0 0 0,8 4 3406 0 0,15 5-2218 0 0,13 6-570 0 0,-3-7-688 0 0,0 0-1 0 0,0 0 1 0 0,0-2-1 0 0,1 0 1 0 0,0-1 0 0 0,0-1-1 0 0,-1-1 1 0 0,36-3-1 0 0,37 1-3124 0 0,-76 5-240 0 0,-13-3 2950 0 0,-1 0 0 0 0,0 0 0 0 0,0 0-1 0 0,0 0 1 0 0,1 0 0 0 0,-1 0 0 0 0,0 0 0 0 0,0 1 0 0 0,3 3-3818 0 0,-3-4 3818 0 0,-1 1 0 0 0,1-1 0 0 0,0 0 0 0 0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08:55.6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0 11178 0 0,'-5'1'4289'0'0,"0"2"-504"0"0,6-1-2449 0 0,5 1-455 0 0,3 1-369 0 0,3-1-136 0 0,4 1-96 0 0,5 1-64 0 0,2-3-128 0 0,3 2-16 0 0,2-2-112 0 0,1 1-464 0 0,3-2-896 0 0,-1-1-1377 0 0,-2-2-1928 0 0,-1-6 496 0 0,0 1-2112 0 0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08:56.0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 3 10466 0 0,'-1'-2'3783'0'0,"4"3"-1517"0"0,13 6-876 0 0,19 18-1328 0 0,-29-20 13 0 0,-2 0 0 0 0,1 0 0 0 0,-1 1 0 0 0,1 0 0 0 0,-2 0 1 0 0,5 9-1 0 0,-7-14-34 0 0,0 1 1 0 0,0-1-1 0 0,-1 1 1 0 0,1-1-1 0 0,-1 1 1 0 0,1-1-1 0 0,-1 1 1 0 0,0-1-1 0 0,0 1 1 0 0,0 0-1 0 0,0-1 1 0 0,0 1-1 0 0,0-1 1 0 0,0 1-1 0 0,0 0 1 0 0,0-1-1 0 0,-1 1 1 0 0,1-1-1 0 0,-1 1 1 0 0,1-1-1 0 0,-1 1 1 0 0,0-1-1 0 0,1 1 1 0 0,-1-1-1 0 0,0 0 1 0 0,0 1 0 0 0,0-1-1 0 0,0 0 1 0 0,0 0-1 0 0,0 0 1 0 0,-1 0-1 0 0,1 0 1 0 0,0 0-1 0 0,-2 1 1 0 0,-11 7 24 0 0,2-1 0 0 0,-1 2 0 0 0,1-1 0 0 0,1 2 0 0 0,-14 14 0 0 0,22-22-82 0 0,1-1 1 0 0,0 1-1 0 0,1 0 1 0 0,-1 0-1 0 0,0 0 1 0 0,1 0 0 0 0,0 0-1 0 0,-1 0 1 0 0,1 0-1 0 0,0 0 1 0 0,1 0-1 0 0,-1 0 1 0 0,0 7-1 0 0,1-8 0 0 0,1 0-1 0 0,-1 1 1 0 0,1-1-1 0 0,-1 0 1 0 0,1 0-1 0 0,0 1 1 0 0,0-1 0 0 0,0 0-1 0 0,0 0 1 0 0,1 0-1 0 0,-1 0 1 0 0,1 0-1 0 0,-1 0 1 0 0,1-1-1 0 0,-1 1 1 0 0,1 0-1 0 0,0-1 1 0 0,0 1-1 0 0,0-1 1 0 0,0 0-1 0 0,4 3 1 0 0,-1-2 3 0 0,0 0 1 0 0,0 1 0 0 0,0-2-1 0 0,0 1 1 0 0,0-1-1 0 0,0 1 1 0 0,1-1 0 0 0,-1-1-1 0 0,0 1 1 0 0,1-1-1 0 0,-1 0 1 0 0,7-1 0 0 0,7-1-298 0 0,0-1 1 0 0,21-7 0 0 0,22-4-8016 0 0,-62 14 8246 0 0,1 0 0 0 0,-1 0 0 0 0,0 0 0 0 0,0 0 1 0 0,0 0-1 0 0,0 0 0 0 0,0 0 0 0 0,0 0 0 0 0,0 0 0 0 0,0 0 0 0 0,1 0 1 0 0,-1 0-1 0 0,0 0 0 0 0,0 0 0 0 0,0 0 0 0 0,0 0 0 0 0,0 0 1 0 0,0 0-1 0 0,0 0 0 0 0,1 0 0 0 0,-1 0 0 0 0,0 0 0 0 0,0 0 0 0 0,0 0 1 0 0,0 0-1 0 0,0 0 0 0 0,0 0 0 0 0,0 0 0 0 0,1 2-1182 0 0,-1-2 1182 0 0,0 0 0 0 0,0 0 0 0 0,0 0 0 0 0,0 0 0 0 0,0 0 0 0 0,0 1 1 0 0,0-1-1 0 0,0 0 0 0 0,0 0 0 0 0,0 0 0 0 0,0 0 0 0 0,0 0 0 0 0,0 0 1 0 0,0 0-1 0 0,0 1 0 0 0,0-1 0 0 0,0 0 0 0 0,0 0 0 0 0,0 0 0 0 0,0 0 1 0 0,-9 11-802 0 0,-14 8 1869 0 0,-34 9 5486 0 0,44-23-5688 0 0,-1 2 1 0 0,1-1-1 0 0,0 2 1 0 0,0-1-1 0 0,1 2 1 0 0,0 0-1 0 0,1 0 1 0 0,-13 14-1 0 0,23-23-775 0 0,0 1 0 0 0,1 0-1 0 0,-1-1 1 0 0,0 1 0 0 0,1 0 0 0 0,-1 0 0 0 0,1-1-1 0 0,-1 1 1 0 0,1 0 0 0 0,-1 0 0 0 0,1 0 0 0 0,0 0-1 0 0,-1 0 1 0 0,1 0 0 0 0,0 0 0 0 0,0-1 0 0 0,0 1-1 0 0,-1 0 1 0 0,1 0 0 0 0,0 0 0 0 0,0 0 0 0 0,1 0-1 0 0,-1 0 1 0 0,0 0 0 0 0,0 0 0 0 0,0 0 0 0 0,1 1 0 0 0,0-1 10 0 0,0 0 0 0 0,0 0 0 0 0,1 0 1 0 0,-1 0-1 0 0,0 0 0 0 0,0 0 1 0 0,1 0-1 0 0,-1 0 0 0 0,1-1 0 0 0,-1 1 1 0 0,1-1-1 0 0,-1 1 0 0 0,1-1 1 0 0,-1 0-1 0 0,3 1 0 0 0,10 0 185 0 0,0 0 0 0 0,29-2 0 0 0,-34 1-113 0 0,99-9-1265 0 0,-62 4-8486 0 0,-33 4 3604 0 0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08:56.3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175 4 14547 0 0,'0'0'131'0'0,"0"0"0"0"0,-1-1 0 0 0,1 1 0 0 0,0 0 0 0 0,-1 0 1 0 0,1-1-1 0 0,0 1 0 0 0,-1 0 0 0 0,1 0 0 0 0,-1-1 0 0 0,1 1 0 0 0,0 0 0 0 0,-1 0 0 0 0,1 0 0 0 0,-1 0 0 0 0,1 0 0 0 0,-1-1 0 0 0,1 1 1 0 0,0 0-1 0 0,-1 0 0 0 0,1 0 0 0 0,-1 0 0 0 0,1 0 0 0 0,-1 0 0 0 0,1 1 0 0 0,-1-1 0 0 0,1 0 0 0 0,0 0 0 0 0,-1 0 0 0 0,1 0 0 0 0,-1 0 0 0 0,1 1 1 0 0,0-1-1 0 0,-1 0 0 0 0,1 0 0 0 0,-1 1 0 0 0,1-1 0 0 0,0 0 0 0 0,0 1 0 0 0,-1-1 0 0 0,1 0 0 0 0,0 1 0 0 0,-1-1 0 0 0,1 0 0 0 0,0 1 1 0 0,0-1-1 0 0,0 0 0 0 0,-1 1 0 0 0,1 0 0 0 0,-15 24 503 0 0,14-22-412 0 0,-46 106 540 0 0,-2 4-2601 0 0,40-97-622 0 0,0-1 1 0 0,-16 22-1 0 0,24-49-2871 0 0,10-15 5864 0 0,-8 26-324 0 0,1-1 1 0 0,-1 1-1 0 0,0-1 0 0 0,1 1 1 0 0,-1 0-1 0 0,1-1 0 0 0,-1 1 1 0 0,1 0-1 0 0,-1 0 0 0 0,1 0 1 0 0,0 0-1 0 0,0 0 1 0 0,0 0-1 0 0,-1 1 0 0 0,1-1 1 0 0,0 1-1 0 0,0-1 0 0 0,0 1 1 0 0,0 0-1 0 0,0 0 0 0 0,0-1 1 0 0,0 1-1 0 0,0 1 1 0 0,0-1-1 0 0,0 0 0 0 0,0 0 1 0 0,2 2-1 0 0,9 1 372 0 0,0 0 0 0 0,0 2 0 0 0,14 6 0 0 0,8 3-378 0 0,-29-13-380 0 0,21 6-785 0 0,-26-7 599 0 0,0 0 0 0 0,0 0 1 0 0,0 0-1 0 0,0 1 0 0 0,0-1 0 0 0,0 0 1 0 0,0-1-1 0 0,0 1 0 0 0,0 0 1 0 0,0 0-1 0 0,0 0 0 0 0,0-1 0 0 0,0 1 1 0 0,0 0-1 0 0,0-1 0 0 0,0 1 1 0 0,0-1-1 0 0,0 1 0 0 0,-1-1 0 0 0,1 1 1 0 0,1-2-1 0 0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08:56.7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64 9666 0 0,'23'-1'7590'0'0,"19"14"-5593"0"0,-17-6-1706 0 0,-18-5 59 0 0,36 6-5812 0 0,-42-8 5196 0 0,0 0 0 0 0,0 0 1 0 0,0 0-1 0 0,0 0 1 0 0,0 0-1 0 0,0-1 0 0 0,0 1 1 0 0,0 0-1 0 0,0 0 0 0 0,1-1 1 0 0,-1 1-1 0 0,0-1 0 0 0,0 1 1 0 0,0-1-1 0 0,-1 1 1 0 0,1-1-1 0 0,0 1 0 0 0,0-1 1 0 0,0 0-1 0 0,0 0 0 0 0,0 1 1 0 0,-1-1-1 0 0,1 0 0 0 0,0 0 1 0 0,-1 0-1 0 0,1 0 1 0 0,-1 0-1 0 0,1 0 0 0 0,-1 0 1 0 0,1 0-1 0 0,-1 0 0 0 0,0 0 1 0 0,1 0-1 0 0,-1-2 0 0 0,1-2-178 0 0,0 0 0 0 0,0-1 0 0 0,0 1-1 0 0,1 0 1 0 0,0 0 0 0 0,0-1 0 0 0,0 2-1 0 0,3-6 1 0 0,-4-1 3174 0 0,-1 10-2508 0 0,0 1 1 0 0,0-1 0 0 0,0 1-1 0 0,-1 0 1 0 0,1-1-1 0 0,0 1 1 0 0,0-1 0 0 0,-1 1-1 0 0,1 0 1 0 0,0-1 0 0 0,0 1-1 0 0,-1 0 1 0 0,1-1 0 0 0,0 1-1 0 0,-1 0 1 0 0,1 0-1 0 0,-1-1 1 0 0,1 1 0 0 0,0 0-1 0 0,-1 0 1 0 0,1 0 0 0 0,-1 0-1 0 0,1 0 1 0 0,0-1 0 0 0,-1 1-1 0 0,1 0 1 0 0,-1 0-1 0 0,1 0 1 0 0,-1 0 0 0 0,1 0-1 0 0,-1 0 1 0 0,1 0 0 0 0,0 0-1 0 0,-1 0 1 0 0,1 1 0 0 0,-1-1-1 0 0,1 0 1 0 0,-1 0 0 0 0,1 0-1 0 0,0 0 1 0 0,-1 1-1 0 0,1-1 1 0 0,0 0 0 0 0,-1 0-1 0 0,1 1 1 0 0,0-1 0 0 0,-1 0-1 0 0,1 1 1 0 0,0-1 0 0 0,-1 0-1 0 0,1 1 1 0 0,0-1-1 0 0,0 0 1 0 0,-1 1 0 0 0,1-1-1 0 0,0 1 1 0 0,0-1 0 0 0,0 0-1 0 0,0 1 1 0 0,0-1 0 0 0,-1 1-1 0 0,1-1 1 0 0,0 1 0 0 0,-4 8 184 0 0,-13 28 1593 0 0,-17 52 0 0 0,30-75-2417 0 0,0 0-1 0 0,-2 25 1 0 0,6-31-367 0 0,-1 0 0 0 0,1 0 0 0 0,1 0 0 0 0,0 0 0 0 0,0 0 0 0 0,2 8 0 0 0,7 2-7104 0 0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08:57.1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79 1 12139 0 0,'-12'15'8112'0'0,"2"20"-6647"0"0,8-26-742 0 0,-12 40-11 0 0,-18 72 346 0 0,29-103-1490 0 0,0 0 0 0 0,1-1 0 0 0,1 1 0 0 0,2 31 0 0 0,4-29-2202 0 0,-1-10-721 0 0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08:57.4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117 1 11707 0 0,'-13'5'6958'0'0,"2"7"-4042"0"0,-5 21-2576 0 0,10-20 392 0 0,-14 26-907 0 0,-21 55 0 0 0,48-98-55 0 0,1 1 0 0 0,-1 0-1 0 0,1 0 1 0 0,11-2-1 0 0,-15 3 169 0 0,22-7 116 0 0,-19 6-51 0 0,1-1-1 0 0,-1 2 1 0 0,1-1 0 0 0,0 1-1 0 0,0 0 1 0 0,0 1 0 0 0,0 0 0 0 0,0 0-1 0 0,0 0 1 0 0,13 2 0 0 0,-21-1-146 0 0,1 0 1 0 0,-1 0 0 0 0,1 0 0 0 0,-1 0 0 0 0,1 1 0 0 0,-1-1 0 0 0,0 0-1 0 0,1 0 1 0 0,-1 1 0 0 0,1-1 0 0 0,-1 0 0 0 0,0 0 0 0 0,1 1 0 0 0,-1-1 0 0 0,1 0-1 0 0,-1 1 1 0 0,0-1 0 0 0,1 1 0 0 0,-1-1 0 0 0,0 0 0 0 0,0 1 0 0 0,1-1 0 0 0,-1 1-1 0 0,0-1 1 0 0,0 1 0 0 0,0-1 0 0 0,0 1 0 0 0,0-1 0 0 0,1 0 0 0 0,-1 1-1 0 0,0-1 1 0 0,0 1 0 0 0,0-1 0 0 0,0 1 0 0 0,0-1 0 0 0,-1 1 0 0 0,1-1 0 0 0,0 1-1 0 0,0-1 1 0 0,0 1 0 0 0,0-1 0 0 0,0 1 0 0 0,-1-1 0 0 0,1 1 0 0 0,0-1 0 0 0,0 0-1 0 0,-1 1 1 0 0,1-1 0 0 0,0 1 0 0 0,-1-1 0 0 0,0 1 0 0 0,-18 18-7365 0 0,7-8 3416 0 0</inkml:trace>
  <inkml:trace contextRef="#ctx0" brushRef="#br0" timeOffset="1">3 318 9962 0 0,'-1'3'3337'0'0,"0"2"-537"0"0,2 1-439 0 0,3 0-625 0 0,1-1-615 0 0,1-1-353 0 0,2-2-200 0 0,2 0-168 0 0,2-1-104 0 0,2 0-144 0 0,2-1-72 0 0,2-1-136 0 0,2 0-432 0 0,-1-2-712 0 0,1 1-1193 0 0,-3-3-1864 0 0,-1-2-304 0 0,-1-1-2448 0 0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08:57.7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237 1 12723 0 0,'-4'1'1051'0'0,"0"0"0"0"0,0 0-1 0 0,-1 0 1 0 0,1 1 0 0 0,0 0 0 0 0,0 0 0 0 0,0 0 0 0 0,-3 3 0 0 0,-28 27 2276 0 0,20-13-3718 0 0,-24 44 0 0 0,20-32 1242 0 0,0 2-947 0 0,12-20-485 0 0,0-1-1 0 0,0 1 1 0 0,-2-2-1 0 0,1 1 1 0 0,-2-1 0 0 0,-11 11-1 0 0,27-28-1793 0 0,-4 4 2254 0 0,1-1 1 0 0,-1 1-1 0 0,1-1 0 0 0,0 1 0 0 0,0 0 1 0 0,0 0-1 0 0,0 0 0 0 0,6-2 0 0 0,-2 2 127 0 0,-1 1 0 0 0,1 0 0 0 0,-1 0 0 0 0,1 1 0 0 0,-1 0 0 0 0,1 0 0 0 0,-1 0 0 0 0,1 1 0 0 0,-1 0 0 0 0,1 0 0 0 0,-1 1 0 0 0,0 0 0 0 0,1 0 0 0 0,-1 0 0 0 0,0 1 0 0 0,7 4 0 0 0,8 2-3531 0 0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08:58.1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3 5529 0 0,'-1'2'5297'0'0,"-2"14"-2656"0"0,0-3-1161 0 0,1 0-860 0 0,0 1 0 0 0,0-1 1 0 0,1 1-1 0 0,1 0 0 0 0,0-1 1 0 0,1 1-1 0 0,2 13 1 0 0,-3-26-623 0 0,1 0 1 0 0,-1-1 0 0 0,0 1 0 0 0,0 0 0 0 0,1-1 0 0 0,-1 1 0 0 0,0-1 0 0 0,1 1-1 0 0,-1 0 1 0 0,1-1 0 0 0,-1 1 0 0 0,1-1 0 0 0,-1 1 0 0 0,1-1 0 0 0,-1 1-1 0 0,1-1 1 0 0,-1 0 0 0 0,1 1 0 0 0,0-1 0 0 0,-1 1 0 0 0,1-1 0 0 0,0 0-1 0 0,-1 0 1 0 0,1 1 0 0 0,0-1 0 0 0,-1 0 0 0 0,2 0 0 0 0,24-5 41 0 0,-18 2-1053 0 0,1-1 0 0 0,-1-1 0 0 0,13-8 0 0 0,-18 11 19 0 0,0-1 0 0 0,-1 1 0 0 0,1-1 0 0 0,-1 0 0 0 0,1 0 0 0 0,-1 0 0 0 0,3-5 0 0 0,11-30-2700 0 0,-7-2 3793 0 0,-10 6 15633 0 0,-12 56-12972 0 0,-11 30-3154 0 0,5 4-595 0 0,9-22-2801 0 0,-3 0-5414 0 0,7-21 3595 0 0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08:58.4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 9 9658 0 0,'-4'12'1602'0'0,"1"-1"0"0"0,0 1 0 0 0,0 0 0 0 0,0 16 0 0 0,3-25-1381 0 0,0 0-1 0 0,0-1 1 0 0,0 1 0 0 0,0 0-1 0 0,1-1 1 0 0,-1 1 0 0 0,1 0-1 0 0,0-1 1 0 0,0 1-1 0 0,0-1 1 0 0,2 5 0 0 0,-2-6-158 0 0,0 0 0 0 0,0 1 1 0 0,0-1-1 0 0,0 0 0 0 0,0 0 1 0 0,1 0-1 0 0,-1 0 1 0 0,0 0-1 0 0,1-1 0 0 0,-1 1 1 0 0,0 0-1 0 0,1-1 1 0 0,-1 1-1 0 0,1-1 0 0 0,-1 1 1 0 0,1-1-1 0 0,-1 1 0 0 0,1-1 1 0 0,0 0-1 0 0,-1 0 1 0 0,4 0-1 0 0,-2-1-34 0 0,0 1 1 0 0,0-1-1 0 0,0 0 1 0 0,0 0-1 0 0,0 0 1 0 0,0-1-1 0 0,0 1 0 0 0,0-1 1 0 0,0 0-1 0 0,-1 0 1 0 0,1 1-1 0 0,-1-2 0 0 0,1 1 1 0 0,-1 0-1 0 0,0 0 1 0 0,0-1-1 0 0,0 1 1 0 0,0-1-1 0 0,0 0 0 0 0,0 0 1 0 0,1-4-1 0 0,-1 4 8 0 0,0 0 0 0 0,0 0 0 0 0,-1-1 0 0 0,0 1 0 0 0,1-1 0 0 0,-1 1 0 0 0,0-1 0 0 0,-1 0 0 0 0,1 1 0 0 0,-1-1 0 0 0,1 0 0 0 0,-1 0 0 0 0,0 1 0 0 0,-1-1 0 0 0,1 0 0 0 0,-1 0 0 0 0,1 1 0 0 0,-3-6 0 0 0,3 8 1 0 0,-1 0 0 0 0,1 0 0 0 0,-1 0 0 0 0,0 0 0 0 0,0 0 0 0 0,1 0 1 0 0,-1 0-1 0 0,0 0 0 0 0,0 0 0 0 0,0 1 0 0 0,0-1 0 0 0,0 0 0 0 0,0 1 0 0 0,0-1 1 0 0,0 1-1 0 0,0-1 0 0 0,0 1 0 0 0,0-1 0 0 0,-1 1 0 0 0,1 0 0 0 0,0-1 1 0 0,0 1-1 0 0,-2 0 0 0 0,-1 0 14 0 0,1 0 1 0 0,0 1 0 0 0,-1-1-1 0 0,1 1 1 0 0,0 0 0 0 0,0-1-1 0 0,0 2 1 0 0,-6 1 0 0 0,2 1-50 0 0,0 0 1 0 0,0 0-1 0 0,1 0 1 0 0,0 1-1 0 0,0 0 1 0 0,-11 11-1 0 0,15-13-185 0 0,0 0 0 0 0,0 0 0 0 0,1 1 0 0 0,-1-1 0 0 0,1 0 0 0 0,0 1 0 0 0,-2 6 0 0 0,4 7-4171 0 0,-1-17 3889 0 0,1 1-1 0 0,-1 0 1 0 0,0-1 0 0 0,1 1-1 0 0,-1-1 1 0 0,8 6-6039 0 0,-8-6 6039 0 0,1 0-1 0 0,1 0 1 0 0,5 1-4965 0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1:37.6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167 4 13467 0 0,'0'0'386'0'0,"-1"-1"-1"0"0,1 1 1 0 0,-1 0-1 0 0,0-1 1 0 0,0 1 0 0 0,1 0-1 0 0,-1-1 1 0 0,0 1 0 0 0,1 0-1 0 0,-1 0 1 0 0,0 0-1 0 0,0 0 1 0 0,0 0 0 0 0,1 0-1 0 0,-1 0 1 0 0,0 0 0 0 0,0 0-1 0 0,1 0 1 0 0,-1 0 0 0 0,0 0-1 0 0,0 0 1 0 0,0 1-1 0 0,-17 12 2785 0 0,-10 22-2342 0 0,27-33-547 0 0,-14 22-105 0 0,2-1 0 0 0,0 2 0 0 0,2-1 0 0 0,1 2-1 0 0,1-1 1 0 0,1 1 0 0 0,-8 47 0 0 0,13-53-186 0 0,0 0 0 0 0,2 0 0 0 0,1 0 0 0 0,0 0 0 0 0,1 0 0 0 0,1 1 0 0 0,1-1 0 0 0,1-1 0 0 0,1 1 0 0 0,0-1 0 0 0,9 20 0 0 0,-10-31-169 0 0,-1-1 0 0 0,1 0 0 0 0,0 0-1 0 0,0-1 1 0 0,1 1 0 0 0,0-1 0 0 0,0 0 0 0 0,1 0 0 0 0,-1-1 0 0 0,1 1-1 0 0,0-1 1 0 0,1 0 0 0 0,-1-1 0 0 0,1 0 0 0 0,11 5 0 0 0,-12-7-440 0 0,0 0 1 0 0,0 0 0 0 0,0-1-1 0 0,0 1 1 0 0,0-2 0 0 0,1 1 0 0 0,-1-1-1 0 0,0 0 1 0 0,1 0 0 0 0,-1-1-1 0 0,0 1 1 0 0,0-1 0 0 0,1-1-1 0 0,-1 1 1 0 0,0-1 0 0 0,0 0-1 0 0,-1-1 1 0 0,1 1 0 0 0,10-8-1 0 0,19-15-3751 0 0,0-6-1192 0 0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08:58.8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103 1 15675 0 0,'-3'0'6177'0'0,"-4"10"-4558"0"0,-5 14-1284 0 0,-6 15 82 0 0,-18 42-700 0 0,10-30-3223 0 0,27-52 3377 0 0,0-1 1 0 0,0 1 0 0 0,0 0-1 0 0,0-1 1 0 0,0 1 0 0 0,0 0-1 0 0,0 0 1 0 0,0 0 0 0 0,1 0-1 0 0,-1 0 1 0 0,0 0-1 0 0,1 1 1 0 0,-1-1 0 0 0,1 0-1 0 0,-1 1 1 0 0,1-1 0 0 0,-1 1-1 0 0,1-1 1 0 0,2 1 0 0 0,1-1 196 0 0,-1 1 0 0 0,1 0 0 0 0,-1 0 0 0 0,1 1 0 0 0,-1-1 0 0 0,1 1 0 0 0,4 2 0 0 0,9 3 196 0 0,1 1-1 0 0,25 14 1 0 0,-37-18-914 0 0,7 3-2151 0 0,-5-6-3247 0 0</inkml:trace>
  <inkml:trace contextRef="#ctx0" brushRef="#br0" timeOffset="1">113 125 10130 0 0,'5'-3'2337'0'0,"4"1"-2001"0"0,0-2-112 0 0,2 2 80 0 0,0-1-80 0 0,0 2-152 0 0,0 0-208 0 0,2-1-624 0 0,-5 0-1321 0 0,0-1-471 0 0,-1 1-2761 0 0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08:59.2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280 0 6889 0 0,'-2'1'5866'0'0,"-1"3"-3538"0"0,1 2-591 0 0,-1 4-465 0 0,0 1-272 0 0,-2 4-224 0 0,-1 3-272 0 0,-2 1-264 0 0,2 2-128 0 0,1 3-192 0 0,-1-1-544 0 0,1 1-960 0 0,1 1-1441 0 0,-3 0-1416 0 0,-2-3-2640 0 0</inkml:trace>
  <inkml:trace contextRef="#ctx0" brushRef="#br0" timeOffset="1">78 501 12923 0 0,'-1'0'291'0'0,"1"1"1"0"0,-1 0-1 0 0,0 0 1 0 0,0 0-1 0 0,1 0 0 0 0,-1 1 1 0 0,1-1-1 0 0,-1 0 1 0 0,1 0-1 0 0,-1 0 1 0 0,1 0-1 0 0,0 1 1 0 0,-1-1-1 0 0,1 0 0 0 0,0 0 1 0 0,0 1-1 0 0,0-1 1 0 0,0 0-1 0 0,0 0 1 0 0,0 1-1 0 0,0-1 0 0 0,1 0 1 0 0,-1 0-1 0 0,0 0 1 0 0,2 3-1 0 0,-1-3-216 0 0,0 0 0 0 0,0-1 0 0 0,0 1 0 0 0,0 0 0 0 0,0 0 0 0 0,0-1 0 0 0,0 1 0 0 0,0-1 0 0 0,1 1 0 0 0,-1-1 0 0 0,0 0 0 0 0,1 1 0 0 0,-1-1 0 0 0,0 0 0 0 0,0 0 0 0 0,1 0 0 0 0,-1 0 0 0 0,0 0 0 0 0,1 0 0 0 0,-1 0 0 0 0,0 0 0 0 0,1-1 0 0 0,-1 1 0 0 0,0 0 0 0 0,3-2 0 0 0,0 0-30 0 0,0 0 0 0 0,0 0 0 0 0,0-1 1 0 0,0 1-1 0 0,0-1 0 0 0,0 0 0 0 0,0 0 0 0 0,-1 0 0 0 0,0-1 0 0 0,0 1 0 0 0,0-1 1 0 0,0 0-1 0 0,0 0 0 0 0,3-8 0 0 0,-5 11-24 0 0,0-1 0 0 0,0 1 0 0 0,0-1-1 0 0,0 0 1 0 0,0 0 0 0 0,-1 1 0 0 0,1-1 0 0 0,-1 0 0 0 0,1 0-1 0 0,-1 0 1 0 0,0 0 0 0 0,1 1 0 0 0,-1-1 0 0 0,0 0 0 0 0,0 0 0 0 0,-1 0-1 0 0,1 0 1 0 0,0 0 0 0 0,-1 1 0 0 0,1-1 0 0 0,-1 0 0 0 0,1 0 0 0 0,-1 0-1 0 0,0 1 1 0 0,0-1 0 0 0,0 0 0 0 0,0 1 0 0 0,0-1 0 0 0,0 1 0 0 0,0-1-1 0 0,0 1 1 0 0,-1 0 0 0 0,1-1 0 0 0,0 1 0 0 0,-1 0 0 0 0,1 0 0 0 0,-1 0-1 0 0,0 0 1 0 0,-2-1 0 0 0,0 1 35 0 0,-1-1 1 0 0,0 1-1 0 0,0 1 0 0 0,0-1 0 0 0,0 1 0 0 0,0-1 1 0 0,0 1-1 0 0,0 1 0 0 0,1-1 0 0 0,-1 1 1 0 0,0 0-1 0 0,0 0 0 0 0,0 0 0 0 0,1 1 0 0 0,-1 0 1 0 0,1-1-1 0 0,-8 5 0 0 0,9-4-172 0 0,0 0-1 0 0,-1-1 0 0 0,1 1 1 0 0,0 0-1 0 0,0 1 1 0 0,0-1-1 0 0,1 0 1 0 0,-1 1-1 0 0,0 0 1 0 0,1-1-1 0 0,0 1 1 0 0,-1 0-1 0 0,1 0 1 0 0,1 1-1 0 0,-1-1 1 0 0,0 0-1 0 0,1 0 1 0 0,-1 1-1 0 0,1-1 1 0 0,0 1-1 0 0,0 0 1 0 0,1-1-1 0 0,-1 8 1 0 0,1-10-447 0 0,0 1 1 0 0,0-1 0 0 0,1 0 0 0 0,-1 1-1 0 0,1-1 1 0 0,-1 0 0 0 0,1 0-1 0 0,0 1 1 0 0,-1-1 0 0 0,1 0 0 0 0,0 0-1 0 0,0 0 1 0 0,0 0 0 0 0,0 0-1 0 0,0 0 1 0 0,0 0 0 0 0,0 0 0 0 0,0 0-1 0 0,0-1 1 0 0,0 1 0 0 0,0 0-1 0 0,1-1 1 0 0,0 2 0 0 0,9 0-5111 0 0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08:59.5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106 1 18436 0 0,'1'0'210'0'0,"0"1"0"0"0,0 0 1 0 0,0 0-1 0 0,0 0 0 0 0,0 0 0 0 0,0 0 1 0 0,-1 0-1 0 0,1 0 0 0 0,0 0 0 0 0,-1 0 1 0 0,1 0-1 0 0,-1 0 0 0 0,1 1 0 0 0,-1-1 1 0 0,1 0-1 0 0,-1 0 0 0 0,0 0 0 0 0,0 1 1 0 0,1-1-1 0 0,-1 0 0 0 0,0 0 0 0 0,0 1 1 0 0,0-1-1 0 0,-1 0 0 0 0,1 0 0 0 0,0 1 1 0 0,0-1-1 0 0,-1 0 0 0 0,1 0 0 0 0,-1 2 1 0 0,-23 41-39 0 0,13-26 203 0 0,-36 62-1415 0 0,13-27-3561 0 0,38-59 3722 0 0,0 0 766 0 0,-1 1 0 0 0,0 0-1 0 0,1 0 1 0 0,0 1 0 0 0,0-1 0 0 0,7-5 0 0 0,-9 9 134 0 0,0 0 1 0 0,0 0-1 0 0,0 0 0 0 0,0 0 1 0 0,0 0-1 0 0,0 1 1 0 0,0-1-1 0 0,0 1 1 0 0,0-1-1 0 0,0 1 1 0 0,0 0-1 0 0,0 0 1 0 0,0 0-1 0 0,0 0 1 0 0,0 0-1 0 0,0 0 1 0 0,0 0-1 0 0,1 1 1 0 0,-1-1-1 0 0,0 1 0 0 0,0 0 1 0 0,0 0-1 0 0,-1-1 1 0 0,3 2-1 0 0,18 11-1477 0 0,-1 2-3341 0 0,-10-7 279 0 0,-2-2-675 0 0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08:59.9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94 11 8754 0 0,'7'-11'10690'0'0,"-10"18"-9522"0"0,1 2-527 0 0,-3 4-265 0 0,-1 2-160 0 0,-3 5-56 0 0,1 2-160 0 0,-2 5-472 0 0,0 1-809 0 0,-1 2-1279 0 0,0-1-1641 0 0,-2-3 72 0 0,1-1-2192 0 0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09:00.3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0 237 10290 0 0,'16'0'10461'0'0,"63"2"-8846"0"0,-77-2-1596 0 0,-1 0-1 0 0,1 0 1 0 0,-1 0 0 0 0,1 1-1 0 0,-1-1 1 0 0,1 0-1 0 0,0 1 1 0 0,-1-1 0 0 0,0 1-1 0 0,1-1 1 0 0,-1 1 0 0 0,1 0-1 0 0,-1-1 1 0 0,0 1-1 0 0,1 0 1 0 0,-1 0 0 0 0,1 1-1 0 0,-1-1 0 0 0,0 0-1 0 0,-1 0 1 0 0,1 0 0 0 0,-1 0-1 0 0,0 0 1 0 0,1 0-1 0 0,-1 0 1 0 0,0 0-1 0 0,0 0 1 0 0,1 0 0 0 0,-1 0-1 0 0,0 0 1 0 0,0 0-1 0 0,0 0 1 0 0,0 0-1 0 0,0 0 1 0 0,-1 1 0 0 0,1-1-1 0 0,0 1 1 0 0,-3 6 79 0 0,-1 0 0 0 0,0 0 1 0 0,0 0-1 0 0,0 0 1 0 0,-7 7-1 0 0,-1 6 47 0 0,10-17-107 0 0,0 0 1 0 0,0 0-1 0 0,1 0 1 0 0,-1 0-1 0 0,1 0 0 0 0,0 1 1 0 0,1-1-1 0 0,-1 0 1 0 0,1 1-1 0 0,0 4 0 0 0,0-8-42 0 0,0 0 0 0 0,0 0 1 0 0,0 1-1 0 0,1-1 0 0 0,-1 0 0 0 0,0 0 0 0 0,1 0 0 0 0,-1 0 0 0 0,1 0 0 0 0,-1 1 0 0 0,1-1 0 0 0,-1 0 0 0 0,1 0 0 0 0,0 0 0 0 0,0-1 0 0 0,0 1 0 0 0,-1 0 0 0 0,1 0 0 0 0,0 0 0 0 0,0-1 0 0 0,0 1 0 0 0,0 0 0 0 0,0-1 0 0 0,0 1 0 0 0,0-1 0 0 0,1 1 0 0 0,-1-1 0 0 0,0 1 0 0 0,0-1 0 0 0,0 0 0 0 0,0 0 0 0 0,1 1 0 0 0,-1-1 0 0 0,0 0 0 0 0,0 0 0 0 0,0 0 0 0 0,1 0 0 0 0,-1-1 0 0 0,0 1 0 0 0,2-1 0 0 0,4 0-442 0 0,1-1 1 0 0,-1 1-1 0 0,0-2 0 0 0,-1 1 1 0 0,1-1-1 0 0,0 0 1 0 0,9-6-1 0 0,40-34-9412 0 0,-34 24 3144 0 0</inkml:trace>
  <inkml:trace contextRef="#ctx0" brushRef="#br0" timeOffset="1">284 8 12739 0 0,'26'7'6647'0'0,"20"-10"-4812"0"0,0 1-3142 0 0,-24 2-3875 0 0,-30-9 233 0 0,7 9 5192 0 0,-1-1-1 0 0,1 1 0 0 0,0 0 0 0 0,0 0 1 0 0,0 0-1 0 0,0 0 0 0 0,-1 1 0 0 0,1-1 1 0 0,0 0-1 0 0,0 1 0 0 0,0-1 0 0 0,0 0 1 0 0,0 1-1 0 0,0-1 0 0 0,0 1 0 0 0,0-1 0 0 0,0 1 1 0 0,0 0-1 0 0,0 0 0 0 0,0-1 0 0 0,0 1 1 0 0,0 0-1 0 0,1 0 0 0 0,-1 0 0 0 0,0 0 1 0 0,1 0-1 0 0,-1 0 0 0 0,0 0 0 0 0,1 0 1 0 0,-1 0-1 0 0,0 2 0 0 0,-17 42 3419 0 0,14-34-3031 0 0,-6 16 273 0 0,1-8-827 0 0,1 1-1 0 0,2 0 1 0 0,0 1 0 0 0,1-1-1 0 0,1 1 1 0 0,-2 24-1 0 0,8-29-641 0 0,3-2-4326 0 0,-5-14 4646 0 0,1 1 1 0 0,-1-1-1 0 0,0 1 0 0 0,1-1 1 0 0,-1 0-1 0 0,1 1 0 0 0,-1-1 1 0 0,1 0-1 0 0,-1 1 0 0 0,1-1 1 0 0,-1 0-1 0 0,1 0 1 0 0,-1 0-1 0 0,1 1 0 0 0,-1-1 1 0 0,1 0-1 0 0,-1 0 0 0 0,1 0 1 0 0,-1 0-1 0 0,1 0 0 0 0,-1 0 1 0 0,1 0-1 0 0,-1 0 0 0 0,1 0 1 0 0,0 0-1 0 0,-1 0 0 0 0,1 0 1 0 0,-1 0-1 0 0,1 0 0 0 0,-1-1 1 0 0,1 1-1 0 0,-1 0 1 0 0,1 0-1 0 0,-1-1 0 0 0,1 1 1 0 0,-1 0-1 0 0,1-1 0 0 0,-1 1 1 0 0,0 0-1 0 0,1-1 0 0 0,-1 1 1 0 0,0-1-1 0 0,1 1 0 0 0,-1-1 1 0 0,0 1-1 0 0,1-1 0 0 0,-1 1 1 0 0,0-1-1 0 0,0 1 0 0 0,1-1 1 0 0,9-11-3435 0 0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09:00.6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130 12 7594 0 0,'12'-12'7316'0'0,"-14"21"-3631"0"0,-13 22-2226 0 0,-1-7-1261 0 0,-1-1-1 0 0,-25 25 1 0 0,-1 3-230 0 0,42-51 37 0 0,1 0-1 0 0,-1 1 1 0 0,1-1 0 0 0,-1 1 0 0 0,1-1-1 0 0,0 0 1 0 0,-1 1 0 0 0,1-1-1 0 0,0 1 1 0 0,-1-1 0 0 0,1 1-1 0 0,0-1 1 0 0,0 1 0 0 0,-1-1-1 0 0,1 1 1 0 0,0 0 0 0 0,0-1 0 0 0,0 1-1 0 0,0-1 1 0 0,0 1 0 0 0,-1 0-1 0 0,1-1 1 0 0,0 1 0 0 0,1-1-1 0 0,-1 1 1 0 0,0-1 0 0 0,0 1-1 0 0,0 0 1 0 0,0-1 0 0 0,0 1 0 0 0,0-1-1 0 0,1 1 1 0 0,-1-1 0 0 0,0 1-1 0 0,1-1 1 0 0,-1 1 0 0 0,2 0 17 0 0,-1 0 0 0 0,1 0 0 0 0,-1-1 0 0 0,1 1 1 0 0,0-1-1 0 0,-1 1 0 0 0,1-1 0 0 0,0 0 0 0 0,-1 1 1 0 0,1-1-1 0 0,0 0 0 0 0,2 0 0 0 0,49-7 198 0 0,-35 2-780 0 0,0-1 1 0 0,22-11 0 0 0,-7-4-3752 0 0,-5-10-3899 0 0,-18 14 3376 0 0</inkml:trace>
</inkml:ink>
</file>

<file path=ppt/ink/ink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09:01.0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60 0 6281 0 0,'-2'3'8152'0'0,"-1"5"-4530"0"0,-8 22-2556 0 0,11-27-373 0 0,-3 5-277 0 0,-7 16 337 0 0,2 1-1 0 0,1 0 0 0 0,-8 51 1 0 0,15-76-754 0 0,0 0 1 0 0,0 1 0 0 0,0-1-1 0 0,0 0 1 0 0,0 1 0 0 0,0-1-1 0 0,0 0 1 0 0,0 1 0 0 0,0-1-1 0 0,0 0 1 0 0,0 1 0 0 0,0-1-1 0 0,0 0 1 0 0,0 0 0 0 0,0 1-1 0 0,0-1 1 0 0,1 0 0 0 0,-1 1-1 0 0,0-1 1 0 0,0 0 0 0 0,0 0-1 0 0,0 1 1 0 0,1-1 0 0 0,-1 0-1 0 0,0 0 1 0 0,0 1 0 0 0,1-1-1 0 0,-1 0 1 0 0,0 0 0 0 0,0 0-1 0 0,1 0 1 0 0,-1 1 0 0 0,0-1-1 0 0,1 0 1 0 0,-1 0 0 0 0,0 0-1 0 0,1 0 1 0 0,15-4-132 0 0,24-19-709 0 0,-32 18 348 0 0,22-16-1998 0 0,-24 17 1161 0 0,-2-1-1 0 0,1 0 1 0 0,0 1-1 0 0,-1-2 0 0 0,0 1 1 0 0,0 0-1 0 0,0-1 1 0 0,-1 0-1 0 0,4-8 1 0 0,4-15-259 0 0,-4 12 5857 0 0,-7 28 4790 0 0,-4 17-1011 0 0,1-14-9587 0 0,-20 70 3455 0 0,-3 15-2057 0 0,24-87-1563 0 0,1-1 0 0 0,0 1 1 0 0,1 17-1 0 0,1-19-4175 0 0,4 2-2338 0 0</inkml:trace>
</inkml:ink>
</file>

<file path=ppt/ink/ink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09:01.4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16 19844 0 0,'1'-2'2105'0'0,"0"-1"-1297"0"0,1 0 56 0 0,-1 0 8 0 0,0 1-224 0 0,0-1-304 0 0,0 3-96 0 0,1 0-119 0 0,-2 2-105 0 0,1 0-80 0 0,-1 2-225 0 0,0-1-343 0 0,1 1-544 0 0,-1 1-928 0 0</inkml:trace>
</inkml:ink>
</file>

<file path=ppt/ink/ink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09:13.0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56 39 8370 0 0,'-29'0'10362'0'0,"2"9"-4073"0"0,56-33-3840 0 0,-20 19-2406 0 0,1 1 0 0 0,0 1 0 0 0,1 0 0 0 0,-1 0 0 0 0,1 1 0 0 0,-1 1 0 0 0,1-1 0 0 0,-1 2 0 0 0,17 0 0 0 0,10 3 50 0 0,53 11 1 0 0,-55-7-1421 0 0,48 2 0 0 0,-72-8 800 0 0,21-1-4972 0 0,-30-1 4720 0 0,-1 1 0 0 0,1 0-1 0 0,-1-1 1 0 0,1 1 0 0 0,-1-1-1 0 0,1 1 1 0 0,-1-1 0 0 0,1 0-1 0 0,-1 0 1 0 0,0 0 0 0 0,1 0 0 0 0,-1 0-1 0 0,0 0 1 0 0,0 0 0 0 0,0 0-1 0 0,0 0 1 0 0,2-2 0 0 0</inkml:trace>
</inkml:ink>
</file>

<file path=ppt/ink/ink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09:13.3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89 64 5353 0 0,'-31'-19'3804'0'0,"24"15"-2302"0"0,0 1 0 0 0,1-1-1 0 0,0-1 1 0 0,0 1 0 0 0,0-1 0 0 0,0 0-1 0 0,-7-9 1 0 0,41 27 1730 0 0,-13-8-2939 0 0,4 3-32 0 0,39 9 0 0 0,-40-12-175 0 0,0 0 1 0 0,29 13-1 0 0,-45-17-37 0 0,-1-1-1 0 0,0 1 1 0 0,1 0-1 0 0,-1 0 1 0 0,0 0-1 0 0,0 0 1 0 0,0 0-1 0 0,1 0 1 0 0,-1 0-1 0 0,0 0 0 0 0,0 0 1 0 0,0 0-1 0 0,-1 0 1 0 0,1 1-1 0 0,0-1 1 0 0,0 0-1 0 0,-1 1 1 0 0,1-1-1 0 0,-1 1 1 0 0,1-1-1 0 0,-1 1 1 0 0,0-1-1 0 0,1 2 0 0 0,-1 0 63 0 0,0 0-1 0 0,-1 1 1 0 0,1-1-1 0 0,-1 0 0 0 0,1 0 1 0 0,-1 0-1 0 0,0 0 0 0 0,0 0 1 0 0,-1-1-1 0 0,-2 6 0 0 0,-2 3 107 0 0,-1-1 0 0 0,-1 0 0 0 0,0 0-1 0 0,-17 15 1 0 0,15-17-134 0 0,0 0 1 0 0,-22 12-1 0 0,-8 5-632 0 0,32-15-2490 0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1:37.9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61 14147 0 0,'4'2'5705'0'0,"5"1"-3868"0"0,8 4-1041 0 0,10 1-693 0 0,1-2-1 0 0,0-1 1 0 0,0 0 0 0 0,0-3-1 0 0,0 0 1 0 0,36-3 0 0 0,-63 1-223 0 0,1 0 1 0 0,-1 0 0 0 0,1 0-1 0 0,0-1 1 0 0,-1 1 0 0 0,1 0-1 0 0,0-1 1 0 0,-1 1 0 0 0,1-1-1 0 0,-1 1 1 0 0,1-1 0 0 0,-1 0-1 0 0,1 0 1 0 0,-1 0 0 0 0,0 0-1 0 0,1 0 1 0 0,-1 0 0 0 0,0 0-1 0 0,0 0 1 0 0,0 0 0 0 0,0-1 0 0 0,0 1-1 0 0,0 0 1 0 0,0-1 0 0 0,0 1-1 0 0,0-1 1 0 0,-1 1 0 0 0,1-1-1 0 0,-1 1 1 0 0,1-3 0 0 0,0 1 0 0 0,-1 0 0 0 0,0 1 0 0 0,0-1 0 0 0,0 1 0 0 0,0-1 0 0 0,-1 1 0 0 0,1-1 0 0 0,-1 1 0 0 0,1-1 0 0 0,-1 1 0 0 0,0 0 0 0 0,0-1 0 0 0,0 1 0 0 0,0 0 0 0 0,0-1 0 0 0,-1 1 0 0 0,1 0 0 0 0,-1 0 0 0 0,1 0 0 0 0,-3-2 0 0 0,2 2 212 0 0,-1 1 0 0 0,1-1 0 0 0,0 0 0 0 0,-1 1 0 0 0,1-1 0 0 0,-1 1 0 0 0,1 0 0 0 0,-1 0 0 0 0,0 0 0 0 0,0 0 0 0 0,1 0 0 0 0,-1 0 0 0 0,0 1 0 0 0,0-1 0 0 0,0 1 0 0 0,0 0 0 0 0,0 0 0 0 0,0 0 0 0 0,1 1 0 0 0,-1-1 0 0 0,0 0 0 0 0,0 1 0 0 0,0 0 0 0 0,0 0 0 0 0,1 0 0 0 0,-1 0 0 0 0,0 0 0 0 0,1 0 0 0 0,-1 1 0 0 0,-4 3 0 0 0,-1 0 251 0 0,1 1 1 0 0,-1 0-1 0 0,1 0 1 0 0,0 1-1 0 0,0 0 1 0 0,1 0-1 0 0,0 1 0 0 0,-6 9 1 0 0,1 2-186 0 0,1 1-1 0 0,0 0 1 0 0,2 0 0 0 0,0 1-1 0 0,-7 33 1 0 0,13-43-182 0 0,0 0 1 0 0,0 1-1 0 0,1-1 0 0 0,0 0 1 0 0,1 0-1 0 0,1 0 0 0 0,-1 1 1 0 0,2-1-1 0 0,0 0 0 0 0,0 0 1 0 0,1 0-1 0 0,7 19 0 0 0,-8-27-234 0 0,-1 1 0 0 0,1 0-1 0 0,1-1 1 0 0,-1 0 0 0 0,0 0-1 0 0,1 1 1 0 0,0-1-1 0 0,-1-1 1 0 0,1 1 0 0 0,0 0-1 0 0,1-1 1 0 0,-1 1 0 0 0,0-1-1 0 0,8 3 1 0 0,-9-4-240 0 0,0 0 1 0 0,1-1 0 0 0,-1 1-1 0 0,0-1 1 0 0,1 0-1 0 0,-1 0 1 0 0,0 0-1 0 0,1 0 1 0 0,-1 0-1 0 0,0 0 1 0 0,1 0-1 0 0,-1-1 1 0 0,0 1-1 0 0,0-1 1 0 0,1 0-1 0 0,-1 0 1 0 0,0 0 0 0 0,0 0-1 0 0,0 0 1 0 0,0 0-1 0 0,0 0 1 0 0,0-1-1 0 0,0 1 1 0 0,0-1-1 0 0,-1 1 1 0 0,3-4-1 0 0,11-11-3860 0 0</inkml:trace>
  <inkml:trace contextRef="#ctx0" brushRef="#br0" timeOffset="1">329 96 8570 0 0,'1'8'8429'0'0,"-3"12"-6447"0"0,2-20-1711 0 0,-5 40 799 0 0,-1-1 1 0 0,-23 72-1 0 0,23-94-1327 0 0,-1 1 1 0 0,0-1 0 0 0,-2 0-1 0 0,0-1 1 0 0,0 0-1 0 0,-2 0 1 0 0,0-1-1 0 0,-17 19 1 0 0,27-33 184 0 0,-16 14-1400 0 0,16-15 1400 0 0,1 0 1 0 0,-1 1-1 0 0,1-1 0 0 0,-1 1 1 0 0,1-1-1 0 0,-1 0 1 0 0,0 1-1 0 0,1-1 1 0 0,-1 0-1 0 0,1 0 0 0 0,-1 1 1 0 0,0-1-1 0 0,1 0 1 0 0,-1 0-1 0 0,0 0 1 0 0,1 0-1 0 0,-1 0 0 0 0,0 0 1 0 0,1 0-1 0 0,-1 0 1 0 0,0 0-1 0 0,1 0 1 0 0,-1 0-1 0 0,0-1 0 0 0,1 1 1 0 0,-1 0-1 0 0,1 0 1 0 0,-1-1-1 0 0,-1 0 1 0 0,2 1 76 0 0,0 0 0 0 0,0 0 0 0 0,0 0 0 0 0,0 0 0 0 0,0-1 0 0 0,0 1 0 0 0,0 0 0 0 0,0 0 0 0 0,0 0 0 0 0,0 0 0 0 0,0 0 0 0 0,0-1 0 0 0,0 1 0 0 0,0 0 0 0 0,0 0 0 0 0,1 0 0 0 0,-1 0 0 0 0,0 0 0 0 0,0-1 0 0 0,0 1 0 0 0,0 0 0 0 0,0 0 0 0 0,0 0 0 0 0,0 0 0 0 0,0 0 1 0 0,1 0-1 0 0,-1 0 0 0 0,0 0 0 0 0,0-1 0 0 0,0 1 0 0 0,0 0 0 0 0,0 0 0 0 0,0 0 0 0 0,1 0 0 0 0,-1 0 0 0 0,0 0 0 0 0,0 0 0 0 0,0 0 0 0 0,0 0 0 0 0,0 0 0 0 0,1 0 0 0 0,-1 0 0 0 0,0 0 0 0 0,0 0 0 0 0,0 0 0 0 0,0 0 0 0 0,1 0 0 0 0,-1 0 0 0 0,0 0 0 0 0,0 0 1 0 0,0 0-1 0 0,0 0 0 0 0,0 0 0 0 0,0 1 0 0 0,1-1 0 0 0,-1 0 0 0 0,0 0 0 0 0,0 0 0 0 0,12 1 570 0 0,-3 3-529 0 0,1-1 0 0 0,0-1 0 0 0,0 0 0 0 0,0 0 0 0 0,0-1 0 0 0,1 0 0 0 0,-1 0 0 0 0,0-1 0 0 0,1-1 1 0 0,-1 0-1 0 0,13-3 0 0 0,-13 1-732 0 0,0 0 0 0 0,0 0 0 0 0,0-2 0 0 0,-1 1 1 0 0,1-1-1 0 0,-1 0 0 0 0,0-1 0 0 0,-1 0 0 0 0,1-1 0 0 0,-1 0 1 0 0,0 0-1 0 0,-1 0 0 0 0,0-1 0 0 0,0 0 0 0 0,-1-1 1 0 0,0 0-1 0 0,5-9 0 0 0,8-13-765 0 0,4 3-1098 0 0</inkml:trace>
</inkml:ink>
</file>

<file path=ppt/ink/ink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09:14.3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8586 0 0,'6'34'7503'0'0,"15"20"-4208"0"0,-4-15-2279 0 0,45 197 205 0 0,-38-133-1735 0 0,-35-132-10690 0 0,-8-13 7488 0 0,-10-21 2597 0 0,11 21 849 0 0,-12-49 1 0 0,26 76 794 0 0,1 0 0 0 0,0 0 0 0 0,1 0 0 0 0,1 0 1 0 0,0-1-1 0 0,1 1 0 0 0,2-19 0 0 0,-1 32-242 0 0,-1-1-1 0 0,1 1 1 0 0,-1-1 0 0 0,1 1 0 0 0,0-1 0 0 0,0 1-1 0 0,0 0 1 0 0,0-1 0 0 0,0 1 0 0 0,0 0 0 0 0,1 0-1 0 0,-1 0 1 0 0,1 0 0 0 0,0 0 0 0 0,-1 0 0 0 0,1 0 0 0 0,0 1-1 0 0,0-1 1 0 0,4-2 0 0 0,-2 2-21 0 0,0 1 0 0 0,0-1 1 0 0,0 1-1 0 0,0 0 0 0 0,0 0 1 0 0,1 0-1 0 0,-1 1 0 0 0,0-1 0 0 0,1 1 1 0 0,6 0-1 0 0,4 2 30 0 0,-2 0 0 0 0,1 1 0 0 0,0 0 1 0 0,-1 1-1 0 0,1 1 0 0 0,14 6 0 0 0,-23-9-138 0 0,0 1 0 0 0,0-1 0 0 0,-1 1 0 0 0,1 0 0 0 0,-1 1 0 0 0,1-1-1 0 0,-1 1 1 0 0,0-1 0 0 0,0 1 0 0 0,-1 0 0 0 0,7 9 0 0 0,-9-10-74 0 0,0 0 0 0 0,1-1 0 0 0,-2 1-1 0 0,1 0 1 0 0,0 0 0 0 0,0 0 0 0 0,-1 0 0 0 0,0-1 0 0 0,1 1 0 0 0,-1 0-1 0 0,0 0 1 0 0,0 0 0 0 0,-1 0 0 0 0,1 0 0 0 0,-1 0 0 0 0,1 0 0 0 0,-1-1 0 0 0,0 1-1 0 0,0 0 1 0 0,0 0 0 0 0,0-1 0 0 0,-1 1 0 0 0,1-1 0 0 0,-3 3 0 0 0,-2 4 4 0 0,-1 0 1 0 0,0-1 0 0 0,0 0-1 0 0,-1 0 1 0 0,0-1 0 0 0,0 0-1 0 0,-1 0 1 0 0,0-1 0 0 0,0 0-1 0 0,-13 6 1 0 0,14-8-90 0 0,0-1 0 0 0,0 0 0 0 0,0 0 0 0 0,0 0 0 0 0,-1-1 1 0 0,1 0-1 0 0,-1-1 0 0 0,1 0 0 0 0,-1 0 0 0 0,0-1 0 0 0,1 0 0 0 0,-1-1 0 0 0,-12-2 0 0 0,21 3-54 0 0,0 0-1 0 0,-1 0 0 0 0,1 0 0 0 0,-1 0 1 0 0,1 0-1 0 0,0 0 0 0 0,-1 0 0 0 0,1 0 1 0 0,-1 0-1 0 0,1 0 0 0 0,0 0 1 0 0,-1 0-1 0 0,1-1 0 0 0,0 1 0 0 0,-1 0 1 0 0,1 0-1 0 0,0 0 0 0 0,-1-1 0 0 0,1 1 1 0 0,0 0-1 0 0,-1-1 0 0 0,1 1 0 0 0,0 0 1 0 0,0-1-1 0 0,-1 1 0 0 0,1 0 0 0 0,0-1 1 0 0,0 1-1 0 0,0 0 0 0 0,0-1 0 0 0,-1 1 1 0 0,1 0-1 0 0,0-1 0 0 0,0 1 0 0 0,0-1 1 0 0,11-10-4243 0 0,21-6-4585 0 0,-12 12 3189 0 0</inkml:trace>
</inkml:ink>
</file>

<file path=ppt/ink/ink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09:14.6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 64 11618 0 0,'-3'-11'5658'0'0,"-1"-1"-2714"0"0,0-2-735 0 0,2 3-513 0 0,1 4-672 0 0,0 3-456 0 0,-1 0-255 0 0,1 3-113 0 0,1 2-376 0 0,1 2-505 0 0,2 1-895 0 0,0 2-1385 0 0,2 0-1920 0 0,-1 4 72 0 0,-9-8 1057 0 0,10 11-1418 0 0</inkml:trace>
  <inkml:trace contextRef="#ctx0" brushRef="#br0" timeOffset="1">62 228 10370 0 0,'-6'56'10444'0'0,"7"4"-5904"0"0,0-51-4670 0 0,0 0 1 0 0,1-1-1 0 0,0 1 1 0 0,0 0-1 0 0,1 0 1 0 0,0-1-1 0 0,0 0 1 0 0,1 1-1 0 0,0-1 1 0 0,10 13-1 0 0,-3-10-4270 0 0,-2-8-3197 0 0</inkml:trace>
</inkml:ink>
</file>

<file path=ppt/ink/ink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09:15.0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83 1 12291 0 0,'-5'5'10046'0'0,"5"7"-6769"0"0,6 16-3713 0 0,-4-24 1330 0 0,7 25-546 0 0,20 44-1 0 0,-19-52-501 0 0,-1 1 0 0 0,-1 0 0 0 0,10 45 0 0 0,-18-67 124 0 0,0 1 1 0 0,0-1 0 0 0,-1 1-1 0 0,1-1 1 0 0,0 0-1 0 0,0 1 1 0 0,0-1-1 0 0,0 1 1 0 0,0-1-1 0 0,-1 0 1 0 0,1 1-1 0 0,0-1 1 0 0,0 0 0 0 0,-1 1-1 0 0,1-1 1 0 0,0 0-1 0 0,-1 1 1 0 0,1-1-1 0 0,0 0 1 0 0,-1 0-1 0 0,1 1 1 0 0,0-1-1 0 0,-1 0 1 0 0,1 0-1 0 0,-1 0 1 0 0,1 1 0 0 0,0-1-1 0 0,-1 0 1 0 0,1 0-1 0 0,-1 0 1 0 0,1 0-1 0 0,-1 0 1 0 0,1 0-1 0 0,0 0 1 0 0,-1 0-1 0 0,1 0 1 0 0,-1 0 0 0 0,1 0-1 0 0,-1 0 1 0 0,1 0-1 0 0,0 0 1 0 0,-1-1-1 0 0,-30-3-519 0 0,15 1 310 0 0,11 3 249 0 0,0 0 0 0 0,0 0 0 0 0,1 0 0 0 0,-1 1 0 0 0,0 0 0 0 0,1 0 0 0 0,-1 0 0 0 0,1 1 0 0 0,-1 0 1 0 0,1 0-1 0 0,-1 0 0 0 0,1 0 0 0 0,0 0 0 0 0,0 1 0 0 0,0 0 0 0 0,1 0 0 0 0,-1 0 0 0 0,1 0 0 0 0,-1 0 0 0 0,1 1 0 0 0,-3 5 0 0 0,4-6 27 0 0,0-1 0 0 0,1 1 0 0 0,-1 0 0 0 0,1 0-1 0 0,0 1 1 0 0,0-1 0 0 0,0 0 0 0 0,0 0 0 0 0,1 0-1 0 0,-1 1 1 0 0,1-1 0 0 0,0 0 0 0 0,0 0 0 0 0,0 1-1 0 0,1-1 1 0 0,-1 0 0 0 0,1 1 0 0 0,-1-1 0 0 0,1 0-1 0 0,0 0 1 0 0,0 0 0 0 0,1 0 0 0 0,-1 0-1 0 0,1 0 1 0 0,-1 0 0 0 0,1 0 0 0 0,0-1 0 0 0,0 1-1 0 0,0 0 1 0 0,1-1 0 0 0,2 3 0 0 0,-2-2-3 0 0,1 1 1 0 0,0-1-1 0 0,-1 0 1 0 0,1-1-1 0 0,0 1 1 0 0,0-1-1 0 0,1 0 1 0 0,-1 0-1 0 0,0 0 1 0 0,1 0-1 0 0,-1-1 1 0 0,1 0-1 0 0,0 0 1 0 0,-1 0-1 0 0,1 0 1 0 0,0-1-1 0 0,-1 0 1 0 0,1 0 0 0 0,0 0-1 0 0,0 0 1 0 0,-1-1-1 0 0,1 0 1 0 0,8-2-1 0 0,-1-1-308 0 0,-1 0 0 0 0,0-1-1 0 0,13-6 1 0 0,30-21-5199 0 0,-46 27 4136 0 0,8-7-4294 0 0,-1 1-2313 0 0</inkml:trace>
</inkml:ink>
</file>

<file path=ppt/ink/ink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09:16.8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 8 10714 0 0,'-18'2'6237'0'0,"9"-2"-3683"0"0,10-3 124 0 0,4 1-2567 0 0,0 1 0 0 0,0 0 0 0 0,-1 0 0 0 0,1 0 0 0 0,0 1 0 0 0,0 0 0 0 0,0 0 0 0 0,0 0 0 0 0,0 1 0 0 0,0-1 0 0 0,7 3 0 0 0,4-1-10 0 0,14 0-392 0 0,62 5 807 0 0,-31-5-4938 0 0</inkml:trace>
</inkml:ink>
</file>

<file path=ppt/ink/ink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09:17.2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21 9090 0 0,'0'0'227'0'0,"0"-1"1"0"0,0 1 0 0 0,-1-1-1 0 0,1 1 1 0 0,0-1-1 0 0,0 1 1 0 0,0-1-1 0 0,0 1 1 0 0,0-1-1 0 0,0 1 1 0 0,1-1-1 0 0,-1 1 1 0 0,0-1-1 0 0,0 1 1 0 0,0-1-1 0 0,0 1 1 0 0,1-1-1 0 0,-1 1 1 0 0,0-1-1 0 0,0 1 1 0 0,1 0 0 0 0,-1-1-1 0 0,0 1 1 0 0,1-1-1 0 0,-1 1 1 0 0,0 0-1 0 0,1-1 1 0 0,-1 1-1 0 0,0 0 1 0 0,1-1-1 0 0,-1 1 1 0 0,1 0-1 0 0,-1 0 1 0 0,1 0-1 0 0,-1-1 1 0 0,1 1-1 0 0,-1 0 1 0 0,1 0-1 0 0,-1 0 1 0 0,1 0 0 0 0,-1 0-1 0 0,1 0 1 0 0,0 0-1 0 0,30 1 1867 0 0,-16 1-1338 0 0,105-5 627 0 0,-3 1-2450 0 0,-40-2-8996 0 0,-69 4 5681 0 0,2 4-983 0 0</inkml:trace>
</inkml:ink>
</file>

<file path=ppt/ink/ink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09:18.0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131 1 6049 0 0,'-47'17'9875'0'0,"-1"10"-4211"0"0,45-25-5576 0 0,1-1 0 0 0,-1 1 0 0 0,1 0-1 0 0,0 0 1 0 0,-1 0 0 0 0,1 0 0 0 0,0 1-1 0 0,0-1 1 0 0,0 0 0 0 0,1 1 0 0 0,-1 0-1 0 0,1-1 1 0 0,-1 1 0 0 0,1 0-1 0 0,0 0 1 0 0,0 0 0 0 0,0 0 0 0 0,0 0-1 0 0,0 0 1 0 0,1 0 0 0 0,0 0 0 0 0,-1 0-1 0 0,1 0 1 0 0,0 0 0 0 0,1 0-1 0 0,-1 0 1 0 0,0 0 0 0 0,1 0 0 0 0,0 0-1 0 0,-1 0 1 0 0,3 4 0 0 0,-3-6-102 0 0,1 0-1 0 0,-1 0 1 0 0,0-1 0 0 0,1 1-1 0 0,-1 0 1 0 0,0 0 0 0 0,1-1-1 0 0,-1 1 1 0 0,1 0 0 0 0,-1-1-1 0 0,1 1 1 0 0,0-1 0 0 0,-1 1-1 0 0,1 0 1 0 0,-1-1 0 0 0,1 0-1 0 0,0 1 1 0 0,0-1 0 0 0,-1 1-1 0 0,1-1 1 0 0,0 0 0 0 0,0 1-1 0 0,-1-1 1 0 0,1 0 0 0 0,0 0-1 0 0,0 0 1 0 0,0 0 0 0 0,-1 1-1 0 0,1-1 1 0 0,2-1 0 0 0,-1 1 23 0 0,0-1 1 0 0,0 0-1 0 0,1 1 1 0 0,-1-1-1 0 0,0 0 1 0 0,0-1 0 0 0,0 1-1 0 0,0 0 1 0 0,0-1-1 0 0,0 1 1 0 0,2-3-1 0 0,-1 1-168 0 0,0 0-1 0 0,0 0 0 0 0,0 0 1 0 0,0-1-1 0 0,-1 1 1 0 0,1-1-1 0 0,-1 0 0 0 0,0 0 1 0 0,0 0-1 0 0,0 0 1 0 0,0 0-1 0 0,1-6 0 0 0,-2 25-6941 0 0,-1-15 7103 0 0,0 0 0 0 0,0-1-1 0 0,0 1 1 0 0,0 0-1 0 0,0 0 1 0 0,0 0 0 0 0,0 0-1 0 0,0 0 1 0 0,0 0 0 0 0,0-1-1 0 0,0 1 1 0 0,0 0-1 0 0,0 0 1 0 0,-1 0 0 0 0,1 0-1 0 0,0 0 1 0 0,0 0-1 0 0,0 0 1 0 0,0 0 0 0 0,0-1-1 0 0,0 1 1 0 0,0 0 0 0 0,-1 0-1 0 0,1 0 1 0 0,0 0-1 0 0,0 0 1 0 0,0 0 0 0 0,0 0-1 0 0,0 0 1 0 0,0 0-1 0 0,-1 0 1 0 0,1 0 0 0 0,0 0-1 0 0,0 0 1 0 0,0 0-1 0 0,0 0 1 0 0,0 0 0 0 0,0 0-1 0 0,-1 0 1 0 0,1 0 0 0 0,0 0-1 0 0,0 0 1 0 0,0 0-1 0 0,0 0 1 0 0,0 0 0 0 0,0 0-1 0 0,-1 0 1 0 0,1 0-1 0 0,0 1 1 0 0,0-1 0 0 0,0 0-1 0 0,0 0 1 0 0,0 0-1 0 0,0 0 1 0 0,0 0 0 0 0,0 0-1 0 0,-1 0 1 0 0,1 0 0 0 0,0 1-1 0 0,0-1 1 0 0,0 0-1 0 0,0 0 1 0 0,0 0 0 0 0,0 0-1 0 0,0 0 1 0 0,0 0-1 0 0,0 1 1 0 0,0-1 0 0 0,0 0-1 0 0,-10-20 4433 0 0,7 14-4057 0 0,-2-5 2870 0 0,4 27 490 0 0,39-16-2470 0 0,50-7-1167 0 0,-71 4-306 0 0,0 0-1 0 0,0 2 1 0 0,0 0 0 0 0,0 1 0 0 0,0 1 0 0 0,30 5 0 0 0</inkml:trace>
</inkml:ink>
</file>

<file path=ppt/ink/ink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09:18.4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4 6505 0 0,'-4'0'17536'0'0,"12"1"-17258"0"0,15-4 165 0 0,0 2 1 0 0,0 0 0 0 0,0 2 0 0 0,-1 0 0 0 0,1 2-1 0 0,0 0 1 0 0,-1 2 0 0 0,39 13 0 0 0,-44-12-951 0 0,-11-3-50 0 0,-1 0-1 0 0,1-1 1 0 0,0 0-1 0 0,-1 0 1 0 0,1-1-1 0 0,0 0 1 0 0,0 0-1 0 0,0 0 1 0 0,0 0-1 0 0,10-1 1 0 0</inkml:trace>
</inkml:ink>
</file>

<file path=ppt/ink/ink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09:19.2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155 40 7001 0 0,'-4'-1'1785'0'0,"0"-1"-1"0"0,0 1 0 0 0,1 0 0 0 0,-1 0 0 0 0,0 0 0 0 0,-7 0 0 0 0,9 1-1334 0 0,0 1-1 0 0,0-1 0 0 0,1 0 0 0 0,-1 0 0 0 0,0 1 1 0 0,0-1-1 0 0,1 1 0 0 0,-1-1 0 0 0,0 1 0 0 0,1 0 0 0 0,-1 0 1 0 0,-2 1-1 0 0,1 1-291 0 0,0 0 1 0 0,1 0-1 0 0,-1 0 1 0 0,1 1-1 0 0,-1-1 1 0 0,1 1-1 0 0,0-1 1 0 0,0 1-1 0 0,1 0 1 0 0,-1 0-1 0 0,1 0 1 0 0,0 0-1 0 0,-1 5 1 0 0,0-1-111 0 0,1 0 0 0 0,0-1 1 0 0,0 1-1 0 0,1 0 1 0 0,0-1-1 0 0,1 1 1 0 0,0 0-1 0 0,0-1 0 0 0,0 1 1 0 0,1-1-1 0 0,0 1 1 0 0,0-1-1 0 0,1 0 0 0 0,5 9 1 0 0,-6-11-50 0 0,1 0 0 0 0,0 0 0 0 0,0-1 0 0 0,0 1 0 0 0,0-1 0 0 0,1 0 0 0 0,0 0 0 0 0,0 0 0 0 0,0 0 0 0 0,0-1 0 0 0,1 1 0 0 0,-1-1 0 0 0,1-1 0 0 0,0 1 0 0 0,0 0 0 0 0,0-1 0 0 0,0 0 0 0 0,0 0 0 0 0,1-1 0 0 0,8 2 0 0 0,-11-2 0 0 0,0-1 0 0 0,0 0 1 0 0,0 0-1 0 0,-1 0 0 0 0,1 0 0 0 0,0-1 0 0 0,0 1 0 0 0,0-1 0 0 0,0 1 1 0 0,-1-1-1 0 0,1 0 0 0 0,0 0 0 0 0,-1 0 0 0 0,1-1 0 0 0,-1 1 1 0 0,1-1-1 0 0,-1 1 0 0 0,1-1 0 0 0,-1 0 0 0 0,2-2 0 0 0,0 0 0 0 0,-1 0-1 0 0,0 0 0 0 0,-1-1 0 0 0,1 1 1 0 0,-1-1-1 0 0,0 0 0 0 0,0 1 1 0 0,0-1-1 0 0,-1 0 0 0 0,2-9 1 0 0,-1 2-3 0 0,0 0 1 0 0,-1 0 0 0 0,-1 0 0 0 0,0-1 0 0 0,-1 1-1 0 0,0 0 1 0 0,-1 0 0 0 0,-6-22 0 0 0,6 29-6 0 0,0 0 0 0 0,0 0 1 0 0,-1 1-1 0 0,0-1 0 0 0,1 1 0 0 0,-1-1 1 0 0,-1 1-1 0 0,1 0 0 0 0,-1 1 0 0 0,0-1 1 0 0,0 0-1 0 0,0 1 0 0 0,0 0 1 0 0,0 0-1 0 0,-1 0 0 0 0,1 1 0 0 0,-1-1 1 0 0,0 1-1 0 0,0 0 0 0 0,0 1 1 0 0,0-1-1 0 0,0 1 0 0 0,0 0 0 0 0,0 0 1 0 0,0 1-1 0 0,-1-1 0 0 0,1 1 0 0 0,0 0 1 0 0,0 0-1 0 0,-1 1 0 0 0,1 0 1 0 0,0 0-1 0 0,0 0 0 0 0,0 0 0 0 0,0 1 1 0 0,0 0-1 0 0,0 0 0 0 0,1 0 1 0 0,-1 1-1 0 0,0 0 0 0 0,1-1 0 0 0,0 2 1 0 0,0-1-1 0 0,0 0 0 0 0,0 1 0 0 0,0 0 1 0 0,1 0-1 0 0,0 0 0 0 0,-6 9 1 0 0,5-6-533 0 0,1 1 0 0 0,0-1 1 0 0,0 1-1 0 0,-2 12 1 0 0,-1 15-5339 0 0,6-34 5512 0 0,0 0-1 0 0,0 0 1 0 0,-1 0 0 0 0,1 0 0 0 0,0 0 0 0 0,0 0 0 0 0,-1 0 0 0 0,1-1-1 0 0,-1 1 1 0 0,1 0 0 0 0,-1 0 0 0 0,1 0 0 0 0,-1 0 0 0 0,1-1 0 0 0,-1 1-1 0 0,0 0 1 0 0,0 0 0 0 0,-5 6-3062 0 0,4 6-2783 0 0</inkml:trace>
</inkml:ink>
</file>

<file path=ppt/ink/ink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09:20.0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180 43 5857 0 0,'-1'-1'571'0'0,"0"0"-1"0"0,0 1 1 0 0,0-1-1 0 0,0 0 1 0 0,0 1-1 0 0,0-1 1 0 0,-1 1-1 0 0,1-1 1 0 0,0 1-1 0 0,0-1 1 0 0,0 1-1 0 0,-1 0 1 0 0,1 0 0 0 0,0 0-1 0 0,-1-1 1 0 0,1 1-1 0 0,0 1 1 0 0,0-1-1 0 0,-1 0 1 0 0,1 0-1 0 0,0 0 1 0 0,-2 1-1 0 0,1 0-106 0 0,-1 0 0 0 0,1 0 1 0 0,0 0-1 0 0,0 1 0 0 0,1-1 0 0 0,-1 1 0 0 0,0-1 0 0 0,0 1 0 0 0,1 0 1 0 0,-1-1-1 0 0,-2 5 0 0 0,2-3-367 0 0,0-1-1 0 0,0 1 1 0 0,1 0 0 0 0,-1 0 0 0 0,1 0 0 0 0,0 0 0 0 0,0 1-1 0 0,0-1 1 0 0,0 0 0 0 0,0 0 0 0 0,1 1 0 0 0,-1-1-1 0 0,1 0 1 0 0,0 1 0 0 0,0-1 0 0 0,0 0 0 0 0,1 1 0 0 0,0 4-1 0 0,2-3-97 0 0,0 0 0 0 0,1-1-1 0 0,-1 1 1 0 0,1-1-1 0 0,0 1 1 0 0,0-1 0 0 0,0 0-1 0 0,1 0 1 0 0,-1-1-1 0 0,1 1 1 0 0,0-1 0 0 0,0 0-1 0 0,0-1 1 0 0,0 1-1 0 0,1-1 1 0 0,-1 0 0 0 0,7 2-1 0 0,-8-3-2 0 0,1 1-1 0 0,-1-1 1 0 0,0 0-1 0 0,1 0 0 0 0,-1-1 1 0 0,1 1-1 0 0,-1-1 1 0 0,0 0-1 0 0,1 0 1 0 0,-1-1-1 0 0,1 1 1 0 0,-1-1-1 0 0,1 0 1 0 0,-1 0-1 0 0,0 0 1 0 0,0-1-1 0 0,1 1 1 0 0,-1-1-1 0 0,0 0 1 0 0,0 0-1 0 0,-1-1 0 0 0,7-4 1 0 0,-8 5 8 0 0,0 0-1 0 0,0 0 1 0 0,-1 0 0 0 0,1-1-1 0 0,-1 1 1 0 0,1 0 0 0 0,-1-1-1 0 0,0 1 1 0 0,0-1 0 0 0,0 0-1 0 0,0 1 1 0 0,-1-1 0 0 0,1 0-1 0 0,-1 1 1 0 0,1-1 0 0 0,-1 0-1 0 0,0 0 1 0 0,-1-4 0 0 0,1 3-4 0 0,-1-1-1 0 0,-1 1 1 0 0,1-1 0 0 0,0 1 0 0 0,-1 0 0 0 0,0-1-1 0 0,0 1 1 0 0,0 0 0 0 0,-1 0 0 0 0,-4-5-1 0 0,2 3-45 0 0,0 0 0 0 0,0 0-1 0 0,-1 1 1 0 0,0 0 0 0 0,0 0-1 0 0,0 0 1 0 0,-1 1 0 0 0,0-1-1 0 0,0 2 1 0 0,0-1 0 0 0,0 1-1 0 0,-14-5 1 0 0,12 7-108 0 0,0 0 0 0 0,1 0 0 0 0,-1 1 0 0 0,0 0 0 0 0,0 1 0 0 0,1 0-1 0 0,-1 0 1 0 0,1 1 0 0 0,-1 0 0 0 0,1 0 0 0 0,-1 1 0 0 0,-8 4 0 0 0,11-5-100 0 0,1 1 1 0 0,1 0-1 0 0,-1 0 0 0 0,0 0 1 0 0,1 0-1 0 0,-1 1 1 0 0,1-1-1 0 0,0 1 1 0 0,0 0-1 0 0,1 1 0 0 0,-1-1 1 0 0,1 1-1 0 0,0-1 1 0 0,0 1-1 0 0,0 0 1 0 0,1 0-1 0 0,0 0 0 0 0,0 0 1 0 0,-2 10-1 0 0,2-6-343 0 0,0 1 0 0 0,1-1 0 0 0,1 0 0 0 0,-1 0 0 0 0,2 1 0 0 0,-1-1 0 0 0,1 0 0 0 0,1 1 1 0 0,-1-1-1 0 0,2 0 0 0 0,4 12 0 0 0,-6-17 697 0 0,1 0 1 0 0,1 0 0 0 0,-1 0-1 0 0,0 0 1 0 0,1-1 0 0 0,0 1 0 0 0,0-1-1 0 0,0 0 1 0 0,0 0 0 0 0,7 5 0 0 0,-6-5 379 0 0,0-1 1 0 0,0 0-1 0 0,1 0 1 0 0,-1 0-1 0 0,0-1 1 0 0,1 1-1 0 0,-1-1 1 0 0,1 0-1 0 0,0-1 1 0 0,-1 1-1 0 0,10-1 1 0 0,68-1 3288 0 0,40-1-4641 0 0,-113 2 894 0 0,9-1-5966 0 0,-8-1-390 0 0,-16 1 2718 0 0,2 5 55 0 0</inkml:trace>
</inkml:ink>
</file>

<file path=ppt/ink/ink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09:20.4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 8562 0 0,'4'0'11486'0'0,"12"1"-8486"0"0,-3-1-2622 0 0,36-2 34 0 0,0 1 0 0 0,54 7-1 0 0,-102-6-413 0 0,0 0 1 0 0,0 0-1 0 0,1 0 0 0 0,-1 0 0 0 0,0 0 0 0 0,1 1 0 0 0,-1-1 1 0 0,0 0-1 0 0,0 1 0 0 0,1-1 0 0 0,-1 1 0 0 0,0-1 0 0 0,0 1 1 0 0,0-1-1 0 0,0 1 0 0 0,0 0 0 0 0,0 0 0 0 0,0 0 0 0 0,0-1 0 0 0,0 1 1 0 0,0 0-1 0 0,0 0 0 0 0,0 0 0 0 0,0 3 0 0 0,0-3-24 0 0,-2 0 0 0 0,1 1 0 0 0,0-1-1 0 0,0 0 1 0 0,0 1 0 0 0,-1-1 0 0 0,1 0 0 0 0,0 1-1 0 0,-1-1 1 0 0,0 0 0 0 0,1 1 0 0 0,-1-1 0 0 0,0 0-1 0 0,1 0 1 0 0,-1 0 0 0 0,0 0 0 0 0,0 0-1 0 0,-1 2 1 0 0,-7 5-160 0 0,0 0 0 0 0,0 0 0 0 0,-20 11 0 0 0,25-16 162 0 0,-25 17-9 0 0,27-20 51 0 0,1 1-1 0 0,0 0 0 0 0,0 0 1 0 0,1 0-1 0 0,-1-1 1 0 0,0 1-1 0 0,0 0 1 0 0,0 0-1 0 0,1 0 1 0 0,-1 0-1 0 0,0 0 1 0 0,1 0-1 0 0,-1 1 1 0 0,1-1-1 0 0,-1 0 1 0 0,1 0-1 0 0,0 0 1 0 0,-1 0-1 0 0,1 1 1 0 0,0-1-1 0 0,0 0 1 0 0,0 0-1 0 0,0 2 1 0 0,1-2-11 0 0,0 0-1 0 0,-1 1 1 0 0,1-1 0 0 0,1 0 0 0 0,-1 0 0 0 0,0 0 0 0 0,0 0-1 0 0,0 0 1 0 0,1-1 0 0 0,-1 1 0 0 0,0 0 0 0 0,1-1-1 0 0,-1 1 1 0 0,0 0 0 0 0,1-1 0 0 0,-1 0 0 0 0,1 1 0 0 0,-1-1-1 0 0,3 0 1 0 0,29 5-42 0 0,-16-4-630 0 0,0-1 0 0 0,33-4 0 0 0,-41 2-1599 0 0,0 0 0 0 0,0 0-1 0 0,17-7 1 0 0,-5-3-5568 0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1:38.3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69 53 4649 0 0,'-4'-31'3817'0'0,"4"30"-3448"0"0,0 0-1 0 0,0 0 1 0 0,-1 0 0 0 0,1 1 0 0 0,0-1-1 0 0,0 0 1 0 0,0 0 0 0 0,-1 0 0 0 0,1 0-1 0 0,0 0 1 0 0,-1 0 0 0 0,1 0-1 0 0,-1 0 1 0 0,1 1 0 0 0,-1-1 0 0 0,0 0-1 0 0,1 0 1 0 0,-1 1 0 0 0,0-1 0 0 0,1 0-1 0 0,-1 1 1 0 0,0-1 0 0 0,0 1 0 0 0,0-1-1 0 0,1 1 1 0 0,-1-1 0 0 0,-2 0 0 0 0,2 2-39 0 0,-1 0 0 0 0,1 0 0 0 0,0 0 0 0 0,-1 0 0 0 0,1 0 1 0 0,0 0-1 0 0,0 0 0 0 0,0 1 0 0 0,0-1 0 0 0,0 0 0 0 0,0 1 0 0 0,0-1 1 0 0,0 1-1 0 0,0-1 0 0 0,1 1 0 0 0,-1-1 0 0 0,0 1 0 0 0,1-1 0 0 0,-1 4 1 0 0,-8 34 61 0 0,8-37-214 0 0,-6 43 4 0 0,1 0 1 0 0,1 48-1 0 0,5-89-219 0 0,0 0-1 0 0,0-1 1 0 0,1 1-1 0 0,-1 0 1 0 0,1 0-1 0 0,0-1 1 0 0,0 1-1 0 0,0-1 1 0 0,0 1-1 0 0,1-1 1 0 0,0 1-1 0 0,3 5 1 0 0,-4-8 5 0 0,0 0 0 0 0,1 1 0 0 0,-1-1 0 0 0,0 0 0 0 0,1 0 0 0 0,-1 0-1 0 0,1 0 1 0 0,-1 0 0 0 0,1 0 0 0 0,-1-1 0 0 0,1 1 0 0 0,0 0 0 0 0,-1-1 0 0 0,1 1 0 0 0,0-1 0 0 0,0 0 0 0 0,-1 1 0 0 0,1-1 0 0 0,0 0 0 0 0,0 0 0 0 0,-1 0 0 0 0,1 0 0 0 0,0-1 0 0 0,0 1 0 0 0,-1 0 0 0 0,1-1 0 0 0,0 1 0 0 0,2-2 0 0 0,15-5 627 0 0,44-16-5320 0 0,-51 18 2056 0 0,0-1 1 0 0,0 0-1 0 0,-1 0 0 0 0,0-1 1 0 0,18-15-1 0 0,-14 7-652 0 0</inkml:trace>
</inkml:ink>
</file>

<file path=ppt/ink/ink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09:20.7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133 0 17364 0 0,'-3'9'582'0'0,"0"-1"-1"0"0,0 0 1 0 0,1 1 0 0 0,0 0 0 0 0,0 0 0 0 0,1-1-1 0 0,1 1 1 0 0,-1 0 0 0 0,1 0 0 0 0,3 17 0 0 0,-2-22-547 0 0,0-1 0 0 0,0 1 1 0 0,0-1-1 0 0,1 0 0 0 0,-1 0 1 0 0,1 1-1 0 0,0-1 1 0 0,-1 0-1 0 0,2 0 0 0 0,-1-1 1 0 0,0 1-1 0 0,1 0 1 0 0,-1-1-1 0 0,1 1 0 0 0,0-1 1 0 0,-1 0-1 0 0,1 0 1 0 0,0 0-1 0 0,0 0 0 0 0,1-1 1 0 0,-1 1-1 0 0,0-1 1 0 0,1 0-1 0 0,-1 0 0 0 0,0 0 1 0 0,1 0-1 0 0,-1 0 1 0 0,1-1-1 0 0,6 1 0 0 0,-6-1-17 0 0,0-1 0 0 0,0 1-1 0 0,0-1 1 0 0,0 1 0 0 0,0-1 0 0 0,0 0-1 0 0,-1 0 1 0 0,1-1 0 0 0,0 1-1 0 0,-1-1 1 0 0,1 0 0 0 0,-1 0-1 0 0,0 0 1 0 0,0 0 0 0 0,1 0 0 0 0,-1-1-1 0 0,-1 0 1 0 0,1 1 0 0 0,0-1-1 0 0,-1 0 1 0 0,1 0 0 0 0,-1-1-1 0 0,0 1 1 0 0,0 0 0 0 0,0-1 0 0 0,-1 1-1 0 0,1-1 1 0 0,-1 0 0 0 0,0 1-1 0 0,0-1 1 0 0,1-5 0 0 0,-1 6-58 0 0,0 0 0 0 0,-1-1 0 0 0,1 1 0 0 0,-1 0 0 0 0,1 0 0 0 0,-1 0 0 0 0,0-1 1 0 0,-1 1-1 0 0,1 0 0 0 0,0 0 0 0 0,-1-1 0 0 0,0 1 0 0 0,1 0 0 0 0,-2 0 0 0 0,1 0 0 0 0,0 0 1 0 0,0 0-1 0 0,-1 0 0 0 0,0 0 0 0 0,1 1 0 0 0,-1-1 0 0 0,0 1 0 0 0,0-1 0 0 0,-1 1 0 0 0,1-1 0 0 0,0 1 1 0 0,-1 0-1 0 0,1 0 0 0 0,-1 0 0 0 0,0 1 0 0 0,0-1 0 0 0,0 1 0 0 0,1-1 0 0 0,-1 1 0 0 0,-1 0 1 0 0,1 0-1 0 0,-4 0 0 0 0,0 0-657 0 0,-1 1 0 0 0,0 0 0 0 0,1 0 0 0 0,-1 1 0 0 0,0 0 1 0 0,1 0-1 0 0,-1 1 0 0 0,1 0 0 0 0,0 1 0 0 0,-1-1 0 0 0,-6 5 1 0 0,1-1-481 0 0,0 1 0 0 0,1 0 0 0 0,0 1 0 0 0,-22 18 0 0 0,4 11-223 0 0,27-32 1904 0 0,0 1-1 0 0,0-1 1 0 0,0 1-1 0 0,1 0 1 0 0,0 0 0 0 0,0 0-1 0 0,0 0 1 0 0,-1 12-1 0 0,3-14-164 0 0,0-1 0 0 0,0 1 0 0 0,0-1 0 0 0,1 1 0 0 0,-1-1 0 0 0,1 1 0 0 0,-1-1 0 0 0,1 1 1 0 0,1-1-1 0 0,-1 0 0 0 0,0 0 0 0 0,1 1 0 0 0,-1-1 0 0 0,1 0 0 0 0,0 0 0 0 0,0-1 0 0 0,0 1 0 0 0,0 0 0 0 0,1-1 0 0 0,-1 1 0 0 0,1-1 0 0 0,0 1 0 0 0,-1-1 0 0 0,1 0 0 0 0,0-1 0 0 0,0 1 0 0 0,0 0 1 0 0,1-1-1 0 0,-1 1 0 0 0,5 0 0 0 0,7 3-233 0 0,0-2 1 0 0,0 0 0 0 0,1 0 0 0 0,-1-2-1 0 0,1 0 1 0 0,0 0 0 0 0,-1-2 0 0 0,20-2-1 0 0,18-8-3782 0 0,-7-6-5308 0 0,-27 7 1685 0 0</inkml:trace>
</inkml:ink>
</file>

<file path=ppt/ink/ink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09:21.1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0 9178 0 0,'-10'10'9666'0'0,"7"8"-5521"0"0,6 23-3080 0 0,-2-31-207 0 0,1 12-982 0 0,9 72 1374 0 0,1-49-3713 0 0,7-6-5157 0 0,-14-33 2445 0 0</inkml:trace>
</inkml:ink>
</file>

<file path=ppt/ink/ink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09:21.5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1 16980 0 0,'-1'12'1829'0'0,"0"1"1"0"0,1-1 0 0 0,2 23-1 0 0,10 36 240 0 0,-7-50-2034 0 0,-2 0 1 0 0,0 0-1 0 0,0 39 0 0 0,-3-59-62 0 0,0-1 0 0 0,0 0 0 0 0,0 1 0 0 0,0-1 0 0 0,0 1 0 0 0,0-1 0 0 0,0 1 0 0 0,0-1 0 0 0,0 1 0 0 0,0-1 0 0 0,0 1 0 0 0,0-1 0 0 0,0 1 0 0 0,0-1 0 0 0,-1 1 0 0 0,1-1 0 0 0,0 1 0 0 0,0-1 0 0 0,-1 1 0 0 0,1-1-1 0 0,0 0 1 0 0,0 1 0 0 0,-1-1 0 0 0,1 1 0 0 0,0-1 0 0 0,-2 1 0 0 0,-5-11-535 0 0,-4-22-15 0 0,11 21 504 0 0,0 0 0 0 0,1 1 1 0 0,0-1-1 0 0,0 0 0 0 0,1 1 1 0 0,7-19-1 0 0,-8 24 63 0 0,1 1 1 0 0,-1-1-1 0 0,1 0 0 0 0,1 1 0 0 0,-1-1 1 0 0,0 1-1 0 0,1 0 0 0 0,0 0 1 0 0,0 0-1 0 0,1 0 0 0 0,-1 1 1 0 0,1-1-1 0 0,-1 1 0 0 0,1 0 1 0 0,0 0-1 0 0,7-4 0 0 0,-10 6 21 0 0,1 1 1 0 0,-1-1-1 0 0,0 1 1 0 0,0-1-1 0 0,1 1 0 0 0,-1-1 1 0 0,0 1-1 0 0,1 0 0 0 0,-1 0 1 0 0,0 0-1 0 0,1 0 0 0 0,-1 0 1 0 0,0 0-1 0 0,1 0 0 0 0,-1 0 1 0 0,1 0-1 0 0,-1 1 1 0 0,0-1-1 0 0,0 0 0 0 0,1 1 1 0 0,-1-1-1 0 0,0 1 0 0 0,0 0 1 0 0,1-1-1 0 0,-1 1 0 0 0,0 0 1 0 0,0 0-1 0 0,0 0 0 0 0,0-1 1 0 0,0 1-1 0 0,0 0 0 0 0,0 1 1 0 0,-1-1-1 0 0,1 0 1 0 0,0 0-1 0 0,-1 0 0 0 0,1 0 1 0 0,0 1-1 0 0,-1-1 0 0 0,1 0 1 0 0,-1 0-1 0 0,0 1 0 0 0,1-1 1 0 0,-1 0-1 0 0,0 1 0 0 0,0-1 1 0 0,0 3-1 0 0,1 2 35 0 0,-1 0 0 0 0,1 0 0 0 0,-1 1 0 0 0,-1-1 0 0 0,1 0 0 0 0,-1 0 1 0 0,0 1-1 0 0,-1-1 0 0 0,-2 7 0 0 0,0-4-41 0 0,-1-1 0 0 0,0-1 0 0 0,-1 1 0 0 0,0 0 0 0 0,0-1 0 0 0,0 0 0 0 0,-1-1 0 0 0,0 0 0 0 0,-1 0 0 0 0,-8 6 0 0 0,-18 15 0 0 0,34-27-5 0 0,0 0 1 0 0,0 0 0 0 0,-1 1-1 0 0,1-1 1 0 0,0 0 0 0 0,0 0-1 0 0,0 0 1 0 0,0 0 0 0 0,-1 0 0 0 0,1 0-1 0 0,0 1 1 0 0,0-1 0 0 0,0 0-1 0 0,0 0 1 0 0,0 0 0 0 0,0 0-1 0 0,0 1 1 0 0,0-1 0 0 0,0 0-1 0 0,-1 0 1 0 0,1 0 0 0 0,0 1-1 0 0,0-1 1 0 0,0 0 0 0 0,0 0 0 0 0,0 0-1 0 0,0 1 1 0 0,0-1 0 0 0,0 0-1 0 0,0 0 1 0 0,0 0 0 0 0,0 1-1 0 0,1-1 1 0 0,-1 0 0 0 0,0 0-1 0 0,0 0 1 0 0,0 1 0 0 0,0-1-1 0 0,0 0 1 0 0,0 0 0 0 0,0 0 0 0 0,0 0-1 0 0,1 0 1 0 0,-1 1 0 0 0,0-1-1 0 0,0 0 1 0 0,0 0 0 0 0,0 0-1 0 0,0 0 1 0 0,1 0 0 0 0,-1 0-1 0 0,0 1 1 0 0,0-1 0 0 0,1 0-1 0 0,17 4-7 0 0,20-2-21 0 0,70-6-711 0 0,-94 2-1272 0 0,0 0 0 0 0,0-1 1 0 0,14-5-1 0 0,-27 8 1723 0 0,0 0 0 0 0,0-1 0 0 0,0 1-1 0 0,0-1 1 0 0,-1 1 0 0 0,1-1-1 0 0,0 1 1 0 0,0-1 0 0 0,0 0 0 0 0,0 1-1 0 0,-1-1 1 0 0,1 0 0 0 0,0 0 0 0 0,0 0-1 0 0,-1 1 1 0 0,1-1 0 0 0,-1 0-1 0 0,1 0 1 0 0,-1 0 0 0 0,1 0 0 0 0,-1 0-1 0 0,0 0 1 0 0,1 0 0 0 0,-1 0-1 0 0,0-2 1 0 0,2-3-1125 0 0,5-7-3714 0 0</inkml:trace>
</inkml:ink>
</file>

<file path=ppt/ink/ink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09:21.9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16035 0 0,'15'116'9522'0'0,"19"57"-7241"0"0,-9-52-2778 0 0,-16-83-2209 0 0,-6-26-400 0 0</inkml:trace>
</inkml:ink>
</file>

<file path=ppt/ink/ink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09:23.6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117 4 4817 0 0,'-3'-1'716'0'0,"0"0"1"0"0,0 1-1 0 0,0-1 1 0 0,0 1-1 0 0,0 0 0 0 0,0 0 1 0 0,0 0-1 0 0,0 0 0 0 0,0 1 1 0 0,0-1-1 0 0,0 1 0 0 0,1-1 1 0 0,-1 1-1 0 0,0 0 1 0 0,0 1-1 0 0,0-1 0 0 0,1 0 1 0 0,-5 3-1 0 0,3-1-365 0 0,1 1 1 0 0,-1-1-1 0 0,1 1 0 0 0,-1 0 1 0 0,1 0-1 0 0,0 0 0 0 0,0 0 0 0 0,1 0 1 0 0,0 0-1 0 0,-3 7 0 0 0,0 1-316 0 0,1 1-1 0 0,1-1 1 0 0,0 0-1 0 0,0 1 0 0 0,2 0 1 0 0,-1 0-1 0 0,2 25 0 0 0,2-16-124 0 0,1 1 0 0 0,1-1 0 0 0,1 0 0 0 0,1-1 0 0 0,0 1-1 0 0,2-1 1 0 0,1 0 0 0 0,0-1 0 0 0,2 0 0 0 0,0-1 0 0 0,1 0-1 0 0,16 19 1 0 0,-22-32-651 0 0,0 1-1 0 0,1-1 0 0 0,0-1 1 0 0,12 9-1 0 0,-16-13 176 0 0,0 1 1 0 0,-1-1-1 0 0,1 0 0 0 0,0 1 0 0 0,-1-1 0 0 0,1 0 0 0 0,0-1 0 0 0,0 1 0 0 0,0 0 1 0 0,0-1-1 0 0,0 0 0 0 0,0 0 0 0 0,0 0 0 0 0,0 0 0 0 0,0 0 0 0 0,0 0 0 0 0,4-2 1 0 0,8-4-4200 0 0</inkml:trace>
</inkml:ink>
</file>

<file path=ppt/ink/ink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09:24.0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7066 0 0,'51'9'9575'0'0,"-35"-7"-9203"0"0,1 0 0 0 0,-1 1-1 0 0,0 1 1 0 0,24 8 0 0 0,-36-10-337 0 0,-1-1 0 0 0,1 1 0 0 0,-1 0 0 0 0,1 0 0 0 0,-1 0 0 0 0,0 1 0 0 0,0-1 0 0 0,0 1 0 0 0,0 0 0 0 0,0-1 0 0 0,0 1 0 0 0,-1 0 0 0 0,0 1 0 0 0,1-1 0 0 0,-1 0 0 0 0,0 1 0 0 0,-1-1 0 0 0,1 1 0 0 0,-1 0 0 0 0,1 0 0 0 0,-1-1 0 0 0,0 1 0 0 0,0 0 0 0 0,0 7 0 0 0,-1-5-221 0 0,1 0 1 0 0,-2 1 0 0 0,1-1-1 0 0,-1 0 1 0 0,0 0-1 0 0,0 1 1 0 0,0-1-1 0 0,-1 0 1 0 0,0 0 0 0 0,0 0-1 0 0,-1 0 1 0 0,0-1-1 0 0,-3 7 1 0 0,2-7-1036 0 0,0 0 0 0 0,0 0 0 0 0,0 0 0 0 0,-1 0 0 0 0,0 0 0 0 0,0-1 0 0 0,-9 6 0 0 0,-1 1-2957 0 0</inkml:trace>
</inkml:ink>
</file>

<file path=ppt/ink/ink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09:24.3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8 6281 0 0,'0'0'432'0'0,"1"-1"-1"0"0,0 0 1 0 0,-1 1 0 0 0,1-1-1 0 0,0 0 1 0 0,0 1-1 0 0,-1-1 1 0 0,1 1-1 0 0,0-1 1 0 0,0 1-1 0 0,0 0 1 0 0,0-1-1 0 0,-1 1 1 0 0,1 0 0 0 0,0 0-1 0 0,0-1 1 0 0,0 1-1 0 0,0 0 1 0 0,0 0-1 0 0,0 0 1 0 0,0 0-1 0 0,1 0 1 0 0,29 1 2691 0 0,-20 0-2143 0 0,107 4 811 0 0,-40 3-5348 0 0,-59-7 48 0 0</inkml:trace>
</inkml:ink>
</file>

<file path=ppt/ink/ink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09:24.7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52 0 7234 0 0,'-3'39'11686'0'0,"-6"4"-9163"0"0,8-36-2739 0 0,-1 0 1 0 0,-1 0-1 0 0,1 0 1 0 0,-1 0-1 0 0,0-1 1 0 0,-1 1-1 0 0,0-1 1 0 0,0 0 0 0 0,-6 7-1 0 0,10-13 205 0 0,0 0-1 0 0,0 0 0 0 0,0 0 1 0 0,0 0-1 0 0,0 0 1 0 0,0-1-1 0 0,0 1 1 0 0,0 0-1 0 0,0 0 0 0 0,-1 0 1 0 0,1 0-1 0 0,0 0 1 0 0,0 0-1 0 0,0 0 1 0 0,0 0-1 0 0,0 0 0 0 0,0 0 1 0 0,0 0-1 0 0,0 0 1 0 0,-1 0-1 0 0,1 0 1 0 0,0 0-1 0 0,0 0 1 0 0,0 0-1 0 0,0 0 0 0 0,0 0 1 0 0,0 0-1 0 0,0 0 1 0 0,-1 0-1 0 0,1 0 1 0 0,0 0-1 0 0,0 0 0 0 0,0 0 1 0 0,0 0-1 0 0,0 0 1 0 0,0 0-1 0 0,0 0 1 0 0,-1 0-1 0 0,13-11 811 0 0,2 7-596 0 0,-1 1-1 0 0,1 1 0 0 0,0 0 1 0 0,0 1-1 0 0,0 0 0 0 0,19 2 1 0 0,17-1-1766 0 0,-46 0 1215 0 0,2 0-1127 0 0,1 0 0 0 0,0-1 1 0 0,-1 0-1 0 0,1 0 0 0 0,-1-1 1 0 0,11-3-1 0 0,-1-3-4311 0 0</inkml:trace>
</inkml:ink>
</file>

<file path=ppt/ink/ink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09:25.0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 10282 0 0,'14'0'7963'0'0,"5"-1"-3790"0"0,93 0-2809 0 0,-95 1-1258 0 0,-18-2-230 0 0,-2 2 98 0 0,1 0-1 0 0,-1 0 1 0 0,0 0 0 0 0,0 1-1 0 0,1-1 1 0 0,-1 0 0 0 0,0 1-1 0 0,1 0 1 0 0,-1-1 0 0 0,-2 3-1 0 0,1-1 36 0 0,-1 0 0 0 0,1 0-1 0 0,0 1 1 0 0,0-1-1 0 0,0 1 1 0 0,1 0-1 0 0,-1 1 1 0 0,1-1-1 0 0,0 1 1 0 0,-1-1 0 0 0,1 1-1 0 0,1 0 1 0 0,-1 0-1 0 0,1 0 1 0 0,-1 0-1 0 0,1 1 1 0 0,1-1 0 0 0,-1 1-1 0 0,0-1 1 0 0,1 1-1 0 0,0 0 1 0 0,0-1-1 0 0,1 1 1 0 0,-1 0 0 0 0,1 0-1 0 0,0 0 1 0 0,0-1-1 0 0,1 7 1 0 0,0-7-22 0 0,0 0 0 0 0,0 1 1 0 0,0-1-1 0 0,0 0 0 0 0,1 1 0 0 0,0-1 1 0 0,0 0-1 0 0,0 0 0 0 0,0 0 0 0 0,0-1 1 0 0,1 1-1 0 0,0 0 0 0 0,0-1 0 0 0,0 0 1 0 0,0 1-1 0 0,0-1 0 0 0,1-1 0 0 0,-1 1 1 0 0,1 0-1 0 0,0-1 0 0 0,0 0 0 0 0,0 0 1 0 0,0 0-1 0 0,0 0 0 0 0,0-1 0 0 0,1 1 1 0 0,-1-1-1 0 0,0 0 0 0 0,1-1 0 0 0,4 1 1 0 0,35 1-2540 0 0,-17-8-5829 0 0</inkml:trace>
  <inkml:trace contextRef="#ctx0" brushRef="#br0" timeOffset="1">157 249 4361 0 0,'-7'3'-486'0'0,"-10"4"2972"0"0,-1 5 6583 0 0,18-12-8841 0 0,-1 1 0 0 0,1-1-1 0 0,0 0 1 0 0,0 1 0 0 0,0-1 0 0 0,0 0-1 0 0,-1 1 1 0 0,1-1 0 0 0,0 1 0 0 0,0-1-1 0 0,0 0 1 0 0,0 1 0 0 0,0-1 0 0 0,0 1 0 0 0,0-1-1 0 0,0 0 1 0 0,0 1 0 0 0,0-1 0 0 0,0 1-1 0 0,0-1 1 0 0,0 0 0 0 0,0 1 0 0 0,0-1-1 0 0,1 0 1 0 0,-1 1 0 0 0,0-1 0 0 0,0 1 0 0 0,0-1-1 0 0,1 0 1 0 0,-1 1 0 0 0,21 14 1153 0 0,-5-8-1506 0 0,1 0 0 0 0,18 5 1 0 0,-11-6-2960 0 0,-1-2-3880 0 0,-8-2-1173 0 0</inkml:trace>
</inkml:ink>
</file>

<file path=ppt/ink/ink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09:25.4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 1 15587 0 0,'-3'0'313'0'0,"0"1"-1"0"0,1 0 1 0 0,-1 0-1 0 0,0 0 1 0 0,1 0-1 0 0,-1 1 0 0 0,0-1 1 0 0,-3 4-1 0 0,6-5-290 0 0,0 0 0 0 0,-1 0 0 0 0,1 0 0 0 0,0 0 0 0 0,0 1 0 0 0,0-1 0 0 0,0 0 0 0 0,0 0 0 0 0,0 0 0 0 0,-1 1 0 0 0,1-1 0 0 0,0 0 0 0 0,0 0 0 0 0,0 1 1 0 0,0-1-1 0 0,0 0 0 0 0,0 0 0 0 0,0 1 0 0 0,0-1 0 0 0,0 0 0 0 0,0 0 0 0 0,0 0 0 0 0,0 1 0 0 0,0-1 0 0 0,0 0 0 0 0,0 0 0 0 0,1 1 0 0 0,-1-1 0 0 0,0 0 0 0 0,0 0 0 0 0,0 0 0 0 0,0 1 0 0 0,0-1 0 0 0,0 0 0 0 0,1 0 0 0 0,15 9 1254 0 0,14 0 218 0 0,-15-6-1237 0 0,-1 2-1 0 0,1-1 1 0 0,-1 2-1 0 0,-1 0 1 0 0,17 9 0 0 0,-28-13-234 0 0,1-1 0 0 0,-1 1 0 0 0,0 0 0 0 0,0-1 0 0 0,0 1 0 0 0,0 0 0 0 0,0 0 0 0 0,-1 0 0 0 0,1 0 1 0 0,-1 1-1 0 0,1-1 0 0 0,-1 0 0 0 0,0 1 0 0 0,0-1 0 0 0,0 1 0 0 0,0-1 0 0 0,0 1 0 0 0,0-1 0 0 0,-1 1 1 0 0,1 0-1 0 0,-1-1 0 0 0,0 1 0 0 0,0 0 0 0 0,0 0 0 0 0,0-1 0 0 0,0 1 0 0 0,-1 0 0 0 0,1-1 0 0 0,-1 1 1 0 0,1-1-1 0 0,-1 1 0 0 0,0 0 0 0 0,0-1 0 0 0,-1 0 0 0 0,-1 4 0 0 0,1-2-20 0 0,0-1 0 0 0,0 1 0 0 0,0-1 1 0 0,-1 1-1 0 0,0-1 0 0 0,1 0 0 0 0,-1 0 0 0 0,0 0 0 0 0,-1-1 0 0 0,1 1 0 0 0,0-1 0 0 0,-6 3 0 0 0,-1 0-61 0 0,0-1-1 0 0,-1 0 0 0 0,-12 3 0 0 0,-20 7-151 0 0,44-10 140 0 0,8 1 85 0 0,11 1 58 0 0,-6-4-108 0 0,0-1 1 0 0,0 0-1 0 0,0-1 0 0 0,-1-1 0 0 0,1 0 0 0 0,0-1 0 0 0,16-4 0 0 0,12-7-2598 0 0,-7-6-3605 0 0,-32 17 5289 0 0,1-1 0 0 0,-1 0 0 0 0,0 0 0 0 0,0-1 0 0 0,0 1 0 0 0,0-1 0 0 0,-1 1 0 0 0,1-1 0 0 0,3-7 0 0 0,0-4-2453 0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1:38.6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92 1 10530 0 0,'-6'3'7225'0'0,"-1"5"-3363"0"0,-11 23-1791 0 0,15-25-1156 0 0,-6 11-696 0 0,0 1 1 0 0,2-1-1 0 0,0 2 0 0 0,1-1 1 0 0,1 1-1 0 0,0 0 1 0 0,2 0-1 0 0,-2 28 1 0 0,4-38-212 0 0,0-1 0 0 0,1 1 0 0 0,1 0 0 0 0,0 0 0 0 0,0-1 1 0 0,0 1-1 0 0,1-1 0 0 0,0 1 0 0 0,1-1 0 0 0,0 0 0 0 0,0 1 0 0 0,1-1 0 0 0,0-1 0 0 0,0 1 1 0 0,1-1-1 0 0,0 0 0 0 0,0 0 0 0 0,1 0 0 0 0,0 0 0 0 0,0-1 0 0 0,7 5 0 0 0,-9-8-10 0 0,-1 0 0 0 0,1-1-1 0 0,-1 0 1 0 0,1 0 0 0 0,0 0-1 0 0,-1 0 1 0 0,1 0-1 0 0,0-1 1 0 0,0 0 0 0 0,1 0-1 0 0,-1 0 1 0 0,0 0 0 0 0,0 0-1 0 0,0-1 1 0 0,1 0-1 0 0,-1 0 1 0 0,0 0 0 0 0,0-1-1 0 0,0 1 1 0 0,1-1 0 0 0,-1 0-1 0 0,0 0 1 0 0,0 0-1 0 0,0-1 1 0 0,0 0 0 0 0,0 1-1 0 0,-1-1 1 0 0,1-1 0 0 0,0 1-1 0 0,-1 0 1 0 0,0-1-1 0 0,1 0 1 0 0,-1 0 0 0 0,0 0-1 0 0,4-5 1 0 0,-1 0-2 0 0,0 1 0 0 0,-1-1-1 0 0,0 0 1 0 0,0-1 0 0 0,-1 1 0 0 0,0-1 0 0 0,-1 0 0 0 0,0 0-1 0 0,0 0 1 0 0,-1-1 0 0 0,0 1 0 0 0,0 0 0 0 0,-1-1 0 0 0,0 0-1 0 0,-1-9 1 0 0,-2 6-139 0 0,0 1-1 0 0,0-1 1 0 0,-1 1-1 0 0,-1-1 1 0 0,0 1-1 0 0,0 0 1 0 0,-2 1-1 0 0,1-1 1 0 0,-1 1-1 0 0,-1 0 1 0 0,0 0-1 0 0,-1 1 0 0 0,0 0 1 0 0,0 1-1 0 0,-12-11 1 0 0,8 12-1878 0 0</inkml:trace>
  <inkml:trace contextRef="#ctx0" brushRef="#br0" timeOffset="1">410 70 10314 0 0,'6'14'3798'0'0,"0"0"-1"0"0,5 25 0 0 0,-7-22-2899 0 0,-2 1-1 0 0,0 0 1 0 0,-1 32-1 0 0,-2-33-952 0 0,3 94 271 0 0,0-98-1193 0 0,0 1 0 0 0,0-1 0 0 0,7 18 0 0 0,2-11-3394 0 0,2-13-4931 0 0,-5-7 3963 0 0</inkml:trace>
</inkml:ink>
</file>

<file path=ppt/ink/ink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09:25.7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48 1 4921 0 0,'-8'0'13334'0'0,"8"0"-13104"0"0,-9 18 4206 0 0,-6 28-4913 0 0,14-40 1326 0 0,0-5-838 0 0,-2 9 23 0 0,0 0 1 0 0,1 1 0 0 0,0-1-1 0 0,0 0 1 0 0,0 12 0 0 0,2-20-44 0 0,0 0 1 0 0,0-1 0 0 0,0 1 0 0 0,1-1 0 0 0,-1 1 0 0 0,0 0 0 0 0,1-1 0 0 0,-1 1-1 0 0,1-1 1 0 0,-1 1 0 0 0,1-1 0 0 0,-1 1 0 0 0,1-1 0 0 0,0 0 0 0 0,0 1 0 0 0,0-1-1 0 0,0 0 1 0 0,0 0 0 0 0,0 1 0 0 0,0-1 0 0 0,0 0 0 0 0,1 0 0 0 0,-1 0 0 0 0,0 0-1 0 0,1-1 1 0 0,-1 1 0 0 0,0 0 0 0 0,1 0 0 0 0,-1-1 0 0 0,1 1 0 0 0,-1-1 0 0 0,1 0 0 0 0,0 1-1 0 0,-1-1 1 0 0,1 0 0 0 0,-1 0 0 0 0,1 0 0 0 0,0 0 0 0 0,-1 0 0 0 0,1 0 0 0 0,-1 0-1 0 0,2-1 1 0 0,43-11-338 0 0,-8 1-2519 0 0,-13 10-3802 0 0</inkml:trace>
</inkml:ink>
</file>

<file path=ppt/ink/ink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09:26.1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 13051 0 0,'2'2'400'0'0,"0"0"0"0"0,-1 1 0 0 0,1-1 0 0 0,0-1 0 0 0,0 1 0 0 0,0 0 0 0 0,0 0 0 0 0,0-1 0 0 0,0 1 0 0 0,1-1 0 0 0,-1 0 0 0 0,1 0 0 0 0,-1 0 0 0 0,1 0 0 0 0,-1 0 0 0 0,1 0 0 0 0,-1-1 0 0 0,1 1 0 0 0,0-1 0 0 0,2 1 0 0 0,2-2-252 0 0,-1 0 0 0 0,0 0 1 0 0,0-1-1 0 0,0 0 0 0 0,0 0 0 0 0,9-5 1 0 0,20-6 179 0 0,-35 13-336 0 0,1 0 0 0 0,-1 0 0 0 0,0 0 1 0 0,0-1-1 0 0,1 1 0 0 0,-1 0 0 0 0,0 0 0 0 0,1 0 1 0 0,-1 0-1 0 0,0 0 0 0 0,1 0 0 0 0,-1 0 0 0 0,0-1 1 0 0,1 1-1 0 0,-1 0 0 0 0,0 0 0 0 0,1 0 0 0 0,-1 0 1 0 0,0 0-1 0 0,1 1 0 0 0,-1-1 0 0 0,0 0 0 0 0,1 0 1 0 0,-1 0-1 0 0,0 0 0 0 0,1 0 0 0 0,-1 0 0 0 0,0 0 1 0 0,0 1-1 0 0,1-1 0 0 0,-1 0 0 0 0,0 0 0 0 0,0 1 1 0 0,1-1-1 0 0,-1 0 0 0 0,0 0 0 0 0,0 1 0 0 0,1-1 0 0 0,-1 0 1 0 0,0 0-1 0 0,0 1 0 0 0,0-1 0 0 0,-6 16-602 0 0,-17 16-327 0 0,21-29 968 0 0,0-1 1 0 0,0 1-1 0 0,0 0 0 0 0,0-1 1 0 0,0 1-1 0 0,1 0 1 0 0,-1 0-1 0 0,1 1 0 0 0,0-1 1 0 0,0 0-1 0 0,0 0 1 0 0,0 1-1 0 0,1-1 0 0 0,-1 0 1 0 0,1 1-1 0 0,0-1 1 0 0,0 6-1 0 0,1-7 24 0 0,0 1-1 0 0,-1-1 1 0 0,1 0 0 0 0,0 0-1 0 0,0 0 1 0 0,1 0 0 0 0,-1 0-1 0 0,0 0 1 0 0,1 0 0 0 0,-1 0 0 0 0,1-1-1 0 0,-1 1 1 0 0,1 0 0 0 0,0-1-1 0 0,0 1 1 0 0,0-1 0 0 0,0 0-1 0 0,0 0 1 0 0,0 0 0 0 0,0 0-1 0 0,0 0 1 0 0,0 0 0 0 0,1 0-1 0 0,-1-1 1 0 0,0 1 0 0 0,5 0 0 0 0,-1 0-69 0 0,0-1-1 0 0,1 0 1 0 0,-1 0 0 0 0,0 0 0 0 0,0 0 0 0 0,0-1 0 0 0,0 0 0 0 0,1-1 0 0 0,-1 1 0 0 0,0-1 0 0 0,-1 0 0 0 0,1 0 0 0 0,10-6 0 0 0,11-11-2739 0 0,-3-3-3387 0 0,-9 3-2129 0 0</inkml:trace>
</inkml:ink>
</file>

<file path=ppt/ink/ink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09:26.4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14 14483 0 0,'-5'2'6072'0'0,"7"6"-3455"0"0,12 8-1794 0 0,-11-12-183 0 0,13 16-349 0 0,-2 0 1 0 0,0 2-1 0 0,-2-1 1 0 0,0 2-1 0 0,-1 0 1 0 0,-1 0 0 0 0,10 36-1 0 0,-44-115-4390 0 0,20 43 3696 0 0,-16-70-856 0 0,19 77 1263 0 0,0 0-1 0 0,1 0 1 0 0,-1-1 0 0 0,1 1-1 0 0,1 0 1 0 0,-1-1 0 0 0,1 1-1 0 0,0 0 1 0 0,0 0 0 0 0,1 0-1 0 0,2-7 1 0 0,-3 12 29 0 0,0-1 0 0 0,0 1 0 0 0,0 0 1 0 0,0-1-1 0 0,0 1 0 0 0,0 0 0 0 0,0 0 0 0 0,0 0 1 0 0,0 0-1 0 0,0-1 0 0 0,1 2 0 0 0,-1-1 1 0 0,1 0-1 0 0,-1 0 0 0 0,0 0 0 0 0,1 1 0 0 0,-1-1 1 0 0,1 1-1 0 0,0-1 0 0 0,-1 1 0 0 0,1-1 0 0 0,-1 1 1 0 0,1 0-1 0 0,0 0 0 0 0,-1 0 0 0 0,1 0 0 0 0,-1 0 1 0 0,1 0-1 0 0,0 0 0 0 0,-1 1 0 0 0,1-1 0 0 0,-1 1 1 0 0,1-1-1 0 0,-1 1 0 0 0,1-1 0 0 0,-1 1 0 0 0,1 0 1 0 0,-1 0-1 0 0,0 0 0 0 0,3 1 0 0 0,0 1 21 0 0,-1-1-1 0 0,1 1 1 0 0,-1-1-1 0 0,1 1 0 0 0,-1 0 1 0 0,0 0-1 0 0,0 0 1 0 0,0 1-1 0 0,-1-1 1 0 0,1 1-1 0 0,-1 0 1 0 0,0 0-1 0 0,0-1 1 0 0,3 8-1 0 0,-4-5-53 0 0,-1 0 0 0 0,0 0 0 0 0,1 0 0 0 0,-2 0 0 0 0,1 0 0 0 0,-1 0 0 0 0,0-1 0 0 0,0 1 0 0 0,-1 0 0 0 0,1 0 0 0 0,-1-1-1 0 0,-1 1 1 0 0,1-1 0 0 0,-1 0 0 0 0,0 1 0 0 0,0-1 0 0 0,0-1 0 0 0,-1 1 0 0 0,0 0 0 0 0,0-1 0 0 0,0 0 0 0 0,0 0 0 0 0,-1 0 0 0 0,1 0 0 0 0,-1-1 0 0 0,0 1 0 0 0,0-1 0 0 0,0-1 0 0 0,-1 1 0 0 0,-9 3 0 0 0,111-28 352 0 0,-56 13-2919 0 0,-1 0-5303 0 0,-27 3 915 0 0</inkml:trace>
</inkml:ink>
</file>

<file path=ppt/ink/ink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09:26.8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102 1 6393 0 0,'-3'4'1656'0'0,"1"0"-1"0"0,0 0 0 0 0,0 0 0 0 0,0 1 1 0 0,0-1-1 0 0,-1 8 0 0 0,-2 27 3619 0 0,5-34-5210 0 0,0 0 0 0 0,0 0 0 0 0,-1 1-1 0 0,1-1 1 0 0,-1 0 0 0 0,-1 0 0 0 0,1 0-1 0 0,-1 0 1 0 0,1-1 0 0 0,-2 1 0 0 0,1 0-1 0 0,0-1 1 0 0,-1 1 0 0 0,0-1 0 0 0,0 0-1 0 0,0 0 1 0 0,0 0 0 0 0,-1 0 0 0 0,-5 4-1 0 0,-18 7-804 0 0,17-10-74 0 0,28-7 726 0 0,3-3 71 0 0,56-9 325 0 0,-27 12-3905 0 0,-49 2 3472 0 0,-1 0 1 0 0,1 0-1 0 0,-1 0 1 0 0,1 0-1 0 0,-1 0 0 0 0,1 0 1 0 0,-1 0-1 0 0,1 1 1 0 0,-1-1-1 0 0,1 0 1 0 0,-1 0-1 0 0,0 0 1 0 0,1 1-1 0 0,-1-1 0 0 0,1 0 1 0 0,-1 0-1 0 0,0 1 1 0 0,1-1-1 0 0,-1 0 1 0 0,0 1-1 0 0,1-1 1 0 0,-1 0-1 0 0,0 1 0 0 0,1-1 1 0 0,-1 1-1 0 0,0-1 1 0 0,0 1-1 0 0,0-1 1 0 0,1 0-1 0 0,-1 1 0 0 0,0-1 1 0 0,0 1-1 0 0,0-1 1 0 0,0 2-1 0 0,-6 19-801 0 0,-21 20 2719 0 0,25-39-1743 0 0,-89 128 7158 0 0,99-143-6704 0 0,-7 11-483 0 0,1 0-1 0 0,-1-1 1 0 0,0 1 0 0 0,0 0 0 0 0,1 0-1 0 0,0 0 1 0 0,-1 0 0 0 0,1 0 0 0 0,0 0 0 0 0,0 0-1 0 0,0 0 1 0 0,0 1 0 0 0,0-1 0 0 0,0 1-1 0 0,0 0 1 0 0,1-1 0 0 0,-1 1 0 0 0,0 0-1 0 0,1 0 1 0 0,-1 1 0 0 0,1-1 0 0 0,-1 0-1 0 0,1 1 1 0 0,-1 0 0 0 0,1-1 0 0 0,0 1-1 0 0,4 1 1 0 0,2 0-693 0 0,-1 1-1 0 0,1 1 0 0 0,-1 0 1 0 0,15 6-1 0 0,28 22-11050 0 0,-37-20 5604 0 0</inkml:trace>
</inkml:ink>
</file>

<file path=ppt/ink/ink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09:27.2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61 13443 0 0,'-1'-2'530'0'0,"-1"1"-1"0"0,1-1 1 0 0,-1-1 0 0 0,1 1 0 0 0,0 0-1 0 0,0 0 1 0 0,0 0 0 0 0,1-1-1 0 0,-1 1 1 0 0,0 0 0 0 0,1-1 0 0 0,-1 1-1 0 0,1 0 1 0 0,0-1 0 0 0,0 1 0 0 0,0-1-1 0 0,0-2 1 0 0,1 4-462 0 0,0 0 1 0 0,0 0-1 0 0,0-1 0 0 0,0 1 0 0 0,0 0 1 0 0,0 0-1 0 0,0 0 0 0 0,0 0 1 0 0,0 0-1 0 0,0 0 0 0 0,1 0 0 0 0,-1 1 1 0 0,0-1-1 0 0,1 0 0 0 0,-1 1 1 0 0,0-1-1 0 0,1 1 0 0 0,-1-1 1 0 0,1 1-1 0 0,-1 0 0 0 0,1-1 0 0 0,-1 1 1 0 0,1 0-1 0 0,-1 0 0 0 0,1 0 1 0 0,-1 0-1 0 0,1 1 0 0 0,-1-1 0 0 0,2 1 1 0 0,4-1-4 0 0,1 1 0 0 0,-1 1 0 0 0,0 0 0 0 0,0-1 0 0 0,-1 2 0 0 0,13 5 0 0 0,-16-7-345 0 0,-1 0 0 0 0,1 1 0 0 0,0-1 0 0 0,-1 1 0 0 0,1-1 0 0 0,-1 1 0 0 0,1 0-1 0 0,-1 0 1 0 0,0 0 0 0 0,0 1 0 0 0,0-1 0 0 0,0 0 0 0 0,0 1 0 0 0,-1-1 0 0 0,1 1 0 0 0,-1 0 0 0 0,1 0-1 0 0,0 3 1 0 0,-2-5-7 0 0,0 0 0 0 0,0-1 0 0 0,0 1 0 0 0,0-1 0 0 0,0 1 0 0 0,0-1-1 0 0,0 1 1 0 0,0 0 0 0 0,0-1 0 0 0,0 1 0 0 0,0-1 0 0 0,-1 1 0 0 0,1-1 0 0 0,0 1-1 0 0,0-1 1 0 0,-1 1 0 0 0,1-1 0 0 0,0 1 0 0 0,-1-1 0 0 0,1 0 0 0 0,-1 1 0 0 0,1-1-1 0 0,-1 1 1 0 0,1-1 0 0 0,0 0 0 0 0,-1 1 0 0 0,1-1 0 0 0,-1 0 0 0 0,1 0 0 0 0,-1 1-1 0 0,0-1 1 0 0,1 0 0 0 0,-1 0 0 0 0,1 0 0 0 0,-1 0 0 0 0,1 0 0 0 0,-1 0 0 0 0,1 0-1 0 0,-1 0 1 0 0,0 0 0 0 0,1 0 0 0 0,-1 0 0 0 0,1 0 0 0 0,-1 0 0 0 0,0 0 0 0 0,-2 0-171 0 0,-9 1-3925 0 0</inkml:trace>
</inkml:ink>
</file>

<file path=ppt/ink/ink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09:27.5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37 7850 0 0,'0'0'247'0'0,"-1"0"0"0"0,0 0 1 0 0,1 0-1 0 0,-1 0 0 0 0,1 1 1 0 0,-1-1-1 0 0,1 0 0 0 0,-1 0 0 0 0,1 1 1 0 0,-1-1-1 0 0,1 0 0 0 0,-1 1 1 0 0,1-1-1 0 0,0 0 0 0 0,-1 1 1 0 0,1-1-1 0 0,-1 1 0 0 0,1-1 0 0 0,0 1 1 0 0,-1-1-1 0 0,1 1 0 0 0,0-1 1 0 0,0 1-1 0 0,-1-1 0 0 0,1 1 1 0 0,0-1-1 0 0,0 1 0 0 0,0-1 0 0 0,0 1 1 0 0,0-1-1 0 0,0 1 0 0 0,0 0 1 0 0,0-1-1 0 0,0 1 0 0 0,0-1 1 0 0,0 2-1 0 0,1-1-11 0 0,0 0 0 0 0,1 0 0 0 0,-1-1 0 0 0,1 1 0 0 0,-1 0 0 0 0,0 0 0 0 0,1-1 0 0 0,-1 1 0 0 0,1-1 0 0 0,0 0 0 0 0,-1 1 0 0 0,3-1 0 0 0,52 4 580 0 0,-20-6-602 0 0,-25 1-148 0 0,0 0 1 0 0,0 1-1 0 0,0 1 1 0 0,20 2-1 0 0,-31-3-65 0 0,0 0 0 0 0,0 0 0 0 0,1 0 0 0 0,-1 0 0 0 0,0 0-1 0 0,0 0 1 0 0,0 0 0 0 0,0 0 0 0 0,0 0 0 0 0,0 0 0 0 0,0 1 0 0 0,0-1 0 0 0,0 0 0 0 0,0 0 0 0 0,0 0 0 0 0,1 0 0 0 0,-1 0 0 0 0,0 0 0 0 0,0 0 0 0 0,0 0-1 0 0,0 0 1 0 0,0 0 0 0 0,0 1 0 0 0,0-1 0 0 0,0 0 0 0 0,0 0 0 0 0,0 0 0 0 0,0 0 0 0 0,0 0 0 0 0,0 0 0 0 0,0 0 0 0 0,0 0 0 0 0,0 1 0 0 0,0-1-1 0 0,0 0 1 0 0,0 0 0 0 0,0 0 0 0 0,0 0 0 0 0,0 0 0 0 0,0 0 0 0 0,0 0 0 0 0,0 0 0 0 0,0 1 0 0 0,0-1 0 0 0,-1 0 0 0 0,1 0 0 0 0,0 0 0 0 0,0 0-1 0 0,0 0 1 0 0,0 0 0 0 0,0 0 0 0 0,0 0 0 0 0,0 0 0 0 0,0 0 0 0 0,0 0 0 0 0,0 0 0 0 0,-1 1 0 0 0,-9 7-8 0 0,-17 9-25 0 0,23-15 54 0 0,-3 3 73 0 0,1 0 0 0 0,-1 0 1 0 0,1 0-1 0 0,1 1 0 0 0,-1 0 0 0 0,1 0 0 0 0,0 0 0 0 0,0 0 0 0 0,-6 14 0 0 0,9-18-19 0 0,1 0 1 0 0,0 1-1 0 0,0-1 0 0 0,0 1 1 0 0,0-1-1 0 0,0 1 0 0 0,0-1 0 0 0,0 1 1 0 0,1 0-1 0 0,0-1 0 0 0,-1 1 0 0 0,1 0 1 0 0,0 0-1 0 0,0-1 0 0 0,0 1 0 0 0,1 0 1 0 0,-1-1-1 0 0,1 1 0 0 0,0 0 0 0 0,-1-1 1 0 0,1 1-1 0 0,0-1 0 0 0,0 1 0 0 0,1-1 1 0 0,-1 1-1 0 0,1-1 0 0 0,-1 0 0 0 0,1 0 1 0 0,-1 1-1 0 0,1-1 0 0 0,0-1 0 0 0,3 4 1 0 0,-4-4-56 0 0,0 0 0 0 0,1-1 0 0 0,-1 1 0 0 0,0 0 0 0 0,0 0 1 0 0,1-1-1 0 0,-1 1 0 0 0,1-1 0 0 0,-1 1 0 0 0,1-1 0 0 0,-1 1 1 0 0,1-1-1 0 0,-1 0 0 0 0,1 0 0 0 0,-1 0 0 0 0,1 0 0 0 0,-1 0 1 0 0,1 0-1 0 0,-1 0 0 0 0,1 0 0 0 0,-1-1 0 0 0,2 1 0 0 0,0-2-7 0 0,-1 1 0 0 0,1 0 0 0 0,-1-1 0 0 0,1 1 0 0 0,-1-1 0 0 0,0 0 0 0 0,1 0 0 0 0,-1 0 0 0 0,0 0 0 0 0,3-5 0 0 0,0 0-17 0 0,0-1 0 0 0,0-1 0 0 0,-1 1 0 0 0,0 0 1 0 0,0-1-1 0 0,2-9 0 0 0,-4 9-280 0 0,0 0 1 0 0,-1 0-1 0 0,0-1 1 0 0,0 1-1 0 0,-1 0 1 0 0,0 0 0 0 0,-3-18-1 0 0,-4-11-5473 0 0,1 7-4547 0 0,6 24 5516 0 0</inkml:trace>
</inkml:ink>
</file>

<file path=ppt/ink/ink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09:27.9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8 7946 0 0,'6'-8'13050'0'0,"-6"8"-12794"0"0,7 16 3772 0 0,1 23-3202 0 0,-5-9-411 0 0,5 35-168 0 0,-7-61-243 0 0,0 1 1 0 0,0-1-1 0 0,0 0 0 0 0,1 0 0 0 0,-1 0 1 0 0,1 0-1 0 0,0 0 0 0 0,0-1 0 0 0,1 1 1 0 0,-1-1-1 0 0,6 6 0 0 0,-6-7 6 0 0,1-1 0 0 0,0 1-1 0 0,-1-1 1 0 0,1 0 0 0 0,0 0 0 0 0,0 0-1 0 0,0 0 1 0 0,0 0 0 0 0,0-1 0 0 0,0 0 0 0 0,0 1-1 0 0,0-1 1 0 0,4-1 0 0 0,45-3-3600 0 0,-42 3 692 0 0</inkml:trace>
</inkml:ink>
</file>

<file path=ppt/ink/ink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09:28.2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14211 0 0,'11'117'8377'0'0,"-9"-100"-7849"0"0,2 1-1 0 0,0-1 0 0 0,1 1 0 0 0,11 23 0 0 0,-16-40-531 0 0,0-1 1 0 0,0 0-1 0 0,0 1 0 0 0,0-1 0 0 0,1 0 1 0 0,-1 1-1 0 0,0-1 0 0 0,0 0 1 0 0,0 1-1 0 0,0-1 0 0 0,1 0 0 0 0,-1 0 1 0 0,0 1-1 0 0,0-1 0 0 0,0 0 0 0 0,1 0 1 0 0,-1 1-1 0 0,0-1 0 0 0,1 0 1 0 0,-1 0-1 0 0,0 0 0 0 0,0 1 0 0 0,1-1 1 0 0,-1 0-1 0 0,0 0 0 0 0,1 0 0 0 0,-1 0 1 0 0,0 0-1 0 0,1 0 0 0 0,-1 0 1 0 0,0 0-1 0 0,1 0 0 0 0,0 0 0 0 0,7-10-144 0 0,5-30-74 0 0,-10 29 212 0 0,1 3-7 0 0,-1-1-1 0 0,2 2 0 0 0,-1-1 0 0 0,1 0 0 0 0,0 1 1 0 0,0 0-1 0 0,1 0 0 0 0,0 1 0 0 0,9-9 1 0 0,-14 14 18 0 0,1-1 1 0 0,0 1 0 0 0,0 0 0 0 0,-1-1 0 0 0,1 1 0 0 0,0 0 0 0 0,0 0 0 0 0,0 0-1 0 0,0 0 1 0 0,0 0 0 0 0,0 1 0 0 0,0-1 0 0 0,1 0 0 0 0,-1 1 0 0 0,0 0 0 0 0,0-1 0 0 0,0 1-1 0 0,1 0 1 0 0,-1 0 0 0 0,0 1 0 0 0,0-1 0 0 0,1 0 0 0 0,-1 1 0 0 0,0-1 0 0 0,0 1-1 0 0,0 0 1 0 0,0-1 0 0 0,0 1 0 0 0,0 0 0 0 0,0 0 0 0 0,0 1 0 0 0,0-1 0 0 0,0 0 0 0 0,-1 1-1 0 0,1-1 1 0 0,0 1 0 0 0,-1-1 0 0 0,1 1 0 0 0,-1 0 0 0 0,0 0 0 0 0,3 3 0 0 0,-2-1 58 0 0,0 0 1 0 0,0-1 0 0 0,0 1-1 0 0,0 0 1 0 0,-1 0-1 0 0,1 0 1 0 0,-1 1 0 0 0,0-1-1 0 0,0 0 1 0 0,-1 0 0 0 0,1 1-1 0 0,-1-1 1 0 0,0 0 0 0 0,0 0-1 0 0,0 1 1 0 0,-1-1 0 0 0,0 0-1 0 0,1 1 1 0 0,-2-1-1 0 0,1 0 1 0 0,0 0 0 0 0,-1 0-1 0 0,0 0 1 0 0,0 0 0 0 0,0 0-1 0 0,0-1 1 0 0,0 1 0 0 0,-5 5-1 0 0,2-3-26 0 0,-1 0-1 0 0,1-1 0 0 0,-1 1 1 0 0,0-1-1 0 0,0 0 0 0 0,-1-1 1 0 0,1 1-1 0 0,-1-1 1 0 0,0-1-1 0 0,0 1 0 0 0,0-1 1 0 0,-1 0-1 0 0,1-1 0 0 0,-16 3 1 0 0,9-6-14 0 0,13-6-28 0 0,1 6 6 0 0,1 0-1 0 0,0 0 1 0 0,0 0-1 0 0,0 0 1 0 0,-1 0-1 0 0,1 0 1 0 0,0 0-1 0 0,0 0 1 0 0,1 0-1 0 0,-1 1 1 0 0,0-1 0 0 0,0 1-1 0 0,0-1 1 0 0,0 0-1 0 0,1 1 1 0 0,-1 0-1 0 0,2-1 1 0 0,14-1-258 0 0,0 0 0 0 0,21 1 1 0 0,12 0-3965 0 0,-3-9-8092 0 0,-33 5 6014 0 0</inkml:trace>
</inkml:ink>
</file>

<file path=ppt/ink/ink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09:28.6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71 11346 0 0,'0'-5'1272'0'0,"0"0"0"0"0,1 0 0 0 0,-1 0 0 0 0,1 0 0 0 0,0 0 0 0 0,0 0 0 0 0,1 0 0 0 0,-1 0 0 0 0,5-8 0 0 0,-5 12-1060 0 0,-1 0 0 0 0,1 1 0 0 0,0-1 0 0 0,-1 0 0 0 0,1 0 0 0 0,0 0 0 0 0,0 0 0 0 0,-1 1 0 0 0,1-1 0 0 0,0 0 0 0 0,0 1 0 0 0,0-1-1 0 0,0 1 1 0 0,0-1 0 0 0,0 1 0 0 0,0 0 0 0 0,0-1 0 0 0,0 1 0 0 0,2-1 0 0 0,-1 2-88 0 0,0-1-1 0 0,0 0 0 0 0,0 0 0 0 0,0 1 1 0 0,0-1-1 0 0,0 1 0 0 0,0-1 1 0 0,0 1-1 0 0,0 0 0 0 0,0 0 0 0 0,-1 0 1 0 0,1 0-1 0 0,0 0 0 0 0,2 3 0 0 0,3 2 28 0 0,0 1 0 0 0,-1 0-1 0 0,0 0 1 0 0,0 0-1 0 0,-1 1 1 0 0,1 0 0 0 0,-2 0-1 0 0,1 1 1 0 0,3 11-1 0 0,1 1-16 0 0,-2 1-1 0 0,8 38 0 0 0,-11-37-89 0 0,-1 0 1 0 0,-1 0-1 0 0,-1 0 0 0 0,-2 1 1 0 0,0-1-1 0 0,-1 0 0 0 0,-10 42 1 0 0,1-27-337 0 0,-1-2 1 0 0,-1 0 0 0 0,-36 66-1 0 0,29-53-959 0 0,10-22-1821 0 0,-2-1-6657 0 0</inkml:trace>
</inkml:ink>
</file>

<file path=ppt/ink/ink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09:32.5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443 11 10786 0 0,'-4'-2'723'0'0,"1"1"1"0"0,-1-1-1 0 0,0 1 0 0 0,0 0 0 0 0,0 0 0 0 0,0 0 1 0 0,0 0-1 0 0,0 1 0 0 0,0 0 0 0 0,0 0 0 0 0,0 0 0 0 0,0 0 1 0 0,0 1-1 0 0,0-1 0 0 0,-4 2 0 0 0,1 0-310 0 0,0 1-1 0 0,1 0 1 0 0,0 0 0 0 0,-1 0-1 0 0,1 1 1 0 0,0 0 0 0 0,1 0 0 0 0,-7 5-1 0 0,-2 5-298 0 0,0 0 0 0 0,2 1 0 0 0,-1 1 0 0 0,2 0 0 0 0,-14 24 0 0 0,-11 30-19 0 0,3 2 1 0 0,4 2-1 0 0,2 1 0 0 0,4 0 1 0 0,-22 132-1 0 0,30-99 25 0 0,-2 162 1 0 0,23 112 43 0 0,-4-330-147 0 0,36 393 76 0 0,-22-349 60 0 0,4 0 0 0 0,51 144 0 0 0,-64-221-136 0 0,2-1 1 0 0,0-1 0 0 0,0 1-1 0 0,2-1 1 0 0,13 16 0 0 0,68 70-24 0 0,-66-75 8 0 0,2 8-1379 0 0,-54-81-14508 0 0,12 22 8849 0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1:39.0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9 106 9578 0 0,'-1'-1'410'0'0,"1"0"1"0"0,-1 0-1 0 0,0 0 1 0 0,0 0-1 0 0,1 0 0 0 0,-1 0 1 0 0,1 0-1 0 0,-1 0 1 0 0,1 0-1 0 0,-1-1 0 0 0,1 1 1 0 0,-1 0-1 0 0,1 0 1 0 0,0 0-1 0 0,0-1 0 0 0,0 1 1 0 0,0 0-1 0 0,0 0 1 0 0,0-1-1 0 0,0 1 0 0 0,0 0 1 0 0,0 0-1 0 0,1 0 1 0 0,0-2-1 0 0,0 1-200 0 0,0 1 0 0 0,0-1 0 0 0,0 1-1 0 0,1-1 1 0 0,-1 1 0 0 0,0 0 0 0 0,1-1 0 0 0,0 1-1 0 0,-1 0 1 0 0,1 0 0 0 0,0 0 0 0 0,-1 0 0 0 0,1 0 0 0 0,2 0-1 0 0,10-3-418 0 0,0 0-1 0 0,0 1 0 0 0,22-2 0 0 0,-22 3 1040 0 0,112-19-2792 0 0,-110 13-490 0 0,-16 8 2277 0 0,0 0 0 0 0,0 0 0 0 0,1-1 0 0 0,-1 1 0 0 0,0 0 1 0 0,0 0-1 0 0,0-1 0 0 0,0 1 0 0 0,1 0 0 0 0,-1 0 0 0 0,0-1 1 0 0,0 1-1 0 0,0 0 0 0 0,0-1 0 0 0,0 1 0 0 0,0 0 0 0 0,0-1 1 0 0,0 1-1 0 0,0 0 0 0 0,0-1 0 0 0,0 1 0 0 0,0 0 0 0 0,0-1 0 0 0,0 1 1 0 0,0 0-1 0 0,0-1 0 0 0,0 1 0 0 0,0 0 0 0 0,0-1 0 0 0,-1 1 1 0 0,1 0-1 0 0</inkml:trace>
</inkml:ink>
</file>

<file path=ppt/ink/ink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09:33.2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42 5 6449 0 0,'-1'-1'291'0'0,"0"1"-1"0"0,1-1 0 0 0,-1 1 1 0 0,0 0-1 0 0,1-1 0 0 0,-1 1 1 0 0,0-1-1 0 0,1 1 0 0 0,-1 0 1 0 0,0 0-1 0 0,0-1 0 0 0,0 1 1 0 0,1 0-1 0 0,-1 0 0 0 0,0 0 1 0 0,0 0-1 0 0,0 0 0 0 0,1 0 1 0 0,-1 0-1 0 0,0 0 0 0 0,0 0 1 0 0,1 1-1 0 0,-1-1 0 0 0,0 0 1 0 0,0 0-1 0 0,0 1 0 0 0,1-1 1 0 0,-1 0-1 0 0,0 1 0 0 0,1-1 1 0 0,-1 1-1 0 0,0-1 0 0 0,1 1 1 0 0,-1-1-1 0 0,1 1 0 0 0,-2 0 1 0 0,1 3 159 0 0,0-1 1 0 0,0 0 0 0 0,0 1 0 0 0,0-1 0 0 0,0 1-1 0 0,1-1 1 0 0,-1 5 0 0 0,0 0-821 0 0,-2 16 500 0 0,2 0 0 0 0,0 0 0 0 0,1 0 0 0 0,2 0 0 0 0,0 0-1 0 0,2 0 1 0 0,10 38 0 0 0,-9-47-132 0 0,1 1 0 0 0,0-1 1 0 0,1 0-1 0 0,1 0 0 0 0,0-1 0 0 0,1 0 0 0 0,0-1 0 0 0,1 0 1 0 0,1 0-1 0 0,0-1 0 0 0,1-1 0 0 0,13 12 0 0 0,-21-20 12 0 0,1 0 1 0 0,-1 0-1 0 0,0 0 0 0 0,1-1 0 0 0,-1 0 0 0 0,1 0 0 0 0,0 0 0 0 0,0 0 1 0 0,-1 0-1 0 0,1-1 0 0 0,7 1 0 0 0,-10-2 7 0 0,0 0 0 0 0,0 0-1 0 0,1 0 1 0 0,-1 0 0 0 0,0-1 0 0 0,0 1 0 0 0,0-1 0 0 0,0 1-1 0 0,0-1 1 0 0,0 0 0 0 0,0 0 0 0 0,0 0 0 0 0,0 0-1 0 0,0 0 1 0 0,0 0 0 0 0,0-1 0 0 0,-1 1 0 0 0,1-1 0 0 0,-1 1-1 0 0,1-1 1 0 0,-1 1 0 0 0,1-1 0 0 0,-1 0 0 0 0,0 0-1 0 0,0 0 1 0 0,0 0 0 0 0,0 0 0 0 0,1-3 0 0 0,2-6 34 0 0,-1 0 1 0 0,0-1 0 0 0,0 1-1 0 0,-1-1 1 0 0,-1 0-1 0 0,0 0 1 0 0,-1 0 0 0 0,-2-23-1 0 0,-1 10-137 0 0,-1-1-1 0 0,-1 1 1 0 0,-9-27-1 0 0,10 42-177 0 0,0-1-1 0 0,-1 0 0 0 0,0 1 1 0 0,0 0-1 0 0,-1 0 0 0 0,0 1 1 0 0,-1 0-1 0 0,0 0 1 0 0,-11-11-1 0 0,15 17-84 0 0,1 1 0 0 0,-1 0 1 0 0,0-1-1 0 0,0 1 0 0 0,0 0 0 0 0,0 1 1 0 0,0-1-1 0 0,0 0 0 0 0,0 1 0 0 0,-1 0 0 0 0,1 0 1 0 0,0 0-1 0 0,-1 0 0 0 0,1 0 0 0 0,-1 1 1 0 0,1-1-1 0 0,-1 1 0 0 0,1 0 0 0 0,-1 0 1 0 0,1 0-1 0 0,-1 1 0 0 0,1-1 0 0 0,-1 1 1 0 0,1 0-1 0 0,-1 0 0 0 0,1 0 0 0 0,0 0 1 0 0,-1 1-1 0 0,1-1 0 0 0,0 1 0 0 0,0 0 0 0 0,0 0 1 0 0,-4 4-1 0 0,-13 13-1607 0 0,2 6-1394 0 0</inkml:trace>
</inkml:ink>
</file>

<file path=ppt/ink/ink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09:33.6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64 5873 0 0,'5'1'698'0'0,"-1"-1"-1"0"0,1 0 0 0 0,-1 0 0 0 0,1 0 1 0 0,-1-1-1 0 0,1 1 0 0 0,-1-1 0 0 0,0 0 1 0 0,1 0-1 0 0,4-2 0 0 0,41-22 3049 0 0,-44 20-3757 0 0,0 2 1 0 0,0-1-1 0 0,0 1 1 0 0,0 0-1 0 0,1 0 0 0 0,-1 0 1 0 0,1 1-1 0 0,0 0 1 0 0,0 1-1 0 0,0-1 1 0 0,0 2-1 0 0,0-1 0 0 0,0 0 1 0 0,8 2-1 0 0,-13-1-298 0 0,0 0-1 0 0,0 1 1 0 0,-1-1 0 0 0,1 1-1 0 0,0-1 1 0 0,-1 1-1 0 0,1 0 1 0 0,-1 0-1 0 0,1 0 1 0 0,-1 0-1 0 0,1 0 1 0 0,-1 0 0 0 0,0 0-1 0 0,1 0 1 0 0,-1 1-1 0 0,0-1 1 0 0,0 0-1 0 0,0 1 1 0 0,0-1 0 0 0,0 1-1 0 0,0-1 1 0 0,0 1-1 0 0,-1-1 1 0 0,1 1-1 0 0,0 0 1 0 0,-1-1-1 0 0,1 1 1 0 0,-1 0 0 0 0,0 0-1 0 0,0-1 1 0 0,0 1-1 0 0,0 3 1 0 0,-1 8-3953 0 0</inkml:trace>
</inkml:ink>
</file>

<file path=ppt/ink/ink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09:33.9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13 11418 0 0,'-1'0'178'0'0,"1"0"0"0"0,-1 0-1 0 0,1 1 1 0 0,-1-1-1 0 0,1 0 1 0 0,-1 0-1 0 0,1 1 1 0 0,-1-1-1 0 0,1 0 1 0 0,-1 0 0 0 0,1 1-1 0 0,0-1 1 0 0,-1 1-1 0 0,1-1 1 0 0,-1 0-1 0 0,1 1 1 0 0,0-1-1 0 0,-1 1 1 0 0,1-1-1 0 0,0 1 1 0 0,0-1 0 0 0,-1 1-1 0 0,1-1 1 0 0,0 1-1 0 0,0-1 1 0 0,0 2-1 0 0,10 5 2402 0 0,23-3-988 0 0,-11-6-1377 0 0,-10 2-350 0 0,0-1 0 0 0,0-1 0 0 0,-1 1 0 0 0,1-2 0 0 0,0 0 0 0 0,-1 0 0 0 0,0-1 0 0 0,1 0 0 0 0,10-7 0 0 0,-24 13 180 0 0,0 1-1 0 0,0-1 0 0 0,1 1 1 0 0,-1 0-1 0 0,1 0 1 0 0,-1 0-1 0 0,1 0 1 0 0,0-1-1 0 0,0 2 1 0 0,1-1-1 0 0,-1 0 0 0 0,0 0 1 0 0,1 0-1 0 0,0 0 1 0 0,0 0-1 0 0,0 0 1 0 0,1 6-1 0 0,5 63 368 0 0,-5-68-390 0 0,0 6-60 0 0,2 0 1 0 0,-1-1 0 0 0,2 1-1 0 0,-1-1 1 0 0,7 12-1 0 0,-9-19-196 0 0,0 0 1 0 0,0 0-1 0 0,0 0 0 0 0,0-1 0 0 0,1 1 0 0 0,-1 0 0 0 0,1-1 0 0 0,-1 1 0 0 0,1-1 0 0 0,-1 1 0 0 0,1-1 0 0 0,0 0 0 0 0,3 2 0 0 0,-4-3-93 0 0,0 0 1 0 0,0 0 0 0 0,0 0 0 0 0,1 1-1 0 0,-1-1 1 0 0,0-1 0 0 0,0 1-1 0 0,0 0 1 0 0,0 0 0 0 0,0 0 0 0 0,1-1-1 0 0,-1 1 1 0 0,0 0 0 0 0,0-1-1 0 0,0 1 1 0 0,0-1 0 0 0,0 1 0 0 0,0-1-1 0 0,0 0 1 0 0,0 1 0 0 0,0-1-1 0 0,0 0 1 0 0,-1 0 0 0 0,1 1 0 0 0,0-1-1 0 0,0 0 1 0 0,0-2 0 0 0,9-10-4542 0 0</inkml:trace>
</inkml:ink>
</file>

<file path=ppt/ink/ink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09:34.2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41 0 12435 0 0,'-4'5'474'0'0,"0"-1"1"0"0,0 1-1 0 0,1 0 1 0 0,0 0-1 0 0,0 1 1 0 0,0-1-1 0 0,0 0 1 0 0,1 1-1 0 0,0 0 1 0 0,0 0-1 0 0,-1 7 1 0 0,1-3-309 0 0,1-1-1 0 0,0 1 1 0 0,0 0 0 0 0,1 0-1 0 0,1 0 1 0 0,2 17 0 0 0,-1-17-175 0 0,0 0 1 0 0,1 0 0 0 0,0-1-1 0 0,0 1 1 0 0,1 0-1 0 0,1-1 1 0 0,-1 0 0 0 0,2 0-1 0 0,-1 0 1 0 0,1-1-1 0 0,0 0 1 0 0,1 0 0 0 0,0 0-1 0 0,10 8 1 0 0,-16-15 10 0 0,1 1 0 0 0,-1-1 0 0 0,1 0 0 0 0,-1 0 0 0 0,1 0 0 0 0,-1 0-1 0 0,1 0 1 0 0,0 0 0 0 0,-1-1 0 0 0,1 1 0 0 0,0-1 0 0 0,0 1 0 0 0,-1-1 0 0 0,1 1 0 0 0,0-1 0 0 0,0 0 0 0 0,0 0 0 0 0,0 0 0 0 0,0 0 0 0 0,-1 0 0 0 0,1 0 0 0 0,0-1 0 0 0,0 1 0 0 0,3-2 0 0 0,-3 1-32 0 0,-1 0-1 0 0,1-1 1 0 0,-1 0 0 0 0,1 1 0 0 0,-1-1 0 0 0,1 0 0 0 0,-1 0 0 0 0,0 0-1 0 0,0 0 1 0 0,0 0 0 0 0,0 0 0 0 0,0 0 0 0 0,-1 0 0 0 0,1 0 0 0 0,0 0-1 0 0,-1 0 1 0 0,0-1 0 0 0,1 1 0 0 0,-1 0 0 0 0,0-3 0 0 0,0-17-218 0 0,-1 1 0 0 0,-4-24 0 0 0,-2-38 46 0 0,7 76 164 0 0,1-1-1 0 0,-1 1 1 0 0,1 0 0 0 0,0 0-1 0 0,1 0 1 0 0,0 0-1 0 0,0 0 1 0 0,6-11 0 0 0,-8 17 56 0 0,0 0 1 0 0,1 0-1 0 0,-1 0 0 0 0,1 0 1 0 0,-1 0-1 0 0,1 1 1 0 0,-1-1-1 0 0,1 0 1 0 0,0 0-1 0 0,-1 1 1 0 0,1-1-1 0 0,0 0 1 0 0,0 1-1 0 0,-1-1 0 0 0,1 1 1 0 0,0-1-1 0 0,0 1 1 0 0,0-1-1 0 0,0 1 1 0 0,0 0-1 0 0,0-1 1 0 0,0 1-1 0 0,-1 0 1 0 0,1 0-1 0 0,0-1 0 0 0,0 1 1 0 0,0 0-1 0 0,0 0 1 0 0,2 0-1 0 0,-1 1 27 0 0,0 0-1 0 0,1 0 0 0 0,-1 0 1 0 0,0 0-1 0 0,0 0 1 0 0,0 1-1 0 0,0-1 0 0 0,0 1 1 0 0,0-1-1 0 0,0 1 0 0 0,2 2 1 0 0,5 6 53 0 0,-1 0 0 0 0,-1 0-1 0 0,10 18 1 0 0,-12-19-118 0 0,-2 0-1 0 0,1 0 0 0 0,-1 0 0 0 0,-1 1 1 0 0,0-1-1 0 0,0 1 0 0 0,-1-1 0 0 0,0 1 0 0 0,0 0 1 0 0,-1-1-1 0 0,0 1 0 0 0,-3 13 0 0 0,3-18-25 0 0,-1-1-1 0 0,0 1 1 0 0,0-1-1 0 0,0 1 1 0 0,-1-1-1 0 0,0 1 0 0 0,1-1 1 0 0,-1 0-1 0 0,-1 0 1 0 0,1 0-1 0 0,-1 0 1 0 0,1 0-1 0 0,-1 0 1 0 0,0-1-1 0 0,-1 1 0 0 0,1-1 1 0 0,0 0-1 0 0,-1 0 1 0 0,0 0-1 0 0,0-1 1 0 0,0 1-1 0 0,0-1 0 0 0,0 0 1 0 0,0 0-1 0 0,0 0 1 0 0,-1-1-1 0 0,-6 2 1 0 0,6-2 100 0 0,0 0 1 0 0,0-1-1 0 0,-1 0 1 0 0,1 0-1 0 0,0-1 1 0 0,0 1 0 0 0,0-1-1 0 0,0 0 1 0 0,0 0-1 0 0,-5-2 1 0 0,13 1 67 0 0,-1 1 0 0 0,1 0 0 0 0,-1-1 0 0 0,1 1 0 0 0,-1 0 0 0 0,1 1-1 0 0,0-1 1 0 0,3 0 0 0 0,15-1-206 0 0,0 1-1 0 0,-1 1 0 0 0,40 5 0 0 0,-45-3-1947 0 0,0 1-1 0 0,0 1 0 0 0,17 5 1 0 0,-26-6-720 0 0,-8-3 1164 0 0,-11-4 285 0 0,11 4 918 0 0,-9 0-2255 0 0</inkml:trace>
</inkml:ink>
</file>

<file path=ppt/ink/ink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09:34.6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51 4 5745 0 0,'-1'-1'249'0'0,"-1"1"0"0"0,1-1-1 0 0,0 1 1 0 0,-1-1 0 0 0,1 1 0 0 0,0 0-1 0 0,-1 0 1 0 0,1 0 0 0 0,0 0 0 0 0,-1 0-1 0 0,1 0 1 0 0,0 0 0 0 0,-1 0 0 0 0,1 1-1 0 0,-1-1 1 0 0,1 0 0 0 0,0 1 0 0 0,0-1-1 0 0,-1 1 1 0 0,1-1 0 0 0,0 1 0 0 0,0 0-1 0 0,0 0 1 0 0,0-1 0 0 0,-1 1 0 0 0,1 0-1 0 0,0 0 1 0 0,1 0 0 0 0,-1 0 0 0 0,0 0-1 0 0,0 0 1 0 0,0 1 0 0 0,0 1 0 0 0,-1 2 370 0 0,1 0 1 0 0,0 1 0 0 0,1-1-1 0 0,-1 0 1 0 0,1 1-1 0 0,0-1 1 0 0,1 7 0 0 0,0 1-811 0 0,-7 116 1548 0 0,38-138-1695 0 0,-9 6 270 0 0,0 1-1 0 0,0 1 1 0 0,-1 1-1 0 0,1 1 1 0 0,0 1-1 0 0,0 1 1 0 0,35 9-1 0 0,29 16-8222 0 0,-67-18 1655 0 0</inkml:trace>
</inkml:ink>
</file>

<file path=ppt/ink/ink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09:35.3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355 45 5001 0 0,'-8'-20'682'0'0,"-7"0"7611"0"0,14 19-7896 0 0,1 1 0 0 0,-1 0 1 0 0,0-1-1 0 0,0 1 0 0 0,0-1 0 0 0,0 1 1 0 0,1 0-1 0 0,-1 0 0 0 0,0-1 0 0 0,0 1 0 0 0,0 0 1 0 0,0 0-1 0 0,0 0 0 0 0,0 0 0 0 0,0 0 0 0 0,0 0 1 0 0,0 0-1 0 0,0 0 0 0 0,0 1 0 0 0,1-1 1 0 0,-3 1-1 0 0,-15 10 1079 0 0,5 1-1092 0 0,1 0 1 0 0,0 1 0 0 0,1 1-1 0 0,1 0 1 0 0,0 0 0 0 0,-13 27 0 0 0,-38 99 0 0 0,57-130-319 0 0,-26 78 37 0 0,3 2-1 0 0,4 1 1 0 0,4 0 0 0 0,-12 160-1 0 0,25 377-45 0 0,11-515-20 0 0,35 198 0 0 0,-26-244-37 0 0,4 0-1 0 0,2-1 1 0 0,3 0-1 0 0,36 69 1 0 0,-56-127-43 0 0,1-1 0 0 0,-1 0 0 0 0,1 0-1 0 0,1 0 1 0 0,-1-1 0 0 0,1 1 0 0 0,0-1 0 0 0,1 0 0 0 0,-1-1 0 0 0,8 7 0 0 0,-12-12 7 0 0,-1 0 1 0 0,0 0-1 0 0,0 0 0 0 0,0 0 0 0 0,0 0 0 0 0,1 0 1 0 0,-1 0-1 0 0,0 1 0 0 0,0-1 0 0 0,0 0 0 0 0,1 0 1 0 0,-1 0-1 0 0,0 0 0 0 0,0 0 0 0 0,0 0 0 0 0,1 0 1 0 0,-1 0-1 0 0,0 0 0 0 0,0 0 0 0 0,0 0 0 0 0,1 0 0 0 0,-1-1 1 0 0,0 1-1 0 0,0 0 0 0 0,0 0 0 0 0,1 0 0 0 0,-1 0 1 0 0,0 0-1 0 0,0 0 0 0 0,0 0 0 0 0,0 0 0 0 0,1-1 1 0 0,-1 1-1 0 0,0 0 0 0 0,0 0 0 0 0,0 0 0 0 0,0 0 1 0 0,0-1-1 0 0,0 1 0 0 0,1 0 0 0 0,0-13-1664 0 0,-4-14-3930 0 0,2 26 4771 0 0,-6-31-7966 0 0,2 14 2949 0 0</inkml:trace>
</inkml:ink>
</file>

<file path=ppt/ink/ink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09:36.0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52 48 9026 0 0,'-28'-2'2872'0'0,"27"2"-2533"0"0,-1 0 0 0 0,1 0-1 0 0,0 0 1 0 0,-1 0 0 0 0,1 0 0 0 0,0 0-1 0 0,0-1 1 0 0,-1 1 0 0 0,1-1-1 0 0,0 1 1 0 0,0-1 0 0 0,0 1-1 0 0,-1-1 1 0 0,1 0 0 0 0,0 1-1 0 0,0-1 1 0 0,-1-1 0 0 0,2 1-260 0 0,0 0 0 0 0,0 0 1 0 0,1 0-1 0 0,-1 0 0 0 0,0 0 1 0 0,1 0-1 0 0,-1 0 0 0 0,1 0 1 0 0,0 0-1 0 0,-1 0 0 0 0,1 0 1 0 0,0 0-1 0 0,-1 0 0 0 0,1 1 1 0 0,0-1-1 0 0,0 0 0 0 0,-1 1 1 0 0,1-1-1 0 0,0 0 0 0 0,0 1 1 0 0,0-1-1 0 0,0 1 0 0 0,0 0 1 0 0,2-1-1 0 0,25-11 195 0 0,-21 11-205 0 0,-1-1-1 0 0,1 1 0 0 0,-1 1 0 0 0,1-1 1 0 0,0 1-1 0 0,-1 0 0 0 0,1 0 0 0 0,-1 1 1 0 0,1 0-1 0 0,0 0 0 0 0,-1 1 0 0 0,0 0 1 0 0,1 0-1 0 0,-1 0 0 0 0,0 1 0 0 0,0 0 1 0 0,0 0-1 0 0,-1 0 0 0 0,1 1 0 0 0,6 5 1 0 0,-8-5-36 0 0,0-1 0 0 0,0 1 0 0 0,-1 0 0 0 0,1 0 0 0 0,-1 0 1 0 0,0 0-1 0 0,0 1 0 0 0,-1-1 0 0 0,1 1 0 0 0,-1 0 0 0 0,0 0 0 0 0,0 0 1 0 0,-1 0-1 0 0,1 0 0 0 0,-1 0 0 0 0,0 0 0 0 0,-1 0 0 0 0,1 0 0 0 0,-1 1 1 0 0,0-1-1 0 0,0 0 0 0 0,-1 1 0 0 0,1-1 0 0 0,-1 0 0 0 0,-3 9 0 0 0,0-3-55 0 0,0 0-1 0 0,-1 0 1 0 0,-1-1-1 0 0,0 1 0 0 0,0-1 1 0 0,-10 12-1 0 0,11-16 9 0 0,0 0 0 0 0,0 0 0 0 0,-1-1 1 0 0,0 0-1 0 0,0 0 0 0 0,0 0 0 0 0,0-1 0 0 0,-1 0 0 0 0,0 0 1 0 0,-12 5-1 0 0,9-8-108 0 0,14-6-12 0 0,13-7 64 0 0,10 2-40 0 0,1 2-1 0 0,0 0 1 0 0,0 2-1 0 0,57-6 1 0 0,-31 5-2610 0 0,-53 7 2358 0 0,0 0 0 0 0,0 0 0 0 0,0 0 0 0 0,0 0 0 0 0,0 0 0 0 0,0 0 0 0 0,0-1 1 0 0,0 1-1 0 0,0 0 0 0 0,0-1 0 0 0,0 1 0 0 0,0-1 0 0 0,-1 1 0 0 0,1-1 0 0 0,0 1 0 0 0,0-1 1 0 0,0 0-1 0 0,-1 1 0 0 0,1-1 0 0 0,0 0 0 0 0,-1 1 0 0 0,1-1 0 0 0,0 0 0 0 0,-1 0 0 0 0,1 0 1 0 0,-1 0-1 0 0,1-1 0 0 0,1-9-5023 0 0</inkml:trace>
</inkml:ink>
</file>

<file path=ppt/ink/ink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09:36.4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 0 11562 0 0,'-2'3'530'0'0,"0"0"0"0"0,0 0 0 0 0,0 0 0 0 0,1 1 0 0 0,-1-1-1 0 0,1 1 1 0 0,0-1 0 0 0,0 1 0 0 0,-1 4 0 0 0,0 38 1471 0 0,5-22-1664 0 0,12 44 0 0 0,-12-56 46 0 0,38 123-103 0 0,-42-137-298 0 0,0 0 1 0 0,0-1-1 0 0,1 1 0 0 0,-1-1 1 0 0,1 0-1 0 0,-1 1 1 0 0,1-1-1 0 0,0 0 0 0 0,0 1 1 0 0,0-1-1 0 0,0 1 0 0 0,0-1 1 0 0,1 0-1 0 0,-1 1 0 0 0,1-1 1 0 0,0 1-1 0 0,-1-1 0 0 0,1 1 1 0 0,0-1-1 0 0,1 1 1 0 0,-1 0-1 0 0,0-1 0 0 0,1 1 1 0 0,-1 0-1 0 0,1 0 0 0 0,0 0 1 0 0,0 0-1 0 0,0 0 0 0 0,0 1 1 0 0,0-1-1 0 0,0 0 1 0 0,0 1-1 0 0,0 0 0 0 0,1-1 1 0 0,-1 1-1 0 0,0 0 0 0 0,1 0 1 0 0,-1 0-1 0 0,1 1 0 0 0,-1-1 1 0 0,1 0-1 0 0,0 1 0 0 0,3 0 1 0 0,30 0 0 0 0,10 1-1081 0 0,-44-1 583 0 0,0 0 1 0 0,0 0 0 0 0,1-1 0 0 0,-1 1-1 0 0,0-1 1 0 0,0 1 0 0 0,0-1 0 0 0,0 0-1 0 0,0 0 1 0 0,0 0 0 0 0,-1 0 0 0 0,1 0-1 0 0,0 0 1 0 0,0 0 0 0 0,2-3-1 0 0,2-12-3665 0 0,-5 5 658 0 0</inkml:trace>
</inkml:ink>
</file>

<file path=ppt/ink/ink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09:36.9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66 52 5873 0 0,'-2'-5'-20'0'0,"-13"-20"6618"0"0,15 25-6483 0 0,-1 0 0 0 0,1 0-1 0 0,0 0 1 0 0,0 0-1 0 0,0-1 1 0 0,0 1-1 0 0,-1 0 1 0 0,1 0 0 0 0,0 0-1 0 0,0 0 1 0 0,0 0-1 0 0,0 0 1 0 0,-1 0 0 0 0,1 0-1 0 0,0 0 1 0 0,0-1-1 0 0,0 1 1 0 0,-1 0 0 0 0,1 0-1 0 0,0 0 1 0 0,0 0-1 0 0,-1 0 1 0 0,1 0 0 0 0,0 1-1 0 0,0-1 1 0 0,0 0-1 0 0,-1 0 1 0 0,1 0 0 0 0,0 0-1 0 0,0 0 1 0 0,0 0-1 0 0,-1 0 1 0 0,1 0 0 0 0,0 0-1 0 0,0 0 1 0 0,-1 1-1 0 0,-4 15 2147 0 0,-13 128-819 0 0,0 5-4302 0 0,31-185 15 0 0,-10 29 2846 0 0,1 1 0 0 0,0-1 1 0 0,0 1-1 0 0,1 0 0 0 0,-1 0 0 0 0,1 1 1 0 0,6-6-1 0 0,-8 9 4 0 0,0-1 0 0 0,0 1 0 0 0,0 0 0 0 0,0 0 0 0 0,0 0 0 0 0,1 1 0 0 0,-1-1 0 0 0,0 1 1 0 0,1-1-1 0 0,-1 1 0 0 0,1 0 0 0 0,0 1 0 0 0,-1-1 0 0 0,1 1 0 0 0,5-1 0 0 0,-5 2-232 0 0,0-1 1 0 0,0 1-1 0 0,-1 0 0 0 0,1 0 1 0 0,0 0-1 0 0,-1 0 0 0 0,1 1 1 0 0,-1-1-1 0 0,1 1 0 0 0,-1 0 1 0 0,4 3-1 0 0,4 3-2035 0 0,-7-5 1671 0 0,0 0 1 0 0,0 0-1 0 0,0 0 0 0 0,0-1 0 0 0,0 0 0 0 0,0 1 0 0 0,0-2 1 0 0,7 3-1 0 0,-10-4 521 0 0,0 0 0 0 0,0 0 0 0 0,0 0 1 0 0,0 0-1 0 0,0 0 0 0 0,0 0 0 0 0,0 0 0 0 0,-1 0 1 0 0,1 0-1 0 0,0-1 0 0 0,0 1 0 0 0,0 0 0 0 0,0-1 1 0 0,0 1-1 0 0,0-1 0 0 0,-1 1 0 0 0,1-1 0 0 0,0 1 1 0 0,0-1-1 0 0,1-1-32 0 0,0 0-1 0 0,-1 0 1 0 0,1 0 0 0 0,-1-1 0 0 0,0 1 0 0 0,0 0-1 0 0,0 0 1 0 0,0-1 0 0 0,0 1 0 0 0,1-3-1 0 0,1-13 532 0 0,0-1 0 0 0,-2 1 0 0 0,0 0-1 0 0,0-1 1 0 0,-2 1 0 0 0,0 0-1 0 0,-2-1 1 0 0,0 1 0 0 0,0 0-1 0 0,-8-20 1 0 0,11 37-258 0 0,0 0 0 0 0,0 1 0 0 0,0-1-1 0 0,0 1 1 0 0,0-1 0 0 0,0 1 0 0 0,-1-1 0 0 0,1 1 0 0 0,0-1-1 0 0,0 1 1 0 0,0-1 0 0 0,0 1 0 0 0,-1-1 0 0 0,1 1-1 0 0,0-1 1 0 0,-1 1 0 0 0,1-1 0 0 0,0 1 0 0 0,-1 0 0 0 0,1-1-1 0 0,0 1 1 0 0,-1-1 0 0 0,1 1 0 0 0,-1 0 0 0 0,1-1 0 0 0,0 1-1 0 0,-1 0 1 0 0,1 0 0 0 0,-1-1 0 0 0,1 1 0 0 0,-1 0-1 0 0,0 0 1 0 0,-7 16 3535 0 0,1 30-1217 0 0,3 61-1230 0 0,0-10-3223 0 0,-4-35-4443 0 0,8-60 6020 0 0,-1 0-1 0 0,1 0 1 0 0,-1 0 0 0 0,1 0 0 0 0,-1 0-1 0 0,0 0 1 0 0,0 0 0 0 0,0 0 0 0 0,0 0-1 0 0,0-1 1 0 0,0 1 0 0 0,0 0 0 0 0,-1-1-1 0 0,1 1 1 0 0,-3 1 0 0 0,-5 5-2629 0 0</inkml:trace>
</inkml:ink>
</file>

<file path=ppt/ink/ink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09:37.2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36 6601 0 0,'0'2'608'0'0,"0"1"-1"0"0,0-1 0 0 0,0 1 0 0 0,0-1 0 0 0,0 0 0 0 0,1 1 1 0 0,-1-1-1 0 0,1 0 0 0 0,0 1 0 0 0,-1-1 0 0 0,1 0 1 0 0,2 4-1 0 0,-2-5-409 0 0,0-1 0 0 0,0 1 0 0 0,0-1-1 0 0,0 1 1 0 0,0-1 0 0 0,0 1 0 0 0,0-1 0 0 0,0 0 0 0 0,0 1 0 0 0,0-1 0 0 0,0 0 0 0 0,0 0 0 0 0,1 0 0 0 0,-1 0 0 0 0,0 0-1 0 0,0 0 1 0 0,0 0 0 0 0,0-1 0 0 0,0 1 0 0 0,0 0 0 0 0,0 0 0 0 0,0-1 0 0 0,0 1 0 0 0,0-1 0 0 0,0 1 0 0 0,0-1 0 0 0,0 1 0 0 0,0-1-1 0 0,1 0 1 0 0,35-21 793 0 0,-22 12-869 0 0,0 1 1 0 0,27-11-1 0 0,-39 19-61 0 0,1-1-1 0 0,0 1 0 0 0,-1 0 0 0 0,1 0 0 0 0,0 1 1 0 0,-1-1-1 0 0,1 1 0 0 0,0 0 0 0 0,0 0 1 0 0,0 0-1 0 0,0 0 0 0 0,-1 0 0 0 0,1 1 0 0 0,0 0 1 0 0,0 0-1 0 0,-1 0 0 0 0,6 2 0 0 0,-6 0 33 0 0,0-1 0 0 0,0 0-1 0 0,0 1 1 0 0,-1 0 0 0 0,1-1-1 0 0,-1 1 1 0 0,0 0 0 0 0,0 0-1 0 0,0 1 1 0 0,0-1 0 0 0,0 0-1 0 0,-1 0 1 0 0,1 1 0 0 0,-1-1 0 0 0,0 1-1 0 0,0 0 1 0 0,0-1 0 0 0,-1 1-1 0 0,1 0 1 0 0,-1-1 0 0 0,0 1-1 0 0,0 0 1 0 0,-1 6 0 0 0,0 3-203 0 0,0 0 0 0 0,-1-1 0 0 0,-1 1 0 0 0,0 0 1 0 0,-8 19-1 0 0,9-25-484 0 0,-10 18-2705 0 0,2-14-5244 0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1:39.3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94 0 11506 0 0,'-16'71'8513'0'0,"7"6"-5065"0"0,8-60-3794 0 0,1-1-1 0 0,0 1 1 0 0,1 0-1 0 0,1-1 1 0 0,1 1-1 0 0,9 30 1 0 0,-12-46 57 0 0,0 0 0 0 0,0 0 1 0 0,1 0-1 0 0,-1 0 0 0 0,1 0 0 0 0,-1-1 1 0 0,1 1-1 0 0,-1 0 0 0 0,1 0 1 0 0,-1 0-1 0 0,1 0 0 0 0,0-1 0 0 0,-1 1 1 0 0,1 0-1 0 0,0 0 0 0 0,0-1 0 0 0,0 1 1 0 0,1 0-1 0 0,-1-1 21 0 0,-1 0 0 0 0,1 0-1 0 0,0 0 1 0 0,-1 0 0 0 0,1 0 0 0 0,0 0-1 0 0,-1 0 1 0 0,1 0 0 0 0,0 0 0 0 0,-1 0-1 0 0,1 0 1 0 0,-1-1 0 0 0,1 1 0 0 0,0 0-1 0 0,-1-1 1 0 0,1 1 0 0 0,-1 0 0 0 0,1-1-1 0 0,-1 1 1 0 0,1 0 0 0 0,0-1 0 0 0,3-4-942 0 0,1 0 1 0 0,-1 0 0 0 0,0 0 0 0 0,5-10-1 0 0,-7 12 1492 0 0,13-21-2724 0 0</inkml:trace>
  <inkml:trace contextRef="#ctx0" brushRef="#br0" timeOffset="1">292 6 6041 0 0,'-5'56'10135'0'0,"-7"0"-3495"0"0,7-39-5794 0 0,-1 0 0 0 0,0-1-1 0 0,-2 0 1 0 0,-14 23 0 0 0,14-27-1755 0 0,0 0-1 0 0,-1-1 1 0 0,-1 0 0 0 0,1-1-1 0 0,-22 18 1 0 0,21-21-626 0 0,0 0 0 0 0,0-1 0 0 0,0 0 1 0 0,0-1-1 0 0,-1 0 0 0 0,0-1 0 0 0,-20 6 0 0 0,28-10 1151 0 0,0 1 0 0 0,0-1 0 0 0,0 1 0 0 0,0-1 0 0 0,-1 0 0 0 0,1 0 0 0 0,0-1 0 0 0,0 1 0 0 0,0-1 0 0 0,0 1 0 0 0,-4-2 0 0 0,7 2 405 0 0,-1-1 0 0 0,1 1-1 0 0,-1 0 1 0 0,1 0-1 0 0,0 0 1 0 0,-1-1-1 0 0,1 1 1 0 0,-1 0-1 0 0,1-1 1 0 0,-1 1-1 0 0,1 0 1 0 0,0-1 0 0 0,-1 1-1 0 0,1-1 1 0 0,0 1-1 0 0,-1-1 1 0 0,1 1-1 0 0,0-1 1 0 0,0 1-1 0 0,0 0 1 0 0,-1-1 0 0 0,1 1-1 0 0,0-1 1 0 0,0 0-1 0 0,0 0 1 0 0,0 0 143 0 0,0 0-1 0 0,1 0 1 0 0,-1-1 0 0 0,0 1 0 0 0,1 0 0 0 0,-1 0-1 0 0,1 0 1 0 0,0 0 0 0 0,-1 0 0 0 0,1 0 0 0 0,0 0 0 0 0,0 0-1 0 0,0 0 1 0 0,-1 0 0 0 0,1 0 0 0 0,2 0 0 0 0,0-2 318 0 0,0 1 0 0 0,0 0-1 0 0,1 0 1 0 0,-1 0 0 0 0,1 0 0 0 0,-1 1 0 0 0,1 0 0 0 0,0-1 0 0 0,-1 1 0 0 0,1 0 0 0 0,0 1-1 0 0,8-1 1 0 0,52 3 1503 0 0,-33 0-1350 0 0,-27-2-655 0 0,80 5 1910 0 0,-75-4-2341 0 0,0 1 0 0 0,0 0 0 0 0,-1 0 0 0 0,1 1 0 0 0,-1 0 0 0 0,0 1 0 0 0,11 5 1 0 0</inkml:trace>
</inkml:ink>
</file>

<file path=ppt/ink/ink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09:51.7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1546 467 7810 0 0,'-6'-38'8117'0'0,"-9"-3"-4324"0"0,-26-31-153 0 0,28 53-3367 0 0,-1 2 1 0 0,-1 0 0 0 0,0 0 0 0 0,-1 2 0 0 0,-1 0-1 0 0,-1 1 1 0 0,0 0 0 0 0,0 2 0 0 0,-1 0 0 0 0,-1 1-1 0 0,-39-16 1 0 0,-5 3-121 0 0,-1 3 0 0 0,-107-20 0 0 0,-70 5 7 0 0,204 33-151 0 0,0 2 0 0 0,1 2 0 0 0,-1 1 1 0 0,-53 10-1 0 0,65-6 9 0 0,0 1-1 0 0,1 1 1 0 0,0 1 0 0 0,1 1-1 0 0,0 1 1 0 0,0 1 0 0 0,-43 30-1 0 0,51-29-17 0 0,1 0 0 0 0,0 1 0 0 0,0 0-1 0 0,2 1 1 0 0,0 1 0 0 0,0 1 0 0 0,2-1-1 0 0,0 2 1 0 0,1-1 0 0 0,-14 36 0 0 0,9-19-495 0 0,-20 62 1080 0 0,33-86-2104 0 0,-1 1 1 0 0,1 0-1 0 0,1-1 0 0 0,0 12 1 0 0</inkml:trace>
</inkml:ink>
</file>

<file path=ppt/ink/ink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09:52.0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41 1 8930 0 0,'-11'0'420'0'0,"10"0"297"0"0,-1 0 0 0 0,0 0 0 0 0,0 0 0 0 0,1 0 0 0 0,-1 0 0 0 0,0 0 0 0 0,1 0-1 0 0,-1 1 1 0 0,0-1 0 0 0,0 1 0 0 0,-1 0 0 0 0,-4 10 3860 0 0,6 3-4331 0 0,1 12 206 0 0,3 79 205 0 0,-2-92-625 0 0,0-1 0 0 0,1 0 0 0 0,1 0 1 0 0,0 0-1 0 0,1 0 0 0 0,6 15 0 0 0,-8-25-21 0 0,-1 0 0 0 0,0 1 0 0 0,1-1 0 0 0,0 0 0 0 0,-1 0 0 0 0,1 1-1 0 0,0-2 1 0 0,0 1 0 0 0,0 0 0 0 0,0 0 0 0 0,0 0 0 0 0,1-1 0 0 0,-1 1-1 0 0,0-1 1 0 0,1 0 0 0 0,-1 0 0 0 0,1 0 0 0 0,0 0 0 0 0,-1 0 0 0 0,1-1-1 0 0,0 1 1 0 0,-1-1 0 0 0,1 1 0 0 0,0-1 0 0 0,0 0 0 0 0,-1 0-1 0 0,1 0 1 0 0,0-1 0 0 0,0 1 0 0 0,-1-1 0 0 0,1 1 0 0 0,0-1 0 0 0,2-1-1 0 0,12-4 119 0 0,-1-1 0 0 0,0 0 0 0 0,-1-1-1 0 0,19-13 1 0 0,-10 7-68 0 0,-7 4-17 0 0,1 0 0 0 0,1 1 0 0 0,33-10 0 0 0,-2 10-4865 0 0,-45 8 788 0 0</inkml:trace>
</inkml:ink>
</file>

<file path=ppt/ink/ink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09:53.4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 54 5601 0 0,'0'-1'168'0'0,"-1"1"0"0"0,0 0-1 0 0,1 0 1 0 0,-1-1 0 0 0,1 1 0 0 0,-1 0-1 0 0,0 0 1 0 0,1 0 0 0 0,-1 0 0 0 0,0 0-1 0 0,1 0 1 0 0,-1 0 0 0 0,0 0 0 0 0,1 0-1 0 0,-1 0 1 0 0,1 0 0 0 0,-1 1 0 0 0,0-1-1 0 0,1 0 1 0 0,-1 0 0 0 0,1 1 0 0 0,-1-1-1 0 0,1 0 1 0 0,-1 1 0 0 0,1-1 0 0 0,-1 0-1 0 0,1 1 1 0 0,-1-1 0 0 0,1 1 0 0 0,-1-1-1 0 0,1 1 1 0 0,-1 0 0 0 0,0 1 90 0 0,0 1-1 0 0,0-1 1 0 0,1 0 0 0 0,-1 0-1 0 0,1 1 1 0 0,-1-1 0 0 0,1 0 0 0 0,0 1-1 0 0,0 3 1 0 0,8 49 1154 0 0,-3-37-1266 0 0,1 0 1 0 0,1-1 0 0 0,0 0-1 0 0,1 0 1 0 0,13 18-1 0 0,-18-30-108 0 0,0 0 0 0 0,1-1 1 0 0,0 1-1 0 0,0-1 0 0 0,0 0 0 0 0,0-1 0 0 0,1 1 0 0 0,-1 0 1 0 0,9 3-1 0 0,-11-6-5 0 0,1 1 1 0 0,0-1 0 0 0,0 0 0 0 0,0-1-1 0 0,0 1 1 0 0,0 0 0 0 0,0-1 0 0 0,1 0-1 0 0,-1 0 1 0 0,0 0 0 0 0,0 0 0 0 0,0 0-1 0 0,0 0 1 0 0,0-1 0 0 0,0 0-1 0 0,0 1 1 0 0,0-1 0 0 0,5-2 0 0 0,-4 0 6 0 0,0 1 1 0 0,0-1 0 0 0,0 0-1 0 0,-1 0 1 0 0,1-1 0 0 0,-1 1 0 0 0,0 0-1 0 0,0-1 1 0 0,0 0 0 0 0,0 0-1 0 0,-1 0 1 0 0,1 0 0 0 0,-1 0-1 0 0,0-1 1 0 0,0 1 0 0 0,-1-1 0 0 0,1 1-1 0 0,0-7 1 0 0,3-11 46 0 0,-1 0 0 0 0,1-33 0 0 0,-4 48-76 0 0,-1 3-54 0 0,1-9 27 0 0,0 1-1 0 0,-1-1 1 0 0,0 1 0 0 0,-4-24 0 0 0,4 34-116 0 0,-1 0 0 0 0,1 1 0 0 0,-1-1 0 0 0,1 0 0 0 0,-1 1 0 0 0,1-1 0 0 0,-1 1 0 0 0,0-1 0 0 0,0 0 0 0 0,0 1 0 0 0,0 0 0 0 0,0-1 0 0 0,0 1 0 0 0,0 0-1 0 0,0-1 1 0 0,0 1 0 0 0,-1 0 0 0 0,1 0 0 0 0,0 0 0 0 0,-1 0 0 0 0,1 0 0 0 0,-1 0 0 0 0,1 1 0 0 0,-1-1 0 0 0,0 0 0 0 0,1 1 0 0 0,-1 0 0 0 0,0-1 0 0 0,1 1 0 0 0,-1 0 0 0 0,0-1 0 0 0,1 1 0 0 0,-1 0 0 0 0,0 0 0 0 0,0 1 0 0 0,1-1 0 0 0,-1 0 0 0 0,0 0 0 0 0,1 1 0 0 0,-1-1 0 0 0,0 1 0 0 0,1 0 0 0 0,-1-1 0 0 0,-2 3 0 0 0,-4 1-439 0 0,-1 0-1 0 0,1 1 1 0 0,0 1 0 0 0,0-1 0 0 0,1 1-1 0 0,0 1 1 0 0,0-1 0 0 0,0 1 0 0 0,1 0-1 0 0,0 1 1 0 0,-7 11 0 0 0,1 0 467 0 0,0 1 0 0 0,2 0 0 0 0,-14 36 0 0 0,24-55 94 0 0,-6 22 461 0 0,11-19 738 0 0,9-9 871 0 0,4-2-106 0 0,0 1 1 0 0,29-6-1 0 0,-33 9-1910 0 0,1 1 0 0 0,-1 0 1 0 0,1 1-1 0 0,-1 1 0 0 0,1 0 1 0 0,0 1-1 0 0,16 3 0 0 0,-30-4-96 0 0,19 6-2862 0 0,-9 2-2291 0 0</inkml:trace>
</inkml:ink>
</file>

<file path=ppt/ink/ink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09:53.7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60 1 6633 0 0,'-3'6'1037'0'0,"0"0"-1"0"0,0 0 1 0 0,0 0-1 0 0,1 0 0 0 0,-3 10 1 0 0,-8 21-335 0 0,12-35-822 0 0,0-1 1 0 0,0 1 0 0 0,0-1 0 0 0,-1 1 0 0 0,1-1 0 0 0,0 0-1 0 0,-1 1 1 0 0,1-1 0 0 0,-1 0 0 0 0,1 0 0 0 0,-1 0-1 0 0,0 0 1 0 0,1 0 0 0 0,-1-1 0 0 0,-2 2 0 0 0,2-1-116 0 0,6-1 407 0 0,10 0 605 0 0,28-2 268 0 0,-17 1-526 0 0,36 3 0 0 0,-53-2-1090 0 0,-1 2 0 0 0,0-1 0 0 0,0 1 0 0 0,0 0-1 0 0,9 4 1 0 0,-14-6 98 0 0,-2 0 350 0 0,0 0-1 0 0,1 0 0 0 0,-1 0 0 0 0,0 0 1 0 0,0 0-1 0 0,0 0 0 0 0,1 1 1 0 0,-1-1-1 0 0,0 0 0 0 0,0 0 0 0 0,0 0 1 0 0,1 0-1 0 0,-1 0 0 0 0,0 0 1 0 0,0 0-1 0 0,0 0 0 0 0,1 0 0 0 0,-1 1 1 0 0,0-1-1 0 0,0 0 0 0 0,0 0 1 0 0,0 0-1 0 0,0 0 0 0 0,1 1 0 0 0,-1-1 1 0 0,0 0-1 0 0,0 0 0 0 0,0 0 1 0 0,0 1-1 0 0,0-1 0 0 0,0 0 0 0 0,0 0 1 0 0,0 0-1 0 0,0 1 0 0 0,0-1 1 0 0,0 0-1 0 0,0 0 0 0 0,0 1 0 0 0,0-1 1 0 0,0 0-1 0 0,0 0 0 0 0,0 0 0 0 0,0 1 1 0 0,0-1-1 0 0,-1 5-2989 0 0</inkml:trace>
</inkml:ink>
</file>

<file path=ppt/ink/ink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09:54.1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19 6945 0 0,'2'3'4949'0'0,"10"-4"-2127"0"0,28-7-1254 0 0,28-4-443 0 0,-64 12-1052 0 0,-1 0-1 0 0,1-1 1 0 0,0 2-1 0 0,-1-1 1 0 0,1 0-1 0 0,-1 1 1 0 0,1-1 0 0 0,-1 1-1 0 0,1 0 1 0 0,-1 0-1 0 0,1 1 1 0 0,-1-1 0 0 0,0 1-1 0 0,0-1 1 0 0,1 1-1 0 0,-1 0 1 0 0,-1 0-1 0 0,1 1 1 0 0,0-1 0 0 0,4 5-1 0 0,-5-4-113 0 0,0 1 1 0 0,-1-1-1 0 0,1 1 1 0 0,-1-1-1 0 0,0 1 1 0 0,0 0-1 0 0,0 0 0 0 0,0-1 1 0 0,-1 1-1 0 0,0 0 1 0 0,0 0-1 0 0,0 0 0 0 0,0 0 1 0 0,0-1-1 0 0,-1 1 1 0 0,1 0-1 0 0,-1 0 0 0 0,0-1 1 0 0,-2 6-1 0 0,-7 16-3276 0 0,-6-4-4409 0 0,10-17 3217 0 0</inkml:trace>
</inkml:ink>
</file>

<file path=ppt/ink/ink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09:54.4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144 4 10042 0 0,'0'-1'307'0'0,"-1"1"-1"0"0,0 0 1 0 0,0-1-1 0 0,1 1 1 0 0,-1 0 0 0 0,0-1-1 0 0,0 1 1 0 0,0 0-1 0 0,0 0 1 0 0,0-1 0 0 0,1 1-1 0 0,-1 0 1 0 0,0 0-1 0 0,0 0 1 0 0,0 0-1 0 0,0 0 1 0 0,0 1 0 0 0,0-1-1 0 0,1 0 1 0 0,-1 0-1 0 0,0 1 1 0 0,-1-1-1 0 0,-14 16 3084 0 0,12-7-3034 0 0,-1 0 0 0 0,1 0 0 0 0,-3 13 0 0 0,3-11-25 0 0,-10 28-438 0 0,-35 104-408 0 0,41-116-2711 0 0,-5 42-1 0 0,14-73 2502 0 0,0 1-1 0 0,1 0 0 0 0,-1 0 1 0 0,0 1-1 0 0,1-1 1 0 0,0 0-1 0 0,0 0 1 0 0,3-3-1 0 0,2-2 1052 0 0,0 0 0 0 0,1 1 0 0 0,-1 0 0 0 0,11-7 1 0 0,-15 12-110 0 0,0 0 1 0 0,0 0 0 0 0,0 1 0 0 0,1-1-1 0 0,-1 1 1 0 0,1 0 0 0 0,-1 0 0 0 0,1 0-1 0 0,-1 0 1 0 0,1 1 0 0 0,-1-1 0 0 0,1 1 0 0 0,0 0-1 0 0,-1 0 1 0 0,1 0 0 0 0,0 1 0 0 0,-1-1-1 0 0,1 1 1 0 0,0 0 0 0 0,-1 0 0 0 0,5 2 0 0 0,29 17-79 0 0,-3 7-4769 0 0,-25-20 2226 0 0</inkml:trace>
</inkml:ink>
</file>

<file path=ppt/ink/ink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09:54.8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56 0 12603 0 0,'-7'40'3401'0'0,"-10"50"98"0"0,-10 43-3753 0 0,22-101-1528 0 0,5-32 1745 0 0,0 0-1 0 0,0 0 0 0 0,0 0 0 0 0,0 0 1 0 0,0 0-1 0 0,0 1 0 0 0,1-1 1 0 0,-1 0-1 0 0,0 0 0 0 0,0 0 1 0 0,0 0-1 0 0,0 1 0 0 0,0-1 0 0 0,0 0 1 0 0,0 0-1 0 0,0 0 0 0 0,1 0 1 0 0,-1 0-1 0 0,0 0 0 0 0,0 0 1 0 0,0 0-1 0 0,0 1 0 0 0,0-1 0 0 0,1 0 1 0 0,-1 0-1 0 0,0 0 0 0 0,0 0 1 0 0,0 0-1 0 0,0 0 0 0 0,1 0 0 0 0,-1 0 1 0 0,0 0-1 0 0,0 0 0 0 0,0 0 1 0 0,0 0-1 0 0,1 0 0 0 0,-1 0 1 0 0,0 0-1 0 0,0 0 0 0 0,0 0 0 0 0,0 0 1 0 0,1 0-1 0 0,-1-1 0 0 0,15-9-516 0 0,62-57 1728 0 0,-67 60-979 0 0,0 0-1 0 0,0 1 1 0 0,1 0 0 0 0,-1 1-1 0 0,1 0 1 0 0,18-5-1 0 0,-7 7-63 0 0,-9 5-2005 0 0</inkml:trace>
</inkml:ink>
</file>

<file path=ppt/ink/ink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09:55.6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 75 7810 0 0,'-7'5'784'0'0,"5"-3"-533"0"0,0 0 0 0 0,-1 0 0 0 0,1 0 0 0 0,-1-1-1 0 0,1 1 1 0 0,-1-1 0 0 0,0 0 0 0 0,-5 2 0 0 0,31-10 6040 0 0,-2-1-5242 0 0,65-3-26 0 0,0 3 1 0 0,112 4 0 0 0,-192 4-978 0 0,495-13 1449 0 0,-103 8-754 0 0,-328 6-432 0 0,-19-1-103 0 0,-1-3 0 0 0,-1-1 0 0 0,81-18-1 0 0,-119 19-170 0 0,-5 1 3 0 0,0 0 0 0 0,1 1 1 0 0,-1-1-1 0 0,0 1 0 0 0,1 1 0 0 0,-1-1 1 0 0,0 1-1 0 0,1 0 0 0 0,-1 1 1 0 0,1-1-1 0 0,-1 1 0 0 0,9 3 0 0 0,-9 1-92 0 0,-8 0-3477 0 0,-10 2-5970 0 0,3-2 2083 0 0</inkml:trace>
</inkml:ink>
</file>

<file path=ppt/ink/ink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0:02.6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324 14 4185 0 0,'0'0'337'0'0,"0"-1"1"0"0,1 1-1 0 0,-1-1 0 0 0,0 1 1 0 0,0-1-1 0 0,0 1 0 0 0,0-1 1 0 0,0 1-1 0 0,0-1 0 0 0,0 1 1 0 0,0-1-1 0 0,0 1 1 0 0,0-1-1 0 0,0 1 0 0 0,-1-1 1 0 0,1 1-1 0 0,0-1 0 0 0,0 1 1 0 0,0-1-1 0 0,-1 1 0 0 0,1-1 1 0 0,0 1-1 0 0,-1-2 1013 0 0,-1 2-1013 0 0,-6 10 5177 0 0,-6 27-2282 0 0,-14 87-1904 0 0,-20 213 0 0 0,34-216-1088 0 0,-13 105-171 0 0,-50 365 204 0 0,58-461-259 0 0,-54 255 42 0 0,71-376-1397 0 0,0 0-1 0 0,0-1 1 0 0,-1 18-1 0 0,2-45-12942 0 0,0 9 10457 0 0</inkml:trace>
</inkml:ink>
</file>

<file path=ppt/ink/ink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0:02.9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 1 10634 0 0,'-1'0'243'0'0,"1"0"-1"0"0,-1 0 1 0 0,1 0-1 0 0,-1 0 1 0 0,1-1 0 0 0,-1 1-1 0 0,1 0 1 0 0,-1 0-1 0 0,1 0 1 0 0,-1 0-1 0 0,1 0 1 0 0,-1 0-1 0 0,1 1 1 0 0,-1-1 0 0 0,1 0-1 0 0,-1 0 1 0 0,1 0-1 0 0,-1 0 1 0 0,1 1-1 0 0,-1-1 1 0 0,1 0-1 0 0,-1 0 1 0 0,1 1 0 0 0,0-1-1 0 0,-1 0 1 0 0,1 1-1 0 0,-1-1 1 0 0,1 0-1 0 0,0 1 1 0 0,0-1-1 0 0,-1 1 1 0 0,1-1 0 0 0,0 0-1 0 0,-1 2 1 0 0,11 16 3316 0 0,-7-14-4056 0 0,50 83 1180 0 0,-37-57-601 0 0,2 0 0 0 0,41 50 1 0 0,-58-78-75 0 0,1 1 1 0 0,0-1 0 0 0,0 0-1 0 0,0 0 1 0 0,1 0 0 0 0,-1 0-1 0 0,0-1 1 0 0,1 1 0 0 0,-1-1 0 0 0,1 1-1 0 0,0-1 1 0 0,-1 0 0 0 0,7 2-1 0 0,-8-3 0 0 0,1 0 0 0 0,0-1 0 0 0,0 1 0 0 0,0 0 0 0 0,-1-1 0 0 0,1 0-1 0 0,0 1 1 0 0,-1-1 0 0 0,1 0 0 0 0,0 0 0 0 0,-1 0 0 0 0,1 0 0 0 0,-1 0 0 0 0,1 0-1 0 0,-1-1 1 0 0,0 1 0 0 0,1 0 0 0 0,-1-1 0 0 0,0 1 0 0 0,0-1 0 0 0,0 1 0 0 0,0-1-1 0 0,1-1 1 0 0,29-49 291 0 0,-15 23-112 0 0,22-27 0 0 0,-33 49-281 0 0,0 0 0 0 0,1 1 0 0 0,0 0 0 0 0,0 0 0 0 0,0 1 0 0 0,1-1 0 0 0,0 1-1 0 0,0 1 1 0 0,10-6 0 0 0,-1 5-2874 0 0,8 3-9460 0 0,-24 2 12356 0 0,7 0-5658 0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1:39.7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62 13155 0 0,'5'8'3160'0'0,"0"-1"-1279"0"0,5 2 63 0 0,3-2-175 0 0,2-3-777 0 0,3-1-480 0 0,4-3-160 0 0,2-2-112 0 0,4-2-120 0 0,1-3-24 0 0,1 0-40 0 0,2-2-88 0 0,-2-1-304 0 0,0 1-576 0 0,-4-1-1000 0 0,-3 0-1745 0 0,-4-4-1624 0 0,-5-3-2617 0 0</inkml:trace>
</inkml:ink>
</file>

<file path=ppt/ink/ink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0:05.6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51 4657 0 0,'-17'-21'8794'0'0,"22"32"-7032"0"0,36 78-292 0 0,-27-55-1530 0 0,33 56-1 0 0,-47-90 33 0 0,0 0 0 0 0,0 0 0 0 0,0 0 0 0 0,1 0 1 0 0,-1 0-1 0 0,0 0 0 0 0,0 0 0 0 0,0 0 0 0 0,0 0 0 0 0,0 0 0 0 0,0 0 0 0 0,0 0 0 0 0,0 0 0 0 0,0 0 0 0 0,0 0 0 0 0,1 0 0 0 0,-1 0 0 0 0,0 0 0 0 0,0 0 0 0 0,0 0 1 0 0,0 0-1 0 0,0 0 0 0 0,0 0 0 0 0,0 0 0 0 0,0 0 0 0 0,0 0 0 0 0,0 0 0 0 0,1 0 0 0 0,-1 0 0 0 0,0 0 0 0 0,0 0 0 0 0,0 0 0 0 0,0 0 0 0 0,0 0 0 0 0,0 0 1 0 0,0 0-1 0 0,0 0 0 0 0,0 0 0 0 0,0 0 0 0 0,0 0 0 0 0,0 0 0 0 0,0 1 0 0 0,1-1 0 0 0,-1 0 0 0 0,0 0 0 0 0,-3-15-548 0 0,-7-21 238 0 0,5 22 272 0 0,-2 0 53 0 0,2-1 1 0 0,0 1 0 0 0,1-1 0 0 0,0 0 0 0 0,1-1 0 0 0,1 1-1 0 0,0 0 1 0 0,1-25 0 0 0,1 38 34 0 0,0 1 0 0 0,0 0 1 0 0,0-1-1 0 0,1 1 0 0 0,-1 0 0 0 0,0-1 1 0 0,1 1-1 0 0,-1 0 0 0 0,1 0 0 0 0,-1-1 0 0 0,1 1 1 0 0,0 0-1 0 0,0 0 0 0 0,-1 0 0 0 0,1 0 1 0 0,0 0-1 0 0,0 0 0 0 0,0 0 0 0 0,0 0 0 0 0,0 0 1 0 0,0 1-1 0 0,0-1 0 0 0,0 0 0 0 0,1 1 1 0 0,-1-1-1 0 0,0 1 0 0 0,2-1 0 0 0,0 0 23 0 0,0 1-1 0 0,0-1 1 0 0,0 1-1 0 0,0 0 1 0 0,1 1-1 0 0,-1-1 1 0 0,0 0-1 0 0,0 1 1 0 0,0 0-1 0 0,0-1 1 0 0,4 3-1 0 0,3 1 85 0 0,0 0 1 0 0,0 1-1 0 0,0 0 0 0 0,0 1 0 0 0,15 12 0 0 0,-23-16-68 0 0,1 0 0 0 0,-1 0-1 0 0,0 0 1 0 0,1 1 0 0 0,-1-1-1 0 0,0 1 1 0 0,-1-1 0 0 0,1 1 0 0 0,0 0-1 0 0,-1 0 1 0 0,1 0 0 0 0,-1-1-1 0 0,0 1 1 0 0,0 1 0 0 0,0-1-1 0 0,0 0 1 0 0,0 6 0 0 0,-1-6-75 0 0,-1 0 1 0 0,0 0-1 0 0,1 0 1 0 0,-1 0-1 0 0,-1 0 1 0 0,1 0-1 0 0,0 0 1 0 0,-1-1-1 0 0,1 1 1 0 0,-1 0-1 0 0,0-1 1 0 0,0 1-1 0 0,0-1 1 0 0,0 0-1 0 0,0 1 1 0 0,0-1-1 0 0,-1 0 1 0 0,-3 2-1 0 0,1 0-79 0 0,-1 0 0 0 0,0-1 0 0 0,0 1 0 0 0,0-1 0 0 0,0-1 0 0 0,0 1 0 0 0,-1-1 0 0 0,1 0 0 0 0,-1-1 0 0 0,1 1 0 0 0,-1-1 0 0 0,-10 0 0 0 0,27-2 127 0 0,0-1-1 0 0,0 0 1 0 0,0 0 0 0 0,0-1 0 0 0,0-1 0 0 0,-1 1-1 0 0,1-2 1 0 0,8-4 0 0 0,-3 1-154 0 0,0 2 1 0 0,25-8-1 0 0,-38 13 31 0 0,17-1-2590 0 0,-8 10-2727 0 0,-3 4 723 0 0</inkml:trace>
</inkml:ink>
</file>

<file path=ppt/ink/ink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0:06.0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60 9178 0 0,'16'-5'6135'0'0,"29"-17"-4567"0"0,-9 5-1267 0 0,-29 14-249 0 0,0 0 0 0 0,1 1 0 0 0,-1 0 0 0 0,0 0 0 0 0,1 0 0 0 0,-1 1 0 0 0,1 1 0 0 0,9-1 0 0 0,-15 1-14 0 0,-1 0 0 0 0,1 1 0 0 0,0-1 0 0 0,0 0 0 0 0,0 1 1 0 0,0-1-1 0 0,0 1 0 0 0,-1-1 0 0 0,1 1 0 0 0,0 0 0 0 0,0 0 1 0 0,-1 0-1 0 0,1 0 0 0 0,-1 0 0 0 0,1 0 0 0 0,-1 1 1 0 0,1-1-1 0 0,-1 0 0 0 0,0 1 0 0 0,0-1 0 0 0,1 1 0 0 0,-1-1 1 0 0,0 1-1 0 0,0 0 0 0 0,-1-1 0 0 0,1 1 0 0 0,0 0 0 0 0,-1 0 1 0 0,1 0-1 0 0,-1-1 0 0 0,1 1 0 0 0,-1 0 0 0 0,0 0 0 0 0,0 0 1 0 0,1 0-1 0 0,-1 0 0 0 0,-1 2 0 0 0,-2 28 760 0 0,-9 4-3891 0 0,11-34 2774 0 0,1-1-1 0 0,-1 1 1 0 0,0 0 0 0 0,0-1 0 0 0,0 1-1 0 0,0-1 1 0 0,0 1 0 0 0,-1-1-1 0 0,1 1 1 0 0,0-1 0 0 0,0 0 0 0 0,-1 0-1 0 0,1 0 1 0 0,-1 0 0 0 0,1 0-1 0 0,-1 0 1 0 0,0 0 0 0 0,1 0 0 0 0,-1 0-1 0 0,0-1 1 0 0,0 1 0 0 0,1-1 0 0 0,-1 1-1 0 0,0-1 1 0 0,0 0 0 0 0,0 0-1 0 0,0 0 1 0 0,1 0 0 0 0,-1 0 0 0 0,0 0-1 0 0,0 0 1 0 0,0-1 0 0 0,0 1 0 0 0,1-1-1 0 0,-1 1 1 0 0,-2-2 0 0 0,-11-5-584 0 0,4 4-1498 0 0</inkml:trace>
</inkml:ink>
</file>

<file path=ppt/ink/ink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0:06.3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 23 4409 0 0,'-2'2'501'0'0,"0"0"0"0"0,0 0-1 0 0,0 0 1 0 0,1 0 0 0 0,-1 1 0 0 0,0-1-1 0 0,1 1 1 0 0,0-1 0 0 0,0 1 0 0 0,-1 0 0 0 0,2-1-1 0 0,-2 6 1 0 0,2-6-171 0 0,0 0 0 0 0,0 0-1 0 0,1 0 1 0 0,-1 0 0 0 0,1 0 0 0 0,-1 0 0 0 0,1 0-1 0 0,0 0 1 0 0,0 0 0 0 0,0 0 0 0 0,0 0-1 0 0,0-1 1 0 0,0 1 0 0 0,0 0 0 0 0,1-1-1 0 0,-1 1 1 0 0,0-1 0 0 0,1 1 0 0 0,1 0-1 0 0,0 1-245 0 0,0 0-1 0 0,0-1 1 0 0,1 1-1 0 0,-1-1 1 0 0,0 0-1 0 0,1 0 1 0 0,-1 0-1 0 0,1-1 1 0 0,0 1-1 0 0,0-1 1 0 0,-1 0-1 0 0,1 0 1 0 0,0 0-1 0 0,0-1 1 0 0,0 1-1 0 0,0-1 1 0 0,0 0-1 0 0,0 0 1 0 0,0 0-1 0 0,0-1 1 0 0,0 1-1 0 0,0-1 1 0 0,0 0-1 0 0,0 0 1 0 0,0 0-1 0 0,-1-1 1 0 0,6-2-1 0 0,-3 1-488 0 0,-1 0 0 0 0,1 0 0 0 0,-1-1 0 0 0,0 0 0 0 0,0 0 0 0 0,0-1 0 0 0,5-5-1 0 0,-6 5-860 0 0,1-1-1 0 0,-1 0 0 0 0,0 0 0 0 0,-1 0 0 0 0,1 0 0 0 0,3-10 0 0 0,0-8-3787 0 0</inkml:trace>
</inkml:ink>
</file>

<file path=ppt/ink/ink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0:06.7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16484 0 0,'4'4'255'0'0,"0"0"0"0"0,0 0 0 0 0,0 0 0 0 0,1-1 1 0 0,-1 1-1 0 0,1-1 0 0 0,0 0 0 0 0,0-1 0 0 0,0 1 1 0 0,0-1-1 0 0,0 0 0 0 0,0 0 0 0 0,1-1 0 0 0,-1 1 1 0 0,1-1-1 0 0,7 0 0 0 0,-5 1-94 0 0,0-1 0 0 0,0 1 0 0 0,0 1 0 0 0,-1 0 0 0 0,14 6 0 0 0,-18-7-135 0 0,-1 0-1 0 0,1 0 0 0 0,-1 0 0 0 0,1 0 0 0 0,-1 0 1 0 0,0 1-1 0 0,0-1 0 0 0,0 1 0 0 0,0-1 1 0 0,-1 1-1 0 0,1 0 0 0 0,-1 0 0 0 0,0 0 0 0 0,0 0 1 0 0,0 0-1 0 0,0 0 0 0 0,0 0 0 0 0,0 0 1 0 0,0 5-1 0 0,-1 1-124 0 0,1 1 1 0 0,-1 0-1 0 0,-1 0 0 0 0,0 0 1 0 0,0-1-1 0 0,-1 1 1 0 0,0 0-1 0 0,0-1 0 0 0,-9 19 1 0 0,9-22 40 0 0,-1 0-1 0 0,0 0 1 0 0,0 0 0 0 0,-1-1 0 0 0,0 1 0 0 0,0-1 0 0 0,0 0 0 0 0,0 0-1 0 0,-1 0 1 0 0,0-1 0 0 0,0 1 0 0 0,0-1 0 0 0,-1 0 0 0 0,1-1 0 0 0,-10 5-1 0 0,4-4 8 0 0,16-7 105 0 0,18-7 61 0 0,36-5-163 0 0,30-8 105 0 0,-81 20-860 0 0,1-1 0 0 0,-1 0 0 0 0,1 0 1 0 0,-1 0-1 0 0,0-1 0 0 0,-1 0 0 0 0,11-9 0 0 0,-16 12 447 0 0,-1 0 0 0 0,1 1 0 0 0,-1-1 1 0 0,0 0-1 0 0,1 0 0 0 0,-1-1 0 0 0,0 1 0 0 0,0 0 0 0 0,-1 0 0 0 0,1 0 0 0 0,0-1 0 0 0,-1 1 0 0 0,1 0 0 0 0,-1-1 0 0 0,0 1 0 0 0,0 0 0 0 0,0-1 0 0 0,0 1 0 0 0,0-1 0 0 0,0 1 0 0 0,-1 0 0 0 0,1-1 0 0 0,-1 1 0 0 0,0-3 1 0 0,-1 1 487 0 0,1 1 0 0 0,0-1 0 0 0,-1 1 0 0 0,0 0 0 0 0,0 0 0 0 0,0 0 0 0 0,0 0 0 0 0,0 0 0 0 0,0 0 0 0 0,-1 0 0 0 0,0 1 0 0 0,1-1 0 0 0,-1 1 0 0 0,0 0 0 0 0,-5-3 0 0 0,8 5 57 0 0,-1 0 0 0 0,1 0 0 0 0,-1 0 0 0 0,1 1 0 0 0,-1-1 0 0 0,1 0 1 0 0,0 0-1 0 0,-1 0 0 0 0,1 1 0 0 0,-1-1 0 0 0,1 0 0 0 0,-1 0 0 0 0,1 1 0 0 0,0-1 1 0 0,-1 0-1 0 0,1 1 0 0 0,0-1 0 0 0,-1 0 0 0 0,1 1 0 0 0,0-1 0 0 0,-1 1 1 0 0,1-1-1 0 0,0 0 0 0 0,0 1 0 0 0,0-1 0 0 0,-1 1 0 0 0,1-1 0 0 0,0 1 0 0 0,0-1 1 0 0,0 1-1 0 0,0-1 0 0 0,0 1 0 0 0,0-1 0 0 0,0 1 0 0 0,0-1 0 0 0,0 1 1 0 0,0-1-1 0 0,0 1 0 0 0,0-1 0 0 0,0 1 0 0 0,1 0 0 0 0,-1 27 1181 0 0,0-27-1104 0 0,-1 47 709 0 0,0-33-921 0 0,1 0 0 0 0,0-1-1 0 0,1 1 1 0 0,1-1 0 0 0,4 22 0 0 0,-6-35-63 0 0,1-1 0 0 0,-1 1 0 0 0,1-1 1 0 0,-1 1-1 0 0,0-1 0 0 0,1 1 1 0 0,-1-1-1 0 0,1 0 0 0 0,-1 1 0 0 0,1-1 1 0 0,0 1-1 0 0,-1-1 0 0 0,1 0 1 0 0,-1 0-1 0 0,1 1 0 0 0,0-1 0 0 0,-1 0 1 0 0,1 0-1 0 0,0 0 0 0 0,-1 0 1 0 0,1 1-1 0 0,-1-1 0 0 0,1 0 0 0 0,0 0 1 0 0,-1 0-1 0 0,1-1 0 0 0,0 1 1 0 0,-1 0-1 0 0,1 0 0 0 0,0 0 0 0 0,-1 0 1 0 0,1-1-1 0 0,0 1 0 0 0,-1 0 1 0 0,1 0-1 0 0,-1-1 0 0 0,1 1 0 0 0,-1-1 1 0 0,1 1-1 0 0,-1 0 0 0 0,2-2 1 0 0,26-18-155 0 0,-25 18 150 0 0,48-31-2121 0 0,-15 15-3495 0 0,-20 5 2093 0 0,-12 8 2463 0 0,7-2-2328 0 0</inkml:trace>
</inkml:ink>
</file>

<file path=ppt/ink/ink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0:07.0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 59 8402 0 0,'-3'4'535'0'0,"-1"0"0"0"0,1 0 0 0 0,1 1-1 0 0,-1-1 1 0 0,1 1 0 0 0,-1 0 0 0 0,1-1 0 0 0,1 1 0 0 0,-1 0 0 0 0,1 0 0 0 0,-1 0 0 0 0,2 0 0 0 0,-1 1 0 0 0,0-1-1 0 0,1 0 1 0 0,0 0 0 0 0,0 0 0 0 0,1 6 0 0 0,0-5-433 0 0,1-1 0 0 0,-1 1 0 0 0,1-1 0 0 0,0 1 0 0 0,0-1 0 0 0,0 0 0 0 0,1 0 0 0 0,-1 0 0 0 0,1 0 0 0 0,1-1 0 0 0,-1 1 0 0 0,1-1 0 0 0,-1 1 0 0 0,1-1 0 0 0,1-1 0 0 0,-1 1 0 0 0,0 0 0 0 0,1-1 0 0 0,0 0 0 0 0,0 0 0 0 0,0 0 0 0 0,0-1 0 0 0,0 0 0 0 0,0 0 0 0 0,9 2 0 0 0,-12-3-101 0 0,-1-1 1 0 0,1 0 0 0 0,0 1 0 0 0,0-1 0 0 0,-1 0-1 0 0,1 0 1 0 0,0 0 0 0 0,0 0 0 0 0,-1 0 0 0 0,1 0 0 0 0,0-1-1 0 0,0 1 1 0 0,-1-1 0 0 0,1 1 0 0 0,0-1 0 0 0,-1 1 0 0 0,1-1-1 0 0,0 0 1 0 0,-1 0 0 0 0,1 0 0 0 0,1-2 0 0 0,-1 1 0 0 0,0 0 1 0 0,0-1-1 0 0,-1 1 1 0 0,1 0 0 0 0,-1-1-1 0 0,0 1 1 0 0,0-1-1 0 0,0 0 1 0 0,0 1-1 0 0,0-1 1 0 0,0 0 0 0 0,0-4-1 0 0,0-5-95 0 0,-1-1-1 0 0,0 0 1 0 0,0 0 0 0 0,-5-23-1 0 0,3 19-454 0 0,-2 0-1 0 0,-6-21 0 0 0,8 34 390 0 0,1 0 0 0 0,-1 0 0 0 0,0 0 0 0 0,0 0-1 0 0,0 0 1 0 0,0 0 0 0 0,0 1 0 0 0,-1-1 0 0 0,0 1-1 0 0,0 0 1 0 0,0 0 0 0 0,0 0 0 0 0,0 0 0 0 0,0 0-1 0 0,-5-2 1 0 0,-2 3-261 0 0,12 10 432 0 0,12 9 366 0 0,-9-15-299 0 0,0 1 0 0 0,1-1 0 0 0,-1 0 0 0 0,1 0 0 0 0,-1-1-1 0 0,1 1 1 0 0,0-1 0 0 0,0-1 0 0 0,-1 1 0 0 0,1-1 0 0 0,0 0 0 0 0,0 0 0 0 0,0 0 0 0 0,0-1 0 0 0,-1 0 0 0 0,1 0 0 0 0,6-3 0 0 0,39-2-926 0 0,-45 7-2036 0 0,-19 8-5385 0 0,3-5 4317 0 0</inkml:trace>
</inkml:ink>
</file>

<file path=ppt/ink/ink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0:07.6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1 125 6281 0 0,'1'2'541'0'0,"1"-1"0"0"0,-1 0-1 0 0,1 0 1 0 0,-1 0 0 0 0,1 0 0 0 0,0 0-1 0 0,0 0 1 0 0,-1-1 0 0 0,1 1-1 0 0,4 0 1 0 0,23 2 1178 0 0,25-11-1549 0 0,-22-2-928 0 0,-24 6-306 0 0,0 0 1 0 0,0 0 0 0 0,-1 0 0 0 0,15-11-1 0 0,-20 13 782 0 0,0 0-1 0 0,0 0 0 0 0,0 0 0 0 0,0 0 1 0 0,0 0-1 0 0,-1-1 0 0 0,1 1 1 0 0,0-1-1 0 0,-1 1 0 0 0,0-1 0 0 0,0 1 1 0 0,0-1-1 0 0,2-4 0 0 0,-3 5 312 0 0,0 0 1 0 0,0 0-1 0 0,0 0 0 0 0,0 0 0 0 0,-1 0 0 0 0,1 0 1 0 0,0 0-1 0 0,-1 0 0 0 0,1 0 0 0 0,-1 0 0 0 0,0 0 1 0 0,0 0-1 0 0,0 0 0 0 0,0 0 0 0 0,0 1 0 0 0,0-1 1 0 0,0 0-1 0 0,-1 1 0 0 0,1-1 0 0 0,0 0 0 0 0,-2 0 1 0 0,2 1 246 0 0,0 0 1 0 0,1 0-1 0 0,-1 1 1 0 0,0-1-1 0 0,1 0 1 0 0,-1 1-1 0 0,0-1 1 0 0,1 0-1 0 0,-1 1 1 0 0,0-1-1 0 0,0 1 1 0 0,0-1-1 0 0,0 1 1 0 0,0 0-1 0 0,0-1 1 0 0,1 1-1 0 0,-1 0 1 0 0,0 0-1 0 0,0-1 1 0 0,0 1-1 0 0,0 0 0 0 0,-2 0 1 0 0,3 1-56 0 0,-1-1 0 0 0,0 1 0 0 0,1-1 1 0 0,-1 1-1 0 0,1 0 0 0 0,-1-1 0 0 0,1 1 0 0 0,-1-1 0 0 0,1 1 0 0 0,0 0 0 0 0,-1 0 1 0 0,1-1-1 0 0,0 1 0 0 0,-1 0 0 0 0,1 0 0 0 0,0-1 0 0 0,0 1 0 0 0,0 0 1 0 0,0 0-1 0 0,0-1 0 0 0,0 2 0 0 0,3 55 4174 0 0,-2-45-4743 0 0,1 4 1595 0 0,1 30-2032 0 0,-3-29-1664 0 0,0-1 0 0 0,-4 26 0 0 0,3-36 1720 0 0,0 0 1 0 0,-1 0-1 0 0,1 0 1 0 0,-1 0 0 0 0,0-1-1 0 0,-1 1 1 0 0,0-1-1 0 0,1 0 1 0 0,-7 8 0 0 0,7-10 660 0 0,-1 0 1 0 0,0 0 0 0 0,0 0 0 0 0,0-1-1 0 0,0 0 1 0 0,0 1 0 0 0,0-1 0 0 0,0 0-1 0 0,-8 3 1 0 0,38-14 12391 0 0,27-3-9732 0 0,-9 2-2029 0 0,-45 9-545 0 0,1 1 0 0 0,-1 0 0 0 0,1-1 0 0 0,-1 1 1 0 0,1 0-1 0 0,0 0 0 0 0,-1-1 0 0 0,1 1 0 0 0,-1 0 0 0 0,1 0 0 0 0,0 0 0 0 0,-1 0 0 0 0,1 0 0 0 0,0 0 0 0 0,-1 0 0 0 0,1 0 0 0 0,-1 0 0 0 0,1 0 0 0 0,0 1 0 0 0,-1-1 0 0 0,1 0 0 0 0,-1 0 0 0 0,1 0 0 0 0,0 1 0 0 0,-1-1 0 0 0,1 0 0 0 0,-1 1 0 0 0,1-1 0 0 0,-1 0 0 0 0,1 1 0 0 0,-1-1 0 0 0,1 1 0 0 0,-1-1 0 0 0,0 1 0 0 0,1-1 0 0 0,-1 1 0 0 0,0-1 0 0 0,1 1 0 0 0,-1-1 0 0 0,0 1 0 0 0,0 0 0 0 0,1-1 0 0 0,-1 1 0 0 0,0-1 0 0 0,0 1 0 0 0,0 0 0 0 0,0-1 0 0 0,0 1 0 0 0,0 0 0 0 0,0-1 0 0 0,0 1 0 0 0,0-1 0 0 0,0 1 0 0 0,0 0 0 0 0,-1 0 1 0 0,-1 8 69 0 0,0 0 0 0 0,-1-1 1 0 0,-6 14-1 0 0,-2 12-4 0 0,12-33-123 0 0,-1 0 0 0 0,1 0-1 0 0,-1 0 1 0 0,1 0-1 0 0,0 0 1 0 0,0 0-1 0 0,0 0 1 0 0,0 0 0 0 0,-1 0-1 0 0,1-1 1 0 0,0 1-1 0 0,0 0 1 0 0,0-1-1 0 0,1 1 1 0 0,-1 0 0 0 0,0-1-1 0 0,0 0 1 0 0,0 1-1 0 0,0-1 1 0 0,0 0 0 0 0,1 1-1 0 0,-1-1 1 0 0,0 0-1 0 0,0 0 1 0 0,0 0-1 0 0,1 0 1 0 0,-1 0 0 0 0,2-1-1 0 0,37 1-7919 0 0,-26-1 3767 0 0,0-2-1524 0 0</inkml:trace>
</inkml:ink>
</file>

<file path=ppt/ink/ink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0:07.9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 0 14195 0 0,'-1'5'1904'0'0,"1"1"-1143"0"0,-1 3-169 0 0,1-2-120 0 0,-3 0-176 0 0,2 0-104 0 0,-3-1-144 0 0,2-1-120 0 0,-2-1-176 0 0,-1 0-464 0 0,3-1-849 0 0,-2-1-1351 0 0,-1-2-537 0 0</inkml:trace>
</inkml:ink>
</file>

<file path=ppt/ink/ink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0:08.6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18 107 5017 0 0,'-1'0'202'0'0,"0"0"-1"0"0,0 0 1 0 0,0 0 0 0 0,0 0 0 0 0,0-1-1 0 0,1 1 1 0 0,-1 0 0 0 0,0-1-1 0 0,0 1 1 0 0,0 0 0 0 0,0-1-1 0 0,1 1 1 0 0,-1-1 0 0 0,0 1-1 0 0,0-1 1 0 0,1 1 0 0 0,-1-1 0 0 0,0 0-1 0 0,1 1 1 0 0,-2-2 0 0 0,2 2-80 0 0,0-1 1 0 0,1 0 0 0 0,-1 1-1 0 0,0-1 1 0 0,0 1-1 0 0,0-1 1 0 0,0 1 0 0 0,0-1-1 0 0,1 1 1 0 0,-1-1 0 0 0,0 1-1 0 0,0 0 1 0 0,1-1 0 0 0,-1 1-1 0 0,0-1 1 0 0,1 1-1 0 0,-1 0 1 0 0,1-1 0 0 0,-1 1-1 0 0,0 0 1 0 0,1-1 0 0 0,-1 1-1 0 0,1 0 1 0 0,0-1 0 0 0,36-14 1958 0 0,94-4-1096 0 0,-87 14-1282 0 0,65-15-1 0 0,-84 12-786 0 0,-24 8 893 0 0,0 0 0 0 0,-1-1 0 0 0,1 1 0 0 0,0 0 0 0 0,0 0 0 0 0,-1-1 0 0 0,1 1 1 0 0,0 0-1 0 0,0-1 0 0 0,-1 1 0 0 0,1-1 0 0 0,0 1 0 0 0,-1-1 0 0 0,1 1 0 0 0,-1-1 0 0 0,1 0 0 0 0,-1 1 0 0 0,1-1 0 0 0,-1 1 1 0 0,1-1-1 0 0,-1 0 0 0 0,1 0 0 0 0,-1 1 0 0 0,0-1 0 0 0,1 0 0 0 0,-1 0 0 0 0,-1 0 60 0 0,1 1 0 0 0,-1-1-1 0 0,0 1 1 0 0,1-1 0 0 0,-1 1 0 0 0,0-1-1 0 0,0 1 1 0 0,0 0 0 0 0,1 0 0 0 0,-1-1-1 0 0,0 1 1 0 0,0 0 0 0 0,0 0 0 0 0,1 0-1 0 0,-1 0 1 0 0,0 0 0 0 0,0 0 0 0 0,0 0-1 0 0,0 0 1 0 0,1 0 0 0 0,-1 0 0 0 0,0 1 0 0 0,0-1-1 0 0,0 0 1 0 0,1 1 0 0 0,-2-1 0 0 0,-23 9-147 0 0,4 2 691 0 0,0 0 0 0 0,1 1 0 0 0,0 1 0 0 0,-34 30 0 0 0,52-41-105 0 0,0 1 1 0 0,0-1 0 0 0,0 1-1 0 0,0 0 1 0 0,0 0-1 0 0,0 0 1 0 0,1 0-1 0 0,0 0 1 0 0,-1 0 0 0 0,1 0-1 0 0,0 1 1 0 0,1-1-1 0 0,-1 0 1 0 0,0 0-1 0 0,1 1 1 0 0,0-1 0 0 0,0 1-1 0 0,0-1 1 0 0,0 0-1 0 0,1 5 1 0 0,0-3-387 0 0,0 0 1 0 0,0 0 0 0 0,0 0-1 0 0,1 0 1 0 0,0 0-1 0 0,0 0 1 0 0,0 0-1 0 0,1-1 1 0 0,-1 1-1 0 0,1-1 1 0 0,0 1-1 0 0,6 5 1 0 0,-9-10-27 0 0,0 0 0 0 0,0 1 0 0 0,0-1 0 0 0,0 0 1 0 0,0 0-1 0 0,0 0 0 0 0,0 1 0 0 0,0-1 0 0 0,0 0 0 0 0,0 0 0 0 0,1 0 0 0 0,-1 1 0 0 0,0-1 1 0 0,0 0-1 0 0,0 0 0 0 0,0 0 0 0 0,1 0 0 0 0,-1 0 0 0 0,0 1 0 0 0,0-1 0 0 0,0 0 0 0 0,1 0 1 0 0,-1 0-1 0 0,0 0 0 0 0,0 0 0 0 0,0 0 0 0 0,1 0 0 0 0,-1 0 0 0 0,0 0 0 0 0,0 0 0 0 0,0 0 1 0 0,1 0-1 0 0,-1 0 0 0 0,0 0 0 0 0,0 0 0 0 0,1 0 0 0 0,-1 0 0 0 0,0 0 0 0 0,0 0 0 0 0,0 0 1 0 0,1 0-1 0 0,-1 0 0 0 0,0 0 0 0 0,0 0 0 0 0,0 0 0 0 0,1-1 0 0 0,-1 1 0 0 0,0 0 0 0 0,0 0 1 0 0,0 0-1 0 0,0 0 0 0 0,1 0 0 0 0,-1-1 0 0 0,0 1 0 0 0,0 0 0 0 0,0 0 0 0 0,0 0 0 0 0,0-1 1 0 0,0 1-1 0 0,1 0 0 0 0,-1 0 0 0 0,0 0 0 0 0,0-1 0 0 0,0 1 0 0 0,0 0 0 0 0,0 0 1 0 0,0-1-1 0 0,0 1 0 0 0,1-5-3092 0 0</inkml:trace>
</inkml:ink>
</file>

<file path=ppt/ink/ink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0:09.0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66 0 7106 0 0,'25'83'7381'0'0,"-17"-64"-7656"0"0,-2 1-1 0 0,0 0 1 0 0,-1 0 0 0 0,-1 0-1 0 0,2 29 1 0 0,-6-43-4 0 0,0-1 1 0 0,-1 0-1 0 0,1 0 1 0 0,-1 1-1 0 0,0-1 0 0 0,-1 0 1 0 0,1 0-1 0 0,-1 0 1 0 0,0 0-1 0 0,0-1 1 0 0,-1 1-1 0 0,1 0 0 0 0,-1-1 1 0 0,0 0-1 0 0,0 1 1 0 0,0-1-1 0 0,-1 0 0 0 0,0-1 1 0 0,0 1-1 0 0,0-1 1 0 0,0 1-1 0 0,0-1 0 0 0,0-1 1 0 0,-1 1-1 0 0,0 0 1 0 0,-5 1-1 0 0,-14 5 292 0 0,23-8 99 0 0,0-1 0 0 0,0 1 0 0 0,0-1 0 0 0,-1 0-1 0 0,1 0 1 0 0,0 0 0 0 0,0 1 0 0 0,0-1 0 0 0,0 0 0 0 0,-1-1-1 0 0,1 1 1 0 0,0 0 0 0 0,0 0 0 0 0,0 0 0 0 0,0-1 0 0 0,0 1-1 0 0,0 0 1 0 0,-1-1 0 0 0,0 0 0 0 0,1 0 28 0 0,1 0 1 0 0,0 0 0 0 0,0 0-1 0 0,1 0 1 0 0,-1 1-1 0 0,0-1 1 0 0,0 0-1 0 0,0 0 1 0 0,0 0-1 0 0,1 0 1 0 0,-1 1 0 0 0,0-1-1 0 0,1 0 1 0 0,-1 0-1 0 0,1 1 1 0 0,-1-1-1 0 0,1 0 1 0 0,-1 1-1 0 0,1-1 1 0 0,0 0-1 0 0,-1 1 1 0 0,1-1 0 0 0,1 0-1 0 0,18-18 1193 0 0,-19 17-1135 0 0,11-7-129 0 0,1 0 0 0 0,0 1 0 0 0,0 1 0 0 0,0 0 0 0 0,1 0 0 0 0,0 1 0 0 0,0 1 0 0 0,25-6 0 0 0,32-12-7253 0 0,-56 17 3456 0 0</inkml:trace>
</inkml:ink>
</file>

<file path=ppt/ink/ink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0:09.3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0 7466 0 0,'-1'2'447'0'0,"0"0"1"0"0,0 0 0 0 0,0 0-1 0 0,0 0 1 0 0,0 0 0 0 0,0 0-1 0 0,1 1 1 0 0,-1-1 0 0 0,1 0-1 0 0,-1 0 1 0 0,1 1 0 0 0,0-1-1 0 0,0 0 1 0 0,0 4 0 0 0,4 38 419 0 0,-2-27-397 0 0,-1 58-721 0 0,-10-27-3155 0 0,11-53 3357 0 0,1 0-1 0 0,-1 0 0 0 0,1 0 1 0 0,-1 0-1 0 0,2 1 0 0 0,-1-1 1 0 0,0 1-1 0 0,1 0 1 0 0,0 0-1 0 0,0 0 0 0 0,0 0 1 0 0,0 1-1 0 0,1-1 0 0 0,6-3 1 0 0,6-2-985 0 0,2 0 0 0 0,32-11 0 0 0,-20 9-2463 0 0,-20 7 843 0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1:40.1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12955 0 0,'83'81'11377'0'0,"-40"-33"-10055"0"0,-3 2 1 0 0,42 67-1 0 0,-77-107-1224 0 0,1 0 0 0 0,-1 0-1 0 0,-1 0 1 0 0,0 1 0 0 0,0 0-1 0 0,-1-1 1 0 0,-1 1-1 0 0,0 1 1 0 0,0-1 0 0 0,-1 0-1 0 0,0 0 1 0 0,-1 0 0 0 0,-1 1-1 0 0,1-1 1 0 0,-2 0 0 0 0,0 0-1 0 0,0 0 1 0 0,-5 13-1 0 0,1-4-483 0 0,-2 0-1 0 0,0 0 0 0 0,-16 25 1 0 0,6-14-2710 0 0,-28 34 1 0 0,39-57 938 0 0,-1 0 0 0 0,0 0 0 0 0,0 0 0 0 0,-10 6 0 0 0,-9 7-5530 0 0</inkml:trace>
</inkml:ink>
</file>

<file path=ppt/ink/ink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0:09.7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72 80 5449 0 0,'-3'1'472'0'0,"0"0"0"0"0,0 0 0 0 0,0 1-1 0 0,0 0 1 0 0,0-1 0 0 0,0 1 0 0 0,0 0 0 0 0,0 1-1 0 0,1-1 1 0 0,-1 0 0 0 0,1 1 0 0 0,-1-1-1 0 0,1 1 1 0 0,0 0 0 0 0,0 0 0 0 0,1 0 0 0 0,-1 0-1 0 0,0 0 1 0 0,-1 4 0 0 0,-1 2 52 0 0,0 0-1 0 0,1 1 1 0 0,0-1-1 0 0,1 0 1 0 0,-3 18 0 0 0,5-25-511 0 0,0 1 0 0 0,0 0 0 0 0,0-1 1 0 0,0 1-1 0 0,1-1 0 0 0,-1 1 1 0 0,1-1-1 0 0,-1 1 0 0 0,1 0 1 0 0,0-1-1 0 0,0 0 0 0 0,0 1 1 0 0,0-1-1 0 0,0 0 0 0 0,1 1 1 0 0,-1-1-1 0 0,1 0 0 0 0,-1 0 1 0 0,1 0-1 0 0,0 0 0 0 0,0 0 1 0 0,0-1-1 0 0,0 1 0 0 0,0-1 1 0 0,0 1-1 0 0,5 1 0 0 0,-5-2-21 0 0,0 0 1 0 0,0-1-1 0 0,0 1 0 0 0,0-1 0 0 0,0 0 0 0 0,0 0 0 0 0,0 1 0 0 0,0-1 0 0 0,0-1 0 0 0,0 1 0 0 0,0 0 0 0 0,0 0 0 0 0,0-1 1 0 0,1 1-1 0 0,-1-1 0 0 0,-1 0 0 0 0,1 0 0 0 0,0 1 0 0 0,0-1 0 0 0,0 0 0 0 0,0-1 0 0 0,-1 1 0 0 0,1 0 0 0 0,0 0 0 0 0,-1-1 1 0 0,1 1-1 0 0,-1-1 0 0 0,1 1 0 0 0,-1-1 0 0 0,0 0 0 0 0,0 0 0 0 0,0 1 0 0 0,1-4 0 0 0,3-4-14 0 0,-1 0 0 0 0,-1 0 0 0 0,1 0-1 0 0,-2 0 1 0 0,1-1 0 0 0,-1 1 0 0 0,-1-1 0 0 0,1-17-1 0 0,-1 23 16 0 0,-1 0 0 0 0,0 0 0 0 0,0 0 0 0 0,-1 1 0 0 0,1-1 0 0 0,-1 0 0 0 0,0 0 0 0 0,0 0 0 0 0,0 0-1 0 0,0 1 1 0 0,-1-1 0 0 0,1 0 0 0 0,-1 1 0 0 0,0-1 0 0 0,0 1 0 0 0,-1 0 0 0 0,1 0 0 0 0,-1 0-1 0 0,1 0 1 0 0,-1 0 0 0 0,0 0 0 0 0,0 1 0 0 0,0-1 0 0 0,-5-1 0 0 0,5 3-152 0 0,0 0 0 0 0,0 0 0 0 0,-1 1 0 0 0,1-1 0 0 0,0 1 0 0 0,0 0 0 0 0,-1 0 0 0 0,1 0 0 0 0,0 1 0 0 0,-6 0 0 0 0,7-1 74 0 0,1 1-1 0 0,-1-1 0 0 0,1 0 1 0 0,0 0-1 0 0,-1 1 0 0 0,1-1 1 0 0,0 0-1 0 0,0 1 0 0 0,-1 0 1 0 0,1-1-1 0 0,0 1 0 0 0,0 0 1 0 0,0-1-1 0 0,0 1 0 0 0,0 0 1 0 0,0 0-1 0 0,0 0 0 0 0,0 0 1 0 0,0 0-1 0 0,0 0 0 0 0,0 0 1 0 0,0 0-1 0 0,1 0 0 0 0,-1 1 1 0 0,0-1-1 0 0,1 0 0 0 0,-1 0 1 0 0,1 2-1 0 0,0-2-143 0 0,0 0 1 0 0,0 0-1 0 0,1 0 1 0 0,-1-1-1 0 0,1 1 1 0 0,-1 0-1 0 0,1 0 1 0 0,-1-1-1 0 0,1 1 0 0 0,-1 0 1 0 0,1-1-1 0 0,-1 1 1 0 0,1 0-1 0 0,0-1 1 0 0,0 1-1 0 0,-1-1 1 0 0,1 1-1 0 0,0-1 1 0 0,0 1-1 0 0,-1-1 0 0 0,1 0 1 0 0,1 1-1 0 0,22 7-2683 0 0,-22-7 2448 0 0,12 3-2530 0 0</inkml:trace>
  <inkml:trace contextRef="#ctx0" brushRef="#br0" timeOffset="1">165 3 4841 0 0,'5'-2'8757'0'0,"-5"2"-8592"0"0,5 10 3607 0 0,1 12-1307 0 0,15 120 1239 0 0,-9-47-10312 0 0</inkml:trace>
</inkml:ink>
</file>

<file path=ppt/ink/ink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0:10.0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45 5849 0 0,'2'-3'286'0'0,"-1"1"0"0"0,1-1 0 0 0,-1 0-1 0 0,1 1 1 0 0,0-1 0 0 0,0 1 0 0 0,0-1-1 0 0,0 1 1 0 0,0 0 0 0 0,0 0 0 0 0,1 0 0 0 0,-1 0-1 0 0,1 0 1 0 0,0 1 0 0 0,-1-1 0 0 0,1 1-1 0 0,0 0 1 0 0,0 0 0 0 0,0 0 0 0 0,0 0 0 0 0,0 0-1 0 0,0 0 1 0 0,0 1 0 0 0,0 0 0 0 0,0-1-1 0 0,4 1 1 0 0,8 0-41 0 0,0 0-1 0 0,0 1 0 0 0,-1 0 1 0 0,16 3-1 0 0,-8 2-70 0 0,12 1-3502 0 0</inkml:trace>
</inkml:ink>
</file>

<file path=ppt/ink/ink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0:10.4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 1 6657 0 0,'-4'4'762'0'0,"1"0"0"0"0,-1 0 0 0 0,1 0 0 0 0,0 1 0 0 0,0-1 0 0 0,0 1-1 0 0,1-1 1 0 0,0 1 0 0 0,-3 7 0 0 0,4-6-253 0 0,0-1 0 0 0,0 1 1 0 0,0-1-1 0 0,0 1 0 0 0,1 0 0 0 0,0-1 0 0 0,2 12 1 0 0,0-5-403 0 0,1-1 0 0 0,0 1 0 0 0,1-1 0 0 0,1 0 0 0 0,-1 0 0 0 0,2-1 0 0 0,0 1 0 0 0,7 9 0 0 0,0-3 212 0 0,7-2-5209 0 0,-19-15 4675 0 0,-1 0 0 0 0,1 0 1 0 0,0 0-1 0 0,-1 0 0 0 0,1 0 0 0 0,-1 0 1 0 0,1 0-1 0 0,0 0 0 0 0,-1 0 0 0 0,1 0 1 0 0,-1 0-1 0 0,1 0 0 0 0,-1 0 0 0 0,1 0 1 0 0,0-1-1 0 0,-1 1 0 0 0,1 0 0 0 0,-1 0 1 0 0,1-1-1 0 0,-1 1 0 0 0,1 0 1 0 0,-1-1-1 0 0,1 1 0 0 0,-1 0 0 0 0,1-1 1 0 0,0-1-90 0 0,0 0 0 0 0,0 1 1 0 0,0-1-1 0 0,0 0 0 0 0,0 0 1 0 0,0 0-1 0 0,0 0 0 0 0,-1 0 1 0 0,1 0-1 0 0,-1 0 0 0 0,0-3 1 0 0,4-12-899 0 0,1 0-1319 0 0</inkml:trace>
  <inkml:trace contextRef="#ctx0" brushRef="#br0" timeOffset="1">185 40 5345 0 0,'-7'64'10854'0'0,"-14"10"-9865"0"0,16-61-1687 0 0,0 0 0 0 0,0-1 0 0 0,-1 0-1 0 0,-1 0 1 0 0,0 0 0 0 0,-1-1 0 0 0,0 0 0 0 0,-18 19 0 0 0,21-27 568 0 0,6-5 933 0 0,9-9 846 0 0,24-7 73 0 0,40-16 0 0 0,-59 28-2980 0 0,1 1-1 0 0,28-6 1 0 0</inkml:trace>
</inkml:ink>
</file>

<file path=ppt/ink/ink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0:10.8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0 135 13451 0 0,'4'3'1896'0'0,"1"-2"-1352"0"0,2 0-39 0 0,2-3-25 0 0,3-1-144 0 0,2-2-224 0 0,0-1-72 0 0,1-1-24 0 0,1-3-32 0 0,1 2-472 0 0,1 0-1249 0 0,-1 1-1744 0 0,-15-22-79 0 0,17 24-2017 0 0</inkml:trace>
  <inkml:trace contextRef="#ctx0" brushRef="#br0" timeOffset="1">505 9 17036 0 0,'0'5'1680'0'0,"0"0"-1088"0"0,-2 2-56 0 0,2-2-72 0 0,-1 0-136 0 0,0 0-240 0 0,-2-1-256 0 0,1-3-296 0 0,0-2-440 0 0,-1-3-688 0 0,-1-1-1201 0 0,0-2-1000 0 0,-5-13-992 0 0,0 12 176 0 0</inkml:trace>
</inkml:ink>
</file>

<file path=ppt/ink/ink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0:23.1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51 30 3185 0 0,'6'-29'18134'0'0,"-12"39"-17059"0"0,-2 2-1105 0 0,1 1-1 0 0,1 0 1 0 0,0 1 0 0 0,1-1-1 0 0,0 1 1 0 0,1 0-1 0 0,1 0 1 0 0,-3 19 0 0 0,24-49-4083 0 0,-4 2 3638 0 0,-10 12 445 0 0,-1 0 1 0 0,1 0-1 0 0,0 0 1 0 0,0 0-1 0 0,0 1 0 0 0,0 0 1 0 0,0 0-1 0 0,0 0 1 0 0,0 0-1 0 0,1 1 0 0 0,-1 0 1 0 0,8 0-1 0 0,53 9-1609 0 0,-61-8 1267 0 0,-3-1 106 0 0,-1 0 0 0 0,1 0 0 0 0,-1 0 0 0 0,0 0 0 0 0,1 0 0 0 0,-1 0 1 0 0,1-1-1 0 0,-1 1 0 0 0,1 0 0 0 0,-1 0 0 0 0,0 0 0 0 0,1 0 0 0 0,-1-1 0 0 0,1 1 1 0 0,-1 0-1 0 0,0 0 0 0 0,1-1 0 0 0,-1 1 0 0 0,0 0 0 0 0,1-1 0 0 0,-1 1 1 0 0,0 0-1 0 0,0-1 0 0 0,1 1 0 0 0,-1-1 0 0 0,0 1 0 0 0,0 0 0 0 0,0-1 0 0 0,1 1 1 0 0,-1-1-1 0 0,5-17-1825 0 0,-4 13 1533 0 0,2-1-1544 0 0</inkml:trace>
</inkml:ink>
</file>

<file path=ppt/ink/ink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0:23.4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 2 4273 0 0,'6'-2'12529'0'0,"-17"22"-11633"0"0,1 2-657 0 0,6-14-258 0 0,0 0 0 0 0,0 1 0 0 0,1 0-1 0 0,-3 10 1 0 0,6-18 16 0 0,0-1-1 0 0,0 0 1 0 0,0 0-1 0 0,-1 0 1 0 0,1 0-1 0 0,0 0 1 0 0,0 1-1 0 0,0-1 1 0 0,0 0-1 0 0,0 0 1 0 0,0 0-1 0 0,0 0 1 0 0,1 0-1 0 0,-1 1 1 0 0,0-1-1 0 0,0 0 1 0 0,0 0-1 0 0,0 0 1 0 0,0 0-1 0 0,0 0 1 0 0,0 1-1 0 0,0-1 1 0 0,0 0-1 0 0,0 0 1 0 0,0 0-1 0 0,0 0 1 0 0,1 0-1 0 0,-1 0 1 0 0,0 1-1 0 0,0-1 1 0 0,0 0-1 0 0,0 0 1 0 0,0 0-1 0 0,0 0 1 0 0,1 0-1 0 0,-1 0 1 0 0,0 0-1 0 0,0 0 1 0 0,0 0-1 0 0,0 0 1 0 0,0 0-1 0 0,1 0 1 0 0,-1 0-1 0 0,0 0 1 0 0,0 0-1 0 0,12-3-15 0 0,14-12 95 0 0,-21 12-103 0 0,27-8 417 0 0,-15 10-1206 0 0,-16 1 628 0 0,-1 0 0 0 0,1 0 0 0 0,-1 0 0 0 0,1 0-1 0 0,-1 0 1 0 0,1 1 0 0 0,-1-1 0 0 0,1 0 0 0 0,-1 0 0 0 0,1 0 0 0 0,-1 1 0 0 0,1-1 0 0 0,-1 0 0 0 0,0 1-1 0 0,1-1 1 0 0,-1 0 0 0 0,1 1 0 0 0,-1-1 0 0 0,0 1 0 0 0,1-1 0 0 0,-1 0 0 0 0,0 1 0 0 0,0-1-1 0 0,1 1 1 0 0</inkml:trace>
</inkml:ink>
</file>

<file path=ppt/ink/ink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0:23.8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33 5633 0 0,'0'-2'516'0'0,"1"1"-1"0"0,0 0 0 0 0,-1 0 1 0 0,1-1-1 0 0,0 1 0 0 0,0 0 1 0 0,0 0-1 0 0,0 0 0 0 0,0 0 1 0 0,0 0-1 0 0,0 0 0 0 0,0 0 1 0 0,0 0-1 0 0,0 1 0 0 0,0-1 1 0 0,1 0-1 0 0,-1 1 1 0 0,0-1-1 0 0,2 0 0 0 0,26-10 2821 0 0,-26 10-3286 0 0,0 1-1 0 0,0 0 1 0 0,0 0-1 0 0,1 0 1 0 0,-1 0 0 0 0,0 1-1 0 0,0-1 1 0 0,0 1-1 0 0,0 0 1 0 0,0 0 0 0 0,0 0-1 0 0,0 0 1 0 0,3 2-1 0 0,16 4-3381 0 0,1-7-6827 0 0,-17-3 5944 0 0</inkml:trace>
</inkml:ink>
</file>

<file path=ppt/ink/ink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0:24.2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16 5977 0 0,'0'-1'375'0'0,"0"1"0"0"0,0-1 0 0 0,1 0 0 0 0,-1 1-1 0 0,0-1 1 0 0,0 1 0 0 0,0-1 0 0 0,1 1 0 0 0,-1-1 0 0 0,0 1-1 0 0,1-1 1 0 0,0 0 1125 0 0,0 0-1126 0 0,-1 1 1 0 0,1-1 0 0 0,-1 1 0 0 0,1 0 0 0 0,-1 0 0 0 0,1-1 0 0 0,-1 1-1 0 0,1 0 1 0 0,-1 0 0 0 0,1-1 0 0 0,0 1 0 0 0,26-4 2406 0 0,24 6-2140 0 0,-46-1-547 0 0,1-1 1 0 0,-1 1-1 0 0,0 0 1 0 0,0 1-1 0 0,0-1 1 0 0,0 1-1 0 0,0 0 0 0 0,0 0 1 0 0,0 0-1 0 0,8 6 1 0 0,-11-6-46 0 0,0 0 0 0 0,0 0 0 0 0,0 0 1 0 0,-1 1-1 0 0,1-1 0 0 0,0 0 0 0 0,-1 0 1 0 0,0 1-1 0 0,1-1 0 0 0,-1 1 0 0 0,0 0 0 0 0,0-1 1 0 0,0 1-1 0 0,-1 0 0 0 0,1-1 0 0 0,-1 1 1 0 0,1 0-1 0 0,-1 0 0 0 0,0 0 0 0 0,0-1 0 0 0,-1 7 1 0 0,0-1-75 0 0,0 0 0 0 0,0 0 0 0 0,-1 0 1 0 0,0 0-1 0 0,0-1 0 0 0,-5 12 0 0 0,-11 3-5892 0 0</inkml:trace>
</inkml:ink>
</file>

<file path=ppt/ink/ink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0:24.6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 6713 0 0,'6'-8'7529'0'0,"-1"16"-2949"0"0,1 23-1563 0 0,-5-27-3046 0 0,7 66 821 0 0,5 26-745 0 0,-11-84-1268 0 0,1 0 0 0 0,9 22-1 0 0</inkml:trace>
</inkml:ink>
</file>

<file path=ppt/ink/ink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0:25.0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 29 3529 0 0,'-12'-10'-694'0'0,"-1"0"3800"0"0,3 2 5126 0 0,29 14-4185 0 0,-14-5-4004 0 0,-1 0 0 0 0,1 0 0 0 0,-1-1 0 0 0,1 1 0 0 0,-1-1 0 0 0,1 0 0 0 0,0 0 0 0 0,4-1 0 0 0,-5 0-406 0 0,0 1-1 0 0,0-1 0 0 0,0 1 0 0 0,0 0 1 0 0,0 1-1 0 0,0-1 0 0 0,0 1 0 0 0,0 0 0 0 0,0 0 1 0 0,4 1-1 0 0,-18 1-5222 0 0,-11-2 5971 0 0,20-1-380 0 0,0 0 241 0 0,-1 0 1 0 0,1 0-1 0 0,0 0 1 0 0,-1 0-1 0 0,1 1 0 0 0,-1-1 1 0 0,1 1-1 0 0,0-1 0 0 0,-1 1 1 0 0,1-1-1 0 0,0 1 1 0 0,0 0-1 0 0,-1-1 0 0 0,1 1 1 0 0,0 0-1 0 0,0 0 0 0 0,0 0 1 0 0,0 0-1 0 0,0 0 1 0 0,0 0-1 0 0,-1 2 0 0 0,0 1 91 0 0,0-1-1 0 0,0 1 1 0 0,1 0-1 0 0,0-1 1 0 0,-1 1-1 0 0,1 0 1 0 0,-1 7 0 0 0,1 3-387 0 0,1 0 1 0 0,-1 0-1 0 0,4 22 1 0 0,-3-35-194 0 0,5 26-2266 0 0,-5-26 2205 0 0,0 0 1 0 0,0 0 0 0 0,0 0-1 0 0,1 0 1 0 0,-1-1 0 0 0,0 1-1 0 0,1 0 1 0 0,-1 0 0 0 0,0 0-1 0 0,1 0 1 0 0,-1-1 0 0 0,1 1-1 0 0,-1 0 1 0 0,1 0 0 0 0,-1-1-1 0 0,1 1 1 0 0,0 0 0 0 0,-1-1-1 0 0,1 1 1 0 0,0-1 0 0 0,0 1-1 0 0,-1-1 1 0 0,1 1 0 0 0,2 0-1 0 0,3-9-2204 0 0,-3-1-165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8:52.8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 1 19468 0 0,'-19'289'7046'0'0,"2"-47"-6615"0"0,16-190-1042 0 0,3-1 0 0 0,12 86 0 0 0,-14-136 573 0 0,16 68-4790 0 0,4-27-3551 0 0,-6-27 681 0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2:36.9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404 296 6353 0 0,'-12'1'2175'0'0,"-1"0"0"0"0,0 0-1 0 0,0 1 1 0 0,0 1 0 0 0,-20 6-1 0 0,16-2-1055 0 0,0 0-1 0 0,0 1 1 0 0,-21 15-1 0 0,7-1-886 0 0,1 1 1 0 0,1 2-1 0 0,-34 36 0 0 0,56-53-236 0 0,1-1-1 0 0,0 2 1 0 0,0-1 0 0 0,0 1-1 0 0,1-1 1 0 0,1 1-1 0 0,0 1 1 0 0,0-1 0 0 0,0 1-1 0 0,1-1 1 0 0,1 1 0 0 0,-2 13-1 0 0,2-8 10 0 0,1 0-1 0 0,0 0 1 0 0,2 0-1 0 0,0 0 1 0 0,0 0-1 0 0,2 0 1 0 0,7 27-1 0 0,-5-25-9 0 0,0-1 0 0 0,2 1 0 0 0,0-2 0 0 0,1 1 0 0 0,0-1 0 0 0,1 0 0 0 0,1-1 0 0 0,0 0 0 0 0,1 0 0 0 0,1-1 0 0 0,0-1 0 0 0,1 0 0 0 0,0 0 0 0 0,0-1 0 0 0,17 9 0 0 0,-13-12-18 0 0,0-1 0 0 0,1 0 0 0 0,0-1 1 0 0,0-1-1 0 0,1-1 0 0 0,-1-1 0 0 0,1 0 1 0 0,-1-1-1 0 0,1-1 0 0 0,0-1 0 0 0,0-1 0 0 0,0-1 1 0 0,-1 0-1 0 0,19-5 0 0 0,15-5-7 0 0,-1-3-1 0 0,0-2 0 0 0,81-39 1 0 0,-113 47 39 0 0,0 0 1 0 0,0-1 0 0 0,-1-2 0 0 0,0 0 0 0 0,21-18 0 0 0,-33 24 4 0 0,0-1 0 0 0,0 0 1 0 0,-1 0-1 0 0,1 0 0 0 0,-1 0 0 0 0,-1-1 0 0 0,0 0 1 0 0,0 1-1 0 0,0-2 0 0 0,-1 1 0 0 0,0 0 0 0 0,-1-1 1 0 0,0 1-1 0 0,0-1 0 0 0,1-14 0 0 0,-3 3 25 0 0,-1 0 1 0 0,0 0-1 0 0,-1-1 0 0 0,-1 1 0 0 0,-1 1 0 0 0,-1-1 1 0 0,-11-28-1 0 0,-5-3 89 0 0,-40-73 0 0 0,39 83-16 0 0,-2 1 1 0 0,-1 1-1 0 0,-3 1 1 0 0,-32-34 0 0 0,47 58 24 0 0,-1 1 0 0 0,-1 1 0 0 0,0 0 0 0 0,0 1 0 0 0,-23-12 0 0 0,26 17-11 0 0,1 1-1 0 0,-1 0 0 0 0,1 1 0 0 0,-1 0 0 0 0,0 1 1 0 0,-1 1-1 0 0,1 0 0 0 0,0 0 0 0 0,-15 1 1 0 0,14 2-90 0 0,0 1 0 0 0,-1 0 1 0 0,1 0-1 0 0,0 2 0 0 0,0 0 1 0 0,1 0-1 0 0,-1 1 0 0 0,1 1 1 0 0,0 0-1 0 0,0 0 0 0 0,1 1 1 0 0,0 1-1 0 0,0 0 0 0 0,-15 15 1 0 0,2-1-68 0 0,2 1 0 0 0,1 2 1 0 0,1 0-1 0 0,-33 53 1 0 0,41-58-127 0 0,-40 76 160 0 0,48-88-498 0 0,1 0-1 0 0,0 1 1 0 0,0-1-1 0 0,1 1 0 0 0,0 0 1 0 0,0 0-1 0 0,1 0 1 0 0,0 0-1 0 0,1 13 1 0 0,0-19-88 0 0,1 0 0 0 0,0 0 0 0 0,0 0 0 0 0,0 0 0 0 0,0 0 0 0 0,0 0 0 0 0,1 0 0 0 0,-1 0 0 0 0,1-1 0 0 0,0 1 0 0 0,2 2 0 0 0,-3-4-224 0 0,0 1-1 0 0,1-1 1 0 0,-1 1 0 0 0,1-1-1 0 0,-1 0 1 0 0,1 1-1 0 0,0-1 1 0 0,0 0 0 0 0,-1 0-1 0 0,5 1 1 0 0,1-1-3707 0 0</inkml:trace>
</inkml:ink>
</file>

<file path=ppt/ink/ink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0:25.4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65 1 4601 0 0,'5'0'5389'0'0,"-5"0"-5281"0"0,3 11 2418 0 0,-1 18-1519 0 0,-2-25-635 0 0,-1 74 114 0 0,1-73-708 0 0,-1 1 0 0 0,0-1 0 0 0,0 1-1 0 0,0-1 1 0 0,-1 0 0 0 0,0 1 0 0 0,0-1-1 0 0,0 0 1 0 0,-1 0 0 0 0,1 0 0 0 0,-7 8 0 0 0,7-12 161 0 0,1 0 1 0 0,0 0 0 0 0,-1 0 0 0 0,1-1 0 0 0,0 1 0 0 0,-1 0 0 0 0,1-1-1 0 0,-1 1 1 0 0,1-1 0 0 0,-1 1 0 0 0,1-1 0 0 0,-1 0 0 0 0,0 1 0 0 0,1-1-1 0 0,-1 0 1 0 0,1 0 0 0 0,-1 0 0 0 0,1 0 0 0 0,-1-1 0 0 0,0 1 0 0 0,1 0-1 0 0,-1-1 1 0 0,1 1 0 0 0,-1-1 0 0 0,1 1 0 0 0,-1-1 0 0 0,1 0 0 0 0,0 0-1 0 0,-1 1 1 0 0,-1-3 0 0 0,16 7 5204 0 0,14 1-4098 0 0,-17-3-628 0 0,23 0-818 0 0,-17-5-2565 0 0,-6-5-4243 0 0,-8 3 3247 0 0</inkml:trace>
</inkml:ink>
</file>

<file path=ppt/ink/ink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0:25.8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 1 4857 0 0,'-2'12'9842'0'0,"-8"26"-9828"0"0,6-22 411 0 0,-1 3-689 0 0,2-13 6 0 0,1 0 0 0 0,1-1-1 0 0,-1 1 1 0 0,1 0 0 0 0,0 0 0 0 0,0 0-1 0 0,1 0 1 0 0,-1 0 0 0 0,1 0-1 0 0,1 7 1 0 0,2-15-34 0 0,-1 0 0 0 0,0 0 0 0 0,0 0 0 0 0,0 0 0 0 0,-1 0 0 0 0,1 0 0 0 0,0 0 0 0 0,-1-1 0 0 0,1 1 0 0 0,0-4 0 0 0,0 2 292 0 0,1 0 1 0 0,-1 0 0 0 0,0 0 0 0 0,1 1 0 0 0,0-1 0 0 0,0 1 0 0 0,0 0 0 0 0,0-1 0 0 0,6-3 0 0 0,-7 6-87 0 0,-1 1 1 0 0,0-1-1 0 0,0 1 0 0 0,1-1 1 0 0,-1 1-1 0 0,0-1 0 0 0,1 1 1 0 0,-1 0-1 0 0,0 0 0 0 0,1 0 1 0 0,-1-1-1 0 0,0 1 0 0 0,1 1 1 0 0,-1-1-1 0 0,0 0 1 0 0,1 0-1 0 0,-1 0 0 0 0,0 1 1 0 0,1-1-1 0 0,-1 1 0 0 0,0-1 1 0 0,0 1-1 0 0,1-1 0 0 0,-1 1 1 0 0,0 0-1 0 0,0 0 0 0 0,0-1 1 0 0,0 1-1 0 0,0 0 0 0 0,0 0 1 0 0,0 0-1 0 0,0 0 1 0 0,0 0-1 0 0,0 0 0 0 0,0 2 1 0 0,3 0-1636 0 0</inkml:trace>
</inkml:ink>
</file>

<file path=ppt/ink/ink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0:26.1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42 84 2537 0 0,'0'-2'390'0'0,"-1"1"1"0"0,1 0 0 0 0,0-1 0 0 0,-1 1-1 0 0,1 0 1 0 0,-1 0 0 0 0,1 0 0 0 0,-1 0 0 0 0,0-1-1 0 0,1 1 1 0 0,-1 0 0 0 0,0 0 0 0 0,0 0-1 0 0,1 0 1 0 0,-1 0 0 0 0,0 1 0 0 0,0-1 0 0 0,0 0-1 0 0,0 0 1 0 0,-1 1 0 0 0,1-1 0 0 0,0 0 0 0 0,0 1-1 0 0,0-1 1 0 0,-3 0 0 0 0,4 1-161 0 0,-1 1 1 0 0,0-1-1 0 0,1 0 1 0 0,-1 0-1 0 0,0 0 1 0 0,1 1-1 0 0,-1-1 1 0 0,0 0-1 0 0,1 1 1 0 0,-1-1-1 0 0,1 0 1 0 0,-1 1-1 0 0,1-1 1 0 0,-1 1-1 0 0,1-1 1 0 0,-1 1-1 0 0,1-1 1 0 0,-1 1-1 0 0,1 0 1 0 0,0-1-1 0 0,-1 1 1 0 0,1 0-1 0 0,-6 17 505 0 0,6-13-661 0 0,0 0-1 0 0,0 0 0 0 0,0 0 1 0 0,1 0-1 0 0,0 0 0 0 0,0-1 0 0 0,0 1 1 0 0,0 0-1 0 0,4 7 0 0 0,-5-11-78 0 0,1 1 0 0 0,-1 0-1 0 0,1-1 1 0 0,0 1-1 0 0,0-1 1 0 0,0 1 0 0 0,0-1-1 0 0,0 1 1 0 0,0-1-1 0 0,0 0 1 0 0,0 1-1 0 0,0-1 1 0 0,1 0 0 0 0,-1 0-1 0 0,1 0 1 0 0,-1 0-1 0 0,1 0 1 0 0,-1 0 0 0 0,1 0-1 0 0,-1-1 1 0 0,1 1-1 0 0,0 0 1 0 0,-1-1 0 0 0,1 0-1 0 0,0 1 1 0 0,0-1-1 0 0,-1 0 1 0 0,1 0 0 0 0,3 0-1 0 0,-3 0-9 0 0,0-1 0 0 0,0 0-1 0 0,0 0 1 0 0,0 0 0 0 0,0 0 0 0 0,0 0-1 0 0,0-1 1 0 0,0 1 0 0 0,0 0-1 0 0,-1-1 1 0 0,1 1 0 0 0,-1-1 0 0 0,1 0-1 0 0,-1 1 1 0 0,1-1 0 0 0,-1 0 0 0 0,0 0-1 0 0,0 0 1 0 0,0 0 0 0 0,0 0-1 0 0,0 0 1 0 0,0-1 0 0 0,-1 1 0 0 0,1 0-1 0 0,-1 0 1 0 0,0 0 0 0 0,1-1 0 0 0,-1 1-1 0 0,0-3 1 0 0,0-2-76 0 0,1 1 0 0 0,-2-1-1 0 0,1 0 1 0 0,-1 0 0 0 0,0 0 0 0 0,0 0 0 0 0,-1 0-1 0 0,-2-8 1 0 0,1 10 123 0 0,0 0 1 0 0,-1 0-1 0 0,1 0 0 0 0,-1 1 1 0 0,0 0-1 0 0,-7-7 0 0 0,10 10-122 0 0,0 0 0 0 0,0 1 0 0 0,0-1-1 0 0,0 0 1 0 0,0 0 0 0 0,0 1 0 0 0,-1-1-1 0 0,1 0 1 0 0,0 1 0 0 0,0 0 0 0 0,-1-1 0 0 0,1 1-1 0 0,0 0 1 0 0,-3-1 0 0 0,4 1-152 0 0,-1 1-1 0 0,0-1 1 0 0,1 0 0 0 0,-1 0-1 0 0,1 1 1 0 0,-1-1-1 0 0,0 1 1 0 0,1-1 0 0 0,-1 0-1 0 0,1 1 1 0 0,-1-1 0 0 0,1 1-1 0 0,-1-1 1 0 0,1 1 0 0 0,0-1-1 0 0,-1 1 1 0 0,1 0-1 0 0,-1-1 1 0 0,1 1 0 0 0,0-1-1 0 0,0 1 1 0 0,-1 0 0 0 0,1-1-1 0 0,0 1 1 0 0,0 0 0 0 0,0 0-1 0 0,0-1 1 0 0,0 1-1 0 0,0 0 1 0 0,0 0 0 0 0,0 3-2623 0 0</inkml:trace>
</inkml:ink>
</file>

<file path=ppt/ink/ink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0:26.5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8 7498 0 0,'0'0'317'0'0,"0"-1"1"0"0,1 1 0 0 0,-1-1 0 0 0,0 1 0 0 0,1-1 0 0 0,-1 1 0 0 0,1-1-1 0 0,-1 1 1 0 0,1-1 0 0 0,-1 1 0 0 0,1 0 0 0 0,-1-1 0 0 0,1 1 0 0 0,-1 0-1 0 0,1 0 1 0 0,0-1 0 0 0,-1 1 0 0 0,1 0 0 0 0,0 0 0 0 0,-1 0 0 0 0,1 0-1 0 0,-1-1 1 0 0,1 1 0 0 0,0 0 0 0 0,-1 0 0 0 0,1 1 0 0 0,0-1 0 0 0,-1 0-1 0 0,1 0 1 0 0,0 0 0 0 0,-1 0 0 0 0,2 1 0 0 0,-2 0-53 0 0,1 0 1 0 0,0 0-1 0 0,0 0 1 0 0,0 1-1 0 0,-1-1 0 0 0,1 0 1 0 0,0 1-1 0 0,-1-1 1 0 0,1 0-1 0 0,-1 1 1 0 0,0-1-1 0 0,1 1 1 0 0,-1 2-1 0 0,1 59-242 0 0,-1-54 626 0 0,-2 21-780 0 0,-1 22 229 0 0,9-19-7634 0 0</inkml:trace>
</inkml:ink>
</file>

<file path=ppt/ink/ink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0:26.8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18 5465 0 0,'0'-1'484'0'0,"1"0"0"0"0,-1 0 0 0 0,1 0-1 0 0,-1 0 1 0 0,1 0 0 0 0,-1 0 0 0 0,1 1-1 0 0,-1-1 1 0 0,1 0 0 0 0,0 0 0 0 0,-1 1 0 0 0,1-1-1 0 0,0 1 1 0 0,0-1 0 0 0,0 0 0 0 0,-1 1-1 0 0,1-1 1 0 0,0 1 0 0 0,1-1 0 0 0,23-1 3673 0 0,28 13-3269 0 0,-42-8-384 0 0,11 4-511 0 0,18 6-159 0 0,-18-13-2707 0 0,-28-2-2811 0 0,-17 0 5238 0 0,21 2 633 0 0,1 0-1 0 0,-1 0 1 0 0,1 0-1 0 0,-1 0 1 0 0,1 1-1 0 0,-1-1 1 0 0,1 0-1 0 0,-1 1 1 0 0,1-1-1 0 0,0 1 1 0 0,-1-1-1 0 0,1 1 1 0 0,-1-1-1 0 0,1 1 1 0 0,0 0-1 0 0,0 0 1 0 0,-1 0-1 0 0,1 0 1 0 0,0 0-1 0 0,0 0 1 0 0,0 0-1 0 0,0 0 1 0 0,0 0-1 0 0,0 1 1 0 0,1-1-1 0 0,-1 0 1 0 0,0 1-1 0 0,1-1 1 0 0,-1 0-1 0 0,0 3 1 0 0,1 24 3359 0 0,4-5-3923 0 0,-3-20 71 0 0,2 12 1045 0 0,7 28-8198 0 0,-11-33 2235 0 0,-9-22 1115 0 0,9 5 1323 0 0</inkml:trace>
</inkml:ink>
</file>

<file path=ppt/ink/ink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0:27.2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102 10 5129 0 0,'0'-1'191'0'0,"0"1"1"0"0,0-1-1 0 0,1 1 0 0 0,-1 0 1 0 0,0-1-1 0 0,0 1 0 0 0,0-1 1 0 0,1 1-1 0 0,-1-1 0 0 0,0 1 0 0 0,1 0 1 0 0,-1-1-1 0 0,0 1 0 0 0,1-1 1 0 0,-1 1-1 0 0,1 0 0 0 0,-1 0 1 0 0,0-1-1 0 0,1 1 0 0 0,-1 0 0 0 0,1 0 1 0 0,-1-1-1 0 0,1 1 0 0 0,-1 0 1 0 0,1 0-1 0 0,-1 0 0 0 0,1 0 1 0 0,-1 0-1 0 0,1 0 0 0 0,-1 0 0 0 0,1 0 1 0 0,-1 0-1 0 0,1 0 0 0 0,-1 0 1 0 0,1 0-1 0 0,-1 0 0 0 0,1 0 1 0 0,-1 0-1 0 0,1 0 0 0 0,-1 0 0 0 0,0 1 1 0 0,1-1-1 0 0,-1 0 0 0 0,1 0 1 0 0,-1 1-1 0 0,1-1 0 0 0,-1 0 1 0 0,0 1-1 0 0,1-1 0 0 0,-1 0 0 0 0,0 1 1 0 0,1-1-1 0 0,-1 1 0 0 0,0-1 1 0 0,1 1-1 0 0,0 1 39 0 0,0 0-1 0 0,0 0 1 0 0,0 1-1 0 0,0-1 1 0 0,-1 0 0 0 0,1 0-1 0 0,-1 0 1 0 0,1 1-1 0 0,-1-1 1 0 0,0 0 0 0 0,0 4-1 0 0,-1 0-417 0 0,-1 0 0 0 0,1 0 0 0 0,-1 0 0 0 0,-1-1 0 0 0,1 1 0 0 0,-1-1 0 0 0,0 1-1 0 0,0-1 1 0 0,0 0 0 0 0,-1 0 0 0 0,0-1 0 0 0,0 1 0 0 0,0-1 0 0 0,-1 1 0 0 0,1-1-1 0 0,-1-1 1 0 0,-10 7 0 0 0,15-9 161 0 0,-1-1 0 0 0,1 0-1 0 0,0 0 1 0 0,0 0-1 0 0,-1 0 1 0 0,1 0 0 0 0,0 1-1 0 0,0-1 1 0 0,-1 0 0 0 0,1 0-1 0 0,0 0 1 0 0,-1 0-1 0 0,1 0 1 0 0,0 0 0 0 0,-1 0-1 0 0,1 0 1 0 0,0 0 0 0 0,0 0-1 0 0,-1 0 1 0 0,1 0-1 0 0,0 0 1 0 0,-1 0 0 0 0,1 0-1 0 0,0 0 1 0 0,0-1 0 0 0,-1 1-1 0 0,1 0 1 0 0,0 0-1 0 0,-1 0 1 0 0,1 0 0 0 0,0 0-1 0 0,0-1 1 0 0,0 1-1 0 0,-1 0 1 0 0,3-11 159 0 0,12-12 1289 0 0,-10 20-1153 0 0,0 1-1 0 0,0-1 1 0 0,1 0 0 0 0,-1 1 0 0 0,0 0-1 0 0,1 0 1 0 0,7-2 0 0 0,-10 3-322 0 0,-1 1-1 0 0,1-1 1 0 0,-1 1 0 0 0,1 0 0 0 0,-1-1 0 0 0,1 1 0 0 0,-1 0 0 0 0,1 0 0 0 0,0 0-1 0 0,-1 0 1 0 0,1 0 0 0 0,-1 0 0 0 0,1 1 0 0 0,-1-1 0 0 0,1 0 0 0 0,-1 1 0 0 0,1-1-1 0 0,-1 1 1 0 0,1 0 0 0 0,-1-1 0 0 0,1 1 0 0 0,-1 0 0 0 0,0 0 0 0 0,1 0-1 0 0,-1 0 1 0 0,2 2 0 0 0</inkml:trace>
  <inkml:trace contextRef="#ctx0" brushRef="#br0" timeOffset="1">0 185 9874 0 0,'2'2'469'0'0,"0"-1"-1"0"0,0 1 0 0 0,0 0 1 0 0,1-1-1 0 0,-1 0 1 0 0,0 0-1 0 0,0 1 1 0 0,1-1-1 0 0,-1 0 1 0 0,0-1-1 0 0,1 1 1 0 0,-1 0-1 0 0,1-1 1 0 0,0 1-1 0 0,-1-1 0 0 0,5 0 1 0 0,43-8 2840 0 0,-1 0-5527 0 0,-46 8 1653 0 0,0 0-1 0 0,0 0 1 0 0,0 0 0 0 0,0 1-1 0 0,-1-1 1 0 0,1 1 0 0 0,0 0-1 0 0,0-1 1 0 0,-1 1 0 0 0,1 1-1 0 0,0-1 1 0 0,-1 0 0 0 0,1 1-1 0 0,3 2 1 0 0</inkml:trace>
</inkml:ink>
</file>

<file path=ppt/ink/ink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0:27.6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36 8682 0 0,'3'-5'2360'0'0,"-1"1"41"0"0,3-1-25 0 0,0 1-327 0 0,0 2-617 0 0,0-2-488 0 0,0 1-256 0 0,0 0-215 0 0,-2 1-81 0 0,1-1-120 0 0,-2 2-128 0 0,0 1-224 0 0,-1 0-400 0 0</inkml:trace>
</inkml:ink>
</file>

<file path=ppt/ink/ink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0:56.3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 33 7306 0 0,'-11'-21'2395'0'0,"5"10"3451"0"0,6 33-3266 0 0,8 114-1323 0 0,-7-89-1746 0 0,2 0 1 0 0,16 83 0 0 0,-10-111-4245 0 0,-9-31-1582 0 0,0 1 2021 0 0</inkml:trace>
</inkml:ink>
</file>

<file path=ppt/ink/ink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0:56.7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22 7154 0 0,'1'-2'187'0'0,"0"1"1"0"0,0-1 0 0 0,0 1 0 0 0,0 0-1 0 0,0-1 1 0 0,0 1 0 0 0,1 0 0 0 0,-1 0 0 0 0,0 0-1 0 0,1 0 1 0 0,-1 0 0 0 0,1 0 0 0 0,-1 0 0 0 0,1 0-1 0 0,-1 1 1 0 0,1-1 0 0 0,0 0 0 0 0,-1 1-1 0 0,1 0 1 0 0,0-1 0 0 0,-1 1 0 0 0,1 0 0 0 0,0 0-1 0 0,0 0 1 0 0,-1 0 0 0 0,1 0 0 0 0,0 0-1 0 0,0 0 1 0 0,1 1 0 0 0,5 0 41 0 0,0 0 0 0 0,-1 1 0 0 0,1 0 0 0 0,14 6 0 0 0,0 0-148 0 0,8 4-448 0 0,-13-2-3788 0 0,-15-7 1680 0 0</inkml:trace>
</inkml:ink>
</file>

<file path=ppt/ink/ink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0:57.0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0 7017 0 0,'-12'4'9453'0'0,"20"2"-6454"0"0,-5-4-3002 0 0,1 0-1 0 0,-1-1 1 0 0,0 0 0 0 0,1 0 0 0 0,-1 0-1 0 0,1 0 1 0 0,4 0 0 0 0,20-5 70 0 0,-20 2-53 0 0,-1 1 0 0 0,1 0-1 0 0,-1 0 1 0 0,1 1 0 0 0,-1 0-1 0 0,9 1 1 0 0,-15-1 1 0 0,1 0 0 0 0,-1 1 0 0 0,1-1-1 0 0,-1 1 1 0 0,1 0 0 0 0,-1-1 0 0 0,0 1 0 0 0,1 0-1 0 0,-1 0 1 0 0,0 0 0 0 0,1 0 0 0 0,-1 0 0 0 0,0 0-1 0 0,0 0 1 0 0,0 0 0 0 0,0 0 0 0 0,0 0 0 0 0,0 1-1 0 0,-1-1 1 0 0,1 0 0 0 0,0 1 0 0 0,-1-1 0 0 0,1 1-1 0 0,-1-1 1 0 0,1 1 0 0 0,-1-1 0 0 0,1 1 0 0 0,-1-1-1 0 0,0 1 1 0 0,0-1 0 0 0,0 1 0 0 0,0-1 0 0 0,0 1-1 0 0,0-1 1 0 0,-1 3 0 0 0,0 1 29 0 0,1 1 1 0 0,-2-1-1 0 0,1 1 1 0 0,-1-1-1 0 0,0 0 1 0 0,0 1-1 0 0,0-1 1 0 0,-1 0-1 0 0,0 0 0 0 0,0-1 1 0 0,0 1-1 0 0,0 0 1 0 0,-1-1-1 0 0,0 0 1 0 0,-6 6-1 0 0,7-7-46 0 0,-1 0 0 0 0,0 0-1 0 0,0 0 1 0 0,0 0 0 0 0,0-1 0 0 0,0 0 0 0 0,-1 0 0 0 0,1 0-1 0 0,-1 0 1 0 0,1 0 0 0 0,-1-1 0 0 0,0 0 0 0 0,1 0-1 0 0,-1 0 1 0 0,0-1 0 0 0,0 0 0 0 0,0 0 0 0 0,-7 0-1 0 0,12 0 2 0 0,0 0-1 0 0,-1 0 1 0 0,1 0-1 0 0,0 0 0 0 0,0 0 1 0 0,0 0-1 0 0,0 0 1 0 0,0 0-1 0 0,-1 0 0 0 0,1 0 1 0 0,0 0-1 0 0,0 0 1 0 0,0 0-1 0 0,0 0 0 0 0,0 0 1 0 0,-1-1-1 0 0,1 1 1 0 0,0 0-1 0 0,0 0 0 0 0,0 0 1 0 0,0 0-1 0 0,0 0 1 0 0,-1 0-1 0 0,1 0 1 0 0,0 0-1 0 0,0 0 0 0 0,0-1 1 0 0,0 1-1 0 0,0 0 1 0 0,0 0-1 0 0,0 0 0 0 0,0 0 1 0 0,0 0-1 0 0,-1 0 1 0 0,1-1-1 0 0,0 1 0 0 0,0 0 1 0 0,0 0-1 0 0,0 0 1 0 0,0 0-1 0 0,0 0 0 0 0,0-1 1 0 0,0 1-1 0 0,0 0 1 0 0,0 0-1 0 0,0 0 0 0 0,0 0 1 0 0,0-1-1 0 0,0 1 1 0 0,0 0-1 0 0,0 0 0 0 0,1 0 1 0 0,-1 0-1 0 0,0 0 1 0 0,0-1-1 0 0,0 1 0 0 0,0 0 1 0 0,0 0-1 0 0,0 0 1 0 0,0 0-1 0 0,0 0 0 0 0,0 0 1 0 0,1-1-1 0 0,13-9-205 0 0,22-5-88 0 0,-23 11-319 0 0,0 1 1 0 0,1 1-1 0 0,-1 0 0 0 0,24 1 0 0 0,-33 1 412 0 0,1 0 1 0 0,-1 0-1 0 0,0 0 0 0 0,0 1 1 0 0,0 0-1 0 0,1 0 0 0 0,-1 0 1 0 0,0 0-1 0 0,0 1 0 0 0,0 0 1 0 0,-1-1-1 0 0,1 2 0 0 0,0-1 1 0 0,-1 0-1 0 0,1 1 0 0 0,-1-1 0 0 0,0 1 1 0 0,0 0-1 0 0,4 4 0 0 0,-4 2-4473 0 0,-9-8 2138 0 0,-8-5 728 0 0,7 2-687 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2:51.1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 14 4737 0 0,'-22'-2'17462'0'0,"34"0"-17352"0"0,13-2 87 0 0,1 1 0 0 0,1 1 1 0 0,-1 2-1 0 0,29 2 0 0 0,104 20-263 0 0,-142-18-261 0 0,14 2-1477 0 0,-15-8-4273 0 0</inkml:trace>
</inkml:ink>
</file>

<file path=ppt/ink/ink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0:57.4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130 3 4209 0 0,'0'0'184'0'0,"0"0"0"0"0,-1-1 0 0 0,1 1 1 0 0,-1 0-1 0 0,1 0 0 0 0,-1-1 0 0 0,1 1 0 0 0,-1 0 0 0 0,1 0 1 0 0,-1 0-1 0 0,1 0 0 0 0,-1 0 0 0 0,1 0 0 0 0,-1-1 0 0 0,1 1 0 0 0,-1 0 1 0 0,1 0-1 0 0,-1 1 0 0 0,1-1 0 0 0,-1 0 0 0 0,1 0 0 0 0,-1 0 1 0 0,1 0-1 0 0,-1 0 0 0 0,1 0 0 0 0,0 1 0 0 0,-1-1 0 0 0,1 0 1 0 0,-1 1-1 0 0,1 14 7456 0 0,2 6-7101 0 0,-2-18-552 0 0,0 0 1 0 0,-1 1-1 0 0,1-1 0 0 0,-1 0 1 0 0,0 0-1 0 0,1 0 0 0 0,-1 0 1 0 0,-1 0-1 0 0,1 0 0 0 0,0-1 1 0 0,-1 1-1 0 0,1 0 0 0 0,-1 0 1 0 0,0-1-1 0 0,0 1 0 0 0,0-1 1 0 0,0 0-1 0 0,0 0 0 0 0,-1 0 1 0 0,1 0-1 0 0,-1 0 0 0 0,1 0 1 0 0,-5 2-1 0 0,2-2-67 0 0,0-1 1 0 0,0 1-1 0 0,0-1 1 0 0,0 0-1 0 0,0 0 1 0 0,0-1-1 0 0,0 0 1 0 0,0 0-1 0 0,-1 0 1 0 0,1 0-1 0 0,0-1 1 0 0,0 0-1 0 0,-7-1 1 0 0,105 17 3189 0 0,-46-1-2653 0 0,20 4-299 0 0,-23-13-4518 0 0,-33-7-21 0 0,-1-1-2514 0 0</inkml:trace>
</inkml:ink>
</file>

<file path=ppt/ink/ink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0:57.8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 10898 0 0,'0'0'114'0'0,"0"-1"-1"0"0,0 1 0 0 0,1 0 0 0 0,-1 0 0 0 0,0 0 1 0 0,0 0-1 0 0,0 0 0 0 0,1 0 0 0 0,-1 0 0 0 0,0 0 1 0 0,0 0-1 0 0,0 0 0 0 0,1 0 0 0 0,-1 0 0 0 0,0 0 1 0 0,0 0-1 0 0,0 0 0 0 0,1 0 0 0 0,-1 0 0 0 0,0 0 1 0 0,0 0-1 0 0,0 0 0 0 0,1 0 0 0 0,-1 0 0 0 0,0 0 1 0 0,0 0-1 0 0,0 0 0 0 0,0 0 0 0 0,1 1 0 0 0,-1-1 1 0 0,0 0-1 0 0,0 0 0 0 0,0 0 0 0 0,0 0 0 0 0,1 0 1 0 0,-1 1-1 0 0,0-1 0 0 0,0 0 0 0 0,0 0 0 0 0,0 0 1 0 0,0 0-1 0 0,0 1 0 0 0,0-1 0 0 0,0 0 0 0 0,0 0 1 0 0,1 0-1 0 0,-1 1 0 0 0,0-1 0 0 0,0 0 0 0 0,0 0 1 0 0,0 0-1 0 0,0 1 0 0 0,0-1 0 0 0,0 0 0 0 0,0 0 1 0 0,-1 0-1 0 0,1 1 0 0 0,0-1 0 0 0,0 0 0 0 0,0 0 1 0 0,0 0-1 0 0,0 1 0 0 0,0-1 0 0 0,0 0 0 0 0,0 0 1 0 0,0 0-1 0 0,-1 0 0 0 0,1 1 0 0 0,0-1 0 0 0,21-1 354 0 0,-18 1-149 0 0,5-1-230 0 0,21 0 324 0 0,39 2-1 0 0,-62-1-338 0 0,1 1 0 0 0,0 0-1 0 0,0 0 1 0 0,0 1 0 0 0,-1 0-1 0 0,1 0 1 0 0,-1 0-1 0 0,1 1 1 0 0,-1 0 0 0 0,0 0-1 0 0,9 7 1 0 0,-13-8-44 0 0,0 0 1 0 0,0 0-1 0 0,-1 0 1 0 0,1 0 0 0 0,-1 0-1 0 0,1 0 1 0 0,-1 0-1 0 0,0 0 1 0 0,0 1-1 0 0,0-1 1 0 0,0 1-1 0 0,0-1 1 0 0,-1 0-1 0 0,1 1 1 0 0,-1 0-1 0 0,0-1 1 0 0,1 1-1 0 0,-1-1 1 0 0,0 1-1 0 0,0-1 1 0 0,-1 1-1 0 0,1-1 1 0 0,0 1-1 0 0,-1-1 1 0 0,0 1-1 0 0,0-1 1 0 0,1 1-1 0 0,-1-1 1 0 0,-1 0 0 0 0,1 1-1 0 0,0-1 1 0 0,-3 3-1 0 0,1 1-51 0 0,-1 0 1 0 0,-1-1-1 0 0,1 1 0 0 0,-1-1 0 0 0,0 0 1 0 0,0 0-1 0 0,0 0 0 0 0,-1-1 0 0 0,0 0 0 0 0,-9 5 1 0 0,-15 2-168 0 0,23-9 118 0 0,1 0 1 0 0,0 0 0 0 0,0 0 0 0 0,-9 6 0 0 0,57 3-461 0 0,-25-9 571 0 0,0-1 1 0 0,0-1 0 0 0,1 0-1 0 0,-1-1 1 0 0,22-4 0 0 0,12-9-4301 0 0</inkml:trace>
</inkml:ink>
</file>

<file path=ppt/ink/ink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0:58.2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45 9418 0 0,'36'8'6553'0'0,"-32"-7"-6545"0"0,-1 0 0 0 0,1 0 0 0 0,-1 0 0 0 0,1 0-1 0 0,0 0 1 0 0,-1-1 0 0 0,1 0 0 0 0,0 0 0 0 0,0 0-1 0 0,-1 0 1 0 0,1 0 0 0 0,5-2 0 0 0,-7 1-788 0 0,0 0 1 0 0,1 0 0 0 0,-1-1-1 0 0,0 1 1 0 0,0-1 0 0 0,0 0-1 0 0,0 1 1 0 0,-1-1 0 0 0,1 0-1 0 0,0 0 1 0 0,-1 0 0 0 0,2-3-1 0 0,-2 4 796 0 0,0-1 0 0 0,1 0-1 0 0,-2 0 1 0 0,1 0 0 0 0,0 0-1 0 0,0 0 1 0 0,0 0 0 0 0,-1 0-1 0 0,1 0 1 0 0,-1 0 0 0 0,0 0-1 0 0,-2-8 7150 0 0,-2 19-4111 0 0,-2 9-1085 0 0,-9 76-30 0 0,8-30-3897 0 0,-1 12-9193 0 0,5-63 6661 0 0</inkml:trace>
</inkml:ink>
</file>

<file path=ppt/ink/ink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0:58.5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91 6097 0 0,'11'3'5189'0'0,"6"12"-2405"0"0,4 2-915 0 0,-18-16-1780 0 0,1-1 0 0 0,-1 1 0 0 0,0-1 0 0 0,1 1 0 0 0,-1-1-1 0 0,0 0 1 0 0,1 0 0 0 0,-1-1 0 0 0,0 1 0 0 0,1-1 0 0 0,-1 1 0 0 0,0-1-1 0 0,0 0 1 0 0,0 0 0 0 0,0-1 0 0 0,1 1 0 0 0,-1-1 0 0 0,-1 1 0 0 0,1-1-1 0 0,0 0 1 0 0,0 0 0 0 0,-1 0 0 0 0,1-1 0 0 0,-1 1 0 0 0,0 0-1 0 0,3-4 1 0 0,-3 4-72 0 0,-1 0-1 0 0,1 0 0 0 0,0 0 1 0 0,-1 0-1 0 0,0 0 1 0 0,1 0-1 0 0,-1 0 0 0 0,0-1 1 0 0,0 1-1 0 0,0 0 1 0 0,0-1-1 0 0,-1 1 0 0 0,1-1 1 0 0,-1 1-1 0 0,1-1 1 0 0,-1 1-1 0 0,0-1 0 0 0,0 1 1 0 0,0-1-1 0 0,0 1 1 0 0,-1-1-1 0 0,1 1 0 0 0,0-1 1 0 0,-1 1-1 0 0,0 0 1 0 0,0-1-1 0 0,0 1 0 0 0,0 0 1 0 0,0-1-1 0 0,0 1 0 0 0,0 0 1 0 0,-1 0-1 0 0,1 0 1 0 0,-4-3-1 0 0,2 3 8 0 0,1 0 0 0 0,-1 1 1 0 0,-1-1-1 0 0,1 1 0 0 0,0 0 0 0 0,0 0 0 0 0,0 0 1 0 0,-1 0-1 0 0,1 0 0 0 0,0 1 0 0 0,-1-1 0 0 0,1 1 0 0 0,-1 0 1 0 0,1 0-1 0 0,-1 0 0 0 0,1 1 0 0 0,0-1 0 0 0,-1 1 1 0 0,1 0-1 0 0,-4 1 0 0 0,3-1-22 0 0,0 0 0 0 0,0 1 0 0 0,0-1 0 0 0,1 1 0 0 0,-1-1 0 0 0,0 1 0 0 0,1 1 0 0 0,-1-1 0 0 0,1 0 0 0 0,0 1 0 0 0,0-1 0 0 0,0 1 0 0 0,0 0 0 0 0,0 0 0 0 0,0 1 0 0 0,-2 4-1 0 0,4-8-61 0 0,1 1-1 0 0,0-1 1 0 0,0 1-1 0 0,0-1 0 0 0,0 1 1 0 0,-1 0-1 0 0,1-1 1 0 0,0 1-1 0 0,0-1 0 0 0,0 1 1 0 0,0 0-1 0 0,0-1 0 0 0,0 1 1 0 0,1-1-1 0 0,-1 1 1 0 0,0-1-1 0 0,0 1 0 0 0,0 0 1 0 0,1-1-1 0 0,-1 1 1 0 0,0-1-1 0 0,1 2 0 0 0,-1-2-146 0 0,0 0 0 0 0,0 1 0 0 0,0-1 0 0 0,1 0 0 0 0,-1 0 0 0 0,0 1 0 0 0,0-1 0 0 0,0 0 0 0 0,0 0 0 0 0,1 1 0 0 0,0 0-621 0 0,-1-1 621 0 0,0 0 0 0 0,0 0 0 0 0,1 0 0 0 0,-1 0 0 0 0,0 0 0 0 0,1 1 0 0 0,-1-1 0 0 0,0 0 0 0 0,1 0 0 0 0,-1 0 0 0 0,0 0 0 0 0,1 0 0 0 0,-1 0 0 0 0,0 0 0 0 0,1 0 0 0 0,-1 0 0 0 0,0 0 0 0 0,0 0 0 0 0,1 0 0 0 0,-1 0 0 0 0,0 0 0 0 0,1-1 0 0 0,-1 1 0 0 0,0 0 0 0 0,1 0 0 0 0,-1 0 0 0 0,0-8-2585 0 0,7 1-1396 0 0</inkml:trace>
</inkml:ink>
</file>

<file path=ppt/ink/ink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0:59.0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8754 0 0,'12'11'5622'0'0,"16"-1"-2530"0"0,-3-1-1872 0 0,-19-6-1105 0 0,0 0 1 0 0,0 1-1 0 0,-1 0 0 0 0,1 1 1 0 0,-1-1-1 0 0,0 1 0 0 0,0 0 1 0 0,6 8-1 0 0,-10-10-51 0 0,1 0 0 0 0,0 0 0 0 0,-1 0 0 0 0,0 0 0 0 0,0 0 0 0 0,0 0 1 0 0,0 0-1 0 0,0 1 0 0 0,-1-1 0 0 0,1 0 0 0 0,-1 0 0 0 0,0 0 0 0 0,0 1 0 0 0,0-1 0 0 0,-1 0 0 0 0,1 0 0 0 0,-1 1 0 0 0,1-1 0 0 0,-1 0 0 0 0,-2 4 0 0 0,-2 6-96 0 0,0-1-1 0 0,-1 1 1 0 0,-14 21-1 0 0,17-30-57 0 0,0 0-1 0 0,1 0 0 0 0,-2 0 1 0 0,1-1-1 0 0,0 1 1 0 0,-1-1-1 0 0,1 0 1 0 0,-1 0-1 0 0,0-1 1 0 0,0 1-1 0 0,0-1 1 0 0,0 1-1 0 0,-1-1 0 0 0,-7 2 1 0 0,11-4 79 0 0,1 1 0 0 0,-1-1 0 0 0,1 0 0 0 0,-1 0 0 0 0,1 0 0 0 0,-1 0 0 0 0,1 0 0 0 0,-1 0 0 0 0,1 0 1 0 0,-1 0-1 0 0,1 0 0 0 0,-1 0 0 0 0,1 0 0 0 0,-1 0 0 0 0,1 0 0 0 0,-1 0 0 0 0,1 0 0 0 0,0-1 0 0 0,-1 1 0 0 0,1 0 0 0 0,-1 0 0 0 0,1 0 0 0 0,-1-1 1 0 0,1 1-1 0 0,0 0 0 0 0,-1-1 0 0 0,1 1 0 0 0,0 0 0 0 0,-1-1 0 0 0,1 1 0 0 0,-1-1 0 0 0,1 0 25 0 0,0 1-1 0 0,0-1 0 0 0,0 1 1 0 0,0 0-1 0 0,1-1 1 0 0,-1 1-1 0 0,0-1 0 0 0,0 1 1 0 0,0 0-1 0 0,0-1 1 0 0,1 1-1 0 0,-1-1 1 0 0,0 1-1 0 0,0 0 0 0 0,1-1 1 0 0,-1 1-1 0 0,0 0 1 0 0,1-1-1 0 0,-1 1 0 0 0,0 0 1 0 0,1 0-1 0 0,-1-1 1 0 0,0 1-1 0 0,1 0 1 0 0,-1 0-1 0 0,1 0 0 0 0,-1-1 1 0 0,0 1-1 0 0,1 0 1 0 0,-1 0-1 0 0,1 0 1 0 0,-1 0-1 0 0,1 0 0 0 0,-1 0 1 0 0,1 0-1 0 0,18-3 309 0 0,0 1 0 0 0,0 1 0 0 0,21 1 0 0 0,-23 1-821 0 0,-1-1 0 0 0,0-1 0 0 0,0 0 0 0 0,0-1-1 0 0,19-5 1 0 0,-33 6 49 0 0,0 1-1 0 0,1-1 1 0 0,-1 0-1 0 0,0 0 1 0 0,-1 0-1 0 0,1 0 1 0 0,0 0-1 0 0,0 0 1 0 0,0 0-1 0 0,-1-1 1 0 0,1 1-1 0 0,0-1 1 0 0,-1 1-1 0 0,0-1 1 0 0,1 0-1 0 0,-1 0 1 0 0,0 0-1 0 0,0 1 1 0 0,0-1-1 0 0,0 0 1 0 0,0 0-1 0 0,0 0 1 0 0,0 0-1 0 0,0-4 1 0 0,0-2-4 0 0,-1-1 1 0 0,1 0 0 0 0,-2 1 0 0 0,1-1 0 0 0,-3-9 0 0 0,0-33 4331 0 0,3 48-3266 0 0,1 1 1 0 0,-1-1-1 0 0,0 0 0 0 0,1 1 0 0 0,0-1 1 0 0,-1 1-1 0 0,1-1 0 0 0,0 1 1 0 0,0-1-1 0 0,0 1 0 0 0,1-1 0 0 0,-1 1 1 0 0,1 0-1 0 0,2-4 0 0 0,-3 6-488 0 0,-1 0-1 0 0,0 0 0 0 0,0-1 1 0 0,0 1-1 0 0,0 0 0 0 0,1 0 1 0 0,-1 0-1 0 0,0 0 0 0 0,0-1 1 0 0,1 1-1 0 0,-1 0 0 0 0,0 0 1 0 0,0 0-1 0 0,0 0 0 0 0,1 0 0 0 0,-1 0 1 0 0,0 0-1 0 0,0 0 0 0 0,1 0 1 0 0,-1 0-1 0 0,0 0 0 0 0,0 0 1 0 0,1 0-1 0 0,-1 0 0 0 0,0 0 1 0 0,0 0-1 0 0,1 0 0 0 0,-1 0 1 0 0,0 0-1 0 0,0 0 0 0 0,1 0 1 0 0,-1 0-1 0 0,0 0 0 0 0,0 1 1 0 0,1-1-1 0 0,-1 0 0 0 0,0 0 1 0 0,0 0-1 0 0,1 1 0 0 0,5 11 1636 0 0,1 17-932 0 0,-7 41 95 0 0,-1-52-1347 0 0,1-1 0 0 0,0 0 0 0 0,1 1 0 0 0,6 28 0 0 0,4-28-9724 0 0</inkml:trace>
</inkml:ink>
</file>

<file path=ppt/ink/ink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0:59.4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42 5481 0 0,'9'-4'5292'0'0,"17"-9"7185"0"0,-21 2-9734 0 0,-13-3-4530 0 0</inkml:trace>
</inkml:ink>
</file>

<file path=ppt/ink/ink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0:46.0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2 152 5753 0 0,'-2'-1'9966'0'0,"7"-9"-6913"0"0,15-14-2077 0 0,-12 20-843 0 0,0-1 0 0 0,0 1 0 0 0,0 1 0 0 0,0 0 0 0 0,1 0 0 0 0,-1 0 0 0 0,11-1 1 0 0,67-6 138 0 0,-33 4-183 0 0,-17 1-38 0 0,0-2 0 0 0,39-12 0 0 0,-16-6-2407 0 0,-59 25 2102 0 0,1-1 0 0 0,-1 1 0 0 0,0 0 0 0 0,1 0 0 0 0,-1 0 0 0 0,0-1 1 0 0,1 1-1 0 0,0-2-1524 0 0,0 2 1525 0 0,-1-1-1 0 0,0 1 0 0 0,0 0 0 0 0,0-1 0 0 0,0 1 0 0 0,0 0 0 0 0,0-1 0 0 0,1 1 0 0 0,-1-1 1 0 0,0 1-1 0 0,0 0 0 0 0,0-1 0 0 0,0 1 0 0 0,0-1 0 0 0,-1 1 0 0 0,1 0 0 0 0,0-1 0 0 0,0 1 1 0 0,0 0-1 0 0,0-1 0 0 0,0 1 0 0 0,0 0 0 0 0,-1-1 0 0 0,1 1 0 0 0,0 0 0 0 0,0-1 0 0 0,0 1 1 0 0,-1 0-1 0 0,0-2-762 0 0</inkml:trace>
</inkml:ink>
</file>

<file path=ppt/ink/ink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0:46.4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 7 8898 0 0,'-30'-7'8369'0'0,"30"7"-8321"0"0,0 0 1 0 0,0 0-1 0 0,0 0 0 0 0,-1 0 0 0 0,1 0 0 0 0,0 0 0 0 0,0 0 0 0 0,0 0 0 0 0,0 0 1 0 0,0 0-1 0 0,0 0 0 0 0,0 0 0 0 0,0 0 0 0 0,0 0 0 0 0,-1 0 0 0 0,1 0 0 0 0,0 0 1 0 0,0 0-1 0 0,0 0 0 0 0,0 0 0 0 0,0 0 0 0 0,0 0 0 0 0,0 0 0 0 0,0 1 0 0 0,0-1 1 0 0,0 0-1 0 0,0 0 0 0 0,0 0 0 0 0,-1 0 0 0 0,1 0 0 0 0,0 0 0 0 0,0 0 0 0 0,0 0 1 0 0,0 0-1 0 0,0 0 0 0 0,0 0 0 0 0,0 0 0 0 0,0 1 0 0 0,0-1 0 0 0,0 0 0 0 0,0 0 1 0 0,0 0-1 0 0,0 0 0 0 0,0 0 0 0 0,0 0 0 0 0,0 0 0 0 0,0 0 0 0 0,0 0 0 0 0,0 1 0 0 0,0-1 1 0 0,0 0-1 0 0,0 0 0 0 0,0 0 0 0 0,0 0 0 0 0,0 0 0 0 0,0 0 0 0 0,0 0 0 0 0,0 0 1 0 0,0 0-1 0 0,1 0 0 0 0,-1 0 0 0 0,0 1 0 0 0,0-1 0 0 0,0 0 0 0 0,0 0 0 0 0,0 0 1 0 0,0 0-1 0 0,15 12 879 0 0,-1-4-797 0 0,1-1 0 0 0,-1 0 0 0 0,1-1-1 0 0,1-1 1 0 0,24 6 0 0 0,-23-8-114 0 0,-1 2 0 0 0,0 0 0 0 0,0 1 0 0 0,27 14 0 0 0,-41-19 41 0 0,0 1 0 0 0,0-1 0 0 0,0 0 0 0 0,0 1 0 0 0,0-1 0 0 0,0 1 1 0 0,0 0-1 0 0,-1-1 0 0 0,1 1 0 0 0,0 0 0 0 0,-1 0 0 0 0,0 0 0 0 0,1 0 0 0 0,-1 1 0 0 0,0-1 0 0 0,0 0 0 0 0,0 0 0 0 0,0 1 0 0 0,-1-1 0 0 0,1 0 0 0 0,-1 1 0 0 0,1 3 0 0 0,-1-2 26 0 0,-1 0-1 0 0,0-1 0 0 0,0 1 0 0 0,0 0 0 0 0,0-1 0 0 0,0 1 1 0 0,-1-1-1 0 0,0 1 0 0 0,1-1 0 0 0,-1 0 0 0 0,0 0 1 0 0,-1 0-1 0 0,-2 4 0 0 0,-5 3-3 0 0,0 0 1 0 0,-1 0-1 0 0,0-1 0 0 0,0-1 0 0 0,-1 0 1 0 0,-25 13-1 0 0,27-15-896 0 0,18-7-4202 0 0,18-7-5351 0 0,-13 2 4489 0 0</inkml:trace>
</inkml:ink>
</file>

<file path=ppt/ink/ink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0:46.8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119 62 10474 0 0,'-9'1'2171'0'0,"1"2"0"0"0,-1-1-1 0 0,-16 8 1 0 0,20-8-1571 0 0,-1 1 0 0 0,1 0-1 0 0,0 0 1 0 0,0 1 0 0 0,1 0 0 0 0,-7 5 0 0 0,8-6-495 0 0,1 1 1 0 0,-1-1-1 0 0,1 0 1 0 0,-1 1 0 0 0,1-1-1 0 0,0 1 1 0 0,0 0-1 0 0,1 0 1 0 0,-1 0 0 0 0,1 0-1 0 0,0 0 1 0 0,0 0-1 0 0,0 0 1 0 0,1 0-1 0 0,-1 0 1 0 0,1 0 0 0 0,0 1-1 0 0,0-1 1 0 0,1 0-1 0 0,-1 0 1 0 0,1 0 0 0 0,2 7-1 0 0,0-2-94 0 0,0-1 0 0 0,1 1 0 0 0,0-1-1 0 0,1 0 1 0 0,-1-1 0 0 0,2 1 0 0 0,-1-1 0 0 0,12 13-1 0 0,-14-18-17 0 0,0 1-1 0 0,-1-1 1 0 0,1 0 0 0 0,0 0-1 0 0,0 0 1 0 0,0 0-1 0 0,1 0 1 0 0,-1-1-1 0 0,0 1 1 0 0,1-1-1 0 0,4 1 1 0 0,-6-1 0 0 0,0-1 1 0 0,0 0-1 0 0,0 0 0 0 0,-1 0 1 0 0,1 0-1 0 0,0-1 0 0 0,0 1 1 0 0,0 0-1 0 0,0-1 0 0 0,0 1 1 0 0,0-1-1 0 0,0 0 0 0 0,0 0 1 0 0,-1 0-1 0 0,1 0 0 0 0,0 0 1 0 0,-1 0-1 0 0,1 0 0 0 0,-1 0 1 0 0,1 0-1 0 0,2-4 0 0 0,-1 1 2 0 0,0-1-1 0 0,0 1 1 0 0,0-1-1 0 0,-1 0 1 0 0,0 0-1 0 0,0 0 1 0 0,0 0-1 0 0,0 0 1 0 0,-1-1-1 0 0,0 1 1 0 0,0 0-1 0 0,0-1 1 0 0,-1 1-1 0 0,0-1 1 0 0,0 1-1 0 0,0-1 1 0 0,0 1-1 0 0,-2-6 1 0 0,0-2-19 0 0,-1 0 1 0 0,0 0 0 0 0,-1 0 0 0 0,-1 1 0 0 0,1-1 0 0 0,-10-15 0 0 0,-21-22-306 0 0,33 46 267 0 0,-1 1 0 0 0,0 1 0 0 0,0-1-1 0 0,0 0 1 0 0,0 1 0 0 0,0-1-1 0 0,0 1 1 0 0,-1 0 0 0 0,1 0 0 0 0,-1 0-1 0 0,0 0 1 0 0,1 1 0 0 0,-5-2-1 0 0,7 3-4 0 0,1 0 0 0 0,-1 0-1 0 0,0 0 1 0 0,1 0 0 0 0,-1 0-1 0 0,1 0 1 0 0,-1 0 0 0 0,1 0-1 0 0,-1 0 1 0 0,0 0 0 0 0,1 0-1 0 0,-1 0 1 0 0,1 1 0 0 0,-1-1-1 0 0,1 0 1 0 0,-1 0 0 0 0,0 0-1 0 0,1 1 1 0 0,-1-1 0 0 0,1 0-1 0 0,-1 1 1 0 0,1-1 0 0 0,0 0-1 0 0,-1 1 1 0 0,1-1 0 0 0,-1 1-1 0 0,1-1 1 0 0,0 1 0 0 0,-1-1-1 0 0,1 1 1 0 0,-1 0 0 0 0,-1 22-4443 0 0,3-16 2464 0 0,0 0 0 0 0,1 1 0 0 0,0-1 0 0 0,4 10 0 0 0,4 2-2837 0 0</inkml:trace>
</inkml:ink>
</file>

<file path=ppt/ink/ink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0:47.2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24 7322 0 0,'15'-24'14075'0'0,"-11"39"-11752"0"0,5 167-550 0 0,-12-122-4436 0 0,-5 0-3339 0 0,-4-24-2415 0 0,4-21 2871 0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2:51.5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75 1 12115 0 0,'2'2'7620'0'0,"11"11"-5553"0"0,33 28-131 0 0,17 16-1113 0 0,-58-51-692 0 0,0 0 0 0 0,0-1-1 0 0,-1 2 1 0 0,0-1 0 0 0,0 0-1 0 0,0 1 1 0 0,-1 0 0 0 0,4 11-1 0 0,-6-14-18 0 0,0 1-1 0 0,-1-1 0 0 0,0 0 0 0 0,0 0 0 0 0,0 1 0 0 0,-1-1 0 0 0,0 0 0 0 0,1 0 0 0 0,-1 0 0 0 0,-1 0 0 0 0,1 0 0 0 0,0 0 0 0 0,-1 0 0 0 0,0 0 0 0 0,0 0 0 0 0,0-1 0 0 0,-5 7 0 0 0,-7 8 62 0 0,0-1-1 0 0,-19 18 1 0 0,15-16-94 0 0,-31 27 40 0 0,37-37-363 0 0,0 1 0 0 0,1 1 0 0 0,0 0 0 0 0,1 0 0 0 0,0 1 0 0 0,-9 16 0 0 0,13-12-2824 0 0</inkml:trace>
</inkml:ink>
</file>

<file path=ppt/ink/ink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0:47.6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96 6009 0 0,'-1'-1'493'0'0,"0"-1"0"0"0,0 1-1 0 0,0 0 1 0 0,0-1 0 0 0,1 1-1 0 0,-1-1 1 0 0,0 1 0 0 0,1-1-1 0 0,-1 1 1 0 0,1-1 0 0 0,0 1-1 0 0,-1-1 1 0 0,1 0 0 0 0,0 1-1 0 0,0-1 1 0 0,0 1 0 0 0,0-1-1 0 0,0 0 1 0 0,1 1 0 0 0,-1-3-1 0 0,2 3-273 0 0,-1-1 0 0 0,1 1 0 0 0,-1-1 0 0 0,1 1 1 0 0,0 0-1 0 0,-1-1 0 0 0,1 1 0 0 0,0 0 0 0 0,0 0 0 0 0,0 0 0 0 0,0 1 0 0 0,0-1 0 0 0,0 0 0 0 0,0 1 0 0 0,0-1 0 0 0,3 1 0 0 0,0-2-89 0 0,0 1 0 0 0,0 0 0 0 0,0 1 0 0 0,1-1 0 0 0,-1 1 0 0 0,0 0 0 0 0,1 0 0 0 0,8 2 0 0 0,-13-2-100 0 0,0 1-1 0 0,0-1 0 0 0,0 0 1 0 0,0 1-1 0 0,0-1 1 0 0,-1 1-1 0 0,1-1 0 0 0,0 1 1 0 0,0-1-1 0 0,0 1 1 0 0,-1 0-1 0 0,1-1 0 0 0,0 1 1 0 0,-1 0-1 0 0,1-1 1 0 0,-1 1-1 0 0,1 0 0 0 0,0 0 1 0 0,-1 0-1 0 0,1 1 1 0 0,-1 0 14 0 0,1 0 1 0 0,-1 0-1 0 0,0-1 1 0 0,0 1 0 0 0,0 0-1 0 0,0 0 1 0 0,-1 0-1 0 0,1 0 1 0 0,0 0 0 0 0,-1-1-1 0 0,1 1 1 0 0,-1 0-1 0 0,0 0 1 0 0,-1 2-1 0 0,-7 15 117 0 0,4-11-64 0 0,1-1 0 0 0,0 1-1 0 0,1 0 1 0 0,0 1 0 0 0,0-1-1 0 0,-2 16 1 0 0,5-23-87 0 0,0 0 0 0 0,0 1 0 0 0,0-1 0 0 0,0 1 0 0 0,0-1 0 0 0,0 1 0 0 0,1-1 0 0 0,-1 0 0 0 0,1 1 0 0 0,-1-1 0 0 0,1 1 0 0 0,-1-1 0 0 0,1 0-1 0 0,0 0 1 0 0,0 1 0 0 0,-1-1 0 0 0,1 0 0 0 0,2 2 0 0 0,-1-1-15 0 0,1-1 0 0 0,-1 1 0 0 0,1-1-1 0 0,-1 0 1 0 0,1 0 0 0 0,-1 0 0 0 0,1 0-1 0 0,0 0 1 0 0,-1 0 0 0 0,1-1 0 0 0,0 1-1 0 0,0-1 1 0 0,4 0 0 0 0,-3 0-218 0 0,-1 0 0 0 0,1 0 0 0 0,0 0 0 0 0,0-1 0 0 0,-1 0 0 0 0,1 1 0 0 0,0-1 0 0 0,-1-1 0 0 0,6-1 0 0 0,-6 1-578 0 0,0 1-1 0 0,0-1 1 0 0,0-1-1 0 0,0 1 1 0 0,0 0 0 0 0,0-1-1 0 0,-1 1 1 0 0,1-1-1 0 0,-1 0 1 0 0,0 0 0 0 0,1 0-1 0 0,-1 0 1 0 0,-1 0-1 0 0,1 0 1 0 0,2-5-1 0 0,2-11-4769 0 0</inkml:trace>
  <inkml:trace contextRef="#ctx0" brushRef="#br0" timeOffset="1">143 12 10946 0 0,'4'-4'7186'0'0,"4"2"-4015"0"0,12 2-2541 0 0,-12 0 242 0 0,17-2-125 0 0,-16 0-633 0 0,-1 1 1 0 0,1 1 0 0 0,-1 0 0 0 0,1 0 0 0 0,9 1 0 0 0,-16 0-84 0 0,0-1-1 0 0,-1 0 1 0 0,1 1 0 0 0,0-1-1 0 0,-1 1 1 0 0,1 0 0 0 0,0 0-1 0 0,-1 0 1 0 0,1-1-1 0 0,-1 1 1 0 0,0 0 0 0 0,1 1-1 0 0,-1-1 1 0 0,0 0 0 0 0,1 0-1 0 0,-1 1 1 0 0,0-1 0 0 0,0 0-1 0 0,0 1 1 0 0,0-1-1 0 0,-1 1 1 0 0,1 0 0 0 0,0-1-1 0 0,0 1 1 0 0,-1-1 0 0 0,1 1-1 0 0,-1 0 1 0 0,0 0-1 0 0,1-1 1 0 0,-1 3 0 0 0,0 10-139 0 0,0 0-1 0 0,0 0 1 0 0,-1 0 0 0 0,-4 14 0 0 0,0 0-4392 0 0,-1-2-5931 0 0</inkml:trace>
</inkml:ink>
</file>

<file path=ppt/ink/ink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0:47.9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58 7490 0 0,'-1'-2'608'0'0,"1"0"1"0"0,-1 0 0 0 0,1 0-1 0 0,-1-1 1 0 0,1 1 0 0 0,0 0-1 0 0,0 0 1 0 0,0-1 0 0 0,0 1-1 0 0,0 0 1 0 0,0 0 0 0 0,0-1-1 0 0,1 1 1 0 0,-1 0 0 0 0,1 0-1 0 0,0 0 1 0 0,0 0 0 0 0,0 0 0 0 0,2-4-1 0 0,-2 5-397 0 0,1 0 0 0 0,-1 0 0 0 0,1 0 0 0 0,0 0 0 0 0,0 0 0 0 0,0 0 0 0 0,0 0 0 0 0,0 1 0 0 0,0-1 0 0 0,-1 1 0 0 0,1-1-1 0 0,1 1 1 0 0,-1 0 0 0 0,0 0 0 0 0,0 0 0 0 0,0 0 0 0 0,0 0 0 0 0,0 0 0 0 0,0 0 0 0 0,0 1 0 0 0,3 0 0 0 0,1 0-96 0 0,-1 1 1 0 0,0-1-1 0 0,0 1 1 0 0,0-1-1 0 0,-1 1 1 0 0,1 1-1 0 0,0-1 0 0 0,-1 1 1 0 0,1 0-1 0 0,-1 0 1 0 0,0 0-1 0 0,0 0 1 0 0,0 1-1 0 0,0 0 1 0 0,-1-1-1 0 0,0 2 1 0 0,1-1-1 0 0,-1 0 0 0 0,-1 0 1 0 0,1 1-1 0 0,-1 0 1 0 0,4 7-1 0 0,-3 1-454 0 0,0-1 0 0 0,0 1 0 0 0,-1 0 0 0 0,0 0 0 0 0,-1 0 0 0 0,-1 0 0 0 0,-2 25 0 0 0,1-15-3008 0 0,0-8-1394 0 0,-1 0-3694 0 0</inkml:trace>
</inkml:ink>
</file>

<file path=ppt/ink/ink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0:48.3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8 13163 0 0,'3'-7'7839'0'0,"-3"7"-7643"0"0,0 0 0 0 0,0 0 0 0 0,1-1 0 0 0,-1 1 0 0 0,0 0 0 0 0,0 0 0 0 0,0 0 0 0 0,1 0 0 0 0,-1 1 0 0 0,7 13 2801 0 0,2 22-2164 0 0,7 78 284 0 0,-10-67-1938 0 0,1 0 0 0 0,16 56 1 0 0,-12-76-2823 0 0,1-12-4569 0 0</inkml:trace>
</inkml:ink>
</file>

<file path=ppt/ink/ink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0:48.6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13 10314 0 0,'-6'-5'8176'0'0,"15"1"-4780"0"0,17 1-1458 0 0,18 7-1306 0 0,45 10 0 0 0,-52-7-3844 0 0,0-1-4414 0 0,-52-10-2051 0 0,-27-5 11783 0 0,38 9-1503 0 0,0-1 0 0 0,0 2 0 0 0,0-1 0 0 0,0 0 0 0 0,0 1-1 0 0,0 0 1 0 0,0-1 0 0 0,0 2 0 0 0,0-1 0 0 0,1 0 0 0 0,-1 1 0 0 0,0 0 0 0 0,1-1 0 0 0,-1 1 0 0 0,1 1 0 0 0,0-1 0 0 0,0 0 0 0 0,0 1 0 0 0,0 0 0 0 0,0 0 0 0 0,0 0 0 0 0,-2 4 0 0 0,1 0-244 0 0,0-1 0 0 0,1 1 1 0 0,0 0-1 0 0,1 0 1 0 0,-1 1-1 0 0,1-1 0 0 0,1 1 1 0 0,-1-1-1 0 0,1 1 1 0 0,0 14-1 0 0,4 68 28 0 0,-2-81-832 0 0,0-1 0 0 0,1 1 0 0 0,0 0 0 0 0,0-1 0 0 0,1 0 0 0 0,0 1 0 0 0,1-1 0 0 0,4 8 0 0 0,0-7-1956 0 0,-8-9 2126 0 0,1 1 0 0 0,-1-1-1 0 0,1 0 1 0 0,-1 0 0 0 0,1 1 0 0 0,-1-1-1 0 0,1 0 1 0 0,-1 0 0 0 0,1 0-1 0 0,-1 0 1 0 0,1 1 0 0 0,-1-1-1 0 0,1 0 1 0 0,-1 0 0 0 0,1 0-1 0 0,0 0 1 0 0,-1 0 0 0 0,1 0-1 0 0,-1-1 1 0 0,1 1 0 0 0,-1 0-1 0 0,1 0 1 0 0,-1 0 0 0 0,1 0 0 0 0,-1-1-1 0 0,1 1 1 0 0,-1 0 0 0 0,1 0-1 0 0,-1-1 1 0 0,1 1 0 0 0,-1 0-1 0 0,0-1 1 0 0,1 1 0 0 0,-1-1-1 0 0,1 1 1 0 0,-1 0 0 0 0,0-1-1 0 0,1 1 1 0 0,-1-1 0 0 0,0 0 0 0 0,9-12-4502 0 0</inkml:trace>
</inkml:ink>
</file>

<file path=ppt/ink/ink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0:48.9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111 7 6481 0 0,'0'-1'179'0'0,"1"1"0"0"0,-1 0 0 0 0,0-1 1 0 0,0 1-1 0 0,0-1 0 0 0,0 1 0 0 0,1 0 0 0 0,-1 0 0 0 0,0-1 0 0 0,0 1 0 0 0,1 0 0 0 0,-1-1 0 0 0,0 1 0 0 0,0 0 0 0 0,1 0 0 0 0,-1 0 0 0 0,0-1 0 0 0,1 1 0 0 0,-1 0 0 0 0,0 0 0 0 0,1 0 0 0 0,-1 0 0 0 0,0-1 0 0 0,1 1 0 0 0,-1 0 0 0 0,1 0 0 0 0,-1 0 0 0 0,0 0 0 0 0,1 0 0 0 0,-1 0 0 0 0,0 0 0 0 0,1 0 0 0 0,-1 0 0 0 0,1 0 0 0 0,-1 1 0 0 0,0-1 0 0 0,1 0 0 0 0,8 14 3049 0 0,-2 21-868 0 0,-6-19-2055 0 0,-1 1 0 0 0,-1-1 0 0 0,-1 0 0 0 0,0 0 0 0 0,-1 0-1 0 0,-1 0 1 0 0,-6 18 0 0 0,7-26-408 0 0,0 1 0 0 0,-1-1 0 0 0,0 0-1 0 0,0 0 1 0 0,0 0 0 0 0,-1-1 0 0 0,-1 0-1 0 0,1 0 1 0 0,-1 0 0 0 0,0 0 0 0 0,-1-1 0 0 0,1 0-1 0 0,-1 0 1 0 0,-13 7 0 0 0,18-12 41 0 0,1 0 1 0 0,-1 0-1 0 0,0-1 1 0 0,0 1-1 0 0,0-1 1 0 0,0 1-1 0 0,0-1 0 0 0,0 0 1 0 0,0 1-1 0 0,0-1 1 0 0,-3-1-1 0 0,3-1 280 0 0,16-3 503 0 0,3 3-162 0 0,0 1 1 0 0,32 2-1 0 0,-27 0-796 0 0,37-3 1 0 0,-23-7-3743 0 0,-32 8 2833 0 0,1-1-1 0 0,-1 0 1 0 0,0 0-1 0 0,-1 0 0 0 0,1-1 1 0 0,4-3-1 0 0,4-6-4847 0 0</inkml:trace>
</inkml:ink>
</file>

<file path=ppt/ink/ink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0:49.3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37 12507 0 0,'0'34'7418'0'0,"9"20"-4875"0"0,-1-11-1491 0 0,-5-25-776 0 0,9 135-16 0 0,-12-158-467 0 0,0-1 0 0 0,1 0 0 0 0,-1 1 0 0 0,1-1 0 0 0,0 1 0 0 0,1-1 0 0 0,-1 1 0 0 0,1-1 0 0 0,0 1 0 0 0,1 0 0 0 0,-1 0 0 0 0,1 0 0 0 0,0 0 0 0 0,0 0 0 0 0,0 0 0 0 0,1 1 0 0 0,0 0 0 0 0,0 0 0 0 0,0 0 0 0 0,0 0 0 0 0,0 0 0 0 0,1 1 0 0 0,0 0 0 0 0,0 0 0 0 0,0 0 0 0 0,0 1 0 0 0,0 0 0 0 0,0 0 0 0 0,11-3 0 0 0,-9 3-1355 0 0,1 1-1 0 0,0 0 1 0 0,0 0-1 0 0,0 1 0 0 0,0 0 1 0 0,14 2-1 0 0,3 7-2544 0 0</inkml:trace>
  <inkml:trace contextRef="#ctx0" brushRef="#br0" timeOffset="1">190 29 12075 0 0,'-16'38'6891'0'0,"11"4"-3443"0"0,5-35-3311 0 0,1 0-1 0 0,-1 0 1 0 0,1 1 0 0 0,1-1-1 0 0,-1 0 1 0 0,1 0 0 0 0,0 0 0 0 0,1 0-1 0 0,-1-1 1 0 0,2 1 0 0 0,-1-1-1 0 0,1 1 1 0 0,-1-1 0 0 0,2 0 0 0 0,6 8-1 0 0,-10-13-142 0 0,0 0 0 0 0,0 0 0 0 0,-1 0-1 0 0,1 0 1 0 0,0 0 0 0 0,0 0 0 0 0,1 0 0 0 0,-1 0 0 0 0,0-1-1 0 0,0 1 1 0 0,0 0 0 0 0,0-1 0 0 0,1 1 0 0 0,-1-1-1 0 0,0 1 1 0 0,1-1 0 0 0,-1 1 0 0 0,0-1 0 0 0,1 0-1 0 0,-1 0 1 0 0,1 0 0 0 0,-1 0 0 0 0,0 0 0 0 0,1 0 0 0 0,-1 0-1 0 0,1 0 1 0 0,-1 0 0 0 0,0-1 0 0 0,1 1 0 0 0,-1-1-1 0 0,0 1 1 0 0,0-1 0 0 0,1 1 0 0 0,-1-1 0 0 0,0 0-1 0 0,0 0 1 0 0,0 1 0 0 0,0-1 0 0 0,1 0 0 0 0,-1 0-1 0 0,-1 0 1 0 0,1 0 0 0 0,0 0 0 0 0,0 0 0 0 0,0-1 0 0 0,0 1-1 0 0,-1 0 1 0 0,1 0 0 0 0,-1 0 0 0 0,2-3 0 0 0,1-3-53 0 0,0 0 0 0 0,-1 0 1 0 0,1 0-1 0 0,-1 0 1 0 0,-1-1-1 0 0,0 1 1 0 0,0 0-1 0 0,1-10 0 0 0,-3 8 26 0 0,0-1 0 0 0,-1 1 0 0 0,1 0 0 0 0,-2 0 0 0 0,1 0 0 0 0,-8-16 0 0 0,8 20 23 0 0,0 1 1 0 0,0 0-1 0 0,-1 0 0 0 0,0 0 0 0 0,1 0 1 0 0,-1 0-1 0 0,0 0 0 0 0,-1 1 0 0 0,1-1 1 0 0,-1 1-1 0 0,0 0 0 0 0,1 0 0 0 0,-1 0 1 0 0,-9-4-1 0 0,13 7-52 0 0,-1-1 0 0 0,0 1 0 0 0,0 0-1 0 0,0-1 1 0 0,0 1 0 0 0,0 0 0 0 0,0 0 0 0 0,1 0 0 0 0,-1 0-1 0 0,0 0 1 0 0,0 0 0 0 0,0 0 0 0 0,0 0 0 0 0,0 0 0 0 0,0 0-1 0 0,0 0 1 0 0,0 0 0 0 0,0 1 0 0 0,0-1 0 0 0,1 0 0 0 0,-1 1-1 0 0,0-1 1 0 0,0 1 0 0 0,0-1 0 0 0,1 1 0 0 0,-1-1 0 0 0,0 1-1 0 0,0 0 1 0 0,1-1 0 0 0,-1 1 0 0 0,1 0 0 0 0,-1-1 0 0 0,0 3 0 0 0,-1-1-585 0 0,1 1 0 0 0,0-1 0 0 0,0 1 0 0 0,0 0 0 0 0,1-1 1 0 0,-1 1-1 0 0,0 0 0 0 0,1 0 0 0 0,0 0 0 0 0,0 2 0 0 0,0-5 564 0 0,0 1 0 0 0,0-1 0 0 0,0 0 0 0 0,0 0 0 0 0,0 0 0 0 0,1 1-1 0 0,-1-1 1 0 0,0 0 0 0 0,0 0 0 0 0,0 1 0 0 0,0-1 0 0 0,0 0 0 0 0,0 0-1 0 0,0 1 1 0 0,0-1 0 0 0,0 0 0 0 0,0 0 0 0 0,0 1 0 0 0,0-1 0 0 0,0 0-1 0 0,0 0 1 0 0,0 0 0 0 0,0 1 0 0 0,-1-1 0 0 0,1 0 0 0 0,0 0 0 0 0,0 1 0 0 0,0-1-1 0 0,0 0 1 0 0,0 0 0 0 0,0 0 0 0 0,-1 0 0 0 0,1 1 0 0 0,0-1 0 0 0,0 0-1 0 0,0 0 1 0 0,-1 0 0 0 0,1 0 0 0 0,0 0 0 0 0,0 1 0 0 0,0-1 0 0 0,-1 0-1 0 0,1 0 1 0 0,0 0 0 0 0,0 0 0 0 0,-1 0 0 0 0,1 0 0 0 0,0 0 0 0 0,0 0 0 0 0,0 0-1 0 0,-1 0 1 0 0,1 0 0 0 0,0 0 0 0 0,0 0 0 0 0,-1 0 0 0 0,1 0 0 0 0,0 0-1 0 0,0 0 1 0 0,-1 0 0 0 0,1 0 0 0 0,0 0 0 0 0,0-1 0 0 0,0 1 0 0 0,-1 0-1 0 0,1 0 1 0 0,0 0 0 0 0,0 0 0 0 0,0 0 0 0 0,-1-1 0 0 0,-4-1-1678 0 0,7 9-2811 0 0</inkml:trace>
</inkml:ink>
</file>

<file path=ppt/ink/ink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0:49.7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16067 0 0,'7'2'6105'0'0,"-1"7"-3736"0"0,-1 15-1384 0 0,-5-23-657 0 0,12 136 1808 0 0,-7-43-2518 0 0,-2-71-1936 0 0,10 45 1 0 0,-9-60-2193 0 0</inkml:trace>
</inkml:ink>
</file>

<file path=ppt/ink/ink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0:50.0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 15603 0 0,'58'-2'5104'0'0,"-36"1"-4748"0"0,-1 0 0 0 0,1 1 0 0 0,31 5 0 0 0,-30-2-675 0 0,5 0-4723 0 0,-51-8-3389 0 0,-1 2 4504 0 0,17 3 4283 0 0,1-1-1 0 0,-1 1 1 0 0,0 1-1 0 0,-12 1 1 0 0,15-1 320 0 0,0 0 0 0 0,0 0 0 0 0,0 1 0 0 0,1-1 0 0 0,-1 1 0 0 0,0 0 0 0 0,1 0 1 0 0,-1 0-1 0 0,1 0 0 0 0,-1 1 0 0 0,1 0 0 0 0,0-1 0 0 0,0 1 0 0 0,0 0 1 0 0,1 0-1 0 0,-1 1 0 0 0,1-1 0 0 0,0 0 0 0 0,-1 1 0 0 0,2 0 0 0 0,-3 5 1 0 0,0 2-315 0 0,1 0 0 0 0,0 0 1 0 0,1 0-1 0 0,0 1 1 0 0,0-1-1 0 0,2 1 1 0 0,-1 0-1 0 0,2-1 0 0 0,-1 1 1 0 0,5 21-1 0 0,-3-24-810 0 0,0 0-1 0 0,1-1 0 0 0,-1 1 0 0 0,1-1 0 0 0,1 0 0 0 0,0 0 1 0 0,0 0-1 0 0,1-1 0 0 0,5 8 0 0 0,-10-14-16 0 0,1 0 0 0 0,0 0 0 0 0,-1 0 1 0 0,1 0-1 0 0,0 0 0 0 0,-1 0 0 0 0,1-1 0 0 0,0 1 0 0 0,0 0 0 0 0,0 0 0 0 0,0-1 0 0 0,0 1 1 0 0,0-1-1 0 0,0 1 0 0 0,0-1 0 0 0,2 2 0 0 0,-2-3 164 0 0,-1 1 0 0 0,0-1 1 0 0,0 1-1 0 0,1-1 0 0 0,-1 1 0 0 0,0-1 0 0 0,0 1 0 0 0,1-1 0 0 0,-1 1 1 0 0,0-1-1 0 0,0 1 0 0 0,0-1 0 0 0,0 1 0 0 0,0-1 0 0 0,0 1 1 0 0,0-1-1 0 0,0 1 0 0 0,0-1 0 0 0,0 1 0 0 0,0-1 0 0 0,0 1 1 0 0,0-1-1 0 0,0 0 0 0 0,4-8-3747 0 0</inkml:trace>
</inkml:ink>
</file>

<file path=ppt/ink/ink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0:50.4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123 1 14107 0 0,'1'3'7643'0'0,"6"14"-5537"0"0,-5-2-1769 0 0,-2 1 1 0 0,1-1 0 0 0,-2 0 0 0 0,0 1-1 0 0,-1-1 1 0 0,-4 19 0 0 0,3-22-539 0 0,0-1 0 0 0,0 1 0 0 0,-1 0 0 0 0,-1-1 0 0 0,0 0 0 0 0,-1 0 1 0 0,0-1-1 0 0,-9 14 0 0 0,11-21-67 0 0,1 0 1 0 0,0 1-1 0 0,-1-2 0 0 0,0 1 1 0 0,0 0-1 0 0,0-1 1 0 0,-6 4-1 0 0,9-6 231 0 0,0 1 0 0 0,1-1 0 0 0,-1 0-1 0 0,0 1 1 0 0,1-1 0 0 0,-1 0 0 0 0,0 1 0 0 0,0-1 0 0 0,0 0 0 0 0,1 0 0 0 0,-1 0-1 0 0,0 0 1 0 0,0 0 0 0 0,0 0 0 0 0,1 0 0 0 0,-1 0 0 0 0,0 0 0 0 0,0 0 0 0 0,0 0-1 0 0,1 0 1 0 0,-1 0 0 0 0,0-1 0 0 0,0 1 0 0 0,1 0 0 0 0,-1-1 0 0 0,0 1 0 0 0,1 0-1 0 0,-1-1 1 0 0,0 1 0 0 0,1-1 0 0 0,-1 1 0 0 0,0-1 0 0 0,1 0 0 0 0,-1 1 0 0 0,1-1-1 0 0,-1 1 1 0 0,1-1 0 0 0,0 0 0 0 0,-1 0 0 0 0,1 1 0 0 0,-1-1 0 0 0,1 0-1 0 0,0 0 1 0 0,0 1 0 0 0,0-1 0 0 0,-1 0 0 0 0,1 0 0 0 0,0 1 0 0 0,0-1 0 0 0,0 0-1 0 0,0-1 1 0 0,0 0 47 0 0,1 1-1 0 0,-1-1 1 0 0,1 0 0 0 0,-1 0-1 0 0,1 1 1 0 0,-1-1-1 0 0,1 1 1 0 0,0-1-1 0 0,0 0 1 0 0,0 1 0 0 0,0-1-1 0 0,0 1 1 0 0,0 0-1 0 0,0-1 1 0 0,0 1-1 0 0,1 0 1 0 0,-1 0 0 0 0,0 0-1 0 0,1 0 1 0 0,-1 0-1 0 0,1 0 1 0 0,0 0-1 0 0,-1 0 1 0 0,1 0 0 0 0,-1 1-1 0 0,4-2 1 0 0,49-12 84 0 0,-51 13-109 0 0,9-2-298 0 0,42-5 628 0 0,-28 10-2263 0 0,-5 9-3633 0 0,-18-6 1501 0 0</inkml:trace>
  <inkml:trace contextRef="#ctx0" brushRef="#br0" timeOffset="1">0 428 20396 0 0,'3'2'1049'0'0,"4"1"-649"0"0,4-2-80 0 0,4-2-8 0 0,3-2-128 0 0,3 0-88 0 0,5-2 0 0 0,1 0-48 0 0,-1 0-48 0 0,3 0-288 0 0,-4 2-624 0 0,2-1-897 0 0,-2 3-1335 0 0,-5-2-1369 0 0,-7 3-3185 0 0</inkml:trace>
</inkml:ink>
</file>

<file path=ppt/ink/ink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0:50.7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35 18972 0 0,'9'-3'2385'0'0,"-2"0"-961"0"0,3-2-344 0 0,0 1-184 0 0,-5-2-288 0 0,0 1-231 0 0,-2 2-129 0 0,1 0-96 0 0,0 1-48 0 0,-3 2-80 0 0,1 0-152 0 0,-1 0-401 0 0,1 3-711 0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2:56.4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171 45 5145 0 0,'-9'-3'1570'0'0,"0"2"1"0"0,-1-1-1 0 0,0 1 0 0 0,1 1 1 0 0,-1 0-1 0 0,1 0 0 0 0,-1 1 0 0 0,-18 4 1 0 0,24-4-1064 0 0,0 0 0 0 0,0 0 0 0 0,1 1 1 0 0,-1 0-1 0 0,1 0 0 0 0,-1 0 0 0 0,1 0 1 0 0,0 0-1 0 0,0 1 0 0 0,-4 3 1 0 0,5-3-475 0 0,-1 1 0 0 0,0-1 0 0 0,1 1-1 0 0,0-1 1 0 0,0 1 0 0 0,0 0 0 0 0,0 0 0 0 0,1 0 0 0 0,0 0 0 0 0,0 0 0 0 0,-1 5 0 0 0,1 0-26 0 0,0-1 0 0 0,1 0 0 0 0,0 1-1 0 0,1-1 1 0 0,0 0 0 0 0,0 1 0 0 0,1-1-1 0 0,0 0 1 0 0,0 0 0 0 0,1 0 0 0 0,0 0-1 0 0,0 0 1 0 0,1-1 0 0 0,7 11-1 0 0,-6-10-74 0 0,0 0-1 0 0,1-1 0 0 0,0 1 1 0 0,0-1-1 0 0,1 0 0 0 0,0-1 0 0 0,0 1 1 0 0,0-2-1 0 0,1 1 0 0 0,0-1 1 0 0,0 0-1 0 0,14 6 0 0 0,-19-10 47 0 0,1 0 0 0 0,0 0 0 0 0,-1 0-1 0 0,1-1 1 0 0,0 1 0 0 0,0-1 0 0 0,-1 0-1 0 0,1 0 1 0 0,0-1 0 0 0,0 1 0 0 0,0-1 0 0 0,-1 1-1 0 0,1-1 1 0 0,0 0 0 0 0,-1-1 0 0 0,1 1-1 0 0,-1-1 1 0 0,1 1 0 0 0,-1-1 0 0 0,0 0 0 0 0,0 0-1 0 0,0-1 1 0 0,0 1 0 0 0,0 0 0 0 0,0-1-1 0 0,0 0 1 0 0,-1 0 0 0 0,0 0 0 0 0,1 0 0 0 0,2-5-1 0 0,-2 3 3 0 0,-1 1-1 0 0,0 0 1 0 0,1-1-1 0 0,-1 1 1 0 0,-1-1-1 0 0,1 0 1 0 0,-1 0-1 0 0,0 1 1 0 0,0-1-1 0 0,0 0 1 0 0,0 0-1 0 0,-1 0 1 0 0,0 0-1 0 0,0 0 1 0 0,-1 0-1 0 0,1 0 1 0 0,-1 0-1 0 0,0 0 1 0 0,0 0-1 0 0,-1 0 1 0 0,1 1-1 0 0,-5-10 1 0 0,1 7-195 0 0,1 1 1 0 0,-2-1-1 0 0,1 1 0 0 0,-1 0 0 0 0,1 0 1 0 0,-2 1-1 0 0,1-1 0 0 0,0 2 1 0 0,-1-1-1 0 0,0 1 0 0 0,0 0 0 0 0,-1 0 1 0 0,1 0-1 0 0,-1 1 0 0 0,0 1 1 0 0,1-1-1 0 0,-12-1 0 0 0,19 4 195 0 0,0 0 0 0 0,0 0 0 0 0,0 0 0 0 0,0 0-1 0 0,1 0 1 0 0,-1 0 0 0 0,0 0 0 0 0,0 0 0 0 0,0 0 0 0 0,0 1 0 0 0,0-1-1 0 0,0 0 1 0 0,0 0 0 0 0,0 0 0 0 0,0 0 0 0 0,0 0 0 0 0,0 0 0 0 0,0 0-1 0 0,0 0 1 0 0,0 0 0 0 0,0 0 0 0 0,0 0 0 0 0,0 0 0 0 0,0 0 0 0 0,0 0-1 0 0,0 0 1 0 0,0 0 0 0 0,0 1 0 0 0,0-1 0 0 0,0 0 0 0 0,0 0 0 0 0,0 0-1 0 0,0 0 1 0 0,0 0 0 0 0,0 0 0 0 0,0 0 0 0 0,0 0 0 0 0,0 0 0 0 0,0 0-1 0 0,0 0 1 0 0,0 0 0 0 0,0 0 0 0 0,0 0 0 0 0,0 0 0 0 0,0 0 0 0 0,-1 0-1 0 0,1 0 1 0 0,0 1 0 0 0,0-1 0 0 0,0 0 0 0 0,0 0 0 0 0,0 0 0 0 0,0 0-1 0 0,0 0 1 0 0,0 0 0 0 0,0 0 0 0 0,0 0 0 0 0,9 6-433 0 0,15 5 336 0 0,-15-10 144 0 0,-1-1-1 0 0,1 0 0 0 0,0-1 1 0 0,-1 1-1 0 0,1-2 0 0 0,-1 1 1 0 0,12-5-1 0 0,58-22-442 0 0,-66 23 152 0 0,-11 4-11 0 0,1 0-1 0 0,0 0 1 0 0,-1-1 0 0 0,1 1-1 0 0,-1-1 1 0 0,0 1 0 0 0,1-1-1 0 0,-1 1 1 0 0,0-1 0 0 0,0 0-1 0 0,0 0 1 0 0,0 1-1 0 0,0-1 1 0 0,-1 0 0 0 0,1 0-1 0 0,0 0 1 0 0,0-3 0 0 0,-1 2 538 0 0,1 0 0 0 0,0 1 1 0 0,-1-1-1 0 0,0 0 0 0 0,1 0 0 0 0,-1 1 1 0 0,-1-1-1 0 0,1 0 0 0 0,0 0 1 0 0,0 0-1 0 0,-1 1 0 0 0,-1-5 0 0 0,2 12 3719 0 0,-2 7-2208 0 0,0 2-1056 0 0,2 7-812 0 0,6 112 2457 0 0,7-68-5239 0 0,-10-55 808 0 0,1 0-1 0 0,0-1 1 0 0,1 0 0 0 0,6 12 0 0 0,-1-7-4848 0 0</inkml:trace>
</inkml:ink>
</file>

<file path=ppt/ink/ink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1:09.9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67 23 6233 0 0,'-10'0'1031'0'0,"-27"-1"1690"0"0,36 1-2324 0 0,0 0 1 0 0,0 0-1 0 0,0 0 0 0 0,0-1 1 0 0,0 1-1 0 0,-1 0 0 0 0,1-1 1 0 0,0 1-1 0 0,0-1 0 0 0,0 0 1 0 0,0 1-1 0 0,0-1 0 0 0,0 0 0 0 0,-1-1 1 0 0,2 2-311 0 0,0 0 1 0 0,-1-1-1 0 0,1 1 1 0 0,0 0-1 0 0,0 0 1 0 0,0-1-1 0 0,-1 1 1 0 0,1 0 0 0 0,0-1-1 0 0,0 1 1 0 0,0 0-1 0 0,0 0 1 0 0,0-1-1 0 0,0 1 1 0 0,0 0-1 0 0,0-1 1 0 0,0 1-1 0 0,0 0 1 0 0,0-1-1 0 0,0 1 1 0 0,0 0-1 0 0,0-1 1 0 0,0 1 0 0 0,0 0-1 0 0,0-1 1 0 0,0 1-1 0 0,0 0 1 0 0,0-1-1 0 0,1 1 1 0 0,-1 0-1 0 0,0-1 1 0 0,0 1-1 0 0,0 0 1 0 0,1 0-1 0 0,-1-1 1 0 0,0 1-1 0 0,0 0 1 0 0,0 0 0 0 0,1-1-1 0 0,-1 1 1 0 0,0 0-1 0 0,1 0 1 0 0,-1 0-1 0 0,0 0 1 0 0,0-1-1 0 0,1 1 1 0 0,-1 0-1 0 0,0 0 1 0 0,1 0-1 0 0,-1 0 1 0 0,0 0-1 0 0,1 0 1 0 0,-1 0-1 0 0,0 0 1 0 0,1 0 0 0 0,-1 0-1 0 0,0 0 1 0 0,1 0-1 0 0,-1 0 1 0 0,0 0-1 0 0,1 0 1 0 0,-1 0-1 0 0,0 0 1 0 0,1 1-1 0 0,-1-1 1 0 0,25 3 1342 0 0,74 19-1081 0 0,1-5 1 0 0,0-4 0 0 0,2-4-1 0 0,143-6 1 0 0,-186-6-309 0 0,124-3 325 0 0,-150 7-35 0 0,-1 1-1 0 0,0 2 1 0 0,53 13 0 0 0,-85-17-326 0 0,0 0 1 0 0,0 0-1 0 0,0 0 1 0 0,0 0-1 0 0,1 0 1 0 0,-1 1-1 0 0,0-1 1 0 0,0 0 0 0 0,0 0-1 0 0,0 0 1 0 0,1 0-1 0 0,-1 0 1 0 0,0 0-1 0 0,0 0 1 0 0,0 0-1 0 0,1 0 1 0 0,-1 0-1 0 0,0 0 1 0 0,0 0 0 0 0,0 0-1 0 0,1 0 1 0 0,-1 0-1 0 0,0 0 1 0 0,0 0-1 0 0,0 0 1 0 0,1 0-1 0 0,-1 0 1 0 0,0-1-1 0 0,0 1 1 0 0,0 0-1 0 0,1 0 1 0 0,-1 0 0 0 0,0 0-1 0 0,0 0 1 0 0,0 0-1 0 0,0-1 1 0 0,0 1-1 0 0,0 0 1 0 0,1 0-1 0 0,-1 0 1 0 0,0 0-1 0 0,0-1 1 0 0,0 1 0 0 0,-5-10 22 0 0,4 8-326 0 0,-1 1-1 0 0,1-1 1 0 0,-1 1-1 0 0,1-1 0 0 0,-1 1 1 0 0,0 0-1 0 0,0-1 1 0 0,0 1-1 0 0,1 0 1 0 0,-1 0-1 0 0,-4-1 1 0 0,-12 0-13445 0 0</inkml:trace>
</inkml:ink>
</file>

<file path=ppt/ink/ink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1:11.2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423 56 6185 0 0,'-20'1'1781'0'0,"0"2"-1"0"0,0 1 0 0 0,1 0 1 0 0,0 2-1 0 0,-32 13 0 0 0,35-12-1381 0 0,0 2 0 0 0,1 0-1 0 0,0 0 1 0 0,0 1 0 0 0,1 1-1 0 0,1 1 1 0 0,0 0 0 0 0,1 0-1 0 0,0 2 1 0 0,-19 26 0 0 0,14-16-135 0 0,1 0 0 0 0,2 2 1 0 0,0 0-1 0 0,-12 33 1 0 0,22-49-231 0 0,2 0-1 0 0,-1-1 1 0 0,1 1 0 0 0,1 0 0 0 0,0 0-1 0 0,0 0 1 0 0,1 0 0 0 0,0 0 0 0 0,0 0 0 0 0,1 0-1 0 0,1 0 1 0 0,0 0 0 0 0,0-1 0 0 0,1 1-1 0 0,0 0 1 0 0,5 8 0 0 0,3 6-31 0 0,2-2 1 0 0,0 1-1 0 0,2-2 0 0 0,0 0 1 0 0,2 0-1 0 0,0-2 0 0 0,1 0 1 0 0,1-1-1 0 0,0-1 1 0 0,2 0-1 0 0,0-2 0 0 0,32 18 1 0 0,-27-19-7 0 0,1-1 0 0 0,0-2 0 0 0,0-1 0 0 0,1-1 0 0 0,1-1 0 0 0,-1-1 0 0 0,1-2 1 0 0,0-1-1 0 0,0-1 0 0 0,54-3 0 0 0,-32-3 7 0 0,-1-3 1 0 0,-1-2-1 0 0,71-20 1 0 0,-85 17-4 0 0,0-2 0 0 0,-1-1 1 0 0,-1-1-1 0 0,0-2 0 0 0,43-30 0 0 0,-67 41 12 0 0,-1 0-1 0 0,0-1 1 0 0,0 0-1 0 0,0 0 1 0 0,-1 0-1 0 0,0-1 1 0 0,-1 0-1 0 0,0-1 0 0 0,0 0 1 0 0,-1 0-1 0 0,6-12 1 0 0,-8 13 20 0 0,-1-1-1 0 0,1 0 1 0 0,-1 0 0 0 0,-1-1-1 0 0,0 1 1 0 0,0 0 0 0 0,-1-1 0 0 0,0 1-1 0 0,-1 0 1 0 0,1 0 0 0 0,-2-1-1 0 0,-4-15 1 0 0,-2-4 38 0 0,-2 1 0 0 0,-1 0-1 0 0,-1 1 1 0 0,-2 0 0 0 0,0 1 0 0 0,-2 0 0 0 0,-34-43-1 0 0,25 41 20 0 0,0 0-1 0 0,-2 2 0 0 0,-1 1 0 0 0,-1 1 0 0 0,-61-39 1 0 0,70 52-1 0 0,-1 1 1 0 0,-1 0 0 0 0,0 2-1 0 0,0 0 1 0 0,-1 2 0 0 0,0 0 0 0 0,0 2-1 0 0,0 0 1 0 0,-33 0 0 0 0,4 3-730 0 0,-57 6 0 0 0,2 6-4851 0 0,40-3-969 0 0,50-7 2716 0 0,2-1-1720 0 0</inkml:trace>
</inkml:ink>
</file>

<file path=ppt/ink/ink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1:11.9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16 1312 0 0,'-1'0'616'0'0,"1"-3"-304"0"0,-1 2-167 0 0,-1-1-129 0 0,2 1 8 0 0,-1-1-16 0 0,0 1 0 0 0,0 0 24 0 0,-1-2 8 0 0,1 2-16 0 0,1 0-32 0 0,11 11-1625 0 0</inkml:trace>
</inkml:ink>
</file>

<file path=ppt/ink/ink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1:12.8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85 35 5849 0 0,'-6'3'603'0'0,"0"-1"-1"0"0,1 1 1 0 0,-1 0-1 0 0,1 1 0 0 0,0-1 1 0 0,0 1-1 0 0,0 0 1 0 0,0 0-1 0 0,0 1 1 0 0,1-1-1 0 0,0 1 1 0 0,0 0-1 0 0,-6 11 0 0 0,9-14-494 0 0,-1 2 0 0 0,1-1-1 0 0,0 0 1 0 0,0 0 0 0 0,0 0-1 0 0,0 0 1 0 0,1 1-1 0 0,-1-1 1 0 0,1 0 0 0 0,0 1-1 0 0,0-1 1 0 0,0 0 0 0 0,0 1-1 0 0,1-1 1 0 0,-1 0-1 0 0,1 0 1 0 0,0 1 0 0 0,0-1-1 0 0,0 0 1 0 0,1 0 0 0 0,-1 0-1 0 0,1 0 1 0 0,-1 0 0 0 0,1 0-1 0 0,0-1 1 0 0,0 1-1 0 0,4 3 1 0 0,-2-1-103 0 0,1 0 0 0 0,0-1-1 0 0,0 0 1 0 0,0 0 0 0 0,1 0-1 0 0,-1-1 1 0 0,1 0 0 0 0,0 0 0 0 0,0 0-1 0 0,0 0 1 0 0,10 2 0 0 0,-14-5-5 0 0,0 1 0 0 0,1-1 0 0 0,-1 0 0 0 0,0 0 0 0 0,0 0 0 0 0,1 0-1 0 0,-1 0 1 0 0,0 0 0 0 0,0 0 0 0 0,1-1 0 0 0,-1 1 0 0 0,0-1 0 0 0,0 0 0 0 0,0 0 0 0 0,0 0 0 0 0,0 0 0 0 0,0 0 0 0 0,0 0 0 0 0,0 0 0 0 0,0 0 0 0 0,0-1 0 0 0,0 1 0 0 0,-1-1-1 0 0,1 0 1 0 0,-1 1 0 0 0,1-1 0 0 0,-1 0 0 0 0,0 0 0 0 0,1 0 0 0 0,-1 0 0 0 0,0 0 0 0 0,0 0 0 0 0,-1 0 0 0 0,1 0 0 0 0,0 0 0 0 0,0-3 0 0 0,1-5 43 0 0,0-1 1 0 0,0 1 0 0 0,-1-1 0 0 0,-1 1-1 0 0,0-1 1 0 0,0 1 0 0 0,-1-1-1 0 0,-4-19 1 0 0,4 24-25 0 0,-1 1 0 0 0,0-1 1 0 0,0 0-1 0 0,0 1 0 0 0,-1-1 0 0 0,0 1 1 0 0,-6-9-1 0 0,7 12-43 0 0,1 0 1 0 0,-1-1 0 0 0,-1 1-1 0 0,1 0 1 0 0,0 0 0 0 0,0 0 0 0 0,-1 1-1 0 0,1-1 1 0 0,-1 1 0 0 0,0-1-1 0 0,1 1 1 0 0,-1 0 0 0 0,0 0-1 0 0,0 0 1 0 0,0 0 0 0 0,-3 0-1 0 0,-12 5-1835 0 0,18-4 1604 0 0,-1 0 0 0 0,0 1 0 0 0,1-1 0 0 0,-1 0 0 0 0,1 1 0 0 0,-1-1-1 0 0,1 0 1 0 0,-1 1 0 0 0,1-1 0 0 0,-1 1 0 0 0,1-1 0 0 0,-1 1 0 0 0,1 0 0 0 0,0-1-1 0 0,-1 1 1 0 0,1-1 0 0 0,0 1 0 0 0,-1 0 0 0 0,1-1 0 0 0,0 1 0 0 0,0 0-1 0 0,0-1 1 0 0,-1 1 0 0 0,1 0 0 0 0,0-1 0 0 0,0 1 0 0 0,0 0 0 0 0,0-1 0 0 0,0 1-1 0 0,0 0 1 0 0,1-1 0 0 0,-1 1 0 0 0,0 0 0 0 0,0-1 0 0 0,0 1 0 0 0,1 0-1 0 0,-1-1 1 0 0,1 1 0 0 0</inkml:trace>
</inkml:ink>
</file>

<file path=ppt/ink/ink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1:13.1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9 5569 0 0,'8'-8'5329'0'0,"-6"15"-3656"0"0,0 4-369 0 0,-1 2-392 0 0,-1 6-376 0 0,2 0-216 0 0,-2 3-152 0 0,2 2-136 0 0,-1-2-272 0 0,2-1-528 0 0,0-3-840 0 0,0-1-825 0 0,0-5 105 0 0,10 13-2777 0 0</inkml:trace>
</inkml:ink>
</file>

<file path=ppt/ink/ink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1:13.5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66 7530 0 0,'-2'-9'8247'0'0,"3"29"-5818"0"0,0 11-1508 0 0,-2 18-436 0 0,1-28-502 0 0,-1 0 0 0 0,-1 0 0 0 0,-5 24 0 0 0,10-146-3103 0 0,-2 84 3052 0 0,1 0 1 0 0,1 0-1 0 0,10-31 1 0 0,-12 44 76 0 0,0 0 1 0 0,0 1 0 0 0,1-1 0 0 0,-1 1-1 0 0,1 0 1 0 0,0-1 0 0 0,0 1 0 0 0,0 0-1 0 0,0 0 1 0 0,1 0 0 0 0,0 0 0 0 0,-1 1-1 0 0,1-1 1 0 0,0 1 0 0 0,0-1 0 0 0,0 1-1 0 0,0 0 1 0 0,1 0 0 0 0,-1 1 0 0 0,1-1-1 0 0,-1 1 1 0 0,1-1 0 0 0,7-1 0 0 0,-9 3 11 0 0,1 0 0 0 0,-1 0 0 0 0,1 0 1 0 0,-1 0-1 0 0,1 1 0 0 0,-1-1 0 0 0,1 1 1 0 0,-1-1-1 0 0,1 1 0 0 0,-1 0 0 0 0,0 0 1 0 0,1 0-1 0 0,-1 0 0 0 0,0 0 0 0 0,0 0 1 0 0,0 1-1 0 0,0-1 0 0 0,0 1 0 0 0,0 0 1 0 0,0-1-1 0 0,0 1 0 0 0,-1 0 0 0 0,1 0 1 0 0,-1 0-1 0 0,1 0 0 0 0,-1 1 0 0 0,0-1 1 0 0,0 0-1 0 0,0 0 0 0 0,0 1 0 0 0,0-1 1 0 0,0 1-1 0 0,0 2 0 0 0,0 1 59 0 0,1 1 0 0 0,-1-1 0 0 0,0 1 0 0 0,-1-1 0 0 0,1 1 0 0 0,-1 0 0 0 0,-1-1 0 0 0,1 1 0 0 0,-1-1 0 0 0,0 1 1 0 0,-4 10-1 0 0,2-11-13 0 0,1-1 1 0 0,-1 1-1 0 0,-1-1 1 0 0,1 1 0 0 0,-1-1-1 0 0,0 0 1 0 0,0-1 0 0 0,-7 7-1 0 0,9-9-66 0 0,-1 1 0 0 0,0-1 0 0 0,0 0-1 0 0,1 0 1 0 0,-1 0 0 0 0,0-1 0 0 0,-1 1-1 0 0,1-1 1 0 0,0 0 0 0 0,0 0 0 0 0,-1 0-1 0 0,1 0 1 0 0,0 0 0 0 0,-1-1 0 0 0,1 1-1 0 0,-7-1 1 0 0,7-2-447 0 0,11-2 154 0 0,18-3-1 0 0,-16 4 197 0 0,15-5-421 0 0,-15 6-1067 0 0,-1-1 0 0 0,0 0 0 0 0,0 0 0 0 0,-1-1 0 0 0,1 0 0 0 0,9-7 0 0 0,-6 1-2088 0 0</inkml:trace>
</inkml:ink>
</file>

<file path=ppt/ink/ink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1:13.9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110 9 5761 0 0,'-1'-1'287'0'0,"0"1"1"0"0,1-1-1 0 0,-1 0 0 0 0,0 0 0 0 0,0 1 0 0 0,0-1 1 0 0,0 1-1 0 0,0-1 0 0 0,0 1 0 0 0,0-1 0 0 0,0 1 1 0 0,0 0-1 0 0,0-1 0 0 0,0 1 0 0 0,0 0 1 0 0,0 0-1 0 0,0 0 0 0 0,-1 0 0 0 0,1 0 0 0 0,0 0 1 0 0,0 0-1 0 0,0 0 0 0 0,0 0 0 0 0,0 0 0 0 0,0 0 1 0 0,-2 1-1 0 0,2 1 27 0 0,0 0 0 0 0,-1 0 0 0 0,1 0 0 0 0,0 0 0 0 0,1 0 0 0 0,-1 0 0 0 0,0 0 0 0 0,1 0 0 0 0,-1 0 0 0 0,1 0 0 0 0,-1 0 0 0 0,1 1 0 0 0,0 2 0 0 0,-1 7 80 0 0,0 1 1 0 0,1-1-1 0 0,1 1 0 0 0,0-1 1 0 0,5 25-1 0 0,-5-34-383 0 0,0 1 0 0 0,-1-1 0 0 0,2 1 0 0 0,-1-1 0 0 0,0 1-1 0 0,0-1 1 0 0,1 0 0 0 0,0 0 0 0 0,0 0 0 0 0,0 0 0 0 0,0 0 0 0 0,0 0-1 0 0,1 0 1 0 0,-1 0 0 0 0,1-1 0 0 0,-1 0 0 0 0,1 1 0 0 0,0-1 0 0 0,0 0-1 0 0,0 0 1 0 0,0-1 0 0 0,1 1 0 0 0,-1 0 0 0 0,7 1 0 0 0,-7-3 4 0 0,1 0 1 0 0,-1-1-1 0 0,0 1 1 0 0,0-1-1 0 0,0 1 0 0 0,1-1 1 0 0,-1 0-1 0 0,0 0 1 0 0,0-1-1 0 0,0 1 1 0 0,0 0-1 0 0,-1-1 1 0 0,4-2-1 0 0,12-15-2066 0 0,-17 18 1664 0 0,-1 0 0 0 0,1 0 0 0 0,-1 0 1 0 0,0 1-1 0 0,1-1 0 0 0,-1 0 0 0 0,0 0 0 0 0,0-1 0 0 0,1 1 1 0 0,-1 0-1 0 0,0 0 0 0 0,0 0 0 0 0,0 0 0 0 0,0 0 1 0 0,-1 0-1 0 0,1 0 0 0 0,0 0 0 0 0,0 0 0 0 0,-1-2 0 0 0,-3-1-2884 0 0,-2 0-1595 0 0</inkml:trace>
  <inkml:trace contextRef="#ctx0" brushRef="#br0" timeOffset="1">1 318 9882 0 0,'4'18'1961'0'0,"3"0"-321"0"0,3 4-144 0 0,1-2-352 0 0,0-7-423 0 0,0-3-249 0 0,2-3-144 0 0,-1-4-120 0 0,3-6-64 0 0,-1-3-72 0 0,2-5-112 0 0,-2-5-368 0 0,0-2-752 0 0,-1-3-1273 0 0,-2-3-896 0 0,-2-2 545 0 0,1 0-2457 0 0</inkml:trace>
</inkml:ink>
</file>

<file path=ppt/ink/ink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1:14.2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12 12059 0 0,'-1'0'165'0'0,"1"-1"1"0"0,0 1 0 0 0,0-1 0 0 0,0 1-1 0 0,0 0 1 0 0,1-1 0 0 0,-1 1 0 0 0,0-1-1 0 0,0 1 1 0 0,0-1 0 0 0,0 1-1 0 0,0 0 1 0 0,0-1 0 0 0,1 1 0 0 0,-1-1-1 0 0,0 1 1 0 0,0 0 0 0 0,1-1 0 0 0,-1 1-1 0 0,0 0 1 0 0,1-1 0 0 0,-1 1 0 0 0,0 0-1 0 0,1 0 1 0 0,-1-1 0 0 0,0 1 0 0 0,1 0-1 0 0,-1 0 1 0 0,0 0 0 0 0,1-1 0 0 0,-1 1-1 0 0,1 0 1 0 0,-1 0 0 0 0,0 0 0 0 0,1 0-1 0 0,-1 0 1 0 0,1 0 0 0 0,-1 0 0 0 0,1 0-1 0 0,-1 0 1 0 0,1 0 0 0 0,-1 0-1 0 0,0 0 1 0 0,1 0 0 0 0,0 0 0 0 0,30 0 422 0 0,-23 0 24 0 0,68 2 434 0 0,-70-1-1003 0 0,0-1 0 0 0,0 1 0 0 0,0 1 0 0 0,0-1 0 0 0,0 1 0 0 0,-1 0 0 0 0,1 1 0 0 0,-1-1 0 0 0,1 1 0 0 0,6 5 0 0 0,-10-6-99 0 0,-1-1 1 0 0,0 1-1 0 0,0 0 0 0 0,0-1 1 0 0,0 1-1 0 0,-1 0 0 0 0,1 0 1 0 0,0 0-1 0 0,-1-1 0 0 0,1 1 1 0 0,-1 0-1 0 0,0 0 0 0 0,1 0 1 0 0,-1 0-1 0 0,0 0 0 0 0,0 0 1 0 0,0 0-1 0 0,-1 0 0 0 0,1 0 1 0 0,0 0-1 0 0,-1 0 0 0 0,1 0 1 0 0,-1-1-1 0 0,-1 3 0 0 0,1 0-604 0 0,0-1 1 0 0,0 1-1 0 0,-1-1 0 0 0,1 0 0 0 0,-1 0 1 0 0,0 0-1 0 0,0 0 0 0 0,0 0 0 0 0,0 0 0 0 0,0-1 1 0 0,-1 1-1 0 0,1-1 0 0 0,-4 3 0 0 0,-16 4-3269 0 0,4 3-1258 0 0</inkml:trace>
</inkml:ink>
</file>

<file path=ppt/ink/ink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1:14.6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51 11282 0 0,'7'0'1320'0'0,"1"-1"0"0"0,-1 0-1 0 0,1 0 1 0 0,11-4-1 0 0,28-12 1005 0 0,-36 12-2214 0 0,-1 1-1 0 0,1 0 0 0 0,-1 1 1 0 0,1 0-1 0 0,0 0 0 0 0,22-1 1 0 0,-32 4-207 0 0,1 0 0 0 0,-1 0 0 0 0,1 1 1 0 0,-1-1-1 0 0,1 0 0 0 0,-1 1 0 0 0,1-1 1 0 0,-1 1-1 0 0,1-1 0 0 0,-1 1 0 0 0,0 0 0 0 0,1-1 1 0 0,-1 1-1 0 0,0 0 0 0 0,3 2 0 0 0,-4-2-176 0 0,1-1 0 0 0,-1 1 0 0 0,0-1 0 0 0,1 1 0 0 0,-1 0 0 0 0,0-1 0 0 0,1 1-1 0 0,-1-1 1 0 0,0 1 0 0 0,0 0 0 0 0,1-1 0 0 0,-1 1 0 0 0,0 0 0 0 0,0-1 0 0 0,0 1 0 0 0,0 0 0 0 0,0 0-1 0 0,0-1 1 0 0,0 1 0 0 0,0 0 0 0 0,0-1 0 0 0,0 1 0 0 0,-1 1 0 0 0,1-2 163 0 0,0 0 0 0 0,0 0 0 0 0,0 1 0 0 0,0-1 0 0 0,0 0 0 0 0,0 0 0 0 0,0 0 0 0 0,0 1 1 0 0,-1-1-1 0 0,1 0 0 0 0,0 0 0 0 0,0 1 0 0 0,0-1 0 0 0,0 0 0 0 0,0 0 0 0 0,-1 0 0 0 0,1 0 0 0 0,0 1 0 0 0,0-1 0 0 0,0 0 1 0 0,-1 0-1 0 0,1 0 0 0 0,0 0 0 0 0,0 0 0 0 0,0 0 0 0 0,-1 0 0 0 0,1 1 0 0 0,0-1 0 0 0,0 0 0 0 0,-1 0 0 0 0,1 0 0 0 0,0 0 1 0 0,0 0-1 0 0,-1 0 0 0 0,1 0 0 0 0,0 0 0 0 0,0 0 0 0 0,-1 0 0 0 0,1 0 0 0 0,0-1 0 0 0,-6 2-1846 0 0,-3 6-2296 0 0</inkml:trace>
  <inkml:trace contextRef="#ctx0" brushRef="#br0" timeOffset="1">61 160 9258 0 0,'7'-1'1800'0'0,"2"0"-175"0"0,3-2-81 0 0,3-1-376 0 0,2 0-424 0 0,0-3-263 0 0,1 0-113 0 0,-2 1-120 0 0,0 1-192 0 0,-4 1-408 0 0,-1 2-1057 0 0,-2 2-1287 0 0,-3 0-417 0 0,-17-6 304 0 0</inkml:trace>
</inkml:ink>
</file>

<file path=ppt/ink/ink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1:15.0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 89 8810 0 0,'-14'42'6101'0'0,"14"-41"-6017"0"0,-1 1 1 0 0,1 0 0 0 0,0-1-1 0 0,0 1 1 0 0,-1 0 0 0 0,1-1 0 0 0,0 1-1 0 0,0-1 1 0 0,1 1 0 0 0,-1 0-1 0 0,0-1 1 0 0,0 1 0 0 0,1 0-1 0 0,-1-1 1 0 0,1 1 0 0 0,0-1-1 0 0,-1 1 1 0 0,1-1 0 0 0,0 1-1 0 0,0-1 1 0 0,0 0 0 0 0,0 1-1 0 0,0-1 1 0 0,1 1 0 0 0,-1-1-92 0 0,-1-1 0 0 0,0 0 1 0 0,1 0-1 0 0,-1 0 1 0 0,1 0-1 0 0,-1 0 0 0 0,0 0 1 0 0,1 1-1 0 0,-1-1 1 0 0,1 0-1 0 0,-1 0 0 0 0,1 0 1 0 0,-1 0-1 0 0,1 0 0 0 0,-1-1 1 0 0,1 1-1 0 0,-1 0 1 0 0,0 0-1 0 0,1 0 0 0 0,-1 0 1 0 0,1 0-1 0 0,-1-1 1 0 0,0 1-1 0 0,1 0 0 0 0,-1 0 1 0 0,1-1-1 0 0,-1 1 0 0 0,0 0 1 0 0,1 0-1 0 0,-1-1 1 0 0,0 1-1 0 0,0-1 0 0 0,1 1 1 0 0,-1 0-1 0 0,0-1 1 0 0,0 1-1 0 0,1 0 0 0 0,-1-1 1 0 0,0 1-1 0 0,0-1 0 0 0,0 1 1 0 0,0-1-1 0 0,0 1 1 0 0,0 0-1 0 0,0-1 0 0 0,0 0 1 0 0,6-24-432 0 0,-6 23 409 0 0,2-11-45 0 0,0 1-1 0 0,1 0 0 0 0,1 0 1 0 0,0 0-1 0 0,7-14 1 0 0,-10 24 63 0 0,0-1 1 0 0,1 0 0 0 0,-1 0 0 0 0,1 0 0 0 0,0 1 0 0 0,-1-1 0 0 0,1 1 0 0 0,0 0 0 0 0,0-1 0 0 0,1 1 0 0 0,-1 0-1 0 0,0 0 1 0 0,1 0 0 0 0,-1 1 0 0 0,1-1 0 0 0,0 0 0 0 0,0 1 0 0 0,-1 0 0 0 0,1 0 0 0 0,0 0 0 0 0,0 0-1 0 0,0 0 1 0 0,0 0 0 0 0,0 1 0 0 0,0-1 0 0 0,6 1 0 0 0,-8 0 32 0 0,0 0-1 0 0,0 1 1 0 0,0-1-1 0 0,0 0 1 0 0,0 0-1 0 0,0 1 1 0 0,0-1-1 0 0,0 1 1 0 0,0-1-1 0 0,0 1 1 0 0,0-1 0 0 0,0 1-1 0 0,0-1 1 0 0,0 1-1 0 0,-1 0 1 0 0,1 0-1 0 0,0-1 1 0 0,-1 1-1 0 0,1 0 1 0 0,0 0-1 0 0,-1 0 1 0 0,1 0 0 0 0,0 1-1 0 0,0 1 28 0 0,0-1-1 0 0,-1 1 1 0 0,1-1 0 0 0,-1 1 0 0 0,0 0-1 0 0,1-1 1 0 0,-1 1 0 0 0,0 0-1 0 0,-1 3 1 0 0,0 3 94 0 0,-1-1-1 0 0,0 1 0 0 0,-1 0 1 0 0,-5 13-1 0 0,5-16-46 0 0,1 0 0 0 0,-1-1-1 0 0,-1 0 1 0 0,1 1 0 0 0,-1-1-1 0 0,0-1 1 0 0,0 1 0 0 0,0 0-1 0 0,0-1 1 0 0,-1 0 0 0 0,0 0-1 0 0,0 0 1 0 0,0-1-1 0 0,0 1 1 0 0,-1-1 0 0 0,1-1-1 0 0,-8 4 1 0 0,56-19-231 0 0,0 2-2579 0 0,-1-7-4484 0 0,-21 7 1590 0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2:56.8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 9122 0 0,'4'-5'5470'0'0,"-4"5"-5242"0"0,0 0 0 0 0,1-1 0 0 0,-1 1 0 0 0,0 0 0 0 0,1 0-1 0 0,-1 0 1 0 0,1 0 0 0 0,13 0 1958 0 0,13 6-1371 0 0,-23-5-743 0 0,1 0 0 0 0,-1 1-1 0 0,0 0 1 0 0,1 0 0 0 0,-1 0 0 0 0,0 0-1 0 0,0 1 1 0 0,0 0 0 0 0,0 0 0 0 0,-1 0-1 0 0,1 0 1 0 0,-1 0 0 0 0,0 1-1 0 0,0-1 1 0 0,0 1 0 0 0,0 0 0 0 0,2 4-1 0 0,-4-4-17 0 0,1 0 0 0 0,-1 0 0 0 0,0 0 0 0 0,0 0 0 0 0,-1 0-1 0 0,1-1 1 0 0,-1 1 0 0 0,0 0 0 0 0,0 0 0 0 0,0 0 0 0 0,0 0-1 0 0,-1 0 1 0 0,1 0 0 0 0,-1 0 0 0 0,0 0 0 0 0,-1 0 0 0 0,1 0-1 0 0,-1-1 1 0 0,1 1 0 0 0,-4 4 0 0 0,-4 7 12 0 0,0-2 0 0 0,-15 17-1 0 0,-13 20-194 0 0,36-49 107 0 0,0 0-1 0 0,1 0 1 0 0,-1 0-1 0 0,0 0 1 0 0,1 0-1 0 0,-1 0 1 0 0,1 1 0 0 0,0-1-1 0 0,-1 0 1 0 0,1 0-1 0 0,0 0 1 0 0,0 1-1 0 0,0-1 1 0 0,0 0 0 0 0,0 0-1 0 0,0 1 1 0 0,0-1-1 0 0,0 0 1 0 0,0 0-1 0 0,0 1 1 0 0,1-1 0 0 0,-1 0-1 0 0,1 0 1 0 0,-1 0-1 0 0,1 2 1 0 0,1-1-2 0 0,-1 0 0 0 0,1-1-1 0 0,0 1 1 0 0,0 0 0 0 0,-1-1 0 0 0,1 1 0 0 0,0-1 0 0 0,0 0 0 0 0,1 0 0 0 0,-1 1 0 0 0,0-1 0 0 0,3 1-1 0 0,2 0-60 0 0,0 0 0 0 0,0-1-1 0 0,1 1 1 0 0,-1-1 0 0 0,0 0 0 0 0,0-1-1 0 0,1 0 1 0 0,7-1 0 0 0,-9 0-423 0 0,-1 0 1 0 0,0-1-1 0 0,1 0 1 0 0,-1 0-1 0 0,9-5 1 0 0,21-20-7773 0 0,-24 16 2644 0 0</inkml:trace>
</inkml:ink>
</file>

<file path=ppt/ink/ink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1:15.4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16 15011 0 0,'0'0'110'0'0,"-1"0"1"0"0,1 0-1 0 0,0 0 0 0 0,-1 0 0 0 0,1 0 0 0 0,0 0 0 0 0,-1 0 0 0 0,1 0 1 0 0,0-1-1 0 0,-1 1 0 0 0,1 0 0 0 0,0 0 0 0 0,0 0 0 0 0,-1-1 0 0 0,1 1 1 0 0,0 0-1 0 0,0 0 0 0 0,-1-1 0 0 0,1 1 0 0 0,0 0 0 0 0,0 0 0 0 0,0-1 1 0 0,0 1-1 0 0,-1 0 0 0 0,1-1 0 0 0,0 1 0 0 0,0 0 0 0 0,0 0 0 0 0,0-1 1 0 0,0 1-1 0 0,0 0 0 0 0,0-1 0 0 0,0 0 0 0 0,10-4 1067 0 0,19 3-299 0 0,-18 3-681 0 0,0 0-1 0 0,0 2 1 0 0,-1-1-1 0 0,1 1 0 0 0,-1 1 1 0 0,0 0-1 0 0,0 0 1 0 0,0 1-1 0 0,12 7 1 0 0,-19-9-164 0 0,0-1-1 0 0,1 1 1 0 0,-1-1 0 0 0,0 1-1 0 0,-1 0 1 0 0,1 0 0 0 0,-1 0 0 0 0,1 1-1 0 0,-1-1 1 0 0,0 1 0 0 0,0-1 0 0 0,0 1-1 0 0,-1 0 1 0 0,1-1 0 0 0,-1 1 0 0 0,0 0-1 0 0,0 0 1 0 0,0 0 0 0 0,-1 0-1 0 0,1 0 1 0 0,-1 0 0 0 0,0 0 0 0 0,0 0-1 0 0,0 0 1 0 0,-1 0 0 0 0,0 0 0 0 0,1 0-1 0 0,-3 5 1 0 0,1-3-53 0 0,0 0 1 0 0,0 1-1 0 0,-1-1 0 0 0,0 0 1 0 0,0 0-1 0 0,-1 0 0 0 0,1-1 1 0 0,-1 1-1 0 0,-1-1 0 0 0,1 0 1 0 0,-9 8-1 0 0,-1-2-236 0 0,-1 0-1 0 0,-30 16 1 0 0,-3 2-194 0 0,48-29 449 0 0,0 0 0 0 0,-1 0 0 0 0,1 0 0 0 0,0 0 0 0 0,0 0 0 0 0,-1 0 0 0 0,1 1 0 0 0,0-1 0 0 0,0 0 0 0 0,0 0 0 0 0,-1 0 0 0 0,1 0 0 0 0,0 1 0 0 0,0-1 0 0 0,0 0 0 0 0,0 0 0 0 0,-1 0 0 0 0,1 1 0 0 0,0-1 0 0 0,0 0 0 0 0,0 0 0 0 0,0 0 0 0 0,0 1 0 0 0,0-1 0 0 0,0 0 0 0 0,0 0 0 0 0,0 1 0 0 0,0-1 0 0 0,0 0 0 0 0,0 0 0 0 0,0 1 0 0 0,0-1 0 0 0,0 0 0 0 0,0 0 0 0 0,0 1 0 0 0,0-1 0 0 0,0 0 0 0 0,0 0 0 0 0,0 1 0 0 0,0-1 0 0 0,0 0 0 0 0,0 0 0 0 0,1 1 0 0 0,-1-1 0 0 0,0 0 0 0 0,0 0 0 0 0,0 0 0 0 0,0 1 0 0 0,1-1 0 0 0,-1 0 0 0 0,0 0 0 0 0,0 0 0 0 0,1 1 0 0 0,20 7-53 0 0,30 1-5 0 0,-25-8-1958 0 0,49-2 0 0 0,-67 1 1382 0 0,0-1 1 0 0,0 0 0 0 0,-1-1 0 0 0,1 1 0 0 0,0-1 0 0 0,-1-1 0 0 0,0 0-1 0 0,1 0 1 0 0,-1 0 0 0 0,11-7 0 0 0,-8 0-6218 0 0</inkml:trace>
</inkml:ink>
</file>

<file path=ppt/ink/ink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1:15.7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86 18676 0 0,'5'4'736'0'0,"1"-2"-680"0"0,5 2 32 0 0,2-1 64 0 0,1-5-40 0 0,3 0-80 0 0,0-2-32 0 0,0-1 32 0 0,2-1-64 0 0,-2 1-328 0 0,0 2-624 0 0,-1-1-1072 0 0,-3 0-1193 0 0,-3 2-168 0 0,-4-2 753 0 0</inkml:trace>
  <inkml:trace contextRef="#ctx0" brushRef="#br0" timeOffset="1">199 1 5217 0 0,'-1'0'535'0'0,"0"-1"0"0"0,0 1 0 0 0,0 0-1 0 0,0 0 1 0 0,0 0 0 0 0,-1 0 0 0 0,1 1 0 0 0,0-1-1 0 0,0 0 1 0 0,0 0 0 0 0,0 1 0 0 0,0-1 0 0 0,0 1 0 0 0,0-1-1 0 0,0 1 1 0 0,0-1 0 0 0,0 1 0 0 0,0-1 0 0 0,0 1 0 0 0,-1 1-1 0 0,-12 23 3741 0 0,10-13-3991 0 0,1 1 0 0 0,-3 23 0 0 0,5-29 324 0 0,-2 13-569 0 0,1-1 0 0 0,1 32 0 0 0,1-43-1310 0 0,1 0 0 0 0,1 0 0 0 0,-1 0 1 0 0,1 0-1 0 0,4 10 0 0 0</inkml:trace>
</inkml:ink>
</file>

<file path=ppt/ink/ink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1:16.1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 12323 0 0,'5'0'802'0'0,"1"-1"-1"0"0,-1 1 1 0 0,1 0 0 0 0,0 0 0 0 0,-1 0 0 0 0,1 1 0 0 0,10 2 0 0 0,-7 0-248 0 0,0 0 1 0 0,-1 0-1 0 0,1 1 0 0 0,13 7 1 0 0,-16-7-414 0 0,-1-1 0 0 0,1 1 0 0 0,-1-1 1 0 0,0 1-1 0 0,0 1 0 0 0,-1-1 0 0 0,1 1 0 0 0,-1 0 1 0 0,0 0-1 0 0,0 0 0 0 0,-1 0 0 0 0,1 1 1 0 0,-1-1-1 0 0,0 1 0 0 0,-1 0 0 0 0,3 9 0 0 0,-4-13-106 0 0,-1 1 0 0 0,0 0 0 0 0,0-1 0 0 0,0 1 0 0 0,0 0 0 0 0,0 0-1 0 0,0-1 1 0 0,-1 1 0 0 0,0 0 0 0 0,1-1 0 0 0,-1 1 0 0 0,0-1 0 0 0,0 1-1 0 0,0-1 1 0 0,-1 1 0 0 0,1-1 0 0 0,-1 1 0 0 0,1-1 0 0 0,-1 0 0 0 0,0 0 0 0 0,0 0-1 0 0,1 0 1 0 0,-2 0 0 0 0,1-1 0 0 0,0 1 0 0 0,-3 1 0 0 0,-8 5-19 0 0,0-1 1 0 0,0 0-1 0 0,-28 8 1 0 0,-11 7-336 0 0,55-20-528 0 0,12-3 136 0 0,18-4-1168 0 0,-16 0-758 0 0,0-1 0 0 0,0 0-1 0 0,-1-1 1 0 0,0 0 0 0 0,0-2 0 0 0,24-16 0 0 0,-26 14 559 0 0</inkml:trace>
  <inkml:trace contextRef="#ctx0" brushRef="#br0" timeOffset="1">275 80 4417 0 0,'0'11'9679'0'0,"0"2"-3805"0"0,1 17-2185 0 0,0-16-3835 0 0,-2 1 0 0 0,0-1 0 0 0,-3 17 1 0 0,7-34 104 0 0,0 0 1 0 0,1 1 0 0 0,-1-1 0 0 0,1 1 0 0 0,-1 0 0 0 0,1 0 0 0 0,0 0 0 0 0,8-3 0 0 0,0 0-313 0 0,0 1-1 0 0,23-6 1 0 0,-33 10-107 0 0,25-3-601 0 0,-14 4-1944 0 0</inkml:trace>
</inkml:ink>
</file>

<file path=ppt/ink/ink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1:16.5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189 82 17596 0 0,'0'8'386'0'0,"0"1"0"0"0,1-1 0 0 0,0 0 0 0 0,0 0-1 0 0,1 0 1 0 0,0 0 0 0 0,0-1 0 0 0,1 1 0 0 0,4 7 0 0 0,-6-13-344 0 0,0 0 0 0 0,0 0-1 0 0,0 0 1 0 0,1 0 0 0 0,-1 0 0 0 0,1-1-1 0 0,0 1 1 0 0,-1 0 0 0 0,1-1 0 0 0,0 0-1 0 0,0 1 1 0 0,0-1 0 0 0,0 0 0 0 0,0 0-1 0 0,0 0 1 0 0,0 0 0 0 0,0 0 0 0 0,1 0-1 0 0,-1-1 1 0 0,0 1 0 0 0,0-1 0 0 0,1 1-1 0 0,-1-1 1 0 0,0 0 0 0 0,1 0 0 0 0,-1 0-1 0 0,0 0 1 0 0,1-1 0 0 0,-1 1 0 0 0,0-1-1 0 0,0 1 1 0 0,1-1 0 0 0,-1 0 0 0 0,0 1-1 0 0,3-3 1 0 0,0 0-5 0 0,0 0-1 0 0,0 0 1 0 0,0 0-1 0 0,0 0 1 0 0,-1-1-1 0 0,1 0 1 0 0,-1 0-1 0 0,0 0 1 0 0,-1-1-1 0 0,1 1 1 0 0,-1-1-1 0 0,1 0 1 0 0,-2 0-1 0 0,1 0 1 0 0,0 0-1 0 0,-1-1 1 0 0,0 1-1 0 0,0-1 1 0 0,1-5-1 0 0,-2 8-32 0 0,-1-1-1 0 0,1 1 1 0 0,-1 0-1 0 0,1 0 1 0 0,-1 0-1 0 0,0 0 1 0 0,0 0-1 0 0,-1-1 1 0 0,1 1-1 0 0,-1 0 1 0 0,1 0-1 0 0,-1 0 0 0 0,0 0 1 0 0,0 0-1 0 0,0 0 1 0 0,-1 0-1 0 0,1 0 1 0 0,-1 1-1 0 0,1-1 1 0 0,-1 0-1 0 0,0 1 1 0 0,0-1-1 0 0,0 1 1 0 0,0 0-1 0 0,-1 0 0 0 0,1-1 1 0 0,-1 2-1 0 0,1-1 1 0 0,-1 0-1 0 0,0 0 1 0 0,1 1-1 0 0,-1 0 1 0 0,0-1-1 0 0,0 1 1 0 0,-6-1-1 0 0,-1 0-158 0 0,0 0 1 0 0,-1 1-1 0 0,1 0 1 0 0,0 0-1 0 0,0 2 0 0 0,-1-1 1 0 0,-16 4-1 0 0,-74 20-5924 0 0,41-8-1361 0 0,21-6 1368 0 0</inkml:trace>
</inkml:ink>
</file>

<file path=ppt/ink/ink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1:16.8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534 2 10690 0 0,'-7'-1'1365'0'0,"0"1"-1"0"0,0 0 1 0 0,0 0-1 0 0,1 1 0 0 0,-1-1 1 0 0,-12 4-1 0 0,9-1-555 0 0,1 0 0 0 0,0 1 0 0 0,-1 0 0 0 0,-8 6 0 0 0,-7 6-710 0 0,1 1 0 0 0,-28 25 0 0 0,9-6 415 0 0,-17 9-495 0 0,-72 60 189 0 0,116-89-469 0 0,0 0 0 0 0,-25 35 0 0 0,32-36 630 0 0</inkml:trace>
</inkml:ink>
</file>

<file path=ppt/ink/ink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1:17.2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 0 7602 0 0,'-10'0'10316'0'0,"9"1"-10045"0"0,-4 16 3949 0 0,6 34-3990 0 0,-1-36 820 0 0,-1 49-437 0 0,0-17-443 0 0,5 51-1 0 0,-4-97-168 0 0,0 0 1 0 0,-1 0-1 0 0,1-1 0 0 0,0 1 0 0 0,1 0 0 0 0,-1 0 1 0 0,0-1-1 0 0,0 1 0 0 0,0 0 0 0 0,0-1 0 0 0,1 1 1 0 0,-1 0-1 0 0,0 0 0 0 0,0-1 0 0 0,1 1 1 0 0,-1-1-1 0 0,1 1 0 0 0,-1 0 0 0 0,0-1 0 0 0,1 1 1 0 0,-1-1-1 0 0,1 1 0 0 0,0-1 0 0 0,-1 1 0 0 0,1-1 1 0 0,-1 1-1 0 0,1-1 0 0 0,0 0 0 0 0,-1 1 0 0 0,1-1 1 0 0,1 1-1 0 0,21-9-27 0 0,-12 4 20 0 0,16-6-866 0 0,1 2-1 0 0,34-5 1 0 0,-5 0-7910 0 0,-26 6 710 0 0</inkml:trace>
</inkml:ink>
</file>

<file path=ppt/ink/ink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1:26.0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188 25 4417 0 0,'-8'-11'1166'0'0,"-3"0"6913"0"0,10 10-7701 0 0,1 1-1 0 0,-1 0 0 0 0,1 0 1 0 0,-1-1-1 0 0,1 1 1 0 0,-1 0-1 0 0,1 0 1 0 0,-1 0-1 0 0,1 0 1 0 0,-1 0-1 0 0,1 0 0 0 0,-1 0 1 0 0,0 0-1 0 0,1 0 1 0 0,-1 0-1 0 0,1 0 1 0 0,-1 0-1 0 0,1 0 0 0 0,-1 0 1 0 0,0 0-1 0 0,0 1 1 0 0,-9 7 1185 0 0,4 1-1213 0 0,0 0 0 0 0,0 0 0 0 0,1 0 0 0 0,0 1 0 0 0,0 0 0 0 0,-4 15 0 0 0,-14 67-251 0 0,14-52 14 0 0,-19 93-468 0 0,-6 21-4323 0 0,28-137 1972 0 0,3-23-532 0 0,4-28 684 0 0,1 23 2573 0 0,0 1 1 0 0,1 0-1 0 0,0-1 1 0 0,1 1-1 0 0,0 0 1 0 0,0 1-1 0 0,8-13 1 0 0,-11 20 123 0 0,1 0 0 0 0,-1 0 1 0 0,1 0-1 0 0,-1 0 0 0 0,1 0 1 0 0,0 0-1 0 0,0 0 0 0 0,0 1 1 0 0,0-1-1 0 0,0 1 0 0 0,1 0 0 0 0,-1-1 1 0 0,0 1-1 0 0,0 0 0 0 0,1 0 1 0 0,-1 0-1 0 0,1 1 0 0 0,-1-1 1 0 0,1 0-1 0 0,0 1 0 0 0,-1 0 1 0 0,1 0-1 0 0,-1 0 0 0 0,1 0 1 0 0,-1 0-1 0 0,1 0 0 0 0,0 0 1 0 0,-1 1-1 0 0,1 0 0 0 0,-1-1 1 0 0,1 1-1 0 0,-1 0 0 0 0,0 0 0 0 0,5 3 1 0 0,2 1 206 0 0,0 1 0 0 0,0 0 1 0 0,13 13-1 0 0,16 11-1708 0 0,-9-16-5231 0 0</inkml:trace>
</inkml:ink>
</file>

<file path=ppt/ink/ink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1:26.4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0 160 8754 0 0,'0'2'4369'0'0,"3"-1"-2361"0"0,3 1-447 0 0,4 2-329 0 0,1 1-344 0 0,2 0-368 0 0,0 0-224 0 0,1 0-144 0 0,1-3-80 0 0,-2 0-16 0 0,-1 1-184 0 0,3-2-376 0 0,-3 0-720 0 0,2-2-993 0 0,-5-1-1143 0 0,-1-3 191 0 0,-2-3-2760 0 0</inkml:trace>
  <inkml:trace contextRef="#ctx0" brushRef="#br0" timeOffset="0.96">180 0 7130 0 0,'-2'2'1147'0'0,"0"-1"0"0"0,0 1 0 0 0,0 0 0 0 0,1 0 0 0 0,-1 0 0 0 0,0 0 0 0 0,1 0 0 0 0,-1 0 0 0 0,-1 4 0 0 0,-8 26 2843 0 0,3 38-4063 0 0,7-57 838 0 0,-1 18-600 0 0,2 54 0 0 0,11-27-1750 0 0,-9-51 611 0 0,0 0-1 0 0,1 0 1 0 0,0-1 0 0 0,0 1-1 0 0,8 10 1 0 0,-9-15 23 0 0,3 4-1106 0 0,9-5-8235 0 0</inkml:trace>
</inkml:ink>
</file>

<file path=ppt/ink/ink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1:26.9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 23 10162 0 0,'0'-1'284'0'0,"-1"1"0"0"0,1-1 0 0 0,0 1-1 0 0,0-1 1 0 0,-1 1 0 0 0,1-1 0 0 0,0 0 0 0 0,0 1-1 0 0,0-1 1 0 0,0 1 0 0 0,0-1 0 0 0,0 0 0 0 0,0 1 0 0 0,0-1-1 0 0,0 0 1 0 0,0 1 0 0 0,0-1 0 0 0,0 1 0 0 0,1-1-1 0 0,-1 0 1 0 0,0 1 0 0 0,0-1 0 0 0,1 1 0 0 0,-1-1-1 0 0,0 1 1 0 0,1-1 0 0 0,-1 1 0 0 0,0-1 0 0 0,1 1 0 0 0,-1-1-1 0 0,1 1 1 0 0,-1-1 0 0 0,1 1 0 0 0,-1 0 0 0 0,1-1-1 0 0,-1 1 1 0 0,2-1 0 0 0,0 1-43 0 0,1-1 1 0 0,-1 1-1 0 0,1-1 1 0 0,-1 1-1 0 0,1 0 1 0 0,0 0-1 0 0,-1 0 0 0 0,1 1 1 0 0,4 0-1 0 0,2 1-289 0 0,-1 0 0 0 0,0 0-1 0 0,0 1 1 0 0,0 0 0 0 0,14 8 0 0 0,-21-10 65 0 0,-1-1 1 0 0,1 1-1 0 0,0-1 1 0 0,-1 1-1 0 0,1-1 1 0 0,-1 1 0 0 0,1-1-1 0 0,-1 1 1 0 0,1-1-1 0 0,-1 1 1 0 0,0 0-1 0 0,1-1 1 0 0,-1 1 0 0 0,0 0-1 0 0,1-1 1 0 0,-1 1-1 0 0,0 0 1 0 0,0 0-1 0 0,0-1 1 0 0,1 1 0 0 0,-1 0-1 0 0,0 0 1 0 0,0-1-1 0 0,0 1 1 0 0,0 0 0 0 0,-1 1-1 0 0,1 0-1 0 0,-1-1 0 0 0,0 1 0 0 0,0 0-1 0 0,0 0 1 0 0,0 0 0 0 0,0-1 0 0 0,0 1 0 0 0,0 0-1 0 0,0-1 1 0 0,-3 2 0 0 0,-42 33-58 0 0,35-29 52 0 0,5-2-21 0 0,0-1 0 0 0,1 1 1 0 0,-1 0-1 0 0,1 0 0 0 0,0 0 1 0 0,0 1-1 0 0,-7 10 1 0 0,11-14 6 0 0,0 0 1 0 0,1 0 0 0 0,-1 1-1 0 0,0-1 1 0 0,1 0 0 0 0,-1 0-1 0 0,1 0 1 0 0,-1 0-1 0 0,1 1 1 0 0,0-1 0 0 0,0 0-1 0 0,0 0 1 0 0,0 1 0 0 0,1-1-1 0 0,-1 0 1 0 0,1 0 0 0 0,-1 0-1 0 0,1 0 1 0 0,0 1 0 0 0,-1-1-1 0 0,1 0 1 0 0,0 0 0 0 0,1 0-1 0 0,-1-1 1 0 0,0 1 0 0 0,0 0-1 0 0,1 0 1 0 0,-1-1 0 0 0,3 3-1 0 0,2 1-11 0 0,0 0-1 0 0,0-1 0 0 0,1 1 1 0 0,-1-2-1 0 0,1 1 0 0 0,0-1 1 0 0,0 0-1 0 0,0 0 0 0 0,1-1 1 0 0,-1 0-1 0 0,0 0 0 0 0,1 0 1 0 0,0-1-1 0 0,-1-1 0 0 0,12 1 1 0 0,-4-1-841 0 0,1-1-1 0 0,23-3 1 0 0,23-12-6309 0 0,-49 11 4937 0 0,-18 7 2885 0 0,-23 12 3243 0 0,-19 26 403 0 0,23-18-3248 0 0,-2-1 0 0 0,-32 20-1 0 0,41-33-767 0 0,14-7-182 0 0,0 0 1 0 0,0 1-1 0 0,0 0 0 0 0,0-1 1 0 0,0 1-1 0 0,0 0 0 0 0,0 0 1 0 0,-3 3-1 0 0,7-4-78 0 0,-1-1 0 0 0,0 1-1 0 0,1 0 1 0 0,-1-1-1 0 0,1 1 1 0 0,-1-1 0 0 0,1 1-1 0 0,-1 0 1 0 0,1-1 0 0 0,0 1-1 0 0,-1-1 1 0 0,1 0-1 0 0,-1 1 1 0 0,1-1 0 0 0,0 1-1 0 0,-1-1 1 0 0,1 0 0 0 0,0 0-1 0 0,0 1 1 0 0,-1-1 0 0 0,1 0-1 0 0,0 0 1 0 0,0 0-1 0 0,-1 0 1 0 0,1 0 0 0 0,1 0-1 0 0,23 6 418 0 0,-2-5-68 0 0,0-1 0 0 0,0-1 0 0 0,39-6 0 0 0,-7 0-2846 0 0,1 5-7169 0 0,-41 2 789 0 0</inkml:trace>
</inkml:ink>
</file>

<file path=ppt/ink/ink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1:27.7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78 89 8978 0 0,'-7'0'1727'0'0,"-21"1"2116"0"0,27-1-3580 0 0,0 0-1 0 0,1 0 1 0 0,-1 0-1 0 0,0 0 1 0 0,0 0 0 0 0,0 0-1 0 0,0 0 1 0 0,0-1-1 0 0,1 1 1 0 0,-1 0-1 0 0,0 0 1 0 0,0-1-1 0 0,0 1 1 0 0,1-1-1 0 0,-1 1 1 0 0,0 0 0 0 0,0-1-1 0 0,1 1 1 0 0,-1-1-1 0 0,0 0 1 0 0,0 0-1 0 0,1 0-168 0 0,0 1 0 0 0,1-1 0 0 0,-1 0 0 0 0,0 1 0 0 0,1-1 0 0 0,-1 0 0 0 0,0 1 0 0 0,1-1 0 0 0,-1 1 0 0 0,1-1 0 0 0,-1 1-1 0 0,1-1 1 0 0,-1 1 0 0 0,1-1 0 0 0,-1 1 0 0 0,1 0 0 0 0,0-1 0 0 0,-1 1 0 0 0,1 0 0 0 0,-1-1 0 0 0,1 1 0 0 0,0 0 0 0 0,0-1 0 0 0,21-7 137 0 0,-18 7-37 0 0,60-16 314 0 0,-52 15-430 0 0,1-1 0 0 0,-1 0 0 0 0,0 0 0 0 0,0-2 0 0 0,0 1 0 0 0,-1-2-1 0 0,1 1 1 0 0,11-9 0 0 0,-65 21 669 0 0,20 1-783 0 0,0 1-1 0 0,1 1 1 0 0,0 1-1 0 0,-36 25 1 0 0,52-33 22 0 0,0 1 1 0 0,0 0 0 0 0,1 1-1 0 0,-1-1 1 0 0,1 1 0 0 0,0 0 0 0 0,1 0-1 0 0,-1 1 1 0 0,1-1 0 0 0,0 1-1 0 0,0-1 1 0 0,1 1 0 0 0,0 0-1 0 0,0 0 1 0 0,0 0 0 0 0,0 0 0 0 0,1 0-1 0 0,0 0 1 0 0,1 1 0 0 0,-1-1-1 0 0,1 0 1 0 0,1 1 0 0 0,0 7 0 0 0,1-1 20 0 0,1 0 1 0 0,1 0 0 0 0,0-1 0 0 0,0 1 0 0 0,1-1 0 0 0,1 0 0 0 0,0-1-1 0 0,1 1 1 0 0,8 11 0 0 0,-11-17-43 0 0,1 0 1 0 0,-1-1-1 0 0,1 0 1 0 0,0 0-1 0 0,0 0 1 0 0,0 0-1 0 0,1-1 0 0 0,0 0 1 0 0,0 0-1 0 0,0-1 1 0 0,0 1-1 0 0,1-1 0 0 0,-1-1 1 0 0,1 1-1 0 0,-1-1 1 0 0,1 0-1 0 0,0-1 0 0 0,11 2 1 0 0,-14-3-328 0 0,0 0 0 0 0,-1 0 0 0 0,1-1 0 0 0,0 1 1 0 0,0-1-1 0 0,-1 0 0 0 0,1 0 0 0 0,-1 0 0 0 0,1-1 1 0 0,-1 1-1 0 0,1-1 0 0 0,-1 0 0 0 0,0 0 0 0 0,0 0 0 0 0,0 0 1 0 0,3-3-1 0 0,1-2-1421 0 0,0-1 0 0 0,-1 1 1 0 0,0-1-1 0 0,8-15 0 0 0,2-1-3583 0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2:57.1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28 7490 0 0,'5'-1'1680'0'0,"2"0"-24"0"0,0 0 25 0 0,1-3-273 0 0,0 1-336 0 0,0-2-272 0 0,0 0-248 0 0,0 1-175 0 0,-1 2-169 0 0,-2 1-40 0 0,-1 2-64 0 0,-1 1-312 0 0,-1 2-569 0 0,-1 0-863 0 0,-2 2-1080 0 0,-1 1-257 0 0,-3 1 688 0 0,-2 1-2128 0 0</inkml:trace>
  <inkml:trace contextRef="#ctx0" brushRef="#br0" timeOffset="1">2 87 6657 0 0,'1'2'614'0'0,"-1"0"0"0"0,1 0 0 0 0,0-1 0 0 0,1 1 0 0 0,-1 0 0 0 0,0 0 0 0 0,0-1 0 0 0,1 1 0 0 0,-1-1 0 0 0,1 1 0 0 0,-1-1-1 0 0,1 1 1 0 0,3 1 0 0 0,30 10 2013 0 0,-25-11-2677 0 0,1 0 0 0 0,-1-1-1 0 0,1-1 1 0 0,18-1 0 0 0,-28 1 97 0 0,26-5-5128 0 0,-26 4 4759 0 0,0 1 0 0 0,0-1 1 0 0,-1 1-1 0 0,1-1 1 0 0,0 0-1 0 0,0 1 1 0 0,0-1-1 0 0,-1 0 1 0 0,1 1-1 0 0,0-1 1 0 0,-1 0-1 0 0,1 0 1 0 0,-1 0-1 0 0,1 0 1 0 0,-1 0-1 0 0,1 0 1 0 0,-1 0-1 0 0,0 0 1 0 0,1 0-1 0 0,-1 0 1 0 0,0 0-1 0 0,0 0 1 0 0,1-1-1 0 0,0-7-2787 0 0</inkml:trace>
</inkml:ink>
</file>

<file path=ppt/ink/ink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1:28.0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 0 10426 0 0,'-1'0'385'0'0,"1"0"-1"0"0,-1 0 0 0 0,0 1 1 0 0,1-1-1 0 0,-1 0 0 0 0,0 0 1 0 0,1 0-1 0 0,-1 1 0 0 0,1-1 1 0 0,-1 0-1 0 0,0 1 0 0 0,1-1 1 0 0,-1 0-1 0 0,1 1 1 0 0,-1-1-1 0 0,1 1 0 0 0,-1-1 1 0 0,1 1-1 0 0,-1-1 0 0 0,1 1 1 0 0,-1-1-1 0 0,1 2 0 0 0,-8 18 2925 0 0,4 32-3420 0 0,4-38 951 0 0,-4 30-592 0 0,1-18-217 0 0,1 0 1 0 0,2 0 0 0 0,4 49-1 0 0,-4-75-39 0 0,0 0 0 0 0,0 1 0 0 0,0-1 0 0 0,0 1 0 0 0,0-1 0 0 0,0 0 1 0 0,1 1-1 0 0,-1-1 0 0 0,0 0 0 0 0,0 1 0 0 0,0-1 0 0 0,0 0 0 0 0,1 1 0 0 0,-1-1 0 0 0,0 0 0 0 0,0 0 0 0 0,1 1 0 0 0,-1-1 0 0 0,0 0 0 0 0,1 0 0 0 0,-1 1 0 0 0,0-1 0 0 0,1 0 0 0 0,-1 0 0 0 0,0 0 0 0 0,1 0 0 0 0,-1 1 0 0 0,0-1 0 0 0,1 0 0 0 0,-1 0 0 0 0,1 0 0 0 0,-1 0 0 0 0,0 0 0 0 0,1 0 0 0 0,-1 0 0 0 0,0 0 0 0 0,1 0 0 0 0,-1 0 0 0 0,1 0 0 0 0,-1 0 0 0 0,0-1 0 0 0,1 1 0 0 0,-1 0 0 0 0,0 0 0 0 0,1 0 0 0 0,-1 0 0 0 0,0-1 0 0 0,1 1 0 0 0,-1 0 0 0 0,0 0 0 0 0,1-1 0 0 0,-1 1 0 0 0,0 0 0 0 0,0 0 0 0 0,1-1 0 0 0,24-21-62 0 0,-13 11 22 0 0,-3 5-85 0 0,1 0-1 0 0,1 0 1 0 0,-1 1-1 0 0,1 1 1 0 0,0-1 0 0 0,0 2-1 0 0,0 0 1 0 0,0 0 0 0 0,1 1-1 0 0,-1 0 1 0 0,1 1 0 0 0,-1 0-1 0 0,15 1 1 0 0,-12-1-2600 0 0,-13 1 2215 0 0,1-1 0 0 0,-1 1-1 0 0,0-1 1 0 0,0 1 0 0 0,0-1 0 0 0,0 1 0 0 0,0-1 0 0 0,0 0 0 0 0,0 1 0 0 0,0-1 0 0 0,0 0 0 0 0,0 0 0 0 0,0 1 0 0 0,-1-1 0 0 0,2-2 0 0 0,4-6-5625 0 0</inkml:trace>
</inkml:ink>
</file>

<file path=ppt/ink/ink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1:28.4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36 11154 0 0,'-1'-1'259'0'0,"1"1"-1"0"0,0-1 1 0 0,-1 1-1 0 0,1-1 1 0 0,0 0 0 0 0,0 1-1 0 0,0-1 1 0 0,0 1-1 0 0,0-1 1 0 0,0 0-1 0 0,0 1 1 0 0,0-1-1 0 0,0 1 1 0 0,0-1-1 0 0,0 0 1 0 0,0 1-1 0 0,0-1 1 0 0,0 1-1 0 0,0-1 1 0 0,1 0-1 0 0,-1 1 1 0 0,0-1-1 0 0,0 1 1 0 0,1-1-1 0 0,-1 1 1 0 0,0-1-1 0 0,1 1 1 0 0,-1-1 0 0 0,1 1-1 0 0,-1 0 1 0 0,0-1-1 0 0,1 0 1 0 0,24-10 2244 0 0,28 5-1759 0 0,-35 7-583 0 0,0 1 0 0 0,-1 0 1 0 0,23 7-1 0 0,-32-7-123 0 0,0 0 1 0 0,0 1-1 0 0,0 0 0 0 0,0 1 0 0 0,0 0 1 0 0,-1 0-1 0 0,0 1 0 0 0,13 9 0 0 0,-18-12-33 0 0,-1-1-1 0 0,0 0 0 0 0,0 1 0 0 0,1-1 0 0 0,-1 0 0 0 0,0 1 0 0 0,0 0 1 0 0,0-1-1 0 0,0 1 0 0 0,-1-1 0 0 0,1 1 0 0 0,0 0 0 0 0,-1 0 0 0 0,1-1 1 0 0,-1 1-1 0 0,0 0 0 0 0,1 0 0 0 0,-1 0 0 0 0,0 0 0 0 0,0-1 1 0 0,0 1-1 0 0,-1 2 0 0 0,1-1 9 0 0,-1 1 0 0 0,-1-1 0 0 0,1 0 1 0 0,0 0-1 0 0,-1 0 0 0 0,0 1 0 0 0,0-2 0 0 0,0 1 0 0 0,0 0 1 0 0,0 0-1 0 0,-3 2 0 0 0,-7 5 41 0 0,0 1 0 0 0,0-2 0 0 0,-27 16 0 0 0,39-25-54 0 0,-3 2-5 0 0,1-1 0 0 0,0 0 0 0 0,0 1 0 0 0,0-1 0 0 0,0 1 0 0 0,0 0 0 0 0,1-1-1 0 0,-1 1 1 0 0,0 0 0 0 0,1 0 0 0 0,-1 0 0 0 0,-1 4 0 0 0,3-6 3 0 0,0 1 0 0 0,0-1 1 0 0,0 1-1 0 0,0-1 0 0 0,-1 0 0 0 0,1 1 0 0 0,0-1 0 0 0,0 1 0 0 0,0-1 0 0 0,0 1 0 0 0,1-1 1 0 0,-1 1-1 0 0,0-1 0 0 0,0 0 0 0 0,0 1 0 0 0,0-1 0 0 0,0 1 0 0 0,1-1 0 0 0,-1 1 0 0 0,0-1 1 0 0,0 0-1 0 0,0 1 0 0 0,1-1 0 0 0,-1 0 0 0 0,1 1 0 0 0,19 7-28 0 0,-9-8-89 0 0,0 1 0 0 0,0-2 1 0 0,0 1-1 0 0,0-1 1 0 0,-1-1-1 0 0,1 0 1 0 0,19-7-1 0 0,4-3-3192 0 0,-3-2-4093 0 0,-26 14 3856 0 0,6 4-1822 0 0</inkml:trace>
</inkml:ink>
</file>

<file path=ppt/ink/ink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1:28.8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70 11602 0 0,'7'2'6476'0'0,"24"4"-4574"0"0,-19-4-1760 0 0,0-2-1 0 0,0 1 0 0 0,0-1 1 0 0,0-1-1 0 0,1-1 0 0 0,-1 1 0 0 0,-1-2 1 0 0,24-7-1 0 0,6-8-2622 0 0,-6-6-3482 0 0,-35 24 5679 0 0,1-1-1 0 0,0 1 0 0 0,0-1 1 0 0,-1 0-1 0 0,1 1 1 0 0,0-1-1 0 0,-1 0 1 0 0,1 0-1 0 0,-1 1 0 0 0,1-1 1 0 0,-1 0-1 0 0,1 0 1 0 0,-1 0-1 0 0,0 0 1 0 0,1 0-1 0 0,-1 0 0 0 0,0 0 1 0 0,0 0-1 0 0,0 0 1 0 0,0-1-1 0 0,0 1 259 0 0,0 1 1 0 0,-1 0-1 0 0,1-1 0 0 0,0 1 0 0 0,-1 0 0 0 0,1 0 0 0 0,-1-1 1 0 0,1 1-1 0 0,0 0 0 0 0,-1 0 0 0 0,1 0 0 0 0,-1-1 1 0 0,1 1-1 0 0,-1 0 0 0 0,1 0 0 0 0,-1 0 0 0 0,1 0 0 0 0,-1 0 1 0 0,1 0-1 0 0,-1 0 0 0 0,1 0 0 0 0,-1 0 0 0 0,1 0 1 0 0,0 0-1 0 0,-1 1 0 0 0,1-1 0 0 0,-1 0 0 0 0,1 0 0 0 0,-1 0 1 0 0,1 1-1 0 0,-1-1 0 0 0,1 0 0 0 0,0 0 0 0 0,-1 1 1 0 0,1-1-1 0 0,0 0 0 0 0,-1 1 0 0 0,1-1 0 0 0,0 0 1 0 0,-1 1-1 0 0,1 0 0 0 0,-7 4 822 0 0,1 0 1 0 0,-1 1-1 0 0,1 0 0 0 0,1 0 1 0 0,-1 0-1 0 0,1 1 0 0 0,0 0 1 0 0,0 0-1 0 0,1 0 1 0 0,0 0-1 0 0,1 1 0 0 0,-1 0 1 0 0,1-1-1 0 0,-2 11 0 0 0,3-9-134 0 0,0-1 0 0 0,1 1 0 0 0,0-1 0 0 0,0 1 0 0 0,2 17 0 0 0,0-20-636 0 0,0 1 0 0 0,0-1 1 0 0,0 0-1 0 0,1 1 1 0 0,0-1-1 0 0,0 0 0 0 0,1 0 1 0 0,4 7-1 0 0,-5-10-33 0 0,0 0 0 0 0,0-1-1 0 0,0 1 1 0 0,0-1 0 0 0,1 0 0 0 0,-1 1 0 0 0,1-1-1 0 0,-1 0 1 0 0,1-1 0 0 0,0 1 0 0 0,0 0-1 0 0,0-1 1 0 0,0 0 0 0 0,0 1 0 0 0,0-1 0 0 0,0 0-1 0 0,1-1 1 0 0,4 2 0 0 0,2-1-849 0 0,1 0 0 0 0,-1-1 0 0 0,1-1 0 0 0,16-2 0 0 0,-25 3 435 0 0,1 0 1 0 0,-1-1-1 0 0,1 0 1 0 0,-1 1-1 0 0,0-1 0 0 0,1 0 1 0 0,-1 0-1 0 0,0-1 1 0 0,0 1-1 0 0,0 0 0 0 0,0-1 1 0 0,3-2-1 0 0,8-6-2195 0 0,16-1-3360 0 0</inkml:trace>
</inkml:ink>
</file>

<file path=ppt/ink/ink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1:29.1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 33 10954 0 0,'-44'10'9656'0'0,"90"0"-6704"0"0,-5-3-2692 0 0,52 2-1 0 0,-78-9-542 0 0,1 0-1 0 0,-1-1 1 0 0,1 0 0 0 0,-1-1 0 0 0,0-1-1 0 0,26-8 1 0 0,-40 11 188 0 0,0-1-1 0 0,0 1 1 0 0,0 0-1 0 0,0-1 1 0 0,0 1 0 0 0,0-1-1 0 0,0 1 1 0 0,0-1-1 0 0,0 1 1 0 0,0-1 0 0 0,-1 1-1 0 0,1-1 1 0 0,0 0-1 0 0,0 0 1 0 0,-1 1-1 0 0,1-1 1 0 0,-1 0 0 0 0,1 0-1 0 0,0 0 1 0 0,0-1-1 0 0,-1 1 55 0 0,0 1-1 0 0,0-1 1 0 0,0 0-1 0 0,0 0 0 0 0,-1 1 1 0 0,1-1-1 0 0,0 0 0 0 0,0 0 1 0 0,0 1-1 0 0,-1-1 0 0 0,1 0 1 0 0,0 1-1 0 0,-1-1 1 0 0,1 0-1 0 0,0 1 0 0 0,-1-1 1 0 0,1 0-1 0 0,-1 1 0 0 0,1-1 1 0 0,-1 1-1 0 0,0-1 0 0 0,-2-1 55 0 0,1-1 0 0 0,-1 1 0 0 0,0 0 0 0 0,0 1 0 0 0,0-1 0 0 0,0 0 0 0 0,-1 1 0 0 0,1 0-1 0 0,0 0 1 0 0,-5-1 0 0 0,3 1 117 0 0,1 0-1 0 0,-1 1 1 0 0,1-1-1 0 0,-1 1 1 0 0,1 1-1 0 0,-1-1 0 0 0,1 1 1 0 0,-1-1-1 0 0,1 1 1 0 0,0 0-1 0 0,-1 1 1 0 0,1-1-1 0 0,0 1 1 0 0,0 0-1 0 0,0 0 1 0 0,0 0-1 0 0,0 1 1 0 0,0-1-1 0 0,1 1 1 0 0,-6 5-1 0 0,5-3-24 0 0,0 0-1 0 0,0 0 1 0 0,1 0 0 0 0,0 1-1 0 0,0 0 1 0 0,0-1 0 0 0,0 1-1 0 0,1 0 1 0 0,0 0 0 0 0,1 1-1 0 0,-1-1 1 0 0,1 0 0 0 0,0 0-1 0 0,1 8 1 0 0,-2 23 47 0 0,6 70 1 0 0,-2-94-353 0 0,0 0 0 0 0,0 0 0 0 0,1 0 1 0 0,1-1-1 0 0,0 1 0 0 0,1-1 0 0 0,0 0 0 0 0,13 22 0 0 0,-16-32-273 0 0,-1 0 0 0 0,1 1 0 0 0,-1-1 0 0 0,1 0 0 0 0,0 0 0 0 0,0 0 0 0 0,0-1 0 0 0,0 1 0 0 0,0 0 0 0 0,1-1-1 0 0,-1 1 1 0 0,0-1 0 0 0,6 2 0 0 0,-7-3 160 0 0,0 0 0 0 0,1 0 1 0 0,-1 0-1 0 0,0 0 0 0 0,1 0 0 0 0,-1 0 0 0 0,0 0 0 0 0,1 0 0 0 0,-1-1 0 0 0,0 1 0 0 0,1-1 0 0 0,-1 1 1 0 0,0-1-1 0 0,0 1 0 0 0,0-1 0 0 0,1 0 0 0 0,-1 0 0 0 0,0 1 0 0 0,0-1 0 0 0,0 0 0 0 0,0 0 0 0 0,0 0 1 0 0,-1 0-1 0 0,1 0 0 0 0,0 0 0 0 0,0 0 0 0 0,-1-1 0 0 0,1 1 0 0 0,0-2 0 0 0,10-14-3464 0 0</inkml:trace>
</inkml:ink>
</file>

<file path=ppt/ink/ink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1:29.5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126 36 6801 0 0,'-1'-13'712'0'0,"-2"-9"7192"0"0,0 38-2890 0 0,1 11-4783 0 0,-1-1-1 0 0,0 1 1 0 0,-3 0 0 0 0,0-1 0 0 0,-1 0-1 0 0,-2 0 1 0 0,-18 37 0 0 0,25-59-326 0 0,0 0 0 0 0,-1-1 0 0 0,0 1 0 0 0,0-1 0 0 0,0 0 0 0 0,0 0 0 0 0,-5 4 0 0 0,7-6 93 0 0,1-1-1 0 0,-1 1 0 0 0,1-1 1 0 0,-1 1-1 0 0,1-1 1 0 0,-1 0-1 0 0,0 1 1 0 0,1-1-1 0 0,-1 0 1 0 0,1 1-1 0 0,-1-1 1 0 0,0 0-1 0 0,1 0 1 0 0,-1 0-1 0 0,0 1 0 0 0,1-1 1 0 0,-1 0-1 0 0,0 0 1 0 0,0 0-1 0 0,1 0 1 0 0,-1 0-1 0 0,0 0 1 0 0,1 0-1 0 0,-1-1 1 0 0,0 1-1 0 0,1 0 1 0 0,-1 0-1 0 0,0 0 1 0 0,1-1-1 0 0,-1 1 0 0 0,1 0 1 0 0,-1-1-1 0 0,0 1 1 0 0,1-1-1 0 0,-1 1 1 0 0,1-1-1 0 0,-1 1 1 0 0,1-1-1 0 0,-1 1 1 0 0,1-1-1 0 0,-1 1 1 0 0,1-1-1 0 0,0 1 1 0 0,-1-1-1 0 0,1 0 0 0 0,0 1 1 0 0,0-1-1 0 0,-1 0 1 0 0,1 1-1 0 0,0-1 1 0 0,0 0-1 0 0,0 1 1 0 0,0-1-1 0 0,0 0 1 0 0,0 1-1 0 0,0-2 1 0 0,0 1 39 0 0,0 0 0 0 0,0 0 1 0 0,0 1-1 0 0,0-1 1 0 0,0 0-1 0 0,1 0 1 0 0,-1 0-1 0 0,0 0 1 0 0,1 0-1 0 0,-1 0 1 0 0,1 1-1 0 0,-1-1 0 0 0,1 0 1 0 0,-1 0-1 0 0,1 1 1 0 0,-1-1-1 0 0,1 0 1 0 0,0 1-1 0 0,-1-1 1 0 0,1 0-1 0 0,0 1 0 0 0,-1-1 1 0 0,1 1-1 0 0,0-1 1 0 0,0 1-1 0 0,0 0 1 0 0,0-1-1 0 0,-1 1 1 0 0,1 0-1 0 0,0 0 0 0 0,2-1 1 0 0,32-7 456 0 0,-30 8-442 0 0,21-4-309 0 0,1 0 0 0 0,0 2 0 0 0,0 2 0 0 0,0 0 0 0 0,50 8 0 0 0,-54-1-3122 0 0,-22-7 2992 0 0,0 1-1 0 0,-1-1 0 0 0,1 1 1 0 0,0-1-1 0 0,0 1 0 0 0,-1-1 1 0 0,1 1-1 0 0,0-1 0 0 0,-1 1 1 0 0,1 0-1 0 0,0-1 1 0 0,-1 1-1 0 0,1 0 0 0 0,-1 0 1 0 0,1 0-1 0 0,-1-1 0 0 0,0 1 1 0 0,1 0-1 0 0,-1 0 1 0 0,0 0-1 0 0,1 0 0 0 0,-1 1 1 0 0,-1 6-5445 0 0</inkml:trace>
</inkml:ink>
</file>

<file path=ppt/ink/ink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1:29.9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1 437 10826 0 0,'-1'2'3313'0'0,"4"2"-1529"0"0,2 1-207 0 0,3-1-265 0 0,3-1-416 0 0,3 0-384 0 0,0-3-160 0 0,5-2-56 0 0,1 0-71 0 0,6-3-33 0 0,2 0-88 0 0,2-2-64 0 0,1 0-384 0 0,1-2-961 0 0,0-1-1727 0 0,-3-3-1361 0 0,-2-2-3337 0 0</inkml:trace>
  <inkml:trace contextRef="#ctx0" brushRef="#br0" timeOffset="1">267 6 13123 0 0,'0'0'150'0'0,"1"-1"1"0"0,-1 1-1 0 0,0 0 1 0 0,1-1 0 0 0,-1 1-1 0 0,0 0 1 0 0,1-1-1 0 0,-1 1 1 0 0,1 0-1 0 0,-1-1 1 0 0,0 1-1 0 0,1 0 1 0 0,-1 0 0 0 0,1 0-1 0 0,-1-1 1 0 0,1 1-1 0 0,-1 0 1 0 0,1 0-1 0 0,-1 0 1 0 0,1 0-1 0 0,-1 0 1 0 0,1 0 0 0 0,-1 0-1 0 0,1 0 1 0 0,-1 0-1 0 0,1 0 1 0 0,-1 0-1 0 0,1 1 1 0 0,19 1 1112 0 0,-17-2-979 0 0,2 1-147 0 0,0-1 0 0 0,0 2 0 0 0,0-1 0 0 0,0 0 0 0 0,0 1 0 0 0,-1 0 0 0 0,1 0 1 0 0,0 1-1 0 0,-1-1 0 0 0,0 1 0 0 0,1 0 0 0 0,-1 0 0 0 0,0 0 0 0 0,-1 1 0 0 0,1-1 0 0 0,6 9 0 0 0,-8-9-96 0 0,0 0 0 0 0,-1 0 1 0 0,1 1-1 0 0,-1-1 0 0 0,1 0 0 0 0,-1 1 1 0 0,0-1-1 0 0,0 1 0 0 0,-1-1 0 0 0,1 1 1 0 0,-1-1-1 0 0,1 1 0 0 0,-1 0 0 0 0,0-1 0 0 0,-1 1 1 0 0,1-1-1 0 0,0 1 0 0 0,-1 0 0 0 0,0-1 1 0 0,0 1-1 0 0,0-1 0 0 0,-1 0 0 0 0,1 1 1 0 0,-4 4-1 0 0,-29 43 308 0 0,25-39-301 0 0,0 0-1 0 0,1 1 1 0 0,1 0-1 0 0,0 0 1 0 0,-9 23-1 0 0,15-32-44 0 0,0 0 0 0 0,0 0 0 0 0,0 0 1 0 0,1 0-1 0 0,0 0 0 0 0,0 0 0 0 0,0 0 0 0 0,0 0 0 0 0,0-1 0 0 0,1 1 0 0 0,0 0 1 0 0,0 0-1 0 0,0 0 0 0 0,0-1 0 0 0,1 1 0 0 0,-1 0 0 0 0,1-1 0 0 0,0 1 1 0 0,0-1-1 0 0,0 0 0 0 0,0 0 0 0 0,1 1 0 0 0,0-2 0 0 0,-1 1 0 0 0,1 0 0 0 0,5 3 1 0 0,-4-2-21 0 0,1-1 0 0 0,-1 0 0 0 0,1 0 0 0 0,0 0 0 0 0,0-1 0 0 0,0 1 0 0 0,1-1 0 0 0,-1-1 0 0 0,0 1 0 0 0,1-1 0 0 0,-1 0 1 0 0,1 0-1 0 0,0 0 0 0 0,-1-1 0 0 0,1 0 0 0 0,0 0 0 0 0,-1 0 0 0 0,1-1 0 0 0,-1 0 0 0 0,8-2 0 0 0,-8 2-285 0 0,-1 0 1 0 0,1-1-1 0 0,-1 0 0 0 0,0 0 0 0 0,1-1 0 0 0,-1 1 1 0 0,0-1-1 0 0,0 0 0 0 0,-1 0 0 0 0,6-5 0 0 0,-6 4-422 0 0,0 1 0 0 0,0-1-1 0 0,-1 1 1 0 0,1-1 0 0 0,-1 0 0 0 0,0 0-1 0 0,-1 0 1 0 0,1 0 0 0 0,-1-1 0 0 0,1 1-1 0 0,-1 0 1 0 0,1-7 0 0 0,-1-10-2420 0 0,0 1-1296 0 0</inkml:trace>
</inkml:ink>
</file>

<file path=ppt/ink/ink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1:30.3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81 11370 0 0,'7'4'8740'0'0,"25"7"-6900"0"0,6-5-281 0 0,-3-8-4306 0 0,-33 1 2413 0 0,-1 1 0 0 0,1-1 0 0 0,-1 1 0 0 0,1-1 0 0 0,-1 0 0 0 0,0 1 0 0 0,1-1 0 0 0,-1 0 0 0 0,0 0 0 0 0,1 0 1 0 0,-1 0-1 0 0,0 0 0 0 0,0 0 0 0 0,0 0 0 0 0,0-1 0 0 0,0 1 0 0 0,1-2 0 0 0,-2 1-181 0 0,1 0 0 0 0,0 0 1 0 0,-1 0-1 0 0,1-1 0 0 0,-1 1 1 0 0,0 0-1 0 0,0-1 0 0 0,0 1 1 0 0,0 0-1 0 0,0 0 0 0 0,0-1 1 0 0,0 1-1 0 0,-1 0 0 0 0,1 0 1 0 0,-2-3-1 0 0,-7-22-89 0 0,9 27 575 0 0,-1-1 1 0 0,1 0-1 0 0,0 0 0 0 0,-1 0 1 0 0,1 0-1 0 0,0 0 0 0 0,-1 1 1 0 0,1-1-1 0 0,-1 0 0 0 0,1 0 1 0 0,-1 1-1 0 0,1-1 0 0 0,-1 0 1 0 0,0 1-1 0 0,1-1 0 0 0,-1 0 1 0 0,0 1-1 0 0,1-1 0 0 0,-1 1 1 0 0,0-1-1 0 0,0 1 0 0 0,0 0 0 0 0,0-1 1 0 0,1 1-1 0 0,-1 0 0 0 0,0-1 1 0 0,-1 1-1 0 0</inkml:trace>
</inkml:ink>
</file>

<file path=ppt/ink/ink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1:30.7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80 29 6921 0 0,'-2'-25'7852'0'0,"2"25"-7697"0"0,0 1 0 0 0,1-1 0 0 0,-1 0-1 0 0,0 0 1 0 0,0 0 0 0 0,0 1 0 0 0,1-1-1 0 0,-1 0 1 0 0,0 0 0 0 0,0 0 0 0 0,1 0 0 0 0,-1 1-1 0 0,0-1 1 0 0,0 0 0 0 0,1 0 0 0 0,-1 0-1 0 0,0 0 1 0 0,1 0 0 0 0,-1 0 0 0 0,0 0 0 0 0,0 0-1 0 0,1 0 1 0 0,-1 0 0 0 0,0 0 0 0 0,1 0-1 0 0,-1 0 1 0 0,0 0 0 0 0,0 0 0 0 0,1 0 0 0 0,-1 0-1 0 0,0-1 1 0 0,0 1 0 0 0,1 0 0 0 0,-1 0-1 0 0,0 0 1 0 0,0 0 0 0 0,1 0 0 0 0,-1-1 0 0 0,0 1-1 0 0,0 0 1 0 0,0 0 0 0 0,1 0 0 0 0,-1-1 0 0 0,0 1-1 0 0,0 0 1 0 0,0 0 0 0 0,0-1 0 0 0,0 1-1 0 0,1 0 1 0 0,-1 0 0 0 0,0-1 0 0 0,0 1 0 0 0,0 0-1 0 0,0-1 1 0 0,0 1 0 0 0,0 0 0 0 0,0-1-1 0 0,1 3-41 0 0,0 0-1 0 0,-1 0 1 0 0,1 0-1 0 0,-1 0 0 0 0,1 0 1 0 0,-1 0-1 0 0,0 0 1 0 0,0 0-1 0 0,0 0 0 0 0,0 0 1 0 0,0 0-1 0 0,0 0 1 0 0,0 0-1 0 0,-2 4 0 0 0,-7 29 87 0 0,8-34-187 0 0,1 1 44 0 0,-2 4-177 0 0,0-1 0 0 0,0 1 0 0 0,0 0-1 0 0,0-1 1 0 0,-7 10 0 0 0,8-13-5 0 0,-1-1 0 0 0,1 0 0 0 0,0 0-1 0 0,-1 1 1 0 0,1-1 0 0 0,-1 0 0 0 0,1 0 0 0 0,-1 0-1 0 0,1-1 1 0 0,-1 1 0 0 0,0 0 0 0 0,1-1 0 0 0,-1 1-1 0 0,0-1 1 0 0,0 1 0 0 0,1-1 0 0 0,-1 0 0 0 0,0 0-1 0 0,0 1 1 0 0,0-1 0 0 0,1-1 0 0 0,-1 1 0 0 0,-3 0-1 0 0,5-1 151 0 0,-1 1-1 0 0,0 0 1 0 0,0 0-1 0 0,0 0 1 0 0,0 0-1 0 0,0 0 1 0 0,1 0-1 0 0,-1 0 1 0 0,0 1-1 0 0,0-1 1 0 0,0 0-1 0 0,0 0 1 0 0,1 1-1 0 0,-1-1 1 0 0,0 0-1 0 0,0 1 0 0 0,1-1 1 0 0,-1 1-1 0 0,0-1 1 0 0,1 1-1 0 0,-1-1 1 0 0,0 1-1 0 0,1-1 1 0 0,-1 1-1 0 0,0 1 1 0 0,1-2-8 0 0,0 1 0 0 0,-1 0 0 0 0,1-1 0 0 0,0 1 0 0 0,0-1 0 0 0,0 1 0 0 0,0-1 0 0 0,1 1 0 0 0,-1 0 0 0 0,0-1 0 0 0,0 1 0 0 0,0-1 0 0 0,0 1 0 0 0,1-1 0 0 0,-1 1 0 0 0,0-1 0 0 0,0 1 0 0 0,1-1 0 0 0,-1 1 0 0 0,0-1 0 0 0,1 1 0 0 0,-1-1 0 0 0,0 0 0 0 0,1 1 0 0 0,-1-1 0 0 0,1 1 0 0 0,-1-1 0 0 0,1 0 0 0 0,-1 0 0 0 0,1 1 0 0 0,-1-1 0 0 0,1 0 0 0 0,-1 0 0 0 0,1 1 0 0 0,-1-1 0 0 0,1 0 0 0 0,0 0 0 0 0,-1 0 0 0 0,2 0 0 0 0,8 3 63 0 0,1-1 0 0 0,0-1 0 0 0,-1 1 0 0 0,1-2 0 0 0,0 1-1 0 0,19-3 1 0 0,68-14-71 0 0,-75 12-106 0 0,-7 1-127 0 0,24-6-3433 0 0,-37 8 2743 0 0,0 0 0 0 0,0 0-1 0 0,-1 0 1 0 0,1-1 0 0 0,0 1-1 0 0,0-1 1 0 0,-1 0 0 0 0,1 0-1 0 0,-1 0 1 0 0,3-2 0 0 0,7-7-5417 0 0</inkml:trace>
</inkml:ink>
</file>

<file path=ppt/ink/ink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1:31.5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 3 6249 0 0,'-9'-2'14199'0'0,"8"2"-13835"0"0,-3 14 4868 0 0,4 32-6116 0 0,1-32 2330 0 0,-4 220-2024 0 0,3-249-2095 0 0,1-41-1033 0 0,-1 43 3766 0 0,1-1-1 0 0,1 0 1 0 0,0 1-1 0 0,4-16 1 0 0,-5 27 71 0 0,0 1 0 0 0,0-1-1 0 0,-1 0 1 0 0,1 0 0 0 0,0 0 0 0 0,0 1 0 0 0,0-1 0 0 0,1 0-1 0 0,-1 1 1 0 0,0-1 0 0 0,1 1 0 0 0,-1 0 0 0 0,1-1-1 0 0,-1 1 1 0 0,1 0 0 0 0,0 0 0 0 0,-1 0 0 0 0,1 0 0 0 0,0 0-1 0 0,2-1 1 0 0,0 1 11 0 0,0 1 1 0 0,0-1-1 0 0,0 0 0 0 0,0 1 0 0 0,0 0 0 0 0,-1 0 1 0 0,1 0-1 0 0,0 1 0 0 0,8 1 0 0 0,-2 0 4 0 0,0 1-1 0 0,0 1 1 0 0,-1 0 0 0 0,1 0-1 0 0,-1 1 1 0 0,0 0 0 0 0,9 7-1 0 0,-4-1-57 0 0,0 1 0 0 0,-1 1-1 0 0,0 0 1 0 0,-1 1 0 0 0,10 16-1 0 0,6 17-3325 0 0</inkml:trace>
</inkml:ink>
</file>

<file path=ppt/ink/ink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1:31.9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11995 0 0,'0'1'463'0'0,"0"0"1"0"0,0 0-1 0 0,0 0 1 0 0,0 0-1 0 0,1 0 1 0 0,-1 0-1 0 0,0 0 1 0 0,1 0-1 0 0,-1 0 1 0 0,1 0-1 0 0,-1 0 1 0 0,1 0 0 0 0,-1 0-1 0 0,1 0 1 0 0,0-1-1 0 0,0 1 1 0 0,-1 0-1 0 0,1 0 1 0 0,0-1-1 0 0,2 2 1 0 0,25 10 2284 0 0,36-4-3512 0 0,-61-8 1044 0 0,10 1-889 0 0,11 0-4067 0 0,-23-1 3980 0 0,0 0 0 0 0,1 0 0 0 0,-1 0 0 0 0,1-1-1 0 0,-1 1 1 0 0,0-1 0 0 0,0 1 0 0 0,1-1 0 0 0,-1 1 0 0 0,0-1-1 0 0,0 0 1 0 0,1 1 0 0 0,-1-1 0 0 0,1-1 0 0 0,4-5-4713 0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2:57.5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4 5361 0 0,'-8'-4'6914'0'0,"8"10"-4338"0"0,0 2-655 0 0,0 3-545 0 0,2 6-448 0 0,0 1-400 0 0,-1 3-240 0 0,1 2-136 0 0,2-1-104 0 0,0 1-136 0 0,2-1-384 0 0,2-1-656 0 0,0-3-1153 0 0,0-2-1487 0 0,1-4 303 0 0,2-3-2432 0 0</inkml:trace>
</inkml:ink>
</file>

<file path=ppt/ink/ink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1:32.2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25 5481 0 0,'-18'-24'16073'0'0,"16"39"-13838"0"0,4 38-1884 0 0,1 0-1 0 0,3-1 0 0 0,24 99 1 0 0,-30-150-406 0 0,17 49-2143 0 0,1-22-4501 0 0,-12-23 1665 0 0</inkml:trace>
  <inkml:trace contextRef="#ctx0" brushRef="#br0" timeOffset="1">125 44 12515 0 0,'-3'11'8677'0'0,"6"17"-7467"0"0,-3-24-511 0 0,10 81 100 0 0,34 136 0 0 0,-26-174-3252 0 0,0-23-4867 0 0,-10-21 2440 0 0</inkml:trace>
</inkml:ink>
</file>

<file path=ppt/ink/ink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1:32.6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95 31 10962 0 0,'-2'-11'2294'0'0,"-8"-9"9412"0"0,5 32-10382 0 0,-29 153 447 0 0,8-33-3094 0 0,119-146-727 0 0,-88 14 1757 0 0,41 0 932 0 0,-24 6-1972 0 0,-7 8-3989 0 0,-15-14 4940 0 0,0 1 1 0 0,0 0 0 0 0,1-1-1 0 0,-1 1 1 0 0,0-1 0 0 0,0 1 0 0 0,0 0-1 0 0,0-1 1 0 0,0 1 0 0 0,0 0-1 0 0,0-1 1 0 0,0 1 0 0 0,-1-1-1 0 0,1 1 1 0 0,0 0 0 0 0,0-1 0 0 0,0 1-1 0 0,-1-1 1 0 0,1 1 0 0 0,0 0-1 0 0,-1-1 1 0 0,0 1 0 0 0,-5 9-5807 0 0</inkml:trace>
  <inkml:trace contextRef="#ctx0" brushRef="#br0" timeOffset="1">2 525 10826 0 0,'0'1'274'0'0,"0"-1"0"0"0,-1 1 1 0 0,1-1-1 0 0,0 1 0 0 0,0 0 0 0 0,0-1 0 0 0,-1 1 0 0 0,1 0 0 0 0,0-1 0 0 0,0 1 0 0 0,0 0 0 0 0,0-1 0 0 0,0 1 0 0 0,0 0 0 0 0,0-1 0 0 0,0 1 0 0 0,1 0 0 0 0,-1-1 1 0 0,0 1-1 0 0,0-1 0 0 0,0 1 0 0 0,1 0 0 0 0,-1-1 0 0 0,0 1 0 0 0,1-1 0 0 0,-1 1 0 0 0,0-1 0 0 0,1 1 0 0 0,-1-1 0 0 0,2 2 0 0 0,-1-1-18 0 0,1-1 0 0 0,0 1 0 0 0,-1 0 0 0 0,1 0 0 0 0,0-1 0 0 0,0 1 0 0 0,0-1 0 0 0,-1 0 0 0 0,1 1 0 0 0,0-1 0 0 0,2 0 0 0 0,53-6 252 0 0,-53 6-157 0 0,70-9-67 0 0,25-5-4905 0 0,-95 13 3472 0 0,0 0-1 0 0,0-1 1 0 0,1 1-1 0 0,-1-1 1 0 0,0 0 0 0 0,0 0-1 0 0,6-5 1 0 0,7-6-5251 0 0</inkml:trace>
</inkml:ink>
</file>

<file path=ppt/ink/ink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1:33.0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13067 0 0,'4'1'1045'0'0,"0"-1"1"0"0,-1 1 0 0 0,1 0 0 0 0,0 0-1 0 0,-1 0 1 0 0,1 1 0 0 0,-1-1-1 0 0,1 1 1 0 0,3 2 0 0 0,2 2-448 0 0,1 0 1 0 0,-1 1-1 0 0,10 9 1 0 0,-11-9-531 0 0,0 1 0 0 0,-1 0 0 0 0,0 1 0 0 0,0-1 0 0 0,-1 1 0 0 0,0 1 0 0 0,0-1 0 0 0,-1 1 0 0 0,5 14 0 0 0,-7-13-26 0 0,-1 0 1 0 0,0 0 0 0 0,0 0-1 0 0,-1 0 1 0 0,-1 0 0 0 0,0 0 0 0 0,-1 0-1 0 0,0 1 1 0 0,-4 17 0 0 0,4-22-81 0 0,-1 0 0 0 0,0 0 0 0 0,-1 0 0 0 0,1-1 0 0 0,-1 1-1 0 0,-1 0 1 0 0,1-1 0 0 0,-1 0 0 0 0,0 0 0 0 0,0 0 0 0 0,-1-1 0 0 0,0 1 0 0 0,0-1 0 0 0,0 0 0 0 0,-11 7 0 0 0,15-11 22 0 0,1-1-1 0 0,-1 0 1 0 0,0 1-1 0 0,0-1 1 0 0,1 0-1 0 0,-1 1 1 0 0,0-1 0 0 0,1 1-1 0 0,-1-1 1 0 0,0 1-1 0 0,1 0 1 0 0,-1-1-1 0 0,1 1 1 0 0,-1 0-1 0 0,1-1 1 0 0,-1 1-1 0 0,1 0 1 0 0,0-1-1 0 0,-1 1 1 0 0,1 0-1 0 0,0 0 1 0 0,-1 0-1 0 0,1-1 1 0 0,0 1 0 0 0,0 0-1 0 0,0 0 1 0 0,0 0-1 0 0,0 0 1 0 0,0-1-1 0 0,0 2 1 0 0,1 0 5 0 0,0-1 0 0 0,0 1 1 0 0,0-1-1 0 0,0 0 0 0 0,0 0 1 0 0,0 0-1 0 0,0 1 0 0 0,0-1 1 0 0,1 0-1 0 0,-1 0 0 0 0,1-1 1 0 0,-1 1-1 0 0,0 0 0 0 0,3 1 1 0 0,8 3 15 0 0,0-1-1 0 0,26 6 1 0 0,-17-6-472 0 0,38 4 1 0 0,-18-10-3968 0 0,-4-8-6654 0 0,-24 4 4864 0 0</inkml:trace>
</inkml:ink>
</file>

<file path=ppt/ink/ink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1:33.4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1 13259 0 0,'-3'31'11425'0'0,"11"23"-9773"0"0,-2-15-1218 0 0,-3 1-573 0 0,6 58 776 0 0,-7-88-1283 0 0,0 0-1 0 0,1 0 1 0 0,-1-1 0 0 0,2 1 0 0 0,0-1-1 0 0,0 0 1 0 0,7 12 0 0 0,-3-11-3263 0 0,0-4-1783 0 0</inkml:trace>
</inkml:ink>
</file>

<file path=ppt/ink/ink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1:33.7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14835 0 0,'-1'19'6650'0'0,"10"12"-4276"0"0,-2-8-1568 0 0,-2 18-168 0 0,1 66-1 0 0,0 2-842 0 0,-7-139-1725 0 0,4-34-1 0 0,-1 25 1562 0 0,-2 26 345 0 0,1 0 1 0 0,1 0-1 0 0,0 1 1 0 0,1-1-1 0 0,0 0 1 0 0,1 1-1 0 0,10-23 1 0 0,-13 32 50 0 0,1 0-1 0 0,0 0 1 0 0,0 0 0 0 0,0 0 0 0 0,0 0 0 0 0,0 1 0 0 0,0-1 0 0 0,1 1 0 0 0,-1-1 0 0 0,1 1 0 0 0,0 0-1 0 0,-1 0 1 0 0,1 0 0 0 0,0 1 0 0 0,0-1 0 0 0,0 1 0 0 0,1-1 0 0 0,-1 1 0 0 0,0 0 0 0 0,0 0 0 0 0,1 0-1 0 0,-1 1 1 0 0,0-1 0 0 0,1 1 0 0 0,-1 0 0 0 0,1 0 0 0 0,-1 0 0 0 0,1 0 0 0 0,-1 1 0 0 0,0-1 0 0 0,1 1-1 0 0,-1 0 1 0 0,0 0 0 0 0,7 3 0 0 0,-7-3 18 0 0,0 0 0 0 0,0 0 0 0 0,0 1 0 0 0,0-1 0 0 0,0 1 0 0 0,0 0-1 0 0,0 0 1 0 0,0 0 0 0 0,0 0 0 0 0,-1 0 0 0 0,1 1 0 0 0,-1-1 0 0 0,0 1 0 0 0,0 0 0 0 0,0-1 0 0 0,0 1 0 0 0,0 0 0 0 0,-1 0-1 0 0,1 0 1 0 0,-1 0 0 0 0,0 1 0 0 0,1-1 0 0 0,-2 0 0 0 0,1 1 0 0 0,0-1 0 0 0,-1 0 0 0 0,1 6 0 0 0,-1-3 1 0 0,-1 1 0 0 0,0 0 1 0 0,0 0-1 0 0,-1-1 1 0 0,0 1-1 0 0,0-1 0 0 0,0 1 1 0 0,-1-1-1 0 0,0 0 0 0 0,0 0 1 0 0,-1 0-1 0 0,-8 10 0 0 0,-12 12-117 0 0,-1-1 0 0 0,-55 45 0 0 0,115-84-602 0 0,-14-2 655 0 0,52-34-5203 0 0,-65 41 3277 0 0,1-1 0 0 0,-1 1 0 0 0,0-1 0 0 0,0-1 0 0 0,10-14 0 0 0,-7 5-2193 0 0</inkml:trace>
</inkml:ink>
</file>

<file path=ppt/ink/ink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1:34.1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0 8522 0 0,'-2'5'1467'0'0,"0"-1"1"0"0,1 1-1 0 0,0-1 1 0 0,-1 1-1 0 0,0 9 1 0 0,2 29 2267 0 0,11 41-2109 0 0,-9-73-1157 0 0,-2-8-438 0 0,0 0 1 0 0,1 0-1 0 0,0 0 0 0 0,0 0 1 0 0,-1 0-1 0 0,2 0 1 0 0,-1 0-1 0 0,0 0 0 0 0,1-1 1 0 0,-1 1-1 0 0,1 0 0 0 0,0-1 1 0 0,0 1-1 0 0,0-1 1 0 0,0 0-1 0 0,4 4 0 0 0,-3-4-22 0 0,0-1-1 0 0,0 1 0 0 0,1-1 0 0 0,-1 0 0 0 0,1 0 1 0 0,-1 0-1 0 0,1-1 0 0 0,-1 1 0 0 0,1-1 0 0 0,-1 1 0 0 0,1-1 1 0 0,0-1-1 0 0,6 0 0 0 0,34 2-802 0 0,-15 1-6698 0 0</inkml:trace>
  <inkml:trace contextRef="#ctx0" brushRef="#br0" timeOffset="1">1 324 12227 0 0,'-1'22'3109'0'0,"1"1"1"0"0,5 41-1 0 0,-4-57-2841 0 0,0 1 0 0 0,1-1-1 0 0,0 0 1 0 0,0 0 0 0 0,1-1-1 0 0,-1 1 1 0 0,2 0-1 0 0,-1-1 1 0 0,1 1 0 0 0,0-1-1 0 0,0 0 1 0 0,9 10 0 0 0,-11-15-268 0 0,1 1 1 0 0,-1 0-1 0 0,1-1 1 0 0,-1 0-1 0 0,1 0 1 0 0,-1 0 0 0 0,1 0-1 0 0,-1 0 1 0 0,1 0-1 0 0,0-1 1 0 0,0 1-1 0 0,-1-1 1 0 0,1 0 0 0 0,0 1-1 0 0,0-2 1 0 0,-1 1-1 0 0,1 0 1 0 0,0 0-1 0 0,0-1 1 0 0,-1 1-1 0 0,1-1 1 0 0,4-2 0 0 0,26-12-3443 0 0,-6-4-6646 0 0,-17 9 2643 0 0</inkml:trace>
</inkml:ink>
</file>

<file path=ppt/ink/ink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1:35.3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2 9754 0 0,'-2'-1'4620'0'0,"9"1"-1784"0"0,23 1-889 0 0,-13 0-1811 0 0,-1 1 0 0 0,23 5 1 0 0,-34-6-61 0 0,0 1 1 0 0,0 0 0 0 0,0 0-1 0 0,0 0 1 0 0,0 1 0 0 0,0 0-1 0 0,0 0 1 0 0,-1 0 0 0 0,0 0 0 0 0,1 1-1 0 0,-1 0 1 0 0,0 0 0 0 0,-1 0-1 0 0,1 0 1 0 0,5 8 0 0 0,-7-7-18 0 0,-1-1 1 0 0,1 0 0 0 0,-1 1-1 0 0,1-1 1 0 0,-1 1 0 0 0,0 0-1 0 0,-1-1 1 0 0,1 1 0 0 0,-1 0-1 0 0,0-1 1 0 0,0 1-1 0 0,-1 0 1 0 0,1-1 0 0 0,-1 1-1 0 0,0-1 1 0 0,0 1 0 0 0,-1-1-1 0 0,-3 9 1 0 0,1-2-84 0 0,-1-1 0 0 0,-1 0 1 0 0,0 0-1 0 0,0-1 0 0 0,-1 1 0 0 0,0-1 0 0 0,-1-1 1 0 0,0 0-1 0 0,0 0 0 0 0,-1 0 0 0 0,0-1 0 0 0,0 0 1 0 0,-1-1-1 0 0,0 0 0 0 0,0 0 0 0 0,0-1 0 0 0,-1-1 1 0 0,1 0-1 0 0,-20 5 0 0 0,76-1 114 0 0,-18-2 68 0 0,16-2-203 0 0,82-1-1 0 0,-71-4-3440 0 0,-54 1 3081 0 0,-1 0-1 0 0,1 0 1 0 0,0 0 0 0 0,0 0-1 0 0,0 0 1 0 0,0 0-1 0 0,-1 0 1 0 0,1 0-1 0 0,0-1 1 0 0,0 1 0 0 0,0 0-1 0 0,-1 0 1 0 0,1-1-1 0 0,0 1 1 0 0,0-1-1 0 0,-1 1 1 0 0,1-1 0 0 0,1 0-1 0 0</inkml:trace>
</inkml:ink>
</file>

<file path=ppt/ink/ink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1:35.7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1 176 13283 0 0,'-1'-1'808'0'0,"2"0"-208"0"0,3-1-16 0 0,2 0-112 0 0,4-1-264 0 0,3 0-136 0 0,2 0-144 0 0,4 1-544 0 0,-1 1-920 0 0,1-1-953 0 0,0 1-23 0 0,-3-1 527 0 0,-2-1-2351 0 0</inkml:trace>
  <inkml:trace contextRef="#ctx0" brushRef="#br0" timeOffset="1">175 1 7730 0 0,'-1'0'381'0'0,"1"1"0"0"0,-1-1 1 0 0,0 0-1 0 0,0 1 1 0 0,0-1-1 0 0,1 1 0 0 0,-1-1 1 0 0,0 1-1 0 0,1 0 0 0 0,-1-1 1 0 0,0 1-1 0 0,1-1 0 0 0,-1 1 1 0 0,1 0-1 0 0,-1 0 1 0 0,1-1-1 0 0,-1 1 0 0 0,1 0 1 0 0,0 0-1 0 0,-1 0 0 0 0,1-1 1 0 0,0 1-1 0 0,0 0 1 0 0,0 0-1 0 0,-1 0 0 0 0,1 1 1 0 0,-4 30 2024 0 0,3-25-1753 0 0,-7 151 1790 0 0,6-79-4428 0 0,-4-2-6882 0 0,3-66 4785 0 0,0-4-1472 0 0</inkml:trace>
</inkml:ink>
</file>

<file path=ppt/ink/ink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1:36.0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0 10818 0 0,'-2'5'829'0'0,"0"0"-1"0"0,1 0 1 0 0,0 0-1 0 0,0 0 1 0 0,0 0-1 0 0,0 0 1 0 0,1 1-1 0 0,0 9 1 0 0,1-10-469 0 0,0 1-1 0 0,0-1 1 0 0,0 0 0 0 0,1 0 0 0 0,0 0 0 0 0,0 0 0 0 0,0 0 0 0 0,3 5-1 0 0,-2-6-353 0 0,0 1-1 0 0,0-1 0 0 0,0 0 0 0 0,1 0 0 0 0,-1 0 0 0 0,1 0 0 0 0,0-1 0 0 0,0 1 1 0 0,0-1-1 0 0,1 0 0 0 0,-1 0 0 0 0,1-1 0 0 0,0 1 0 0 0,-1-1 0 0 0,1 0 0 0 0,0 0 1 0 0,1-1-1 0 0,-1 0 0 0 0,0 0 0 0 0,0 0 0 0 0,0 0 0 0 0,1-1 0 0 0,-1 0 0 0 0,0 0 0 0 0,1 0 1 0 0,-1 0-1 0 0,0-1 0 0 0,10-3 0 0 0,-3 0-707 0 0,-1 0 0 0 0,0-1 0 0 0,0-1-1 0 0,18-12 1 0 0,-16 9-1476 0 0,-1 0 0 0 0,-1-1-1 0 0,16-17 1 0 0,-5 0-3787 0 0</inkml:trace>
</inkml:ink>
</file>

<file path=ppt/ink/ink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1:36.4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18 13891 0 0,'-1'2'98'0'0,"1"-1"-1"0"0,-1 0 1 0 0,1 0 0 0 0,-1 1 0 0 0,1-1-1 0 0,-1 1 1 0 0,1-1 0 0 0,0 0 0 0 0,0 1-1 0 0,0-1 1 0 0,0 1 0 0 0,0-1-1 0 0,0 1 1 0 0,0-1 0 0 0,0 0 0 0 0,1 1-1 0 0,-1-1 1 0 0,1 0 0 0 0,-1 1 0 0 0,1-1-1 0 0,-1 0 1 0 0,1 1 0 0 0,0-1 0 0 0,-1 0-1 0 0,2 1 1 0 0,0 0-36 0 0,0-1 1 0 0,0 1-1 0 0,0-1 1 0 0,0 0-1 0 0,0 0 1 0 0,0 0-1 0 0,0 0 1 0 0,1 0-1 0 0,-1 0 1 0 0,0-1-1 0 0,0 1 0 0 0,1-1 1 0 0,3 1-1 0 0,5-1-2 0 0,-1 0-1 0 0,1 0 0 0 0,0-1 1 0 0,-1-1-1 0 0,17-3 0 0 0,-21 4-48 0 0,-1-1-1 0 0,0 1 0 0 0,1-1 1 0 0,-1 0-1 0 0,0 0 0 0 0,0-1 1 0 0,0 0-1 0 0,-1 1 0 0 0,1-1 1 0 0,-1-1-1 0 0,1 1 0 0 0,-1-1 1 0 0,0 0-1 0 0,6-8 0 0 0,-10 12-11 0 0,1 0-1 0 0,-1 0 0 0 0,0 0 1 0 0,0-1-1 0 0,0 1 0 0 0,0 0 1 0 0,1 0-1 0 0,-1-1 1 0 0,0 1-1 0 0,0 0 0 0 0,0-1 1 0 0,0 1-1 0 0,0 0 0 0 0,0 0 1 0 0,0-1-1 0 0,0 1 1 0 0,0 0-1 0 0,0-1 0 0 0,0 1 1 0 0,0 0-1 0 0,0 0 0 0 0,0-1 1 0 0,0 1-1 0 0,0 0 1 0 0,0-1-1 0 0,0 1 0 0 0,0 0 1 0 0,0 0-1 0 0,-1-1 0 0 0,1 1 1 0 0,0 0-1 0 0,0 0 1 0 0,0-1-1 0 0,0 1 0 0 0,-1 0 1 0 0,1 0-1 0 0,0-1 0 0 0,-14 0-7 0 0,-15 8 60 0 0,24-5 52 0 0,-1 0 0 0 0,0 1 0 0 0,0 0 0 0 0,1 0 0 0 0,0 0 0 0 0,0 1 0 0 0,0 0 0 0 0,0 0 0 0 0,0 0-1 0 0,1 0 1 0 0,-1 1 0 0 0,1 0 0 0 0,1 0 0 0 0,-1 0 0 0 0,1 0 0 0 0,-1 1 0 0 0,-3 9 0 0 0,5-8-19 0 0,0 0 0 0 0,0 0 0 0 0,1 0 1 0 0,0 1-1 0 0,0-1 0 0 0,1 0 0 0 0,0 1 0 0 0,0-1 0 0 0,1 0 1 0 0,0 1-1 0 0,0-1 0 0 0,1 0 0 0 0,0 0 0 0 0,5 13 0 0 0,-4-12-110 0 0,1 0-1 0 0,0 0 0 0 0,1 0 1 0 0,-1-1-1 0 0,1 0 0 0 0,1 0 0 0 0,-1 0 1 0 0,1-1-1 0 0,0 0 0 0 0,1 0 0 0 0,-1-1 1 0 0,12 8-1 0 0,-15-11-173 0 0,1 0 1 0 0,0 0-1 0 0,0-1 0 0 0,0 1 1 0 0,0-1-1 0 0,0 0 0 0 0,0 0 1 0 0,0 0-1 0 0,1 0 0 0 0,-1-1 1 0 0,7 0-1 0 0,-7 0-197 0 0,0-1 0 0 0,0 1 1 0 0,0-1-1 0 0,0 0 0 0 0,-1-1 0 0 0,1 1 1 0 0,0-1-1 0 0,-1 1 0 0 0,1-1 0 0 0,-1 0 0 0 0,0 0 1 0 0,0-1-1 0 0,0 1 0 0 0,5-5 0 0 0,-3 1-235 0 0,1-1-1 0 0,-1 0 0 0 0,-1 0 1 0 0,1 0-1 0 0,-1-1 0 0 0,0 1 0 0 0,-1-1 1 0 0,0 0-1 0 0,0 0 0 0 0,0 0 1 0 0,1-14-1 0 0,4-8-2048 0 0</inkml:trace>
  <inkml:trace contextRef="#ctx0" brushRef="#br0" timeOffset="1">339 26 6233 0 0,'0'-1'200'0'0,"0"1"-1"0"0,-1 0 0 0 0,1-1 1 0 0,0 1-1 0 0,0 0 1 0 0,0-1-1 0 0,-1 1 0 0 0,1 0 1 0 0,0-1-1 0 0,-1 1 0 0 0,1 0 1 0 0,0 0-1 0 0,-1-1 0 0 0,1 1 1 0 0,0 0-1 0 0,-1 0 1 0 0,1 0-1 0 0,0-1 0 0 0,-1 1 1 0 0,1 0-1 0 0,0 0 0 0 0,-1 0 1 0 0,1 0-1 0 0,-1 0 0 0 0,1 0 1 0 0,0 0-1 0 0,-1 0 0 0 0,1 0 1 0 0,-1 0-1 0 0,1 0 1 0 0,0 0-1 0 0,-1 0 0 0 0,0 0 1 0 0,-8 14 3365 0 0,-1 28-1115 0 0,9-36-1858 0 0,-10 35 625 0 0,7-30-1048 0 0,1 0-1 0 0,0 0 0 0 0,1 0 0 0 0,0 0 0 0 0,0 1 1 0 0,1-1-1 0 0,2 20 0 0 0,-1-29-166 0 0,1-1 0 0 0,-1 1 0 0 0,1-1 0 0 0,0 1-1 0 0,0-1 1 0 0,0 1 0 0 0,0-1 0 0 0,0 0 0 0 0,0 1 0 0 0,0-1 0 0 0,0 0-1 0 0,1 0 1 0 0,-1 0 0 0 0,0 0 0 0 0,1 0 0 0 0,-1 0 0 0 0,1 0 0 0 0,-1 0-1 0 0,1-1 1 0 0,-1 1 0 0 0,1-1 0 0 0,-1 1 0 0 0,1-1 0 0 0,0 1 0 0 0,2-1 0 0 0,49 4-392 0 0,-41-4-44 0 0,-2 0-373 0 0,20 1-1929 0 0,-29-1 2276 0 0,0 0 1 0 0,0 0-1 0 0,0 0 1 0 0,0 0 0 0 0,0 1-1 0 0,0-1 1 0 0,0 0 0 0 0,0 1-1 0 0,0-1 1 0 0,0 0 0 0 0,0 1-1 0 0,0-1 1 0 0,0 1 0 0 0,0-1-1 0 0,-1 1 1 0 0,1 0-1 0 0,0-1 1 0 0,0 1 0 0 0,-1 0-1 0 0,1 0 1 0 0,0 0 0 0 0,0 6-3492 0 0,-8 2 856 0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2:57.9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 34 11074 0 0,'-1'0'369'0'0,"0"-1"0"0"0,0 1 0 0 0,0-1 0 0 0,-1 1 0 0 0,1-1 0 0 0,0 1 0 0 0,0 0 0 0 0,-1 0-1 0 0,1 0 1 0 0,0-1 0 0 0,0 1 0 0 0,-1 0 0 0 0,1 1 0 0 0,0-1 0 0 0,-1 0 0 0 0,1 0 0 0 0,0 0 0 0 0,0 1-1 0 0,-1-1 1 0 0,1 1 0 0 0,0-1 0 0 0,0 1 0 0 0,0-1 0 0 0,0 1 0 0 0,0 0 0 0 0,-2 1 0 0 0,2-1-188 0 0,1 1 1 0 0,-1-1-1 0 0,0 1 0 0 0,0 0 1 0 0,1 0-1 0 0,-1-1 1 0 0,1 1-1 0 0,0 0 1 0 0,-1 0-1 0 0,1 0 1 0 0,0-1-1 0 0,0 1 1 0 0,0 0-1 0 0,0 0 0 0 0,1 0 1 0 0,-1 1-1 0 0,2 6-113 0 0,0-1 0 0 0,0 1 0 0 0,1-1 0 0 0,0 0 0 0 0,0 0 0 0 0,8 13 0 0 0,-9-18-59 0 0,-1-1 1 0 0,1 0 0 0 0,0 0 0 0 0,-1 0 0 0 0,1 0 0 0 0,0 0 0 0 0,0 0 0 0 0,0 0 0 0 0,5 2-1 0 0,-6-4 3 0 0,0 1-1 0 0,0-1 0 0 0,0 0 0 0 0,0 1 0 0 0,0-1 0 0 0,0 0 0 0 0,0 0 1 0 0,1 0-1 0 0,-1 0 0 0 0,0 0 0 0 0,0-1 0 0 0,0 1 0 0 0,0 0 0 0 0,0 0 1 0 0,0-1-1 0 0,0 1 0 0 0,0 0 0 0 0,0-1 0 0 0,0 1 0 0 0,0-1 0 0 0,0 0 1 0 0,0 1-1 0 0,0-1 0 0 0,1-1 0 0 0,1 1 11 0 0,0 0 0 0 0,0 0 0 0 0,0 1 0 0 0,0-1 0 0 0,0 1 0 0 0,0-1 1 0 0,0 1-1 0 0,0 0 0 0 0,1 0 0 0 0,-1 1 0 0 0,0-1 0 0 0,0 0 0 0 0,0 1 0 0 0,0 0 0 0 0,5 2 0 0 0,-3-2-27 0 0,-1 0-1 0 0,1 0 0 0 0,0 0 0 0 0,-1-1 1 0 0,1 1-1 0 0,8-1 0 0 0,-12-1 14 0 0,1 1 0 0 0,-1 0 0 0 0,1 0 1 0 0,-1-1-1 0 0,0 1 0 0 0,0-1 0 0 0,1 1 0 0 0,-1-1 0 0 0,0 0 0 0 0,0 1 0 0 0,0-1 0 0 0,1 0 0 0 0,-1 0 0 0 0,0 0 0 0 0,0 0 0 0 0,0 0 0 0 0,-1 0 0 0 0,1 0 0 0 0,0 0 0 0 0,0 0 0 0 0,0-1 0 0 0,-1 1 0 0 0,1 0 0 0 0,-1 0 0 0 0,1-2 0 0 0,0 0 17 0 0,-1 0 0 0 0,0 0 0 0 0,1 0-1 0 0,-1 0 1 0 0,-1 0 0 0 0,1 0 0 0 0,0 0 0 0 0,-1 0 0 0 0,1 0-1 0 0,-1 0 1 0 0,-1-3 0 0 0,-1-2 16 0 0,0 1 0 0 0,0 1 0 0 0,-1-1 0 0 0,0 0 0 0 0,0 1 0 0 0,-1 0-1 0 0,1 0 1 0 0,-12-11 0 0 0,11 13-51 0 0,0 1 0 0 0,-1-1 0 0 0,0 1-1 0 0,0 0 1 0 0,1 1 0 0 0,-2-1 0 0 0,1 1-1 0 0,0 0 1 0 0,0 1 0 0 0,-1 0 0 0 0,1 0-1 0 0,-1 0 1 0 0,1 1 0 0 0,-9 0 0 0 0,12 0-116 0 0,0 0 1 0 0,1 1 0 0 0,-1-1-1 0 0,1 1 1 0 0,-1 0 0 0 0,1 0 0 0 0,-1 0-1 0 0,1 0 1 0 0,0 0 0 0 0,0 0-1 0 0,-1 0 1 0 0,1 1 0 0 0,0-1 0 0 0,0 1-1 0 0,-3 3 1 0 0,3-2-213 0 0,1-1 0 0 0,-1 1 1 0 0,1 0-1 0 0,0-1 0 0 0,-1 1 0 0 0,1 0 1 0 0,1 0-1 0 0,-1 0 0 0 0,0 0 0 0 0,1 0 0 0 0,-1-1 1 0 0,1 1-1 0 0,0 0 0 0 0,0 0 0 0 0,0 0 1 0 0,1 6-1 0 0,19 83-12119 0 0,-14-66 8686 0 0</inkml:trace>
</inkml:ink>
</file>

<file path=ppt/ink/ink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1:36.7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 1 10938 0 0,'-1'1'355'0'0,"-1"0"-1"0"0,1 0 0 0 0,0 1 1 0 0,0-1-1 0 0,0 1 0 0 0,-1-1 1 0 0,2 1-1 0 0,-1-1 0 0 0,0 1 0 0 0,0 0 1 0 0,0-1-1 0 0,1 1 0 0 0,-1 0 1 0 0,1-1-1 0 0,-1 1 0 0 0,1 0 1 0 0,0 0-1 0 0,0 0 0 0 0,0-1 1 0 0,0 1-1 0 0,0 0 0 0 0,0 3 1 0 0,1-4-291 0 0,0 0 1 0 0,0 0-1 0 0,1 0 0 0 0,-1 1 1 0 0,0-1-1 0 0,0 0 1 0 0,1-1-1 0 0,-1 1 1 0 0,0 0-1 0 0,1 0 1 0 0,-1 0-1 0 0,1-1 1 0 0,-1 1-1 0 0,1-1 1 0 0,0 1-1 0 0,-1-1 1 0 0,1 0-1 0 0,-1 0 1 0 0,1 1-1 0 0,0-1 1 0 0,-1 0-1 0 0,1 0 1 0 0,-1-1-1 0 0,1 1 1 0 0,0 0-1 0 0,1-1 0 0 0,4 0-21 0 0,1-1-1 0 0,-1 0 0 0 0,0 0 1 0 0,0 0-1 0 0,0-1 0 0 0,12-7 0 0 0,-12 7 39 0 0,-1-1-1 0 0,1 1 1 0 0,0 0-1 0 0,0 1 1 0 0,13-3-1 0 0,-19 5-49 0 0,-1 0-1 0 0,0 1 1 0 0,0-1-1 0 0,0 0 0 0 0,0 1 1 0 0,0-1-1 0 0,0 0 1 0 0,1 1-1 0 0,-1-1 1 0 0,0 1-1 0 0,0-1 1 0 0,0 0-1 0 0,0 1 0 0 0,0-1 1 0 0,0 0-1 0 0,0 1 1 0 0,-1-1-1 0 0,1 0 1 0 0,0 1-1 0 0,0-1 0 0 0,0 0 1 0 0,0 1-1 0 0,0-1 1 0 0,0 0-1 0 0,-1 1 1 0 0,1-1-1 0 0,0 0 1 0 0,0 0-1 0 0,0 1 0 0 0,-1-1 1 0 0,1 0-1 0 0,0 0 1 0 0,-1 1-1 0 0,1-1 1 0 0,-12 20 317 0 0,9-16-133 0 0,0 1-119 0 0,1 0 1 0 0,0 0-1 0 0,0 0 1 0 0,0 0 0 0 0,0 1-1 0 0,1-1 1 0 0,0 0-1 0 0,0 1 1 0 0,1-1-1 0 0,-1 0 1 0 0,1 1 0 0 0,0-1-1 0 0,1 1 1 0 0,-1-1-1 0 0,1 1 1 0 0,0-1-1 0 0,3 8 1 0 0,-3-10-177 0 0,0 0 0 0 0,1 1 0 0 0,0-1 0 0 0,-1 0 0 0 0,1-1 0 0 0,0 1 0 0 0,0 0 0 0 0,1-1 0 0 0,-1 1 0 0 0,0-1 0 0 0,1 1 0 0 0,0-1 0 0 0,-1 0-1 0 0,1 0 1 0 0,0 0 0 0 0,0-1 0 0 0,0 1 0 0 0,0-1 0 0 0,1 0 0 0 0,-1 1 0 0 0,0-1 0 0 0,0-1 0 0 0,1 1 0 0 0,-1 0 0 0 0,1-1 0 0 0,-1 0 0 0 0,1 0 0 0 0,6 0 0 0 0,-3-1-965 0 0,0 0 0 0 0,1-1 0 0 0,-1 1 0 0 0,0-2 0 0 0,0 1 0 0 0,0-1 0 0 0,0 0 0 0 0,0 0 0 0 0,-1-1 0 0 0,0 1 0 0 0,1-2 1 0 0,9-8-1 0 0,8-8-4767 0 0</inkml:trace>
</inkml:ink>
</file>

<file path=ppt/ink/ink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1:37.2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58 18 16363 0 0,'0'0'117'0'0,"-1"0"0"0"0,0 1 0 0 0,0-1 0 0 0,0 0 0 0 0,1 1 0 0 0,-1-1 0 0 0,0 1 0 0 0,0-1 0 0 0,1 1 0 0 0,-1-1 0 0 0,0 1 0 0 0,1 0 0 0 0,-1-1 0 0 0,1 1 0 0 0,-1 0 0 0 0,0-1 0 0 0,1 1 0 0 0,0 0 0 0 0,-1 0 0 0 0,1 0 0 0 0,0-1 0 0 0,-1 1-1 0 0,1 1 1 0 0,0-1-62 0 0,1-1-1 0 0,-1 1 1 0 0,0 0-1 0 0,1-1 0 0 0,-1 1 1 0 0,1-1-1 0 0,-1 1 1 0 0,1-1-1 0 0,0 1 0 0 0,-1-1 1 0 0,1 0-1 0 0,0 1 1 0 0,-1-1-1 0 0,1 0 1 0 0,0 1-1 0 0,-1-1 0 0 0,1 0 1 0 0,0 0-1 0 0,-1 0 1 0 0,1 1-1 0 0,1-1 0 0 0,5 1 17 0 0,1 0 0 0 0,-1 0-1 0 0,1-1 1 0 0,9-1-1 0 0,-6 0-33 0 0,0 0-1 0 0,0-1 0 0 0,0-1 0 0 0,0 1 0 0 0,0-2 0 0 0,-1 0 1 0 0,14-6-1 0 0,-24 5 368 0 0,-9 0-265 0 0,-9-1-93 0 0,12 6-17 0 0,-1-1-1 0 0,1 2 1 0 0,-1-1-1 0 0,1 1 1 0 0,0 0-1 0 0,-1 0 1 0 0,1 0-1 0 0,0 1 1 0 0,0 0-1 0 0,0 1 1 0 0,0-1-1 0 0,0 1 1 0 0,1 0-1 0 0,-1 1 1 0 0,1-1-1 0 0,0 1 0 0 0,0 0 1 0 0,0 0-1 0 0,0 1 1 0 0,-7 8-1 0 0,8-8 0 0 0,1-1-1 0 0,-1 1 0 0 0,1 0 0 0 0,0 0 1 0 0,0 0-1 0 0,1 1 0 0 0,0-1 0 0 0,0 1 0 0 0,0-1 1 0 0,0 1-1 0 0,1 0 0 0 0,0 0 0 0 0,0-1 1 0 0,1 1-1 0 0,-1 0 0 0 0,1 0 0 0 0,1 0 0 0 0,-1 0 1 0 0,1 0-1 0 0,0-1 0 0 0,0 1 0 0 0,3 8 1 0 0,-1-7-18 0 0,0 0 1 0 0,1-1 0 0 0,-1 1 0 0 0,1-1 0 0 0,0 0 0 0 0,1 0-1 0 0,-1 0 1 0 0,1-1 0 0 0,0 0 0 0 0,1 0 0 0 0,-1 0 0 0 0,8 4 0 0 0,-10-7-116 0 0,-1-1 0 0 0,0 0 0 0 0,1 0 0 0 0,-1 0 0 0 0,1 0 1 0 0,0 0-1 0 0,-1 0 0 0 0,1-1 0 0 0,0 1 0 0 0,0-1 0 0 0,-1 0 1 0 0,1 0-1 0 0,0 0 0 0 0,-1 0 0 0 0,1 0 0 0 0,0-1 0 0 0,0 1 1 0 0,-1-1-1 0 0,1 0 0 0 0,-1 0 0 0 0,1 0 0 0 0,0 0 0 0 0,-1 0 1 0 0,0 0-1 0 0,1-1 0 0 0,-1 1 0 0 0,0-1 0 0 0,0 1 1 0 0,0-1-1 0 0,0 0 0 0 0,0 0 0 0 0,0 0 0 0 0,0 0 0 0 0,-1-1 1 0 0,3-2-1 0 0,-3 4-22 0 0,0 0 0 0 0,0 0 1 0 0,-1 0-1 0 0,1-1 1 0 0,0 1-1 0 0,0 0 0 0 0,0-1 1 0 0,-1 1-1 0 0,1 0 0 0 0,-1-1 1 0 0,1 1-1 0 0,-1-1 0 0 0,0 1 1 0 0,1-3-1 0 0,-7 2 164 0 0,-7 12 329 0 0,-7 8 263 0 0,-113 116 3745 0 0,132-133-4330 0 0,-1 1 1 0 0,1-1 0 0 0,0 1-1 0 0,0-1 1 0 0,0 0-1 0 0,0 1 1 0 0,0 0-1 0 0,0-1 1 0 0,1 1-1 0 0,-1-1 1 0 0,0 1 0 0 0,1 0-1 0 0,-1 0 1 0 0,1-1-1 0 0,0 1 1 0 0,0 0-1 0 0,-1 2 1 0 0,2-3-29 0 0,-1 0-1 0 0,0-1 1 0 0,1 1-1 0 0,-1 0 1 0 0,0 0-1 0 0,1 0 1 0 0,-1 0-1 0 0,1 0 1 0 0,0-1 0 0 0,-1 1-1 0 0,1 0 1 0 0,-1-1-1 0 0,1 1 1 0 0,0 0-1 0 0,0-1 1 0 0,-1 1 0 0 0,1-1-1 0 0,0 1 1 0 0,0-1-1 0 0,0 1 1 0 0,0-1-1 0 0,1 1 1 0 0,3 0-5 0 0,0 0 0 0 0,0 0-1 0 0,0 0 1 0 0,0-1 0 0 0,0 1 0 0 0,0-1 0 0 0,0-1-1 0 0,0 1 1 0 0,0-1 0 0 0,6-1 0 0 0,54-15 61 0 0,44-11-3664 0 0,-68 14-5113 0 0,-24 3 1427 0 0</inkml:trace>
</inkml:ink>
</file>

<file path=ppt/ink/ink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1:37.7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93 0 13571 0 0,'-9'9'8806'0'0,"5"7"-5576"0"0,4 22-3915 0 0,0-25 1460 0 0,0-10-784 0 0,-10 216-2531 0 0,-10-75-7309 0 0,16-133 9468 0 0,1 1 0 0 0,-2-1-1 0 0,-7 15 1 0 0,8-20 987 0 0,1 1 0 0 0,0-1 0 0 0,0 1 0 0 0,0 0-1 0 0,1 0 1 0 0,0 0 0 0 0,0 1 0 0 0,1-1 0 0 0,0 0-1 0 0,0 1 1 0 0,1 8 0 0 0,16-69 1568 0 0,-13 35-1901 0 0,2 1 0 0 0,0 0 0 0 0,0 0-1 0 0,2 1 1 0 0,12-24 0 0 0,-17 37-226 0 0,0-1-1 0 0,1 1 1 0 0,0-1-1 0 0,-1 1 0 0 0,1 0 1 0 0,0 0-1 0 0,0 0 1 0 0,1 0-1 0 0,-1 1 0 0 0,0-1 1 0 0,1 1-1 0 0,6-3 1 0 0,-7 4-24 0 0,0 0 0 0 0,0 1 1 0 0,0-1-1 0 0,0 1 0 0 0,0-1 0 0 0,0 1 1 0 0,0 0-1 0 0,0 0 0 0 0,1 1 0 0 0,-1-1 1 0 0,0 1-1 0 0,0-1 0 0 0,0 1 0 0 0,0 0 1 0 0,0 0-1 0 0,0 0 0 0 0,0 1 0 0 0,-1-1 1 0 0,5 3-1 0 0,-4-2 21 0 0,1 1-1 0 0,-1-1 1 0 0,0 1 0 0 0,0 0 0 0 0,1-1-1 0 0,-2 2 1 0 0,1-1 0 0 0,0 0 0 0 0,-1 0-1 0 0,1 1 1 0 0,-1-1 0 0 0,0 1 0 0 0,0 0-1 0 0,-1 0 1 0 0,1 0 0 0 0,-1 0 0 0 0,0 0 0 0 0,0 0-1 0 0,0 0 1 0 0,0 0 0 0 0,-1 0 0 0 0,0 6-1 0 0,0-7-17 0 0,0 0-1 0 0,0-1 0 0 0,-1 1 1 0 0,0 0-1 0 0,1 0 0 0 0,-1-1 1 0 0,0 1-1 0 0,0 0 0 0 0,0-1 1 0 0,-1 1-1 0 0,1-1 1 0 0,-1 0-1 0 0,1 1 0 0 0,-1-1 1 0 0,0 0-1 0 0,0 0 0 0 0,0 0 1 0 0,0 0-1 0 0,0 0 0 0 0,0-1 1 0 0,-1 1-1 0 0,1-1 0 0 0,-1 1 1 0 0,1-1-1 0 0,-1 0 0 0 0,1 0 1 0 0,-1 0-1 0 0,0 0 0 0 0,1 0 1 0 0,-1-1-1 0 0,0 1 0 0 0,0-1 1 0 0,-5 0-1 0 0,-32-2 56 0 0,38 2-89 0 0,0 0-1 0 0,0-1 0 0 0,0 1 1 0 0,1-1-1 0 0,-1 1 0 0 0,0-1 0 0 0,0 0 1 0 0,0 0-1 0 0,1 0 0 0 0,-1 0 1 0 0,0 0-1 0 0,1 0 0 0 0,-1 0 1 0 0,1 0-1 0 0,-1-1 0 0 0,1 1 1 0 0,0-1-1 0 0,-2-1 0 0 0,48 11-2699 0 0,24-7-1938 0 0,-37-2-1955 0 0,-31 2 6197 0 0,-1-1 269 0 0,0 0 0 0 0,0 0 1 0 0,0 0-1 0 0,1 0 0 0 0,-1 0 0 0 0,0 0 0 0 0,0 0 1 0 0,0 0-1 0 0,1 0 0 0 0,-1 1 0 0 0,0-1 1 0 0,0 0-1 0 0,0 0 0 0 0,1 0 0 0 0,-1 0 1 0 0,0 0-1 0 0,0 0 0 0 0,0-1 0 0 0,1 1 0 0 0,-1 0 1 0 0,0 0-1 0 0,0 0 0 0 0,0 0 0 0 0,1 0 1 0 0,-1 0-1 0 0,0 0 0 0 0,0 0 0 0 0,0 0 0 0 0,0 0 1 0 0,2-2-1214 0 0,-2 2 1213 0 0,0 0 0 0 0,0-1 1 0 0,0 1-1 0 0,0 0 0 0 0,0 0 0 0 0,0 0 1 0 0,0-1-1 0 0,0 1 0 0 0,0 0 0 0 0,0 0 0 0 0</inkml:trace>
</inkml:ink>
</file>

<file path=ppt/ink/ink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1:38.1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37 18676 0 0,'1'-6'3025'0'0,"3"-1"-2065"0"0,1-1-136 0 0,0 2-64 0 0,-2 1-136 0 0,0 3-240 0 0,-1 1-160 0 0,-2-1-40 0 0,2 2-103 0 0,-1 0-162 0 0,0 2-607 0 0,1-2-1232 0 0</inkml:trace>
</inkml:ink>
</file>

<file path=ppt/ink/ink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1:39.4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1202 1 8162 0 0,'3'0'737'0'0,"0"1"0"0"0,0 0 0 0 0,0 0 0 0 0,0 0 0 0 0,0 1 0 0 0,0-1 0 0 0,-1 1 0 0 0,1-1 0 0 0,0 1 0 0 0,-1 0 0 0 0,1 0 0 0 0,2 3 0 0 0,-4-4-470 0 0,-1 1 0 0 0,1-1-1 0 0,-1 1 1 0 0,1-1 0 0 0,-1 1 0 0 0,0 0-1 0 0,1-1 1 0 0,-1 1 0 0 0,0 0 0 0 0,0-1-1 0 0,0 1 1 0 0,0 0 0 0 0,-1-1 0 0 0,1 1-1 0 0,0-1 1 0 0,-1 1 0 0 0,1 0 0 0 0,-1-1-1 0 0,1 1 1 0 0,-1-1 0 0 0,0 1 0 0 0,0-1-1 0 0,1 1 1 0 0,-1-1 0 0 0,-2 2 0 0 0,-119 182 2632 0 0,46-89-2693 0 0,-5-4 0 0 0,-116 104 1 0 0,120-127-119 0 0,-111 73 0 0 0,131-104-83 0 0,-1-3 0 0 0,-124 54-1 0 0,71-52-659 0 0,93-32-1174 0 0,0-2 0 0 0,-21 3 0 0 0,38-6 1443 0 0,1 0 1 0 0,-1 0-1 0 0,1 0 1 0 0,-1 0-1 0 0,1 0 1 0 0,-1 0 0 0 0,1 0-1 0 0,-1 0 1 0 0,1 0-1 0 0,-1 0 1 0 0,1 0-1 0 0,-1 0 1 0 0,1 0-1 0 0,-1 0 1 0 0,1 0-1 0 0,-1-1 1 0 0,1 1-1 0 0,-1 0 1 0 0,1 0 0 0 0</inkml:trace>
</inkml:ink>
</file>

<file path=ppt/ink/ink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1:39.7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162 0 13347 0 0,'-1'3'646'0'0,"1"-1"1"0"0,0 1 0 0 0,-1 0-1 0 0,1-1 1 0 0,0 1-1 0 0,1-1 1 0 0,-1 1 0 0 0,0-1-1 0 0,1 1 1 0 0,-1-1 0 0 0,2 4-1 0 0,2 15 1508 0 0,-5-3-1596 0 0,-1-1 0 0 0,0 1 0 0 0,-2 0 1 0 0,-10 34-1 0 0,-32 68-495 0 0,31-84 167 0 0,-11 21-111 0 0,15-35-107 0 0,1 1 0 0 0,1 0 0 0 0,1 0 0 0 0,1 0 0 0 0,-4 30 0 0 0,10-50-6 0 0,1-1 0 0 0,0 1 0 0 0,0-1 0 0 0,0 1 1 0 0,0-1-1 0 0,0 1 0 0 0,0-1 0 0 0,1 1 0 0 0,-1-1 0 0 0,1 1 0 0 0,0-1 0 0 0,0 0 1 0 0,0 1-1 0 0,0-1 0 0 0,0 0 0 0 0,0 0 0 0 0,1 1 0 0 0,-1-1 0 0 0,1 0 0 0 0,3 3 1 0 0,-2-3 3 0 0,0 1 0 0 0,1-1 0 0 0,-1 0 0 0 0,1 0 0 0 0,0-1 0 0 0,-1 1 0 0 0,1-1 0 0 0,0 0 0 0 0,0 0 0 0 0,0 0 0 0 0,0-1 0 0 0,4 1 0 0 0,12-1 20 0 0,0 0 1 0 0,1-1-1 0 0,-1-2 1 0 0,22-4-1 0 0,-39 6-29 0 0,166-33-682 0 0,-98 19-6108 0 0,-45 8-3518 0 0</inkml:trace>
</inkml:ink>
</file>

<file path=ppt/ink/ink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2:23.4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85 9 5433 0 0,'-4'1'477'0'0,"0"-1"1"0"0,1 0-1 0 0,-1 0 0 0 0,0 0 1 0 0,1 0-1 0 0,-1-1 0 0 0,0 0 1 0 0,1 0-1 0 0,-8-2 0 0 0,2 0 1309 0 0,8 3-1660 0 0,0 0 0 0 0,0-1 0 0 0,0 1 0 0 0,1 0 0 0 0,-1 0 0 0 0,0 0 0 0 0,0 0-1 0 0,0 0 1 0 0,0 1 0 0 0,0-1 0 0 0,0 0 0 0 0,0 0 0 0 0,0 0 0 0 0,0 1 0 0 0,0-1 0 0 0,0 1 0 0 0,0-1 0 0 0,1 0 0 0 0,-1 1 0 0 0,0 0 0 0 0,0-1 0 0 0,0 1 0 0 0,1-1 0 0 0,-1 1 0 0 0,0 0 0 0 0,1 0-1 0 0,-1-1 1 0 0,1 1 0 0 0,-1 0 0 0 0,1 0 0 0 0,-1 0 0 0 0,1 0 0 0 0,-1-1 0 0 0,1 1 0 0 0,0 0 0 0 0,0 0 0 0 0,-1 0 0 0 0,1 0 0 0 0,0 0 0 0 0,0 1 0 0 0,-4 44 362 0 0,4-42-348 0 0,1 17-101 0 0,1 0 0 0 0,0 0 0 0 0,1-1 1 0 0,1 0-1 0 0,10 28 0 0 0,-9-34-22 0 0,0 0 0 0 0,1 0 0 0 0,1-1 0 0 0,0 0 0 0 0,1 0 0 0 0,0-1 0 0 0,1 0 0 0 0,13 14 0 0 0,-21-24-17 0 0,1-1 1 0 0,-1 1 0 0 0,0-1-1 0 0,1 1 1 0 0,-1-1-1 0 0,1 1 1 0 0,-1-1 0 0 0,1 0-1 0 0,0 0 1 0 0,-1 0-1 0 0,1 0 1 0 0,0 0 0 0 0,0 0-1 0 0,0-1 1 0 0,0 1-1 0 0,0 0 1 0 0,0-1-1 0 0,0 0 1 0 0,-1 1 0 0 0,2-1-1 0 0,-1 0 1 0 0,0 0-1 0 0,0 0 1 0 0,0 0 0 0 0,0-1-1 0 0,0 1 1 0 0,0 0-1 0 0,-1-1 1 0 0,1 1 0 0 0,0-1-1 0 0,0 0 1 0 0,0 0-1 0 0,0 0 1 0 0,0 0 0 0 0,-1 0-1 0 0,1 0 1 0 0,-1 0-1 0 0,1 0 1 0 0,0-1-1 0 0,-1 1 1 0 0,0-1 0 0 0,1 1-1 0 0,-1-1 1 0 0,0 1-1 0 0,0-1 1 0 0,2-3 0 0 0,3-6 5 0 0,0-1 0 0 0,0 0 0 0 0,-1 0 1 0 0,0 0-1 0 0,5-24 0 0 0,10-77 138 0 0,-18 97-242 0 0,-1 0 0 0 0,0 1 1 0 0,-2-1-1 0 0,1 0 0 0 0,-5-19 0 0 0,5 34-28 0 0,0 1-1 0 0,0-1 0 0 0,0 0 0 0 0,0 0 0 0 0,-1 0 1 0 0,1 0-1 0 0,0 0 0 0 0,-1 0 0 0 0,1 0 0 0 0,0 0 1 0 0,-1 1-1 0 0,1-1 0 0 0,-1 0 0 0 0,1 0 0 0 0,-1 0 1 0 0,0 1-1 0 0,1-1 0 0 0,-1 0 0 0 0,0 1 0 0 0,1-1 1 0 0,-1 1-1 0 0,0-1 0 0 0,0 1 0 0 0,0-1 0 0 0,1 1 1 0 0,-1-1-1 0 0,0 1 0 0 0,0 0 0 0 0,0-1 0 0 0,0 1 1 0 0,0 0-1 0 0,0 0 0 0 0,0 0 0 0 0,0 0 0 0 0,0 0 1 0 0,0 0-1 0 0,0 0 0 0 0,1 0 0 0 0,-1 0 0 0 0,0 0 1 0 0,0 0-1 0 0,0 1 0 0 0,0-1 0 0 0,0 0 0 0 0,0 1 1 0 0,0-1-1 0 0,-1 1 0 0 0,-2 2-629 0 0,-1-1-1 0 0,1 1 1 0 0,0 0 0 0 0,0 0-1 0 0,1 0 1 0 0,-1 1 0 0 0,-6 7-1 0 0,-2 6-2491 0 0</inkml:trace>
</inkml:ink>
</file>

<file path=ppt/ink/ink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2:23.7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 6 5449 0 0,'-14'9'-845'0'0,"1"2"5281"0"0,13-10-4351 0 0,0-1 0 0 0,0 0 0 0 0,0 0 0 0 0,0 0 0 0 0,0 0 0 0 0,0 0 0 0 0,0 0 0 0 0,0 0 0 0 0,0 1 0 0 0,0-1 0 0 0,0 0 0 0 0,0 0 0 0 0,0 0 0 0 0,0 0 0 0 0,0 0 0 0 0,0 0 0 0 0,0 1 0 0 0,0-1 0 0 0,0 0 0 0 0,0 0 0 0 0,0 0 0 0 0,0 0 0 0 0,0 0 0 0 0,1 1 936 0 0,-1-1-936 0 0,0 1 0 0 0,0-1 0 0 0,0 0 0 0 0,0 0 0 0 0,0 0 0 0 0,0 0 0 0 0,1 0 0 0 0,-1 0 0 0 0,0 0 0 0 0,0 0 0 0 0,0 0 0 0 0,0 0 0 0 0,0 0 0 0 0,0 0 0 0 0,1 0 0 0 0,-1 0 0 0 0,0 0 0 0 0,20-2 2025 0 0,25-9-1308 0 0,24-5-302 0 0,-63 15-740 0 0,0 1-1 0 0,-1 0 1 0 0,1-1 0 0 0,0 2 0 0 0,-1-1 0 0 0,1 1 0 0 0,-1-1 0 0 0,1 2 0 0 0,9 2 0 0 0,-15-4 26 0 0,1 1-1 0 0,0-1 1 0 0,0 1 0 0 0,0-1 0 0 0,0 1 0 0 0,0-1 0 0 0,0 1-1 0 0,-1 0 1 0 0,1 0 0 0 0,0-1 0 0 0,0 1 0 0 0,-1 0 0 0 0,1 0-1 0 0,-1 0 1 0 0,1 0 0 0 0,-1 0 0 0 0,1 0 0 0 0,-1-1 0 0 0,1 1-1 0 0,-1 0 1 0 0,0 0 0 0 0,0 0 0 0 0,1 1 0 0 0,-1-1 0 0 0,0 1-1 0 0,-3 27-3194 0 0,3-29 3393 0 0,-5 18-3191 0 0</inkml:trace>
</inkml:ink>
</file>

<file path=ppt/ink/ink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2:24.1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 6 6745 0 0,'-3'3'826'0'0,"-1"-1"0"0"0,1 1 0 0 0,-1 0-1 0 0,1 0 1 0 0,0 0 0 0 0,0 0 0 0 0,-3 5-1 0 0,5-7-704 0 0,1-1 0 0 0,0 1 0 0 0,0-1-1 0 0,-1 1 1 0 0,1-1 0 0 0,0 1-1 0 0,0-1 1 0 0,-1 1 0 0 0,1-1-1 0 0,0 1 1 0 0,0-1 0 0 0,0 1-1 0 0,0-1 1 0 0,0 1 0 0 0,0-1-1 0 0,0 1 1 0 0,0-1 0 0 0,0 1 0 0 0,0-1-1 0 0,0 1 1 0 0,0-1 0 0 0,0 1-1 0 0,0-1 1 0 0,1 2 0 0 0,0-2-77 0 0,0 1 0 0 0,-1-1 0 0 0,1 1 1 0 0,0-1-1 0 0,0 1 0 0 0,0-1 1 0 0,0 0-1 0 0,0 1 0 0 0,0-1 0 0 0,0 0 1 0 0,0 0-1 0 0,0 0 0 0 0,0 0 1 0 0,0 0-1 0 0,0 0 0 0 0,0 0 0 0 0,0 0 1 0 0,0 0-1 0 0,1-1 0 0 0,8-1 46 0 0,0 0 0 0 0,0-1-1 0 0,-1 0 1 0 0,1-1-1 0 0,13-7 1 0 0,-17 7-83 0 0,1 1 1 0 0,0 0-1 0 0,0 0 0 0 0,0 0 1 0 0,0 1-1 0 0,0 0 0 0 0,0 0 1 0 0,1 1-1 0 0,-1 0 0 0 0,1 0 1 0 0,12 1-1 0 0,-18 0-71 0 0,-1 1 1 0 0,1-1 0 0 0,0 1-1 0 0,-1 0 1 0 0,1 0-1 0 0,-1-1 1 0 0,1 1 0 0 0,-1 0-1 0 0,1 0 1 0 0,-1 1-1 0 0,1-1 1 0 0,-1 0-1 0 0,0 0 1 0 0,0 1 0 0 0,0-1-1 0 0,0 0 1 0 0,0 1-1 0 0,0-1 1 0 0,0 1 0 0 0,0 0-1 0 0,0-1 1 0 0,-1 1-1 0 0,1 0 1 0 0,-1-1 0 0 0,1 4-1 0 0,0-4 46 0 0,-1 0 1 0 0,0 0-1 0 0,0 0 0 0 0,0 0 0 0 0,0 0 0 0 0,0 0 1 0 0,0 0-1 0 0,0 0 0 0 0,0 0 0 0 0,0 0 0 0 0,-1 0 1 0 0,1 0-1 0 0,0 0 0 0 0,-1 0 0 0 0,1 0 0 0 0,-1 0 1 0 0,1 0-1 0 0,-1 0 0 0 0,1 0 0 0 0,-1-1 0 0 0,1 1 1 0 0,-1 0-1 0 0,0 0 0 0 0,1-1 0 0 0,-1 1 0 0 0,0 0 1 0 0,0-1-1 0 0,0 1 0 0 0,1-1 0 0 0,-1 1 1 0 0,0-1-1 0 0,0 1 0 0 0,0-1 0 0 0,0 0 0 0 0,0 1 1 0 0,0-1-1 0 0,0 0 0 0 0,0 0 0 0 0,0 0 0 0 0,0 0 1 0 0,0 0-1 0 0,0 0 0 0 0,0 0 0 0 0,0 0 0 0 0,-1 0 1 0 0,-17-3 32 0 0,16 2 44 0 0,-1 1 0 0 0,1-1 0 0 0,-1 1 1 0 0,1 0-1 0 0,-1 0 0 0 0,0 0 0 0 0,-3 1 0 0 0,6-1-24 0 0,-1 1-1 0 0,1-1 0 0 0,0 1 0 0 0,0 0 0 0 0,-1-1 0 0 0,1 1 0 0 0,0 0 0 0 0,0 0 0 0 0,0 0 1 0 0,0 0-1 0 0,0 0 0 0 0,0 0 0 0 0,0 0 0 0 0,0 0 0 0 0,0 0 0 0 0,1 0 0 0 0,-1 0 1 0 0,0 1-1 0 0,1-1 0 0 0,-1 0 0 0 0,1 1 0 0 0,-1 1 0 0 0,-2 7 43 0 0,1 1 0 0 0,0-1 0 0 0,1 1-1 0 0,0-1 1 0 0,0 1 0 0 0,1-1 0 0 0,1 1-1 0 0,3 19 1 0 0,-3-21-454 0 0,1-1-1 0 0,0 0 1 0 0,0 1-1 0 0,1-1 0 0 0,0 0 1 0 0,1 0-1 0 0,0-1 1 0 0,0 1-1 0 0,0-1 1 0 0,1 0-1 0 0,8 10 1 0 0,1-7-2755 0 0,-9-16-129 0 0,-4 3 2607 0 0,7-2-2986 0 0</inkml:trace>
</inkml:ink>
</file>

<file path=ppt/ink/ink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2:24.8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 51 12083 0 0,'-2'0'277'0'0,"1"-1"-1"0"0,0 1 1 0 0,0-1 0 0 0,0 1 0 0 0,-1-1 0 0 0,1 1 0 0 0,0 0 0 0 0,-1-1 0 0 0,1 1 0 0 0,0 0 0 0 0,-1 0 0 0 0,1 0 0 0 0,0 0 0 0 0,-1 0 0 0 0,1 0 0 0 0,0 1 0 0 0,-1-1 0 0 0,0 1 0 0 0,1-1-153 0 0,0 1 0 0 0,0-1 0 0 0,1 1 0 0 0,-1 0 0 0 0,0-1 0 0 0,1 1 1 0 0,-1 0-1 0 0,1-1 0 0 0,-1 1 0 0 0,1 0 0 0 0,0 0 0 0 0,-1 0 0 0 0,1-1 1 0 0,0 1-1 0 0,-1 0 0 0 0,1 0 0 0 0,0 0 0 0 0,0 0 0 0 0,0 0 0 0 0,0 1 0 0 0,0 7 69 0 0,0 0-1 0 0,1 0 1 0 0,1 0-1 0 0,3 14 0 0 0,-1-1-26 0 0,18 109 48 0 0,-24-148-1321 0 0,0 1 0 0 0,1 0 0 0 0,2-21 1 0 0,0 15 954 0 0,1 0 1 0 0,1 1 0 0 0,1-1-1 0 0,9-27 1 0 0,-12 45 171 0 0,1 0-1 0 0,-1 0 1 0 0,1 0 0 0 0,0 1-1 0 0,0-1 1 0 0,0 1 0 0 0,1-1 0 0 0,-1 1-1 0 0,1 0 1 0 0,-1 0 0 0 0,1 0 0 0 0,0 0-1 0 0,5-3 1 0 0,-7 6 13 0 0,1-1 1 0 0,0 0-1 0 0,0 1 0 0 0,-1-1 0 0 0,1 1 1 0 0,0-1-1 0 0,0 1 0 0 0,-1 0 1 0 0,1 0-1 0 0,0 0 0 0 0,0 0 1 0 0,0 0-1 0 0,0 0 0 0 0,-1 0 0 0 0,1 1 1 0 0,0-1-1 0 0,0 1 0 0 0,-1-1 1 0 0,1 1-1 0 0,0 0 0 0 0,-1-1 0 0 0,1 1 1 0 0,0 0-1 0 0,-1 0 0 0 0,1 0 1 0 0,-1 1-1 0 0,0-1 0 0 0,1 0 1 0 0,-1 0-1 0 0,0 1 0 0 0,2 2 0 0 0,0 0 35 0 0,0 1 0 0 0,0-1 0 0 0,-1 1 0 0 0,0-1 0 0 0,0 1 0 0 0,0 0 0 0 0,-1 0 0 0 0,1 0 0 0 0,-1 0 0 0 0,0 0 0 0 0,-1 0 0 0 0,1 0 0 0 0,-1 1 0 0 0,0-1 0 0 0,0 0 0 0 0,-1 0 0 0 0,1 0 0 0 0,-2 6 0 0 0,-2 7-55 0 0,0 0 0 0 0,-1 0 0 0 0,-13 29 1 0 0,14-39-77 0 0,0 0 0 0 0,0 0 0 0 0,-11 14 0 0 0,14-21 53 0 0,0 0 1 0 0,1 1-1 0 0,-1-1 1 0 0,0 0 0 0 0,0 0-1 0 0,0 0 1 0 0,0 0 0 0 0,0 0-1 0 0,0 0 1 0 0,0 0 0 0 0,0 0-1 0 0,-1 0 1 0 0,1-1-1 0 0,0 1 1 0 0,0 0 0 0 0,-1-1-1 0 0,1 1 1 0 0,0-1 0 0 0,-1 1-1 0 0,1-1 1 0 0,-1 0-1 0 0,1 0 1 0 0,0 0 0 0 0,-1 1-1 0 0,1-1 1 0 0,-1 0 0 0 0,1-1-1 0 0,-1 1 1 0 0,1 0-1 0 0,0 0 1 0 0,-1-1 0 0 0,1 1-1 0 0,0 0 1 0 0,-2-2 0 0 0,2 2-2 0 0,1 0 0 0 0,0 0 0 0 0,0 0 0 0 0,-1 0 1 0 0,1 0-1 0 0,0 0 0 0 0,0-1 0 0 0,0 1 1 0 0,-1 0-1 0 0,1 0 0 0 0,0 0 0 0 0,0 0 0 0 0,0-1 1 0 0,0 1-1 0 0,-1 0 0 0 0,1 0 0 0 0,0 0 0 0 0,0-1 1 0 0,0 1-1 0 0,0 0 0 0 0,0 0 0 0 0,0-1 1 0 0,0 1-1 0 0,-1 0 0 0 0,1 0 0 0 0,0-1 0 0 0,0 1 1 0 0,0 0-1 0 0,0 0 0 0 0,0 0 0 0 0,0-1 1 0 0,0 1-1 0 0,0 0 0 0 0,1 0 0 0 0,-1-1 0 0 0,0 1 1 0 0,0 0-1 0 0,0-1 0 0 0,10-4-63 0 0,16 1 326 0 0,4 5-95 0 0,1 1 1 0 0,32 6 0 0 0,-12 5-4176 0 0,-83 5-4468 0 0,-9-5 8234 0 0,0 0 1193 0 0,19-1 2642 0 0,26 9 4488 0 0,2 6-6533 0 0,-6-16-1430 0 0,0 0 1 0 0,-1 0-1 0 0,0-1 1 0 0,-1 1-1 0 0,0 0 1 0 0,-1-1-1 0 0,0 1 1 0 0,0-1-1 0 0,-1 0 1 0 0,-1 0-1 0 0,0 0 1 0 0,-7 11 0 0 0,11-20-111 0 0,1-1 1 0 0,0 0 0 0 0,0 1 0 0 0,0-1 0 0 0,-1 1 0 0 0,1-1 0 0 0,0 1-1 0 0,0-1 1 0 0,-1 0 0 0 0,1 1 0 0 0,0-1 0 0 0,-1 1 0 0 0,1-1-1 0 0,-1 0 1 0 0,1 0 0 0 0,0 1 0 0 0,-1-1 0 0 0,1 0 0 0 0,-1 0 0 0 0,1 1-1 0 0,-1-1 1 0 0,1 0 0 0 0,-1 0 0 0 0,1 0 0 0 0,-1 0 0 0 0,1 0 0 0 0,-1 0-1 0 0,1 0 1 0 0,-1 1 0 0 0,1-2 0 0 0,-1 1 0 0 0,1 0 0 0 0,-1 0 0 0 0,1 0-1 0 0,-1 0 1 0 0,1 0 0 0 0,-1 0 0 0 0,1 0 0 0 0,-1-1 0 0 0,1 1 0 0 0,0 0-1 0 0,-1 0 1 0 0,1-1 0 0 0,-1 1 0 0 0,1 0 0 0 0,0-1 0 0 0,-1 1 0 0 0,1 0-1 0 0,0-1 1 0 0,-1 1 0 0 0,1 0 0 0 0,0-1 0 0 0,-1 1 0 0 0,1-1-1 0 0,0 1 1 0 0,0-1 0 0 0,0 1 0 0 0,-1-1 0 0 0,1 0 0 0 0,0 0 0 0 0,0 0 1 0 0,0 0 0 0 0,0 0-1 0 0,0 0 1 0 0,0 0 0 0 0,0 0-1 0 0,0 0 1 0 0,0 0 0 0 0,0-1-1 0 0,0 1 1 0 0,1 0 0 0 0,-1 0-1 0 0,1 0 1 0 0,-1 0 0 0 0,0 0-1 0 0,1 1 1 0 0,0-1 0 0 0,-1 0-1 0 0,1 0 1 0 0,0 0 0 0 0,-1 0-1 0 0,1 0 1 0 0,0 1 0 0 0,0-1-1 0 0,-1 0 1 0 0,1 1 0 0 0,0-1-1 0 0,0 1 1 0 0,0-1 0 0 0,0 1-1 0 0,0-1 1 0 0,1 0 0 0 0,4 0 24 0 0,0-1 0 0 0,1 1 0 0 0,-1 1 0 0 0,0-1 0 0 0,1 1 0 0 0,-1 0 0 0 0,0 0 0 0 0,7 1 0 0 0,55 12 77 0 0,-38-6-73 0 0,12 0-276 0 0,5 1-2948 0 0,-17-1-4172 0 0,-19-2 883 0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2:58.5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35 6081 0 0,'3'-1'8607'0'0,"5"-3"-3910"0"0,52-18-2020 0 0,-50 20-2582 0 0,0 0-1 0 0,0 0 1 0 0,-1 1-1 0 0,1 1 1 0 0,13 0-1 0 0,-20 1-269 0 0,0-1 1 0 0,0 1-1 0 0,0-1 1 0 0,0 1-1 0 0,0 0 0 0 0,0 0 1 0 0,0 1-1 0 0,0-1 1 0 0,3 3-1 0 0,-5-3-253 0 0,1 0 0 0 0,0 1-1 0 0,-1-1 1 0 0,1 1 0 0 0,-1-1-1 0 0,0 1 1 0 0,1 0 0 0 0,-1-1 0 0 0,0 1-1 0 0,0 0 1 0 0,0 0 0 0 0,0 0 0 0 0,-1 0-1 0 0,2 4 1 0 0,-2-5 40 0 0,0 1 0 0 0,0-1 0 0 0,0 0-1 0 0,0 1 1 0 0,0-1 0 0 0,0 0 0 0 0,0 0 0 0 0,-1 1-1 0 0,1-1 1 0 0,0 0 0 0 0,-1 1 0 0 0,0-1 0 0 0,1 0-1 0 0,-1 0 1 0 0,0 2 0 0 0,-17 20-1688 0 0,2 2 1533 0 0,4 4 732 0 0,2-7 2269 0 0,2 0 5131 0 0,7-20-7536 0 0,1 0 0 0 0,0 0 0 0 0,-1-1 0 0 0,1 1 0 0 0,0 0 0 0 0,0-1 0 0 0,0 1 0 0 0,0 0 0 0 0,1 0 0 0 0,-1-1 0 0 0,0 1 0 0 0,1 0 0 0 0,-1-1 0 0 0,1 1 0 0 0,0-1 0 0 0,-1 1 1 0 0,1 0-1 0 0,0-1 0 0 0,0 0 0 0 0,0 1 0 0 0,0-1 0 0 0,0 1 0 0 0,0-1 0 0 0,2 1 0 0 0,-1 0-46 0 0,-1-1-1 0 0,0 1 1 0 0,0-1-1 0 0,0 1 1 0 0,1 0 0 0 0,-1-1-1 0 0,-1 1 1 0 0,1 0 0 0 0,0 0-1 0 0,0-1 1 0 0,-1 1-1 0 0,1 0 1 0 0,-1 0 0 0 0,1 2-1 0 0,-2-2 158 0 0,-2-9-152 0 0,-2-12 24 0 0,5 14 222 0 0,-1 0 0 0 0,2 1-1 0 0,-1-1 1 0 0,0 0 0 0 0,1 0 0 0 0,0 1-1 0 0,0-1 1 0 0,0 0 0 0 0,1 1-1 0 0,-1-1 1 0 0,1 1 0 0 0,3-6-1 0 0,-4 10-226 0 0,-1 0-1 0 0,1-1 0 0 0,-1 1 1 0 0,1 0-1 0 0,-1 0 0 0 0,1 0 1 0 0,-1-1-1 0 0,1 1 0 0 0,-1 0 1 0 0,1 0-1 0 0,-1 0 0 0 0,1 0 1 0 0,-1 0-1 0 0,1 0 0 0 0,-1 0 0 0 0,1 0 1 0 0,-1 0-1 0 0,1 0 0 0 0,-1 1 1 0 0,1-1-1 0 0,-1 0 0 0 0,1 0 1 0 0,-1 0-1 0 0,0 1 0 0 0,1-1 1 0 0,-1 0-1 0 0,1 0 0 0 0,-1 1 0 0 0,0-1 1 0 0,1 0-1 0 0,-1 1 0 0 0,1-1 1 0 0,-1 1-1 0 0,0-1 0 0 0,0 0 1 0 0,1 1-1 0 0,16 21 269 0 0,-8-10 336 0 0,-6-12-621 0 0,0 0 0 0 0,0 0 1 0 0,0 0-1 0 0,1 0 1 0 0,-1 0-1 0 0,0-1 1 0 0,0 1-1 0 0,0-1 1 0 0,0 0-1 0 0,0 1 1 0 0,4-3-1 0 0,10-2 11 0 0,-13 5-7 0 0,1 0-1 0 0,-1 0 0 0 0,1 0 1 0 0,-1 0-1 0 0,1 1 1 0 0,-1-1-1 0 0,1 1 0 0 0,-1 0 1 0 0,0 1-1 0 0,6 1 0 0 0,-10-2 5 0 0,1-1 0 0 0,0 1 0 0 0,0-1 0 0 0,0 1 0 0 0,0-1 1 0 0,-1 1-1 0 0,1-1 0 0 0,0 1 0 0 0,-1 0 0 0 0,1-1 0 0 0,0 1 0 0 0,-1 0 0 0 0,1 0 0 0 0,-1-1 0 0 0,1 1 0 0 0,-1 0 0 0 0,1 0 0 0 0,-1 0 0 0 0,0 0 0 0 0,1 1 0 0 0,-1 0 6 0 0,0-1 1 0 0,0 1 0 0 0,-1-1 0 0 0,1 0-1 0 0,0 1 1 0 0,-1-1 0 0 0,1 0 0 0 0,-1 1-1 0 0,0-1 1 0 0,1 0 0 0 0,-1 0 0 0 0,0 0-1 0 0,0 1 1 0 0,0-1 0 0 0,1 0 0 0 0,-1 0-1 0 0,0 0 1 0 0,-1 0 0 0 0,0 0 0 0 0,-3 3-25 0 0,0 0 1 0 0,-1-1-1 0 0,1 0 1 0 0,-1 0-1 0 0,0 0 1 0 0,1-1-1 0 0,-1 0 1 0 0,-1 0-1 0 0,1 0 1 0 0,0-1-1 0 0,0 0 1 0 0,-10 1-1 0 0,5-2 61 0 0,0 1-1 0 0,0-1 0 0 0,-21-4 1 0 0,146 25-966 0 0,-76-16-3401 0 0,-38-4 4183 0 0,0-1 0 0 0,1 0 0 0 0,-1 0 1 0 0,0 0-1 0 0,0 0 0 0 0,1 1 0 0 0,-1-1 0 0 0,0 0 0 0 0,0 0 0 0 0,0 0 0 0 0,1 0 1 0 0,-1 0-1 0 0,0 0 0 0 0,1 0 0 0 0,-1 0 0 0 0,0 0 0 0 0,0 0 0 0 0,1 0 0 0 0,-1 0 0 0 0,0 0 1 0 0,0 0-1 0 0,1 0 0 0 0,-1 0 0 0 0,0 0 0 0 0,0 0 0 0 0,1 0 0 0 0,-1 0 0 0 0,0 0 0 0 0,0 0 1 0 0,1 0-1 0 0,-1-1 0 0 0,0 1 0 0 0,0 0 0 0 0,0 0 0 0 0,1 0 0 0 0,-1 0 0 0 0,0-1 0 0 0,0 1 1 0 0,0 0-1 0 0,0 0 0 0 0,1 0 0 0 0,-1-1 0 0 0,0 1 0 0 0,0 0 0 0 0,0 0 0 0 0,0-1 0 0 0,0 1 1 0 0,0 0-1 0 0,0 0 0 0 0,0-1 0 0 0,0 1 0 0 0,0 0 0 0 0,1 0 0 0 0,-1-1 0 0 0,0 1 0 0 0,-1 0 1 0 0,1 0-1 0 0,0-1 0 0 0,0 1 0 0 0,0-1 0 0 0,0-4-2595 0 0,8 3-3711 0 0</inkml:trace>
</inkml:ink>
</file>

<file path=ppt/ink/ink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2:28.9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203 95 4201 0 0,'-7'-10'1554'0'0,"0"1"0"0"0,-1 0 1 0 0,0 0-1 0 0,-1 1 0 0 0,0 0 0 0 0,-17-11 0 0 0,23 16-1413 0 0,0 1-1 0 0,-1-1 0 0 0,0 1 0 0 0,1 0 0 0 0,-1 0 0 0 0,0 1 0 0 0,0-1 1 0 0,0 1-1 0 0,0 0 0 0 0,0 0 0 0 0,0 0 0 0 0,0 1 0 0 0,0-1 1 0 0,0 1-1 0 0,0 0 0 0 0,0 0 0 0 0,-1 0 0 0 0,1 1 0 0 0,0 0 0 0 0,0-1 1 0 0,0 1-1 0 0,-6 3 0 0 0,8-2-125 0 0,-1 0-1 0 0,1 0 1 0 0,-1 0 0 0 0,1 0 0 0 0,0 1 0 0 0,0-1-1 0 0,0 1 1 0 0,1-1 0 0 0,-1 1 0 0 0,1 0-1 0 0,-1 0 1 0 0,1 0 0 0 0,0 0 0 0 0,0 0 0 0 0,0 0-1 0 0,0 0 1 0 0,1 0 0 0 0,-1 0 0 0 0,1 5-1 0 0,-1 8 51 0 0,0 0-1 0 0,2 22 1 0 0,-1-36-65 0 0,37 342-1049 0 0,-34-316-47 0 0,-3-12-1138 0 0,-4-6-3806 0 0,2-11 5747 0 0,1 1 0 0 0,-1-1-1 0 0,1 0 1 0 0,0 1 0 0 0,0-1 0 0 0,-1 0 0 0 0,1 0 0 0 0,0 0 0 0 0,0 0 0 0 0,0 0 0 0 0,0 0-1 0 0,0 0 1 0 0,-1-2 0 0 0,-5-4-2321 0 0</inkml:trace>
</inkml:ink>
</file>

<file path=ppt/ink/ink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2:29.3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49 44 3865 0 0,'-5'-2'500'0'0,"3"1"-270"0"0,0 0-1 0 0,-1 1 1 0 0,1-1 0 0 0,0 0-1 0 0,0 1 1 0 0,0 0-1 0 0,0-1 1 0 0,-1 1 0 0 0,1 0-1 0 0,0 0 1 0 0,0 0-1 0 0,0 0 1 0 0,-1 1 0 0 0,1-1-1 0 0,0 0 1 0 0,-7 0 4528 0 0,13-8-2870 0 0,8-8-274 0 0,-8 14-1432 0 0,0 0-1 0 0,1 0 1 0 0,-1 0-1 0 0,0 1 0 0 0,0 0 1 0 0,1 0-1 0 0,-1 0 0 0 0,1 0 1 0 0,-1 0-1 0 0,8 1 0 0 0,51 4 51 0 0,-18-1-450 0 0,22-6-3076 0 0,20 1-6527 0 0,-75 3 6724 0 0</inkml:trace>
</inkml:ink>
</file>

<file path=ppt/ink/ink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2:31.2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178 0 4625 0 0,'-4'6'934'0'0,"1"1"-1"0"0,0-1 1 0 0,0 1 0 0 0,0 0 0 0 0,1 0-1 0 0,0 0 1 0 0,0 0 0 0 0,1 0 0 0 0,-1 12-1 0 0,1 8 213 0 0,4 35 0 0 0,-1-10 101 0 0,10 65-180 0 0,-12-118-1063 0 0,-1 0-1 0 0,1 0 1 0 0,-1 0 0 0 0,1 0-1 0 0,-1 0 1 0 0,1 0 0 0 0,-1 0-1 0 0,0 0 1 0 0,0 1-1 0 0,1-1 1 0 0,-1 0 0 0 0,0 0-1 0 0,0 1 1 0 0,0-1 0 0 0,0 1-1 0 0,0-1 1 0 0,0 1 0 0 0,0-1-1 0 0,-1 0 1 0 0,-24-10-271 0 0,20 9 261 0 0,1 0 15 0 0,0 0-1 0 0,0 0 1 0 0,0 1 0 0 0,-1-1 0 0 0,1 1-1 0 0,0 1 1 0 0,-1-1 0 0 0,1 1-1 0 0,-1 0 1 0 0,1 0 0 0 0,0 1 0 0 0,-1-1-1 0 0,1 1 1 0 0,-7 2 0 0 0,10-2 19 0 0,0 0 0 0 0,0 0 0 0 0,0 0 0 0 0,0 0 0 0 0,0 1 0 0 0,0-1 0 0 0,1 0 0 0 0,-1 1 0 0 0,0-1 0 0 0,1 1 0 0 0,-1 0 0 0 0,1 0 0 0 0,-1-1 0 0 0,1 1 0 0 0,0 0 0 0 0,0 0 0 0 0,0 0 0 0 0,0 1 0 0 0,0-1 0 0 0,0 0 0 0 0,1 0 0 0 0,-1 0 0 0 0,1 1 0 0 0,-1-1 0 0 0,1 0 0 0 0,0 0 0 0 0,0 1 0 0 0,0-1 0 0 0,0 0 0 0 0,0 1 0 0 0,1-1 0 0 0,-1 0 0 0 0,0 0 0 0 0,1 0 0 0 0,2 5 0 0 0,-3-5-17 0 0,1 0 0 0 0,-1 0-1 0 0,1 0 1 0 0,0 0 0 0 0,0 0 0 0 0,0 0 0 0 0,0-1 0 0 0,0 1 0 0 0,1 0-1 0 0,-1-1 1 0 0,0 1 0 0 0,1 0 0 0 0,-1-1 0 0 0,1 0 0 0 0,0 1 0 0 0,-1-1-1 0 0,1 0 1 0 0,0 0 0 0 0,2 1 0 0 0,-1 0-21 0 0,1-1 1 0 0,0 0-1 0 0,0 0 0 0 0,-1-1 1 0 0,1 1-1 0 0,0-1 0 0 0,0 1 1 0 0,0-1-1 0 0,7-1 0 0 0,39-10-3562 0 0,-10-7-6639 0 0,-29 13 6543 0 0</inkml:trace>
</inkml:ink>
</file>

<file path=ppt/ink/ink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2:31.9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217 42 6025 0 0,'0'-1'680'0'0,"0"-1"0"0"0,0 1 0 0 0,0-1 0 0 0,0 1-1 0 0,0-1 1 0 0,-1 1 0 0 0,1-1 0 0 0,-1 1 0 0 0,1-1-1 0 0,-1 1 1 0 0,1-1 0 0 0,-1 1 0 0 0,0 0 0 0 0,0-1 0 0 0,0 1-1 0 0,0 0 1 0 0,-2-2 0 0 0,2 1-238 0 0,-1 1-1 0 0,0 0 1 0 0,0-1 0 0 0,0 1-1 0 0,-1 0 1 0 0,1 0-1 0 0,0 0 1 0 0,0 1 0 0 0,-1-1-1 0 0,-3 0 1 0 0,-6 0-501 0 0,0 0 1 0 0,0 1-1 0 0,-23 3 1 0 0,9-1 916 0 0,9-4-789 0 0,-21 1-60 0 0,37 0 6 0 0,0 1 0 0 0,-1 0 1 0 0,1 0-1 0 0,-1 1 0 0 0,1-1 0 0 0,0 0 1 0 0,-1 0-1 0 0,1 1 0 0 0,0-1 0 0 0,-1 1 1 0 0,1-1-1 0 0,0 1 0 0 0,-1-1 1 0 0,1 1-1 0 0,0 0 0 0 0,0 0 0 0 0,0-1 1 0 0,-2 3-1 0 0,3 0 43 0 0,-1 0 1 0 0,1 1 0 0 0,0-1-1 0 0,1 0 1 0 0,-1 1-1 0 0,0-1 1 0 0,1 0-1 0 0,0 1 1 0 0,0-1 0 0 0,0 0-1 0 0,2 4 1 0 0,1 6 81 0 0,46 263 528 0 0,-49-273-670 0 0,-1-1 0 0 0,1 1-1 0 0,0-1 1 0 0,0 1 0 0 0,0-1 0 0 0,0 1 0 0 0,0-1 0 0 0,0 0 0 0 0,1 0 0 0 0,-1 0-1 0 0,1 1 1 0 0,-1-1 0 0 0,1-1 0 0 0,0 1 0 0 0,0 0 0 0 0,0 0 0 0 0,0-1 0 0 0,0 1 0 0 0,0-1-1 0 0,0 1 1 0 0,1-1 0 0 0,-1 0 0 0 0,0 0 0 0 0,1 0 0 0 0,-1 0 0 0 0,1-1 0 0 0,-1 1-1 0 0,1-1 1 0 0,3 1 0 0 0,0-1-4 0 0,-1 0 0 0 0,0 0 0 0 0,0-1 0 0 0,0 0 1 0 0,1 0-1 0 0,-1 0 0 0 0,0-1 0 0 0,0 1 0 0 0,-1-1 0 0 0,1 0 0 0 0,0-1 0 0 0,-1 1 0 0 0,7-5 0 0 0,-8 5-360 0 0,30-18 371 0 0,-16 16-4275 0 0,-16 4 3432 0 0,0 0-1 0 0,0 0 1 0 0,0 0-1 0 0,0 1 1 0 0,0-1-1 0 0</inkml:trace>
</inkml:ink>
</file>

<file path=ppt/ink/ink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2:35.0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0 7450 0 0,'-6'11'9920'0'0,"5"6"-5478"0"0,7 23-3516 0 0,-2-23 52 0 0,5 85 388 0 0,-7-60-1383 0 0,2-1 1 0 0,19 76-1 0 0,-23-116-91 0 0,0 0 0 0 0,0-1 0 0 0,0 1 0 0 0,0 0 0 0 0,0-1 0 0 0,0 1 1 0 0,1 0-1 0 0,-1-1 0 0 0,0 1 0 0 0,0-1 0 0 0,1 1 0 0 0,-1-1 0 0 0,1 1 0 0 0,-1 0 0 0 0,0-1 0 0 0,1 1 0 0 0,-1-1 0 0 0,1 0 0 0 0,-1 1 1 0 0,1-1-1 0 0,-1 1 0 0 0,1-1 0 0 0,0 1 0 0 0,8-10-5125 0 0,3-24-3701 0 0,-7 14 3532 0 0</inkml:trace>
</inkml:ink>
</file>

<file path=ppt/ink/ink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2:35.6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24 6281 0 0,'-3'-7'16665'0'0,"18"-1"-13804"0"0,-13 7-2816 0 0,-1 0 1 0 0,1 0-1 0 0,0 0 0 0 0,-1 1 1 0 0,1-1-1 0 0,0 0 0 0 0,0 1 1 0 0,0-1-1 0 0,-1 1 0 0 0,1-1 1 0 0,0 1-1 0 0,0 0 0 0 0,0 0 1 0 0,0 0-1 0 0,0 0 0 0 0,-1 0 1 0 0,1 0-1 0 0,0 0 0 0 0,3 2 1 0 0,42 12-148 0 0,-30-8 154 0 0,30 7-40 0 0,-24-8-5 0 0,39 16 0 0 0,-60-20 9 0 0,-1 0 1 0 0,0 0 0 0 0,1 1-1 0 0,-1-1 1 0 0,0 0 0 0 0,0 1-1 0 0,0-1 1 0 0,0 1 0 0 0,0-1-1 0 0,0 1 1 0 0,0 0 0 0 0,0-1-1 0 0,-1 1 1 0 0,1 0 0 0 0,-1 0-1 0 0,1-1 1 0 0,-1 1 0 0 0,0 0-1 0 0,1 0 1 0 0,-1 3 0 0 0,0 47 132 0 0,-1-30-112 0 0,3 49 29 0 0,21 127 0 0 0,-24-197-60 0 0,1-1 1 0 0,-1 1 0 0 0,1 0-1 0 0,-1-1 1 0 0,1 1 0 0 0,-1-1-1 0 0,0 1 1 0 0,1-1-1 0 0,-1 1 1 0 0,0-1 0 0 0,0 0-1 0 0,1 1 1 0 0,-1-1-1 0 0,0 0 1 0 0,0 0 0 0 0,1 1-1 0 0,-1-1 1 0 0,0 0 0 0 0,0 0-1 0 0,1 0 1 0 0,-1 0-1 0 0,0 0 1 0 0,0 0 0 0 0,0 0-1 0 0,-1-1 1 0 0,-29 2 236 0 0,27-1-218 0 0,-14 0-508 0 0,-31 0 1471 0 0,26-5-2976 0 0,5-5-4071 0 0</inkml:trace>
</inkml:ink>
</file>

<file path=ppt/ink/ink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2:36.6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36 3609 0 0,'-2'0'16'0'0,"6"8"3794"0"0,1-25 10785 0 0,5 12-11250 0 0,22-9-1934 0 0,-22 12-1299 0 0,0 0 0 0 0,0 0 0 0 0,0 1 0 0 0,1 1 0 0 0,-1 0 0 0 0,16 1 0 0 0,65 13 145 0 0,-62-9-202 0 0,101 18-5 0 0,1 0 109 0 0,140 8 0 0 0,-48-34-177 0 0,-33-1 43 0 0,-117 2 26 0 0,81-11 0 0 0,-60 3 173 0 0,-87 9-180 0 0,0 2-1 0 0,1-1 1 0 0,-1 1-1 0 0,0 0 0 0 0,1 1 1 0 0,10 3-1 0 0,-10-3-53 0 0,-1 0 0 0 0,1 0 0 0 0,1-1 0 0 0,10 1 0 0 0,-26-11-6665 0 0,-11-7-1709 0 0,7 7 4302 0 0,11 9 4003 0 0,-12-11-6505 0 0</inkml:trace>
</inkml:ink>
</file>

<file path=ppt/ink/ink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2:37.0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175 0 13155 0 0,'-1'1'267'0'0,"0"-1"1"0"0,0 0-1 0 0,0 1 0 0 0,0-1 1 0 0,0 1-1 0 0,0-1 0 0 0,1 1 1 0 0,-1-1-1 0 0,0 1 0 0 0,0 0 1 0 0,1 0-1 0 0,-1-1 0 0 0,0 1 1 0 0,1 0-1 0 0,-1 0 0 0 0,1 0 1 0 0,-1-1-1 0 0,1 1 0 0 0,-1 0 1 0 0,1 0-1 0 0,0 0 1 0 0,-1 1-1 0 0,1 0-70 0 0,0 0 1 0 0,0 0-1 0 0,0 0 1 0 0,0 0-1 0 0,0 0 0 0 0,0 0 1 0 0,1 0-1 0 0,-1 0 1 0 0,1 0-1 0 0,-1 0 0 0 0,2 1 1 0 0,3 7-121 0 0,1 0-1 0 0,-1 0 1 0 0,11 12 0 0 0,-8-11 466 0 0,39 44-32 0 0,-35-43-459 0 0,0 2 0 0 0,-1-1 0 0 0,12 19 0 0 0,-22-29-36 0 0,0 0 0 0 0,0 0 0 0 0,-1 0 0 0 0,1-1 0 0 0,-1 1 0 0 0,1 0 0 0 0,-1 0 0 0 0,0 0-1 0 0,0 0 1 0 0,0 0 0 0 0,-1 0 0 0 0,1-1 0 0 0,-1 1 0 0 0,1 0 0 0 0,-1 0 0 0 0,0 0 0 0 0,0-1 0 0 0,0 1 0 0 0,0 0 0 0 0,-1-1-1 0 0,1 1 1 0 0,-1-1 0 0 0,0 0 0 0 0,1 1 0 0 0,-1-1 0 0 0,0 0 0 0 0,-4 3 0 0 0,-5 6 37 0 0,1-2 0 0 0,-1 0 0 0 0,0 0 0 0 0,-17 9 0 0 0,-28 14-276 0 0,-34 21-2216 0 0,35-6-7539 0 0,55-47 9810 0 0,-1 0 1 0 0,1 1-1 0 0,0-1 0 0 0,-1 0 0 0 0,1 0 0 0 0,-1 1 1 0 0,1-1-1 0 0,0 0 0 0 0,-1 0 0 0 0,1 1 1 0 0,-1-1-1 0 0,1 0 0 0 0,-1 0 0 0 0,1 0 0 0 0,-1 0 1 0 0,1 0-1 0 0,-1 0 0 0 0,1 0 0 0 0,-1 0 1 0 0,1 0-1 0 0,0 0 0 0 0,-1 0 0 0 0,1 0 0 0 0,-1 0 1 0 0,1 0-1 0 0,-1 0 0 0 0,1-1 0 0 0,-1 1 1 0 0,-2-1-646 0 0</inkml:trace>
</inkml:ink>
</file>

<file path=ppt/ink/ink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2:37.8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224 129 4953 0 0,'-2'-8'2208'0'0,"0"-1"1"0"0,-1 1-1 0 0,0 0 0 0 0,-5-10 0 0 0,4 11-1569 0 0,0 0 0 0 0,-1 0 0 0 0,0 0 0 0 0,0 1-1 0 0,-6-7 1 0 0,8 10-538 0 0,1 1-1 0 0,-1-1 1 0 0,0 0-1 0 0,0 1 1 0 0,-1 0-1 0 0,1 0 1 0 0,0 0-1 0 0,-1 0 1 0 0,1 0-1 0 0,-1 1 1 0 0,1-1-1 0 0,-1 1 1 0 0,0 0-1 0 0,0 0 1 0 0,1 1-1 0 0,-1-1 1 0 0,0 1-1 0 0,0-1 1 0 0,0 1-1 0 0,0 1 1 0 0,0-1-1 0 0,1 0 1 0 0,-1 1-1 0 0,0 0 1 0 0,0 0-1 0 0,-6 2 1 0 0,6 0-51 0 0,0-1 1 0 0,0 1-1 0 0,0 0 1 0 0,0 0-1 0 0,1 1 0 0 0,-1-1 1 0 0,1 1-1 0 0,0 0 1 0 0,0 0-1 0 0,0 0 1 0 0,0 0-1 0 0,1 0 0 0 0,0 1 1 0 0,0-1-1 0 0,0 1 1 0 0,0-1-1 0 0,1 1 1 0 0,-2 8-1 0 0,-2 9-42 0 0,1 0 0 0 0,-1 36-1 0 0,5-16 96 0 0,2-1-1 0 0,12 74 0 0 0,1-3-4457 0 0,-16-105 1907 0 0</inkml:trace>
</inkml:ink>
</file>

<file path=ppt/ink/ink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2:38.2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14 5817 0 0,'13'-10'7184'0'0,"8"6"-3553"0"0,21 5-1093 0 0,-39-1-2312 0 0,38 4 1124 0 0,43 11 0 0 0,-1 4-3217 0 0,-54-13-505 0 0,-19-2-5367 0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3:32.0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7 8034 0 0,'-12'-7'11014'0'0,"19"13"-7112"0"0,3 7-3922 0 0,2 8 221 0 0,0 0 0 0 0,-2 1-1 0 0,-1 0 1 0 0,0 1-1 0 0,-2 0 1 0 0,-1 0 0 0 0,6 41-1 0 0,5 174 1528 0 0,-15-169-1588 0 0,3 134-2846 0 0,-10 273-9943 0 0,4-432 12133 0 0,1-42 286 0 0,1-1 0 0 0,-1 1 0 0 0,0 0 0 0 0,-1-1 0 0 0,1 1 0 0 0,0-1 0 0 0,0 1 0 0 0,-1-1 0 0 0,1 1 0 0 0,-1 0 0 0 0,1-1 0 0 0,-1 0 1 0 0,0 1-1 0 0,0-1 0 0 0,0 1 0 0 0,1-1 0 0 0,-3 2 0 0 0,-2 4-1131 0 0,1 12-2087 0 0</inkml:trace>
</inkml:ink>
</file>

<file path=ppt/ink/ink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2:38.8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228 50 5905 0 0,'-16'-22'10446'0'0,"-6"7"-4286"0"0,17 12-5730 0 0,0 1 0 0 0,-1 1 1 0 0,1-1-1 0 0,-1 1 0 0 0,1-1 1 0 0,-1 2-1 0 0,-9-1 0 0 0,4 1-516 0 0,1 0 0 0 0,0 1-1 0 0,-1 0 1 0 0,1 1-1 0 0,0 0 1 0 0,0 1 0 0 0,0 0-1 0 0,-16 8 1 0 0,24-10 90 0 0,0 1-1 0 0,0-1 1 0 0,0 1-1 0 0,0 0 1 0 0,0-1-1 0 0,0 1 1 0 0,1 0-1 0 0,-1 0 1 0 0,1 0 0 0 0,-1 0-1 0 0,1 0 1 0 0,0 0-1 0 0,0 1 1 0 0,0-1-1 0 0,0 0 1 0 0,0 1-1 0 0,0-1 1 0 0,1 1 0 0 0,-1-1-1 0 0,1 1 1 0 0,0-1-1 0 0,-1 1 1 0 0,1-1-1 0 0,1 3 1 0 0,-1 10 24 0 0,2-1 0 0 0,0 0 0 0 0,4 16 0 0 0,-1-4 26 0 0,-3-9-31 0 0,-2 0 1 0 0,0-1 0 0 0,-1 1 0 0 0,0 0-1 0 0,-5 18 1 0 0,3-15-23 0 0,0 0 0 0 0,1 37 0 0 0,2-55-8 0 0,0 1 1 0 0,0-1-1 0 0,1 0 0 0 0,-1 0 1 0 0,1 0-1 0 0,0 0 0 0 0,0 0 1 0 0,0 0-1 0 0,0 0 0 0 0,0 0 1 0 0,0 0-1 0 0,0-1 0 0 0,0 1 1 0 0,1 0-1 0 0,-1-1 0 0 0,1 1 1 0 0,-1-1-1 0 0,4 3 0 0 0,-1-1 2 0 0,1 0 0 0 0,0-1 0 0 0,0 1 0 0 0,0-1 0 0 0,0 0 0 0 0,0 0 0 0 0,7 1 0 0 0,7 0 1 0 0,0 0 0 0 0,0-1-1 0 0,22-1 1 0 0,-8-7 718 0 0,-22-1-2789 0 0,-10 6 1759 0 0,-1 1 0 0 0,0-1 0 0 0,0 1 0 0 0,0 0 1 0 0,0-1-1 0 0,0 1 0 0 0,0-1 0 0 0,-1 1 0 0 0,1-1 0 0 0,0 1 1 0 0,0 0-1 0 0,0-1 0 0 0,0 1 0 0 0,0-1 0 0 0,-1 1 0 0 0,1 0 1 0 0,0-1-1 0 0,-5-3-4422 0 0</inkml:trace>
</inkml:ink>
</file>

<file path=ppt/ink/ink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2:39.3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86 24 7298 0 0,'-1'-1'483'0'0,"0"0"1"0"0,-1 0-1 0 0,1 0 1 0 0,0 1-1 0 0,0-1 1 0 0,-1 0 0 0 0,1 0-1 0 0,0 1 1 0 0,-1-1-1 0 0,1 1 1 0 0,-1-1 0 0 0,1 1-1 0 0,-1 0 1 0 0,1 0-1 0 0,0 0 1 0 0,-1-1 0 0 0,1 1-1 0 0,-1 0 1 0 0,1 1-1 0 0,-1-1 1 0 0,1 0-1 0 0,-1 0 1 0 0,1 1 0 0 0,-1-1-1 0 0,1 1 1 0 0,-2 0-1 0 0,1 1-179 0 0,-1 0-1 0 0,1 0 1 0 0,0 0-1 0 0,-1 0 1 0 0,1 0-1 0 0,0 0 1 0 0,0 1-1 0 0,1-1 1 0 0,-1 1-1 0 0,1 0 1 0 0,-1-1-1 0 0,0 4 1 0 0,-3 5-213 0 0,2-1 0 0 0,0 0 1 0 0,0 1-1 0 0,1 0 0 0 0,0 0 0 0 0,0 14 1 0 0,2-19-75 0 0,1 1 1 0 0,-1-1 0 0 0,2 0 0 0 0,-1 0-1 0 0,1 1 1 0 0,0-1 0 0 0,0 0 0 0 0,0 0-1 0 0,1-1 1 0 0,0 1 0 0 0,0 0-1 0 0,8 9 1 0 0,-10-14-19 0 0,0 1 0 0 0,1-1-1 0 0,-1 0 1 0 0,0 0 0 0 0,1 0-1 0 0,-1 1 1 0 0,1-1 0 0 0,-1-1-1 0 0,1 1 1 0 0,0 0 0 0 0,-1 0-1 0 0,1 0 1 0 0,0-1 0 0 0,-1 1 0 0 0,1-1-1 0 0,0 0 1 0 0,0 1 0 0 0,-1-1-1 0 0,4 0 1 0 0,-3-1-5 0 0,0 1-1 0 0,1-1 1 0 0,-1 0 0 0 0,0 0 0 0 0,1 0-1 0 0,-1 0 1 0 0,0 0 0 0 0,0-1 0 0 0,0 1-1 0 0,0 0 1 0 0,0-1 0 0 0,0 0 0 0 0,-1 0-1 0 0,1 1 1 0 0,-1-1 0 0 0,1 0 0 0 0,-1 0-1 0 0,2-4 1 0 0,1 0-104 0 0,-1 0 0 0 0,0 0 0 0 0,0-1 0 0 0,-1 1 0 0 0,0-1 0 0 0,0 0 0 0 0,0 0 0 0 0,-1 1 1 0 0,0-1-1 0 0,-1 0 0 0 0,1 0 0 0 0,-1 0 0 0 0,-1 0 0 0 0,1 0 0 0 0,-1 0 0 0 0,0 0 0 0 0,-1 0 0 0 0,0 0 0 0 0,0 1 0 0 0,0-1 0 0 0,-1 1 0 0 0,0-1 0 0 0,0 1 0 0 0,-1 0 1 0 0,1 0-1 0 0,-1 0 0 0 0,-1 1 0 0 0,1-1 0 0 0,-1 1 0 0 0,0 0 0 0 0,-9-6 0 0 0,2 8-3503 0 0</inkml:trace>
</inkml:ink>
</file>

<file path=ppt/ink/ink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2:39.9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12 7634 0 0,'-8'-9'13429'0'0,"8"8"-13046"0"0,1 1-216 0 0,-1-1 0 0 0,1 1 0 0 0,-1 0 0 0 0,1 0 0 0 0,-1 0-1 0 0,1 0 1 0 0,-1-1 0 0 0,1 1 0 0 0,-1 0 0 0 0,1 0 0 0 0,-1 0-1 0 0,1 0 1 0 0,-1 0 0 0 0,1 0 0 0 0,-1 0 0 0 0,1 1 0 0 0,-1-1-1 0 0,1 0 1 0 0,0 0 0 0 0,-1 0 0 0 0,1 0 0 0 0,-1 1 0 0 0,0-1 0 0 0,1 0-1 0 0,0 1 1 0 0,11 4 41 0 0,1 0 0 0 0,0-1 0 0 0,21 4-1 0 0,-21-5-212 0 0,0 0-1 0 0,-1 1 0 0 0,1 0 1 0 0,13 7-1 0 0,-19-8 7 0 0,0 1 0 0 0,0 0 1 0 0,-1 0-1 0 0,1 0 0 0 0,-1 1 0 0 0,6 6 0 0 0,-10-8 14 0 0,0 0-1 0 0,0 0 1 0 0,0-1-1 0 0,0 1 1 0 0,-1 0-1 0 0,0 0 1 0 0,1 1-1 0 0,-1-1 1 0 0,0 0-1 0 0,-1 0 1 0 0,1 0-1 0 0,0 1 1 0 0,-1-1-1 0 0,0 0 1 0 0,0 1-1 0 0,0 5 1 0 0,-11 128 202 0 0,-3 125-92 0 0,14-264-115 0 0,-1 0 0 0 0,0 0 0 0 0,0 0 0 0 0,0 0 0 0 0,0 0 0 0 0,0 0 0 0 0,0 0 0 0 0,0 1 0 0 0,-1-1-1 0 0,1 0 1 0 0,0 1 0 0 0,-1-1 0 0 0,0 1 0 0 0,-1-2 0 0 0,-27-19 70 0 0,22 16-221 0 0,0 2 0 0 0,-1-1 1 0 0,1 1-1 0 0,-1 0 1 0 0,0 1-1 0 0,0 0 1 0 0,0 0-1 0 0,0 1 1 0 0,-1 0-1 0 0,1 0 1 0 0,-1 1-1 0 0,-15 1 0 0 0,11 8-5379 0 0</inkml:trace>
</inkml:ink>
</file>

<file path=ppt/ink/ink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2:40.8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90 21 8930 0 0,'-1'0'455'0'0,"-1"-1"0"0"0,1 0 0 0 0,0 0 0 0 0,0 1 0 0 0,1-1 0 0 0,-1 0 0 0 0,0 0 0 0 0,0 0 0 0 0,0 0 0 0 0,0 0 0 0 0,1 0 0 0 0,-1 0 0 0 0,1-1 0 0 0,-2-1-1 0 0,2 3-326 0 0,1 0-1 0 0,-1-1 0 0 0,0 1 0 0 0,0 0 0 0 0,0 0 0 0 0,0-1 0 0 0,1 1 0 0 0,-1 0 0 0 0,0 0 0 0 0,0-1 0 0 0,0 1 0 0 0,1 0 0 0 0,-1 0 0 0 0,0 0 0 0 0,1-1 0 0 0,-1 1 0 0 0,0 0 0 0 0,0 0 0 0 0,1 0 0 0 0,-1 0 0 0 0,0 0 0 0 0,1 0 0 0 0,-1-1 0 0 0,0 1 0 0 0,1 0 0 0 0,-1 0 0 0 0,0 0 0 0 0,1 0 0 0 0,-1 0 0 0 0,0 0 0 0 0,0 0 0 0 0,1 1 0 0 0,0-1 0 0 0,3 0 124 0 0,0 1 0 0 0,0-1 0 0 0,0 1 0 0 0,0 0 0 0 0,0 0 0 0 0,-1 1 0 0 0,1-1 0 0 0,4 3-1 0 0,-2 0-153 0 0,-1 0-1 0 0,1 0 0 0 0,-1 0 0 0 0,0 1 1 0 0,-1-1-1 0 0,1 1 0 0 0,-1 1 1 0 0,0-1-1 0 0,0 1 0 0 0,-1-1 0 0 0,1 1 1 0 0,-1 0-1 0 0,-1 0 0 0 0,1 0 0 0 0,-1 1 1 0 0,0-1-1 0 0,0 1 0 0 0,-1-1 0 0 0,0 1 1 0 0,0 0-1 0 0,0-1 0 0 0,-1 1 1 0 0,0 0-1 0 0,-1-1 0 0 0,1 1 0 0 0,-1 0 1 0 0,-3 8-1 0 0,1-1-135 0 0,0 0 1 0 0,-2 0-1 0 0,0-1 1 0 0,0 0-1 0 0,-1 1 1 0 0,-1-2-1 0 0,0 1 1 0 0,-1-1 0 0 0,0 0-1 0 0,-1-1 1 0 0,0 0-1 0 0,-11 10 1 0 0,14-16-160 0 0,0 0 1 0 0,0-1-1 0 0,-1 0 1 0 0,1 0 0 0 0,-9 3-1 0 0,14-6 123 0 0,-1 0 0 0 0,0 0 0 0 0,0 0 0 0 0,1-1-1 0 0,-1 1 1 0 0,0-1 0 0 0,0 1 0 0 0,0-1 0 0 0,0 1 0 0 0,0-1-1 0 0,0 0 1 0 0,0 0 0 0 0,0 0 0 0 0,0 0 0 0 0,0-1 0 0 0,0 1 0 0 0,1 0-1 0 0,-1-1 1 0 0,0 1 0 0 0,0-1 0 0 0,0 0 0 0 0,0 1 0 0 0,1-1-1 0 0,-4-2 1 0 0,5 3 67 0 0,0 0-1 0 0,0 0 1 0 0,0 0-1 0 0,0 0 1 0 0,-1-1-1 0 0,1 1 1 0 0,0 0-1 0 0,0 0 0 0 0,0 0 1 0 0,0 0-1 0 0,0 0 1 0 0,0-1-1 0 0,0 1 1 0 0,0 0-1 0 0,0 0 1 0 0,0 0-1 0 0,-1 0 1 0 0,1 0-1 0 0,0-1 1 0 0,0 1-1 0 0,0 0 1 0 0,0 0-1 0 0,0 0 1 0 0,0 0-1 0 0,0-1 0 0 0,0 1 1 0 0,0 0-1 0 0,0 0 1 0 0,1 0-1 0 0,-1 0 1 0 0,0 0-1 0 0,0-1 1 0 0,0 1-1 0 0,0 0 1 0 0,0 0-1 0 0,0 0 1 0 0,0 0-1 0 0,0 0 1 0 0,0-1-1 0 0,0 1 1 0 0,0 0-1 0 0,1 0 1 0 0,-1 0-1 0 0,0 0 0 0 0,0 0 1 0 0,0 0-1 0 0,0 0 1 0 0,12-4 82 0 0,10 2 276 0 0,-4 4-200 0 0,0 1 1 0 0,0 1-1 0 0,0 0 1 0 0,20 8-1 0 0,8 2-2153 0 0,1-4-5125 0 0,-45-10 6513 0 0,0 1-1 0 0,0-1 1 0 0,0 0 0 0 0,0 0 0 0 0,0-1 0 0 0,0 1 0 0 0,0 0 0 0 0,0-1-1 0 0,0 1 1 0 0,4-2 0 0 0,5-4-3613 0 0</inkml:trace>
</inkml:ink>
</file>

<file path=ppt/ink/ink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2:41.2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63 0 7842 0 0,'-9'15'10669'0'0,"0"21"-7171"0"0,6-20-2561 0 0,-8 19-309 0 0,3-12-761 0 0,1 1 0 0 0,1 0-1 0 0,-3 29 1 0 0,9-52 60 0 0,0-1 1 0 0,0 1 0 0 0,1-1-1 0 0,-1 1 1 0 0,1-1-1 0 0,-1 1 1 0 0,0-1-1 0 0,1 1 1 0 0,-1-1 0 0 0,1 1-1 0 0,-1-1 1 0 0,1 0-1 0 0,-1 1 1 0 0,1-1-1 0 0,-1 0 1 0 0,1 1 0 0 0,-1-1-1 0 0,1 0 1 0 0,0 0-1 0 0,-1 0 1 0 0,1 1-1 0 0,-1-1 1 0 0,1 0 0 0 0,0 0-1 0 0,-1 0 1 0 0,1 0-1 0 0,0 0 1 0 0,-1 0-1 0 0,1 0 1 0 0,-1 0-1 0 0,1-1 1 0 0,0 1 0 0 0,-1 0-1 0 0,1 0 1 0 0,0-1-1 0 0,35-5-46 0 0,-24 3-37 0 0,5 2-63 0 0,-1 0 1 0 0,33 3-1 0 0,-26 0-3062 0 0,1-2-3882 0 0,-14 0 1250 0 0</inkml:trace>
</inkml:ink>
</file>

<file path=ppt/ink/ink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2:41.6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130 3 12643 0 0,'-1'-1'454'0'0,"0"1"1"0"0,0-1-1 0 0,-1 1 0 0 0,1 0 1 0 0,0 0-1 0 0,0 0 1 0 0,-1 0-1 0 0,1 0 0 0 0,0 0 1 0 0,0 0-1 0 0,-1 0 1 0 0,1 0-1 0 0,0 0 0 0 0,0 1 1 0 0,0-1-1 0 0,-1 0 1 0 0,0 2-1 0 0,-20 15 2351 0 0,-11 33-3265 0 0,27-40 942 0 0,-7 10-592 0 0,8-13-104 0 0,0 0-1 0 0,0 0 0 0 0,1 1 1 0 0,0-1-1 0 0,1 1 0 0 0,-3 8 1 0 0,8-15 139 0 0,0-1 0 0 0,0 1 0 0 0,0-1 0 0 0,0 0-1 0 0,0 0 1 0 0,0 0 0 0 0,0 0 0 0 0,0 0 0 0 0,0 0 0 0 0,0 0 0 0 0,0-1 0 0 0,0 1 0 0 0,3-2 0 0 0,-2 1-5 0 0,7 0 67 0 0,-1 0 0 0 0,0 0-1 0 0,1 1 1 0 0,-1 0 0 0 0,0 1 0 0 0,15 2 0 0 0,9 4-3855 0 0,-13-3-1625 0 0,-10-4 45 0 0</inkml:trace>
  <inkml:trace contextRef="#ctx0" brushRef="#br0" timeOffset="1">220 91 5713 0 0,'-2'0'8266'0'0,"0"5"-5473"0"0,-2 1-673 0 0,-1 3-616 0 0,-1 4-511 0 0,-2 1-393 0 0,-1 1-296 0 0,-1 1-200 0 0,-2 1-288 0 0,-1 1-456 0 0,-3 3-705 0 0,0 1-991 0 0,-1 0-1041 0 0,0 0-672 0 0,3 3-2592 0 0</inkml:trace>
</inkml:ink>
</file>

<file path=ppt/ink/ink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2:42.0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4969 0 0,'24'0'8774'0'0,"0"1"-4084"0"0,51 6-1842 0 0,-58-5-1895 0 0,-14-2-869 0 0,0 0 0 0 0,1 0 0 0 0,-1 1 0 0 0,0-1 0 0 0,0 1 0 0 0,0 0 0 0 0,0 0 0 0 0,0 0 0 0 0,0 0 0 0 0,0 1 1 0 0,0-1-1 0 0,0 1 0 0 0,-1 0 0 0 0,1 0 0 0 0,0 0 0 0 0,-1 0 0 0 0,0 0 0 0 0,4 4 0 0 0,-5-3-75 0 0,0-1 1 0 0,0 1-1 0 0,0-1 1 0 0,0 1-1 0 0,-1-1 1 0 0,1 1-1 0 0,-1 0 1 0 0,0-1-1 0 0,1 1 1 0 0,-1 0-1 0 0,0-1 1 0 0,-1 1-1 0 0,1 0 1 0 0,0-1-1 0 0,-1 1 1 0 0,0 0-1 0 0,1-1 1 0 0,-1 1-1 0 0,0-1 1 0 0,0 1-1 0 0,-1-1 1 0 0,-1 4-1 0 0,-18 25-3819 0 0,-5-4-4996 0 0,9-13 1486 0 0</inkml:trace>
</inkml:ink>
</file>

<file path=ppt/ink/ink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2:42.5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55 46 13267 0 0,'-10'-3'1158'0'0,"-22"-8"1941"0"0,31 11-3008 0 0,1 0-1 0 0,-1-1 1 0 0,0 1-1 0 0,1 0 0 0 0,-1 0 1 0 0,1 0-1 0 0,-1-1 1 0 0,1 1-1 0 0,-1 0 0 0 0,1-1 1 0 0,-1 1-1 0 0,1-1 0 0 0,-1 1 1 0 0,1 0-1 0 0,-1-1 1 0 0,1 1-1 0 0,-1-1 0 0 0,1 1 1 0 0,0-1-1 0 0,-1 1 1 0 0,1-1-1 0 0,0 1 0 0 0,0-1 1 0 0,-1 0-1 0 0,1 1 1 0 0,0-1-1 0 0,0 1 0 0 0,0-1 1 0 0,0 0-1 0 0,0 1 0 0 0,0-1 1 0 0,0 0-1 0 0,0 1 1 0 0,0-1-1 0 0,0 1 0 0 0,0-1 1 0 0,0 0-1 0 0,1-1-64 0 0,1 1 0 0 0,-1 0 1 0 0,0 0-1 0 0,1 0 0 0 0,-1 0 0 0 0,1 0 0 0 0,-1 0 0 0 0,1 0 0 0 0,-1 0 0 0 0,1 1 1 0 0,0-1-1 0 0,-1 1 0 0 0,1-1 0 0 0,0 1 0 0 0,-1-1 0 0 0,1 1 0 0 0,0 0 1 0 0,3 0-1 0 0,33 1 39 0 0,-37-1-55 0 0,17 2 41 0 0,0 1 0 0 0,23 6 0 0 0,-36-8-27 0 0,0 0 0 0 0,0 1 0 0 0,0 0-1 0 0,0 0 1 0 0,0 0 0 0 0,-1 1 0 0 0,1 0 0 0 0,-1 0 0 0 0,0 0-1 0 0,0 0 1 0 0,0 0 0 0 0,7 8 0 0 0,-10-8 6 0 0,1 0 0 0 0,-1 0 1 0 0,0 0-1 0 0,0 1 0 0 0,0-1 0 0 0,0 0 0 0 0,-1 0 0 0 0,1 1 1 0 0,-1-1-1 0 0,0 0 0 0 0,0 1 0 0 0,0-1 0 0 0,-1 0 1 0 0,1 1-1 0 0,-1-1 0 0 0,1 0 0 0 0,-1 0 0 0 0,0 0 0 0 0,-2 5 1 0 0,-3 5-20 0 0,1 0 1 0 0,-2-1-1 0 0,-9 15 0 0 0,6-13-90 0 0,0 0-1 0 0,-1-1 0 0 0,0 0 0 0 0,-16 13 1 0 0,20-20 23 0 0,0 0 1 0 0,0 0 0 0 0,-1-1 0 0 0,0 0 0 0 0,0-1 0 0 0,0 0 0 0 0,-1 0 0 0 0,1 0 0 0 0,-14 2 0 0 0,8-6-169 0 0,11-8-231 0 0,3 6 411 0 0,1 1 1 0 0,0-1 0 0 0,0 1 0 0 0,-1-1 0 0 0,1 1 0 0 0,0 0 0 0 0,0-1 0 0 0,0 1 0 0 0,0 0-1 0 0,0-1 1 0 0,1 1 0 0 0,-1 0 0 0 0,2-1 0 0 0,10-6 51 0 0,0 0 1 0 0,1 1-1 0 0,-1 1 1 0 0,1 0-1 0 0,1 1 1 0 0,-1 1-1 0 0,1 0 1 0 0,-1 1-1 0 0,25-2 1 0 0,-2 3-1042 0 0,-1 1 1 0 0,65 8-1 0 0,-57-4-5828 0 0,-20 4 797 0 0</inkml:trace>
</inkml:ink>
</file>

<file path=ppt/ink/ink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2:42.9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1 205 11618 0 0,'0'-4'993'0'0,"4"3"-1057"0"0,-1-2-96 0 0,3 3 24 0 0,0 0 0 0 0,2 0 24 0 0,3-2-48 0 0,0-1-361 0 0,2-1-535 0 0,3-3-504 0 0,1-2 72 0 0,0-4 295 0 0,2 0-2536 0 0</inkml:trace>
  <inkml:trace contextRef="#ctx0" brushRef="#br0" timeOffset="1">217 0 8490 0 0,'-9'18'2532'0'0,"1"-1"0"0"0,-11 32 0 0 0,11-25-441 0 0,-5 38 1 0 0,3 26-2140 0 0,5 2-5053 0 0,2-25-2227 0 0,3-56 2305 0 0</inkml:trace>
</inkml:ink>
</file>

<file path=ppt/ink/ink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2:43.2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0 13819 0 0,'-5'15'1432'0'0,"0"2"-279"0"0,1 5 111 0 0,2-1-88 0 0,3-4-464 0 0,3-1-416 0 0,1-4-152 0 0,3-3-88 0 0,3-3-40 0 0,4 0-8 0 0,3-4-32 0 0,3 0-320 0 0,4-4-504 0 0,2-3-824 0 0,3-3-1161 0 0,1-6-656 0 0,-7-10 529 0 0,9 2-2273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8:53.3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50 28 9370 0 0,'-7'29'4050'0'0,"-7"53"1"0"0,5 90-2827 0 0,8-121-802 0 0,1 201-75 0 0,-14-372-2878 0 0,11 66 1880 0 0,2-1 1 0 0,7-69-1 0 0,-3 103 598 0 0,0 0-1 0 0,2 1 0 0 0,0-1 0 0 0,1 1 0 0 0,1 0 0 0 0,1 1 1 0 0,0-1-1 0 0,2 1 0 0 0,11-17 0 0 0,-18 32 78 0 0,-1 1 0 0 0,1-1 0 0 0,0 1 0 0 0,0 0 0 0 0,0 0 0 0 0,0 0 0 0 0,0 0-1 0 0,1 1 1 0 0,-1-1 0 0 0,1 1 0 0 0,-1 0 0 0 0,1 0 0 0 0,6-2 0 0 0,-7 3 13 0 0,1 0-1 0 0,-1 1 1 0 0,0-1 0 0 0,0 1-1 0 0,0 0 1 0 0,0 0 0 0 0,0 1-1 0 0,0-1 1 0 0,0 0 0 0 0,1 1-1 0 0,-1 0 1 0 0,0 0 0 0 0,0 0-1 0 0,-1 0 1 0 0,1 0 0 0 0,0 0-1 0 0,0 1 1 0 0,0 0 0 0 0,2 2-1 0 0,7 5 79 0 0,0 0-1 0 0,0 2 0 0 0,-1-1 0 0 0,-1 1 0 0 0,0 1 1 0 0,-1 0-1 0 0,0 0 0 0 0,0 1 0 0 0,-2 0 0 0 0,1 1 1 0 0,-2-1-1 0 0,0 1 0 0 0,0 1 0 0 0,-2-1 0 0 0,7 29 1 0 0,-9-31-26 0 0,-1 0 0 0 0,0 0 0 0 0,0 0 0 0 0,-1 0 0 0 0,-1-1 0 0 0,0 1 0 0 0,0 0 0 0 0,-1 0 0 0 0,-1 0 1 0 0,0-1-1 0 0,0 1 0 0 0,-2-1 0 0 0,1 0 0 0 0,-1 0 0 0 0,-1-1 0 0 0,0 1 0 0 0,0-1 0 0 0,-1-1 0 0 0,0 1 0 0 0,-15 14 0 0 0,5-9-7 0 0,-1 0-1 0 0,-1-1 0 0 0,0-1 0 0 0,-1-1 0 0 0,-1-1 0 0 0,-33 13 1 0 0,46-18-444 0 0,9-2 128 0 0,20 1 56 0 0,32-3 318 0 0,-33-3-208 0 0,0-1 0 0 0,0-1 0 0 0,0-1-1 0 0,0-1 1 0 0,-1 0 0 0 0,0-2 0 0 0,0 0 0 0 0,33-18-1 0 0,9-16-3110 0 0,-6-8-3433 0 0,-27 22 1138 0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3:32.4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15 8762 0 0,'-4'-2'7917'0'0,"4"2"-7797"0"0,1 12 2964 0 0,5 15-1344 0 0,8 25-1145 0 0,2-2 0 0 0,2 0 0 0 0,3-1 1 0 0,28 48-1 0 0,-47-93-579 0 0,0 0 0 0 0,0-1 0 0 0,0 1 0 0 0,1 0 0 0 0,0-1 0 0 0,-1 0 0 0 0,1 0 0 0 0,1 0 0 0 0,-1 0 0 0 0,0 0 0 0 0,1-1 0 0 0,-1 1 0 0 0,1-1 0 0 0,0 0 0 0 0,0 0 0 0 0,-1 0 0 0 0,1 0 0 0 0,1-1 0 0 0,-1 0 0 0 0,0 0 0 0 0,0 0 0 0 0,0 0 0 0 0,1-1 0 0 0,-1 1 1 0 0,0-1-1 0 0,1 0 0 0 0,-1-1 0 0 0,0 1 0 0 0,1-1 0 0 0,-1 0 0 0 0,0 0 0 0 0,0 0 0 0 0,0 0 0 0 0,0-1 0 0 0,0 1 0 0 0,0-1 0 0 0,0 0 0 0 0,6-5 0 0 0,3-2 40 0 0,-2 0 0 0 0,1-1-1 0 0,-1 0 1 0 0,-1 0 0 0 0,0-1 0 0 0,0-1 0 0 0,8-12 0 0 0,54-97 169 0 0,-43 68-162 0 0,-8 14-20 0 0,-12 21-163 0 0,1 1-1 0 0,15-23 1 0 0,-25 40 29 0 0,1 0 0 0 0,-1 0-1 0 0,0-1 1 0 0,0 1 0 0 0,0 0-1 0 0,0-1 1 0 0,1 1 0 0 0,-1 0-1 0 0,0 0 1 0 0,0 0-1 0 0,0-1 1 0 0,1 1 0 0 0,-1 0-1 0 0,0 0 1 0 0,0 0 0 0 0,1-1-1 0 0,-1 1 1 0 0,0 0 0 0 0,0 0-1 0 0,1 0 1 0 0,-1 0-1 0 0,0 0 1 0 0,1 0 0 0 0,-1-1-1 0 0,0 1 1 0 0,1 0 0 0 0,-1 0-1 0 0,0 0 1 0 0,1 0 0 0 0,-1 0-1 0 0,0 0 1 0 0,0 0-1 0 0,1 0 1 0 0,-1 1 0 0 0,0 10-8579 0 0,-5 3 193 0 0</inkml:trace>
</inkml:ink>
</file>

<file path=ppt/ink/ink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2:43.6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76 18 14347 0 0,'1'0'27'0'0,"-1"0"0"0"0,0 0-1 0 0,0 0 1 0 0,1 1 0 0 0,-1-1-1 0 0,0 0 1 0 0,0 0 0 0 0,0 0 0 0 0,1 0-1 0 0,-1 0 1 0 0,0 0 0 0 0,0 0-1 0 0,0 1 1 0 0,0-1 0 0 0,1 0 0 0 0,-1 0-1 0 0,0 0 1 0 0,0 0 0 0 0,0 1-1 0 0,0-1 1 0 0,0 0 0 0 0,0 0 0 0 0,0 0-1 0 0,1 1 1 0 0,-1-1 0 0 0,0 0-1 0 0,0 0 1 0 0,0 1 0 0 0,0-1 0 0 0,0 0-1 0 0,0 0 1 0 0,0 0 0 0 0,0 1-1 0 0,0-1 1 0 0,0 0 0 0 0,0 0 0 0 0,0 1-1 0 0,0-1 1 0 0,0 0 0 0 0,0 0-1 0 0,-1 0 1 0 0,1 1 0 0 0,0-1 0 0 0,0 0-1 0 0,0 0 1 0 0,0 0 0 0 0,0 1-1 0 0,0-1 1 0 0,-1 0 0 0 0,1 0 0 0 0,0 0-1 0 0,0 0 1 0 0,0 0 0 0 0,0 1 0 0 0,-1-1-1 0 0,1 0 1 0 0,0 0 0 0 0,0 0-1 0 0,0 0 1 0 0,-1 0 0 0 0,1 0 0 0 0,20 6 234 0 0,-9-8-219 0 0,0 1 0 0 0,0-2 0 0 0,0 0 1 0 0,0 0-1 0 0,0-1 0 0 0,-1 0 0 0 0,18-10 0 0 0,-73 18-99 0 0,34-1 182 0 0,1 1 1 0 0,-1 0 0 0 0,0 1-1 0 0,1 0 1 0 0,0 1-1 0 0,0 0 1 0 0,1 0-1 0 0,0 1 1 0 0,0 0-1 0 0,-15 16 1 0 0,21-20-58 0 0,-1 1 1 0 0,1 0-1 0 0,0 0 1 0 0,1 1-1 0 0,-1-1 1 0 0,1 0-1 0 0,0 1 0 0 0,0-1 1 0 0,0 1-1 0 0,0 0 1 0 0,1 0-1 0 0,-1 5 1 0 0,2-7-78 0 0,0 0 0 0 0,0 1 0 0 0,0-1 1 0 0,0 0-1 0 0,1 0 0 0 0,0 1 0 0 0,-1-1 0 0 0,1 0 1 0 0,0 0-1 0 0,1 0 0 0 0,-1 0 0 0 0,0 0 0 0 0,1 0 1 0 0,0 0-1 0 0,0 0 0 0 0,-1-1 0 0 0,2 1 1 0 0,-1-1-1 0 0,5 5 0 0 0,-5-4-226 0 0,1-1 1 0 0,0 0-1 0 0,0 0 1 0 0,0 0-1 0 0,0 0 1 0 0,0 0-1 0 0,0-1 1 0 0,1 1-1 0 0,-1-1 1 0 0,0 0-1 0 0,1 0 1 0 0,-1 0-1 0 0,1 0 1 0 0,-1-1-1 0 0,8 1 1 0 0,-5-1-365 0 0,0-1 1 0 0,0 0-1 0 0,0 0 1 0 0,0 0-1 0 0,0-1 1 0 0,0 0-1 0 0,0 0 0 0 0,8-5 1 0 0,0-1-542 0 0,0 0 1 0 0,-1-1-1 0 0,16-14 0 0 0,7-10 1564 0 0,-29 26-425 0 0,7-6 38 0 0,0-1 0 0 0,19-26 0 0 0,-72 67 7874 0 0,39-26-7778 0 0,-46 57 4173 0 0,43-55-4226 0 0,1 0 0 0 0,0 0 0 0 0,0 1 0 0 0,1-1 0 0 0,-1 1 0 0 0,1-1-1 0 0,-1 1 1 0 0,1-1 0 0 0,0 1 0 0 0,0 0 0 0 0,1 0 0 0 0,-1 0 0 0 0,1-1-1 0 0,0 1 1 0 0,0 0 0 0 0,1 6 0 0 0,0-8-82 0 0,-1-1-1 0 0,1 0 0 0 0,0 1 1 0 0,0-1-1 0 0,0 0 1 0 0,0 0-1 0 0,1 0 1 0 0,-1 0-1 0 0,0 0 1 0 0,0 0-1 0 0,1 0 1 0 0,-1-1-1 0 0,0 1 0 0 0,1 0 1 0 0,-1-1-1 0 0,1 1 1 0 0,-1-1-1 0 0,1 1 1 0 0,-1-1-1 0 0,1 0 1 0 0,-1 0-1 0 0,1 0 1 0 0,-1 1-1 0 0,1-1 0 0 0,-1-1 1 0 0,1 1-1 0 0,-1 0 1 0 0,4-1-1 0 0,50-10-71 0 0,-48 9 10 0 0,3-1-179 0 0,-8 2 4 0 0,0 0-1 0 0,0 1 1 0 0,1-1 0 0 0,-1 0 0 0 0,0 1 0 0 0,0-1 0 0 0,1 1 0 0 0,-1 0 0 0 0,0 0 0 0 0,1 0 0 0 0,-1 0 0 0 0,0 0 0 0 0,5 1 0 0 0,-29 9-10475 0 0,8-3 7222 0 0</inkml:trace>
</inkml:ink>
</file>

<file path=ppt/ink/ink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2:44.0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32 9194 0 0,'1'1'189'0'0,"-1"0"-1"0"0,1 0 1 0 0,0 0-1 0 0,0 0 1 0 0,-1-1 0 0 0,1 1-1 0 0,0 0 1 0 0,0 0-1 0 0,0-1 1 0 0,0 1 0 0 0,0 0-1 0 0,0-1 1 0 0,0 1 0 0 0,0-1-1 0 0,0 0 1 0 0,0 1-1 0 0,0-1 1 0 0,0 0 0 0 0,0 1-1 0 0,0-1 1 0 0,1 0-1 0 0,-1 0 1 0 0,0 0 0 0 0,0 0-1 0 0,0 0 1 0 0,0 0 0 0 0,0 0-1 0 0,0-1 1 0 0,1 1-1 0 0,-1 0 1 0 0,2-1 0 0 0,42-19 1284 0 0,-25 10-378 0 0,-14 7-865 0 0,-1 1-1 0 0,1 0 0 0 0,-1 1 0 0 0,1-1 0 0 0,-1 1 0 0 0,1 1 0 0 0,8-2 0 0 0,-12 3-165 0 0,-1-1 0 0 0,0 0 0 0 0,0 1 0 0 0,1-1 0 0 0,-1 0 0 0 0,0 1 0 0 0,0 0 1 0 0,1-1-1 0 0,-1 1 0 0 0,0 0 0 0 0,0-1 0 0 0,0 1 0 0 0,0 0 0 0 0,0 0 0 0 0,0 0 0 0 0,0 0 0 0 0,0 0 0 0 0,-1 0 1 0 0,1 0-1 0 0,0 0 0 0 0,0 0 0 0 0,-1 1 0 0 0,1-1 0 0 0,-1 0 0 0 0,1 0 0 0 0,-1 1 0 0 0,0-1 0 0 0,1 0 0 0 0,-1 0 0 0 0,0 1 1 0 0,0-1-1 0 0,0 0 0 0 0,0 1 0 0 0,0-1 0 0 0,0 0 0 0 0,-1 3 0 0 0,0 25 238 0 0,0-23-271 0 0,0 0 0 0 0,1-1 0 0 0,0 1 0 0 0,0 0 0 0 0,0-1 0 0 0,3 11 0 0 0,-2-13-38 0 0,0-1 1 0 0,0 0-1 0 0,0 0 0 0 0,0 0 1 0 0,1 0-1 0 0,-1 0 0 0 0,0 0 1 0 0,1-1-1 0 0,0 1 0 0 0,-1 0 1 0 0,1-1-1 0 0,0 1 0 0 0,0-1 1 0 0,0 1-1 0 0,0-1 0 0 0,0 0 1 0 0,0 0-1 0 0,0 0 0 0 0,0 0 0 0 0,1 0 1 0 0,1 0-1 0 0,1 0-259 0 0,0 1 0 0 0,1-1 0 0 0,-1 0-1 0 0,0 0 1 0 0,1-1 0 0 0,-1 0 0 0 0,0 0 0 0 0,7 0 0 0 0,-6-1-661 0 0,-1 0 0 0 0,1-1 1 0 0,-1 1-1 0 0,1-1 0 0 0,-1 0 1 0 0,0-1-1 0 0,1 1 1 0 0,-1-1-1 0 0,0 0 0 0 0,-1 0 1 0 0,1-1-1 0 0,4-3 0 0 0,9-9-4204 0 0</inkml:trace>
</inkml:ink>
</file>

<file path=ppt/ink/ink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2:44.4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14803 0 0,'3'1'863'0'0,"0"0"-1"0"0,0 1 1 0 0,0-1 0 0 0,0 1-1 0 0,0 0 1 0 0,0-1 0 0 0,4 5-1 0 0,10 6 1158 0 0,76 25 1349 0 0,-59-25-3314 0 0,-1 2-1 0 0,34 19 0 0 0,-47-23-29 0 0,-13-6 35 0 0,0-1-1 0 0,0 1 1 0 0,0 0-1 0 0,-1 1 1 0 0,1 0-1 0 0,-1 0 1 0 0,0 0-1 0 0,7 10 1 0 0,-12-14-27 0 0,-1 1 1 0 0,0-1-1 0 0,1 1 1 0 0,-1-1 0 0 0,0 1-1 0 0,0-1 1 0 0,0 1-1 0 0,0-1 1 0 0,-1 1-1 0 0,1-1 1 0 0,0 0 0 0 0,-1 1-1 0 0,1-1 1 0 0,-1 1-1 0 0,1-1 1 0 0,-1 0-1 0 0,1 1 1 0 0,-1-1 0 0 0,0 0-1 0 0,0 1 1 0 0,0-1-1 0 0,-1 1 1 0 0,-23 28 179 0 0,5-12-98 0 0,-1 0 0 0 0,-29 17 0 0 0,36-26-190 0 0,-1 1 0 0 0,2 0-1 0 0,-1 1 1 0 0,1 0 0 0 0,1 1 0 0 0,0 0 0 0 0,1 1-1 0 0,-13 19 1 0 0,22-28-676 0 0,-16 31 323 0 0,13-16-3506 0 0,8-4-7618 0 0</inkml:trace>
</inkml:ink>
</file>

<file path=ppt/ink/ink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2:45.0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396 2 9362 0 0,'-31'-1'7751'0'0,"-3"5"-3675"0"0,-8 0-1645 0 0,29-4-2278 0 0,1 1 0 0 0,0 1 0 0 0,0 0 0 0 0,1 1 1 0 0,-1 0-1 0 0,0 1 0 0 0,1 0 0 0 0,-17 9 0 0 0,-9 8 597 0 0,-36 26 0 0 0,53-34-690 0 0,17-11-62 0 0,0-1 0 0 0,1 1 0 0 0,0 0 0 0 0,-1 0 0 0 0,1 0 0 0 0,0 0 0 0 0,0 0 1 0 0,0 1-1 0 0,0-1 0 0 0,0 0 0 0 0,0 1 0 0 0,1 0 0 0 0,-1-1 0 0 0,1 1 0 0 0,0 0 0 0 0,0 0 0 0 0,0 0 1 0 0,-1 4-1 0 0,2-3-1 0 0,0-1 1 0 0,0 1-1 0 0,1 0 1 0 0,0 0 0 0 0,-1-1-1 0 0,1 1 1 0 0,0 0-1 0 0,1-1 1 0 0,-1 1 0 0 0,1-1-1 0 0,-1 1 1 0 0,1-1-1 0 0,0 0 1 0 0,4 5 0 0 0,29 36-7 0 0,1-2 0 0 0,3-2 0 0 0,58 48 0 0 0,-53-48-9 0 0,-12-16-1088 0 0,-10-10-5245 0 0,-15-9 1312 0 0</inkml:trace>
</inkml:ink>
</file>

<file path=ppt/ink/ink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1:53.5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83 0 32 0 0,'33'30'2753'0'0,"-31"-8"4048"0"0,-27-7 2193 0 0,-35-21-14595 0 0,28 23-2721 0 0</inkml:trace>
</inkml:ink>
</file>

<file path=ppt/ink/ink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9:51.3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115 80 11346 0 0,'-7'2'390'0'0,"-1"0"-1"0"0,1 1 0 0 0,0-1 1 0 0,0 1-1 0 0,0 1 0 0 0,0-1 1 0 0,1 1-1 0 0,0 0 0 0 0,-1 1 1 0 0,1 0-1 0 0,-7 7 0 0 0,10-9-342 0 0,1-1-1 0 0,-1 1 1 0 0,1 1-1 0 0,0-1 0 0 0,0 0 1 0 0,0 0-1 0 0,0 1 1 0 0,0-1-1 0 0,1 1 1 0 0,0 0-1 0 0,-1-1 1 0 0,1 1-1 0 0,1 0 1 0 0,-1 0-1 0 0,1 0 1 0 0,-1 0-1 0 0,1 0 0 0 0,0-1 1 0 0,0 1-1 0 0,1 0 1 0 0,-1 0-1 0 0,1 0 1 0 0,0 0-1 0 0,1 5 1 0 0,2-3-64 0 0,-1 1 0 0 0,1-1 1 0 0,0 1-1 0 0,1-1 0 0 0,0-1 0 0 0,-1 1 1 0 0,2 0-1 0 0,-1-1 0 0 0,1 0 0 0 0,0-1 1 0 0,12 9-1 0 0,-7-6 26 0 0,1-1-1 0 0,-1 1 1 0 0,1-2-1 0 0,1 0 1 0 0,24 7-1 0 0,-34-11 41 0 0,1 0-1 0 0,-1-1 0 0 0,1 1 1 0 0,0-1-1 0 0,-1 0 1 0 0,1 0-1 0 0,-1 0 0 0 0,1-1 1 0 0,-1 1-1 0 0,1-1 1 0 0,-1 0-1 0 0,1 0 0 0 0,-1 0 1 0 0,0-1-1 0 0,1 1 0 0 0,-1-1 1 0 0,0 1-1 0 0,4-5 1 0 0,-2 2 76 0 0,0 0 1 0 0,-1 0 0 0 0,0-1-1 0 0,0 0 1 0 0,0 0-1 0 0,-1 0 1 0 0,1 0 0 0 0,-1-1-1 0 0,-1 1 1 0 0,3-7 0 0 0,0-2 99 0 0,0 1 1 0 0,-2-1 0 0 0,0 0 0 0 0,0 0-1 0 0,-1 0 1 0 0,-1 0 0 0 0,0 0 0 0 0,-3-27-1 0 0,1 35-144 0 0,0 0 0 0 0,0 0 0 0 0,-1 1-1 0 0,0-1 1 0 0,0 0 0 0 0,0 1 0 0 0,-1-1 0 0 0,1 1 0 0 0,-2 0-1 0 0,1-1 1 0 0,0 2 0 0 0,-1-1 0 0 0,0 0 0 0 0,0 1-1 0 0,0-1 1 0 0,-1 1 0 0 0,1 1 0 0 0,-10-7 0 0 0,10 8-58 0 0,0 0 1 0 0,0 0-1 0 0,0 1 1 0 0,0-1-1 0 0,0 1 1 0 0,-1 0-1 0 0,1 0 1 0 0,-1 0-1 0 0,1 1 1 0 0,0 0-1 0 0,-1-1 1 0 0,1 2 0 0 0,-1-1-1 0 0,1 0 1 0 0,-1 1-1 0 0,1 0 1 0 0,0 0-1 0 0,-1 0 1 0 0,1 1-1 0 0,0-1 1 0 0,0 1-1 0 0,0 0 1 0 0,0 0-1 0 0,0 1 1 0 0,-6 4-1 0 0,4-2-66 0 0,0 0 1 0 0,0 0-1 0 0,1 0 0 0 0,-1 1 0 0 0,2 0 0 0 0,-1 0 0 0 0,1 0 0 0 0,-1 0 0 0 0,2 1 1 0 0,-1 0-1 0 0,1 0 0 0 0,0 0 0 0 0,-3 9 0 0 0,4-4-38 0 0,-1 0-1 0 0,2 0 1 0 0,-1 0-1 0 0,2 0 1 0 0,-1 0-1 0 0,2 0 0 0 0,2 20 1 0 0,4 0 9 0 0,1 0 0 0 0,1-1-1 0 0,2 0 1 0 0,1-1 0 0 0,21 37 0 0 0,-31-63 90 0 0,0 0 1 0 0,0 0 0 0 0,0 1 0 0 0,-1-1 0 0 0,0 0-1 0 0,1 1 1 0 0,-2-1 0 0 0,1 1 0 0 0,0-1-1 0 0,-1 1 1 0 0,0-1 0 0 0,0 1 0 0 0,0-1-1 0 0,-1 1 1 0 0,1-1 0 0 0,-1 1 0 0 0,0-1 0 0 0,0 1-1 0 0,-1-1 1 0 0,1 0 0 0 0,-1 0 0 0 0,-3 6-1 0 0,-3 2 34 0 0,-1 0-1 0 0,-1 0 0 0 0,0-1 0 0 0,0 0 0 0 0,-17 12 1 0 0,9-6-89 0 0,16-16 18 0 0,0 1-1 0 0,0 0 1 0 0,0 0-1 0 0,0 0 1 0 0,1 0-1 0 0,-1 0 1 0 0,1 0-1 0 0,-1 0 1 0 0,1 0-1 0 0,0 1 1 0 0,-2 3-1 0 0,3-5 5 0 0,0 0-1 0 0,0 0 0 0 0,1 0 0 0 0,-1 0 0 0 0,0 0 0 0 0,1 0 0 0 0,-1 0 1 0 0,1 0-1 0 0,-1 0 0 0 0,1 0 0 0 0,-1 0 0 0 0,1 0 0 0 0,0-1 0 0 0,-1 1 0 0 0,1 0 1 0 0,0 0-1 0 0,0-1 0 0 0,-1 1 0 0 0,1-1 0 0 0,0 1 0 0 0,0 0 0 0 0,0-1 1 0 0,0 0-1 0 0,0 1 0 0 0,0-1 0 0 0,0 1 0 0 0,0-1 0 0 0,0 0 0 0 0,0 0 1 0 0,0 0-1 0 0,0 0 0 0 0,1 0 0 0 0,7 3 38 0 0,0-1-1 0 0,0 0 1 0 0,0 0-1 0 0,0-1 1 0 0,0-1-1 0 0,0 0 1 0 0,0 0-1 0 0,0 0 1 0 0,0-1 0 0 0,1-1-1 0 0,-2 1 1 0 0,1-1-1 0 0,0-1 1 0 0,0 0-1 0 0,-1 0 1 0 0,1-1-1 0 0,-1 0 1 0 0,0 0-1 0 0,0-1 1 0 0,-1 0 0 0 0,1 0-1 0 0,-1-1 1 0 0,0 0-1 0 0,8-10 1 0 0,74-80-681 0 0,-52 54-2535 0 0,1 2-4558 0 0,-27 32 1433 0 0</inkml:trace>
</inkml:ink>
</file>

<file path=ppt/ink/ink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9:51.8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0 9802 0 0,'-5'18'6238'0'0,"7"17"-3821"0"0,-1-21-1579 0 0,0 105 943 0 0,-3-71-1660 0 0,3 0 0 0 0,12 84 0 0 0,-13-132-121 0 0,0 0-1 0 0,0 0 0 0 0,0 0 1 0 0,0 0-1 0 0,0 1 0 0 0,0-1 0 0 0,0 0 1 0 0,1 0-1 0 0,-1 0 0 0 0,0 0 1 0 0,0 0-1 0 0,0 1 0 0 0,0-1 1 0 0,0 0-1 0 0,0 0 0 0 0,0 0 1 0 0,0 0-1 0 0,0 0 0 0 0,0 0 1 0 0,1 0-1 0 0,-1 1 0 0 0,0-1 1 0 0,0 0-1 0 0,0 0 0 0 0,0 0 1 0 0,0 0-1 0 0,0 0 0 0 0,1 0 0 0 0,-1 0 1 0 0,0 0-1 0 0,0 0 0 0 0,0 0 1 0 0,0 0-1 0 0,0 0 0 0 0,1 0 1 0 0,-1 0-1 0 0,0 0 0 0 0,0 0 1 0 0,0 0-1 0 0,0 0 0 0 0,0 0 1 0 0,1 0-1 0 0,-1 0 0 0 0,0 0 1 0 0,0 0-1 0 0,9-6-56 0 0,8-14-42 0 0,-15 18 94 0 0,41-45-2072 0 0,-30 34 767 0 0,-1 1 1 0 0,0-2-1 0 0,-1 1 1 0 0,0-2-1 0 0,-1 1 1 0 0,15-32-1 0 0,-22 35 621 0 0,1-1 0 0 0,-2 1 0 0 0,0 0-1 0 0,0-1 1 0 0,-1 1 0 0 0,-1-16 0 0 0,-4-23 2490 0 0,-9 16 13616 0 0,10 98-13098 0 0,22 168-1137 0 0,-11-185-1460 0 0,1-1 1 0 0,30 87-1 0 0,-14-82-1613 0 0,-6-30-1455 0 0,-18-20 2924 0 0,0 0-1 0 0,0-1 1 0 0,0 1-1 0 0,0-1 0 0 0,0 1 1 0 0,0-1-1 0 0,0 1 1 0 0,1-1-1 0 0,-1 0 1 0 0,0 1-1 0 0,0-1 1 0 0,0 0-1 0 0,1 0 1 0 0,-1 0-1 0 0,0 0 0 0 0,0 0 1 0 0,0 0-1 0 0,2-1 1 0 0,9-4-6785 0 0</inkml:trace>
</inkml:ink>
</file>

<file path=ppt/ink/ink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9:52.4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144 0 10330 0 0,'-5'1'618'0'0,"-1"0"0"0"0,0 0 0 0 0,1 1 1 0 0,-1-1-1 0 0,1 1 0 0 0,0 1 0 0 0,-1-1 0 0 0,1 1 0 0 0,0 0 0 0 0,0 0 0 0 0,1 0 0 0 0,-1 0 0 0 0,-6 7 0 0 0,6-4-365 0 0,1 0 0 0 0,0 0 1 0 0,-1 1-1 0 0,2-1 0 0 0,-1 1 0 0 0,1 0 0 0 0,0 0 0 0 0,1 0 0 0 0,-4 14 0 0 0,-3 21-141 0 0,2 0 0 0 0,2 0 0 0 0,2 0 0 0 0,1 1 0 0 0,3-1 0 0 0,10 76 0 0 0,-10-107-122 0 0,1-1-1 0 0,1 1 1 0 0,0-1-1 0 0,0 0 1 0 0,1 0 0 0 0,0-1-1 0 0,1 1 1 0 0,0-1-1 0 0,0 0 1 0 0,1 0 0 0 0,1 0-1 0 0,-1-1 1 0 0,15 14-1 0 0,-15-17 5 0 0,1 0-1 0 0,-1 0 0 0 0,1-1 0 0 0,0 0 0 0 0,0 0 1 0 0,0-1-1 0 0,0 0 0 0 0,1 0 0 0 0,-1-1 1 0 0,1 0-1 0 0,0 0 0 0 0,0-1 0 0 0,0 0 0 0 0,0 0 1 0 0,0-1-1 0 0,0 1 0 0 0,0-2 0 0 0,0 0 0 0 0,8-1 1 0 0,1-2 20 0 0,1-2 1 0 0,-1 0-1 0 0,0 0 1 0 0,-1-2-1 0 0,0 0 1 0 0,0-1-1 0 0,23-17 1 0 0,7-3 38 0 0,-45 28-37 0 0,0 0-1 0 0,1 0 1 0 0,-1 0 0 0 0,1 0-1 0 0,-1 1 1 0 0,1-1 0 0 0,-1 0-1 0 0,1 1 1 0 0,0-1-1 0 0,-1 1 1 0 0,1-1 0 0 0,0 1-1 0 0,-1 0 1 0 0,1-1 0 0 0,0 1-1 0 0,-1 0 1 0 0,1 0 0 0 0,0 0-1 0 0,0 1 1 0 0,-1-1-1 0 0,1 0 1 0 0,0 1 0 0 0,-1-1-1 0 0,1 1 1 0 0,0-1 0 0 0,2 2-1 0 0,-2 1 53 0 0,-1-1-1 0 0,1 0 1 0 0,-1 0-1 0 0,1 0 1 0 0,-1 1-1 0 0,0-1 1 0 0,0 1-1 0 0,0-1 1 0 0,0 1-1 0 0,-1-1 1 0 0,1 1-1 0 0,0-1 1 0 0,-1 1-1 0 0,0 0 1 0 0,0-1-1 0 0,0 6 1 0 0,0 13-6 0 0,0 0 1 0 0,-2 1-1 0 0,-1-1 1 0 0,0 0 0 0 0,-1 0-1 0 0,-2-1 1 0 0,0 1-1 0 0,-1-1 1 0 0,-1-1-1 0 0,-15 28 1 0 0,21-43-233 0 0,0-1 1 0 0,-1 1-1 0 0,1-1 0 0 0,-1 0 0 0 0,0 1 1 0 0,0-1-1 0 0,0-1 0 0 0,-1 1 1 0 0,1 0-1 0 0,-1-1 0 0 0,1 0 1 0 0,-1 1-1 0 0,0-2 0 0 0,0 1 1 0 0,-7 2-1 0 0,8-3-299 0 0,0-1-1 0 0,-1 1 1 0 0,1-1 0 0 0,-1 0-1 0 0,1 0 1 0 0,0-1 0 0 0,-1 1-1 0 0,1-1 1 0 0,0 0 0 0 0,0 1-1 0 0,-1-1 1 0 0,1-1 0 0 0,0 1-1 0 0,0 0 1 0 0,0-1 0 0 0,0 1-1 0 0,0-1 1 0 0,1 0 0 0 0,-1 0 0 0 0,-2-3-1 0 0,-9-8-5722 0 0</inkml:trace>
</inkml:ink>
</file>

<file path=ppt/ink/ink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9:52.8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9 268 9466 0 0,'-1'-4'634'0'0,"-1"1"0"0"0,1-1 1 0 0,0 0-1 0 0,0 1 0 0 0,0-1 0 0 0,0 0 1 0 0,1 0-1 0 0,-1 0 0 0 0,1 0 0 0 0,0 1 1 0 0,0-1-1 0 0,0 0 0 0 0,1 0 0 0 0,0 0 0 0 0,-1 0 1 0 0,4-6-1 0 0,-2 6-327 0 0,0-1 0 0 0,1 1 0 0 0,-1 0 0 0 0,1 0 0 0 0,0 1 0 0 0,0-1 0 0 0,1 0-1 0 0,-1 1 1 0 0,1 0 0 0 0,0 0 0 0 0,7-5 0 0 0,9-2-409 0 0,0 0 0 0 0,1 1 0 0 0,0 1 0 0 0,38-8 0 0 0,-32 8 694 0 0,20-5-1195 0 0,38-12-2770 0 0,-6-7-5251 0 0,-64 23 5309 0 0,-3 2-1678 0 0</inkml:trace>
</inkml:ink>
</file>

<file path=ppt/ink/ink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9:53.2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 3 8850 0 0,'-1'-1'400'0'0,"0"1"-1"0"0,1 0 1 0 0,-1 0 0 0 0,0-1 0 0 0,0 1 0 0 0,1 0-1 0 0,-1 0 1 0 0,0 0 0 0 0,0-1 0 0 0,1 1-1 0 0,-1 0 1 0 0,0 0 0 0 0,0 0 0 0 0,1 0 0 0 0,-1 1-1 0 0,0-1 1 0 0,1 0 0 0 0,-1 0 0 0 0,0 0-1 0 0,0 1 1 0 0,1-1 0 0 0,-1 0 0 0 0,0 1 0 0 0,1-1-1 0 0,-1 0 1 0 0,0 1 0 0 0,0 0-96 0 0,0 0 1 0 0,0 1-1 0 0,1-1 1 0 0,-1 0-1 0 0,1 0 1 0 0,-1 0-1 0 0,1 1 1 0 0,-1-1-1 0 0,1 0 1 0 0,0 1-1 0 0,-1-1 1 0 0,1 0-1 0 0,0 3 1 0 0,4 47 456 0 0,-3-45-293 0 0,19 98-565 0 0,4-1-1 0 0,5-1 1 0 0,77 182 0 0 0,-102-274-249 0 0,27 52-1546 0 0,-29-57 1373 0 0,1-1-1 0 0,0 0 1 0 0,0 0-1 0 0,0 0 1 0 0,0 0 0 0 0,1 0-1 0 0,0 0 1 0 0,0-1-1 0 0,0 0 1 0 0,7 5 0 0 0,-11-8 339 0 0,1 0 1 0 0,-1 0-1 0 0,0 1 1 0 0,1-1-1 0 0,-1 0 1 0 0,1 0-1 0 0,-1 0 1 0 0,1 0 0 0 0,-1 0-1 0 0,1 1 1 0 0,-1-1-1 0 0,1 0 1 0 0,-1 0-1 0 0,1 0 1 0 0,-1 0 0 0 0,1 0-1 0 0,-1-1 1 0 0,0 1-1 0 0,1 0 1 0 0,-1 0-1 0 0,1 0 1 0 0,-1 0-1 0 0,1 0 1 0 0,-1-1 0 0 0,1 1-1 0 0,-1 0 1 0 0,0 0-1 0 0,1-1 1 0 0,-1 1-1 0 0,0 0 1 0 0,1-1-1 0 0,-1 1 1 0 0,0 0 0 0 0,1-1-1 0 0,-1 1 1 0 0,0-1-1 0 0,1 0 1 0 0,4-9-5829 0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3:33.6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195 0 8834 0 0,'-6'2'9930'0'0,"-2"8"-5898"0"0,-6 16-3760 0 0,11-20 526 0 0,-32 65-1076 0 0,3 2 0 0 0,-29 96-1 0 0,28-74-2928 0 0,33-99 2296 0 0,-1-2 1263 0 0,0-1 0 0 0,1 1 1 0 0,0-1-1 0 0,0 1 0 0 0,0-1 1 0 0,1 1-1 0 0,3-12 0 0 0,-4 18-309 0 0,1 0 0 0 0,-1 0 0 0 0,1 0 0 0 0,-1 1 0 0 0,1-1 0 0 0,-1 0 0 0 0,0 0 0 0 0,1 0 0 0 0,-1 1 0 0 0,1-1 0 0 0,-1 0 0 0 0,0 1 0 0 0,1-1 0 0 0,-1 0 0 0 0,0 1 0 0 0,1-1 0 0 0,-1 1 0 0 0,0-1 0 0 0,0 0 0 0 0,1 1 0 0 0,-1-1 0 0 0,0 1 0 0 0,0-1 0 0 0,0 1 0 0 0,0-1 0 0 0,1 1 0 0 0,-1-1 0 0 0,0 1 0 0 0,0-1 0 0 0,0 1 0 0 0,0 0 0 0 0,8 21-124 0 0,-8-21 160 0 0,6 6 1295 0 0,-4-5-940 0 0,-4-8-284 0 0,0 1-170 0 0,1 1 0 0 0,0-1 1 0 0,0 0-1 0 0,0 0 1 0 0,1 0-1 0 0,0 0 0 0 0,0 0 1 0 0,0 0-1 0 0,1-6 1 0 0,-1 8 18 0 0,0 0 1 0 0,1 0 0 0 0,-1 0 0 0 0,1 0-1 0 0,0 0 1 0 0,-1 0 0 0 0,1 0 0 0 0,1 1-1 0 0,-1-1 1 0 0,0 0 0 0 0,1 0 0 0 0,-1 1-1 0 0,1-1 1 0 0,0 1 0 0 0,4-5 0 0 0,-4 6 26 0 0,0 1 1 0 0,0-1-1 0 0,0 1 1 0 0,0-1 0 0 0,0 1-1 0 0,0 0 1 0 0,0 0-1 0 0,0 0 1 0 0,0 0 0 0 0,0 0-1 0 0,0 0 1 0 0,0 0-1 0 0,0 1 1 0 0,0-1 0 0 0,0 1-1 0 0,0 0 1 0 0,0-1-1 0 0,0 1 1 0 0,2 2 0 0 0,40 22 438 0 0,-37-20-379 0 0,23 14-259 0 0,-2 1-1 0 0,0 1 1 0 0,35 35 0 0 0,-50-36-3898 0 0,-12-4-4654 0 0</inkml:trace>
</inkml:ink>
</file>

<file path=ppt/ink/ink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9:53.5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0 15275 0 0,'-1'1'753'0'0,"1"-1"-602"0"0,0 0-1 0 0,0 1 1 0 0,0-1-1 0 0,0 0 1 0 0,0 0-1 0 0,0 0 1 0 0,-1 1-1 0 0,1-1 1 0 0,0 0-1 0 0,0 0 1 0 0,0 0-1 0 0,0 1 1 0 0,0-1 0 0 0,0 0-1 0 0,0 0 1 0 0,0 1-1 0 0,0-1 1 0 0,0 0-1 0 0,0 0 1 0 0,0 0-1 0 0,0 1 1 0 0,0-1-1 0 0,0 0 1 0 0,0 0-1 0 0,1 1 1 0 0,-1-1 0 0 0,0 0-1 0 0,0 0 1 0 0,0 0-1 0 0,0 1 1 0 0,1-1-1 0 0,9 7 2236 0 0,25 3-2176 0 0,-20-6 346 0 0,-10-1-515 0 0,1-1 1 0 0,-1 0-1 0 0,0 1 0 0 0,0 0 0 0 0,0 1 0 0 0,0-1 1 0 0,0 1-1 0 0,-1 0 0 0 0,1 0 0 0 0,-1 0 0 0 0,0 1 1 0 0,-1-1-1 0 0,1 1 0 0 0,3 5 0 0 0,-3-2-5 0 0,-1 0-1 0 0,0 0 1 0 0,0 0 0 0 0,0 0-1 0 0,-1 1 1 0 0,0-1 0 0 0,-1 1-1 0 0,1 14 1 0 0,-3 9-35 0 0,-1 1 1 0 0,-1-1-1 0 0,-2-1 1 0 0,-10 36-1 0 0,11-51-31 0 0,2-7-10 0 0,1-1-1 0 0,-1 0 0 0 0,1 1 1 0 0,0-1-1 0 0,1 1 1 0 0,0-1-1 0 0,2 16 0 0 0,-1-21 31 0 0,0-1 0 0 0,0 1 1 0 0,0 0-1 0 0,0-1 0 0 0,0 1 0 0 0,0-1 0 0 0,1 0 0 0 0,-1 1 0 0 0,1-1 0 0 0,-1 0 0 0 0,1 0 0 0 0,0 0 1 0 0,0 0-1 0 0,0 0 0 0 0,0 0 0 0 0,0-1 0 0 0,1 1 0 0 0,-1-1 0 0 0,0 1 0 0 0,1-1 0 0 0,-1 0 0 0 0,1 0 1 0 0,0 0-1 0 0,-1 0 0 0 0,1-1 0 0 0,0 1 0 0 0,-1-1 0 0 0,4 1 0 0 0,6-1-51 0 0,0 0 1 0 0,-1-1-1 0 0,1-1 0 0 0,0 0 0 0 0,0 0 0 0 0,-1-1 0 0 0,1 0 1 0 0,-1-1-1 0 0,11-6 0 0 0,20-4-411 0 0,-14 4-1093 0 0,26-7-5160 0 0,-17 14-1485 0 0</inkml:trace>
</inkml:ink>
</file>

<file path=ppt/ink/ink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9:54.0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 1 12267 0 0,'-2'2'442'0'0,"-1"1"1"0"0,1 0-1 0 0,0 0 1 0 0,0-1-1 0 0,1 1 1 0 0,-1 0 0 0 0,1 1-1 0 0,-1-1 1 0 0,1 0-1 0 0,0 0 1 0 0,0 1-1 0 0,0-1 1 0 0,1 0-1 0 0,-1 1 1 0 0,1-1 0 0 0,0 5-1 0 0,2 57 754 0 0,-2-60-969 0 0,3 17 0 0 0,1 1 1 0 0,1-1 0 0 0,1 0-1 0 0,1-1 1 0 0,1 1 0 0 0,1-1 0 0 0,17 31-1 0 0,-8-22-187 0 0,2 0-1 0 0,1-2 0 0 0,0 0 0 0 0,32 29 0 0 0,-50-53-10 0 0,2 0 0 0 0,-1-1 0 0 0,0 1 0 0 0,1-1 0 0 0,0 1 0 0 0,0-2 0 0 0,0 1 0 0 0,0 0 0 0 0,0-1-1 0 0,6 2 1 0 0,-9-4-6 0 0,0 1 0 0 0,0-1-1 0 0,-1 0 1 0 0,1 0-1 0 0,0 0 1 0 0,-1 0-1 0 0,1 0 1 0 0,0 0 0 0 0,0-1-1 0 0,-1 1 1 0 0,1 0-1 0 0,0-1 1 0 0,-1 0-1 0 0,1 1 1 0 0,0-1 0 0 0,-1 0-1 0 0,1 0 1 0 0,-1 1-1 0 0,0-1 1 0 0,1-1 0 0 0,-1 1-1 0 0,0 0 1 0 0,1 0-1 0 0,-1 0 1 0 0,0-1-1 0 0,0 1 1 0 0,0 0 0 0 0,0-1-1 0 0,0 1 1 0 0,0-1-1 0 0,-1 0 1 0 0,1 1-1 0 0,0-1 1 0 0,-1 1 0 0 0,1-4-1 0 0,4-11 62 0 0,-2 0-1 0 0,0 0 1 0 0,0-1 0 0 0,-2 1-1 0 0,0 0 1 0 0,-1-1 0 0 0,-2-20-1 0 0,-1 9-194 0 0,-1 0 0 0 0,-2 1 0 0 0,-13-40-1 0 0,16 57-180 0 0,-1 0 1 0 0,-1 1-1 0 0,1-1 0 0 0,-2 1 0 0 0,1 0 0 0 0,-1 0 0 0 0,0 1 1 0 0,-1 0-1 0 0,0 0 0 0 0,-16-13 0 0 0,20 18 157 0 0,0 1 1 0 0,0 0-1 0 0,0 0 0 0 0,-1 0 0 0 0,1 0 1 0 0,-1 1-1 0 0,1-1 0 0 0,-1 1 1 0 0,0 0-1 0 0,1 0 0 0 0,-1 0 0 0 0,0 1 1 0 0,0-1-1 0 0,0 1 0 0 0,1 0 0 0 0,-1 0 1 0 0,0 1-1 0 0,0-1 0 0 0,0 1 0 0 0,0-1 1 0 0,1 1-1 0 0,-1 0 0 0 0,0 1 1 0 0,1-1-1 0 0,-1 0 0 0 0,1 1 0 0 0,-1 0 1 0 0,1 0-1 0 0,0 0 0 0 0,0 1 0 0 0,0-1 1 0 0,-5 5-1 0 0,1 1 53 0 0,0 0-1 0 0,0 0 1 0 0,1 1-1 0 0,0 0 1 0 0,0 0 0 0 0,1 0-1 0 0,0 0 1 0 0,1 1 0 0 0,-6 19-1 0 0,5-14 120 0 0,2 0-1 0 0,0 1 1 0 0,0-1-1 0 0,1 0 1 0 0,1 1-1 0 0,1 17 1 0 0,0-29 68 0 0,0 0-1 0 0,1-1 1 0 0,-1 1 0 0 0,0-1 0 0 0,1 1 0 0 0,0-1-1 0 0,0 0 1 0 0,0 1 0 0 0,1-1 0 0 0,-1 0 0 0 0,1 1-1 0 0,-1-1 1 0 0,1 0 0 0 0,0 0 0 0 0,0 0-1 0 0,1-1 1 0 0,-1 1 0 0 0,0-1 0 0 0,5 4 0 0 0,-4-4 0 0 0,0-1 1 0 0,1 1-1 0 0,-1-1 1 0 0,1 0 0 0 0,-1 0-1 0 0,1 0 1 0 0,0-1-1 0 0,-1 1 1 0 0,1-1 0 0 0,0 0-1 0 0,0 0 1 0 0,-1 0-1 0 0,1 0 1 0 0,0-1 0 0 0,-1 1-1 0 0,1-1 1 0 0,0 0-1 0 0,3-2 1 0 0,5-1-251 0 0,1-1-1 0 0,-1-1 0 0 0,0 0 1 0 0,-1-1-1 0 0,0 0 1 0 0,0-1-1 0 0,0 0 1 0 0,-1-1-1 0 0,0 0 1 0 0,-1 0-1 0 0,0-1 1 0 0,0 0-1 0 0,-1-1 1 0 0,10-17-1 0 0,-7 9-289 0 0,-1 0 1 0 0,0 0-1 0 0,-2-1 0 0 0,0 0 0 0 0,-1-1 0 0 0,-1 1 1 0 0,-1-1-1 0 0,2-27 0 0 0,-7 7 1679 0 0,-3 33 1399 0 0,0 28 34 0 0,-3 34-1917 0 0,3 0-1 0 0,2 0 0 0 0,3 0 1 0 0,17 106-1 0 0,-18-153-767 0 0,1 1 0 0 0,-1-1 0 0 0,2 0 1 0 0,-1 1-1 0 0,1-1 0 0 0,0 0 0 0 0,1-1 0 0 0,6 11 0 0 0,-10-17 0 0 0,1 0 0 0 0,-1 0-1 0 0,1 1 1 0 0,0-1 0 0 0,-1 0 0 0 0,1 0-1 0 0,0 0 1 0 0,-1 0 0 0 0,1 0-1 0 0,0 0 1 0 0,-1 0 0 0 0,1 0 0 0 0,0 0-1 0 0,-1 0 1 0 0,1 0 0 0 0,-1 0 0 0 0,1-1-1 0 0,0 1 1 0 0,-1 0 0 0 0,1 0-1 0 0,-1-1 1 0 0,1 1 0 0 0,0 0 0 0 0,-1-1-1 0 0,1 1 1 0 0,-1-1 0 0 0,1 1 0 0 0,-1 0-1 0 0,0-1 1 0 0,1 1 0 0 0,-1-1-1 0 0,1 0 1 0 0,-1 1 0 0 0,0-1 0 0 0,1 0-1 0 0,17-22-380 0 0,-17 21 333 0 0,42-59-1888 0 0,38-60-6758 0 0,-79 118 8268 0 0,-1 0 0 0 0,1-1 0 0 0,-1 1 0 0 0,0-1 0 0 0,0 0 0 0 0,0 1 0 0 0,-1-1 0 0 0,1 0 0 0 0,-1-5-1 0 0,1-4-1026 0 0,7-14-3252 0 0</inkml:trace>
</inkml:ink>
</file>

<file path=ppt/ink/ink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9:54.3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49 87 9450 0 0,'-4'3'806'0'0,"0"1"0"0"0,1-1-1 0 0,-1 1 1 0 0,1 0 0 0 0,-1 0 0 0 0,1 0-1 0 0,0 0 1 0 0,1 0 0 0 0,-1 1 0 0 0,1-1-1 0 0,0 1 1 0 0,0 0 0 0 0,-2 7 0 0 0,2-3-354 0 0,0 0 1 0 0,1 0 0 0 0,1 0 0 0 0,-1 0 0 0 0,1 0-1 0 0,1 0 1 0 0,1 10 0 0 0,1 1-353 0 0,2 0 0 0 0,0-1 0 0 0,2 1-1 0 0,0-1 1 0 0,1-1 0 0 0,12 22 0 0 0,-15-32-92 0 0,0 0-1 0 0,0 0 1 0 0,1 0-1 0 0,0-1 1 0 0,0 0 0 0 0,1 0-1 0 0,14 11 1 0 0,-19-17-1 0 0,0 0-1 0 0,-1 1 1 0 0,1-1 0 0 0,0 0-1 0 0,0-1 1 0 0,0 1 0 0 0,0 0 0 0 0,0 0-1 0 0,-1-1 1 0 0,1 1 0 0 0,1-1-1 0 0,-1 0 1 0 0,0 0 0 0 0,0 1 0 0 0,0-1-1 0 0,0-1 1 0 0,0 1 0 0 0,0 0-1 0 0,0 0 1 0 0,0-1 0 0 0,0 1 0 0 0,0-1-1 0 0,0 1 1 0 0,0-1 0 0 0,0 0-1 0 0,-1 0 1 0 0,1 0 0 0 0,0 0-1 0 0,0 0 1 0 0,-1-1 0 0 0,1 1 0 0 0,-1 0-1 0 0,1-1 1 0 0,-1 1 0 0 0,1-1-1 0 0,-1 1 1 0 0,0-1 0 0 0,0 0 0 0 0,0 0-1 0 0,0 1 1 0 0,0-1 0 0 0,1-3-1 0 0,5-9 18 0 0,-1-1-1 0 0,0 0 0 0 0,-1 0 0 0 0,-1-1 0 0 0,0 1 0 0 0,-1-1 1 0 0,1-30-1 0 0,-3 18-105 0 0,-1 0 0 0 0,-1 0 0 0 0,-8-46 0 0 0,7 65-73 0 0,0 0 0 0 0,-1 0 0 0 0,0 1 0 0 0,0-1 1 0 0,0 0-1 0 0,-1 1 0 0 0,-1 0 0 0 0,0 0 0 0 0,-7-9 1 0 0,10 14 4 0 0,0 0 0 0 0,-1 0 1 0 0,0 1-1 0 0,1-1 0 0 0,-1 1 1 0 0,0 0-1 0 0,0 0 1 0 0,0 0-1 0 0,-1 0 0 0 0,1 0 1 0 0,-1 1-1 0 0,1-1 0 0 0,-1 1 1 0 0,1 0-1 0 0,-1 0 1 0 0,1 0-1 0 0,-1 1 0 0 0,0-1 1 0 0,0 1-1 0 0,1 0 0 0 0,-1 0 1 0 0,0 0-1 0 0,1 0 1 0 0,-1 1-1 0 0,-5 1 0 0 0,8-2 19 0 0,0 0-1 0 0,0 1 1 0 0,0-1-1 0 0,0 0 1 0 0,0 1 0 0 0,0-1-1 0 0,0 1 1 0 0,0 0-1 0 0,0-1 1 0 0,0 1-1 0 0,0 0 1 0 0,0-1-1 0 0,0 1 1 0 0,0 0-1 0 0,1 0 1 0 0,-1 0 0 0 0,0 0-1 0 0,1 0 1 0 0,-1 0-1 0 0,0 0 1 0 0,1 0-1 0 0,-1 0 1 0 0,1 0-1 0 0,0 0 1 0 0,-1 0-1 0 0,1 2 1 0 0,2 20-6493 0 0,2-13 754 0 0</inkml:trace>
</inkml:ink>
</file>

<file path=ppt/ink/ink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9:54.7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12043 0 0,'4'4'1373'0'0,"1"0"0"0"0,0 0 0 0 0,-1 1 0 0 0,0 0 0 0 0,5 6 0 0 0,12 29 2559 0 0,-12-15-3229 0 0,9 41 0 0 0,-6-19 93 0 0,-3-16-750 0 0,31 96 528 0 0,-34-111-1104 0 0,1-1 0 0 0,0 0-1 0 0,1 0 1 0 0,1-1-1 0 0,17 23 1 0 0,-22-33-172 0 0,-1 0 0 0 0,1-1 0 0 0,0 0 0 0 0,0 0 0 0 0,0 0 0 0 0,7 4 0 0 0,-10-6 237 0 0,1 0 0 0 0,-1-1 0 0 0,1 1 0 0 0,0 0-1 0 0,-1-1 1 0 0,1 1 0 0 0,0-1 0 0 0,0 0-1 0 0,-1 1 1 0 0,1-1 0 0 0,0 0 0 0 0,0 0 0 0 0,-1 0-1 0 0,1 0 1 0 0,0-1 0 0 0,0 1 0 0 0,-1 0-1 0 0,1-1 1 0 0,0 1 0 0 0,0-1 0 0 0,2-1 0 0 0,6-7-4983 0 0</inkml:trace>
</inkml:ink>
</file>

<file path=ppt/ink/ink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9:55.1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44 13443 0 0,'4'0'5736'0'0,"5"1"-3821"0"0,13 0-1426 0 0,-6 0-115 0 0,-1-1-1 0 0,0-1 1 0 0,18-2-1 0 0,-30 3-338 0 0,1-1 0 0 0,0 0-1 0 0,-1 0 1 0 0,1 0-1 0 0,-1 0 1 0 0,1 0 0 0 0,-1-1-1 0 0,0 1 1 0 0,1-1-1 0 0,-1 0 1 0 0,0 0-1 0 0,0 0 1 0 0,0 0 0 0 0,-1-1-1 0 0,1 1 1 0 0,0-1-1 0 0,-1 0 1 0 0,0 0-1 0 0,3-3 1 0 0,-6 3 189 0 0,-7 5-170 0 0,-7 6-99 0 0,8-3 27 0 0,1 1 0 0 0,1-1-1 0 0,-1 1 1 0 0,1 0 0 0 0,0 0-1 0 0,0 1 1 0 0,1-1 0 0 0,0 1-1 0 0,0 0 1 0 0,1 0 0 0 0,0 1-1 0 0,-3 7 1 0 0,3-3 26 0 0,0 0 0 0 0,0 0 1 0 0,2 0-1 0 0,-1 0 0 0 0,1 0 1 0 0,1 1-1 0 0,2 19 0 0 0,0-19 5 0 0,0 0 0 0 0,0-1 0 0 0,2 1 0 0 0,-1 0 0 0 0,2-1 0 0 0,0 0 0 0 0,7 13 0 0 0,-8-17-24 0 0,1-1-1 0 0,0 0 1 0 0,0 0 0 0 0,0 0-1 0 0,1 0 1 0 0,0-1 0 0 0,0 0-1 0 0,1-1 1 0 0,0 1-1 0 0,14 8 1 0 0,-16-12-45 0 0,0-1-1 0 0,0 1 1 0 0,0-1-1 0 0,0 1 1 0 0,0-2-1 0 0,0 1 1 0 0,0 0-1 0 0,1-1 1 0 0,-1 0-1 0 0,0 0 1 0 0,1-1-1 0 0,-1 1 1 0 0,0-1-1 0 0,0 0 1 0 0,0-1-1 0 0,0 1 1 0 0,0-1-1 0 0,0 0 1 0 0,0 0-1 0 0,0-1 1 0 0,-1 1-1 0 0,8-7 1 0 0,-4 4-565 0 0,-1-1-1 0 0,0 0 1 0 0,0 0 0 0 0,0 0-1 0 0,8-12 1 0 0,-11 13-430 0 0,0 0-1 0 0,-1-1 1 0 0,1 0-1 0 0,-1 1 1 0 0,0-1-1 0 0,-1 0 1 0 0,3-10-1 0 0,-1-6-5229 0 0</inkml:trace>
  <inkml:trace contextRef="#ctx0" brushRef="#br0" timeOffset="1">116 280 16940 0 0,'0'0'56'0'0,"0"0"0"0"0,0 0 1 0 0,0 1-1 0 0,0-1 0 0 0,0 0 0 0 0,0 0 1 0 0,0 0-1 0 0,0 0 0 0 0,0 0 1 0 0,0 0-1 0 0,0 0 0 0 0,0 0 1 0 0,-1 0-1 0 0,1 1 0 0 0,0-1 1 0 0,0 0-1 0 0,0 0 0 0 0,0 0 1 0 0,0 0-1 0 0,0 0 0 0 0,1 0 0 0 0,-1 0 1 0 0,0 0-1 0 0,0 1 0 0 0,0-1 1 0 0,0 0-1 0 0,0 0 0 0 0,0 0 1 0 0,0 0-1 0 0,0 0 0 0 0,0 0 1 0 0,0 0-1 0 0,0 0 0 0 0,0 0 0 0 0,0 0 1 0 0,0 0-1 0 0,0 1 0 0 0,0-1 1 0 0,0 0-1 0 0,1 0 0 0 0,-1 0 1 0 0,0 0-1 0 0,0 0 0 0 0,0 0 1 0 0,0 0-1 0 0,0 0 0 0 0,0 0 1 0 0,0 0-1 0 0,0 0 0 0 0,0 0 0 0 0,1 0 1 0 0,-1 0-1 0 0,0 0 0 0 0,0 0 1 0 0,0 0-1 0 0,0 0 0 0 0,0 0 1 0 0,11-2 1154 0 0,13-7-745 0 0,-23 9-200 0 0,16-7-91 0 0,9-4 153 0 0,43-11 0 0 0,-62 20-778 0 0,0 0-1 0 0,-1 1 1 0 0,1 0-1 0 0,0 1 1 0 0,-1-1-1 0 0,1 1 1 0 0,0 0-1 0 0,-1 1 1 0 0,1 0-1 0 0,0 0 1 0 0,-1 0-1 0 0,10 4 1 0 0,-14-4 19 0 0,0 0 1 0 0,0 0 0 0 0,0 1-1 0 0,1-1 1 0 0,-1 1 0 0 0,-1 0-1 0 0,1-1 1 0 0,0 1-1 0 0,0 0 1 0 0,-1 0 0 0 0,1 0-1 0 0,-1 0 1 0 0,1 0 0 0 0,-1 0-1 0 0,0 1 1 0 0,0-1 0 0 0,0 0-1 0 0,0 1 1 0 0,0 2-1 0 0,3 16-4804 0 0</inkml:trace>
</inkml:ink>
</file>

<file path=ppt/ink/ink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9:55.5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1 696 13419 0 0,'0'1'271'0'0,"0"-1"0"0"0,-1 1 0 0 0,1 0-1 0 0,0 0 1 0 0,0 0 0 0 0,0-1 0 0 0,0 1 0 0 0,0 0 0 0 0,0 0 0 0 0,0-1 0 0 0,1 1 0 0 0,-1 0 0 0 0,0 0-1 0 0,0-1 1 0 0,0 1 0 0 0,1 0 0 0 0,-1-1 0 0 0,1 1 0 0 0,-1 0 0 0 0,0-1 0 0 0,1 1 0 0 0,-1 0 0 0 0,1-1-1 0 0,-1 1 1 0 0,1-1 0 0 0,-1 1 0 0 0,1-1 0 0 0,0 1 0 0 0,1 0 0 0 0,0 0-34 0 0,0 0 1 0 0,1 0-1 0 0,-1-1 1 0 0,1 1-1 0 0,-1-1 1 0 0,1 1-1 0 0,-1-1 1 0 0,1 0-1 0 0,3 0 1 0 0,6-1-75 0 0,0 0 0 0 0,22-6 1 0 0,-7-2-517 0 0,0 0 0 0 0,-1-1 0 0 0,0-2 0 0 0,-1 0 0 0 0,27-19 0 0 0,-26 13-3378 0 0,0 0-1 0 0,28-29 0 0 0,-19 14-3237 0 0</inkml:trace>
  <inkml:trace contextRef="#ctx0" brushRef="#br0" timeOffset="1">389 30 18148 0 0,'-6'4'466'0'0,"-1"1"0"0"0,1 0 0 0 0,0 1 1 0 0,0-1-1 0 0,0 1 0 0 0,1 0 0 0 0,0 1 0 0 0,0-1 0 0 0,0 1 1 0 0,1 0-1 0 0,0 0 0 0 0,1 1 0 0 0,0-1 0 0 0,-4 13 0 0 0,5-13-388 0 0,1-1-1 0 0,0 1 1 0 0,0 0-1 0 0,1 0 0 0 0,0 0 1 0 0,0 0-1 0 0,0-1 1 0 0,1 1-1 0 0,0 0 0 0 0,1 0 1 0 0,-1-1-1 0 0,1 1 1 0 0,0-1-1 0 0,1 1 0 0 0,0-1 1 0 0,0 0-1 0 0,7 11 1 0 0,-4-9-73 0 0,0-1 1 0 0,0 1 0 0 0,0-1 0 0 0,1-1 0 0 0,0 1 0 0 0,0-1-1 0 0,1 0 1 0 0,13 7 0 0 0,-18-11-7 0 0,0 0 1 0 0,0 0-1 0 0,0-1 1 0 0,1 0-1 0 0,-1 0 1 0 0,0 0-1 0 0,1 0 1 0 0,-1 0-1 0 0,0-1 0 0 0,1 1 1 0 0,-1-1-1 0 0,1 0 1 0 0,-1 0-1 0 0,1 0 1 0 0,-1 0-1 0 0,0-1 1 0 0,1 1-1 0 0,-1-1 0 0 0,0 0 1 0 0,1 0-1 0 0,-1 0 1 0 0,0-1-1 0 0,0 1 1 0 0,0-1-1 0 0,0 0 1 0 0,5-3-1 0 0,0-4-28 0 0,0 0-1 0 0,0 0 1 0 0,-1-1-1 0 0,0 1 1 0 0,0-2-1 0 0,-1 1 1 0 0,-1-1-1 0 0,0 0 1 0 0,0 0-1 0 0,-1 0 1 0 0,0-1-1 0 0,-1 0 1 0 0,-1 1 0 0 0,0-1-1 0 0,0 0 1 0 0,-1 0-1 0 0,-1 0 1 0 0,0 0-1 0 0,0 0 1 0 0,-1 0-1 0 0,-3-14 1 0 0,2 22-111 0 0,1 0 0 0 0,-1 0 0 0 0,0 0 0 0 0,0 0 0 0 0,0 0 0 0 0,0 0 0 0 0,-1 0 0 0 0,0 1 0 0 0,1-1 0 0 0,-1 1 0 0 0,-1 0 0 0 0,1 0 0 0 0,0 0 0 0 0,-1 0 0 0 0,1 1 0 0 0,-1-1 0 0 0,0 1 1 0 0,0 0-1 0 0,0 0 0 0 0,0 0 0 0 0,0 1 0 0 0,-6-2 0 0 0,7 2-257 0 0,-1 0 0 0 0,0 1 1 0 0,1-1-1 0 0,-1 1 0 0 0,0 0 1 0 0,0 0-1 0 0,1 1 0 0 0,-1-1 1 0 0,0 1-1 0 0,1 0 0 0 0,-1-1 0 0 0,1 2 1 0 0,-1-1-1 0 0,1 0 0 0 0,-1 1 1 0 0,1-1-1 0 0,-5 4 0 0 0,8-4 239 0 0,-1-1-30 0 0,1 0-1 0 0,0 0 1 0 0,-1 0 0 0 0,1 1-1 0 0,-1-1 1 0 0,1 0-1 0 0,0 0 1 0 0,-1 1 0 0 0,1-1-1 0 0,0 0 1 0 0,-1 1-1 0 0,1-1 1 0 0,0 0 0 0 0,0 1-1 0 0,-1-1 1 0 0,1 0-1 0 0,0 1 1 0 0,0-1 0 0 0,0 1-1 0 0,0-1 1 0 0,-1 0-1 0 0,1 1 1 0 0,0-1 0 0 0,0 1-1 0 0,0-1 1 0 0,0 1-1 0 0,0-1 1 0 0,0 0 0 0 0,0 1-1 0 0,0 0 1 0 0,9 9-5184 0 0</inkml:trace>
</inkml:ink>
</file>

<file path=ppt/ink/ink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9:55.8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 7978 0 0,'1'-1'346'0'0,"-1"0"0"0"0,1 1 0 0 0,-1-1 0 0 0,1 0 0 0 0,0 1 0 0 0,-1-1 0 0 0,1 1 0 0 0,0-1 0 0 0,0 1 0 0 0,-1-1 0 0 0,1 1 0 0 0,0 0 0 0 0,0-1 0 0 0,0 1 0 0 0,-1 0 0 0 0,1 0 0 0 0,0 0 0 0 0,0-1 0 0 0,0 1 0 0 0,0 0 0 0 0,0 0 0 0 0,-1 0 0 0 0,1 0 0 0 0,0 1 0 0 0,1-1 1 0 0,-1 1-32 0 0,1-1 0 0 0,-1 1 0 0 0,0 0 0 0 0,0 0 0 0 0,0 0 0 0 0,1 0 0 0 0,-1 0 0 0 0,0 0 0 0 0,0 0 0 0 0,0 0 1 0 0,-1 0-1 0 0,1 1 0 0 0,1 1 0 0 0,2 6 228 0 0,0 0 0 0 0,0 1 0 0 0,3 14 0 0 0,-6-18-285 0 0,6 20-218 0 0,31 127 293 0 0,-32-122-4410 0 0,2 40 0 0 0,-9-47-818 0 0,-4-1-1996 0 0</inkml:trace>
</inkml:ink>
</file>

<file path=ppt/ink/ink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9:56.2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0 498 16620 0 0,'0'-2'311'0'0,"1"0"0"0"0,-1 0 0 0 0,1 1 1 0 0,-1-1-1 0 0,1 0 0 0 0,-1 1 0 0 0,1-1 1 0 0,0 0-1 0 0,0 1 0 0 0,0-1 0 0 0,2-2 1 0 0,28-28 440 0 0,-22 23-350 0 0,-5 6-290 0 0,22-23 162 0 0,-25 25-260 0 0,0 0 0 0 0,0 1 0 0 0,0-1 0 0 0,0 0 0 0 0,0 0 0 0 0,0 0 0 0 0,0 1-1 0 0,1-1 1 0 0,-1 1 0 0 0,0-1 0 0 0,0 1 0 0 0,0-1 0 0 0,1 1 0 0 0,-1 0 0 0 0,0-1 0 0 0,0 1 0 0 0,1 0 0 0 0,-1 0 0 0 0,0 0 0 0 0,0 0 0 0 0,3 0 0 0 0,-4 1-2 0 0,1 0-1 0 0,0 0 0 0 0,-1 0 1 0 0,1 0-1 0 0,0 0 1 0 0,-1 0-1 0 0,1 0 1 0 0,-1 0-1 0 0,0 0 1 0 0,1 1-1 0 0,-1-1 1 0 0,0 0-1 0 0,1 0 0 0 0,-1 0 1 0 0,0 0-1 0 0,0 1 1 0 0,0-1-1 0 0,0 0 1 0 0,0 0-1 0 0,-1 2 1 0 0,-4 31 60 0 0,3-23-25 0 0,1-4-1 0 0,-2 12 403 0 0,2 0 0 0 0,0 29 0 0 0,1-45-402 0 0,0 1 1 0 0,0 0 0 0 0,1 0 0 0 0,-1-1 0 0 0,1 1 0 0 0,0 0 0 0 0,0-1 0 0 0,0 1 0 0 0,1 0 0 0 0,-1-1 0 0 0,1 0 0 0 0,0 1 0 0 0,0-1 0 0 0,0 0 0 0 0,0 0 0 0 0,1 0-1 0 0,-1 0 1 0 0,1 0 0 0 0,4 3 0 0 0,-4-5-57 0 0,-1 0 1 0 0,1 0-1 0 0,-1 0 0 0 0,1 0 0 0 0,0-1 0 0 0,-1 1 0 0 0,1-1 0 0 0,0 0 0 0 0,-1 0 1 0 0,1 0-1 0 0,0 0 0 0 0,0 0 0 0 0,-1 0 0 0 0,1-1 0 0 0,0 0 0 0 0,-1 1 0 0 0,1-1 0 0 0,-1 0 1 0 0,1 0-1 0 0,-1 0 0 0 0,1-1 0 0 0,-1 1 0 0 0,0 0 0 0 0,5-4 0 0 0,1-1-379 0 0,0-1-1 0 0,0 0 0 0 0,0 0 1 0 0,-1-1-1 0 0,7-9 0 0 0,-1-1-2181 0 0,-2-1 0 0 0,0-1-1 0 0,-1 0 1 0 0,8-23-1 0 0,-3 6-3511 0 0</inkml:trace>
  <inkml:trace contextRef="#ctx0" brushRef="#br0" timeOffset="1">257 51 14219 0 0,'0'0'260'0'0,"0"-1"-1"0"0,-1 1 1 0 0,1 0 0 0 0,-1 0-1 0 0,1-1 1 0 0,-1 1 0 0 0,1 0-1 0 0,0-1 1 0 0,-1 1-1 0 0,1-1 1 0 0,0 1 0 0 0,-1 0-1 0 0,1-1 1 0 0,0 1 0 0 0,0-1-1 0 0,-1 1 1 0 0,1-1 0 0 0,0 1-1 0 0,0-1 1 0 0,0 1-1 0 0,0-1 1 0 0,0 1 0 0 0,-1-1-1 0 0,1 1 1 0 0,0-1 0 0 0,0 1-1 0 0,0-1 1 0 0,0 1 0 0 0,1-1-1 0 0,-1 1 1 0 0,0-1 0 0 0,0 1-1 0 0,0-1 1 0 0,1 0-1 0 0,16-13 2084 0 0,26-1-2313 0 0,-36 13 16 0 0,1 1 0 0 0,-1 0 0 0 0,0 0 0 0 0,1 0 1 0 0,-1 1-1 0 0,1 0 0 0 0,-1 1 0 0 0,1 0 0 0 0,-1 0 0 0 0,0 0 0 0 0,0 1 1 0 0,1 0-1 0 0,8 4 0 0 0,-11-3 4 0 0,0 0 0 0 0,0 0-1 0 0,0 0 1 0 0,0 1 0 0 0,-1 0 0 0 0,1 0 0 0 0,-1 0 0 0 0,0 1 0 0 0,0 0-1 0 0,-1-1 1 0 0,1 1 0 0 0,-1 1 0 0 0,0-1 0 0 0,0 0 0 0 0,-1 1 0 0 0,4 10-1 0 0,0 5 34 0 0,-1 0-1 0 0,0 1 1 0 0,-2 0-1 0 0,2 29 1 0 0,-7 90-5410 0 0,-2-130-1228 0 0,-4-21-563 0 0,3-4 1550 0 0</inkml:trace>
</inkml:ink>
</file>

<file path=ppt/ink/ink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9:56.6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54 14467 0 0,'22'-19'6539'0'0,"8"7"-3786"0"0,35-2-1986 0 0,-46 11-144 0 0,-10 1-561 0 0,0 0 0 0 0,1 1-1 0 0,-1 1 1 0 0,1-1 0 0 0,-1 1-1 0 0,1 1 1 0 0,-1 0 0 0 0,1 0-1 0 0,9 3 1 0 0,-15-3-30 0 0,0 1 0 0 0,-1 0 0 0 0,1 0 0 0 0,0 0 0 0 0,-1 0 0 0 0,1 1 0 0 0,-1-1 0 0 0,0 1 0 0 0,0 0 0 0 0,0 0 0 0 0,0 0 0 0 0,0 0 0 0 0,0 0 0 0 0,-1 1 0 0 0,0-1 0 0 0,0 1 0 0 0,0 0 0 0 0,0-1 0 0 0,0 1 0 0 0,-1 0 0 0 0,1 0 0 0 0,0 8 0 0 0,2 7 76 0 0,-2-1 1 0 0,0 1 0 0 0,-1 26-1 0 0,2 30-4374 0 0,1-66-857 0 0</inkml:trace>
</inkml:ink>
</file>

<file path=ppt/ink/ink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9:56.9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32 11034 0 0,'0'-2'486'0'0,"1"-1"0"0"0,0 2 0 0 0,0-1 0 0 0,0 0 0 0 0,0 0 0 0 0,1 0-1 0 0,-1 0 1 0 0,0 1 0 0 0,1-1 0 0 0,-1 0 0 0 0,1 1 0 0 0,0 0 0 0 0,-1-1-1 0 0,1 1 1 0 0,0 0 0 0 0,0 0 0 0 0,0 0 0 0 0,3-2 0 0 0,-4 3-339 0 0,1 0 0 0 0,-1 0 0 0 0,0 1 1 0 0,1-1-1 0 0,-1 0 0 0 0,0 0 0 0 0,0 1 0 0 0,1-1 1 0 0,-1 0-1 0 0,0 1 0 0 0,0-1 0 0 0,0 1 0 0 0,1 0 0 0 0,-1-1 1 0 0,0 1-1 0 0,0 0 0 0 0,0 0 0 0 0,0 0 0 0 0,0 0 1 0 0,0 0-1 0 0,-1 0 0 0 0,1 0 0 0 0,0 0 0 0 0,0 0 1 0 0,-1 0-1 0 0,1 0 0 0 0,-1 0 0 0 0,1 0 0 0 0,-1 1 1 0 0,1-1-1 0 0,0 2 0 0 0,8 26 216 0 0,-1 0 0 0 0,-1 0 0 0 0,-2 1 0 0 0,-1 0-1 0 0,1 44 1 0 0,-3-41-505 0 0,0-1 0 0 0,2 0 0 0 0,2 0 0 0 0,13 44 0 0 0,-19-75 114 0 0,0 0 0 0 0,0-1 0 0 0,1 1 0 0 0,-1 0 0 0 0,0-1 0 0 0,0 1 0 0 0,1-1 0 0 0,-1 1 0 0 0,0-1 0 0 0,0 1 0 0 0,1 0 0 0 0,-1-1-1 0 0,1 1 1 0 0,-1-1 0 0 0,1 0 0 0 0,-1 1 0 0 0,0-1 0 0 0,1 1 0 0 0,-1-1 0 0 0,1 0 0 0 0,0 1 0 0 0,-1-1 0 0 0,1 0 0 0 0,-1 1 0 0 0,1-1 0 0 0,-1 0 0 0 0,2 0 0 0 0,-1 0 10 0 0,0 0 0 0 0,0-1 1 0 0,0 1-1 0 0,0 0 0 0 0,0-1 0 0 0,0 1 1 0 0,-1-1-1 0 0,1 0 0 0 0,0 1 0 0 0,0-1 1 0 0,0 1-1 0 0,-1-1 0 0 0,1 0 0 0 0,0 0 1 0 0,-1 0-1 0 0,1 0 0 0 0,24-44 9 0 0,-21 35-45 0 0,3-3 155 0 0,0 1-1 0 0,1-1 1 0 0,1 1-1 0 0,18-19 1 0 0,11-1-2097 0 0,-32 29 172 0 0,1-1-1 0 0,-1 1 0 0 0,1 0 0 0 0,12-4 0 0 0,-6 4-6738 0 0</inkml:trace>
  <inkml:trace contextRef="#ctx0" brushRef="#br0" timeOffset="1">648 331 21341 0 0,'10'-9'1688'0'0,"3"-1"-808"0"0,2-5-112 0 0,2 1-56 0 0,-4 2-183 0 0,-4 2-193 0 0,0 1-56 0 0,-3 3-96 0 0,-1 3-96 0 0,-2-1-64 0 0,1 2-320 0 0,-3-1-625 0 0,-31-15-11913 0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3:34.0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121 1 9754 0 0,'6'15'7679'0'0,"5"0"-4583"0"0,3 6-1951 0 0,-12-15-1012 0 0,0 0-1 0 0,0 0 1 0 0,-1 0 0 0 0,0 0 0 0 0,0 1-1 0 0,0-1 1 0 0,-1 9 0 0 0,0-7-405 0 0,-1 1 0 0 0,0 0 1 0 0,-1-1-1 0 0,0 0 0 0 0,0 1 0 0 0,-1-1 0 0 0,0 0 1 0 0,0 0-1 0 0,-5 8 0 0 0,6-12 150 0 0,0 0 1 0 0,-1 0-1 0 0,1 0 0 0 0,-1 0 1 0 0,0-1-1 0 0,0 1 0 0 0,0-1 0 0 0,0 1 1 0 0,-1-1-1 0 0,1 0 0 0 0,-1-1 1 0 0,0 1-1 0 0,0 0 0 0 0,0-1 0 0 0,0 0 1 0 0,0 0-1 0 0,0 0 0 0 0,-1-1 0 0 0,1 0 1 0 0,-1 1-1 0 0,1-1 0 0 0,-1-1 1 0 0,1 1-1 0 0,-1-1 0 0 0,0 0 0 0 0,1 0 1 0 0,-1 0-1 0 0,1 0 0 0 0,-1-1 1 0 0,-8-2-1 0 0,12 3 233 0 0,1 0 1 0 0,0 0-1 0 0,-1 0 1 0 0,1 0-1 0 0,-1 0 1 0 0,1 0-1 0 0,0 0 1 0 0,-1 0-1 0 0,1 0 1 0 0,0 0-1 0 0,-1-1 1 0 0,1 1-1 0 0,0 0 1 0 0,-1 0-1 0 0,1 0 1 0 0,0 0-1 0 0,-1-1 1 0 0,1 1-1 0 0,0 0 1 0 0,0 0-1 0 0,-1 0 1 0 0,1-1-1 0 0,0 1 1 0 0,0 0-1 0 0,-1-1 1 0 0,1 1-1 0 0,0 0 1 0 0,0-1-1 0 0,0 1 1 0 0,0 0-1 0 0,-1-1 1 0 0,1 1-1 0 0,12-4 1793 0 0,19 1-811 0 0,42 10-450 0 0,1 0-2168 0 0,-26-8-5491 0 0,-29-3 2098 0 0,-1-2-1634 0 0</inkml:trace>
</inkml:ink>
</file>

<file path=ppt/ink/ink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9:57.8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94 12635 0 0,'-1'-2'798'0'0,"1"-1"0"0"0,-1 1 0 0 0,1-1 0 0 0,0 0 0 0 0,-1 1 0 0 0,1-1 0 0 0,0 1 0 0 0,1-1 0 0 0,-1 0 0 0 0,0 1 0 0 0,1-1 0 0 0,0 1 0 0 0,1-5 0 0 0,-1 4-696 0 0,1 0-1 0 0,-1-1 1 0 0,1 1-1 0 0,-1 0 0 0 0,1 0 1 0 0,0 0-1 0 0,1 1 0 0 0,-1-1 1 0 0,0 0-1 0 0,1 1 0 0 0,-1 0 1 0 0,1-1-1 0 0,0 1 1 0 0,0 0-1 0 0,0 0 0 0 0,0 1 1 0 0,0-1-1 0 0,0 1 0 0 0,0-1 1 0 0,0 1-1 0 0,1 0 1 0 0,-1 0-1 0 0,1 0 0 0 0,-1 1 1 0 0,7-1-1 0 0,-3 2-49 0 0,-1 0 0 0 0,1 1 0 0 0,-1 0 0 0 0,0 0 0 0 0,0 0 0 0 0,0 1 0 0 0,0 0 0 0 0,0 0 0 0 0,0 1 1 0 0,-1-1-1 0 0,0 1 0 0 0,0 0 0 0 0,0 1 0 0 0,8 8 0 0 0,-11-11-1 0 0,0 1 0 0 0,1 0 1 0 0,-1 0-1 0 0,-1 0 0 0 0,1 0 1 0 0,0 0-1 0 0,-1 0 0 0 0,0 0 0 0 0,1 1 1 0 0,-1-1-1 0 0,0 1 0 0 0,-1-1 1 0 0,1 0-1 0 0,-1 1 0 0 0,0-1 1 0 0,1 1-1 0 0,-1-1 0 0 0,-1 1 0 0 0,1-1 1 0 0,-1 1-1 0 0,1-1 0 0 0,-1 1 1 0 0,0-1-1 0 0,0 1 0 0 0,0-1 1 0 0,-1 0-1 0 0,1 0 0 0 0,-4 5 0 0 0,-9 14 30 0 0,1-4-45 0 0,2 0 0 0 0,0 1 0 0 0,1 0 0 0 0,-9 25 0 0 0,18-39-30 0 0,-1-1 1 0 0,1 1 0 0 0,0 0-1 0 0,0 0 1 0 0,0 0-1 0 0,1 0 1 0 0,-1 0-1 0 0,1 0 1 0 0,0-1-1 0 0,1 1 1 0 0,-1 0-1 0 0,1 0 1 0 0,0 0 0 0 0,1 0-1 0 0,-1 0 1 0 0,1-1-1 0 0,0 1 1 0 0,0-1-1 0 0,0 1 1 0 0,0-1-1 0 0,1 0 1 0 0,0 0-1 0 0,6 7 1 0 0,-7-9-112 0 0,0 0 0 0 0,1 0 0 0 0,-1 0 1 0 0,1 0-1 0 0,-1-1 0 0 0,1 1 0 0 0,0-1 0 0 0,-1 0 1 0 0,1 0-1 0 0,0 0 0 0 0,0 0 0 0 0,0-1 0 0 0,4 1 1 0 0,22 0-9419 0 0</inkml:trace>
</inkml:ink>
</file>

<file path=ppt/ink/ink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1:00.9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95 11 6577 0 0,'-95'43'12396'0'0,"111"-51"-12266"0"0,0 0-1 0 0,1 1 0 0 0,-1 1 0 0 0,1 0 1 0 0,0 1-1 0 0,1 1 0 0 0,-1 0 0 0 0,1 2 1 0 0,0 0-1 0 0,24 0 0 0 0,-32 4-80 0 0,-1-1 0 0 0,0 1 0 0 0,0 0 0 0 0,0 1 0 0 0,0 0 0 0 0,0 1 0 0 0,-1 0 0 0 0,1 0 0 0 0,-1 0 0 0 0,0 1 0 0 0,0 1 0 0 0,-1-1 0 0 0,11 11 0 0 0,-13-11 43 0 0,0 0 0 0 0,0 0 1 0 0,-1 0-1 0 0,0 0 0 0 0,0 1 1 0 0,0 0-1 0 0,-1 0 0 0 0,0 0 1 0 0,0 0-1 0 0,-1 0 0 0 0,1 1 1 0 0,-1-1-1 0 0,-1 1 0 0 0,1-1 1 0 0,-1 1-1 0 0,0 0 1 0 0,-1 0-1 0 0,1-1 0 0 0,-2 10 1 0 0,-32 151-1239 0 0,25-136-1125 0 0,8-30 1809 0 0,-3 8-1852 0 0</inkml:trace>
</inkml:ink>
</file>

<file path=ppt/ink/ink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1:01.3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57 87 10730 0 0,'-39'1'7237'0'0,"38"-1"-7148"0"0,0 0 0 0 0,1 0-1 0 0,-1 0 1 0 0,0 0 0 0 0,1 0-1 0 0,-1 0 1 0 0,1 0 0 0 0,-1 0 0 0 0,0 0-1 0 0,1 0 1 0 0,-1-1 0 0 0,1 1 0 0 0,-1 0-1 0 0,0 0 1 0 0,1-1 0 0 0,-1 1-1 0 0,1 0 1 0 0,-1-1 0 0 0,1 1 0 0 0,-1 0-1 0 0,1-1 1 0 0,-1 1 0 0 0,1-1-1 0 0,0 1 1 0 0,-1-1 0 0 0,1 1 0 0 0,-1-1-1 0 0,1 1 1 0 0,0-1 0 0 0,0 1-1 0 0,-1-1 1 0 0,1 1 0 0 0,0-1 0 0 0,0 0-1 0 0,0 1 1 0 0,-1-1 0 0 0,1 1-1 0 0,0-1 1 0 0,0 0 0 0 0,0 1 0 0 0,0-1-1 0 0,0 1 1 0 0,0-1 0 0 0,1 0-1 0 0,-1 1 1 0 0,0-1 0 0 0,0 1 0 0 0,0-1-1 0 0,0 0 1 0 0,1 1 0 0 0,-1-1 0 0 0,0 1-1 0 0,1-1 1 0 0,-1 1 0 0 0,0-1-1 0 0,1 1 1 0 0,-1-1 0 0 0,0 1 0 0 0,2-1-1 0 0,0-2-51 0 0,1 0 0 0 0,0 1 0 0 0,0 0 0 0 0,0-1 0 0 0,1 1 0 0 0,-1 0 0 0 0,0 0 0 0 0,1 1-1 0 0,-1-1 1 0 0,1 1 0 0 0,6-2 0 0 0,48-8-68 0 0,-39 8 54 0 0,-14 2-63 0 0,128-19-1063 0 0,-110 18-2652 0 0,42 2 1 0 0,-40 5-4551 0 0,-18 3 3425 0 0</inkml:trace>
</inkml:ink>
</file>

<file path=ppt/ink/ink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1:01.7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72 9450 0 0,'6'-1'7483'0'0,"15"3"-6168"0"0,-15-2-450 0 0,16 0-672 0 0,1-2 0 0 0,-1-1 0 0 0,0-1 0 0 0,0 0 0 0 0,22-9 0 0 0,24-4-1288 0 0,25-4-7181 0 0,-65 13 1713 0 0</inkml:trace>
</inkml:ink>
</file>

<file path=ppt/ink/ink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1:02.1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86 12763 0 0,'-1'-2'4930'0'0,"7"-2"-1879"0"0,22-8-929 0 0,37-11-2139 0 0,-63 22 228 0 0,7-3-154 0 0,0 1 1 0 0,1 1 0 0 0,-1 0 0 0 0,0 0-1 0 0,1 1 1 0 0,0 0 0 0 0,-1 0 0 0 0,16 2-1 0 0,-21 0-18 0 0,0-1-1 0 0,0 1 1 0 0,-1 0-1 0 0,1 0 1 0 0,-1 1-1 0 0,1-1 0 0 0,-1 1 1 0 0,1-1-1 0 0,-1 1 1 0 0,0 0-1 0 0,0 1 0 0 0,0-1 1 0 0,0 0-1 0 0,0 1 1 0 0,0 0-1 0 0,-1 0 1 0 0,1-1-1 0 0,-1 1 0 0 0,0 1 1 0 0,0-1-1 0 0,0 0 1 0 0,0 1-1 0 0,-1-1 0 0 0,3 7 1 0 0,2 14 165 0 0,0 1 1 0 0,-2 0-1 0 0,-1 0 1 0 0,0 1-1 0 0,-3 50 1 0 0,2 29-2177 0 0,0-89-24 0 0,0 0 0 0 0,1 0 0 0 0,0 0 0 0 0,9 22 0 0 0,-9-33-2105 0 0</inkml:trace>
  <inkml:trace contextRef="#ctx0" brushRef="#br0" timeOffset="1">399 0 11570 0 0,'2'3'6355'0'0,"8"12"-3321"0"0,2 23-1525 0 0,-2 0-1 0 0,7 53 1 0 0,4 19-1195 0 0,-16-91-449 0 0,22 77-212 0 0,-24-87-317 0 0,1-1 0 0 0,0 1-1 0 0,0-1 1 0 0,1 0 0 0 0,0 0 0 0 0,1 0-1 0 0,-1-1 1 0 0,9 9 0 0 0,-13-15 304 0 0,-1 0 0 0 0,1-1 1 0 0,0 1-1 0 0,0 0 0 0 0,0 0 1 0 0,0-1-1 0 0,0 1 0 0 0,0 0 1 0 0,0-1-1 0 0,0 1 0 0 0,0-1 1 0 0,0 1-1 0 0,0-1 0 0 0,0 1 1 0 0,0-1-1 0 0,0 0 0 0 0,0 0 1 0 0,0 0-1 0 0,1 0 0 0 0,-1 1 0 0 0,0-1 1 0 0,0-1-1 0 0,0 1 0 0 0,0 0 1 0 0,0 0-1 0 0,2-1 0 0 0,5-5-5546 0 0</inkml:trace>
</inkml:ink>
</file>

<file path=ppt/ink/ink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1:02.4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60 15003 0 0,'-1'-1'239'0'0,"1"0"0"0"0,0 0 0 0 0,0 0 0 0 0,-1 0 0 0 0,1 0 0 0 0,0 0 0 0 0,0 0 0 0 0,0 1 0 0 0,0-1-1 0 0,0 0 1 0 0,0 0 0 0 0,0 0 0 0 0,1 0 0 0 0,-1 0 0 0 0,0 0 0 0 0,0 0 0 0 0,1 0 0 0 0,-1 0 0 0 0,0 1 0 0 0,1-1 0 0 0,-1 0-1 0 0,2-1 1 0 0,-1 0-46 0 0,1 1 0 0 0,-1 0-1 0 0,1 0 1 0 0,0-1-1 0 0,-1 1 1 0 0,1 0-1 0 0,0 0 1 0 0,0 0-1 0 0,-1 1 1 0 0,4-2-1 0 0,8-1-234 0 0,-1 1-1 0 0,1 0 1 0 0,13 0-1 0 0,-5 0 449 0 0,7-3-376 0 0,-18 2 8 0 0,-1 1 0 0 0,1 1 0 0 0,0 0 0 0 0,-1 0 1 0 0,1 1-1 0 0,15 1 0 0 0,-24-1-23 0 0,0 0 0 0 0,-1 0 0 0 0,1 0 1 0 0,-1 0-1 0 0,1 0 0 0 0,0 1 0 0 0,-1-1 0 0 0,1 0 0 0 0,-1 0 1 0 0,1 1-1 0 0,0-1 0 0 0,-1 0 0 0 0,1 1 0 0 0,-1-1 0 0 0,1 1 0 0 0,-1-1 1 0 0,1 0-1 0 0,-1 1 0 0 0,0-1 0 0 0,1 1 0 0 0,-1-1 0 0 0,0 1 1 0 0,1 0-1 0 0,-1-1 0 0 0,0 1 0 0 0,1-1 0 0 0,-1 1 0 0 0,0 0 1 0 0,0-1-1 0 0,0 1 0 0 0,0 1 10 0 0,0 0-1 0 0,0-1 1 0 0,-1 1 0 0 0,1 0 0 0 0,0-1 0 0 0,-1 1-1 0 0,0-1 1 0 0,1 1 0 0 0,-1-1 0 0 0,0 1 0 0 0,-1 2-1 0 0,-34 37 239 0 0,31-36-238 0 0,3-3-34 0 0,-5 5 74 0 0,0 1-1 0 0,0-1 1 0 0,1 1 0 0 0,0 0 0 0 0,-7 14-1 0 0,12-20-47 0 0,0 0-1 0 0,0 0 1 0 0,0 1 0 0 0,0-1-1 0 0,1 0 1 0 0,-1 1-1 0 0,1-1 1 0 0,0 1 0 0 0,0-1-1 0 0,0 1 1 0 0,0-1-1 0 0,0 0 1 0 0,0 1-1 0 0,1-1 1 0 0,-1 1 0 0 0,1-1-1 0 0,-1 0 1 0 0,1 1-1 0 0,0-1 1 0 0,0 0-1 0 0,0 0 1 0 0,0 0 0 0 0,1 0-1 0 0,-1 0 1 0 0,0 0-1 0 0,1 0 1 0 0,-1 0-1 0 0,4 3 1 0 0,2 0 2 0 0,-1 1 0 0 0,1-1 0 0 0,0 0 0 0 0,1-1 1 0 0,-1 0-1 0 0,1 0 0 0 0,0-1 0 0 0,0 1 0 0 0,0-2 0 0 0,0 1 0 0 0,1-1 0 0 0,-1-1 0 0 0,1 1 1 0 0,-1-1-1 0 0,1-1 0 0 0,0 1 0 0 0,-1-2 0 0 0,1 1 0 0 0,9-3 0 0 0,-1 1-219 0 0,-1-2-1 0 0,0 0 1 0 0,0 0 0 0 0,0-2-1 0 0,0 0 1 0 0,-1-1 0 0 0,0 0-1 0 0,0-1 1 0 0,13-10-1 0 0,-19 11-777 0 0,16-11-1530 0 0,-14 4-4403 0 0</inkml:trace>
  <inkml:trace contextRef="#ctx0" brushRef="#br0" timeOffset="1">230 372 11947 0 0,'2'9'3192'0'0,"2"1"-1743"0"0,3 0-241 0 0,2-4-144 0 0,2-6-232 0 0,1-4-120 0 0,2-1-136 0 0,3-1-135 0 0,3-2-129 0 0,2-2-160 0 0,-2-1-32 0 0,1 3-120 0 0,-2 2-408 0 0,-2 1-577 0 0,-2 1-711 0 0,-2 4-873 0 0,-4 1-1015 0 0</inkml:trace>
</inkml:ink>
</file>

<file path=ppt/ink/ink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1:02.8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35 13747 0 0,'26'-15'7167'0'0,"25"2"-5843"0"0,-41 11-845 0 0,-5 1-424 0 0,-1 0 0 0 0,1 0 0 0 0,-1 0 1 0 0,1 1-1 0 0,-1 0 0 0 0,1 0 0 0 0,-1 0 0 0 0,1 1 1 0 0,-1-1-1 0 0,5 2 0 0 0,-8-1-26 0 0,1-1 0 0 0,-1 1-1 0 0,0 0 1 0 0,0-1 0 0 0,0 1 0 0 0,0 0 0 0 0,0 0-1 0 0,0 0 1 0 0,0 0 0 0 0,0 0 0 0 0,0 0-1 0 0,0 0 1 0 0,0 0 0 0 0,-1 0 0 0 0,1 0 0 0 0,0 1-1 0 0,-1-1 1 0 0,1 0 0 0 0,-1 0 0 0 0,1 1 0 0 0,-1-1-1 0 0,0 0 1 0 0,1 1 0 0 0,-1-1 0 0 0,0 0 0 0 0,0 1-1 0 0,0-1 1 0 0,0 0 0 0 0,0 1 0 0 0,0-1-1 0 0,-1 0 1 0 0,1 1 0 0 0,0-1 0 0 0,-1 0 0 0 0,1 1-1 0 0,-2 1 1 0 0,-5 21 344 0 0,5-19-245 0 0,0 1 0 0 0,0 0 0 0 0,0 0 0 0 0,1 0 0 0 0,0 0 0 0 0,0 0 0 0 0,1 6 0 0 0,0-10-101 0 0,0 1 0 0 0,1-1 0 0 0,-1 0 0 0 0,1 0 1 0 0,0 0-1 0 0,0 0 0 0 0,0 0 0 0 0,0 0 0 0 0,0 0 0 0 0,0 0 1 0 0,1 0-1 0 0,-1 0 0 0 0,0-1 0 0 0,1 1 0 0 0,-1 0 0 0 0,1-1 0 0 0,0 1 1 0 0,0-1-1 0 0,0 0 0 0 0,-1 0 0 0 0,1 1 0 0 0,0-1 0 0 0,4 1 1 0 0,-1-1-30 0 0,0 1 0 0 0,-1-1 0 0 0,1 0 1 0 0,0 0-1 0 0,0-1 0 0 0,0 0 0 0 0,0 0 0 0 0,0 0 1 0 0,-1 0-1 0 0,1-1 0 0 0,0 1 0 0 0,0-1 1 0 0,0-1-1 0 0,-1 1 0 0 0,1-1 0 0 0,8-4 0 0 0,31-17-3121 0 0,-8-4-6025 0 0,-19 12 669 0 0</inkml:trace>
</inkml:ink>
</file>

<file path=ppt/ink/ink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1:03.5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98 8610 0 0,'-14'5'6611'0'0,"21"-9"-2454"0"0,24-8-2512 0 0,198-64-142 0 0,-224 74-1429 0 0,1 0 0 0 0,-1 0 0 0 0,0 1 0 0 0,0 0-1 0 0,1 0 1 0 0,-1 0 0 0 0,1 0 0 0 0,-1 1 0 0 0,1 0 0 0 0,-1 0-1 0 0,1 1 1 0 0,5 0 0 0 0,-8 1-23 0 0,0-1 0 0 0,0 0-1 0 0,0 1 1 0 0,0 0 0 0 0,-1-1-1 0 0,1 1 1 0 0,-1 0 0 0 0,1 1-1 0 0,-1-1 1 0 0,0 0 0 0 0,0 1-1 0 0,0-1 1 0 0,0 1 0 0 0,0-1-1 0 0,0 1 1 0 0,-1 0 0 0 0,1 0 0 0 0,-1 0-1 0 0,0 0 1 0 0,0 0 0 0 0,1 6-1 0 0,3 10 16 0 0,-1 1-1 0 0,-1 0 0 0 0,0 0 1 0 0,-2 0-1 0 0,-1 30 0 0 0,-8 27-1668 0 0,-5-4-3530 0 0,11-66 3526 0 0,0 0 0 0 0,0 0-1 0 0,-1 0 1 0 0,-4 9 0 0 0,-3 0-4757 0 0</inkml:trace>
</inkml:ink>
</file>

<file path=ppt/ink/ink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1:03.9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 1 12819 0 0,'5'3'843'0'0,"-1"0"-1"0"0,0 1 1 0 0,0 0 0 0 0,0 0 0 0 0,0 0 0 0 0,-1 0 0 0 0,1 1-1 0 0,-1-1 1 0 0,0 1 0 0 0,-1 0 0 0 0,4 7 0 0 0,-3-4-538 0 0,0 0 0 0 0,-1 0-1 0 0,0 1 1 0 0,0-1 0 0 0,-1 1 0 0 0,0-1 0 0 0,0 10 0 0 0,-1-9-421 0 0,-1 0 0 0 0,1 0 1 0 0,-1-1-1 0 0,-1 1 1 0 0,0 0-1 0 0,0-1 1 0 0,-1 1-1 0 0,1-1 0 0 0,-2 0 1 0 0,1 0-1 0 0,-1 0 1 0 0,-1 0-1 0 0,0 0 1 0 0,0-1-1 0 0,-7 8 0 0 0,11-13 76 0 0,-1 0 0 0 0,1-1 0 0 0,-1 1 0 0 0,1-1 0 0 0,-1 0 0 0 0,0 0 0 0 0,0 1 0 0 0,1-1 0 0 0,-1 0 0 0 0,0-1 0 0 0,0 1 0 0 0,0 0-1 0 0,0 0 1 0 0,0-1 0 0 0,0 1 0 0 0,0-1 0 0 0,-1 0 0 0 0,1 0 0 0 0,0 1 0 0 0,0-1 0 0 0,0-1 0 0 0,-3 1 0 0 0,3-5 92 0 0,10-1 158 0 0,10-1 265 0 0,109-17 820 0 0,-2 1-3043 0 0,-45-1-7941 0 0,-54 15 1654 0 0</inkml:trace>
</inkml:ink>
</file>

<file path=ppt/ink/ink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1:04.2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 21044 0 0,'15'-4'2407'0'0,"11"2"-1950"0"0,-11 3-287 0 0,-1 0 0 0 0,1 1 0 0 0,-1 1 0 0 0,1 0 0 0 0,-1 1 0 0 0,0 1 0 0 0,0 0-1 0 0,19 10 1 0 0,-27-12-150 0 0,0 1-1 0 0,-1 0 1 0 0,0 0 0 0 0,0 0-1 0 0,0 1 1 0 0,0 0-1 0 0,-1 0 1 0 0,0 0-1 0 0,0 0 1 0 0,0 1-1 0 0,0-1 1 0 0,-1 1-1 0 0,0 0 1 0 0,0 0-1 0 0,-1 0 1 0 0,0 1-1 0 0,0-1 1 0 0,0 1-1 0 0,-1-1 1 0 0,0 1-1 0 0,1 6 1 0 0,-2 2-38 0 0,1 0 0 0 0,-2 0 0 0 0,0 0 0 0 0,-5 24-1 0 0,5-31-41 0 0,-1-1 0 0 0,0 1 0 0 0,-1-1 0 0 0,1 0 0 0 0,-1 0-1 0 0,-1 0 1 0 0,0 0 0 0 0,0 0 0 0 0,0-1 0 0 0,-9 11 0 0 0,11-15 40 0 0,0-1 1 0 0,0 1-1 0 0,0-1 1 0 0,0 0-1 0 0,0 0 1 0 0,0 1 0 0 0,-1-1-1 0 0,1-1 1 0 0,0 1-1 0 0,-4 1 1 0 0,5-2 15 0 0,1 0-1 0 0,-1 0 1 0 0,0 0 0 0 0,1 0 0 0 0,-1 0-1 0 0,1 0 1 0 0,-1 0 0 0 0,0 0 0 0 0,1 0 0 0 0,-1 0-1 0 0,1 0 1 0 0,-1 0 0 0 0,0 0 0 0 0,1 0-1 0 0,-1 0 1 0 0,1-1 0 0 0,-1 1 0 0 0,0 0 0 0 0,1 0-1 0 0,-1-1 1 0 0,1 1 0 0 0,-1 0 0 0 0,1-1-1 0 0,-1 1 1 0 0,1-1 0 0 0,0 1 0 0 0,-1-1 0 0 0,1 1-1 0 0,-1-1 1 0 0,1 1 0 0 0,0-1 0 0 0,-1 1-1 0 0,1-1 1 0 0,0 1 0 0 0,0-1 0 0 0,-1 1 0 0 0,1-1-1 0 0,0 0 1 0 0,0 1 0 0 0,0-1 0 0 0,0 1-1 0 0,0-1 1 0 0,0 0 0 0 0,0 1 0 0 0,0-2 0 0 0,0 1 7 0 0,1 0 0 0 0,-1 0 1 0 0,0 0-1 0 0,1 0 1 0 0,-1 0-1 0 0,1 0 1 0 0,-1 0-1 0 0,1 1 1 0 0,0-1-1 0 0,0 0 0 0 0,-1 0 1 0 0,1 0-1 0 0,0 1 1 0 0,0-1-1 0 0,0 0 1 0 0,-1 1-1 0 0,1-1 1 0 0,0 1-1 0 0,0-1 0 0 0,0 1 1 0 0,0-1-1 0 0,0 1 1 0 0,0-1-1 0 0,0 1 1 0 0,2 0-1 0 0,35-9 86 0 0,-26 7-74 0 0,112-30-413 0 0,-47 11-7554 0 0,-65 17 3531 0 0,-2-1-2683 0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3:34.4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10786 0 0,'12'12'7227'0'0,"7"-6"-4098"0"0,23 0-2250 0 0,-30-5-100 0 0,-10 0-762 0 0,10 0 230 0 0,0 0 0 0 0,1 1 0 0 0,-1 1 0 0 0,0 0 0 0 0,16 7 0 0 0,-24-8-193 0 0,-1 0 1 0 0,1 0-1 0 0,-1 0 0 0 0,0 1 1 0 0,0-1-1 0 0,0 1 1 0 0,0 0-1 0 0,-1-1 1 0 0,1 1-1 0 0,-1 1 0 0 0,0-1 1 0 0,0 0-1 0 0,0 0 1 0 0,0 1-1 0 0,0-1 1 0 0,-1 1-1 0 0,1 0 0 0 0,-1-1 1 0 0,0 1-1 0 0,0 0 1 0 0,0 6-1 0 0,1 4-154 0 0,-2 0 0 0 0,0 1 0 0 0,0-1 0 0 0,-2 0 0 0 0,1 1 0 0 0,-8 23 0 0 0,6-26-1627 0 0,0-1-1 0 0,-1 0 0 0 0,0-1 1 0 0,-12 21-1 0 0,6-19-3322 0 0,-2-5-1961 0 0</inkml:trace>
</inkml:ink>
</file>

<file path=ppt/ink/ink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1:04.6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1 228 16900 0 0,'-1'-9'2032'0'0,"2"-1"-608"0"0,3 0-143 0 0,5 3-321 0 0,2 3-400 0 0,2 1-208 0 0,4-1-120 0 0,1 2-96 0 0,3-1-64 0 0,-1 2-48 0 0,1 0-200 0 0,-2 0-448 0 0,1-1-640 0 0,-1 1-737 0 0,-1-4-719 0 0,1 0-689 0 0,-4-3-280 0 0,12 8-2584 0 0</inkml:trace>
  <inkml:trace contextRef="#ctx0" brushRef="#br0" timeOffset="1">290 0 8346 0 0,'-11'4'3644'0'0,"9"-3"-2819"0"0,0-1 0 0 0,0 1 0 0 0,0 0 0 0 0,0 0 0 0 0,0-1 0 0 0,0 1 0 0 0,0 1 0 0 0,0-1 0 0 0,0 0 0 0 0,1 0 0 0 0,-1 1 0 0 0,-2 1 0 0 0,-4 21 1184 0 0,3 22-1881 0 0,1-1 0 0 0,4 65-1 0 0,5-43-3778 0 0,3-1-4527 0 0,-5-41 381 0 0</inkml:trace>
</inkml:ink>
</file>

<file path=ppt/ink/ink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1:05.0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52 76 13667 0 0,'0'1'424'0'0,"0"0"1"0"0,1 0 0 0 0,-1 1-1 0 0,0-1 1 0 0,0 0-1 0 0,1 0 1 0 0,-1 0-1 0 0,1 1 1 0 0,-1-1-1 0 0,1 0 1 0 0,-1 0-1 0 0,1 0 1 0 0,0 0-1 0 0,-1 0 1 0 0,1 0-1 0 0,0 0 1 0 0,0 0 0 0 0,0-1-1 0 0,0 1 1 0 0,2 1-1 0 0,0 0-108 0 0,0 0 0 0 0,1 0 0 0 0,0 0 0 0 0,-1-1 0 0 0,1 0-1 0 0,6 2 1 0 0,3-1-284 0 0,-1 0 0 0 0,0-1 0 0 0,18 0 0 0 0,-19-2 18 0 0,1 0-1 0 0,-1 0 1 0 0,0-1-1 0 0,1-1 1 0 0,15-5 0 0 0,-22 6-38 0 0,1 0 1 0 0,-1 0 0 0 0,0-1 0 0 0,0 0 0 0 0,0 0 0 0 0,0 0-1 0 0,0-1 1 0 0,-1 0 0 0 0,1 0 0 0 0,-1 0 0 0 0,0 0 0 0 0,5-7-1 0 0,-9 10 4 0 0,1 1 0 0 0,-1-1 0 0 0,0 0 0 0 0,1 1 0 0 0,-1-1 0 0 0,0 0 0 0 0,1 1 0 0 0,-1-1 0 0 0,0 0 0 0 0,0 0 0 0 0,0 1 0 0 0,1-1 0 0 0,-1 0 0 0 0,0 0 0 0 0,0 1 0 0 0,0-1 0 0 0,0 0 0 0 0,-1 0 0 0 0,1 1 0 0 0,0-1 0 0 0,0 0 0 0 0,0 0 0 0 0,0 1 0 0 0,-1-1 0 0 0,1 0 0 0 0,0 1 0 0 0,-1-2 0 0 0,0 1 17 0 0,-1-1 0 0 0,1 1-1 0 0,0 0 1 0 0,-1 0 0 0 0,1 0 0 0 0,-1-1 0 0 0,0 1 0 0 0,1 1 0 0 0,-1-1 0 0 0,-3-1-1 0 0,-46-10 330 0 0,49 12-359 0 0,-18-3 131 0 0,-1 0 0 0 0,-1 2 0 0 0,1 1 0 0 0,0 1 0 0 0,-24 3 0 0 0,39-3-184 0 0,0 1 1 0 0,0-1-1 0 0,0 1 1 0 0,1 0-1 0 0,-1 0 0 0 0,1 1 1 0 0,-1 0-1 0 0,1 0 1 0 0,0 0-1 0 0,-5 5 0 0 0,7-6-154 0 0,1 1-1 0 0,-1-1 0 0 0,1 1 0 0 0,0 0 1 0 0,0-1-1 0 0,0 1 0 0 0,1 0 1 0 0,-1 1-1 0 0,1-1 0 0 0,-1 0 0 0 0,1 0 1 0 0,0 1-1 0 0,0-1 0 0 0,1 0 0 0 0,-1 1 1 0 0,1-1-1 0 0,0 1 0 0 0,0 6 1 0 0,0-6-833 0 0,0-1 0 0 0,1 1 0 0 0,-1-1 0 0 0,1 1 0 0 0,0-1 0 0 0,0 0 0 0 0,3 7 0 0 0,4 3-7458 0 0</inkml:trace>
</inkml:ink>
</file>

<file path=ppt/ink/ink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1:05.4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57 11674 0 0,'-14'7'5858'0'0,"25"-6"-3857"0"0,28-6-1398 0 0,45-21 119 0 0,-67 19-938 0 0,0 1 1 0 0,0 1-1 0 0,0 0 1 0 0,1 1-1 0 0,0 1 1 0 0,27-1-1 0 0,-20 8-2044 0 0,-24-4 2005 0 0,0 1-1 0 0,-1-1 1 0 0,1 0 0 0 0,0 1 0 0 0,0-1-1 0 0,0 0 1 0 0,-1 1 0 0 0,1-1 0 0 0,0 1 0 0 0,-1-1-1 0 0,1 1 1 0 0,0 0 0 0 0,-1-1 0 0 0,1 1-1 0 0,-1 0 1 0 0,1-1 0 0 0,-1 1 0 0 0,1 0-1 0 0,-1 0 1 0 0,1-1 0 0 0,-1 1 0 0 0,0 0 0 0 0,0 0-1 0 0,1 0 1 0 0,-1 1 0 0 0,0 8-5837 0 0</inkml:trace>
</inkml:ink>
</file>

<file path=ppt/ink/ink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1:05.8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69 11250 0 0,'0'2'202'0'0,"0"-1"-1"0"0,0 0 1 0 0,0 1-1 0 0,0-1 1 0 0,0 0-1 0 0,1 1 1 0 0,-1-1-1 0 0,0 0 0 0 0,1 1 1 0 0,-1-1-1 0 0,1 0 1 0 0,0 0-1 0 0,-1 0 1 0 0,1 1-1 0 0,0-1 1 0 0,0 0-1 0 0,-1 0 1 0 0,1 0-1 0 0,0 0 0 0 0,0 0 1 0 0,0 0-1 0 0,0-1 1 0 0,1 1-1 0 0,0 1 1 0 0,1-1-47 0 0,0 0 0 0 0,1 0 0 0 0,-1 0 0 0 0,0 0 0 0 0,0 0 0 0 0,1-1 0 0 0,-1 1 0 0 0,0-1 0 0 0,7 0 1 0 0,0-1-107 0 0,-1 0 0 0 0,1-1 1 0 0,0 0-1 0 0,-1 0 1 0 0,0-1-1 0 0,11-5 1 0 0,64-42 174 0 0,-40 22-153 0 0,-35 24 33 0 0,-7 6 10 0 0,-11 12 113 0 0,-19 17 29 0 0,24-28-267 0 0,-10 11 165 0 0,1 0 0 0 0,0 0 0 0 0,-20 30 0 0 0,30-38-67 0 0,0 0 0 0 0,1-1-1 0 0,-1 1 1 0 0,1 0 0 0 0,0 0-1 0 0,0 1 1 0 0,1-1-1 0 0,0 0 1 0 0,0 1 0 0 0,1-1-1 0 0,-1 0 1 0 0,1 1-1 0 0,1-1 1 0 0,-1 1 0 0 0,3 9-1 0 0,-1-6-54 0 0,1 0 0 0 0,0-1 0 0 0,0 1 0 0 0,1-1 0 0 0,0 0-1 0 0,1 0 1 0 0,0-1 0 0 0,10 14 0 0 0,-13-20-8 0 0,-1 0 0 0 0,1 0 0 0 0,0 0 0 0 0,0 0 0 0 0,-1 0 0 0 0,1-1 0 0 0,0 1 0 0 0,0-1 0 0 0,1 1 0 0 0,-1-1 0 0 0,0 0 0 0 0,0 0 0 0 0,1 0 0 0 0,-1 0 0 0 0,1 0 0 0 0,-1-1 0 0 0,0 1-1 0 0,1-1 1 0 0,0 1 0 0 0,-1-1 0 0 0,1 0 0 0 0,-1 0 0 0 0,1 0 0 0 0,-1 0 0 0 0,1-1 0 0 0,-1 1 0 0 0,1-1 0 0 0,-1 1 0 0 0,1-1 0 0 0,-1 0 0 0 0,0 0 0 0 0,1 0 0 0 0,-1 0 0 0 0,0 0 0 0 0,0-1 0 0 0,0 1 0 0 0,0-1 0 0 0,3-2 0 0 0,3-4 70 0 0,0 0 1 0 0,0-1-1 0 0,-1 0 1 0 0,0-1-1 0 0,-1 1 0 0 0,0-1 1 0 0,-1-1-1 0 0,0 1 1 0 0,0-1-1 0 0,-1 0 1 0 0,-1 0-1 0 0,1 0 0 0 0,-2 0 1 0 0,0 0-1 0 0,0-1 1 0 0,-1 1-1 0 0,0-1 1 0 0,-1 1-1 0 0,-1-1 0 0 0,-3-21 1 0 0,2 27-137 0 0,0 0 1 0 0,-1 0 0 0 0,0 1-1 0 0,0-1 1 0 0,0 1-1 0 0,-1 0 1 0 0,0 0-1 0 0,0 0 1 0 0,0 1-1 0 0,-1-1 1 0 0,-7-5-1 0 0,-24-16-1902 0 0,1 6-3565 0 0</inkml:trace>
</inkml:ink>
</file>

<file path=ppt/ink/ink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1:06.1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47 6873 0 0,'7'7'2256'0'0,"0"1"-1"0"0,-1 0 1 0 0,0 1-1 0 0,8 13 0 0 0,-3 1 275 0 0,16 45 1 0 0,-10-22-2245 0 0,-17-45-287 0 0,0-1-1 0 0,0 0 0 0 0,0 0 1 0 0,0 0-1 0 0,1 0 1 0 0,-1 1-1 0 0,0-1 1 0 0,0 0-1 0 0,0 0 1 0 0,0 0-1 0 0,0 0 1 0 0,0 0-1 0 0,1 0 1 0 0,-1 1-1 0 0,0-1 1 0 0,0 0-1 0 0,0 0 1 0 0,0 0-1 0 0,1 0 1 0 0,-1 0-1 0 0,0 0 1 0 0,0 0-1 0 0,0 0 1 0 0,1 0-1 0 0,-1 0 1 0 0,0 0-1 0 0,0 0 1 0 0,0 0-1 0 0,1 0 1 0 0,-1 0-1 0 0,0 0 1 0 0,0 0-1 0 0,0 0 0 0 0,0 0 1 0 0,1 0-1 0 0,-1 0 1 0 0,0 0-1 0 0,0 0 1 0 0,0 0-1 0 0,1 0 1 0 0,10-9-60 0 0,15-20-28 0 0,-14 15 77 0 0,-8 11-382 0 0,0 0 1 0 0,0 0-1 0 0,0 0 0 0 0,1 1 1 0 0,-1-1-1 0 0,1 1 0 0 0,-1 0 1 0 0,9-2-1 0 0,-9 3-498 0 0,0-1-1 0 0,1 1 1 0 0,-1-1 0 0 0,0 0 0 0 0,0 0-1 0 0,0-1 1 0 0,4-2 0 0 0,-7 3 789 0 0,1 0-1 0 0,-1 0 1 0 0,1 0-1 0 0,-1 0 1 0 0,1 0-1 0 0,-1 0 1 0 0,0 0-1 0 0,0 0 1 0 0,0-1-1 0 0,-1 1 1 0 0,1 0-1 0 0,0-1 1 0 0,-1 1 0 0 0,1 0-1 0 0,-1-1 1 0 0,0 1-1 0 0,0-1 1 0 0,0-2-1 0 0,-1-1 320 0 0,1-1-1 0 0,-1 1 1 0 0,-1-1-1 0 0,1 1 1 0 0,-1 0-1 0 0,-5-12 1 0 0,6 14 368 0 0,-1 1 0 0 0,0-1 0 0 0,0 1 0 0 0,0-1 0 0 0,0 1 0 0 0,0 0 0 0 0,-1 0 1 0 0,1 0-1 0 0,-1 0 0 0 0,0 0 0 0 0,0 1 0 0 0,-6-5 0 0 0,9 15 2602 0 0,7 28-2388 0 0,11 45-343 0 0,11 37-397 0 0,-24-100-1302 0 0,1-1 0 0 0,1 0 0 0 0,0 0 0 0 0,15 22 0 0 0,-20-35 149 0 0,1 0 1 0 0,0 0-1 0 0,0-1 0 0 0,1 1 1 0 0,-1-1-1 0 0,6 5 0 0 0,3-1-5230 0 0</inkml:trace>
</inkml:ink>
</file>

<file path=ppt/ink/ink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1:06.6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 16 17164 0 0,'-1'-1'414'0'0,"-1"-1"1"0"0,1 0-1 0 0,-1 1 1 0 0,1-1-1 0 0,-1 1 1 0 0,0 0-1 0 0,0-1 1 0 0,1 1-1 0 0,-5-2 1 0 0,-1 6 1612 0 0,5 12-1511 0 0,3-1-358 0 0,1-1 0 0 0,0 0 0 0 0,1 0 0 0 0,1 1-1 0 0,-1-2 1 0 0,2 1 0 0 0,6 13 0 0 0,-7-18-148 0 0,0 0-1 0 0,0-1 1 0 0,1 1-1 0 0,0-1 1 0 0,0-1-1 0 0,1 1 1 0 0,0-1-1 0 0,0 1 1 0 0,0-2-1 0 0,1 1 1 0 0,-1-1-1 0 0,11 6 1 0 0,-12-9 7 0 0,1 0-1 0 0,-1-1 1 0 0,1 0 0 0 0,-1 0 0 0 0,1 0 0 0 0,-1-1 0 0 0,1 1 0 0 0,0-1-1 0 0,-1-1 1 0 0,1 1 0 0 0,0-1 0 0 0,-1 0 0 0 0,1 0 0 0 0,-1-1 0 0 0,1 1 0 0 0,-1-1-1 0 0,0-1 1 0 0,0 1 0 0 0,8-5 0 0 0,1-1-655 0 0,1-1 1 0 0,-1-1-1 0 0,0 0 0 0 0,-1 0 1 0 0,16-17-1 0 0,-21 17 2 0 0,2-5-4469 0 0,-10 8-235 0 0,-16 12 1650 0 0,-30 21 3080 0 0,33-18 2654 0 0,1 0-1 0 0,0 1 1 0 0,-15 16-1 0 0,25-22-1614 0 0,0 0-1 0 0,0 0 0 0 0,0 0 1 0 0,1 0-1 0 0,-1 0 1 0 0,1 0-1 0 0,0 1 1 0 0,-1-1-1 0 0,2 1 1 0 0,-1-1-1 0 0,0 0 1 0 0,1 1-1 0 0,-1-1 0 0 0,1 1 1 0 0,0-1-1 0 0,1 7 1 0 0,1 8 400 0 0,1-1 0 0 0,6 21 0 0 0,0 3-423 0 0,-7-27-380 0 0,-1-8-57 0 0,1 0-1 0 0,-1 0 0 0 0,-1 0 1 0 0,1 0-1 0 0,-1-1 1 0 0,0 1-1 0 0,-1 0 1 0 0,1 0-1 0 0,-3 9 1 0 0,3-15 12 0 0,0 0 0 0 0,0 0 0 0 0,0 1 0 0 0,0-1 0 0 0,0 0 0 0 0,0 0 0 0 0,0 0 0 0 0,0 0 0 0 0,0 1 0 0 0,0-1 0 0 0,0 0 1 0 0,-1 0-1 0 0,1 0 0 0 0,0 0 0 0 0,0 0 0 0 0,0 0 0 0 0,0 1 0 0 0,0-1 0 0 0,0 0 0 0 0,-1 0 0 0 0,1 0 0 0 0,0 0 0 0 0,0 0 1 0 0,0 0-1 0 0,0 0 0 0 0,0 0 0 0 0,-1 0 0 0 0,1 0 0 0 0,0 0 0 0 0,0 0 0 0 0,0 0 0 0 0,-1 1 0 0 0,1-1 0 0 0,0 0 1 0 0,0-1-1 0 0,0 1 0 0 0,0 0 0 0 0,-1 0 0 0 0,1 0 0 0 0,0 0 0 0 0,0 0 0 0 0,0 0 0 0 0,-7-8-370 0 0,-1-11 81 0 0,9 16 298 0 0,-1-1 1 0 0,0 1-1 0 0,1 0 1 0 0,-1 0 0 0 0,1-1-1 0 0,0 1 1 0 0,0 0 0 0 0,1 0-1 0 0,-1 0 1 0 0,1 0 0 0 0,-1 0-1 0 0,1 0 1 0 0,0 0-1 0 0,0 1 1 0 0,0-1 0 0 0,0 1-1 0 0,0-1 1 0 0,1 1 0 0 0,-1 0-1 0 0,1 0 1 0 0,0 0-1 0 0,0 0 1 0 0,-1 1 0 0 0,5-3-1 0 0,10-4 19 0 0,-1 1-1 0 0,1 0 0 0 0,23-5 1 0 0,-21 6-86 0 0,37-11-1389 0 0,-22 7-1779 0 0,-1 0-3912 0 0,-20 6 488 0 0</inkml:trace>
</inkml:ink>
</file>

<file path=ppt/ink/ink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1:06.9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87 19596 0 0,'2'3'960'0'0,"1"-3"-616"0"0,4 1 33 0 0,6-3 7 0 0,2 0-120 0 0,2-1-104 0 0,2-4-32 0 0,-1-3-8 0 0,1-1-64 0 0,2 0-312 0 0,-1 1-560 0 0,1 1-649 0 0,-3-1-743 0 0,-3 3-737 0 0,-4 1-808 0 0,-3 3-3048 0 0</inkml:trace>
</inkml:ink>
</file>

<file path=ppt/ink/ink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1:07.3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81 11418 0 0,'10'-2'6099'0'0,"5"-4"-4536"0"0,16-5-1448 0 0,-27 10 17 0 0,0 0 0 0 0,0 0 0 0 0,1 1 0 0 0,-1-1-1 0 0,0 1 1 0 0,1 0 0 0 0,-1 1 0 0 0,0-1 0 0 0,1 0 0 0 0,-1 1 0 0 0,0 0 0 0 0,0 0 0 0 0,1 1 0 0 0,-1-1 0 0 0,0 1 0 0 0,0 0 0 0 0,0 0 0 0 0,-1 0 0 0 0,1 0 0 0 0,-1 1-1 0 0,1-1 1 0 0,-1 1 0 0 0,0 0 0 0 0,1 0 0 0 0,-2 0 0 0 0,1 1 0 0 0,0-1 0 0 0,2 5 0 0 0,-4-6-123 0 0,0 0 1 0 0,1-1-1 0 0,-1 1 0 0 0,1 0 1 0 0,0 0-1 0 0,-1-1 0 0 0,1 1 0 0 0,0-1 1 0 0,0 1-1 0 0,0-1 0 0 0,0 0 1 0 0,0 0-1 0 0,0 0 0 0 0,0 0 1 0 0,0 0-1 0 0,1 0 0 0 0,-1 0 1 0 0,0-1-1 0 0,1 1 0 0 0,-1-1 1 0 0,0 0-1 0 0,1 0 0 0 0,-1 0 1 0 0,4 0-1 0 0,-2-1 1 0 0,-1 0 0 0 0,1 0 0 0 0,-1 0-1 0 0,1 0 1 0 0,-1-1 0 0 0,0 1 0 0 0,0-1 0 0 0,0 0 0 0 0,0 0 0 0 0,0 0 0 0 0,0 0-1 0 0,0-1 1 0 0,-1 1 0 0 0,4-5 0 0 0,-3 4 14 0 0,-1 1-1 0 0,0-1 1 0 0,0 0-1 0 0,-1 0 0 0 0,1 0 1 0 0,-1 0-1 0 0,1 0 1 0 0,-1 0-1 0 0,0 0 1 0 0,0 0-1 0 0,0 0 1 0 0,-1-1-1 0 0,1 1 1 0 0,-1 0-1 0 0,0-5 1 0 0,0 6 10 0 0,0 0 0 0 0,-1 0-1 0 0,1 0 1 0 0,-1 0 0 0 0,0 0 0 0 0,0 0 0 0 0,1 0 0 0 0,-1 0 0 0 0,0 0 0 0 0,-1 1 0 0 0,1-1 0 0 0,0 0 0 0 0,0 1-1 0 0,-1-1 1 0 0,1 1 0 0 0,-1-1 0 0 0,1 1 0 0 0,-1 0 0 0 0,0 0 0 0 0,1-1 0 0 0,-1 1 0 0 0,0 1 0 0 0,0-1 0 0 0,0 0-1 0 0,0 0 1 0 0,-4 0 0 0 0,0-1-3 0 0,-1 0 0 0 0,0 0 0 0 0,1 1 0 0 0,-1 0 0 0 0,0 1 0 0 0,0-1 0 0 0,0 1 0 0 0,0 1 0 0 0,1-1 0 0 0,-1 1 0 0 0,0 0 0 0 0,0 1 0 0 0,1 0 0 0 0,-11 4 0 0 0,13-5-68 0 0,1 1 1 0 0,0 0-1 0 0,0 0 0 0 0,0 0 1 0 0,0 0-1 0 0,1 1 0 0 0,-1-1 0 0 0,0 1 1 0 0,1-1-1 0 0,0 1 0 0 0,0 0 0 0 0,0 0 1 0 0,0 0-1 0 0,0 0 0 0 0,0 0 0 0 0,1 1 1 0 0,0-1-1 0 0,-1 0 0 0 0,1 1 0 0 0,0-1 1 0 0,1 1-1 0 0,-1-1 0 0 0,1 1 0 0 0,-1 0 1 0 0,1-1-1 0 0,0 1 0 0 0,1-1 0 0 0,-1 1 1 0 0,1 4-1 0 0,0-3-547 0 0,0 0 1 0 0,0 0 0 0 0,0 0-1 0 0,0 0 1 0 0,1 0 0 0 0,0-1-1 0 0,0 1 1 0 0,0 0 0 0 0,0-1-1 0 0,1 1 1 0 0,5 5 0 0 0,-2-4-1819 0 0,-3-14-3724 0 0,8 5 415 0 0</inkml:trace>
</inkml:ink>
</file>

<file path=ppt/ink/ink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1:07.7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61 1 13811 0 0,'-7'4'5831'0'0,"5"8"-3306"0"0,4 16-1686 0 0,-1-21-95 0 0,-1 3-567 0 0,1 0 0 0 0,1 0 0 0 0,0 0 0 0 0,1 0 0 0 0,-1 0 0 0 0,2-1 0 0 0,-1 0 0 0 0,2 1 0 0 0,-1-1 0 0 0,1 0 0 0 0,11 14 0 0 0,-12-18-174 0 0,1 0 0 0 0,-1 0 0 0 0,1 0-1 0 0,0-1 1 0 0,0 0 0 0 0,1 0 0 0 0,-1 0-1 0 0,1-1 1 0 0,0 0 0 0 0,0 0 0 0 0,0 0-1 0 0,0-1 1 0 0,1 0 0 0 0,-1 0 0 0 0,1 0-1 0 0,-1-1 1 0 0,1 0 0 0 0,-1 0 0 0 0,9-1 0 0 0,-8-1 17 0 0,0 0 0 0 0,0 0 1 0 0,0-1-1 0 0,0 1 0 0 0,0-2 1 0 0,0 1-1 0 0,0-1 0 0 0,-1 0 1 0 0,1 0-1 0 0,-1-1 0 0 0,0 0 1 0 0,0 0-1 0 0,0-1 0 0 0,-1 1 1 0 0,1-1-1 0 0,5-7 0 0 0,-8 9-21 0 0,0 0-1 0 0,0-1 0 0 0,-1 1 0 0 0,1 0 0 0 0,-1-1 1 0 0,0 0-1 0 0,0 0 0 0 0,0 0 0 0 0,0 0 0 0 0,0 0 1 0 0,-1 0-1 0 0,0 0 0 0 0,0 0 0 0 0,0 0 0 0 0,-1-1 0 0 0,1 1 1 0 0,-1 0-1 0 0,0-1 0 0 0,0 1 0 0 0,0 0 0 0 0,-1-1 1 0 0,0 1-1 0 0,1 0 0 0 0,-1 0 0 0 0,-1-1 0 0 0,1 1 1 0 0,-1 0-1 0 0,-2-4 0 0 0,1 4-57 0 0,0 0-1 0 0,-1 0 1 0 0,0 0-1 0 0,0 0 1 0 0,0 1-1 0 0,0 0 1 0 0,0-1 0 0 0,-1 2-1 0 0,1-1 1 0 0,-1 0-1 0 0,0 1 1 0 0,0 0-1 0 0,0 0 1 0 0,0 0 0 0 0,0 1-1 0 0,0 0 1 0 0,-6-1-1 0 0,-4 0-140 0 0,0 0 1 0 0,1 1-1 0 0,-1 1 0 0 0,-28 3 0 0 0,34-2 111 0 0,1 1 0 0 0,0 1 0 0 0,0-1 0 0 0,0 1 0 0 0,0 1 0 0 0,0-1-1 0 0,1 1 1 0 0,0 1 0 0 0,-1-1 0 0 0,2 1 0 0 0,-1 1 0 0 0,0-1 0 0 0,1 1-1 0 0,0 0 1 0 0,1 0 0 0 0,-1 1 0 0 0,1 0 0 0 0,0 0 0 0 0,1 0-1 0 0,0 0 1 0 0,0 1 0 0 0,0 0 0 0 0,1 0 0 0 0,0 0 0 0 0,-1 9 0 0 0,0-5 55 0 0,1 1 0 0 0,1-1 0 0 0,0 0 0 0 0,1 1 0 0 0,0-1 0 0 0,1 1 0 0 0,0-1 1 0 0,1 0-1 0 0,1 1 0 0 0,0-1 0 0 0,0 0 0 0 0,1 0 0 0 0,1 0 0 0 0,0 0 0 0 0,0 0 0 0 0,12 20 1 0 0,-14-30 137 0 0,0 0 1 0 0,0 1 0 0 0,0-1 0 0 0,0 0 0 0 0,0 0-1 0 0,0-1 1 0 0,0 1 0 0 0,1 0 0 0 0,-1-1 0 0 0,1 1 0 0 0,-1-1-1 0 0,1 0 1 0 0,0 0 0 0 0,-1 0 0 0 0,1 0 0 0 0,0 0-1 0 0,0 0 1 0 0,0-1 0 0 0,-1 0 0 0 0,1 1 0 0 0,0-1 0 0 0,0 0-1 0 0,0 0 1 0 0,0-1 0 0 0,0 1 0 0 0,0-1 0 0 0,0 1-1 0 0,4-3 1 0 0,9-2 265 0 0,0-1 0 0 0,-1 0 0 0 0,28-16-1 0 0,-23 11-274 0 0,15-7-81 0 0,80-39 151 0 0,-37 21-3034 0 0,-39 15-5397 0 0,-25 9-395 0 0</inkml:trace>
</inkml:ink>
</file>

<file path=ppt/ink/ink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1:08.2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16 18212 0 0,'-2'7'1154'0'0,"1"1"1"0"0,0 0 0 0 0,1 0-1 0 0,0 15 1 0 0,14 63 180 0 0,-8-55-564 0 0,-2-10-544 0 0,-2-2-185 0 0,1-1 0 0 0,1 1 1 0 0,1-1-1 0 0,1 0 0 0 0,13 29 0 0 0,-19-46-84 0 0,0-1 0 0 0,1 1 1 0 0,-1-1-1 0 0,0 1 0 0 0,0-1 0 0 0,0 1 0 0 0,1-1 1 0 0,-1 1-1 0 0,0-1 0 0 0,0 1 0 0 0,1-1 0 0 0,-1 1 1 0 0,0-1-1 0 0,1 0 0 0 0,-1 1 0 0 0,0-1 0 0 0,1 0 1 0 0,-1 1-1 0 0,1-1 0 0 0,-1 0 0 0 0,1 1 0 0 0,-1-1 1 0 0,1 0-1 0 0,-1 0 0 0 0,1 0 0 0 0,-1 1 0 0 0,1-1 1 0 0,-1 0-1 0 0,1 0 0 0 0,-1 0 0 0 0,1 0 0 0 0,-1 0 1 0 0,1 0-1 0 0,0 0 0 0 0,5-18-1310 0 0,-4-33-646 0 0,-2 50 1910 0 0,-4-63-1480 0 0,2 44 1457 0 0,0-1 1 0 0,2 1-1 0 0,0 0 1 0 0,1 0-1 0 0,1 0 1 0 0,1 0-1 0 0,7-25 0 0 0,-10 43 176 0 0,1 0 0 0 0,0-1 0 0 0,0 1 0 0 0,0 0 0 0 0,0-1 0 0 0,1 1 0 0 0,-1 0 0 0 0,1 0 0 0 0,-1 0 0 0 0,1 0 0 0 0,0 0 0 0 0,-1 1 0 0 0,1-1 0 0 0,3-2-1 0 0,-3 4-4 0 0,-1-1 0 0 0,1 0-1 0 0,-1 1 1 0 0,1-1-1 0 0,-1 1 1 0 0,1-1-1 0 0,-1 1 1 0 0,1 0 0 0 0,-1 0-1 0 0,1 0 1 0 0,-1 0-1 0 0,1 0 1 0 0,0 0-1 0 0,-1 0 1 0 0,1 0 0 0 0,-1 1-1 0 0,4 0 1 0 0,-2 1 29 0 0,0-1 1 0 0,0 1 0 0 0,1 0-1 0 0,-1 0 1 0 0,0 0-1 0 0,0 1 1 0 0,-1-1 0 0 0,1 1-1 0 0,0-1 1 0 0,-1 1-1 0 0,0 0 1 0 0,0 0 0 0 0,0 0-1 0 0,0 0 1 0 0,0 1-1 0 0,0-1 1 0 0,-1 0 0 0 0,2 6-1 0 0,0 1 3 0 0,-1 0 0 0 0,0 0 0 0 0,-1 0 0 0 0,0 0 0 0 0,-1 1 0 0 0,0-1 0 0 0,0 0-1 0 0,-1 1 1 0 0,0-1 0 0 0,-1 0 0 0 0,-1 0 0 0 0,-3 13 0 0 0,-7 10-49 0 0,-1-1 1 0 0,-23 40 0 0 0,1-1 5 0 0,36-71-55 0 0,-1 1 0 0 0,1-1 0 0 0,0 1 0 0 0,0-1 0 0 0,0 1 0 0 0,0-1 0 0 0,0 1 0 0 0,0-1 0 0 0,0 0 0 0 0,0 1 0 0 0,0-1 0 0 0,0 1 0 0 0,0-1 0 0 0,0 1 0 0 0,0-1 0 0 0,0 1 0 0 0,1-1 0 0 0,-1 1 0 0 0,0-1 0 0 0,0 1 0 0 0,0-1 0 0 0,1 0 0 0 0,-1 1-1 0 0,0-1 1 0 0,1 1 0 0 0,-1-1 0 0 0,0 0 0 0 0,1 1 0 0 0,-1-1 0 0 0,0 0 0 0 0,1 0 0 0 0,-1 1 0 0 0,1-1 0 0 0,-1 0 0 0 0,0 0 0 0 0,1 1 0 0 0,-1-1 0 0 0,1 0 0 0 0,-1 0 0 0 0,1 0 0 0 0,-1 0 0 0 0,1 0 0 0 0,-1 0 0 0 0,1 0 0 0 0,-1 0 0 0 0,1 0 0 0 0,-1 0 0 0 0,1 0 0 0 0,-1 0 0 0 0,1 0 0 0 0,31-1-160 0 0,-27 1 119 0 0,15-3-667 0 0,1 0 0 0 0,-1 0 0 0 0,0-2-1 0 0,-1-1 1 0 0,24-9 0 0 0,-27 8-1339 0 0,1-2-1 0 0,-1 1 1 0 0,21-16-1 0 0,-6-1-4691 0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3:34.8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0 224 11562 0 0,'33'12'9422'0'0,"5"-4"-5249"0"0,8-5-4160 0 0,-35-3-1063 0 0,-1-1-1 0 0,0 0 1 0 0,0-1 0 0 0,14-4 0 0 0,-22 6 517 0 0,-1-1 1 0 0,1 1-1 0 0,-1-1 1 0 0,0 1-1 0 0,1-1 1 0 0,-1 0-1 0 0,0 0 0 0 0,0 0 1 0 0,1 1-1 0 0,-1-1 1 0 0,0 0-1 0 0,0-1 1 0 0,0 1-1 0 0,0 0 1 0 0,0 0-1 0 0,-1 0 0 0 0,1-1 1 0 0,0 1-1 0 0,0-2 1 0 0,5-17-2910 0 0,-2 3 4658 0 0,5 2 5306 0 0,1 13-413 0 0,15 5-3631 0 0,-3-1-1911 0 0,-20-3-587 0 0,0 1 0 0 0,0 0 0 0 0,0-1 0 0 0,-1 1 0 0 0,1-1 0 0 0,0 0 0 0 0,0 1-1 0 0,-1-1 1 0 0,1 0 0 0 0,0 0 0 0 0,-1 0 0 0 0,1 0 0 0 0,-1 0 0 0 0,1-1 0 0 0,-1 1 0 0 0,0 0 0 0 0,1-1-1 0 0,-1 1 1 0 0,2-4 0 0 0,-2 2-600 0 0,1 0 0 0 0,-1-1-1 0 0,1 1 1 0 0,-1-1 0 0 0,0 0 0 0 0,-1 1-1 0 0,1-1 1 0 0,-1 0 0 0 0,1-5 0 0 0,-7-50-6611 0 0,-2 25 7010 0 0,4 23 9137 0 0,2 19-4599 0 0,-2 30-1584 0 0,0 48-2860 0 0,3-48 157 0 0,5 38-1 0 0,-2-64-793 0 0,-1-1-1 0 0,1 1 1 0 0,1-1 0 0 0,0 0-1 0 0,1 0 1 0 0,0 0 0 0 0,10 18-1 0 0,-14-29 507 0 0,0 1 1 0 0,0 0-1 0 0,1-1 0 0 0,-1 1 0 0 0,0-1 1 0 0,0 1-1 0 0,1-1 0 0 0,-1 1 0 0 0,0-1 0 0 0,1 1 1 0 0,-1-1-1 0 0,1 1 0 0 0,-1-1 0 0 0,1 1 0 0 0,-1-1 1 0 0,1 0-1 0 0,-1 1 0 0 0,1-1 0 0 0,-1 0 1 0 0,1 1-1 0 0,-1-1 0 0 0,1 0 0 0 0,0 0 0 0 0,-1 0 1 0 0,1 1-1 0 0,-1-1 0 0 0,2 0 0 0 0,5-15-5277 0 0,-2 1 1763 0 0</inkml:trace>
</inkml:ink>
</file>

<file path=ppt/ink/ink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1:08.6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40 19956 0 0,'3'0'241'0'0,"0"1"0"0"0,0-1-1 0 0,0 0 1 0 0,1 0 0 0 0,-1 0-1 0 0,0 0 1 0 0,0 0 0 0 0,0-1-1 0 0,0 1 1 0 0,0-1 0 0 0,0 0-1 0 0,5-2 1 0 0,-2 1 43 0 0,36-10 229 0 0,19-5-88 0 0,-56 16-587 0 0,1 0 0 0 0,-1 1 0 0 0,0-1-1 0 0,0 1 1 0 0,0 0 0 0 0,1 0 0 0 0,-1 1-1 0 0,0 0 1 0 0,6 1 0 0 0,-10-2-43 0 0,0 0 0 0 0,0 1 0 0 0,0-1 1 0 0,0 0-1 0 0,0 1 0 0 0,-1-1 0 0 0,1 1 0 0 0,0-1 1 0 0,0 1-1 0 0,0 0 0 0 0,-1-1 0 0 0,1 1 0 0 0,0 0 1 0 0,0-1-1 0 0,-1 1 0 0 0,2 1 0 0 0,-2 0-217 0 0,0-1 0 0 0,1 0 0 0 0,-1 0 0 0 0,0 0 1 0 0,0 0-1 0 0,0 0 0 0 0,0 0 0 0 0,0 0 0 0 0,0 0 0 0 0,0 1 0 0 0,0-1 0 0 0,0 0 0 0 0,0 0 0 0 0,-1 0 0 0 0,1 0 0 0 0,-1 1 1 0 0,-5 16-6609 0 0</inkml:trace>
  <inkml:trace contextRef="#ctx0" brushRef="#br0" timeOffset="1">83 212 12843 0 0,'1'10'3032'0'0,"2"-3"-1311"0"0,4 1-425 0 0,1-3-368 0 0,3-5-416 0 0,1-2-256 0 0,1-1-80 0 0,3 0-64 0 0,0-3-48 0 0,2 0-296 0 0,0-2-608 0 0,2 0-1008 0 0,0-2-1497 0 0,-16-25-1304 0 0,12 16-1976 0 0</inkml:trace>
</inkml:ink>
</file>

<file path=ppt/ink/ink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1:08.9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84 0 15283 0 0,'-2'4'527'0'0,"-1"-1"0"0"0,1 0 0 0 0,0 1-1 0 0,0-1 1 0 0,0 1 0 0 0,1 0 0 0 0,-1 0 0 0 0,1 0-1 0 0,0 0 1 0 0,0 0 0 0 0,0 0 0 0 0,1 0 0 0 0,-1 0-1 0 0,1 5 1 0 0,3 65 64 0 0,0-47 16 0 0,10 91-478 0 0,0-41-4936 0 0,-10-57 2078 0 0,-1 1-4526 0 0,0-13 1255 0 0</inkml:trace>
  <inkml:trace contextRef="#ctx0" brushRef="#br0" timeOffset="1">37 397 6817 0 0,'-3'3'782'0'0,"-1"0"0"0"0,1 0 0 0 0,1 0 0 0 0,-1 0 0 0 0,0 0-1 0 0,1 1 1 0 0,0-1 0 0 0,-1 1 0 0 0,1 0 0 0 0,1 0 0 0 0,-1 0-1 0 0,1 0 1 0 0,-1 0 0 0 0,1 0 0 0 0,0 0 0 0 0,1 0 0 0 0,-1 7-1 0 0,1-6-463 0 0,0 1 0 0 0,1-1 0 0 0,-1 1 0 0 0,1 0-1 0 0,1-1 1 0 0,-1 0 0 0 0,1 1 0 0 0,0-1 0 0 0,0 0-1 0 0,1 0 1 0 0,-1 0 0 0 0,5 5 0 0 0,-3-4-350 0 0,0 0 1 0 0,0-1-1 0 0,0 1 0 0 0,1-1 1 0 0,0 0-1 0 0,0-1 0 0 0,0 1 1 0 0,1-1-1 0 0,0 0 0 0 0,0 0 1 0 0,0-1-1 0 0,0 0 0 0 0,0 0 1 0 0,1 0-1 0 0,-1-1 0 0 0,1 0 1 0 0,-1 0-1 0 0,1-1 0 0 0,0 0 1 0 0,0 0-1 0 0,12 0 0 0 0,25-11-3144 0 0,-42 9 2186 0 0,1 0 0 0 0,0 0 0 0 0,-1-1 0 0 0,0 1 0 0 0,1-1 1 0 0,-1 1-1 0 0,0-1 0 0 0,3-2 0 0 0</inkml:trace>
</inkml:ink>
</file>

<file path=ppt/ink/ink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1:10.0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 67 11995 0 0,'-26'12'4906'0'0,"30"-9"-2966"0"0,14-3-1446 0 0,30-8 103 0 0,-1-2 1 0 0,59-21-1 0 0,4-1 221 0 0,-128 42-416 0 0,1 0 0 0 0,0 2 0 0 0,-24 20 0 0 0,32-24-367 0 0,1 0 1 0 0,-1 0-1 0 0,2 1 1 0 0,-1-1-1 0 0,1 2 0 0 0,1-1 1 0 0,0 1-1 0 0,0 0 0 0 0,1 0 1 0 0,0 1-1 0 0,1-1 0 0 0,0 1 1 0 0,0 0-1 0 0,-1 13 1 0 0,3-16-34 0 0,1 0 1 0 0,1 0 0 0 0,-1 1 0 0 0,1-1 0 0 0,1 0-1 0 0,0 0 1 0 0,0 0 0 0 0,0 0 0 0 0,1 0 0 0 0,0 0-1 0 0,1 0 1 0 0,0-1 0 0 0,0 1 0 0 0,0-1 0 0 0,1 0-1 0 0,0 0 1 0 0,1 0 0 0 0,-1 0 0 0 0,1-1 0 0 0,11 11-1 0 0,-10-11-44 0 0,0-1 0 0 0,1 0 0 0 0,-1 0-1 0 0,1-1 1 0 0,0 0 0 0 0,0 0-1 0 0,0-1 1 0 0,0 1 0 0 0,1-1-1 0 0,-1-1 1 0 0,1 0 0 0 0,0 0 0 0 0,0 0-1 0 0,0-1 1 0 0,13 0 0 0 0,-15-1-235 0 0,0 0 0 0 0,0-1 0 0 0,0 0 1 0 0,0 0-1 0 0,0-1 0 0 0,-1 1 0 0 0,1-1 1 0 0,-1 0-1 0 0,8-5 0 0 0,-8 4-291 0 0,0 0 0 0 0,0-1-1 0 0,0 1 1 0 0,-1-1 0 0 0,1 0-1 0 0,-1-1 1 0 0,0 1 0 0 0,-1-1 0 0 0,1 0-1 0 0,3-6 1 0 0,-6 9 303 0 0,0 0 0 0 0,0 0 0 0 0,-1 0 0 0 0,1 1 1 0 0,0-1-1 0 0,-1 0 0 0 0,0 0 0 0 0,0 0 0 0 0,1 0 0 0 0,-1 0 0 0 0,0 0 0 0 0,0 0 0 0 0,-1 0 0 0 0,1 1 1 0 0,0-1-1 0 0,-1 0 0 0 0,1 0 0 0 0,-1 0 0 0 0,-1-2 0 0 0,0-6-1025 0 0,-1-14-3728 0 0</inkml:trace>
</inkml:ink>
</file>

<file path=ppt/ink/ink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1:10.3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7 204 16307 0 0,'-7'2'3939'0'0,"20"1"-2701"0"0,22 2-799 0 0,-15-7-689 0 0,-1 0-1 0 0,1-1 1 0 0,0-1-1 0 0,36-12 0 0 0,-46 13-674 0 0,-1-1 0 0 0,1 0 0 0 0,-1 0-1 0 0,0-1 1 0 0,0 0 0 0 0,-1-1 0 0 0,1 0-1 0 0,-1-1 1 0 0,0 1 0 0 0,-1-1 0 0 0,9-11-1 0 0,-14 15 661 0 0,0 0-1 0 0,0 0 0 0 0,-1 0 1 0 0,1 0-1 0 0,-1 0 0 0 0,0 0 1 0 0,0 0-1 0 0,0 0 0 0 0,-1-1 1 0 0,1 1-1 0 0,-1 0 0 0 0,1-1 1 0 0,-1 1-1 0 0,0 0 0 0 0,0 0 0 0 0,-1-6 1 0 0,0 6 584 0 0,0 0 0 0 0,0-1 1 0 0,0 1-1 0 0,0 0 0 0 0,0 0 1 0 0,-1 0-1 0 0,0 0 1 0 0,1 1-1 0 0,-1-1 0 0 0,0 0 1 0 0,0 1-1 0 0,0-1 0 0 0,-1 1 1 0 0,1-1-1 0 0,-1 1 0 0 0,-3-3 1 0 0,5 5-151 0 0,1 0 1 0 0,-1-1 0 0 0,1 1 0 0 0,-1 0 0 0 0,1 0 0 0 0,-1 0 0 0 0,1-1 0 0 0,-1 1 0 0 0,1 0 0 0 0,-1 0 0 0 0,1 0 0 0 0,-1 0 0 0 0,1 0 0 0 0,-1 0-1 0 0,1 0 1 0 0,-1 0 0 0 0,0 0 0 0 0,1 0 0 0 0,-1 0 0 0 0,1 0 0 0 0,-1 0 0 0 0,1 1 0 0 0,-1-1 0 0 0,1 0 0 0 0,-1 0 0 0 0,1 0 0 0 0,-1 1-1 0 0,1-1 1 0 0,-1 0 0 0 0,1 1 0 0 0,-1-1 0 0 0,1 0 0 0 0,0 1 0 0 0,-1-1 0 0 0,1 1 0 0 0,0-1 0 0 0,-1 1 0 0 0,1-1 0 0 0,0 1 0 0 0,-1-1 0 0 0,1 1-1 0 0,0-1 1 0 0,0 1 0 0 0,0-1 0 0 0,0 1 0 0 0,-1-1 0 0 0,1 2 0 0 0,-6 29 2208 0 0,6-29-2195 0 0,-3 29-46 0 0,1-1 0 0 0,2 1 0 0 0,1-1 0 0 0,1 1 0 0 0,2-1 0 0 0,1 0 0 0 0,1 0 0 0 0,19 51 0 0 0,-23-76-626 0 0,0-1 1 0 0,0 1-1 0 0,1-1 1 0 0,-1 1-1 0 0,1-1 0 0 0,1 0 1 0 0,-1 0-1 0 0,0 0 0 0 0,1 0 1 0 0,6 4-1 0 0,-9-7 220 0 0,0 0-1 0 0,0-1 1 0 0,0 1 0 0 0,0-1 0 0 0,0 1-1 0 0,0-1 1 0 0,1 0 0 0 0,-1 1-1 0 0,0-1 1 0 0,0 0 0 0 0,0 0 0 0 0,1 1-1 0 0,-1-1 1 0 0,0 0 0 0 0,0 0-1 0 0,0-1 1 0 0,1 1 0 0 0,-1 0-1 0 0,2-1 1 0 0,-2 0-52 0 0,1 0 0 0 0,0 0 0 0 0,0 0 0 0 0,-1 0 0 0 0,1 0 0 0 0,-1-1 0 0 0,1 1 0 0 0,-1 0 0 0 0,0-1-1 0 0,1 0 1 0 0,-1 1 0 0 0,0-1 0 0 0,0 0 0 0 0,0 1 0 0 0,1-5 0 0 0,10-19-3786 0 0</inkml:trace>
</inkml:ink>
</file>

<file path=ppt/ink/ink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1:10.7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0 8866 0 0,'-3'3'7950'0'0,"0"11"-5396"0"0,-2 15-1321 0 0,-1 14-65 0 0,2 62-1 0 0,4-88-1375 0 0,1 0 0 0 0,1 0-1 0 0,0 0 1 0 0,2 0-1 0 0,0-1 1 0 0,10 29-1 0 0,-12-41-264 0 0,0 0 1 0 0,1 1-1 0 0,-1-2 0 0 0,1 1 0 0 0,0 0 1 0 0,4 5-1 0 0,14 5-4821 0 0,-4-8-2077 0 0</inkml:trace>
</inkml:ink>
</file>

<file path=ppt/ink/ink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1:11.1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41 33 15811 0 0,'-4'7'364'0'0,"-1"0"-1"0"0,1 0 0 0 0,1 1 0 0 0,-1-1 0 0 0,1 1 1 0 0,1 0-1 0 0,-1 0 0 0 0,1 0 0 0 0,1 0 0 0 0,-1 1 0 0 0,1-1 1 0 0,1 0-1 0 0,0 1 0 0 0,0-1 0 0 0,0 0 0 0 0,1 1 1 0 0,1-1-1 0 0,-1 0 0 0 0,4 9 0 0 0,-2-6-281 0 0,1 1 0 0 0,0-1 0 0 0,1 0 0 0 0,0 0 0 0 0,1 0 0 0 0,0-1-1 0 0,0 0 1 0 0,1 0 0 0 0,1-1 0 0 0,0 1 0 0 0,0-2 0 0 0,16 14 0 0 0,-22-20-78 0 0,0 0 0 0 0,1 0 0 0 0,-1 0 1 0 0,1-1-1 0 0,-1 1 0 0 0,1-1 0 0 0,-1 0 0 0 0,1 0 1 0 0,-1 0-1 0 0,1 0 0 0 0,0 0 0 0 0,0 0 0 0 0,0-1 0 0 0,-1 0 1 0 0,1 1-1 0 0,0-1 0 0 0,0 0 0 0 0,0 0 0 0 0,0 0 1 0 0,0-1-1 0 0,-1 1 0 0 0,1-1 0 0 0,0 0 0 0 0,0 0 1 0 0,-1 1-1 0 0,1-2 0 0 0,0 1 0 0 0,-1 0 0 0 0,1 0 0 0 0,-1-1 1 0 0,4-2-1 0 0,-2 0 6 0 0,0 0-1 0 0,-1-1 1 0 0,1 1 0 0 0,-1-1 0 0 0,0 1 0 0 0,0-1-1 0 0,0 0 1 0 0,-1 0 0 0 0,0 0 0 0 0,0 0 0 0 0,0-1-1 0 0,-1 1 1 0 0,1-1 0 0 0,-1 1 0 0 0,0-9 0 0 0,0 2 1 0 0,-1 0 0 0 0,0 0 0 0 0,-1 0 0 0 0,0 0 0 0 0,-1 0 0 0 0,-1 1 0 0 0,0-1 0 0 0,0 0 0 0 0,-1 1 0 0 0,0 0 0 0 0,-1 0 0 0 0,-11-18 1 0 0,13 24-41 0 0,0 0 0 0 0,-1 1 0 0 0,1 0 0 0 0,-1 0 0 0 0,0 0 0 0 0,0 0 0 0 0,0 1 0 0 0,-1-1 0 0 0,1 1 0 0 0,-1 0 0 0 0,0 0 0 0 0,0 1 0 0 0,0-1 0 0 0,0 1 0 0 0,0 0 1 0 0,0 1-1 0 0,0-1 0 0 0,-1 1 0 0 0,1 0 0 0 0,-1 1 0 0 0,1-1 0 0 0,-1 1 0 0 0,1 0 0 0 0,-1 0 0 0 0,1 1 0 0 0,-1-1 0 0 0,1 1 0 0 0,-1 1 0 0 0,-8 2 0 0 0,12-3-175 0 0,-1 0 0 0 0,0 0-1 0 0,1 0 1 0 0,-1 0 0 0 0,1 0-1 0 0,0 1 1 0 0,-1 0-1 0 0,1-1 1 0 0,0 1 0 0 0,0 0-1 0 0,0 0 1 0 0,0 0 0 0 0,0 0-1 0 0,0 0 1 0 0,1 0 0 0 0,-1 1-1 0 0,1-1 1 0 0,-3 5-1 0 0,4-5-262 0 0,-1 0 0 0 0,1 0 0 0 0,-1 0 0 0 0,1 0 0 0 0,0 0 0 0 0,0 0 0 0 0,0 0 0 0 0,0 0 0 0 0,0 0 0 0 0,1 0 0 0 0,-1 0 0 0 0,0-1 0 0 0,1 1 0 0 0,-1 0 0 0 0,1 0 0 0 0,0 0 0 0 0,0 0 0 0 0,1 2 0 0 0,8 9-6106 0 0</inkml:trace>
  <inkml:trace contextRef="#ctx0" brushRef="#br0" timeOffset="1">291 0 15411 0 0,'24'63'8673'0'0,"-6"5"-5037"0"0,-9-33-4001 0 0,13 36-1 0 0,-18-60-34 0 0,1-1 0 0 0,0-1-1 0 0,0 1 1 0 0,1-1 0 0 0,0 0 0 0 0,0 0 0 0 0,15 15 0 0 0,-18-21-156 0 0,0 0 1 0 0,0-1-1 0 0,0 0 1 0 0,0 0-1 0 0,0 0 1 0 0,0 0-1 0 0,0 0 1 0 0,1 0-1 0 0,5 1 1 0 0,-8-2 194 0 0,1-1 1 0 0,-1 0 0 0 0,1 0-1 0 0,-1 0 1 0 0,1 0 0 0 0,-1 0-1 0 0,0 0 1 0 0,1 0-1 0 0,-1 0 1 0 0,1 0 0 0 0,-1-1-1 0 0,0 1 1 0 0,1-1 0 0 0,-1 1-1 0 0,0-1 1 0 0,1 1 0 0 0,-1-1-1 0 0,0 0 1 0 0,0 0 0 0 0,0 1-1 0 0,0-1 1 0 0,0 0 0 0 0,0 0-1 0 0,0 0 1 0 0,0 0 0 0 0,2-2-1 0 0,8-10-5133 0 0</inkml:trace>
</inkml:ink>
</file>

<file path=ppt/ink/ink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1:11.4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72 16980 0 0,'0'-1'175'0'0,"0"0"0"0"0,1 0 0 0 0,-1-1 0 0 0,0 1 1 0 0,0 0-1 0 0,1 0 0 0 0,-1 0 0 0 0,0 0 0 0 0,1 0 1 0 0,-1 0-1 0 0,1 0 0 0 0,0 0 0 0 0,-1 0 0 0 0,1 0 1 0 0,0 0-1 0 0,0 0 0 0 0,-1 0 0 0 0,1 0 1 0 0,0 0-1 0 0,0 1 0 0 0,0-1 0 0 0,0 0 0 0 0,0 1 1 0 0,0-1-1 0 0,0 1 0 0 0,0-1 0 0 0,0 1 0 0 0,1-1 1 0 0,-1 1-1 0 0,0 0 0 0 0,2-1 0 0 0,45-10 616 0 0,-39 9-352 0 0,66-9 299 0 0,-47 7-501 0 0,53-12 0 0 0,-81 16-237 0 0,-15 4-10 0 0,1 0-1 0 0,0 1 1 0 0,1 1-1 0 0,-1 0 1 0 0,1 1 0 0 0,0 1-1 0 0,1 0 1 0 0,0 0-1 0 0,-12 11 1 0 0,17-9 54 0 0,0-1 1 0 0,0 1-1 0 0,1 0 0 0 0,0 1 1 0 0,1 0-1 0 0,0-1 1 0 0,1 2-1 0 0,0-1 0 0 0,1 0 1 0 0,0 1-1 0 0,1-1 0 0 0,0 1 1 0 0,1 0-1 0 0,0 0 0 0 0,1 0 1 0 0,0 0-1 0 0,1 0 1 0 0,1-1-1 0 0,-1 1 0 0 0,2 0 1 0 0,0-1-1 0 0,0 1 0 0 0,1-1 1 0 0,0 0-1 0 0,1 0 1 0 0,0 0-1 0 0,1-1 0 0 0,0 0 1 0 0,9 11-1 0 0,-13-19-50 0 0,0 0-1 0 0,0 0 1 0 0,0 0-1 0 0,0 0 1 0 0,0-1-1 0 0,1 1 1 0 0,-1-1-1 0 0,1 1 1 0 0,-1-1 0 0 0,1 0-1 0 0,-1 0 1 0 0,1 0-1 0 0,0 0 1 0 0,0 0-1 0 0,-1 0 1 0 0,1-1-1 0 0,0 0 1 0 0,5 1 0 0 0,-3-2-70 0 0,0 1 0 0 0,-1-1 0 0 0,1 0 0 0 0,0-1 0 0 0,-1 1 0 0 0,1-1 0 0 0,0 0 0 0 0,-1 0 0 0 0,0 0 0 0 0,6-4 0 0 0,-1 0-512 0 0,-1 0 1 0 0,0-1 0 0 0,0 0-1 0 0,9-11 1 0 0,-11 11-1020 0 0,0-1 1 0 0,0 0 0 0 0,9-16-1 0 0,-14 20 564 0 0,1 0 1 0 0,0-1-1 0 0,-1 1 0 0 0,0 0 0 0 0,0 0 0 0 0,0-1 1 0 0,-1 1-1 0 0,1 0 0 0 0,-1-1 0 0 0,0-7 1 0 0,-3-5-2494 0 0</inkml:trace>
</inkml:ink>
</file>

<file path=ppt/ink/ink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1:11.8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28 210 11747 0 0,'-23'17'5590'0'0,"19"-10"-2760"0"0,18-8-887 0 0,56-24-1464 0 0,-50 17-2855 0 0,0 1 1 0 0,1 1-1 0 0,37-7 1 0 0,-40 11 1181 0 0,21-3-262 0 0,-16-2 4220 0 0,-21 5-2256 0 0,0 1 0 0 0,-1-1 0 0 0,1 0 0 0 0,-1-1-1 0 0,1 1 1 0 0,-1 0 0 0 0,0 0 0 0 0,0-1-1 0 0,0 1 1 0 0,0 0 0 0 0,0-1 0 0 0,0-3-1 0 0,8-16 270 0 0,0 10-453 0 0,20-32-2085 0 0,-29 43 1707 0 0,1-1 1 0 0,0 1-1 0 0,0-1 1 0 0,-1 0-1 0 0,1 1 1 0 0,-1-1-1 0 0,1 0 1 0 0,-1 1 0 0 0,0-1-1 0 0,0 0 1 0 0,0 1-1 0 0,0-1 1 0 0,0 0-1 0 0,0 1 1 0 0,0-1-1 0 0,0 0 1 0 0,-1 0-1 0 0,1 1 1 0 0,-1-1-1 0 0,1 1 1 0 0,-1-1 0 0 0,1 0-1 0 0,-1 1 1 0 0,-2-3-1 0 0,3 3 114 0 0,0 1-1 0 0,-1-1 1 0 0,1 1-1 0 0,0 0 1 0 0,0-1-1 0 0,-1 1 1 0 0,1 0-1 0 0,0-1 0 0 0,-1 1 1 0 0,1 0-1 0 0,0 0 1 0 0,-1-1-1 0 0,1 1 1 0 0,0 0-1 0 0,-1 0 1 0 0,1 0-1 0 0,-1-1 1 0 0,1 1-1 0 0,0 0 1 0 0,-1 0-1 0 0,1 0 1 0 0,-1 0-1 0 0,1 0 1 0 0,-1 0-1 0 0,1 0 1 0 0,0 0-1 0 0,-1 0 1 0 0,1 0-1 0 0,-1 0 1 0 0,1 0-1 0 0,-1 1 1 0 0,-7 11 2046 0 0,2 21 113 0 0,4-2-1615 0 0,2-1-1 0 0,1 1 0 0 0,8 49 0 0 0,29 89-550 0 0,-38-167-118 0 0,3 10-77 0 0,1 0 0 0 0,9 21 0 0 0,-12-32-89 0 0,-1 1 0 0 0,1 0 0 0 0,0-1 0 0 0,0 1 0 0 0,0 0 0 0 0,0-1 0 0 0,0 1 0 0 0,0-1 0 0 0,0 1 0 0 0,0-1 0 0 0,1 0 0 0 0,-1 1 0 0 0,1-1 0 0 0,-1 0 0 0 0,1 0 0 0 0,-1 0 0 0 0,1 0 0 0 0,-1 0-1 0 0,1 0 1 0 0,0-1 0 0 0,0 1 0 0 0,-1 0 0 0 0,1-1 0 0 0,0 0 0 0 0,0 1 0 0 0,0-1 0 0 0,0 0 0 0 0,2 0 0 0 0,-3 0-210 0 0,0-1-1 0 0,1 1 0 0 0,-1-1 0 0 0,0 0 0 0 0,1 0 0 0 0,-1 1 1 0 0,0-1-1 0 0,0 0 0 0 0,0 0 0 0 0,0 0 0 0 0,0 0 0 0 0,0 0 0 0 0,0-1 1 0 0,0 1-1 0 0,0 0 0 0 0,-1 0 0 0 0,1 0 0 0 0,1-3 0 0 0,8-15-6319 0 0</inkml:trace>
</inkml:ink>
</file>

<file path=ppt/ink/ink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1:12.2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23 17732 0 0,'0'0'107'0'0,"0"-1"0"0"0,-1 1-1 0 0,1-1 1 0 0,0 0 0 0 0,0 1 0 0 0,0-1 0 0 0,-1 0 0 0 0,1 1 0 0 0,0-1 0 0 0,0 1 0 0 0,0-1-1 0 0,0 0 1 0 0,0 1 0 0 0,0-1 0 0 0,0 0 0 0 0,0 1 0 0 0,0-1 0 0 0,1 0 0 0 0,-1 1 0 0 0,0-1-1 0 0,0 1 1 0 0,0-1 0 0 0,1 0 0 0 0,-1 1 0 0 0,0-1 0 0 0,1 1 0 0 0,-1-1 0 0 0,0 1 0 0 0,1-1-1 0 0,-1 1 1 0 0,1-1 0 0 0,-1 1 0 0 0,1-1 0 0 0,-1 1 0 0 0,1 0 0 0 0,-1-1 0 0 0,1 1 0 0 0,0 0-1 0 0,-1 0 1 0 0,1-1 0 0 0,-1 1 0 0 0,1 0 0 0 0,0 0 0 0 0,-1 0 0 0 0,1 0 0 0 0,0-1-1 0 0,-1 1 1 0 0,1 0 0 0 0,-1 0 0 0 0,1 0 0 0 0,0 1 0 0 0,0-1 0 0 0,43 1 445 0 0,-35 0-277 0 0,-3-1-249 0 0,1 0-1 0 0,0 1 1 0 0,-1 0-1 0 0,1 1 1 0 0,-1 0 0 0 0,1 0-1 0 0,-1 0 1 0 0,0 0 0 0 0,1 1-1 0 0,-1 0 1 0 0,10 7 0 0 0,-14-8-21 0 0,0 0 0 0 0,0 1 0 0 0,0-1-1 0 0,0 0 1 0 0,0 1 0 0 0,-1-1 0 0 0,1 1 0 0 0,-1-1 0 0 0,0 1 0 0 0,1 0 0 0 0,-1 0 0 0 0,0 0 0 0 0,-1-1 0 0 0,1 1 0 0 0,0 0 0 0 0,-1 0 0 0 0,0 0 0 0 0,1 0 0 0 0,-1 0 0 0 0,-1 0-1 0 0,1 0 1 0 0,0 0 0 0 0,-1 0 0 0 0,1 0 0 0 0,-1 0 0 0 0,0 0 0 0 0,0 0 0 0 0,0-1 0 0 0,-2 4 0 0 0,-6 16-89 0 0,4-13 159 0 0,1 1 1 0 0,1-1 0 0 0,-1 1 0 0 0,2 0 0 0 0,-1 0 0 0 0,0 10 0 0 0,3-18-47 0 0,-1 0 0 0 0,2 0 0 0 0,-1 1 0 0 0,0-1 0 0 0,0 0 0 0 0,1 0 0 0 0,-1 0-1 0 0,1 0 1 0 0,0 0 0 0 0,-1 1 0 0 0,1-1 0 0 0,0 0 0 0 0,0-1 0 0 0,1 1 0 0 0,-1 0 0 0 0,0 0 0 0 0,0 0 0 0 0,1-1 0 0 0,-1 1 0 0 0,1-1 0 0 0,0 1 0 0 0,-1-1 0 0 0,1 1-1 0 0,0-1 1 0 0,0 0 0 0 0,0 0 0 0 0,0 0 0 0 0,0 0 0 0 0,0 0 0 0 0,0-1 0 0 0,0 1 0 0 0,0-1 0 0 0,5 1 0 0 0,-1 0-9 0 0,0 0-1 0 0,0-1 1 0 0,1 0 0 0 0,-1 0 0 0 0,0-1-1 0 0,0 1 1 0 0,0-2 0 0 0,0 1-1 0 0,0 0 1 0 0,0-1 0 0 0,0 0 0 0 0,0-1-1 0 0,10-5 1 0 0,8-6-1178 0 0,40-30 1 0 0,-47 31-536 0 0,-11 9 655 0 0,8-7-1836 0 0,-5 8-2880 0 0,3 9-1014 0 0</inkml:trace>
</inkml:ink>
</file>

<file path=ppt/ink/ink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1:12.5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16 15699 0 0,'-1'3'326'0'0,"0"-1"0"0"0,0 0-1 0 0,0 1 1 0 0,0-1 0 0 0,0 0-1 0 0,0 1 1 0 0,1-1-1 0 0,-1 1 1 0 0,1 0 0 0 0,0-1-1 0 0,0 1 1 0 0,0-1 0 0 0,0 1-1 0 0,0-1 1 0 0,0 1 0 0 0,1 0-1 0 0,-1-1 1 0 0,1 1 0 0 0,-1-1-1 0 0,1 0 1 0 0,1 3-1 0 0,0-3-294 0 0,-1-1 0 0 0,0 1 0 0 0,1-1-1 0 0,-1 1 1 0 0,1-1 0 0 0,0 0-1 0 0,-1 0 1 0 0,1 0 0 0 0,0 0-1 0 0,0 0 1 0 0,0 0 0 0 0,0 0-1 0 0,0 0 1 0 0,0-1 0 0 0,0 1-1 0 0,0-1 1 0 0,0 0 0 0 0,0 1-1 0 0,0-1 1 0 0,0 0 0 0 0,0 0-1 0 0,0 0 1 0 0,0-1 0 0 0,0 1-1 0 0,0 0 1 0 0,0-1 0 0 0,2 0-1 0 0,9-3-24 0 0,0 0-1 0 0,0-1 1 0 0,0-1-1 0 0,0 0 0 0 0,15-11 1 0 0,19-8-1514 0 0,-39 21 253 0 0,1 0 0 0 0,-1 1 0 0 0,18-3 1 0 0,-11 2-3182 0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3:35.1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46 6465 0 0,'2'-17'2105'0'0,"3"5"575"0"0,0 0 81 0 0,-2 8-465 0 0,-2 8-407 0 0,2 5-281 0 0,-2 5-351 0 0,1 6-377 0 0,-1 4-344 0 0,0 1-280 0 0,0 2-128 0 0,1 2-168 0 0,-2 2-240 0 0,1 0-464 0 0,-1 1-745 0 0,1 0-1623 0 0,-1-3-1657 0 0,-1-4-3081 0 0</inkml:trace>
</inkml:ink>
</file>

<file path=ppt/ink/ink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1:12.9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45 12451 0 0,'1'-8'7525'0'0,"9"2"-4354"0"0,18-3-2769 0 0,-19 7 265 0 0,1-2-533 0 0,29-9 25 0 0,-38 13-166 0 0,1-1 0 0 0,-1 1 1 0 0,1-1-1 0 0,-1 1 0 0 0,0 0 0 0 0,1 0 1 0 0,-1 0-1 0 0,1 0 0 0 0,-1 0 0 0 0,0 0 0 0 0,1 0 1 0 0,-1 0-1 0 0,1 1 0 0 0,-1-1 0 0 0,0 0 1 0 0,1 1-1 0 0,-1-1 0 0 0,0 1 0 0 0,0-1 0 0 0,1 1 1 0 0,0 1-1 0 0,-1 1-2 0 0,0 0 0 0 0,-1 0 0 0 0,0-1 0 0 0,0 1 0 0 0,0 0 0 0 0,0 0 0 0 0,0 0 0 0 0,0 0 0 0 0,-1 0 0 0 0,0 0 0 0 0,1 0 0 0 0,-1-1 0 0 0,0 1 0 0 0,-3 5 0 0 0,-2 13 564 0 0,6-18-481 0 0,0 0 0 0 0,-1 0 0 0 0,1 0 0 0 0,0 0 0 0 0,0 0 0 0 0,0-1-1 0 0,1 1 1 0 0,-1 0 0 0 0,1 0 0 0 0,0 0 0 0 0,-1 0 0 0 0,1 0 0 0 0,1-1 0 0 0,-1 1 0 0 0,0 0 0 0 0,1-1 0 0 0,-1 1 0 0 0,1-1 0 0 0,0 0 0 0 0,-1 1 0 0 0,1-1-1 0 0,0 0 1 0 0,1 0 0 0 0,-1 0 0 0 0,0-1 0 0 0,0 1 0 0 0,1 0 0 0 0,-1-1 0 0 0,1 1 0 0 0,0-1 0 0 0,-1 0 0 0 0,1 0 0 0 0,0 0 0 0 0,4 1 0 0 0,-1-1-92 0 0,1 0 0 0 0,0-1 0 0 0,-1 0 1 0 0,1 0-1 0 0,-1 0 0 0 0,1-1 1 0 0,0 0-1 0 0,-1 0 0 0 0,1 0 0 0 0,-1-1 1 0 0,0 0-1 0 0,0-1 0 0 0,0 1 1 0 0,8-5-1 0 0,0-2-1303 0 0,0 0 1 0 0,18-15 0 0 0,0-13-8447 0 0,-22 20 1578 0 0</inkml:trace>
</inkml:ink>
</file>

<file path=ppt/ink/ink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1:13.3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 9 8914 0 0,'-1'-1'304'0'0,"0"2"1"0"0,0-1-1 0 0,0 0 0 0 0,0 0 1 0 0,0 0-1 0 0,0 0 1 0 0,0 0-1 0 0,0 1 0 0 0,0-1 1 0 0,0 1-1 0 0,0-1 1 0 0,1 0-1 0 0,-1 1 0 0 0,0-1 1 0 0,0 1-1 0 0,0 0 1 0 0,1-1-1 0 0,-1 1 0 0 0,0 0 1 0 0,1-1-1 0 0,-1 1 0 0 0,0 0 1 0 0,1 0-1 0 0,-1 0 1 0 0,1-1-1 0 0,-1 3 0 0 0,0 0 22 0 0,0 0 0 0 0,0 0 0 0 0,0 0 0 0 0,1 1-1 0 0,0-1 1 0 0,-1 0 0 0 0,1 1 0 0 0,1 3 0 0 0,1 11-104 0 0,0-1 0 0 0,8 24 1 0 0,-8-33 326 0 0,2 5-452 0 0,1 1 1 0 0,0 0 0 0 0,1-1-1 0 0,0 0 1 0 0,1-1-1 0 0,1 1 1 0 0,0-2 0 0 0,1 1-1 0 0,19 20 1 0 0,-23-27-77 0 0,1 0-1 0 0,0 0 1 0 0,1 0-1 0 0,-1 0 1 0 0,1-1 0 0 0,0 0-1 0 0,0-1 1 0 0,14 5-1 0 0,-17-6 14 0 0,1-1-1 0 0,0 0 0 0 0,0 0 1 0 0,1-1-1 0 0,-1 0 0 0 0,0 0 1 0 0,0 0-1 0 0,0 0 0 0 0,0-1 1 0 0,0 0-1 0 0,0 0 0 0 0,0 0 1 0 0,0 0-1 0 0,7-4 0 0 0,-6 1-4 0 0,0 1 1 0 0,0-1-1 0 0,-1 0 0 0 0,0-1 0 0 0,0 1 0 0 0,0-1 0 0 0,0 0 0 0 0,-1 0 1 0 0,0-1-1 0 0,0 1 0 0 0,0-1 0 0 0,-1 0 0 0 0,0 0 0 0 0,0 0 0 0 0,0-1 1 0 0,-1 1-1 0 0,0-1 0 0 0,0 1 0 0 0,1-13 0 0 0,-1 9-463 0 0,0 0 0 0 0,-1 0 0 0 0,-1 0 0 0 0,0 0 0 0 0,0-1 0 0 0,-1 1 0 0 0,0 0 0 0 0,0 0 0 0 0,-1 0 0 0 0,-1 0 0 0 0,0 1 0 0 0,-7-17-1 0 0,7 21-205 0 0,0 0 0 0 0,-1 1 0 0 0,1-1-1 0 0,-1 1 1 0 0,0 0 0 0 0,-1 1-1 0 0,1-1 1 0 0,-1 1 0 0 0,1-1-1 0 0,-1 1 1 0 0,0 1 0 0 0,0-1-1 0 0,0 1 1 0 0,-9-3 0 0 0,-19 0-4717 0 0</inkml:trace>
</inkml:ink>
</file>

<file path=ppt/ink/ink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1:13.6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28 8986 0 0,'3'6'2512'0'0,"3"0"-1367"0"0,3 2-185 0 0,5-2-80 0 0,4-4-168 0 0,2-1-152 0 0,4-2-56 0 0,2-3 1 0 0,1 0-105 0 0,1-2-48 0 0,1-2-144 0 0,0 0-104 0 0,-1 2-304 0 0,0 0-632 0 0,-3 1-865 0 0,-2 0-1367 0 0,-1 1-4138 0 0</inkml:trace>
</inkml:ink>
</file>

<file path=ppt/ink/ink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1:14.0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60 296 14323 0 0,'-2'46'1732'0'0,"1"-12"-830"0"0,-6 36 0 0 0,5-60-812 0 0,0 0 0 0 0,0 0 1 0 0,-1 0-1 0 0,-1-1 1 0 0,1 1-1 0 0,-2-1 0 0 0,1 0 1 0 0,-7 9-1 0 0,2-9 11 0 0,4-10 282 0 0,5 1-347 0 0,0-1 0 0 0,0 0 0 0 0,1 0 0 0 0,-1 1 0 0 0,0-1 0 0 0,0 0 0 0 0,1 0 0 0 0,-1 1 1 0 0,0-1-1 0 0,1 0 0 0 0,-1 1 0 0 0,1-1 0 0 0,-1 0 0 0 0,1 1 0 0 0,-1-1 0 0 0,1 1 0 0 0,0-1 0 0 0,-1 1 0 0 0,1-1 0 0 0,0 1 0 0 0,-1-1 0 0 0,1 1 0 0 0,0 0 0 0 0,-1-1 1 0 0,1 1-1 0 0,1 0 0 0 0,16-8 290 0 0,0 1 0 0 0,36-8 1 0 0,14-4-838 0 0,-12-4-2303 0 0,-19 6-2041 0 0,-5 1-2593 0 0</inkml:trace>
  <inkml:trace contextRef="#ctx0" brushRef="#br0" timeOffset="1">277 1 18652 0 0,'0'3'318'0'0,"0"0"0"0"0,0 0 0 0 0,0 0 0 0 0,1 0 0 0 0,-1 0 0 0 0,1 0 0 0 0,0 0 0 0 0,-1 0 0 0 0,1 0-1 0 0,2 4 1 0 0,0 2 55 0 0,2 19 430 0 0,2 34-1 0 0,-7-45-743 0 0,1 0 0 0 0,1-1 0 0 0,1 1 0 0 0,1-1 0 0 0,0 1 0 0 0,1-1 0 0 0,7 16 0 0 0,-11-29-62 0 0,0-1 1 0 0,1 0-1 0 0,-1 1 1 0 0,1-1-1 0 0,0 0 0 0 0,-1 0 1 0 0,1 0-1 0 0,0 0 1 0 0,0-1-1 0 0,0 1 1 0 0,0 0-1 0 0,1-1 1 0 0,-1 1-1 0 0,0-1 1 0 0,1 0-1 0 0,-1 0 1 0 0,1 0-1 0 0,-1 0 1 0 0,4 1-1 0 0,-1-2-7 0 0,0 1 0 0 0,0-1 0 0 0,-1 0 1 0 0,1 0-1 0 0,0-1 0 0 0,0 1 0 0 0,0-1 0 0 0,-1 0 0 0 0,1 0 0 0 0,4-3 0 0 0,8-2-799 0 0,-1-2-1 0 0,0 0 1 0 0,-1-1 0 0 0,25-19-1 0 0,-7-2-3577 0 0,-20 4-1763 0 0,-9 8 64 0 0</inkml:trace>
</inkml:ink>
</file>

<file path=ppt/ink/ink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1:14.5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43 12859 0 0,'2'29'7752'0'0,"8"16"-5147"0"0,0 7-1776 0 0,-4 22-376 0 0,4 26-1434 0 0,4-37-2646 0 0,-14-62 3431 0 0,0-1 0 0 0,0 1 0 0 0,1 0 0 0 0,-1 0 0 0 0,0-1 0 0 0,0 1 0 0 0,0 0 0 0 0,1-1 0 0 0,-1 1 0 0 0,0 0 0 0 0,1-1 0 0 0,-1 1 0 0 0,0-1 0 0 0,1 1 1 0 0,-1-1-1 0 0,1 1 0 0 0,-1-1 0 0 0,1 1 0 0 0,-1-1 0 0 0,1 1 0 0 0,-1-1 0 0 0,1 1 0 0 0,0-1 0 0 0,-1 0 0 0 0,1 1 0 0 0,1-1 0 0 0,-2 0 20 0 0,1 0-1 0 0,0-1 0 0 0,0 1 0 0 0,-1-1 1 0 0,1 1-1 0 0,0-1 0 0 0,-1 1 1 0 0,1-1-1 0 0,0 0 0 0 0,-1 1 0 0 0,1-1 1 0 0,-1 0-1 0 0,1 1 0 0 0,-1-1 0 0 0,0 0 1 0 0,1 0-1 0 0,-1 1 0 0 0,1-2 1 0 0,16-47-2472 0 0,-16 42 2524 0 0,31-118-3069 0 0,-25 61 4070 0 0,-10-1 3562 0 0,9 24 2416 0 0,14 15-5746 0 0,1-6-1837 0 0,-21 62 4401 0 0,0 150-892 0 0,18-1-4811 0 0,-14-163 623 0 0,3 19-2359 0 0,-6-34 3232 0 0,-1 0 0 0 0,0 0 0 0 0,0-1 0 0 0,0 1 0 0 0,0 0 0 0 0,0 0 0 0 0,-1 0 1 0 0,1 0-1 0 0,0 0 0 0 0,0 0 0 0 0,-1 0 0 0 0,1 0 0 0 0,0-1 0 0 0,-1 1 0 0 0,1 0 0 0 0,-1 1 0 0 0</inkml:trace>
</inkml:ink>
</file>

<file path=ppt/ink/ink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1:14.9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14 127 10338 0 0,'-14'-3'8296'0'0,"24"-14"-3904"0"0,-6 11-4887 0 0,4-4 555 0 0,0 1-1 0 0,1 0 1 0 0,0 0-1 0 0,1 1 0 0 0,0 0 1 0 0,0 0-1 0 0,1 1 1 0 0,0 1-1 0 0,0 0 0 0 0,1 0 1 0 0,-1 1-1 0 0,14-4 1 0 0,-25 9-63 0 0,0 0 0 0 0,0 0 1 0 0,1 0-1 0 0,-1 0 1 0 0,0 0-1 0 0,0 0 1 0 0,0 0-1 0 0,1 0 0 0 0,-1 0 1 0 0,0 0-1 0 0,0 0 1 0 0,0 0-1 0 0,1 0 0 0 0,-1 0 1 0 0,0 0-1 0 0,0 0 1 0 0,0 0-1 0 0,1 0 1 0 0,-1 0-1 0 0,0 0 0 0 0,0 0 1 0 0,0 1-1 0 0,1-1 1 0 0,-1 0-1 0 0,0 0 0 0 0,0 0 1 0 0,0 0-1 0 0,0 0 1 0 0,1 0-1 0 0,-1 1 0 0 0,0-1 1 0 0,0 0-1 0 0,0 0 1 0 0,0 0-1 0 0,0 0 1 0 0,0 1-1 0 0,0-1 0 0 0,1 0 1 0 0,-1 12-12 0 0,-8 18 167 0 0,7-25-73 0 0,-1 2 22 0 0,1 1 0 0 0,0 0 0 0 0,0 0 0 0 0,1 0 0 0 0,0 0 0 0 0,0-1 0 0 0,1 1 0 0 0,0 0 0 0 0,4 14-1 0 0,-5-20-106 0 0,1 0 0 0 0,-1 0-1 0 0,1 0 1 0 0,0 0-1 0 0,0 0 1 0 0,0 0-1 0 0,0-1 1 0 0,0 1 0 0 0,0 0-1 0 0,0 0 1 0 0,0-1-1 0 0,1 1 1 0 0,-1-1-1 0 0,1 1 1 0 0,-1-1-1 0 0,1 1 1 0 0,0-1 0 0 0,0 0-1 0 0,-1 0 1 0 0,1 0-1 0 0,0 0 1 0 0,0 0-1 0 0,0 0 1 0 0,0-1 0 0 0,0 1-1 0 0,0 0 1 0 0,0-1-1 0 0,0 0 1 0 0,1 0-1 0 0,-1 1 1 0 0,0-1-1 0 0,0 0 1 0 0,0-1 0 0 0,0 1-1 0 0,0 0 1 0 0,0-1-1 0 0,0 1 1 0 0,0-1-1 0 0,0 1 1 0 0,3-2 0 0 0,1-1-435 0 0,0 0 1 0 0,-1 0 0 0 0,1 0 0 0 0,-1-1 0 0 0,0 1 0 0 0,0-1 0 0 0,-1-1 0 0 0,1 1 0 0 0,4-6 0 0 0,32-47-7600 0 0,-22 27 1083 0 0</inkml:trace>
</inkml:ink>
</file>

<file path=ppt/ink/ink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1:15.2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35 16780 0 0,'6'2'294'0'0,"1"0"1"0"0,0 0-1 0 0,-1 0 1 0 0,1-1-1 0 0,0 1 1 0 0,0-2 0 0 0,0 1-1 0 0,0-1 1 0 0,0 0-1 0 0,13-2 1 0 0,8-3-26 0 0,35-9 0 0 0,-50 10-111 0 0,12-3-94 0 0,-17 4-63 0 0,-1 0 0 0 0,1 1 1 0 0,0 0-1 0 0,0 1 1 0 0,0-1-1 0 0,0 1 1 0 0,14 1-1 0 0,-23 2 45 0 0,0 0-1 0 0,-1-1 1 0 0,1 1 0 0 0,0 0-1 0 0,-1 0 1 0 0,1-1-1 0 0,-1 1 1 0 0,0-1 0 0 0,-3 3-1 0 0,-14 9 12 0 0,-5 3 435 0 0,1 1 0 0 0,1 1 0 0 0,1 1-1 0 0,-24 26 1 0 0,40-40-429 0 0,1 1-1 0 0,0-1 1 0 0,0 1-1 0 0,0 0 1 0 0,1 0-1 0 0,0 1 0 0 0,0-1 1 0 0,0 0-1 0 0,1 1 1 0 0,0 0-1 0 0,0-1 1 0 0,1 1-1 0 0,0 0 1 0 0,0 0-1 0 0,1 0 1 0 0,-1 0-1 0 0,2 0 1 0 0,-1 0-1 0 0,1 0 1 0 0,0 0-1 0 0,0 0 1 0 0,1-1-1 0 0,2 8 1 0 0,-3-10-128 0 0,1 0 1 0 0,-1 0-1 0 0,1 0 0 0 0,0 0 1 0 0,0 0-1 0 0,0-1 1 0 0,0 1-1 0 0,1-1 1 0 0,-1 1-1 0 0,1-1 0 0 0,0 0 1 0 0,0 0-1 0 0,0 0 1 0 0,1 0-1 0 0,-1-1 1 0 0,1 1-1 0 0,-1-1 0 0 0,1 0 1 0 0,0 0-1 0 0,0 0 1 0 0,0-1-1 0 0,0 1 1 0 0,0-1-1 0 0,0 0 0 0 0,0 0 1 0 0,0-1-1 0 0,1 1 1 0 0,-1-1-1 0 0,0 0 0 0 0,1 0 1 0 0,-1 0-1 0 0,0 0 1 0 0,5-2-1 0 0,-1 0-607 0 0,0 0 0 0 0,0-1 0 0 0,0 0 0 0 0,0 0 0 0 0,-1-1 1 0 0,1 0-1 0 0,-1 0 0 0 0,0-1 0 0 0,0 0 0 0 0,0 0 0 0 0,-1 0 0 0 0,1-1 0 0 0,-2 0 0 0 0,1-1 0 0 0,9-13 0 0 0,3-10-6291 0 0</inkml:trace>
</inkml:ink>
</file>

<file path=ppt/ink/ink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1:16.0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 78 10042 0 0,'-13'-1'5089'0'0,"19"5"-2051"0"0,24 2-1035 0 0,13-14-1404 0 0,-41 8-608 0 0,0 0 1 0 0,-1-1-1 0 0,1 1 1 0 0,0-1 0 0 0,-1 0-1 0 0,1 0 1 0 0,0 0-1 0 0,-1 0 1 0 0,1 0 0 0 0,-1 0-1 0 0,1 0 1 0 0,-1 0-1 0 0,0 0 1 0 0,1-1 0 0 0,-1 1-1 0 0,0 0 1 0 0,0-1-1 0 0,0 1 1 0 0,0-1 0 0 0,0 0-1 0 0,1-1 1 0 0,-2 2-4 0 0,0 1 1 0 0,0 0 0 0 0,0 0 0 0 0,0 0-1 0 0,0 0 1 0 0,0-1 0 0 0,0 1 0 0 0,0 0-1 0 0,0 0 1 0 0,0 0 0 0 0,0 0 0 0 0,0-1-1 0 0,0 1 1 0 0,0 0 0 0 0,0 0 0 0 0,0 0-1 0 0,-1 0 1 0 0,1 0 0 0 0,0-1 0 0 0,0 1-1 0 0,0 0 1 0 0,0 0 0 0 0,0 0 0 0 0,0 0-1 0 0,0 0 1 0 0,0-1 0 0 0,-1 1 0 0 0,1 0-1 0 0,0 0 1 0 0,0 0 0 0 0,0 0-1 0 0,0 0 1 0 0,0 0 0 0 0,-1 0 0 0 0,1 0-1 0 0,0 0 1 0 0,0 0 0 0 0,0 0 0 0 0,0 0-1 0 0,-1 0 1 0 0,1 0 0 0 0,0 0 0 0 0,0 0-1 0 0,-12 1-163 0 0,-9 8 124 0 0,15-5 195 0 0,0 0 0 0 0,1 0 0 0 0,-1 0 0 0 0,1 1 0 0 0,0 0-1 0 0,0 0 1 0 0,1 0 0 0 0,-1 1 0 0 0,1-1 0 0 0,0 1 0 0 0,1 0 0 0 0,0 1 0 0 0,0-1-1 0 0,0 0 1 0 0,0 1 0 0 0,1 0 0 0 0,0-1 0 0 0,1 1 0 0 0,-2 8 0 0 0,3-7-5 0 0,-1 1 0 0 0,1 0 0 0 0,1 0 0 0 0,0 0 0 0 0,0-1 0 0 0,1 1 0 0 0,0-1 0 0 0,0 1 0 0 0,1-1 0 0 0,0 1 0 0 0,0-1 0 0 0,1 0 0 0 0,0-1 0 0 0,9 14 0 0 0,-9-16-118 0 0,0 0 0 0 0,0 0 0 0 0,0 0 0 0 0,0 0 0 0 0,1-1 0 0 0,0 1 0 0 0,0-1 0 0 0,0-1 0 0 0,1 1 0 0 0,-1-1 0 0 0,1 0 0 0 0,7 3 0 0 0,-10-5-106 0 0,1 0-1 0 0,0 0 1 0 0,0 0-1 0 0,0-1 1 0 0,0 0-1 0 0,0 0 1 0 0,0 0-1 0 0,0 0 1 0 0,0 0-1 0 0,0-1 1 0 0,0 0 0 0 0,0 0-1 0 0,-1 0 1 0 0,1 0-1 0 0,0-1 1 0 0,0 1-1 0 0,-1-1 1 0 0,1 0-1 0 0,-1 0 1 0 0,0 0-1 0 0,4-4 1 0 0,1 1-711 0 0,-1-2 0 0 0,1 1 1 0 0,-1-1-1 0 0,0 0 1 0 0,-1-1-1 0 0,0 1 0 0 0,0-1 1 0 0,-1 0-1 0 0,0-1 0 0 0,0 1 1 0 0,-1-1-1 0 0,0 0 1 0 0,0 0-1 0 0,-1-1 0 0 0,0 1 1 0 0,-1-1-1 0 0,0 1 1 0 0,1-17-1 0 0,-3 15 734 0 0,0 1 0 0 0,-1-1 0 0 0,0 0 0 0 0,-1 1-1 0 0,0-1 1 0 0,-5-13 0 0 0,5 13 950 0 0,-6-15 2360 0 0,0 14 1821 0 0,7 12-4951 0 0,1 0 0 0 0,0 0-1 0 0,-1 0 1 0 0,1 1 0 0 0,-1-1 0 0 0,1 0 0 0 0,-1 0 0 0 0,1 0 0 0 0,0 0-1 0 0,-1 1 1 0 0,1-1 0 0 0,-1 0 0 0 0,1 0 0 0 0,0 1 0 0 0,-1-1 0 0 0,1 0-1 0 0,0 1 1 0 0,-1-1 0 0 0,1 0 0 0 0,0 1 0 0 0,0-1 0 0 0,-1 0 0 0 0,1 1-1 0 0,0-1 1 0 0,0 1 0 0 0,0-1 0 0 0,-1 0 0 0 0,1 1 0 0 0,0-1-1 0 0,0 1 1 0 0,0-1 0 0 0,0 1 0 0 0,0-1 0 0 0,0 1 0 0 0,0-1 0 0 0,0 0-1 0 0,0 1 1 0 0,0-1 0 0 0,0 1 0 0 0,-2 21 1325 0 0,2 1-155 0 0,3 41-1 0 0,-2-56-1204 0 0,1 1 0 0 0,-1-1 0 0 0,1 1 0 0 0,1-1 0 0 0,0 0-1 0 0,0 0 1 0 0,8 15 0 0 0,-10-21-82 0 0,0-1 0 0 0,-1 0 0 0 0,1 0-1 0 0,0 0 1 0 0,0 0 0 0 0,0 1-1 0 0,0-1 1 0 0,0 0 0 0 0,0-1 0 0 0,1 1-1 0 0,-1 0 1 0 0,0 0 0 0 0,0 0 0 0 0,1-1-1 0 0,-1 1 1 0 0,0-1 0 0 0,1 1 0 0 0,-1-1-1 0 0,0 1 1 0 0,1-1 0 0 0,-1 0 0 0 0,1 0-1 0 0,-1 1 1 0 0,1-1 0 0 0,1-1 0 0 0,0 1-151 0 0,-1-1 0 0 0,1 0 0 0 0,-1 0 0 0 0,1 0 0 0 0,-1 0 1 0 0,1 0-1 0 0,-1-1 0 0 0,1 1 0 0 0,-1-1 0 0 0,0 0 0 0 0,0 1 1 0 0,3-4-1 0 0,0-1-579 0 0,0 0 0 0 0,0 0 1 0 0,-1 0-1 0 0,1 0 0 0 0,-2 0 1 0 0,1-1-1 0 0,-1 0 0 0 0,0 0 1 0 0,3-9-1 0 0,-3-4-303 0 0,0-1 0 0 0,-2 0-1 0 0,0-25 1 0 0,-10-23 4568 0 0,9 76 2912 0 0,-2 9-3959 0 0,-3 36-1398 0 0,10 139 954 0 0,-2-156-2302 0 0,2-1 0 0 0,1 0 1 0 0,16 50-1 0 0,-2-39-3184 0 0,-12-31-378 0 0,1 0-3315 0 0</inkml:trace>
</inkml:ink>
</file>

<file path=ppt/ink/ink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1:19.8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 3 2985 0 0,'-1'-1'645'0'0,"-1"1"1"0"0,1-1-1 0 0,-1 1 1 0 0,1 0-1 0 0,-1 0 1 0 0,1-1-1 0 0,-1 1 1 0 0,1 0-1 0 0,-1 0 1 0 0,1 1-1 0 0,-1-1 1 0 0,0 0-1 0 0,1 0 1 0 0,0 1-1 0 0,-4 0 1 0 0,5 0-488 0 0,-1 0 1 0 0,0 1-1 0 0,1-1 0 0 0,0 0 0 0 0,-1 0 1 0 0,1 0-1 0 0,-1 1 0 0 0,1-1 0 0 0,0 0 1 0 0,0 0-1 0 0,0 1 0 0 0,0-1 1 0 0,0 0-1 0 0,0 0 0 0 0,0 1 0 0 0,0-1 1 0 0,0 0-1 0 0,1 0 0 0 0,-1 1 1 0 0,1 0-1 0 0,10 57 647 0 0,2-1 0 0 0,3-1 0 0 0,28 68 1 0 0,-40-117-792 0 0,0 1 0 0 0,1-1 0 0 0,0 0 0 0 0,0 0 0 0 0,0-1-1 0 0,1 1 1 0 0,1-1 0 0 0,-1 0 0 0 0,1-1 0 0 0,8 6 0 0 0,-13-10 4 0 0,1 0-1 0 0,0-1 1 0 0,0 1 0 0 0,0-1-1 0 0,0 0 1 0 0,0 0-1 0 0,0 0 1 0 0,0 0-1 0 0,0 0 1 0 0,0-1-1 0 0,0 1 1 0 0,0-1-1 0 0,1 0 1 0 0,-1 0-1 0 0,0 0 1 0 0,0-1-1 0 0,0 1 1 0 0,1-1-1 0 0,-1 0 1 0 0,0 1-1 0 0,0-1 1 0 0,0-1-1 0 0,0 1 1 0 0,0 0 0 0 0,-1-1-1 0 0,1 1 1 0 0,0-1-1 0 0,-1 0 1 0 0,1 0-1 0 0,-1 0 1 0 0,1 0-1 0 0,2-4 1 0 0,3-3 56 0 0,0-1 0 0 0,0 0 0 0 0,-1 0 0 0 0,-1 0 0 0 0,0-1 0 0 0,0 0 0 0 0,-1 0 1 0 0,0-1-1 0 0,5-19 0 0 0,-5 9-43 0 0,0 0 0 0 0,-1-1 0 0 0,-1 0 0 0 0,-1-29 0 0 0,-1 43-321 0 0,-2 0 1 0 0,1 1-1 0 0,-1-1 0 0 0,-1 0 1 0 0,1 1-1 0 0,-1-1 0 0 0,-1 1 1 0 0,0 0-1 0 0,-5-10 0 0 0,7 15-108 0 0,-1 0-1 0 0,0 0 1 0 0,0 0 0 0 0,0 1-1 0 0,0-1 1 0 0,0 1-1 0 0,-1 0 1 0 0,1-1 0 0 0,-1 1-1 0 0,0 0 1 0 0,1 1-1 0 0,-1-1 1 0 0,0 0 0 0 0,0 1-1 0 0,0-1 1 0 0,0 1-1 0 0,0 0 1 0 0,-1 0 0 0 0,1 0-1 0 0,0 1 1 0 0,0-1-1 0 0,-1 1 1 0 0,1 0 0 0 0,0 0-1 0 0,-1 0 1 0 0,-5 1-1 0 0,-21 5-4592 0 0</inkml:trace>
</inkml:ink>
</file>

<file path=ppt/ink/ink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1:20.1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62 4561 0 0,'1'2'324'0'0,"0"0"-1"0"0,0 0 1 0 0,0-1 0 0 0,1 1-1 0 0,-1-1 1 0 0,0 1 0 0 0,1-1 0 0 0,-1 0-1 0 0,1 1 1 0 0,0-1 0 0 0,-1 0-1 0 0,1 0 1 0 0,0 0 0 0 0,0 0-1 0 0,0 0 1 0 0,0-1 0 0 0,-1 1-1 0 0,1 0 1 0 0,0-1 0 0 0,0 0 0 0 0,0 1-1 0 0,0-1 1 0 0,0 0 0 0 0,1 0-1 0 0,-1 0 1 0 0,0 0 0 0 0,0-1-1 0 0,0 1 1 0 0,0 0 0 0 0,0-1-1 0 0,2-1 1 0 0,6-2 487 0 0,0-1 1 0 0,-1 0-1 0 0,1-1 0 0 0,-1 0 0 0 0,9-8 0 0 0,23-14-427 0 0,-35 25-453 0 0,1 1 0 0 0,0-1 0 0 0,0 1 0 0 0,14-3 1 0 0,4 7-2786 0 0,-23-2 2377 0 0,-1 0-1 0 0,0 1 1 0 0,0-1-1 0 0,1 1 1 0 0,-1 0-1 0 0,0-1 1 0 0,0 1-1 0 0,0 0 1 0 0,0 0-1 0 0,0 0 1 0 0,0 0 0 0 0,0 0-1 0 0,0 0 1 0 0,0 0-1 0 0,1 2 1 0 0,2 7-5247 0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3:35.5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61 1 15187 0 0,'-4'5'977'0'0,"-1"0"-1"0"0,1 0 0 0 0,1 0 0 0 0,-1 0 1 0 0,1 1-1 0 0,-4 7 0 0 0,-10 41 1873 0 0,12-21-3370 0 0,-1 51 1 0 0,3-35-702 0 0,13-93-1352 0 0,-7 35 2735 0 0,0 1-1 0 0,1 0 1 0 0,0 0-1 0 0,6-9 1 0 0,-9 14-49 0 0,1 0-1 0 0,0 1 1 0 0,0-1-1 0 0,0 0 1 0 0,0 1-1 0 0,1-1 1 0 0,-1 1-1 0 0,1 0 1 0 0,-1-1 0 0 0,1 1-1 0 0,0 1 1 0 0,0-1-1 0 0,0 0 1 0 0,0 1-1 0 0,0-1 1 0 0,0 1-1 0 0,1 0 1 0 0,-1 0-1 0 0,0 0 1 0 0,1 1 0 0 0,-1-1-1 0 0,0 1 1 0 0,1 0-1 0 0,-1 0 1 0 0,1 0-1 0 0,-1 0 1 0 0,0 0-1 0 0,1 1 1 0 0,6 1 0 0 0,2 3-288 0 0,1 1 1 0 0,-1 0 0 0 0,23 15-1 0 0,-11-5-3216 0 0,1-3-4008 0 0,-11-7-456 0 0</inkml:trace>
</inkml:ink>
</file>

<file path=ppt/ink/ink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1:20.5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56 326 14107 0 0,'-15'91'6450'0'0,"-22"41"-5382"0"0,34-118-1069 0 0,5-12-39 0 0,15-14-23 0 0,-5 1 133 0 0,17-10-6 0 0,1 1-1 0 0,46-23 0 0 0,-14 15-3645 0 0,-61 27 3380 0 0,0 1 0 0 0,0 0 0 0 0,0-1 0 0 0,0 1 0 0 0,0 0 0 0 0,-1-1 0 0 0,1 1 1 0 0,0-1-1 0 0,0 0 0 0 0,-1 1 0 0 0,1-1 0 0 0,0 1 0 0 0,-1-1 0 0 0,1 0 0 0 0,0 0 1 0 0,-1 1-1 0 0,1-1 0 0 0,-1 0 0 0 0,1 0 0 0 0,-1 0 0 0 0,0 0 0 0 0,1 1 0 0 0,-1-1 1 0 0,0 0-1 0 0,0 0 0 0 0,1 0 0 0 0,-1-1 0 0 0,2-8-2246 0 0,10-3-3977 0 0</inkml:trace>
  <inkml:trace contextRef="#ctx0" brushRef="#br0" timeOffset="1">271 1 18100 0 0,'-6'12'946'0'0,"0"0"0"0"0,1 0 0 0 0,1 0 0 0 0,-6 26 0 0 0,6-13-377 0 0,0 0-1 0 0,2 0 1 0 0,1 38-1 0 0,1-53-542 0 0,0-1-1 0 0,1 1 1 0 0,0-1-1 0 0,1 1 1 0 0,0-1-1 0 0,1 0 1 0 0,0 0-1 0 0,5 12 1 0 0,-7-19-14 0 0,1 1 1 0 0,-1-1 0 0 0,1 0-1 0 0,0 0 1 0 0,0 0 0 0 0,0 1-1 0 0,0-2 1 0 0,0 1-1 0 0,0 0 1 0 0,1 0 0 0 0,-1-1-1 0 0,1 1 1 0 0,-1-1-1 0 0,1 0 1 0 0,-1 0 0 0 0,1 0-1 0 0,0 0 1 0 0,-1 0 0 0 0,1 0-1 0 0,0-1 1 0 0,0 1-1 0 0,0-1 1 0 0,0 0 0 0 0,-1 0-1 0 0,1 0 1 0 0,0 0-1 0 0,0-1 1 0 0,0 1 0 0 0,0-1-1 0 0,-1 1 1 0 0,5-3 0 0 0,5 0-28 0 0,0-2 1 0 0,0 0 0 0 0,0 0 0 0 0,-1-1 0 0 0,0 0 0 0 0,0-1 0 0 0,16-13 0 0 0,-20 13-772 0 0,1 0 0 0 0,-1 0 0 0 0,0-1 0 0 0,7-9-1 0 0,-11 12-619 0 0,0 0-1 0 0,0 0 1 0 0,0-1-1 0 0,-1 1 1 0 0,1 0-1 0 0,-1-1 1 0 0,2-10-1 0 0,-2-1-5050 0 0</inkml:trace>
</inkml:ink>
</file>

<file path=ppt/ink/ink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1:21.1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98 14787 0 0,'5'33'5877'0'0,"6"1"-3980"0"0,4 20-1281 0 0,-14-5-452 0 0,-1-40-136 0 0,-1 1 0 0 0,2 0-1 0 0,-1-1 1 0 0,3 13 0 0 0,-3-21-29 0 0,1-1 1 0 0,-1 0 0 0 0,0 1-1 0 0,0-1 1 0 0,0 0 0 0 0,0 1-1 0 0,0-1 1 0 0,0 0 0 0 0,1 0-1 0 0,-1 1 1 0 0,0-1-1 0 0,0 0 1 0 0,0 1 0 0 0,1-1-1 0 0,-1 0 1 0 0,0 0 0 0 0,0 0-1 0 0,1 1 1 0 0,-1-1 0 0 0,0 0-1 0 0,0 0 1 0 0,1 0 0 0 0,-1 1-1 0 0,0-1 1 0 0,1 0 0 0 0,-1 0-1 0 0,0 0 1 0 0,1 0-1 0 0,-1 0 1 0 0,0 0 0 0 0,1 0-1 0 0,-1 0 1 0 0,0 0 0 0 0,1 0-1 0 0,-1 0 1 0 0,0 0 0 0 0,1 0-1 0 0,0 0 1 0 0,16-9-31 0 0,10-16-19 0 0,-24 21 109 0 0,16-16-1698 0 0,22-34 1 0 0,-35 45 472 0 0,-1 0 0 0 0,0-1 0 0 0,0 1 1 0 0,-1-1-1 0 0,-1 0 0 0 0,5-21 1 0 0,-7 29 1054 0 0,13-77-6636 0 0,-10 26 10689 0 0,-10 105 6758 0 0,-16 29-9376 0 0,11-39-746 0 0,-10 49-1107 0 0,1 0-3038 0 0,13-67-301 0 0,-15 38 0 0 0,19-55 3782 0 0,-1-1 1 0 0,0 0 0 0 0,0 0-1 0 0,-1 0 1 0 0,0-1 0 0 0,0 1-1 0 0,-6 4 1 0 0,6-5 1568 0 0,-1 1-1 0 0,1-1 1 0 0,0 1 0 0 0,0 0 0 0 0,-6 11 0 0 0,11-16-1407 0 0,0-1 1 0 0,0 0-1 0 0,0 0 1 0 0,-1 0 0 0 0,1 0-1 0 0,0 0 1 0 0,0 1-1 0 0,0-1 1 0 0,0 0 0 0 0,0 0-1 0 0,0 0 1 0 0,0 1 0 0 0,0-1-1 0 0,0 0 1 0 0,0 0-1 0 0,0 0 1 0 0,0 1 0 0 0,0-1-1 0 0,0 0 1 0 0,0 0 0 0 0,0 0-1 0 0,0 0 1 0 0,0 1-1 0 0,0-1 1 0 0,0 0 0 0 0,0 0-1 0 0,0 0 1 0 0,0 1 0 0 0,0-1-1 0 0,0 0 1 0 0,0 0-1 0 0,0 0 1 0 0,0 0 0 0 0,1 1-1 0 0,-1-1 1 0 0,0 0-1 0 0,0 0 1 0 0,0 0 0 0 0,0 0-1 0 0,0 0 1 0 0,1 0 0 0 0,-1 1-1 0 0,0-1 1 0 0,0 0-1 0 0,12-1 1489 0 0,12-7-575 0 0,-6-2-541 0 0,34-24 0 0 0,-38 23-368 0 0,2 1-1 0 0,-1 0 1 0 0,20-8-1 0 0,-34 18-69 0 0,-1 0 0 0 0,1 0 0 0 0,-1-1-1 0 0,1 1 1 0 0,-1 0 0 0 0,1 0 0 0 0,-1 0 0 0 0,1 0-1 0 0,-1-1 1 0 0,1 1 0 0 0,-1 0 0 0 0,1 0-1 0 0,-1 0 1 0 0,1 0 0 0 0,-1 0 0 0 0,1 0-1 0 0,-1 0 1 0 0,1 1 0 0 0,-1-1 0 0 0,1 0-1 0 0,-1 0 1 0 0,1 0 0 0 0,-1 0 0 0 0,1 1-1 0 0,-1-1 1 0 0,1 0 0 0 0,-1 1 0 0 0,1-1-1 0 0,-1 0 1 0 0,0 1 0 0 0,1-1 0 0 0,-1 0 0 0 0,1 1-1 0 0,-1-1 1 0 0,0 1 0 0 0,0-1 0 0 0,1 1-1 0 0,-1-1 1 0 0,0 1 0 0 0,0-1 0 0 0,1 0-1 0 0,-1 1 1 0 0,0 0 0 0 0,0-1 0 0 0,0 1-1 0 0,0-1 1 0 0,0 1 0 0 0,0-1 0 0 0,0 1-1 0 0,0-1 1 0 0,0 1 0 0 0,0-1 0 0 0,0 1 0 0 0,0-1-1 0 0,0 1 1 0 0,0-1 0 0 0,-1 1 0 0 0,1-1-1 0 0,0 2 1 0 0,-10 36 427 0 0,9-34-420 0 0,-11 26 189 0 0,-6 22-28 0 0,17-48-178 0 0,0-1 0 0 0,0 1 0 0 0,1 0 0 0 0,-1 0 0 0 0,1-1 0 0 0,0 1 0 0 0,0 0 0 0 0,0 0 0 0 0,1-1 0 0 0,0 8 0 0 0,0-10-33 0 0,-1 0-1 0 0,0 0 0 0 0,1 0 1 0 0,-1 0-1 0 0,1 0 1 0 0,-1-1-1 0 0,1 1 0 0 0,-1 0 1 0 0,1 0-1 0 0,0 0 0 0 0,-1-1 1 0 0,1 1-1 0 0,0 0 0 0 0,0 0 1 0 0,0-1-1 0 0,-1 1 1 0 0,1-1-1 0 0,0 1 0 0 0,0-1 1 0 0,0 1-1 0 0,0-1 0 0 0,0 0 1 0 0,0 1-1 0 0,0-1 0 0 0,2 0 1 0 0,0 0-188 0 0,0 0 1 0 0,0 0 0 0 0,-1 0-1 0 0,1 0 1 0 0,0-1 0 0 0,0 0-1 0 0,0 1 1 0 0,-1-1-1 0 0,5-2 1 0 0,3-2-1252 0 0,0 0 0 0 0,-1-1-1 0 0,18-13 1 0 0,-20 12-108 0 0,1-1 0 0 0,-1 0 0 0 0,9-13 0 0 0,-8 12 7 0 0,18-22-4672 0 0</inkml:trace>
</inkml:ink>
</file>

<file path=ppt/ink/ink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1:21.5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76 0 20196 0 0,'-7'15'1071'0'0,"1"1"-1"0"0,1-1 1 0 0,0 1-1 0 0,-4 28 1 0 0,-3 70 21 0 0,5-43-979 0 0,3-33-216 0 0,-1 5-1796 0 0,-10 44 0 0 0,16-93-244 0 0,-1 2 2100 0 0,1 1-1 0 0,-1-1 1 0 0,1 0-1 0 0,0 1 1 0 0,0-1-1 0 0,0 1 1 0 0,0-1-1 0 0,1 1 1 0 0,0 0-1 0 0,-1 0 0 0 0,1-1 1 0 0,0 1-1 0 0,0 0 1 0 0,1 1-1 0 0,-1-1 1 0 0,1 0-1 0 0,5-4 1 0 0,-1 4 259 0 0,0 0 0 0 0,0 0 0 0 0,1 1 0 0 0,-1 0 0 0 0,1 1 0 0 0,-1-1 0 0 0,1 2 1 0 0,13-1-1 0 0,22-3-811 0 0,-39 3 14 0 0,0 0-1 0 0,1 0 0 0 0,-1-1 0 0 0,0 1 1 0 0,1-1-1 0 0,-1 0 0 0 0,4-3 1 0 0,4-9-6804 0 0,-9 4 1571 0 0</inkml:trace>
</inkml:ink>
</file>

<file path=ppt/ink/ink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1:21.8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0 8290 0 0,'0'31'8391'0'0,"1"0"-4609"0"0,-1 75-2344 0 0,-2-92-1316 0 0,1-10-90 0 0,0 0 0 0 0,1-1 0 0 0,-1 1 0 0 0,1 0 0 0 0,0-1 0 0 0,0 1 0 0 0,0 0 0 0 0,0 0 0 0 0,1-1 0 0 0,1 5 0 0 0,-2-8-26 0 0,1 0 0 0 0,0 0-1 0 0,0 0 1 0 0,0 0-1 0 0,-1 1 1 0 0,1-1 0 0 0,0 0-1 0 0,0 0 1 0 0,0 0-1 0 0,-1-1 1 0 0,1 1 0 0 0,0 0-1 0 0,0 0 1 0 0,0 0-1 0 0,-1-1 1 0 0,1 1-1 0 0,0 0 1 0 0,0-1 0 0 0,-1 1-1 0 0,1-1 1 0 0,0 1-1 0 0,1-1 1 0 0,19-13 57 0 0,-19 12-47 0 0,23-15-151 0 0,34-32 0 0 0,-51 42-853 0 0,-1-1 0 0 0,1 0-1 0 0,-1-1 1 0 0,7-11 0 0 0,-1-12-5904 0 0,-9 14 573 0 0</inkml:trace>
</inkml:ink>
</file>

<file path=ppt/ink/ink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1:22.2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69 178 13051 0 0,'-6'9'1222'0'0,"1"-1"-1"0"0,0 1 1 0 0,0 0 0 0 0,1 0 0 0 0,-3 10 0 0 0,3-8-552 0 0,1 0 1 0 0,1 0-1 0 0,0 0 1 0 0,-2 20-1 0 0,4-25-592 0 0,0 0 0 0 0,0 0 0 0 0,0-1 0 0 0,0 1 0 0 0,1 0 0 0 0,0 0 0 0 0,0 0 0 0 0,1-1 0 0 0,-1 1 0 0 0,1 0 0 0 0,1-1 0 0 0,-1 0 0 0 0,1 1 0 0 0,0-1 0 0 0,0 0 0 0 0,0 0 0 0 0,1-1 0 0 0,-1 1 0 0 0,1-1 0 0 0,0 0 0 0 0,1 0 0 0 0,8 7 0 0 0,-11-10-63 0 0,1 1-1 0 0,0 0 1 0 0,0-1-1 0 0,0 0 1 0 0,0 0-1 0 0,0 0 1 0 0,0 0-1 0 0,0 0 1 0 0,0-1-1 0 0,0 1 1 0 0,0-1-1 0 0,0 0 1 0 0,1 0-1 0 0,-1 0 1 0 0,0 0-1 0 0,0 0 1 0 0,0-1-1 0 0,0 1 1 0 0,6-3-1 0 0,-4 1 2 0 0,-1 0 0 0 0,0-1 0 0 0,0 1 0 0 0,0-1 0 0 0,0 0 0 0 0,0 0 0 0 0,-1-1 0 0 0,1 1 0 0 0,-1-1 0 0 0,0 1 0 0 0,0-1 0 0 0,3-5 0 0 0,-2 2-12 0 0,1-1 0 0 0,-1 1 0 0 0,-1-1 0 0 0,1 0 1 0 0,-1 0-1 0 0,-1-1 0 0 0,0 1 0 0 0,0-1 0 0 0,0 1 0 0 0,-1-1 1 0 0,-1 0-1 0 0,1 1 0 0 0,-1-1 0 0 0,-2-12 0 0 0,0 14 3 0 0,0 1-1 0 0,-1 0 0 0 0,1 0 1 0 0,-1 0-1 0 0,-1 1 0 0 0,1-1 1 0 0,-1 1-1 0 0,0-1 0 0 0,0 1 1 0 0,-1 0-1 0 0,1 1 1 0 0,-1-1-1 0 0,0 1 0 0 0,0 0 1 0 0,-1 0-1 0 0,1 1 0 0 0,-7-4 1 0 0,5 3-101 0 0,0 1 0 0 0,0 0-1 0 0,1 0 1 0 0,-2 1 0 0 0,1 0 0 0 0,0 0 0 0 0,0 1 0 0 0,-1-1 0 0 0,1 2 0 0 0,-1-1 0 0 0,1 1 0 0 0,-1 0 0 0 0,1 1-1 0 0,0-1 1 0 0,-8 3 0 0 0,-5 8-2699 0 0,13 2-5459 0 0</inkml:trace>
  <inkml:trace contextRef="#ctx0" brushRef="#br0" timeOffset="1">220 0 18188 0 0,'4'5'6819'0'0,"11"16"-5108"0"0,1 22-355 0 0,14 59 0 0 0,12 35-1231 0 0,-36-123-780 0 0,1 1 0 0 0,0-1 0 0 0,0 0 0 0 0,2-1 0 0 0,0 0-1 0 0,19 22 1 0 0,-26-32 141 0 0,0-1-1 0 0,1 0 0 0 0,-1 0 1 0 0,0 0-1 0 0,1-1 0 0 0,0 1 1 0 0,-1 0-1 0 0,1-1 0 0 0,5 2 1 0 0,-7-2 52 0 0,1-1 0 0 0,-1 0 0 0 0,0 0 0 0 0,0 0 0 0 0,1 1 0 0 0,-1-1 0 0 0,0-1 0 0 0,0 1 0 0 0,1 0 0 0 0,-1 0 0 0 0,0 0 0 0 0,0-1 0 0 0,0 1 0 0 0,1 0 0 0 0,-1-1 0 0 0,0 1-1 0 0,1-2 1 0 0,9-6-6627 0 0</inkml:trace>
</inkml:ink>
</file>

<file path=ppt/ink/ink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1:22.5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39 14179 0 0,'0'-1'233'0'0,"-1"1"1"0"0,1 0-1 0 0,0-1 0 0 0,-1 1 0 0 0,1 0 1 0 0,0-1-1 0 0,0 1 0 0 0,-1-1 0 0 0,1 1 1 0 0,0 0-1 0 0,0-1 0 0 0,0 1 0 0 0,0-1 1 0 0,0 1-1 0 0,0-1 0 0 0,0 1 0 0 0,0-1 1 0 0,0 1-1 0 0,0-1 0 0 0,0 1 0 0 0,0-1 1 0 0,0 1-1 0 0,0 0 0 0 0,0-1 0 0 0,0 1 1 0 0,0-1-1 0 0,1 1 0 0 0,-1-1 0 0 0,0 1 1 0 0,0 0-1 0 0,0-1 0 0 0,1 0 0 0 0,16-8 2199 0 0,26 0-2282 0 0,-39 9 421 0 0,11-2-342 0 0,0 0-1 0 0,0 1 1 0 0,0 1 0 0 0,0 0-1 0 0,0 1 1 0 0,23 4-1 0 0,-35-4-196 0 0,1 0 0 0 0,-1 0 0 0 0,0 0 0 0 0,1 0 0 0 0,-1 1 0 0 0,0 0 0 0 0,0-1 0 0 0,0 1 0 0 0,0 0 0 0 0,0 0 0 0 0,0 0 0 0 0,-1 1 0 0 0,1-1-1 0 0,-1 1 1 0 0,1-1 0 0 0,-1 1 0 0 0,0 0 0 0 0,0 0 0 0 0,0 0 0 0 0,-1 0 0 0 0,1 0 0 0 0,-1 1 0 0 0,1-1 0 0 0,-1 0 0 0 0,0 1 0 0 0,0-1 0 0 0,-1 1 0 0 0,1-1 0 0 0,-1 1-1 0 0,0-1 1 0 0,1 1 0 0 0,-2-1 0 0 0,1 5 0 0 0,-3 12 13 0 0,0-1-1 0 0,-1 1 1 0 0,-1 0-1 0 0,-12 28 1 0 0,8-23-22 0 0,-9 41 1 0 0,18-63-28 0 0,-1-1 1 0 0,1 1-1 0 0,0-1 1 0 0,0 0 0 0 0,0 1-1 0 0,0-1 1 0 0,0 1-1 0 0,0-1 1 0 0,2 5 0 0 0,-2-6 1 0 0,0-1 1 0 0,0 1 0 0 0,1 0-1 0 0,-1-1 1 0 0,1 1 0 0 0,-1 0-1 0 0,0-1 1 0 0,1 1 0 0 0,-1-1-1 0 0,1 1 1 0 0,-1-1 0 0 0,1 1-1 0 0,0-1 1 0 0,-1 1 0 0 0,1-1-1 0 0,-1 0 1 0 0,1 1 0 0 0,0-1-1 0 0,-1 0 1 0 0,1 1 0 0 0,0-1-1 0 0,0 0 1 0 0,3 0 0 0 0,-1 0 0 0 0,0 0-1 0 0,1 0 1 0 0,-1-1 0 0 0,0 1 0 0 0,0-1 0 0 0,0 0 0 0 0,1 0-1 0 0,-1 0 1 0 0,0 0 0 0 0,0-1 0 0 0,5-3 0 0 0,55-34-38 0 0,17-9-341 0 0,-23 25-3240 0 0,-45 23-1429 0 0,-27 21-10175 0 0</inkml:trace>
</inkml:ink>
</file>

<file path=ppt/ink/ink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1:22.9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4 148 16988 0 0,'-1'1'232'0'0,"1"0"0"0"0,-1 0 0 0 0,1 0 0 0 0,0-1 0 0 0,-1 1 1 0 0,1 0-1 0 0,0 0 0 0 0,0 0 0 0 0,0 0 0 0 0,0-1 0 0 0,0 1 1 0 0,0 0-1 0 0,0 0 0 0 0,0 0 0 0 0,0 0 0 0 0,0 0 1 0 0,0-1-1 0 0,0 1 0 0 0,1 0 0 0 0,-1 0 0 0 0,0 0 0 0 0,1-1 1 0 0,-1 1-1 0 0,1 0 0 0 0,-1 0 0 0 0,0-1 0 0 0,1 1 0 0 0,0 1 1 0 0,1-2-62 0 0,-1 1 1 0 0,0-1-1 0 0,1 1 1 0 0,-1-1-1 0 0,1 1 1 0 0,-1-1-1 0 0,1 0 1 0 0,-1 0-1 0 0,1 0 1 0 0,-1 0-1 0 0,1 0 1 0 0,-1 0-1 0 0,1 0 1 0 0,2-1-1 0 0,7-1-35 0 0,0-1 0 0 0,0-1 0 0 0,11-5 0 0 0,-21 9-74 0 0,106-55-524 0 0,-39 13-4140 0 0,-60 37 2686 0 0,-1-1-1 0 0,0 1 0 0 0,0-2 1 0 0,9-8-1 0 0,2-7-5694 0 0</inkml:trace>
</inkml:ink>
</file>

<file path=ppt/ink/ink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1:23.3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69 19660 0 0,'2'-3'244'0'0,"-1"-1"0"0"0,1 1-1 0 0,0 0 1 0 0,1 0 0 0 0,-1 0-1 0 0,0 0 1 0 0,1 1 0 0 0,-1-1 0 0 0,1 1-1 0 0,0-1 1 0 0,0 1 0 0 0,0 0-1 0 0,0 0 1 0 0,0 0 0 0 0,1 1 0 0 0,-1-1-1 0 0,1 1 1 0 0,6-2 0 0 0,8-3 29 0 0,1 2 1 0 0,26-3 0 0 0,-30 4-110 0 0,-12 3-129 0 0,1-1 1 0 0,-1 1-1 0 0,0-1 0 0 0,1 1 1 0 0,-1 0-1 0 0,0 0 0 0 0,1 1 1 0 0,-1-1-1 0 0,0 1 0 0 0,1-1 1 0 0,-1 1-1 0 0,6 3 1 0 0,-8-4-9 0 0,0 1 0 0 0,0 0 0 0 0,0 1 0 0 0,0-1 0 0 0,0 0 0 0 0,0 0 0 0 0,0 0 0 0 0,0 1 0 0 0,0-1 0 0 0,-1 0 0 0 0,1 1 0 0 0,0-1 0 0 0,-1 1 0 0 0,1-1 0 0 0,-1 0 0 0 0,0 1 0 0 0,1-1 0 0 0,-1 1 0 0 0,0 0 1 0 0,0-1-1 0 0,0 1 0 0 0,0-1 0 0 0,0 1 0 0 0,0-1 0 0 0,-1 1 0 0 0,1-1 0 0 0,0 1 0 0 0,-1-1 0 0 0,0 3 0 0 0,-1 4 107 0 0,0 0 1 0 0,0 1-1 0 0,1-1 0 0 0,0 1 0 0 0,1-1 1 0 0,0 1-1 0 0,0-1 0 0 0,1 1 1 0 0,2 11-1 0 0,-2-18-93 0 0,0 1-1 0 0,0 0 1 0 0,0-1-1 0 0,0 1 1 0 0,0-1 0 0 0,1 0-1 0 0,-1 1 1 0 0,1-1-1 0 0,0 0 1 0 0,0 0 0 0 0,-1 0-1 0 0,1 0 1 0 0,1 0 0 0 0,-1 0-1 0 0,0-1 1 0 0,0 1-1 0 0,1-1 1 0 0,-1 0 0 0 0,0 1-1 0 0,1-1 1 0 0,0 0-1 0 0,-1 0 1 0 0,1-1 0 0 0,-1 1-1 0 0,1 0 1 0 0,0-1 0 0 0,0 0-1 0 0,-1 1 1 0 0,1-1-1 0 0,0 0 1 0 0,0-1 0 0 0,5 0-1 0 0,9-2-98 0 0,0-1-1 0 0,1-1 1 0 0,-1-1 0 0 0,-1 0-1 0 0,1-1 1 0 0,-1-1-1 0 0,-1 0 1 0 0,24-17 0 0 0,11-4-3936 0 0,-44 27 1057 0 0</inkml:trace>
</inkml:ink>
</file>

<file path=ppt/ink/ink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1:23.6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1 115 17348 0 0,'0'0'281'0'0,"0"1"1"0"0,0 0-1 0 0,0 0 0 0 0,0 0 1 0 0,0-1-1 0 0,0 1 1 0 0,0 0-1 0 0,0 0 0 0 0,1 0 1 0 0,-1-1-1 0 0,0 1 1 0 0,1 0-1 0 0,-1 0 0 0 0,0-1 1 0 0,1 1-1 0 0,-1 0 1 0 0,1 0-1 0 0,-1-1 1 0 0,1 1-1 0 0,-1-1 0 0 0,1 1 1 0 0,-1 0-1 0 0,2 0 1 0 0,-1-1-96 0 0,0 1 0 0 0,1-1 1 0 0,-1 0-1 0 0,0 1 1 0 0,0-1-1 0 0,0 0 1 0 0,0 0-1 0 0,1 0 1 0 0,-1 0-1 0 0,0 0 0 0 0,0-1 1 0 0,0 1-1 0 0,1 0 1 0 0,-1 0-1 0 0,1-1 1 0 0,8-3-30 0 0,0 0-1 0 0,-1-1 1 0 0,13-8 0 0 0,-5 3 353 0 0,31-15-449 0 0,-27 12-315 0 0,1 2-1 0 0,0 0 1 0 0,1 1-1 0 0,0 2 1 0 0,40-10-1 0 0,-44 18-2541 0 0,-12 5-923 0 0,-7 3-3453 0 0</inkml:trace>
  <inkml:trace contextRef="#ctx0" brushRef="#br0" timeOffset="1">86 253 16059 0 0,'15'-5'7029'0'0,"11"0"-4489"0"0,2-1-1765 0 0,13-10 29 0 0,-32 12-747 0 0,0 0 0 0 0,0 1 1 0 0,0 0-1 0 0,0 0 1 0 0,1 1-1 0 0,-1 0 0 0 0,18-1 1 0 0,-26 3-54 0 0,0 1 1 0 0,0-1-1 0 0,0 0 0 0 0,1 1 1 0 0,-1-1-1 0 0,0 1 0 0 0,0-1 1 0 0,0 1-1 0 0,0 0 0 0 0,0-1 1 0 0,0 1-1 0 0,0 0 0 0 0,0 0 1 0 0,-1 0-1 0 0,1-1 0 0 0,0 1 1 0 0,0 0-1 0 0,-1 0 0 0 0,1 0 1 0 0,0 0-1 0 0,-1 0 0 0 0,1 1 1 0 0,-1-1-1 0 0,1 0 0 0 0,-1 0 1 0 0,0 0-1 0 0,0 0 0 0 0,1 1 1 0 0,-1-1-1 0 0,0 0 0 0 0,0 0 1 0 0,0 0-1 0 0,0 1 0 0 0,0-1 1 0 0,0 0-1 0 0,-1 1 0 0 0,-7 52 21 0 0,5-44-25 0 0,2-4-81 0 0,-2 6 208 0 0,1 0 1 0 0,0 1-1 0 0,1-1 0 0 0,1 0 1 0 0,0 14-1 0 0,0-24-81 0 0,0-1 0 0 0,1 1 0 0 0,-1 0 0 0 0,0 0 0 0 0,1 0 0 0 0,0-1 0 0 0,-1 1 0 0 0,1 0-1 0 0,0 0 1 0 0,0-1 0 0 0,0 1 0 0 0,0-1 0 0 0,0 1 0 0 0,0-1 0 0 0,0 1 0 0 0,1-1 0 0 0,1 2 0 0 0,-1-2-18 0 0,0-1 0 0 0,0 1 0 0 0,0 0 1 0 0,0 0-1 0 0,0-1 0 0 0,0 0 0 0 0,0 1 0 0 0,0-1 0 0 0,0 0 0 0 0,0 0 1 0 0,0 0-1 0 0,1 0 0 0 0,-1 0 0 0 0,0 0 0 0 0,0-1 0 0 0,0 1 0 0 0,0-1 1 0 0,4-1-1 0 0,12-5-77 0 0,1-1 0 0 0,-1-1 0 0 0,-1-1 0 0 0,0 0 0 0 0,20-16 0 0 0,11-12-8502 0 0</inkml:trace>
</inkml:ink>
</file>

<file path=ppt/ink/ink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1:25.0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162 26 9298 0 0,'-9'0'423'0'0,"1"0"0"0"0,-1 1 0 0 0,1 0-1 0 0,-1 0 1 0 0,1 1 0 0 0,-1 1 0 0 0,1-1 0 0 0,0 1 0 0 0,0 1-1 0 0,0-1 1 0 0,1 1 0 0 0,-12 8 0 0 0,15-9-288 0 0,1 0 0 0 0,-1 0 0 0 0,1 0 0 0 0,0 1 0 0 0,0-1 0 0 0,0 1 0 0 0,0 0 0 0 0,1-1 0 0 0,0 1 0 0 0,-1 1 0 0 0,2-1 0 0 0,-1 0 0 0 0,0 0 0 0 0,1 1 0 0 0,0-1 0 0 0,0 1 0 0 0,0-1 0 0 0,0 1 0 0 0,1-1 0 0 0,0 1 0 0 0,0 0 0 0 0,0-1 0 0 0,0 1 0 0 0,1-1 0 0 0,1 6 0 0 0,0 0-120 0 0,1 1 1 0 0,1-1-1 0 0,0 1 0 0 0,1-1 0 0 0,0 0 0 0 0,0 0 0 0 0,1-1 1 0 0,9 12-1 0 0,-11-16-17 0 0,-1-1 0 0 0,1 1 0 0 0,0-1-1 0 0,0 0 1 0 0,0-1 0 0 0,0 1 0 0 0,1-1 0 0 0,-1 0 0 0 0,1 0 0 0 0,0 0 0 0 0,0 0 0 0 0,0-1 0 0 0,0 0 0 0 0,0 0 0 0 0,1-1 0 0 0,-1 1 0 0 0,1-1 0 0 0,6 1 0 0 0,-8-3 9 0 0,0 0 1 0 0,0 1 0 0 0,0-1 0 0 0,0-1 0 0 0,0 1-1 0 0,-1 0 1 0 0,1-1 0 0 0,0 0 0 0 0,-1 0 0 0 0,1 0 0 0 0,-1 0-1 0 0,0-1 1 0 0,0 1 0 0 0,0-1 0 0 0,0 0 0 0 0,0 1-1 0 0,-1-2 1 0 0,1 1 0 0 0,-1 0 0 0 0,0 0 0 0 0,0-1 0 0 0,0 1-1 0 0,0-1 1 0 0,-1 0 0 0 0,2-4 0 0 0,2-3-17 0 0,-1-1 0 0 0,0 0 0 0 0,-1 0 0 0 0,-1-1 0 0 0,0 1 0 0 0,1-23 0 0 0,-3 24-81 0 0,0-1-1 0 0,-1 1 1 0 0,-1 0 0 0 0,0 0 0 0 0,0 0 0 0 0,-1 1 0 0 0,-5-16 0 0 0,6 22 41 0 0,1 1 1 0 0,-1 0-1 0 0,0 0 1 0 0,0-1-1 0 0,0 1 1 0 0,0 1-1 0 0,-1-1 1 0 0,1 0-1 0 0,-1 0 1 0 0,1 1-1 0 0,-1 0 0 0 0,0-1 1 0 0,0 1-1 0 0,0 0 1 0 0,0 0-1 0 0,-1 1 1 0 0,1-1-1 0 0,0 1 1 0 0,-1-1-1 0 0,1 1 1 0 0,-1 0-1 0 0,1 1 1 0 0,-1-1-1 0 0,0 0 1 0 0,1 1-1 0 0,-5 0 1 0 0,1 0-115 0 0,0 1 0 0 0,1-1 0 0 0,-1 1 1 0 0,0 1-1 0 0,1-1 0 0 0,-1 1 0 0 0,1 0 1 0 0,-8 4-1 0 0,10-4-150 0 0,1 0 1 0 0,-1 0-1 0 0,1 0 0 0 0,0 0 1 0 0,0 1-1 0 0,0-1 0 0 0,0 1 1 0 0,0 0-1 0 0,0 0 1 0 0,1 0-1 0 0,-1 0 0 0 0,1 0 1 0 0,0 0-1 0 0,0 1 0 0 0,-2 3 1 0 0,3 0-2317 0 0,6 1-1850 0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3:35.9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99 27 14947 0 0,'-1'0'416'0'0,"-1"1"0"0"0,1 0 0 0 0,-1-1 0 0 0,1 1 0 0 0,-1 0 0 0 0,1 0 0 0 0,-1 0 0 0 0,1-1 0 0 0,0 2-1 0 0,0-1 1 0 0,-1 0 0 0 0,1 0 0 0 0,0 0 0 0 0,0 0 0 0 0,0 1 0 0 0,0-1 0 0 0,0 1 0 0 0,1-1 0 0 0,-2 2 0 0 0,1 1-127 0 0,0-1 0 0 0,0 1 1 0 0,0 0-1 0 0,0-1 0 0 0,1 1 1 0 0,0 0-1 0 0,-1 0 0 0 0,2 4 1 0 0,0 3-181 0 0,0 1-1 0 0,2 0 1 0 0,-1-1 0 0 0,7 17 0 0 0,-5-18-89 0 0,0 0 1 0 0,1-1 0 0 0,1 1 0 0 0,-1-1-1 0 0,1 0 1 0 0,1-1 0 0 0,0 1 0 0 0,0-1 0 0 0,10 8-1 0 0,-15-14-18 0 0,0 0 0 0 0,0 0-1 0 0,0 0 1 0 0,1-1 0 0 0,-1 1 0 0 0,0-1-1 0 0,1 1 1 0 0,-1-1 0 0 0,1 0-1 0 0,0 0 1 0 0,-1 0 0 0 0,1 0 0 0 0,0-1-1 0 0,0 1 1 0 0,-1-1 0 0 0,1 1-1 0 0,0-1 1 0 0,0 0 0 0 0,0 0 0 0 0,0 0-1 0 0,-1-1 1 0 0,1 1 0 0 0,0-1-1 0 0,0 1 1 0 0,-1-1 0 0 0,1 0-1 0 0,0 0 1 0 0,-1 0 0 0 0,1 0 0 0 0,-1-1-1 0 0,1 1 1 0 0,-1-1 0 0 0,1 1-1 0 0,-1-1 1 0 0,0 0 0 0 0,0 0 0 0 0,0 0-1 0 0,0 0 1 0 0,2-4 0 0 0,-1 1 3 0 0,1 0 0 0 0,-1-1 1 0 0,0 1-1 0 0,-1-1 0 0 0,0 1 0 0 0,0-1 1 0 0,0 0-1 0 0,0 0 0 0 0,-1 0 0 0 0,0 0 1 0 0,0 0-1 0 0,-1 0 0 0 0,1 0 0 0 0,-1-1 1 0 0,-1 1-1 0 0,1 0 0 0 0,-1 0 1 0 0,0 0-1 0 0,-1 0 0 0 0,1 0 0 0 0,-1 0 1 0 0,0 0-1 0 0,-1 1 0 0 0,1-1 0 0 0,-1 1 1 0 0,0-1-1 0 0,-6-6 0 0 0,5 6-26 0 0,0 0 0 0 0,0 0-1 0 0,-1 1 1 0 0,0-1-1 0 0,0 1 1 0 0,0 0 0 0 0,-1 0-1 0 0,1 1 1 0 0,-1-1 0 0 0,0 1-1 0 0,-1 1 1 0 0,1-1-1 0 0,-1 1 1 0 0,1 0 0 0 0,-1 1-1 0 0,0-1 1 0 0,0 1 0 0 0,0 1-1 0 0,-1-1 1 0 0,1 1-1 0 0,0 1 1 0 0,-15-1 0 0 0,17 3-33 0 0,0-1 0 0 0,1 1 0 0 0,-1-1 1 0 0,0 1-1 0 0,1 1 0 0 0,-1-1 0 0 0,1 1 0 0 0,0-1 1 0 0,-1 1-1 0 0,1 1 0 0 0,1-1 0 0 0,-1 0 1 0 0,0 1-1 0 0,1 0 0 0 0,0 0 0 0 0,0 0 1 0 0,0 0-1 0 0,0 1 0 0 0,1-1 0 0 0,0 1 0 0 0,-1-1 1 0 0,-1 10-1 0 0,1-8-4 0 0,1 1 0 0 0,0-1 0 0 0,1 1 0 0 0,0-1 0 0 0,0 1 0 0 0,0-1 0 0 0,0 1 0 0 0,1-1 0 0 0,1 1 0 0 0,-1 0 0 0 0,1-1 0 0 0,0 1 0 0 0,0-1 0 0 0,1 1 0 0 0,0-1 0 0 0,0 0 0 0 0,4 9 0 0 0,-4-12 26 0 0,0 0 0 0 0,1-1-1 0 0,-1 1 1 0 0,1 0 0 0 0,0-1 0 0 0,0 1 0 0 0,0-1-1 0 0,0 0 1 0 0,0 0 0 0 0,0 0 0 0 0,1 0-1 0 0,-1-1 1 0 0,0 1 0 0 0,1-1 0 0 0,6 2 0 0 0,8 0-90 0 0,-1 0 1 0 0,23 0 0 0 0,11 3-1266 0 0,-49-6 1247 0 0,46 13-4368 0 0,-42-11 2807 0 0,1 0 1 0 0,-1 1-1 0 0,0 0 1 0 0,0 0 0 0 0,8 6-1 0 0,-3 0-2999 0 0</inkml:trace>
</inkml:ink>
</file>

<file path=ppt/ink/ink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1:25.3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9034 0 0,'6'10'1354'0'0,"-1"2"-1"0"0,1-1 1 0 0,-2 1-1 0 0,0-1 1 0 0,0 1 0 0 0,-1 0-1 0 0,2 14 1 0 0,-2 9-289 0 0,0 42 0 0 0,-2-22-996 0 0,3-37-277 0 0,4-14-237 0 0,-5-5 366 0 0,0 0 1 0 0,-1 0 0 0 0,1-1-1 0 0,-1 1 1 0 0,0-1 0 0 0,1 0-1 0 0,-1 0 1 0 0,2-2 0 0 0,8-6 212 0 0,-2 2-247 0 0,1 1-1 0 0,0 0 1 0 0,1 1 0 0 0,16-8 0 0 0,4 7-6597 0 0,-41 11-49 0 0,0 0 2661 0 0</inkml:trace>
</inkml:ink>
</file>

<file path=ppt/ink/ink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1:25.7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45 0 8050 0 0,'-5'6'623'0'0,"0"1"1"0"0,1-1-1 0 0,-1 1 0 0 0,2 0 1 0 0,-1 0-1 0 0,1 0 1 0 0,0 0-1 0 0,0 0 0 0 0,1 1 1 0 0,0 0-1 0 0,0-1 1 0 0,1 1-1 0 0,0 0 1 0 0,0 0-1 0 0,1 0 0 0 0,1 11 1 0 0,0-8-392 0 0,0 0-1 0 0,1 0 1 0 0,1 0 0 0 0,-1 0-1 0 0,2-1 1 0 0,0 1 0 0 0,0-1 0 0 0,1 0-1 0 0,0 0 1 0 0,0-1 0 0 0,10 12 0 0 0,-14-18-242 0 0,1-1 0 0 0,-1 0 0 0 0,1 0 0 0 0,0 0 0 0 0,0 0 0 0 0,0 0 1 0 0,0 0-1 0 0,1 0 0 0 0,-1-1 0 0 0,0 1 0 0 0,1-1 0 0 0,-1 0 0 0 0,1 0 1 0 0,-1 1-1 0 0,1-2 0 0 0,0 1 0 0 0,-1 0 0 0 0,1 0 0 0 0,0-1 0 0 0,0 0 1 0 0,-1 1-1 0 0,1-1 0 0 0,0 0 0 0 0,0 0 0 0 0,-1-1 0 0 0,1 1 0 0 0,0 0 1 0 0,0-1-1 0 0,-1 0 0 0 0,1 0 0 0 0,0 0 0 0 0,-1 0 0 0 0,1 0 1 0 0,-1 0-1 0 0,1-1 0 0 0,2-1 0 0 0,8-7-606 0 0,0 0 0 0 0,-1 0 1 0 0,0-2-1 0 0,-1 1 0 0 0,11-15 0 0 0,-7 9-867 0 0,40-47-5272 0 0,-28 32 1129 0 0</inkml:trace>
</inkml:ink>
</file>

<file path=ppt/ink/ink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1:26.1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90 103 14923 0 0,'-8'7'552'0'0,"0"-1"-1"0"0,1 1 1 0 0,0 1 0 0 0,1-1-1 0 0,-1 1 1 0 0,1 0 0 0 0,1 0-1 0 0,0 1 1 0 0,0 0 0 0 0,0 0-1 0 0,1 0 1 0 0,1 1-1 0 0,-5 13 1 0 0,7-16-456 0 0,-1 0-1 0 0,1-1 0 0 0,0 1 1 0 0,1 0-1 0 0,0 0 0 0 0,0 0 1 0 0,0 0-1 0 0,1 0 1 0 0,0-1-1 0 0,0 1 0 0 0,1 0 1 0 0,0-1-1 0 0,0 1 1 0 0,0-1-1 0 0,1 1 0 0 0,0-1 1 0 0,0 0-1 0 0,1 0 0 0 0,-1 0 1 0 0,9 8-1 0 0,-10-11-93 0 0,1 0 0 0 0,-1 0 0 0 0,1 0 0 0 0,0 0 0 0 0,0-1 0 0 0,1 0 0 0 0,-1 1 0 0 0,0-1 0 0 0,1 0 0 0 0,-1 0-1 0 0,1-1 1 0 0,0 1 0 0 0,-1-1 0 0 0,1 0 0 0 0,0 0 0 0 0,0 0 0 0 0,0 0 0 0 0,0-1 0 0 0,0 0 0 0 0,0 0 0 0 0,0 0 0 0 0,0 0 0 0 0,0 0 0 0 0,0-1 0 0 0,0 0-1 0 0,0 1 1 0 0,-1-2 0 0 0,1 1 0 0 0,0 0 0 0 0,0-1 0 0 0,-1 0 0 0 0,1 1 0 0 0,-1-1 0 0 0,5-4 0 0 0,-2 1 0 0 0,0 0 0 0 0,0 0 0 0 0,0 0 0 0 0,-1-1 0 0 0,0 0 0 0 0,0 0 0 0 0,-1-1 0 0 0,1 1 0 0 0,-1-1 0 0 0,-1 0 0 0 0,1 0 0 0 0,-1 0 0 0 0,-1-1 0 0 0,1 1 0 0 0,-1-1 0 0 0,2-13 0 0 0,-3 15-54 0 0,-1 1 1 0 0,0-1 0 0 0,0 0-1 0 0,0 0 1 0 0,0 1 0 0 0,-1-1-1 0 0,0 0 1 0 0,0 1 0 0 0,-1-1-1 0 0,1 1 1 0 0,-1-1-1 0 0,0 1 1 0 0,-1 0 0 0 0,1-1-1 0 0,-1 1 1 0 0,0 1 0 0 0,-1-1-1 0 0,1 0 1 0 0,-1 1 0 0 0,0-1-1 0 0,0 1 1 0 0,0 0 0 0 0,0 1-1 0 0,-1-1 1 0 0,0 1 0 0 0,1 0-1 0 0,-1 0 1 0 0,0 0 0 0 0,-1 1-1 0 0,1-1 1 0 0,0 1 0 0 0,-1 1-1 0 0,1-1 1 0 0,-1 1 0 0 0,0 0-1 0 0,1 0 1 0 0,-1 1 0 0 0,0-1-1 0 0,-7 2 1 0 0,-31 3-636 0 0,41-4 511 0 0,1 0 0 0 0,-1 1 0 0 0,1 0 1 0 0,-1-1-1 0 0,1 1 0 0 0,0 0 0 0 0,0 0 1 0 0,-1 1-1 0 0,1-1 0 0 0,0 0 0 0 0,0 1 1 0 0,0-1-1 0 0,0 1 0 0 0,0 0 0 0 0,-2 2 0 0 0,4-4 70 0 0,0 0-1 0 0,0 1 0 0 0,-1-1 0 0 0,1 0 1 0 0,0 0-1 0 0,0 0 0 0 0,0 0 0 0 0,0 0 1 0 0,0 1-1 0 0,0-1 0 0 0,-1 0 0 0 0,1 0 1 0 0,0 0-1 0 0,0 0 0 0 0,0 1 0 0 0,0-1 1 0 0,0 0-1 0 0,0 0 0 0 0,0 0 0 0 0,0 1 1 0 0,0-1-1 0 0,0 0 0 0 0,0 0 0 0 0,0 0 1 0 0,0 1-1 0 0,0-1 0 0 0,0 0 0 0 0,0 0 1 0 0,0 0-1 0 0,0 1 0 0 0,0-1 0 0 0,0 0 1 0 0,0 0-1 0 0,0 0 0 0 0,0 0 0 0 0,0 1 1 0 0,0-1-1 0 0,1 0 0 0 0,-1 0 0 0 0,0 0 1 0 0,0 0-1 0 0,0 1 0 0 0,0-1 0 0 0,0 0 1 0 0,1 0-1 0 0,-1 0 0 0 0,0 0 0 0 0,13-1-3850 0 0,13-8-2277 0 0,-11-1 3208 0 0</inkml:trace>
  <inkml:trace contextRef="#ctx0" brushRef="#br0" timeOffset="1">235 0 8098 0 0,'4'4'1238'0'0,"-1"0"-1"0"0,0 0 1 0 0,0 0 0 0 0,0 0 0 0 0,-1 0 0 0 0,5 9 0 0 0,5 33 2863 0 0,-9-19-3117 0 0,0 43-1 0 0,-3-44-261 0 0,-1-1-502 0 0,1-18-168 0 0,-1 0 0 0 0,1 1 0 0 0,1-1-1 0 0,-1 0 1 0 0,1 0 0 0 0,2 10 0 0 0,-2-17-50 0 0,-1 1 0 0 0,0-1 0 0 0,0 0 0 0 0,1 0 0 0 0,-1 1 1 0 0,0-1-1 0 0,1 0 0 0 0,-1 1 0 0 0,0-1 0 0 0,1 0 0 0 0,-1 0 0 0 0,0 0 0 0 0,1 1 0 0 0,-1-1 1 0 0,0 0-1 0 0,1 0 0 0 0,-1 0 0 0 0,1 0 0 0 0,-1 0 0 0 0,0 0 0 0 0,1 0 0 0 0,-1 0 1 0 0,0 0-1 0 0,1 0 0 0 0,-1 0 0 0 0,1 0 0 0 0,-1 0 0 0 0,0 0 0 0 0,1 0 0 0 0,-1 0 1 0 0,1 0-1 0 0,-1 0 0 0 0,0-1 0 0 0,1 1 0 0 0,-1 0 0 0 0,0 0 0 0 0,1 0 0 0 0,-1-1 0 0 0,0 1 1 0 0,1 0-1 0 0,-1 0 0 0 0,0-1 0 0 0,0 1 0 0 0,1 0 0 0 0,-1-1 0 0 0,0 1 0 0 0,0 0 1 0 0,1-1-1 0 0,-1 1 0 0 0,0-1 0 0 0,19-21 5 0 0,-16 18-11 0 0,14-16-84 0 0,37-35 0 0 0,-47 48-535 0 0,1 1 0 0 0,0 0 0 0 0,0 1 1 0 0,0-1-1 0 0,1 2 0 0 0,-1-1 0 0 0,1 1 0 0 0,14-4 0 0 0,-22 8 427 0 0,-1-1-18 0 0,1 1 1 0 0,-1 0-1 0 0,1 0 1 0 0,0-1-1 0 0,0 1 1 0 0,-1 0-1 0 0,1 0 1 0 0,0 0-1 0 0,-1 0 1 0 0,1 0-1 0 0,0 0 1 0 0,-1 0-1 0 0,1 0 1 0 0,0 1-1 0 0,-1-1 0 0 0,1 0 1 0 0,0 0-1 0 0,-1 0 1 0 0,1 1-1 0 0,0-1 1 0 0,-1 0-1 0 0,1 1 1 0 0,-1-1-1 0 0,1 1 1 0 0,0 0-1 0 0,12 13-6238 0 0</inkml:trace>
</inkml:ink>
</file>

<file path=ppt/ink/ink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1:26.4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59 15643 0 0,'5'-1'377'0'0,"0"0"0"0"0,0 0-1 0 0,0 0 1 0 0,-1 0 0 0 0,1-1-1 0 0,0 0 1 0 0,-1 0 0 0 0,1 0-1 0 0,-1 0 1 0 0,0-1 0 0 0,1 0 0 0 0,6-6-1 0 0,-8 6-292 0 0,1 0 0 0 0,0 0 1 0 0,0 1-1 0 0,0-1 0 0 0,0 1 0 0 0,1 0 0 0 0,-1 0 0 0 0,1 0 0 0 0,-1 0 1 0 0,1 1-1 0 0,-1 0 0 0 0,10-1 0 0 0,-14 2-72 0 0,1 0 1 0 0,-1 0-1 0 0,1 0 0 0 0,-1 0 1 0 0,1 1-1 0 0,-1-1 0 0 0,1 0 1 0 0,-1 0-1 0 0,1 0 0 0 0,-1 1 1 0 0,1-1-1 0 0,-1 0 0 0 0,1 1 1 0 0,-1-1-1 0 0,1 0 0 0 0,-1 1 1 0 0,0-1-1 0 0,1 1 0 0 0,-1-1 1 0 0,0 1-1 0 0,1-1 0 0 0,-1 1 1 0 0,0-1-1 0 0,0 1 0 0 0,1-1 1 0 0,-1 1-1 0 0,0-1 0 0 0,0 1 1 0 0,0-1-1 0 0,0 1 0 0 0,0-1 1 0 0,0 1-1 0 0,0-1 0 0 0,0 1 1 0 0,0 0-1 0 0,0-1 0 0 0,0 1 1 0 0,0-1-1 0 0,0 1 0 0 0,0-1 1 0 0,0 1-1 0 0,-1-1 0 0 0,1 1 1 0 0,0-1-1 0 0,-1 2 0 0 0,-11 29 215 0 0,10-27-180 0 0,-10 20 53 0 0,7-15 89 0 0,1 0 1 0 0,0 0 0 0 0,0 0 0 0 0,1 1-1 0 0,-4 15 1 0 0,7-23-173 0 0,0 0-1 0 0,0 0 1 0 0,0 0 0 0 0,0 0 0 0 0,0 0-1 0 0,0 0 1 0 0,0 0 0 0 0,1 1-1 0 0,-1-1 1 0 0,1 0 0 0 0,0 0-1 0 0,-1-1 1 0 0,1 1 0 0 0,0 0-1 0 0,0 0 1 0 0,0 0 0 0 0,0 0-1 0 0,1-1 1 0 0,-1 1 0 0 0,0-1 0 0 0,1 1-1 0 0,-1-1 1 0 0,1 1 0 0 0,-1-1-1 0 0,1 0 1 0 0,0 0 0 0 0,0 0-1 0 0,-1 0 1 0 0,1 0 0 0 0,0 0-1 0 0,0 0 1 0 0,3 0 0 0 0,1 1-82 0 0,0 0 1 0 0,0-1 0 0 0,0 1-1 0 0,1-2 1 0 0,-1 1 0 0 0,0-1-1 0 0,1 0 1 0 0,-1 0 0 0 0,0 0-1 0 0,0-1 1 0 0,1 0 0 0 0,-1 0-1 0 0,0-1 1 0 0,0 0 0 0 0,0 0-1 0 0,0 0 1 0 0,0-1 0 0 0,-1 0-1 0 0,7-4 1 0 0,-2 1-895 0 0,0-1-1 0 0,0-1 1 0 0,14-13 0 0 0,19-30-6205 0 0,-23 21 109 0 0</inkml:trace>
</inkml:ink>
</file>

<file path=ppt/ink/ink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1:26.8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36 12931 0 0,'0'0'78'0'0,"0"0"0"0"0,-1 0 1 0 0,1 0-1 0 0,0 0 0 0 0,0 1 1 0 0,0-1-1 0 0,-1 0 0 0 0,1 0 1 0 0,0 0-1 0 0,0 0 0 0 0,0 1 1 0 0,0-1-1 0 0,0 0 0 0 0,-1 0 1 0 0,1 0-1 0 0,0 1 0 0 0,0-1 1 0 0,0 0-1 0 0,0 0 0 0 0,0 0 1 0 0,0 1-1 0 0,0-1 0 0 0,0 0 1 0 0,0 0-1 0 0,0 1 0 0 0,0-1 1 0 0,0 0-1 0 0,0 0 0 0 0,0 1 1 0 0,0-1-1 0 0,0 0 0 0 0,0 0 1 0 0,0 1-1 0 0,0-1 0 0 0,0 0 1 0 0,0 0-1 0 0,0 0 0 0 0,0 1 1 0 0,1-1-1 0 0,-1 0 0 0 0,11 3 1253 0 0,14-5-85 0 0,-1-3-48 0 0,-8 1-705 0 0,0 1-1 0 0,20-1 0 0 0,-32 3-459 0 0,-1 1 0 0 0,0 0 0 0 0,1 0-1 0 0,-1 0 1 0 0,0 1 0 0 0,0-1 0 0 0,1 1 0 0 0,-1-1-1 0 0,0 1 1 0 0,0 0 0 0 0,0 1 0 0 0,0-1 0 0 0,0 1-1 0 0,0-1 1 0 0,0 1 0 0 0,0 0 0 0 0,2 2 0 0 0,-3-2 3 0 0,0 0-1 0 0,-1 1 1 0 0,1-1 0 0 0,-1 1 0 0 0,0-1 0 0 0,0 1 0 0 0,0-1-1 0 0,0 1 1 0 0,0 0 0 0 0,0-1 0 0 0,-1 1 0 0 0,0 0 0 0 0,1 0-1 0 0,-1 0 1 0 0,0-1 0 0 0,0 1 0 0 0,-1 4 0 0 0,-10 52 163 0 0,7-43-168 0 0,1-2-16 0 0,0 0 0 0 0,0 0 0 0 0,2 1 0 0 0,-1-1 0 0 0,2 23 0 0 0,1-33-19 0 0,0 0 0 0 0,0 0 0 0 0,0 0-1 0 0,0 0 1 0 0,0 0 0 0 0,1 0 0 0 0,0 0-1 0 0,0 0 1 0 0,0 0 0 0 0,0-1 0 0 0,1 1 0 0 0,-1-1-1 0 0,1 0 1 0 0,0 0 0 0 0,0 0 0 0 0,0 0-1 0 0,0 0 1 0 0,1 0 0 0 0,-1-1 0 0 0,1 0 0 0 0,-1 1-1 0 0,1-1 1 0 0,5 1 0 0 0,-5-1-72 0 0,-1-1 1 0 0,0 0-1 0 0,1 1 1 0 0,-1-2-1 0 0,1 1 1 0 0,-1 0-1 0 0,1-1 1 0 0,-1 0-1 0 0,1 1 1 0 0,-1-1-1 0 0,1-1 1 0 0,-1 1-1 0 0,1 0 1 0 0,-1-1-1 0 0,1 0 0 0 0,-1 0 1 0 0,1 0-1 0 0,-1 0 1 0 0,0-1-1 0 0,1 1 1 0 0,-1-1-1 0 0,0 0 1 0 0,0 0-1 0 0,0 0 1 0 0,0 0-1 0 0,-1 0 1 0 0,1-1-1 0 0,-1 1 1 0 0,1-1-1 0 0,-1 0 1 0 0,0 1-1 0 0,2-5 1 0 0,3-3-1160 0 0,-1-1 1 0 0,0 0 0 0 0,0 0 0 0 0,-2 0 0 0 0,1-1 0 0 0,-1 0 0 0 0,-1 0 0 0 0,2-13 0 0 0,0-8-4359 0 0</inkml:trace>
  <inkml:trace contextRef="#ctx0" brushRef="#br0" timeOffset="1">229 1 12291 0 0,'-1'0'151'0'0,"1"1"0"0"0,-1-1 1 0 0,1 1-1 0 0,-1-1 0 0 0,1 1 1 0 0,-1-1-1 0 0,1 1 0 0 0,-1 0 1 0 0,1-1-1 0 0,0 1 0 0 0,0 0 1 0 0,-1-1-1 0 0,1 1 0 0 0,0 0 1 0 0,0-1-1 0 0,0 1 0 0 0,0 0 1 0 0,0 0-1 0 0,0-1 0 0 0,0 1 1 0 0,0 0-1 0 0,0 0 0 0 0,0-1 1 0 0,0 1-1 0 0,0 0 0 0 0,0-1 1 0 0,0 1-1 0 0,1 0 0 0 0,-1-1 1 0 0,0 1-1 0 0,1 0 0 0 0,-1-1 1 0 0,0 1-1 0 0,1 0 0 0 0,0 0 1 0 0,1 0 37 0 0,0 0-1 0 0,0 0 1 0 0,0 0 0 0 0,0-1 0 0 0,0 1 0 0 0,1 0 0 0 0,-1-1 0 0 0,0 0 0 0 0,0 0 0 0 0,0 1 0 0 0,5-2 0 0 0,6 1 41 0 0,-1-2 1 0 0,1 1-1 0 0,16-6 0 0 0,-4 5-741 0 0,-24 2 347 0 0,0 0 0 0 0,-1 0 1 0 0,1 0-1 0 0,-1 0 0 0 0,1 1 0 0 0,-1-1 0 0 0,1 0 1 0 0,-1 1-1 0 0,1-1 0 0 0,-1 0 0 0 0,1 1 0 0 0,-1-1 1 0 0,1 0-1 0 0,-1 1 0 0 0,1-1 0 0 0,-1 1 1 0 0,0-1-1 0 0,1 1 0 0 0,-1-1 0 0 0,0 1 0 0 0,1-1 1 0 0,-1 1-1 0 0,0 0 0 0 0,1 1-409 0 0,-1 1-1 0 0,0-1 1 0 0,0 0-1 0 0,-1 1 1 0 0,1-1 0 0 0,0 0-1 0 0,-1 1 1 0 0,0-1-1 0 0,1 0 1 0 0,-1 0 0 0 0,0 0-1 0 0,0 1 1 0 0,0-1 0 0 0,0 0-1 0 0,-1 0 1 0 0,-1 2-1 0 0,-6 12-3730 0 0</inkml:trace>
</inkml:ink>
</file>

<file path=ppt/ink/ink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1:27.2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0 228 7242 0 0,'2'2'6359'0'0,"5"0"-3277"0"0,16 3-570 0 0,-14-5-2348 0 0,1-1 0 0 0,-1-1 1 0 0,-1 0-1 0 0,1 0 0 0 0,0-1 1 0 0,0 0-1 0 0,-1 0 0 0 0,0-1 0 0 0,14-7 1 0 0,-16 7-796 0 0,1-1 1 0 0,-1 1-1 0 0,0-1 1 0 0,0-1-1 0 0,5-5 1 0 0,-8 8-413 0 0,0-1 0 0 0,-1 1 0 0 0,0-1 0 0 0,1 1 0 0 0,-1-1 0 0 0,-1 0 0 0 0,1 1 0 0 0,0-1 0 0 0,1-8 0 0 0,0-5-3133 0 0</inkml:trace>
  <inkml:trace contextRef="#ctx0" brushRef="#br0" timeOffset="1">179 1 7210 0 0,'-1'0'355'0'0,"0"0"1"0"0,0 0-1 0 0,1 0 1 0 0,-1 0 0 0 0,0 0-1 0 0,0 1 1 0 0,1-1 0 0 0,-1 0-1 0 0,0 1 1 0 0,0-1 0 0 0,1 0-1 0 0,-1 1 1 0 0,0-1-1 0 0,1 0 1 0 0,-1 1 0 0 0,0-1-1 0 0,1 1 1 0 0,-1 0 0 0 0,1-1-1 0 0,-1 1 1 0 0,1-1 0 0 0,-1 1-1 0 0,0 0 1 0 0,-5 23 3828 0 0,8 31-2077 0 0,0-43-1429 0 0,0 36 145 0 0,-2-25-898 0 0,1 0 1 0 0,1 0-1 0 0,1 0 0 0 0,1-1 1 0 0,1 1-1 0 0,14 40 0 0 0,1-36-3045 0 0,-20-26 2787 0 0,1 0 1 0 0,0-1 0 0 0,-1 1-1 0 0,1 0 1 0 0,0-1 0 0 0,0 1-1 0 0,0-1 1 0 0,0 1 0 0 0,0-1-1 0 0,0 1 1 0 0,0-1-1 0 0,0 0 1 0 0,0 0 0 0 0,-1 1-1 0 0,1-1 1 0 0,1 0 0 0 0,-1 0-1 0 0,0 0 1 0 0,0 0 0 0 0,0 0-1 0 0,0 0 1 0 0,0 0 0 0 0,0 0-1 0 0,0 0 1 0 0,0-1 0 0 0,0 1-1 0 0,-1 0 1 0 0,3-2 0 0 0,6-4-5907 0 0</inkml:trace>
</inkml:ink>
</file>

<file path=ppt/ink/ink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1:27.6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29 15587 0 0,'20'-10'4561'0'0,"20"5"-3209"0"0,-26 4-650 0 0,21-4 295 0 0,40-3-123 0 0,-68 8-821 0 0,1 0 0 0 0,-1 0 0 0 0,0 1 0 0 0,0 0 0 0 0,0 0 0 0 0,0 1 0 0 0,13 4 0 0 0,-18-5-27 0 0,0 0-1 0 0,0 0 1 0 0,-1 0-1 0 0,1 0 0 0 0,0 0 1 0 0,0 0-1 0 0,-1 1 1 0 0,1-1-1 0 0,-1 1 1 0 0,1-1-1 0 0,-1 1 0 0 0,0-1 1 0 0,0 1-1 0 0,0 0 1 0 0,0 0-1 0 0,0 0 1 0 0,0-1-1 0 0,0 1 0 0 0,0 0 1 0 0,0 4-1 0 0,0-2-16 0 0,-1 0 0 0 0,1 1-1 0 0,-1-1 1 0 0,0 0 0 0 0,-1 1-1 0 0,1-1 1 0 0,-1 0 0 0 0,0 0-1 0 0,-2 7 1 0 0,0-1-77 0 0,-1 0 0 0 0,0-1 0 0 0,0 0 0 0 0,-1 0 0 0 0,-1 0 0 0 0,1-1 1 0 0,-14 15-1 0 0,15-18 28 0 0,-1 0 0 0 0,1-1 1 0 0,-1 0-1 0 0,0 0 0 0 0,0 0 1 0 0,-1-1-1 0 0,-8 5 0 0 0,32-25-201 0 0,68-27 292 0 0,-62 29-398 0 0,53-21 0 0 0,-76 36 215 0 0,0-1 0 0 0,0 1-1 0 0,1-1 1 0 0,-1 1 0 0 0,0 0 0 0 0,0 0-1 0 0,0 0 1 0 0,0 0 0 0 0,0 0 0 0 0,1 0-1 0 0,-1 0 1 0 0,0 0 0 0 0,0 0 0 0 0,0 0-1 0 0,0 1 1 0 0,0-1 0 0 0,1 0 0 0 0,-1 1-1 0 0,0-1 1 0 0,0 1 0 0 0,0-1 0 0 0,0 1-1 0 0,0-1 1 0 0,1 3 0 0 0,-1-3-68 0 0,-1 1 0 0 0,1 0 1 0 0,-1-1-1 0 0,0 1 0 0 0,0 0 1 0 0,1 0-1 0 0,-1 0 0 0 0,0-1 1 0 0,0 1-1 0 0,0 0 0 0 0,0 0 0 0 0,0 0 1 0 0,0 0-1 0 0,0-1 0 0 0,0 1 1 0 0,0 0-1 0 0,0 0 0 0 0,0 0 0 0 0,0 0 1 0 0,-1-1-1 0 0,1 1 0 0 0,0 0 1 0 0,-1 0-1 0 0,1-1 0 0 0,0 1 0 0 0,-1 0 1 0 0,1-1-1 0 0,-1 1 0 0 0,1 0 1 0 0,-1-1-1 0 0,0 1 0 0 0,1 0 1 0 0,-1-1-1 0 0,1 1 0 0 0,-2 0 0 0 0,-19 14-4890 0 0,4 7-344 0 0</inkml:trace>
</inkml:ink>
</file>

<file path=ppt/ink/ink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1:27.9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62 12011 0 0,'2'1'781'0'0,"1"1"0"0"0,0 0 1 0 0,0-1-1 0 0,-1 0 0 0 0,1 0 1 0 0,0 0-1 0 0,0 0 0 0 0,5 1 1 0 0,28-1 2043 0 0,-28-2-2534 0 0,0 0-1 0 0,0 0 1 0 0,0-1 0 0 0,-1-1-1 0 0,1 1 1 0 0,11-6-1 0 0,-7 1-17 0 0,-9 4-268 0 0,1 1-1 0 0,0 0 0 0 0,0 0 1 0 0,0 0-1 0 0,0 1 0 0 0,7-3 1 0 0,-11 4-28 0 0,0 0 1 0 0,1 0 0 0 0,-1 0 0 0 0,1 0-1 0 0,-1 0 1 0 0,0 0 0 0 0,1 0-1 0 0,-1 0 1 0 0,1 0 0 0 0,-1 1 0 0 0,0-1-1 0 0,1 0 1 0 0,-1 0 0 0 0,0 0 0 0 0,1 0-1 0 0,-1 0 1 0 0,0 1 0 0 0,1-1-1 0 0,-1 0 1 0 0,0 0 0 0 0,1 1 0 0 0,-1-1-1 0 0,0 0 1 0 0,0 1 0 0 0,1-1-1 0 0,-1 0 1 0 0,0 1 0 0 0,0-1 0 0 0,1 1-1 0 0,-2 21-1316 0 0,0-14 1217 0 0,-2-1 1 0 0,1 0-1 0 0,-1 0 0 0 0,0 0 1 0 0,0 0-1 0 0,-1-1 0 0 0,0 1 1 0 0,0-1-1 0 0,-1 0 0 0 0,0 0 1 0 0,0 0-1 0 0,-5 4 0 0 0,29-26 1379 0 0,59-43 678 0 0,-18 27-6326 0 0,-58 31 3733 0 0,1 0 0 0 0,-1 0 0 0 0,0 0 0 0 0,0 0 0 0 0,1 0 0 0 0,-1-1-1 0 0,0 1 1 0 0,0 0 0 0 0,-1-1 0 0 0,1 0 0 0 0,0 1 0 0 0,0-1 0 0 0,-1 0 0 0 0,1 0-1 0 0,-1 0 1 0 0,1 0 0 0 0,1-4 0 0 0,2-7-4144 0 0</inkml:trace>
</inkml:ink>
</file>

<file path=ppt/ink/ink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1:28.3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 0 7434 0 0,'-1'0'591'0'0,"0"1"0"0"0,0-1 0 0 0,0 1-1 0 0,1-1 1 0 0,-1 1 0 0 0,0-1 0 0 0,-2 3 2364 0 0,2-2-2364 0 0,1 0 0 0 0,-1-1 0 0 0,0 1 0 0 0,1 0 0 0 0,0 0 0 0 0,-1 0 0 0 0,-6 23 3765 0 0,4 28-3700 0 0,3-42 163 0 0,0-1-826 0 0,-1 17 309 0 0,1-1 1 0 0,6 39 0 0 0,-6-58-584 0 0,1 0 1 0 0,1-1-1 0 0,-1 1 1 0 0,1 0-1 0 0,0 0 1 0 0,0-1 0 0 0,1 1-1 0 0,-1-1 1 0 0,1 0-1 0 0,1 1 1 0 0,-1-2-1 0 0,1 1 1 0 0,-1 0-1 0 0,1-1 1 0 0,1 1-1 0 0,6 4 1 0 0,-11-8 44 0 0,1 0 1 0 0,0 0-1 0 0,0-1 1 0 0,-1 1-1 0 0,1 0 1 0 0,0-1-1 0 0,0 1 1 0 0,0-1-1 0 0,0 1 1 0 0,0-1-1 0 0,0 1 1 0 0,0-1-1 0 0,0 0 1 0 0,0 1-1 0 0,0-1 0 0 0,0 0 1 0 0,0 0-1 0 0,0 0 1 0 0,0 0-1 0 0,0 0 1 0 0,0 0-1 0 0,0 0 1 0 0,0 0-1 0 0,0 0 1 0 0,0 0-1 0 0,0-1 1 0 0,0 1-1 0 0,0 0 1 0 0,0-1-1 0 0,2 0 1 0 0,-2 0-213 0 0,0-1-1 0 0,0 1 1 0 0,-1-1 0 0 0,1 1 0 0 0,0-1-1 0 0,-1 0 1 0 0,1 1 0 0 0,-1-1 0 0 0,1 0-1 0 0,-1 1 1 0 0,0-1 0 0 0,0 0 0 0 0,0-3 0 0 0,7-11-4129 0 0</inkml:trace>
</inkml:ink>
</file>

<file path=ppt/ink/ink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1:28.6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59 105 14867 0 0,'-10'-5'5139'0'0,"14"0"-2553"0"0,27-3-1771 0 0,-5 2-512 0 0,-19 3-258 0 0,-1-1-1 0 0,1 0 0 0 0,-1 0 0 0 0,9-7 0 0 0,-12 9-104 0 0,-2 0-1 0 0,1 1 1 0 0,0-1-1 0 0,0 0 1 0 0,0 0-1 0 0,-1 0 1 0 0,1 0-1 0 0,-1 0 1 0 0,0-1-1 0 0,0 1 1 0 0,0 0-1 0 0,0-1 1 0 0,0 1-1 0 0,0 0 1 0 0,0-1-1 0 0,-1 1 1 0 0,1-4-1 0 0,-1 6-24 0 0,0-1 1 0 0,0 0-1 0 0,0 1 0 0 0,-1-1 1 0 0,1 1-1 0 0,0-1 0 0 0,0 1 0 0 0,-1-1 1 0 0,1 0-1 0 0,0 1 0 0 0,-1-1 1 0 0,1 1-1 0 0,0-1 0 0 0,-1 1 0 0 0,1 0 1 0 0,-1-1-1 0 0,1 1 0 0 0,-1-1 1 0 0,1 1-1 0 0,-1 0 0 0 0,1-1 0 0 0,-1 1 1 0 0,1 0-1 0 0,-1 0 0 0 0,0-1 1 0 0,1 1-1 0 0,-1 0 0 0 0,1 0 0 0 0,-1 0 1 0 0,0 0-1 0 0,1 0 0 0 0,-1 0 1 0 0,1 0-1 0 0,-1 0 0 0 0,0 0 0 0 0,1 0 1 0 0,-1 0-1 0 0,0 0 0 0 0,1 0 1 0 0,-1 0-1 0 0,1 1 0 0 0,-1-1 0 0 0,1 0 1 0 0,-1 0-1 0 0,1 1 0 0 0,-2 0 1 0 0,-28 11-1075 0 0,21-6 1346 0 0,0 0 0 0 0,0 1 0 0 0,0-1 0 0 0,1 2 0 0 0,0-1 0 0 0,0 1 0 0 0,1 1 0 0 0,0-1 0 0 0,0 1 0 0 0,1 0 0 0 0,0 1 0 0 0,1-1 0 0 0,0 1 0 0 0,-4 11 0 0 0,7-14-24 0 0,0 0-1 0 0,0-1 1 0 0,1 1 0 0 0,0 0 0 0 0,0 0 0 0 0,0 0 0 0 0,1 0 0 0 0,0 0 0 0 0,1-1 0 0 0,-1 1-1 0 0,1 0 1 0 0,1 0 0 0 0,-1 0 0 0 0,1-1 0 0 0,1 1 0 0 0,-1-1 0 0 0,1 1 0 0 0,0-1-1 0 0,0 0 1 0 0,1 0 0 0 0,-1 0 0 0 0,2-1 0 0 0,7 10 0 0 0,-8-11-113 0 0,1 0-1 0 0,-1 1 1 0 0,1-2 0 0 0,1 1-1 0 0,-1 0 1 0 0,0-1 0 0 0,1 0 0 0 0,-1-1-1 0 0,1 1 1 0 0,0-1 0 0 0,0 0 0 0 0,0 0-1 0 0,0-1 1 0 0,0 0 0 0 0,0 0-1 0 0,1 0 1 0 0,-1-1 0 0 0,9 0 0 0 0,-6-1-216 0 0,0 0 1 0 0,0 0-1 0 0,0-1 1 0 0,17-5-1 0 0,-16 3-666 0 0,0-1 0 0 0,-1 1 0 0 0,1-1-1 0 0,8-7 1 0 0,-15 9-732 0 0,-12 5 1223 0 0,-15 10 915 0 0,16-2 88 0 0,-1 0-1 0 0,1 1 0 0 0,0 0 0 0 0,1 0 0 0 0,1 1 0 0 0,-1 0 0 0 0,2 0 0 0 0,-5 14 1 0 0,-11 21 14 0 0,66-65-542 0 0,48-32-947 0 0,-29 23-4320 0 0,-62 26 4688 0 0,0 0-1 0 0,0 0 0 0 0,0 0 1 0 0,0 0-1 0 0,0 0 0 0 0,-1 0 0 0 0,1 0 1 0 0,0 0-1 0 0,-1-1 0 0 0,1 1 1 0 0,-1-1-1 0 0,0 1 0 0 0,3-4 1 0 0,3-3-2435 0 0,11-5-3912 0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3:36.2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35 11346 0 0,'6'-1'8458'0'0,"8"-2"-3720"0"0,7-3-2693 0 0,84-15-2661 0 0,-95 20 624 0 0,38-1 57 0 0,-45 2-78 0 0,0 0 0 0 0,0 0 0 0 0,-1 0 0 0 0,1 1 0 0 0,0-1 0 0 0,0 1 0 0 0,0 0 0 0 0,-1-1 0 0 0,1 2 0 0 0,0-1 0 0 0,-1 0 0 0 0,1 0 0 0 0,2 3 0 0 0,-4-3-15 0 0,0 0 1 0 0,-1 0 0 0 0,1 0 0 0 0,0 1 0 0 0,-1-1 0 0 0,1 0-1 0 0,-1 1 1 0 0,1-1 0 0 0,-1 0 0 0 0,0 1 0 0 0,0-1 0 0 0,1 1-1 0 0,-1-1 1 0 0,0 0 0 0 0,0 1 0 0 0,0-1 0 0 0,-1 1 0 0 0,1-1 0 0 0,0 0-1 0 0,0 1 1 0 0,-1-1 0 0 0,1 1 0 0 0,-1-1 0 0 0,1 0 0 0 0,-1 0-1 0 0,-1 2 1 0 0,-20 36-67 0 0,19-35 80 0 0,-17 23 8 0 0,-15 23 195 0 0,33-47-128 0 0,0 1 0 0 0,0-1-1 0 0,0 1 1 0 0,0 0 0 0 0,1 0 0 0 0,0 0-1 0 0,0 0 1 0 0,0 0 0 0 0,0 0 0 0 0,0 0-1 0 0,1 5 1 0 0,0-8-52 0 0,0 1 0 0 0,1-1 0 0 0,-1 0 1 0 0,1 1-1 0 0,-1-1 0 0 0,1 1 0 0 0,-1-1 0 0 0,1 0 0 0 0,0 1 0 0 0,0-1 0 0 0,0 0 0 0 0,0 0 0 0 0,0 0 0 0 0,0 0 0 0 0,0 0 0 0 0,0 0 1 0 0,0 0-1 0 0,0 0 0 0 0,0 0 0 0 0,1 0 0 0 0,-1 0 0 0 0,0-1 0 0 0,1 1 0 0 0,-1-1 0 0 0,0 1 0 0 0,1-1 0 0 0,-1 1 0 0 0,1-1 0 0 0,-1 0 0 0 0,1 0 1 0 0,-1 0-1 0 0,1 0 0 0 0,-1 0 0 0 0,1 0 0 0 0,2 0 0 0 0,7-1-456 0 0,0 0 1 0 0,1 0 0 0 0,15-5-1 0 0,-22 4-116 0 0,40-10-7886 0 0,-26 4-3 0 0</inkml:trace>
</inkml:ink>
</file>

<file path=ppt/ink/ink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1:29.2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 57 20940 0 0,'0'0'43'0'0,"0"0"0"0"0,0 0 0 0 0,0 0-1 0 0,0 0 1 0 0,0 0 0 0 0,1 0-1 0 0,-1 0 1 0 0,0 0 0 0 0,0 0-1 0 0,0 0 1 0 0,0 0 0 0 0,0 0-1 0 0,0 0 1 0 0,0 0 0 0 0,0 0-1 0 0,0 0 1 0 0,0 0 0 0 0,0 0 0 0 0,0-1-1 0 0,1 1 1 0 0,-1 0 0 0 0,0 0-1 0 0,0 0 1 0 0,0 0 0 0 0,0 0-1 0 0,0 0 1 0 0,0 0 0 0 0,0 0-1 0 0,0 0 1 0 0,0 0 0 0 0,0-1-1 0 0,0 1 1 0 0,0 0 0 0 0,0 0 0 0 0,0 0-1 0 0,0 0 1 0 0,0 0 0 0 0,0 0-1 0 0,0 0 1 0 0,0 0 0 0 0,0 0-1 0 0,0 0 1 0 0,0-1 0 0 0,0 1-1 0 0,0 0 1 0 0,0 0 0 0 0,0 0 0 0 0,0 0-1 0 0,-1 0 1 0 0,1 0 0 0 0,0 0-1 0 0,0 0 1 0 0,0 0 0 0 0,0 0-1 0 0,0 0 1 0 0,0 0 0 0 0,0-1-1 0 0,0 1 1 0 0,0 0 0 0 0,0 0-1 0 0,0 0 1 0 0,0 0 0 0 0,-1 0 0 0 0,1 0-1 0 0,0 0 1 0 0,14-6 676 0 0,16-3-340 0 0,143-29 513 0 0,-197 43-1524 0 0,0 1-1 0 0,1 1 0 0 0,-31 14 1 0 0,44-17 731 0 0,0 2 1 0 0,1-1 0 0 0,-1 1-1 0 0,1 0 1 0 0,0 1-1 0 0,0 0 1 0 0,1 0-1 0 0,0 1 1 0 0,1 0 0 0 0,-8 10-1 0 0,13-16-47 0 0,1 1-1 0 0,-1-1 1 0 0,0 1-1 0 0,1 0 0 0 0,-1 0 1 0 0,1 0-1 0 0,0 0 1 0 0,0 0-1 0 0,0 0 1 0 0,0 0-1 0 0,1 1 1 0 0,-1-1-1 0 0,1 0 1 0 0,0 0-1 0 0,0 1 1 0 0,0-1-1 0 0,0 0 0 0 0,1 0 1 0 0,-1 0-1 0 0,1 1 1 0 0,0-1-1 0 0,0 0 1 0 0,0 0-1 0 0,0 0 1 0 0,0 0-1 0 0,1 0 1 0 0,-1-1-1 0 0,1 1 1 0 0,0 0-1 0 0,4 4 0 0 0,-3-4-37 0 0,1 1-1 0 0,-1-1 0 0 0,1 0 0 0 0,0-1 1 0 0,0 1-1 0 0,0-1 0 0 0,0 0 1 0 0,0 0-1 0 0,0 0 0 0 0,1 0 0 0 0,-1-1 1 0 0,0 0-1 0 0,1 0 0 0 0,0 0 0 0 0,-1 0 1 0 0,1-1-1 0 0,0 1 0 0 0,-1-1 0 0 0,1-1 1 0 0,-1 1-1 0 0,6-1 0 0 0,17-6-222 0 0,50-20 0 0 0,-7 2-4060 0 0,-89 37 644 0 0,-24 25 4041 0 0,14-12 660 0 0,16-15-335 0 0,-6 5 1190 0 0,-30 30 0 0 0,45-41-1732 0 0,1 0 0 0 0,0 0-1 0 0,-1 0 1 0 0,1 0 0 0 0,1 1 0 0 0,-1-1 0 0 0,1 1 0 0 0,0 0 0 0 0,0-1-1 0 0,0 1 1 0 0,0 0 0 0 0,1 0 0 0 0,0 0 0 0 0,-1 8 0 0 0,2-12-187 0 0,1 1 0 0 0,-1-1 0 0 0,0 0 0 0 0,1 0 0 0 0,-1 0 0 0 0,1 0 0 0 0,-1 0 0 0 0,1 0 0 0 0,0 0 0 0 0,-1 0 1 0 0,1 0-1 0 0,0 0 0 0 0,0 0 0 0 0,0 0 0 0 0,0 0 0 0 0,-1-1 0 0 0,1 1 0 0 0,0 0 0 0 0,0-1 0 0 0,1 1 0 0 0,-1 0 0 0 0,0-1 0 0 0,0 1 0 0 0,0-1 0 0 0,0 0 1 0 0,0 1-1 0 0,0-1 0 0 0,1 0 0 0 0,-1 0 0 0 0,0 0 0 0 0,0 0 0 0 0,2 0 0 0 0,44 1-8 0 0,-42-2 2 0 0,36-2-345 0 0,51-9 0 0 0,-76 8-1574 0 0,0 0-1 0 0,0-1 1 0 0,19-8 0 0 0,-33 12 1183 0 0,0 0 1 0 0,0 0 0 0 0,0 0-1 0 0,0-1 1 0 0,0 1-1 0 0,0-1 1 0 0,0 0 0 0 0,-1 1-1 0 0,1-1 1 0 0,-1 0 0 0 0,3-2-1 0 0,5-10-5855 0 0</inkml:trace>
</inkml:ink>
</file>

<file path=ppt/ink/ink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1:29.5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0 15699 0 0,'0'0'257'0'0,"0"1"-1"0"0,-1-1 0 0 0,1 1 0 0 0,0-1 0 0 0,-1 0 0 0 0,1 1 0 0 0,0-1 1 0 0,-1 1-1 0 0,1-1 0 0 0,0 1 0 0 0,0-1 0 0 0,-1 1 0 0 0,1-1 0 0 0,0 1 1 0 0,0-1-1 0 0,0 1 0 0 0,0-1 0 0 0,0 1 0 0 0,0 0 0 0 0,0-1 0 0 0,0 1 1 0 0,0-1-1 0 0,0 1 0 0 0,0-1 0 0 0,1 2 0 0 0,1 20 679 0 0,-2-18-405 0 0,4 43 815 0 0,12 85 517 0 0,-14-119-2161 0 0,1-1 1 0 0,1 0-1 0 0,0-1 0 0 0,0 1 0 0 0,1-1 0 0 0,1 1 0 0 0,0-2 0 0 0,9 15 0 0 0,4-10-3814 0 0,-18-15 3818 0 0,-1 1 1 0 0,1-1 0 0 0,-1 0 0 0 0,1 0-1 0 0,-1 0 1 0 0,1 1 0 0 0,0-1 0 0 0,-1 0-1 0 0,1 0 1 0 0,-1 0 0 0 0,1 0 0 0 0,0 0-1 0 0,-1 0 1 0 0,1 0 0 0 0,-1 0 0 0 0,1-1-1 0 0,0 1 1 0 0,-1 0 0 0 0,1 0 0 0 0,-1 0-1 0 0,1-1 1 0 0,-1 1 0 0 0,1 0 0 0 0,-1-1 0 0 0,1 1-1 0 0,-1 0 1 0 0,1-1 0 0 0,-1 1 0 0 0,1 0-1 0 0,-1-1 1 0 0,1 1 0 0 0,-1-1 0 0 0,0 1-1 0 0,1-1 1 0 0,-1 1 0 0 0,0-2 0 0 0,6-8-5694 0 0</inkml:trace>
</inkml:ink>
</file>

<file path=ppt/ink/ink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1:29.9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 17420 0 0,'9'-3'4949'0'0,"25"3"-3061"0"0,18 6-490 0 0,-7-2-1045 0 0,0 1 1 0 0,79 22-1 0 0,-118-25-332 0 0,-1 0-1 0 0,1 1 1 0 0,-1 0-1 0 0,0 0 1 0 0,0 1-1 0 0,0-1 1 0 0,0 1 0 0 0,-1 0-1 0 0,0 0 1 0 0,1 1-1 0 0,-1 0 1 0 0,-1-1 0 0 0,1 1-1 0 0,-1 0 1 0 0,0 0-1 0 0,0 1 1 0 0,0-1-1 0 0,-1 1 1 0 0,0 0 0 0 0,0-1-1 0 0,1 7 1 0 0,-1-6-365 0 0,-1-1 0 0 0,-1 1 0 0 0,1-1 0 0 0,-1 1 0 0 0,0 0 0 0 0,0-1 0 0 0,-1 1 0 0 0,1 0 0 0 0,-1-1 0 0 0,-2 7 0 0 0,1-8-533 0 0,1 1 1 0 0,-1-1-1 0 0,0 0 1 0 0,0 0-1 0 0,-1 0 1 0 0,1 0-1 0 0,-1-1 1 0 0,0 1-1 0 0,0-1 1 0 0,0 0 0 0 0,0 1-1 0 0,-1-1 1 0 0,-5 4-1 0 0,-9 3-6123 0 0</inkml:trace>
</inkml:ink>
</file>

<file path=ppt/ink/ink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1:30.2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8290 0 0,'2'0'616'0'0,"0"0"1"0"0,1 1-1 0 0,-1-1 1 0 0,0 0 0 0 0,0 1-1 0 0,0-1 1 0 0,0 1-1 0 0,0-1 1 0 0,0 1-1 0 0,0 0 1 0 0,0 0 0 0 0,0 0-1 0 0,-1 0 1 0 0,1 0-1 0 0,0 0 1 0 0,-1 1-1 0 0,1-1 1 0 0,0 1 0 0 0,1 1-1 0 0,-1 0-258 0 0,0 0 1 0 0,0 1-1 0 0,-1-1 0 0 0,1 0 0 0 0,-1 0 0 0 0,1 1 0 0 0,-1-1 1 0 0,0 1-1 0 0,-1-1 0 0 0,2 7 0 0 0,-2-3-297 0 0,1 0 0 0 0,-1 0 0 0 0,-1 0 0 0 0,1 0 0 0 0,-1 0 0 0 0,0 0 0 0 0,-1 0 0 0 0,0 0 0 0 0,0-1 0 0 0,0 1 0 0 0,-4 7 0 0 0,-8 4 38 0 0,7-6 73 0 0,8-12-166 0 0,0 0 0 0 0,1 1 0 0 0,-1-1-1 0 0,0 0 1 0 0,0 0 0 0 0,0 0 0 0 0,0 0 0 0 0,0 0-1 0 0,1 0 1 0 0,-1 0 0 0 0,0 0 0 0 0,0 0 0 0 0,0 0-1 0 0,0-1 1 0 0,0 1 0 0 0,2-1 0 0 0,72-14 169 0 0,-3 0-1377 0 0,-24 6-3654 0 0,-47 9 4738 0 0,-1 0 0 0 0,0 1 0 0 0,1-1 0 0 0,-1 0-1 0 0,0 0 1 0 0,0 0 0 0 0,1 0 0 0 0,-1 0 0 0 0,0 0 0 0 0,1 0-1 0 0,-1 0 1 0 0,0 0 0 0 0,1 0 0 0 0,-1 0 0 0 0,0-1 0 0 0,1 1 0 0 0,-1 0-1 0 0,0 0 1 0 0,0 0 0 0 0,1 0 0 0 0,-1 0 0 0 0,0-1 0 0 0,1 1-1 0 0,-1 0 1 0 0,0 0 0 0 0,0 0 0 0 0,0-1 0 0 0,1 1 0 0 0,-1 0 0 0 0,0 0-1 0 0,0-1 1 0 0,0 1 0 0 0,1 0 0 0 0,-1 0 0 0 0,0-1 0 0 0,0 1-1 0 0,0 0 1 0 0,0-1 0 0 0,0 1 0 0 0,0 0 0 0 0,0-1 0 0 0,0 1-1 0 0,0 0 1 0 0,0-1 0 0 0,0 1 0 0 0,0 0 0 0 0,0 0 0 0 0,0-1 0 0 0,0 1-1 0 0,0 0 1 0 0,0-1 0 0 0,0 1 0 0 0,0 0 0 0 0,0-1 0 0 0,0 1-1 0 0,-1 0 1 0 0,1 0 0 0 0,0-1 0 0 0,0 1 0 0 0,0 0 0 0 0,-1-1-1 0 0,-1-5-2704 0 0,2 6 2623 0 0,0 0-1 0 0,0-1 0 0 0,0 1 1 0 0,0 0-1 0 0,0-1 0 0 0,0 1 1 0 0,0 0-1 0 0,0 0 0 0 0,0-1 0 0 0,0 1 1 0 0,1 0-1 0 0,4-3-4013 0 0</inkml:trace>
  <inkml:trace contextRef="#ctx0" brushRef="#br0" timeOffset="1">425 55 14859 0 0,'0'5'5449'0'0,"1"0"-3992"0"0,0 2-361 0 0,1 3-160 0 0,-2 3-184 0 0,0 0-208 0 0,0 3-152 0 0,1-1-31 0 0,-1-1-161 0 0,2 0-144 0 0,0-2-296 0 0,0 0-329 0 0,0-2-599 0 0,0-2-824 0 0,-1-2-657 0 0</inkml:trace>
</inkml:ink>
</file>

<file path=ppt/ink/ink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1:32.4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 7 10234 0 0,'-2'0'269'0'0,"1"-1"1"0"0,-1 0-1 0 0,0 0 0 0 0,1 0 1 0 0,-1 1-1 0 0,0-1 0 0 0,1 1 1 0 0,-1 0-1 0 0,0-1 0 0 0,0 1 0 0 0,-2 0 1 0 0,3 0-187 0 0,1 0 0 0 0,0 0 0 0 0,-1 0 1 0 0,1 1-1 0 0,0-1 0 0 0,-1 0 0 0 0,1 0 0 0 0,0 0 1 0 0,-1 1-1 0 0,1-1 0 0 0,0 0 0 0 0,0 0 0 0 0,-1 1 1 0 0,1-1-1 0 0,0 0 0 0 0,0 0 0 0 0,-1 1 1 0 0,1-1-1 0 0,0 0 0 0 0,0 1 0 0 0,0-1 0 0 0,0 0 1 0 0,-1 1-1 0 0,1-1 0 0 0,0 0 0 0 0,0 1 0 0 0,0-1 1 0 0,0 1-1 0 0,0-1 0 0 0,0 0 0 0 0,0 1 1 0 0,0-1-1 0 0,0 1 0 0 0,1 5 197 0 0,1 0 1 0 0,-1 0-1 0 0,1 0 0 0 0,0 0 1 0 0,4 7-1 0 0,6 13-132 0 0,0-1 1 0 0,1 0-1 0 0,1-1 0 0 0,2 0 1 0 0,0-1-1 0 0,2-1 0 0 0,0-1 1 0 0,1 0-1 0 0,43 34 0 0 0,-60-53-131 0 0,0 0 0 0 0,0-1 0 0 0,1 1 0 0 0,-1-1 0 0 0,1 1 0 0 0,-1-1-1 0 0,1 0 1 0 0,-1 0 0 0 0,1 0 0 0 0,0 0 0 0 0,-1 0 0 0 0,1-1 0 0 0,0 1 0 0 0,0-1 0 0 0,-1 0 0 0 0,1 0 0 0 0,0 0-1 0 0,0 0 1 0 0,0 0 0 0 0,-1 0 0 0 0,1-1 0 0 0,0 0 0 0 0,0 1 0 0 0,-1-1 0 0 0,1 0 0 0 0,-1 0 0 0 0,1 0 0 0 0,-1-1-1 0 0,5-2 1 0 0,-2-1 27 0 0,-1 1 1 0 0,1-1-1 0 0,-1 0 0 0 0,-1 0 0 0 0,1 0 0 0 0,-1 0 0 0 0,1-1 0 0 0,-2 1 0 0 0,1-1 0 0 0,-1 0 0 0 0,1 0 0 0 0,1-9 0 0 0,-1 1-196 0 0,0 0 0 0 0,0-1 0 0 0,-2 1 0 0 0,0-1-1 0 0,0 1 1 0 0,-1-1 0 0 0,-1 1 0 0 0,-3-19 0 0 0,3 29-161 0 0,1 0 0 0 0,-1-1 1 0 0,-1 1-1 0 0,1 0 0 0 0,0 0 0 0 0,-1 0 1 0 0,0 0-1 0 0,0 0 0 0 0,0 1 1 0 0,-1-1-1 0 0,1 0 0 0 0,-1 1 1 0 0,0 0-1 0 0,0 0 0 0 0,0 0 1 0 0,0 0-1 0 0,0 0 0 0 0,-1 0 1 0 0,1 1-1 0 0,-1 0 0 0 0,0 0 0 0 0,0 0 1 0 0,1 0-1 0 0,-1 0 0 0 0,-1 1 1 0 0,1-1-1 0 0,0 1 0 0 0,0 0 1 0 0,0 1-1 0 0,-1-1 0 0 0,-6 1 1 0 0,0 0-149 0 0,1 1-1 0 0,-1 0 1 0 0,0 1 0 0 0,0 0 0 0 0,1 1 0 0 0,0 0 0 0 0,-1 1 0 0 0,1 0 0 0 0,-13 8-1 0 0,13-7 798 0 0,1 1 0 0 0,-1 0 0 0 0,2 0-1 0 0,-1 1 1 0 0,1 0 0 0 0,0 0 0 0 0,0 1 0 0 0,1 0-1 0 0,-9 13 1 0 0,14-18-27 0 0,0 0 1 0 0,1 0-1 0 0,-1 1 0 0 0,1-1 0 0 0,0 0 0 0 0,0 0 1 0 0,0 1-1 0 0,0-1 0 0 0,1 0 0 0 0,-1 1 1 0 0,1-1-1 0 0,0 1 0 0 0,0-1 0 0 0,0 0 1 0 0,1 1-1 0 0,-1-1 0 0 0,1 1 0 0 0,0-1 1 0 0,0 0-1 0 0,0 0 0 0 0,0 1 0 0 0,2 2 1 0 0,-2-3-164 0 0,1-1 1 0 0,-1 0 0 0 0,1 0 0 0 0,0 0 0 0 0,-1 0 0 0 0,1 0 0 0 0,0 0 0 0 0,0 0 0 0 0,0-1 0 0 0,1 1 0 0 0,-1-1-1 0 0,0 0 1 0 0,0 1 0 0 0,1-1 0 0 0,-1 0 0 0 0,1 0 0 0 0,-1 0 0 0 0,1-1 0 0 0,-1 1 0 0 0,1-1 0 0 0,0 1 0 0 0,-1-1-1 0 0,1 0 1 0 0,0 0 0 0 0,-1 0 0 0 0,1 0 0 0 0,0-1 0 0 0,-1 1 0 0 0,3-1 0 0 0,17-6-231 0 0,0-1 1 0 0,-1-1 0 0 0,-1 0-1 0 0,33-21 1 0 0,-6 3-2590 0 0,-34 21 1493 0 0,-6 3 423 0 0,-1 0 1 0 0,1 0-1 0 0,-1-1 1 0 0,0 0-1 0 0,0 0 1 0 0,-1 0-1 0 0,1-1 1 0 0,4-5-1 0 0,2-13-2529 0 0,4 8-308 0 0</inkml:trace>
</inkml:ink>
</file>

<file path=ppt/ink/ink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1:32.8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60 1 7338 0 0,'-2'0'552'0'0,"-1"1"1"0"0,1 0 0 0 0,0 1-1 0 0,-1-1 1 0 0,1 0 0 0 0,0 1-1 0 0,0-1 1 0 0,0 1 0 0 0,0-1 0 0 0,0 1-1 0 0,0 0 1 0 0,1 0 0 0 0,-1 0-1 0 0,-1 3 1 0 0,-1 0 55 0 0,2 1-1 0 0,-1-1 1 0 0,0 1 0 0 0,1 0 0 0 0,-2 10-1 0 0,0-1-25 0 0,2 1-1 0 0,0 0 0 0 0,1 28 0 0 0,1-34-489 0 0,1 1 1 0 0,0-1-1 0 0,0 0 0 0 0,1 1 0 0 0,1-1 0 0 0,4 14 0 0 0,-6-22-90 0 0,0 0 0 0 0,-1 0 0 0 0,1-1 0 0 0,0 1 1 0 0,0 0-1 0 0,0-1 0 0 0,0 1 0 0 0,1 0 0 0 0,-1-1 0 0 0,0 0 0 0 0,1 1 0 0 0,-1-1 0 0 0,0 0 0 0 0,1 1 0 0 0,0-1 0 0 0,-1 0 0 0 0,1 0 0 0 0,0 0 0 0 0,-1-1 0 0 0,1 1 0 0 0,0 0 0 0 0,0-1 0 0 0,0 1 0 0 0,0-1 0 0 0,0 1 0 0 0,0-1 0 0 0,-1 0 1 0 0,1 0-1 0 0,0 0 0 0 0,0 0 0 0 0,0 0 0 0 0,0-1 0 0 0,0 1 0 0 0,0 0 0 0 0,0-1 0 0 0,0 1 0 0 0,0-1 0 0 0,-1 0 0 0 0,1 0 0 0 0,0 0 0 0 0,2-1 0 0 0,9-6-271 0 0,0 0-1 0 0,0-1 1 0 0,17-16 0 0 0,12-8-5051 0 0,-29 28 1468 0 0,7 11-2564 0 0</inkml:trace>
</inkml:ink>
</file>

<file path=ppt/ink/ink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1:33.1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91 17468 0 0,'-1'3'229'0'0,"1"-1"1"0"0,-1 1-1 0 0,1-1 0 0 0,-1 1 1 0 0,1 0-1 0 0,0-1 1 0 0,0 1-1 0 0,1-1 1 0 0,-1 1-1 0 0,0 0 1 0 0,1-1-1 0 0,-1 1 0 0 0,2 3 1 0 0,-1-6-172 0 0,0 1 1 0 0,0 0-1 0 0,0 0 1 0 0,0-1-1 0 0,0 1 0 0 0,0 0 1 0 0,0-1-1 0 0,0 1 1 0 0,0-1-1 0 0,0 1 0 0 0,0-1 1 0 0,0 0-1 0 0,0 1 1 0 0,0-1-1 0 0,0 0 0 0 0,1 0 1 0 0,-1 0-1 0 0,0 0 1 0 0,0 0-1 0 0,0 0 0 0 0,0 0 1 0 0,0 0-1 0 0,1 0 1 0 0,-1 0-1 0 0,0-1 0 0 0,0 1 1 0 0,0-1-1 0 0,0 1 1 0 0,0-1-1 0 0,0 1 0 0 0,2-2 1 0 0,45-19 304 0 0,89-52-1 0 0,-70 33-518 0 0,-82 53 187 0 0,0-1 0 0 0,1 2-1 0 0,0 0 1 0 0,1 1 0 0 0,1 0-1 0 0,-17 27 1 0 0,27-40 11 0 0,0 0 0 0 0,1 1 0 0 0,-1-1 0 0 0,1 0 0 0 0,0 1-1 0 0,0 0 1 0 0,0-1 0 0 0,0 1 0 0 0,0-1 0 0 0,1 1 0 0 0,-1 0 0 0 0,1 0 0 0 0,-1-1 0 0 0,1 1 0 0 0,0 0-1 0 0,0 0 1 0 0,1 0 0 0 0,-1-1 0 0 0,0 1 0 0 0,1 0 0 0 0,0 0 0 0 0,0-1 0 0 0,0 1 0 0 0,0-1 0 0 0,0 1 0 0 0,0-1-1 0 0,0 1 1 0 0,1-1 0 0 0,-1 1 0 0 0,1-1 0 0 0,0 0 0 0 0,0 0 0 0 0,0 0 0 0 0,0 0 0 0 0,0 0 0 0 0,4 2 0 0 0,0-1-25 0 0,0 1 0 0 0,1-1 1 0 0,0 0-1 0 0,-1-1 1 0 0,1 0-1 0 0,0 0 1 0 0,1 0-1 0 0,-1-1 1 0 0,0 0-1 0 0,0 0 1 0 0,0-1-1 0 0,15-1 1 0 0,-8-1-708 0 0,1 0 1 0 0,-1-1 0 0 0,27-10-1 0 0,12-10-9451 0 0,-38 16 2770 0 0</inkml:trace>
</inkml:ink>
</file>

<file path=ppt/ink/ink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1:33.9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184 79 10986 0 0,'-8'5'1054'0'0,"1"0"0"0"0,0 1 0 0 0,1-1 0 0 0,-1 2 0 0 0,-7 9 0 0 0,12-13-929 0 0,0-1-1 0 0,1 1 1 0 0,-1 0 0 0 0,1-1-1 0 0,0 1 1 0 0,0 0 0 0 0,0 0-1 0 0,0 0 1 0 0,0 0 0 0 0,1 0-1 0 0,-1 0 1 0 0,1 0 0 0 0,0 0-1 0 0,0 0 1 0 0,0 0 0 0 0,0 0 0 0 0,1 0-1 0 0,-1 0 1 0 0,1 0 0 0 0,1 4-1 0 0,-1-2-81 0 0,1-1 0 0 0,0 1 0 0 0,0-1 1 0 0,0 0-1 0 0,0 0 0 0 0,1 0 0 0 0,-1 0 0 0 0,1 0 0 0 0,0-1 0 0 0,0 1 0 0 0,0-1 0 0 0,1 0 0 0 0,-1 0 0 0 0,1 0 0 0 0,0 0 0 0 0,0-1 1 0 0,0 1-1 0 0,0-1 0 0 0,0 0 0 0 0,0 0 0 0 0,1 0 0 0 0,-1-1 0 0 0,1 0 0 0 0,-1 0 0 0 0,1 0 0 0 0,0 0 0 0 0,-1-1 0 0 0,1 1 0 0 0,0-1 1 0 0,-1-1-1 0 0,1 1 0 0 0,0 0 0 0 0,-1-1 0 0 0,1 0 0 0 0,-1 0 0 0 0,1-1 0 0 0,-1 1 0 0 0,1-1 0 0 0,-1 0 0 0 0,0 0 0 0 0,0 0 0 0 0,0-1 0 0 0,0 1 1 0 0,0-1-1 0 0,-1 0 0 0 0,1 0 0 0 0,-1-1 0 0 0,0 1 0 0 0,0-1 0 0 0,0 1 0 0 0,0-1 0 0 0,-1 0 0 0 0,1 0 0 0 0,-1 0 0 0 0,0 0 0 0 0,0-1 1 0 0,0 1-1 0 0,-1-1 0 0 0,2-6 0 0 0,-2 5-26 0 0,0-1 0 0 0,-1 1 0 0 0,0-1 1 0 0,0 1-1 0 0,0-1 0 0 0,-1 1 0 0 0,0 0 1 0 0,0-1-1 0 0,-1 1 0 0 0,0 0 0 0 0,0 0 1 0 0,0 0-1 0 0,-1 0 0 0 0,1 0 0 0 0,-2 0 0 0 0,1 1 1 0 0,-1-1-1 0 0,1 1 0 0 0,-1 0 0 0 0,-1 0 1 0 0,1 1-1 0 0,-1-1 0 0 0,0 1 0 0 0,0 0 0 0 0,0 0 1 0 0,0 0-1 0 0,-1 1 0 0 0,-7-4 0 0 0,7 4-74 0 0,1 1 0 0 0,-1-1 0 0 0,0 1 0 0 0,0 0-1 0 0,0 0 1 0 0,-1 1 0 0 0,1 0 0 0 0,0 0 0 0 0,0 1-1 0 0,-1-1 1 0 0,1 1 0 0 0,-1 1 0 0 0,1-1 0 0 0,0 1 0 0 0,0 0-1 0 0,-1 1 1 0 0,1-1 0 0 0,0 1 0 0 0,0 0 0 0 0,0 1-1 0 0,1-1 1 0 0,-1 1 0 0 0,0 1 0 0 0,1-1 0 0 0,0 1-1 0 0,0 0 1 0 0,0 0 0 0 0,-8 9 0 0 0,4-2-570 0 0,1 1-1 0 0,1 0 1 0 0,0 0 0 0 0,1 0 0 0 0,0 1-1 0 0,0 0 1 0 0,2 1 0 0 0,-1-1-1 0 0,2 1 1 0 0,0 0 0 0 0,-1 17 0 0 0,3-23 351 0 0,0 1 0 0 0,1-1 0 0 0,1 1 0 0 0,-1-1 0 0 0,1 1 0 0 0,1-1 0 0 0,0 1 0 0 0,5 15 1 0 0,-5-20 492 0 0,0 1 1 0 0,1-1 0 0 0,-1 1-1 0 0,1-1 1 0 0,0 0 0 0 0,0 0 0 0 0,0 0-1 0 0,1 0 1 0 0,-1-1 0 0 0,1 1 0 0 0,0-1-1 0 0,0 0 1 0 0,0 0 0 0 0,1 0-1 0 0,7 3 1 0 0,-7-4 219 0 0,0-1 0 0 0,1 0-1 0 0,-1 1 1 0 0,0-2 0 0 0,0 1 0 0 0,0-1 0 0 0,1 0-1 0 0,-1 0 1 0 0,0 0 0 0 0,0-1 0 0 0,1 1-1 0 0,5-3 1 0 0,66-22 2103 0 0,-51 16-2028 0 0,-25 9-514 0 0,104-32 222 0 0,-59 25-5202 0 0,-32 7 471 0 0,4 6-3530 0 0</inkml:trace>
</inkml:ink>
</file>

<file path=ppt/ink/ink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1:34.3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35 15571 0 0,'8'-1'750'0'0,"-1"0"-1"0"0,1 0 1 0 0,0-1-1 0 0,-1-1 0 0 0,1 1 1 0 0,8-5-1 0 0,-8 4-664 0 0,-1 0 0 0 0,1 0 0 0 0,0 1 0 0 0,0 0 0 0 0,0 0-1 0 0,11-1 1 0 0,-18 3-73 0 0,-1 0 0 0 0,1 0-1 0 0,-1 0 1 0 0,1 0 0 0 0,-1 0-1 0 0,1 0 1 0 0,-1 1 0 0 0,1-1 0 0 0,-1 0-1 0 0,1 0 1 0 0,-1 0 0 0 0,1 0-1 0 0,-1 1 1 0 0,0-1 0 0 0,1 0 0 0 0,-1 0-1 0 0,1 1 1 0 0,-1-1 0 0 0,0 0-1 0 0,1 1 1 0 0,-1-1 0 0 0,0 0 0 0 0,1 1-1 0 0,-1-1 1 0 0,0 1 0 0 0,1-1-1 0 0,-1 1 1 0 0,0-1 0 0 0,0 1 0 0 0,1 0-1 0 0,-2 19 185 0 0,-15 20-117 0 0,16-38-82 0 0,-13 21-10 0 0,9-17 5 0 0,1-1 0 0 0,0 1 0 0 0,0 0 0 0 0,0 0 0 0 0,0 0 0 0 0,1 1 0 0 0,0-1 0 0 0,1 0 0 0 0,-1 1 0 0 0,0 11 0 0 0,2-16 20 0 0,1-1 1 0 0,0 1-1 0 0,-1-1 1 0 0,1 1-1 0 0,0-1 0 0 0,0 0 1 0 0,0 1-1 0 0,0-1 1 0 0,0 0-1 0 0,0 1 1 0 0,0-1-1 0 0,0 0 1 0 0,0 0-1 0 0,1 0 1 0 0,-1 0-1 0 0,0 0 0 0 0,1 0 1 0 0,-1-1-1 0 0,1 1 1 0 0,-1 0-1 0 0,1-1 1 0 0,-1 1-1 0 0,1-1 1 0 0,0 1-1 0 0,-1-1 1 0 0,1 0-1 0 0,0 0 0 0 0,-1 0 1 0 0,1 1-1 0 0,-1-2 1 0 0,1 1-1 0 0,2 0 1 0 0,7-1-68 0 0,0 0 0 0 0,-1 0-1 0 0,17-5 1 0 0,-15 3-809 0 0,0-1 0 0 0,0-1 0 0 0,16-7 0 0 0,-15 5-1693 0 0,-1-1 1 0 0,20-15-1 0 0,-5-1-4091 0 0</inkml:trace>
</inkml:ink>
</file>

<file path=ppt/ink/ink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1:34.7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58 16067 0 0,'65'-4'4988'0'0,"-17"-3"-4621"0"0,71-20 0 0 0,-99 20-354 0 0,30-5-10 0 0,-50 12-5 0 0,0 0 0 0 0,0 0 0 0 0,0 0 0 0 0,1 0 1 0 0,-1 0-1 0 0,0 0 0 0 0,0 0 0 0 0,0 0 0 0 0,1 0 1 0 0,-1 0-1 0 0,0 0 0 0 0,0 0 0 0 0,0 0 0 0 0,1 0 1 0 0,-1 0-1 0 0,0 0 0 0 0,0 0 0 0 0,0 0 0 0 0,0 0 1 0 0,1 0-1 0 0,-1 1 0 0 0,0-1 0 0 0,0 0 0 0 0,0 0 1 0 0,0 0-1 0 0,1 0 0 0 0,-1 0 0 0 0,0 0 0 0 0,0 0 1 0 0,0 1-1 0 0,0-1 0 0 0,0 0 0 0 0,0 0 0 0 0,1 0 1 0 0,-1 0-1 0 0,0 1 0 0 0,0-1 0 0 0,0 0 0 0 0,0 0 1 0 0,0 0-1 0 0,0 1 0 0 0,-4 8-144 0 0,-13 10-103 0 0,17-19 246 0 0,-69 56-288 0 0,47-41 594 0 0,2 2 1 0 0,-36 34-1 0 0,52-46-197 0 0,0-1 0 0 0,0 1 0 0 0,0 0 0 0 0,1 1 0 0 0,0-1 1 0 0,0 0-1 0 0,0 1 0 0 0,1 0 0 0 0,-1-1 0 0 0,1 1 0 0 0,1 0 0 0 0,-1 0 0 0 0,1 0 0 0 0,0 1 0 0 0,1-1 1 0 0,-1 0-1 0 0,1 7 0 0 0,1-8-119 0 0,0-1 1 0 0,-1 0 0 0 0,1 1-1 0 0,1-1 1 0 0,-1 0 0 0 0,1 0-1 0 0,-1 0 1 0 0,1 0 0 0 0,0 0-1 0 0,1 0 1 0 0,-1 0 0 0 0,1-1-1 0 0,-1 1 1 0 0,1-1 0 0 0,0 0-1 0 0,0 0 1 0 0,1 0 0 0 0,-1 0-1 0 0,1 0 1 0 0,-1-1 0 0 0,1 1-1 0 0,0-1 1 0 0,0 0 0 0 0,0 0-1 0 0,0-1 1 0 0,0 1-1 0 0,7 1 1 0 0,-5-2-401 0 0,0 0-1 0 0,0 0 1 0 0,0-1-1 0 0,1 1 1 0 0,-1-1-1 0 0,0-1 1 0 0,0 1-1 0 0,10-3 0 0 0,-11 2-391 0 0,1-1 0 0 0,-1 0 0 0 0,0 0-1 0 0,0 0 1 0 0,0 0 0 0 0,0-1-1 0 0,-1 0 1 0 0,1 0 0 0 0,-1 0 0 0 0,5-4-1 0 0,10-12-5799 0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3:36.6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79 1 10698 0 0,'-6'5'792'0'0,"0"0"-1"0"0,0 0 1 0 0,0 0-1 0 0,1 1 1 0 0,0 0-1 0 0,0 0 1 0 0,0 0-1 0 0,1 1 1 0 0,0 0-1 0 0,0 0 1 0 0,0 0-1 0 0,-3 13 1 0 0,4-10-428 0 0,0 1 0 0 0,1 0 0 0 0,0-1 0 0 0,1 1 0 0 0,1 0 0 0 0,-1 0 0 0 0,2 0 0 0 0,2 18 0 0 0,-1-15-323 0 0,1 0 1 0 0,1 1-1 0 0,0-1 0 0 0,1-1 1 0 0,1 1-1 0 0,0-1 1 0 0,1 0-1 0 0,0 0 1 0 0,1 0-1 0 0,0-1 1 0 0,1-1-1 0 0,0 1 0 0 0,1-2 1 0 0,12 11-1 0 0,-20-18-28 0 0,0-1-1 0 0,0-1 0 0 0,0 1 0 0 0,0 0 0 0 0,1 0 1 0 0,-1-1-1 0 0,1 1 0 0 0,-1-1 0 0 0,1 0 1 0 0,0 0-1 0 0,-1 0 0 0 0,1 0 0 0 0,0 0 1 0 0,0-1-1 0 0,0 1 0 0 0,0-1 0 0 0,-1 0 0 0 0,1 0 1 0 0,0 0-1 0 0,0 0 0 0 0,0 0 0 0 0,0 0 1 0 0,0-1-1 0 0,0 0 0 0 0,-1 1 0 0 0,1-1 1 0 0,0 0-1 0 0,-1 0 0 0 0,1-1 0 0 0,0 1 0 0 0,-1-1 1 0 0,1 1-1 0 0,-1-1 0 0 0,0 0 0 0 0,0 0 1 0 0,0 1-1 0 0,1-2 0 0 0,-2 1 0 0 0,1 0 1 0 0,0 0-1 0 0,0-1 0 0 0,-1 1 0 0 0,1-1 0 0 0,-1 1 1 0 0,0-1-1 0 0,2-5 0 0 0,1-2 10 0 0,0-1 0 0 0,-1 1-1 0 0,0-1 1 0 0,-1 0 0 0 0,0 0 0 0 0,-1 0 0 0 0,0-1-1 0 0,-1 1 1 0 0,0 0 0 0 0,0 0 0 0 0,-2-1 0 0 0,1 1-1 0 0,-1 0 1 0 0,-7-20 0 0 0,6 22-92 0 0,0 0-1 0 0,-1 0 1 0 0,-1 0-1 0 0,1 0 1 0 0,-1 1 0 0 0,-1-1-1 0 0,1 1 1 0 0,-1 1-1 0 0,-1-1 1 0 0,0 1 0 0 0,0 0-1 0 0,0 0 1 0 0,-1 1-1 0 0,0 0 1 0 0,0 1 0 0 0,0-1-1 0 0,-11-3 1 0 0,18 8-52 0 0,0 0 0 0 0,0 1 0 0 0,0-1 0 0 0,0 1 0 0 0,0-1 1 0 0,0 1-1 0 0,0 0 0 0 0,0-1 0 0 0,0 1 0 0 0,0 0 0 0 0,0 0 0 0 0,-1 0 0 0 0,1 0 0 0 0,0 0 0 0 0,0 0 1 0 0,0 0-1 0 0,0 0 0 0 0,0 0 0 0 0,0 0 0 0 0,-1 1 0 0 0,1-1 0 0 0,0 0 0 0 0,0 1 0 0 0,0-1 0 0 0,0 1 1 0 0,0-1-1 0 0,0 1 0 0 0,0 0 0 0 0,0-1 0 0 0,1 1 0 0 0,-1 0 0 0 0,-1 1 0 0 0,1 0-602 0 0,0 1 1 0 0,0-1-1 0 0,0 0 0 0 0,0 1 0 0 0,1-1 0 0 0,-1 0 0 0 0,1 1 0 0 0,0-1 1 0 0,-1 1-1 0 0,1-1 0 0 0,0 1 0 0 0,1-1 0 0 0,-1 0 0 0 0,1 5 0 0 0,4 13-5530 0 0</inkml:trace>
</inkml:ink>
</file>

<file path=ppt/ink/ink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1:35.2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91 12915 0 0,'-1'0'185'0'0,"1"0"1"0"0,-1 0-1 0 0,1-1 0 0 0,-1 1 1 0 0,1 0-1 0 0,0 0 0 0 0,-1 0 1 0 0,1-1-1 0 0,-1 1 1 0 0,1 0-1 0 0,0-1 0 0 0,-1 1 1 0 0,1 0-1 0 0,0-1 1 0 0,-1 1-1 0 0,1 0 0 0 0,0-1 1 0 0,0 1-1 0 0,-1-1 0 0 0,1 1 1 0 0,0-1-1 0 0,0 1 1 0 0,0 0-1 0 0,-1-1 0 0 0,1 1 1 0 0,0-1-1 0 0,0 1 1 0 0,0-2-1 0 0,12-4 1859 0 0,33 1-2068 0 0,-34 4 571 0 0,6-1-482 0 0,0-1-1 0 0,22-7 1 0 0,-35 9-224 0 0,0 0-1 0 0,-1-1 1 0 0,1 1-1 0 0,0-1 1 0 0,-1 1-1 0 0,1-1 1 0 0,-1 0-1 0 0,1-1 1 0 0,-1 1-1 0 0,0-1 1 0 0,0 1 0 0 0,0-1-1 0 0,-1 0 1 0 0,1 0-1 0 0,0 0 1 0 0,2-5-1 0 0,-5 8 142 0 0,0 0-1 0 0,0-1 1 0 0,1 1 0 0 0,-1 0-1 0 0,0 0 1 0 0,0 0-1 0 0,0-1 1 0 0,0 1 0 0 0,0 0-1 0 0,0-1 1 0 0,0 1-1 0 0,1 0 1 0 0,-1 0-1 0 0,0-1 1 0 0,0 1 0 0 0,0 0-1 0 0,0-1 1 0 0,0 1-1 0 0,0 0 1 0 0,0 0-1 0 0,0-1 1 0 0,0 1 0 0 0,-1 0-1 0 0,1-1 1 0 0,0 1-1 0 0,0 0 1 0 0,0 0 0 0 0,0-1-1 0 0,0 1 1 0 0,0 0-1 0 0,0 0 1 0 0,-1-1-1 0 0,1 1 1 0 0,0 0 0 0 0,0 0-1 0 0,0 0 1 0 0,-1-1-1 0 0,1 1 1 0 0,0 0 0 0 0,0 0-1 0 0,-1 0 1 0 0,1-1-1 0 0,-16 3 47 0 0,-14 11 1108 0 0,25-9-867 0 0,1 1 0 0 0,0-1 0 0 0,0 1 0 0 0,0 0 0 0 0,0 0 0 0 0,1 0 0 0 0,0 1 0 0 0,0-1 0 0 0,1 1 0 0 0,-1 0 0 0 0,1 0 0 0 0,0-1 0 0 0,1 1 0 0 0,-1 1-1 0 0,1-1 1 0 0,1 0 0 0 0,-1 0 0 0 0,1 0 0 0 0,0 10 0 0 0,1-7-125 0 0,-1 0-1 0 0,1 0 1 0 0,0 0-1 0 0,1 0 1 0 0,0 0-1 0 0,1 0 1 0 0,0-1-1 0 0,0 1 1 0 0,1-1-1 0 0,0 1 1 0 0,0-1-1 0 0,10 13 1 0 0,-12-19-137 0 0,-1 0 1 0 0,2 0 0 0 0,-1 0-1 0 0,0 0 1 0 0,0 0 0 0 0,0-1 0 0 0,1 1-1 0 0,-1 0 1 0 0,1-1 0 0 0,-1 0 0 0 0,1 0-1 0 0,0 0 1 0 0,0 0 0 0 0,-1 0 0 0 0,1 0-1 0 0,0-1 1 0 0,0 1 0 0 0,0-1-1 0 0,3 0 1 0 0,-1 0-129 0 0,0-1 0 0 0,0 0 0 0 0,0 0 0 0 0,-1 0 0 0 0,1-1 0 0 0,0 1 0 0 0,-1-1 0 0 0,1 0 0 0 0,-1-1 0 0 0,7-3 0 0 0,-2-1-687 0 0,0 0 0 0 0,-1 0 0 0 0,0 0 0 0 0,9-11 0 0 0,-10 10-1185 0 0,-1-1 0 0 0,0 1 0 0 0,9-17 0 0 0,-13 21 1256 0 0,0 0 0 0 0,-1-1 0 0 0,1 1 0 0 0,-1-1-1 0 0,0 1 1 0 0,-1-1 0 0 0,1-8 0 0 0,-1 8 412 0 0,0 0 1 0 0,0-1 0 0 0,-1 1 0 0 0,0 0 0 0 0,0-1 0 0 0,-3-6 0 0 0,2 7 655 0 0,0-1 0 0 0,-1 1 0 0 0,1 0 0 0 0,-1 0 0 0 0,-7-8 0 0 0,6 9 650 0 0,1 0 0 0 0,-1 0-1 0 0,0 1 1 0 0,0-1 0 0 0,0 1 0 0 0,-8-4 0 0 0,12 7-819 0 0,0-1 1 0 0,-1 1-1 0 0,1 0 1 0 0,0 0-1 0 0,-1 0 1 0 0,1 0-1 0 0,0-1 1 0 0,0 1-1 0 0,-1 0 1 0 0,1 0-1 0 0,0 0 1 0 0,-1 0-1 0 0,1 0 0 0 0,0 0 1 0 0,-1 0-1 0 0,1 0 1 0 0,-1 0-1 0 0,1 0 1 0 0,0 0-1 0 0,-1 0 1 0 0,1 0-1 0 0,0 0 1 0 0,0 0-1 0 0,-1 1 1 0 0,1-1-1 0 0,0 0 1 0 0,-1 0-1 0 0,1 0 0 0 0,0 0 1 0 0,-1 1-1 0 0,1-1 1 0 0,0 0-1 0 0,0 0 1 0 0,-1 1-1 0 0,-3 13 2459 0 0,6 21-1211 0 0,-2-32-1058 0 0,1 7 12 0 0,9 56 1092 0 0,-10-61-1415 0 0,2 0 1 0 0,-1-1 0 0 0,0 1 0 0 0,1-1 0 0 0,0 1 0 0 0,0-1-1 0 0,0 0 1 0 0,1 0 0 0 0,-1 0 0 0 0,1 0 0 0 0,4 5 0 0 0,-6-9-51 0 0,0 1 1 0 0,0 0-1 0 0,1-1 1 0 0,-1 1-1 0 0,0 0 1 0 0,0-1-1 0 0,1 0 1 0 0,-1 1-1 0 0,0-1 1 0 0,1 0-1 0 0,-1 0 1 0 0,0 1-1 0 0,1-1 1 0 0,-1 0-1 0 0,0 0 1 0 0,1-1-1 0 0,-1 1 1 0 0,0 0-1 0 0,1 0 1 0 0,-1-1 0 0 0,0 1-1 0 0,1 0 1 0 0,-1-1-1 0 0,0 0 1 0 0,0 1-1 0 0,1-1 1 0 0,-1 0-1 0 0,0 1 1 0 0,1-2-1 0 0,36-30-1353 0 0,-29 23 391 0 0,17-16-3996 0 0,-4-4-3819 0 0,-15 17 2858 0 0</inkml:trace>
</inkml:ink>
</file>

<file path=ppt/ink/ink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1:35.6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 1 12091 0 0,'-7'2'7535'0'0,"7"-1"-7320"0"0,-5 12 2947 0 0,1 16-1755 0 0,4-27-984 0 0,-3 28-148 0 0,2 1 0 0 0,1-1 0 0 0,1 1 1 0 0,2 0-1 0 0,1-1 0 0 0,2 0 0 0 0,15 50 0 0 0,-19-75-561 0 0,0 0 0 0 0,1-1 0 0 0,-1 1 1 0 0,1-1-1 0 0,0 1 0 0 0,0-1 0 0 0,0 0 1 0 0,1 0-1 0 0,0 0 0 0 0,6 5 0 0 0,-8-7-93 0 0,0-1-1 0 0,0 0 0 0 0,0 0 0 0 0,0 1 1 0 0,0-1-1 0 0,0 0 0 0 0,0-1 0 0 0,0 1 1 0 0,0 0-1 0 0,1-1 0 0 0,-1 1 1 0 0,0-1-1 0 0,1 0 0 0 0,-1 0 0 0 0,0 1 1 0 0,0-2-1 0 0,1 1 0 0 0,-1 0 0 0 0,0 0 1 0 0,1-1-1 0 0,-1 1 0 0 0,0-1 1 0 0,0 0-1 0 0,0 0 0 0 0,1 1 0 0 0,1-3 1 0 0,-2 2 24 0 0,-1 0 1 0 0,0 0-1 0 0,0 0 1 0 0,0 0-1 0 0,1 0 1 0 0,-1 0-1 0 0,0 0 1 0 0,-1-1-1 0 0,1 1 1 0 0,0 0-1 0 0,0-1 1 0 0,0 1-1 0 0,-1-1 1 0 0,1 1-1 0 0,-1-1 1 0 0,1 1-1 0 0,-1-1 1 0 0,1-1-1 0 0,1-4-994 0 0,8-16-2820 0 0</inkml:trace>
</inkml:ink>
</file>

<file path=ppt/ink/ink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1:35.9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46 12835 0 0,'-3'-5'10549'0'0,"33"-3"-8377"0"0,43-4-2789 0 0,31-5 149 0 0,-86 13-6203 0 0,-28 5 6455 0 0,0-1 1 0 0,0 2-1 0 0,0-1 1 0 0,-13 4-1 0 0,13-1 569 0 0,-1-1 0 0 0,1 1 0 0 0,0 1 0 0 0,1 0-1 0 0,-1 0 1 0 0,1 1 0 0 0,-10 7 0 0 0,14-9-136 0 0,1 0 0 0 0,-1-1-1 0 0,1 1 1 0 0,0 1 0 0 0,0-1 0 0 0,0 1-1 0 0,1-1 1 0 0,0 1 0 0 0,0 0 0 0 0,0 0 0 0 0,0 1-1 0 0,1-1 1 0 0,0 0 0 0 0,0 1 0 0 0,0 0 0 0 0,1-1-1 0 0,0 1 1 0 0,0 0 0 0 0,0 0 0 0 0,1-1-1 0 0,-1 1 1 0 0,2 0 0 0 0,-1 0 0 0 0,1 0 0 0 0,1 6-1 0 0,-1-5-133 0 0,1 0-1 0 0,1 0 1 0 0,-1 0-1 0 0,1 0 1 0 0,1-1-1 0 0,-1 0 1 0 0,1 1 0 0 0,0-1-1 0 0,0-1 1 0 0,1 1-1 0 0,-1 0 1 0 0,9 6-1 0 0,-9-9-87 0 0,-1 0 0 0 0,1-1-1 0 0,0 0 1 0 0,0 1 0 0 0,0-1-1 0 0,1-1 1 0 0,-1 1 0 0 0,0-1-1 0 0,1 1 1 0 0,-1-1 0 0 0,1 0 0 0 0,-1-1-1 0 0,1 1 1 0 0,-1-1 0 0 0,1 0-1 0 0,0 0 1 0 0,-1 0 0 0 0,1-1-1 0 0,-1 0 1 0 0,8-2 0 0 0,-4 3-479 0 0,-8 3 149 0 0,-16 12 11 0 0,-37 22 325 0 0,46-32-10 0 0,-3 2 62 0 0,4-3 55 0 0,0-1-1 0 0,1 1 0 0 0,0 0 1 0 0,0 0-1 0 0,0 1 1 0 0,0-1-1 0 0,-4 8 0 0 0,9-12-92 0 0,0 1 0 0 0,-1-1 1 0 0,1 0-1 0 0,0 1 0 0 0,0-1 0 0 0,0 0 0 0 0,0 1 0 0 0,0-1 0 0 0,1 0 0 0 0,-1 1 0 0 0,0-1 1 0 0,0 1-1 0 0,0-1 0 0 0,0 0 0 0 0,0 1 0 0 0,0-1 0 0 0,1 0 0 0 0,-1 1 0 0 0,0-1 1 0 0,0 0-1 0 0,0 0 0 0 0,1 1 0 0 0,-1-1 0 0 0,0 0 0 0 0,0 0 0 0 0,1 1 0 0 0,-1-1 0 0 0,0 0 1 0 0,1 0-1 0 0,-1 0 0 0 0,0 1 0 0 0,1-1 0 0 0,-1 0 0 0 0,0 0 0 0 0,1 0 0 0 0,-1 0 0 0 0,0 0 1 0 0,1 0-1 0 0,-1 0 0 0 0,0 0 0 0 0,1 0 0 0 0,-1 0 0 0 0,0 0 0 0 0,1 0 0 0 0,-1 0 0 0 0,1 0 1 0 0,-1 0-1 0 0,0 0 0 0 0,1 0 0 0 0,23 0 447 0 0,-23 0-425 0 0,152-19 378 0 0,-63 6-7434 0 0,-72 11 1250 0 0,-4-2-2992 0 0</inkml:trace>
</inkml:ink>
</file>

<file path=ppt/ink/ink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1:36.6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117 0 18596 0 0,'-1'1'232'0'0,"0"-1"0"0"0,1 0 0 0 0,-1 0-1 0 0,1 1 1 0 0,-1-1 0 0 0,0 0 0 0 0,1 1 0 0 0,-1-1 0 0 0,1 1 0 0 0,-1-1 0 0 0,1 1-1 0 0,0-1 1 0 0,-1 1 0 0 0,1-1 0 0 0,-1 1 0 0 0,1-1 0 0 0,0 1 0 0 0,-1 0 0 0 0,1-1-1 0 0,0 1 1 0 0,0 0 0 0 0,0-1 0 0 0,-1 1 0 0 0,1 0 0 0 0,-5 23-37 0 0,4-16 226 0 0,-73 376-843 0 0,73-380 252 0 0,1 0-107 0 0,-1 0 0 0 0,1 0 0 0 0,-1 0 0 0 0,0 0-1 0 0,0 0 1 0 0,0 0 0 0 0,-1-1 0 0 0,1 1 0 0 0,-1 0 0 0 0,-4 5 0 0 0,6-9 246 0 0,0 0 0 0 0,0 1 0 0 0,0-1 1 0 0,0 0-1 0 0,0 0 0 0 0,-1 0 0 0 0,1 0 1 0 0,0 0-1 0 0,0 0 0 0 0,0 0 0 0 0,0 0 1 0 0,0 0-1 0 0,0 0 0 0 0,0 0 0 0 0,-1 0 1 0 0,1 0-1 0 0,0 0 0 0 0,0 0 0 0 0,0 0 1 0 0,0 0-1 0 0,0 0 0 0 0,0 0 1 0 0,0 0-1 0 0,-1 0 0 0 0,1 0 0 0 0,0 0 1 0 0,0 0-1 0 0,0 0 0 0 0,0 0 0 0 0,0 0 1 0 0,0 0-1 0 0,0 0 0 0 0,0 0 0 0 0,-1 0 1 0 0,1 0-1 0 0,0 0 0 0 0,0 0 0 0 0,0-1 1 0 0,0 1-1 0 0,0 0 0 0 0,0 0 0 0 0,0 0 1 0 0,0 0-1 0 0,0 0 0 0 0,0 0 0 0 0,0 0 1 0 0,0 0-1 0 0,0 0 0 0 0,0-1 1 0 0,0 1-1 0 0,-1 0 0 0 0,1 0 0 0 0,0 0 1 0 0,-2-11-482 0 0,0-10 344 0 0,2 15 187 0 0,1 0-1 0 0,-1 1 1 0 0,1-1-1 0 0,0 0 1 0 0,0 1-1 0 0,1-1 0 0 0,-1 1 1 0 0,1-1-1 0 0,1 1 1 0 0,-1 0-1 0 0,1 0 1 0 0,0 0-1 0 0,4-6 1 0 0,-4 8 35 0 0,0 0 1 0 0,1 0-1 0 0,-1 0 1 0 0,0 1-1 0 0,1-1 1 0 0,0 1-1 0 0,-1 0 1 0 0,1 0 0 0 0,0 1-1 0 0,0-1 1 0 0,0 1-1 0 0,0-1 1 0 0,0 1-1 0 0,1 1 1 0 0,-1-1 0 0 0,0 1-1 0 0,0-1 1 0 0,7 1-1 0 0,2 2-282 0 0,1-1 1 0 0,-1 1-1 0 0,0 1 0 0 0,1 1 0 0 0,-1 0 0 0 0,-1 0 0 0 0,1 1 1 0 0,16 10-1 0 0,-2-3-2776 0 0,-18-9 841 0 0,-6-9-2958 0 0,3 6-136 0 0</inkml:trace>
</inkml:ink>
</file>

<file path=ppt/ink/ink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1:37.0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10714 0 0,'3'12'6260'0'0,"13"13"-4110"0"0,-6-10-1220 0 0,-5 0-664 0 0,-1 0 0 0 0,0 0 0 0 0,-1 0 1 0 0,-1 1-1 0 0,0-1 0 0 0,-1 19 0 0 0,2 4-609 0 0,0-39 182 0 0,0 1 0 0 0,0-1 0 0 0,0-1 0 0 0,0 1 0 0 0,0 0 0 0 0,-1-1 1 0 0,1 1-1 0 0,4-4 0 0 0,19-8 262 0 0,34-4-30 0 0,-38 12-1278 0 0,36-14 0 0 0,-51 16-204 0 0,-1-1 1 0 0,1 0-1 0 0,0 0 1 0 0,-1 0-1 0 0,7-5 1 0 0,-1-3-4418 0 0</inkml:trace>
</inkml:ink>
</file>

<file path=ppt/ink/ink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1:37.3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158 55 17084 0 0,'-3'3'360'0'0,"-1"-1"0"0"0,1 1 1 0 0,-1 0-1 0 0,1 0 0 0 0,0 1 1 0 0,0-1-1 0 0,0 1 1 0 0,0-1-1 0 0,1 1 0 0 0,0 0 1 0 0,-1 0-1 0 0,1 0 0 0 0,1 0 1 0 0,-1 0-1 0 0,0 0 0 0 0,1 1 1 0 0,0-1-1 0 0,-1 7 1 0 0,2-4-252 0 0,-1-1 0 0 0,1 1 1 0 0,1 0-1 0 0,-1-1 0 0 0,1 1 1 0 0,0-1-1 0 0,1 1 0 0 0,-1-1 1 0 0,1 1-1 0 0,1-1 0 0 0,-1 0 1 0 0,5 7-1 0 0,-6-10-102 0 0,0-1 0 0 0,0 0 0 0 0,1 0 0 0 0,-1 1-1 0 0,1-1 1 0 0,-1 0 0 0 0,1-1 0 0 0,0 1 0 0 0,0 0 0 0 0,0 0 0 0 0,0-1-1 0 0,0 1 1 0 0,0-1 0 0 0,0 0 0 0 0,0 1 0 0 0,4 0 0 0 0,-4-1 0 0 0,0-1 0 0 0,0 0 1 0 0,0 0-1 0 0,0 0 0 0 0,0 0 0 0 0,0 0 0 0 0,0 0 1 0 0,-1 0-1 0 0,1-1 0 0 0,0 1 0 0 0,0-1 1 0 0,0 1-1 0 0,0-1 0 0 0,-1 0 0 0 0,1 0 1 0 0,0 1-1 0 0,2-3 0 0 0,0-1 4 0 0,1 0 1 0 0,0 0-1 0 0,-1 0 0 0 0,0-1 0 0 0,0 1 1 0 0,0-1-1 0 0,-1 0 0 0 0,1 0 0 0 0,-1-1 1 0 0,0 1-1 0 0,-1-1 0 0 0,3-6 1 0 0,-4 8-49 0 0,1 0 1 0 0,-1-1 0 0 0,-1 1 0 0 0,1 0 0 0 0,0-1 0 0 0,-1 1 0 0 0,0 0 0 0 0,0-1 0 0 0,-1 1 0 0 0,1 0 0 0 0,-1-1 0 0 0,0 1 0 0 0,0 0 0 0 0,0-1 0 0 0,-4-6 0 0 0,2 5-14 0 0,0 1 0 0 0,-1-1 0 0 0,1 1 1 0 0,-1-1-1 0 0,-1 1 0 0 0,1 1 1 0 0,-1-1-1 0 0,0 1 0 0 0,-10-8 0 0 0,7 6-142 0 0,-1 1 0 0 0,-1 0-1 0 0,1 0 1 0 0,-1 1-1 0 0,0 0 1 0 0,0 0 0 0 0,0 1-1 0 0,0 1 1 0 0,-1 0 0 0 0,1 0-1 0 0,-1 1 1 0 0,1 0-1 0 0,-12 1 1 0 0,20 0-20 0 0,0 0-1 0 0,0 1 0 0 0,0-1 1 0 0,0 1-1 0 0,0-1 1 0 0,0 1-1 0 0,1-1 1 0 0,-1 1-1 0 0,0 0 1 0 0,0 0-1 0 0,1 0 1 0 0,-1 0-1 0 0,0 0 1 0 0,1 1-1 0 0,-1-1 1 0 0,1 0-1 0 0,-3 4 1 0 0,3-3-420 0 0,-1 0 0 0 0,1 0 0 0 0,0 0 0 0 0,0 0 0 0 0,1 0 0 0 0,-1 1 0 0 0,0-1 0 0 0,1 0 0 0 0,-1 1 0 0 0,1-1 1 0 0,0 0-1 0 0,0 1 0 0 0,0-1 0 0 0,0 5 0 0 0,2 7-4737 0 0</inkml:trace>
</inkml:ink>
</file>

<file path=ppt/ink/ink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1:37.7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8 16283 0 0,'1'-1'366'0'0,"-1"1"-1"0"0,1-1 0 0 0,0 0 0 0 0,0 0 1 0 0,0 1-1 0 0,1-1 0 0 0,-1 1 0 0 0,0-1 1 0 0,0 1-1 0 0,0-1 0 0 0,0 1 0 0 0,0 0 1 0 0,1-1-1 0 0,-1 1 0 0 0,0 0 0 0 0,0 0 1 0 0,0 0-1 0 0,1 0 0 0 0,-1 0 0 0 0,0 0 1 0 0,0 0-1 0 0,1 1 0 0 0,1 0 0 0 0,-2 0-123 0 0,1 0-1 0 0,-1 0 0 0 0,1 0 0 0 0,-1 0 1 0 0,1 1-1 0 0,-1-1 0 0 0,0 0 0 0 0,0 1 1 0 0,1-1-1 0 0,-1 1 0 0 0,0 0 0 0 0,-1-1 1 0 0,3 5-1 0 0,1 6-137 0 0,0 1 0 0 0,-1 0 0 0 0,3 22 0 0 0,-3-21 483 0 0,7 54-425 0 0,-6-31-216 0 0,13 47 0 0 0,-14-72-647 0 0,1 0 1 0 0,1-1-1 0 0,0 0 1 0 0,9 16 0 0 0,2-9-4498 0 0,-16-18 4750 0 0,1 0 0 0 0,-1 1 1 0 0,1-1-1 0 0,0 0 0 0 0,-1 0 1 0 0,1 1-1 0 0,-1-1 1 0 0,1 0-1 0 0,0 0 0 0 0,-1 0 1 0 0,1 0-1 0 0,0 0 0 0 0,-1 0 1 0 0,1 1-1 0 0,-1-2 0 0 0,1 1 1 0 0,0 0-1 0 0,-1 0 1 0 0,1 0-1 0 0,0 0 0 0 0,0-1 1 0 0</inkml:trace>
</inkml:ink>
</file>

<file path=ppt/ink/ink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1:38.1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26 14547 0 0,'0'-1'241'0'0,"-1"1"0"0"0,1-1-1 0 0,0 0 1 0 0,-1 1 0 0 0,1-1 0 0 0,0 1-1 0 0,-1-1 1 0 0,1 0 0 0 0,0 1 0 0 0,0-1-1 0 0,0 0 1 0 0,-1 1 0 0 0,1-1 0 0 0,0 0-1 0 0,0 1 1 0 0,0-1 0 0 0,0 0 0 0 0,0 1-1 0 0,0-1 1 0 0,1 0 0 0 0,-1 1 0 0 0,0-1-1 0 0,0 0 1 0 0,0 1 0 0 0,1-1 0 0 0,-1 1-1 0 0,0-1 1 0 0,1 0 0 0 0,-1 1 0 0 0,0-1-1 0 0,1 1 1 0 0,-1-1 0 0 0,1 1 0 0 0,-1-1-1 0 0,1 1 1 0 0,-1-1 0 0 0,1 0 0 0 0,1 1-36 0 0,1-1 0 0 0,-1 1 1 0 0,0 0-1 0 0,0-1 1 0 0,1 1-1 0 0,-1 0 0 0 0,0 1 1 0 0,1-1-1 0 0,-1 0 1 0 0,0 0-1 0 0,3 2 0 0 0,10 2-175 0 0,0 1 0 0 0,21 10 0 0 0,-31-13-11 0 0,-1 0 1 0 0,0 0 0 0 0,0 0-1 0 0,0 1 1 0 0,0 0 0 0 0,0-1-1 0 0,0 1 1 0 0,-1 1 0 0 0,0-1 0 0 0,1 1-1 0 0,-1-1 1 0 0,-1 1 0 0 0,1 0-1 0 0,0 0 1 0 0,-1 0 0 0 0,0 0-1 0 0,0 0 1 0 0,2 8 0 0 0,-3-7-18 0 0,0 0 1 0 0,-1-1-1 0 0,0 1 1 0 0,0 0-1 0 0,0 0 1 0 0,-1 0-1 0 0,1 0 1 0 0,-1 0-1 0 0,-1-1 1 0 0,1 1-1 0 0,-1 0 1 0 0,1-1-1 0 0,-1 1 0 0 0,0-1 1 0 0,-1 0-1 0 0,1 0 1 0 0,-7 8-1 0 0,-20 17-26 0 0,24-25 8 0 0,1 0 0 0 0,0 0-1 0 0,-1 0 1 0 0,1 0 0 0 0,1 1 0 0 0,-1 0 0 0 0,-5 9 0 0 0,9-14 12 0 0,1 0 0 0 0,-1 1 0 0 0,0-1 0 0 0,0 0 0 0 0,1 1 0 0 0,-1-1 0 0 0,0 0 0 0 0,1 1 0 0 0,-1-1 0 0 0,0 0 0 0 0,1 0-1 0 0,-1 1 1 0 0,0-1 0 0 0,1 0 0 0 0,-1 0 0 0 0,0 0 0 0 0,1 0 0 0 0,-1 1 0 0 0,1-1 0 0 0,-1 0 0 0 0,1 0 0 0 0,-1 0 0 0 0,0 0 0 0 0,1 0 0 0 0,-1 0 0 0 0,1 0 0 0 0,-1 0 0 0 0,0 0 0 0 0,1 0 0 0 0,-1 0 0 0 0,1-1 0 0 0,-1 1 0 0 0,1 0-1 0 0,-1 0 1 0 0,1 0 0 0 0,18-3 45 0 0,9-5-238 0 0,-1-1 0 0 0,0-1 1 0 0,35-18-1 0 0,3-1-5066 0 0,-54 22-270 0 0,-19 5 327 0 0,-1 8-918 0 0</inkml:trace>
  <inkml:trace contextRef="#ctx0" brushRef="#br0" timeOffset="1">84 419 14283 0 0,'17'9'7794'0'0,"7"-5"-5402"0"0,22-3-1410 0 0,-23-3-714 0 0,0-1 0 0 0,0-2 1 0 0,0 0-1 0 0,33-12 0 0 0,-34 9-2679 0 0,-1-1 0 0 0,27-16 0 0 0,-39 18-2714 0 0</inkml:trace>
</inkml:ink>
</file>

<file path=ppt/ink/ink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1:39.1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1 140 6233 0 0,'2'4'835'0'0,"-1"-1"0"0"0,0 1 0 0 0,0 0 0 0 0,0-1 0 0 0,0 1-1 0 0,-1 0 1 0 0,1-1 0 0 0,-1 1 0 0 0,0 0 0 0 0,0-1 0 0 0,0 5-1 0 0,-1 8-201 0 0,2-4-430 0 0,0 1-1 0 0,0 0 1 0 0,2-1 0 0 0,-1 0 0 0 0,8 20 0 0 0,-8-25-210 0 0,0-1 1 0 0,1 0-1 0 0,0 0 0 0 0,0 0 0 0 0,0-1 1 0 0,1 1-1 0 0,0-1 0 0 0,0 1 0 0 0,0-1 1 0 0,1-1-1 0 0,-1 1 0 0 0,9 5 0 0 0,-13-9-15 0 0,1-1 1 0 0,-1 1-1 0 0,1-1 0 0 0,0 0 0 0 0,-1 1 0 0 0,1-1 1 0 0,0 0-1 0 0,-1 1 0 0 0,1-1 0 0 0,0 0 1 0 0,-1 0-1 0 0,1 0 0 0 0,0 1 0 0 0,0-1 0 0 0,-1 0 1 0 0,1 0-1 0 0,0 0 0 0 0,-1 0 0 0 0,1 0 0 0 0,0-1 1 0 0,0 1-1 0 0,-1 0 0 0 0,1 0 0 0 0,0 0 0 0 0,-1-1 1 0 0,1 1-1 0 0,0 0 0 0 0,-1-1 0 0 0,1 1 1 0 0,0 0-1 0 0,-1-1 0 0 0,1 1 0 0 0,-1-1 0 0 0,1 1 1 0 0,-1-1-1 0 0,1 1 0 0 0,-1-1 0 0 0,1 1 0 0 0,-1-1 1 0 0,0 0-1 0 0,1 1 0 0 0,-1-1 0 0 0,0 0 1 0 0,1 1-1 0 0,-1-1 0 0 0,0 0 0 0 0,0 1 0 0 0,0-1 1 0 0,1 0-1 0 0,-1 0 0 0 0,0-1 0 0 0,1-3-161 0 0,0 0 1 0 0,-1-1-1 0 0,1 1 0 0 0,-1 0 0 0 0,-1-9 0 0 0,-4-15-417 0 0,-16-49-1 0 0,15 61 723 0 0,1 0 1 0 0,0-1-1 0 0,1 1 1 0 0,1-1-1 0 0,1 0 1 0 0,0 0-1 0 0,2-35 1 0 0,0 52-67 0 0,1-1 1 0 0,-1 0-1 0 0,1 0 0 0 0,-1 1 1 0 0,1-1-1 0 0,0 0 0 0 0,-1 1 1 0 0,1-1-1 0 0,0 1 0 0 0,0-1 1 0 0,0 1-1 0 0,0 0 0 0 0,0-1 1 0 0,0 1-1 0 0,1 0 0 0 0,-1-1 1 0 0,0 1-1 0 0,1 0 0 0 0,-1 0 1 0 0,1 0-1 0 0,-1 0 0 0 0,4-1 1 0 0,-1 1 12 0 0,0 0-1 0 0,0 0 1 0 0,0 0 0 0 0,0 1 0 0 0,0-1-1 0 0,0 1 1 0 0,0 0 0 0 0,0 0 0 0 0,8 2 0 0 0,-5-2 34 0 0,-1 1 0 0 0,0 1 1 0 0,0-1-1 0 0,0 1 0 0 0,-1 0 0 0 0,1 1 1 0 0,0-1-1 0 0,-1 1 0 0 0,0 0 1 0 0,1 1-1 0 0,-1-1 0 0 0,0 1 1 0 0,8 8-1 0 0,-12-9-62 0 0,1 0 0 0 0,-1 0 0 0 0,0 0 0 0 0,0 0 0 0 0,0 0 0 0 0,-1 0 0 0 0,1 0 1 0 0,-1 0-1 0 0,0 1 0 0 0,0-1 0 0 0,0 0 0 0 0,0 0 0 0 0,0 0 0 0 0,0 1 0 0 0,-1-1 0 0 0,0 0 0 0 0,0 0 0 0 0,0 0 0 0 0,0 0 0 0 0,0 0 0 0 0,0 0 0 0 0,-1 0 0 0 0,0-1 0 0 0,1 1 1 0 0,-5 4-1 0 0,-2 5-51 0 0,-1 0 1 0 0,-1-1-1 0 0,0-1 1 0 0,-15 13-1 0 0,17-16-27 0 0,-1 0 0 0 0,0 0-1 0 0,0-1 1 0 0,-1 0 0 0 0,1-1-1 0 0,-1 0 1 0 0,-21 7 0 0 0,40-23-592 0 0,9-4 561 0 0,1 5 36 0 0,1 1 1 0 0,1 1-1 0 0,-1 1 0 0 0,1 1 0 0 0,1 1 0 0 0,-1 1 0 0 0,25-2 0 0 0,-3-1-889 0 0,-39 6 614 0 0,17-1-2249 0 0,-21 2 2349 0 0,1 0 1 0 0,-1 0 0 0 0,1 0-1 0 0,-1 0 1 0 0,1 0-1 0 0,-1 0 1 0 0,1 0 0 0 0,-1 0-1 0 0,1 0 1 0 0,-1 0 0 0 0,1 0-1 0 0,-1 0 1 0 0,1 1 0 0 0,-1-1-1 0 0,1 0 1 0 0,-1 0 0 0 0,0 1-1 0 0,1-1 1 0 0,-1 0 0 0 0,1 1-1 0 0,-1-1 1 0 0,0 0 0 0 0,1 1-1 0 0,-1-1 1 0 0,0 0-1 0 0,1 1 1 0 0,-1-1 0 0 0,0 1-1 0 0,0-1 1 0 0,0 1 0 0 0,1-1-1 0 0,-1 1 1 0 0,0 0 0 0 0,0 6-4491 0 0</inkml:trace>
</inkml:ink>
</file>

<file path=ppt/ink/ink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1:39.4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146 0 7866 0 0,'-8'2'1025'0'0,"-2"0"742"0"0,1 0 1 0 0,0 1-1 0 0,0 0 1 0 0,-14 6-1 0 0,20-7-1625 0 0,0 0 0 0 0,0 0 0 0 0,1 0 0 0 0,-1 0 0 0 0,1 0 1 0 0,-1 1-1 0 0,1-1 0 0 0,0 1 0 0 0,0 0 0 0 0,0-1 0 0 0,0 1 0 0 0,0 0 0 0 0,1 0 0 0 0,-1 0 0 0 0,1 0 0 0 0,-2 6 0 0 0,-1 7-670 0 0,-2 0 0 0 0,0 0 0 0 0,-1 0 1 0 0,-9 15-1 0 0,53-50-278 0 0,-26 14 808 0 0,8-3 89 0 0,-1 0 0 0 0,2 2 0 0 0,-1 0 0 0 0,26-4 0 0 0,-33 8-323 0 0,-1 1 1 0 0,1 0-1 0 0,-1 0 1 0 0,1 2-1 0 0,0-1 1 0 0,-1 1-1 0 0,1 1 1 0 0,21 6-1 0 0,-21-2-5081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28:53.7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0 12387 0 0,'-3'19'2175'0'0,"0"1"1"0"0,1 18 0 0 0,5 42 689 0 0,20 77-1585 0 0,-20-143-1113 0 0,0 6-125 0 0,1-1 0 0 0,0 1-1 0 0,2-1 1 0 0,12 28 0 0 0,-15-41-55 0 0,0-1 0 0 0,0 1 1 0 0,1-1-1 0 0,-1 0 1 0 0,1 0-1 0 0,1 0 1 0 0,-1 0-1 0 0,1-1 0 0 0,-1 0 1 0 0,1 0-1 0 0,1 0 1 0 0,-1 0-1 0 0,0-1 1 0 0,1 0-1 0 0,0 0 0 0 0,0-1 1 0 0,0 1-1 0 0,7 1 1 0 0,0-2-399 0 0,-1 1 1 0 0,1-2 0 0 0,0 1 0 0 0,-1-2-1 0 0,1 0 1 0 0,0 0 0 0 0,19-4-1 0 0,4-3-5608 0 0,47-15 0 0 0,-64 16 1137 0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3:36.9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12771 0 0,'0'66'8892'0'0,"-1"29"-3104"0"0,5 1-5645 0 0,-1-70-1138 0 0,0 0 0 0 0,1 0 0 0 0,2-1-1 0 0,1 0 1 0 0,11 29 0 0 0,-17-52 640 0 0,13 27-4521 0 0,0-13-1950 0 0,-5-11 637 0 0</inkml:trace>
</inkml:ink>
</file>

<file path=ppt/ink/ink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1:39.8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49 12723 0 0,'-6'9'2593'0'0,"17"-10"-1043"0"0,31-19-332 0 0,-23 11-855 0 0,-7 4-300 0 0,-4 1-39 0 0,-1 1 0 0 0,1 0 0 0 0,0 0-1 0 0,1 0 1 0 0,-1 1 0 0 0,0 1 0 0 0,1-1-1 0 0,14 0 1 0 0,-22 3-25 0 0,0-1 1 0 0,-1 0-1 0 0,1 0 1 0 0,0 0-1 0 0,0 0 1 0 0,0 0-1 0 0,-1 1 1 0 0,1-1-1 0 0,0 0 1 0 0,0 1-1 0 0,-1-1 1 0 0,1 1-1 0 0,0-1 1 0 0,-1 0-1 0 0,1 1 1 0 0,-1 0-1 0 0,1-1 1 0 0,-1 1-1 0 0,1-1 1 0 0,-1 1-1 0 0,1 0 1 0 0,-1-1-1 0 0,1 1 1 0 0,-1 0-1 0 0,0-1 1 0 0,1 1-1 0 0,-1 0 1 0 0,0 0-1 0 0,1 1 1 0 0,-1 0-29 0 0,0 1 0 0 0,0-1 0 0 0,0 1 0 0 0,-1-1 0 0 0,1 1 0 0 0,0-1 0 0 0,-1 1 0 0 0,0-1 0 0 0,-1 5 0 0 0,-3 4-107 0 0,-1-1 0 0 0,-13 20 1 0 0,-33 43 350 0 0,52-73-204 0 0,-1 0 1 0 0,1 0-1 0 0,0 0 1 0 0,0 0-1 0 0,0 1 1 0 0,0-1-1 0 0,0 0 1 0 0,0 0-1 0 0,0 0 1 0 0,0 0-1 0 0,0 1 1 0 0,-1-1-1 0 0,1 0 1 0 0,0 0-1 0 0,0 0 1 0 0,0 1-1 0 0,0-1 1 0 0,0 0-1 0 0,0 0 1 0 0,0 0-1 0 0,0 1 1 0 0,0-1-1 0 0,0 0 1 0 0,1 0-1 0 0,-1 0 1 0 0,0 1-1 0 0,0-1 1 0 0,0 0-1 0 0,0 0 0 0 0,0 0 1 0 0,0 0-1 0 0,0 1 1 0 0,0-1-1 0 0,1 0 1 0 0,-1 0-1 0 0,0 0 1 0 0,0 0-1 0 0,0 1 1 0 0,0-1-1 0 0,0 0 1 0 0,1 0-1 0 0,-1 0 1 0 0,0 0-1 0 0,14 1 217 0 0,19-7-45 0 0,-29 5-98 0 0,15-3-143 0 0,-1-1 1 0 0,1-1-1 0 0,-1-1 0 0 0,23-11 0 0 0,-31 12-639 0 0,0 0 0 0 0,0 0 0 0 0,10-10 0 0 0,-13 10-618 0 0,0-1 0 0 0,0 0-1 0 0,-1 0 1 0 0,8-11-1 0 0,3-9-4441 0 0</inkml:trace>
</inkml:ink>
</file>

<file path=ppt/ink/ink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1:40.2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44 10026 0 0,'0'-1'223'0'0,"0"-1"-1"0"0,1 0 1 0 0,-1 1-1 0 0,0-1 1 0 0,0 1-1 0 0,1-1 1 0 0,-1 0 0 0 0,1 1-1 0 0,-1-1 1 0 0,1 1-1 0 0,-1-1 1 0 0,1 1-1 0 0,0-1 1 0 0,0 1-1 0 0,0 0 1 0 0,0-1-1 0 0,0 1 1 0 0,0 0 0 0 0,0 0-1 0 0,1 0 1 0 0,-1 0-1 0 0,0 0 1 0 0,1 0-1 0 0,1-1 1 0 0,0 0-80 0 0,1 1 1 0 0,-1 0-1 0 0,1 0 1 0 0,0 0-1 0 0,0 0 1 0 0,-1 0-1 0 0,1 1 1 0 0,0 0-1 0 0,0 0 1 0 0,6 0-1 0 0,-4 1-44 0 0,0-1 0 0 0,0 1 0 0 0,0 0-1 0 0,1 1 1 0 0,-1 0 0 0 0,0 0 0 0 0,-1 0-1 0 0,1 0 1 0 0,0 1 0 0 0,-1 0-1 0 0,1 0 1 0 0,-1 1 0 0 0,8 5 0 0 0,-11-5-53 0 0,1-1 0 0 0,-1 0 0 0 0,0 1 0 0 0,0 0 0 0 0,0-1 1 0 0,-1 1-1 0 0,1 0 0 0 0,-1 0 0 0 0,0 0 0 0 0,0 0 0 0 0,0 0 0 0 0,-1 0 1 0 0,1 0-1 0 0,-1 0 0 0 0,0 0 0 0 0,0 0 0 0 0,-1 5 0 0 0,-2 7 34 0 0,-1 1 0 0 0,0-2-1 0 0,-7 19 1 0 0,6-23-65 0 0,1 0 0 0 0,1 0 0 0 0,0 0 0 0 0,1 1 0 0 0,0-1 0 0 0,-1 18 1 0 0,3-28-23 0 0,0 0 0 0 0,0 0 0 0 0,0 0 0 0 0,0 0 0 0 0,0 0 1 0 0,0 0-1 0 0,0 0 0 0 0,0 0 0 0 0,1 0 0 0 0,-1 0 0 0 0,0 0 1 0 0,1 0-1 0 0,-1 0 0 0 0,1 0 0 0 0,-1 0 0 0 0,1-1 0 0 0,-1 1 1 0 0,1 0-1 0 0,-1 0 0 0 0,1-1 0 0 0,0 1 0 0 0,0 0 0 0 0,-1 0 1 0 0,1-1-1 0 0,0 1 0 0 0,0-1 0 0 0,1 1 0 0 0,-1 0 2 0 0,1-1 0 0 0,0 0 0 0 0,-1 0 0 0 0,1 0 0 0 0,-1-1 0 0 0,1 1 0 0 0,-1 0 0 0 0,1-1 0 0 0,0 1 0 0 0,-1 0 0 0 0,1-1 0 0 0,-1 0 0 0 0,0 1 0 0 0,1-1 0 0 0,1-1 0 0 0,6-4-282 0 0,0 0 0 0 0,-1-1-1 0 0,14-14 1 0 0,1-3-2697 0 0,20-27-1 0 0,-38 44 2599 0 0,0 0-1 0 0,0-1 1 0 0,0 0 0 0 0,-1 1-1 0 0,0-1 1 0 0,-1-1 0 0 0,0 1-1 0 0,0 0 1 0 0,1-11-1 0 0,-3 18 479 0 0,-1 1-1 0 0,0-1 0 0 0,0 0 0 0 0,0 1 0 0 0,0-1 0 0 0,0 1 0 0 0,1-1 0 0 0,-1 1 0 0 0,0-1 0 0 0,0 0 0 0 0,0 1 0 0 0,-1-1 0 0 0,1 0 0 0 0,0 1 0 0 0,0-1 1 0 0,0 1-1 0 0,0-1 0 0 0,-1 1 0 0 0,1-1 0 0 0,0 1 0 0 0,0-1 0 0 0,-1 0 0 0 0,1 1 0 0 0,0 0 0 0 0,-1-1 0 0 0,1 1 0 0 0,-1-1 0 0 0,1 1 0 0 0,-1-1 0 0 0,1 1 1 0 0,0 0-1 0 0,-1-1 0 0 0,0 1 0 0 0,1 0 0 0 0,-1-1 0 0 0,1 1 0 0 0,-1 0 0 0 0,1 0 0 0 0,-1 0 0 0 0,1 0 0 0 0,-1-1 0 0 0,0 1 0 0 0,1 0 0 0 0,-1 0 0 0 0,1 0 1 0 0,-1 0-1 0 0,-1 0 0 0 0,1 1 64 0 0,0-1 1 0 0,0 1-1 0 0,-1-1 1 0 0,1 0-1 0 0,0 1 1 0 0,0 0-1 0 0,0-1 1 0 0,0 1-1 0 0,0 0 1 0 0,0-1-1 0 0,0 1 1 0 0,0 0-1 0 0,0 0 1 0 0,0 0-1 0 0,1 0 1 0 0,-1 0-1 0 0,0 0 1 0 0,1 0 0 0 0,-1 0-1 0 0,0 0 1 0 0,1 0-1 0 0,-1 1 1 0 0,1-1-1 0 0,-1 1 1 0 0,-3 20-296 0 0,1-1 0 0 0,1 1 0 0 0,0 0 0 0 0,2 0 0 0 0,1-1 1 0 0,6 42-1 0 0,-7-62 118 0 0,0-1 1 0 0,0 1 0 0 0,0-1 0 0 0,0 0-1 0 0,0 1 1 0 0,0-1 0 0 0,0 1 0 0 0,1-1-1 0 0,-1 0 1 0 0,0 1 0 0 0,0-1-1 0 0,0 0 1 0 0,1 1 0 0 0,-1-1 0 0 0,0 0-1 0 0,0 1 1 0 0,1-1 0 0 0,-1 0 0 0 0,0 0-1 0 0,1 1 1 0 0,-1-1 0 0 0,0 0-1 0 0,1 0 1 0 0,-1 1 0 0 0,0-1 0 0 0,1 0-1 0 0,-1 0 1 0 0,0 0 0 0 0,1 0 0 0 0,0 1-1 0 0,12-8-261 0 0,13-24 220 0 0,-19 22-1 0 0,2-1-103 0 0,1 1 0 0 0,0 0-1 0 0,0 0 1 0 0,1 1 0 0 0,0 0-1 0 0,17-8 1 0 0,-12 8-1258 0 0,1 1 0 0 0,22-7 0 0 0,-19 3-1880 0 0,-11 6-282 0 0</inkml:trace>
</inkml:ink>
</file>

<file path=ppt/ink/ink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1:41.0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 47 8258 0 0,'-8'-5'2446'0'0,"-6"-2"1955"0"0,14 7-4284 0 0,0 0 0 0 0,0 0 1 0 0,-1 0-1 0 0,1 0 1 0 0,0 0-1 0 0,0 0 0 0 0,-1 0 1 0 0,1 0-1 0 0,0 0 1 0 0,0 0-1 0 0,0 0 1 0 0,-1 0-1 0 0,1 0 0 0 0,0 0 1 0 0,0 0-1 0 0,-1 0 1 0 0,1 0-1 0 0,0 1 0 0 0,0-1 1 0 0,0 0-1 0 0,-1 0 1 0 0,1 0-1 0 0,0 0 0 0 0,0 0 1 0 0,0 1-1 0 0,0-1 1 0 0,-1 0-1 0 0,1 0 1 0 0,0 0-1 0 0,0 1 0 0 0,0-1 1 0 0,0 0-1 0 0,0 0 1 0 0,0 0-1 0 0,0 1 0 0 0,0-1 1 0 0,0 0-1 0 0,0 0 1 0 0,-1 1-1 0 0,1-1 0 0 0,0 0 1 0 0,0 0-1 0 0,0 0 1 0 0,0 1-1 0 0,1-1 1 0 0,-1 0-1 0 0,0 0 0 0 0,0 1 1 0 0,0-1-1 0 0,39-7 1761 0 0,-26 6-1836 0 0,1-1 0 0 0,-1 0-1 0 0,0 0 1 0 0,0-2 0 0 0,0 0 0 0 0,0 0 0 0 0,22-12 0 0 0,-45 22-52 0 0,-1 1-1 0 0,2 0 1 0 0,-1 1 0 0 0,1 0 0 0 0,0 0 0 0 0,1 1 0 0 0,0 0 0 0 0,-11 17 0 0 0,15-20 33 0 0,0 1 1 0 0,1-1-1 0 0,0 1 1 0 0,0 0-1 0 0,0 0 0 0 0,1 0 1 0 0,1 1-1 0 0,-1-1 1 0 0,1 0-1 0 0,0 1 1 0 0,0-1-1 0 0,1 1 1 0 0,0-1-1 0 0,1 1 1 0 0,0-1-1 0 0,2 12 1 0 0,-3-16-18 0 0,1 1 1 0 0,0-1-1 0 0,0 0 1 0 0,0 1-1 0 0,1-1 1 0 0,-1 0 0 0 0,1 0-1 0 0,0 0 1 0 0,0 0-1 0 0,0 0 1 0 0,0 0-1 0 0,0 0 1 0 0,1-1-1 0 0,-1 1 1 0 0,5 3 0 0 0,-4-5-10 0 0,-1 0 1 0 0,0 0 0 0 0,0 0 0 0 0,0-1 0 0 0,1 1-1 0 0,-1 0 1 0 0,0-1 0 0 0,1 0 0 0 0,-1 1 0 0 0,1-1-1 0 0,-1 0 1 0 0,0 0 0 0 0,1 0 0 0 0,-1-1 0 0 0,1 1-1 0 0,-1-1 1 0 0,0 1 0 0 0,1-1 0 0 0,-1 0 0 0 0,0 0-1 0 0,0 0 1 0 0,0 0 0 0 0,4-2 0 0 0,56-36-517 0 0,24-12-2947 0 0,-75 45 2784 0 0,-1 1 0 0 0,1 1 0 0 0,0 0 0 0 0,0 0 1 0 0,1 1-1 0 0,13-1 0 0 0,-24 3 658 0 0,-1 1-1 0 0,0 0 1 0 0,1 0 0 0 0,-1 0 0 0 0,0 0 0 0 0,1 0-1 0 0,-1 0 1 0 0,0 0 0 0 0,1 0 0 0 0,-1 0 0 0 0,1 0-1 0 0,-1 0 1 0 0,0 0 0 0 0,1 0 0 0 0,-1 0 0 0 0,0 0-1 0 0,1 0 1 0 0,-1 0 0 0 0,0 0 0 0 0,1 0 0 0 0,-1 1-1 0 0,0-1 1 0 0,1 0 0 0 0,-1 0 0 0 0,0 0 0 0 0,1 1-1 0 0,-1-1 1 0 0,0 0 0 0 0,0 0 0 0 0,1 1 0 0 0,-1-1-1 0 0,0 0 1 0 0,0 1 0 0 0,1-1 0 0 0,-1 0 0 0 0,0 0-1 0 0,0 1 1 0 0,0-1 0 0 0,0 0 0 0 0,0 1 0 0 0,0-1-1 0 0,1 1 1 0 0,-9 17-245 0 0,-21 17 635 0 0,12-18 132 0 0,3-4 517 0 0,0 0-1 0 0,1 2 1 0 0,0 0-1 0 0,1 0 1 0 0,1 1-1 0 0,-13 25 1 0 0,9-17-327 0 0,13-21-673 0 0,-1 1 0 0 0,0 0 0 0 0,1 0 0 0 0,0 0-1 0 0,0 0 1 0 0,0 0 0 0 0,1 0 0 0 0,-1 1 0 0 0,1-1 0 0 0,-1 6 0 0 0,2-9-19 0 0,1-1-1 0 0,-1 0 1 0 0,0 1 0 0 0,0-1-1 0 0,1 0 1 0 0,-1 1 0 0 0,0-1-1 0 0,1 0 1 0 0,-1 1 0 0 0,0-1-1 0 0,1 0 1 0 0,-1 1-1 0 0,0-1 1 0 0,1 0 0 0 0,-1 0-1 0 0,1 0 1 0 0,-1 1 0 0 0,0-1-1 0 0,1 0 1 0 0,-1 0 0 0 0,1 0-1 0 0,-1 0 1 0 0,1 0 0 0 0,-1 0-1 0 0,0 0 1 0 0,1 0-1 0 0,-1 0 1 0 0,1 0 0 0 0,-1 0-1 0 0,1 0 1 0 0,-1 0 0 0 0,1 0-1 0 0,-1 0 1 0 0,0-1 0 0 0,1 1-1 0 0,-1 0 1 0 0,1 0 0 0 0,-1 0-1 0 0,0-1 1 0 0,1 0-1 0 0,24-8-51 0 0,-23 8 47 0 0,120-47-527 0 0,-40 19-3146 0 0,-11 4-4285 0 0,-42 15 1963 0 0</inkml:trace>
</inkml:ink>
</file>

<file path=ppt/ink/ink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1:41.3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11 12443 0 0,'-2'-10'7913'0'0,"-3"20"-5020"0"0,-2 19-1722 0 0,7-23-1129 0 0,0 0 0 0 0,0 0 0 0 0,0 1 0 0 0,1-1 0 0 0,0 0 0 0 0,0 0 0 0 0,0 0-1 0 0,1 0 1 0 0,0-1 0 0 0,0 1 0 0 0,0 0 0 0 0,1-1 0 0 0,4 8 0 0 0,-3-8-47 0 0,-1-1 0 0 0,1 0 0 0 0,0-1-1 0 0,0 1 1 0 0,0-1 0 0 0,1 0 0 0 0,-1 0 0 0 0,1 0-1 0 0,0 0 1 0 0,0-1 0 0 0,0 0 0 0 0,0 0 0 0 0,0 0-1 0 0,0-1 1 0 0,9 2 0 0 0,-3-2 5 0 0,1 0 0 0 0,0 0 0 0 0,0-1 0 0 0,0-1 0 0 0,14-2 0 0 0,-15 2-3 0 0,1 0 0 0 0,-1 0 0 0 0,1 1 0 0 0,0 1 0 0 0,11 1-1 0 0,-21-2 19 0 0,0 0 0 0 0,-1 1 0 0 0,1-1 0 0 0,0 1 0 0 0,0-1 0 0 0,-1 1 0 0 0,1 0 0 0 0,-1 0 0 0 0,1 0 0 0 0,0 0 0 0 0,-1 0 0 0 0,1 0 0 0 0,-1 0 0 0 0,0 0 0 0 0,1 0 1 0 0,-1 1-1 0 0,0-1 0 0 0,0 0 0 0 0,0 1 0 0 0,0-1 0 0 0,0 1 0 0 0,1 3 0 0 0,-1-2 29 0 0,0 0 1 0 0,-1 0-1 0 0,1 0 1 0 0,-1 1 0 0 0,0-1-1 0 0,0 0 1 0 0,0 0-1 0 0,-1 0 1 0 0,1 0-1 0 0,-1 1 1 0 0,1-1 0 0 0,-2 3-1 0 0,-3 6-275 0 0,1-1-1 0 0,-1 0 1 0 0,-1 0-1 0 0,0 0 1 0 0,-13 16-1 0 0,-1-9-2897 0 0,19-18 2691 0 0,-1 1 0 0 0,1-1 0 0 0,0 1 1 0 0,-1-1-1 0 0,1 0 0 0 0,-1 0 0 0 0,1 0 0 0 0,-1 1 1 0 0,1-1-1 0 0,-1-1 0 0 0,1 1 0 0 0,-1 0 1 0 0,1 0-1 0 0,-1 0 0 0 0,1-1 0 0 0,0 1 0 0 0,-1-1 1 0 0,1 1-1 0 0,-1-1 0 0 0,1 0 0 0 0,0 1 1 0 0,0-1-1 0 0,-3-2 0 0 0,-11-8-6110 0 0</inkml:trace>
</inkml:ink>
</file>

<file path=ppt/ink/ink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1:41.7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1 182 16003 0 0,'105'6'6460'0'0,"-2"0"-5127"0"0,-84-6-2056 0 0,0-1-1 0 0,0-1 0 0 0,24-5 1 0 0,-39 6-123 0 0,-1 0 0 0 0,1 0 0 0 0,-1 0 0 0 0,0-1 0 0 0,1 1 0 0 0,-1-1 0 0 0,0 0 0 0 0,0 0 0 0 0,0 0 0 0 0,0-1 0 0 0,0 1 0 0 0,-1-1 0 0 0,1 1 0 0 0,-1-1 0 0 0,0 0 0 0 0,1 0 0 0 0,-1 0 0 0 0,0 0 0 0 0,1-5 0 0 0,3-3-2104 0 0</inkml:trace>
  <inkml:trace contextRef="#ctx0" brushRef="#br0" timeOffset="1">386 7 6281 0 0,'-3'-6'13248'0'0,"9"25"-8606"0"0,-2-1-4149 0 0,7 110 1806 0 0,4 29-1736 0 0,-12-138-1006 0 0,2 1 0 0 0,0-1 0 0 0,0-1 0 0 0,2 1 0 0 0,17 33 0 0 0,-1-18-2740 0 0,-22-32 2662 0 0,0 0 0 0 0,1 0 0 0 0,-1 0 1 0 0,1-1-1 0 0,0 1 0 0 0,0-1 0 0 0,0 1 0 0 0,0-1 0 0 0,0 0 1 0 0,0 1-1 0 0,0-1 0 0 0,0 0 0 0 0,0 0 0 0 0,3 0 0 0 0,3-4-3900 0 0,0-4-1581 0 0</inkml:trace>
</inkml:ink>
</file>

<file path=ppt/ink/ink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1:42.1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19 16484 0 0,'0'-1'130'0'0,"-1"1"0"0"0,1-1 0 0 0,0 0 0 0 0,0 1 0 0 0,0-1 0 0 0,0 0 0 0 0,0 1 0 0 0,0-1 0 0 0,1 0 0 0 0,-1 1 1 0 0,0-1-1 0 0,0 1 0 0 0,0-1 0 0 0,1 0 0 0 0,-1 1 0 0 0,0-1 0 0 0,0 1 0 0 0,1-1 0 0 0,-1 1 0 0 0,1-1 1 0 0,-1 1-1 0 0,0-1 0 0 0,1 1 0 0 0,-1-1 0 0 0,1 1 0 0 0,-1 0 0 0 0,1-1 0 0 0,-1 1 0 0 0,1-1 0 0 0,-1 1 1 0 0,1 0-1 0 0,0 0 0 0 0,-1-1 0 0 0,1 1 0 0 0,-1 0 0 0 0,1 0 0 0 0,0 0 0 0 0,-1 0 0 0 0,1 0 0 0 0,0 0 1 0 0,-1 0-1 0 0,1 0 0 0 0,0 0 0 0 0,-1 0 0 0 0,2 0 0 0 0,31 2 722 0 0,-27 0-787 0 0,1-1 0 0 0,-1 1 1 0 0,0 0-1 0 0,0 0 1 0 0,0 0-1 0 0,-1 1 0 0 0,1 0 1 0 0,0 0-1 0 0,-1 1 1 0 0,0-1-1 0 0,0 1 0 0 0,0 0 1 0 0,0 1-1 0 0,-1-1 0 0 0,1 1 1 0 0,-1 0-1 0 0,0 0 1 0 0,-1 0-1 0 0,1 1 0 0 0,-1-1 1 0 0,0 1-1 0 0,-1 0 1 0 0,1 0-1 0 0,-1 0 0 0 0,0 0 1 0 0,0 0-1 0 0,-1 0 1 0 0,1 12-1 0 0,-1-5-49 0 0,-1 0 1 0 0,0 0-1 0 0,-1 0 1 0 0,0 0-1 0 0,-1 0 0 0 0,0 0 1 0 0,-1 0-1 0 0,-1 0 0 0 0,0-1 1 0 0,-1 0-1 0 0,0 0 1 0 0,-1 0-1 0 0,-9 14 0 0 0,14-25-15 0 0,0 0 0 0 0,1 0-1 0 0,-1 0 1 0 0,0 0-1 0 0,0 0 1 0 0,0 0-1 0 0,1 0 1 0 0,-1 0-1 0 0,1 0 1 0 0,-1 1 0 0 0,1-1-1 0 0,-1 0 1 0 0,1 0-1 0 0,0 1 1 0 0,-1-1-1 0 0,1 0 1 0 0,0 1-1 0 0,0-1 1 0 0,0 0 0 0 0,0 0-1 0 0,0 1 1 0 0,0-1-1 0 0,1 0 1 0 0,-1 1-1 0 0,0-1 1 0 0,1 0 0 0 0,0 2-1 0 0,1-2-1 0 0,0 1 0 0 0,0-1 0 0 0,0 0 0 0 0,0-1-1 0 0,1 1 1 0 0,-1 0 0 0 0,0-1 0 0 0,1 1 0 0 0,-1-1 0 0 0,0 1-1 0 0,1-1 1 0 0,-1 0 0 0 0,0 0 0 0 0,1 0 0 0 0,2-1 0 0 0,11-1-206 0 0,-1 0 0 0 0,1-1 0 0 0,-1 0 0 0 0,0-1 1 0 0,0-1-1 0 0,17-8 0 0 0,-18 7-1491 0 0,0-1 0 0 0,0-1-1 0 0,17-12 1 0 0,-13 2-2701 0 0,-2-3-2955 0 0</inkml:trace>
</inkml:ink>
</file>

<file path=ppt/ink/ink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1:42.6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50 13523 0 0,'-1'-1'329'0'0,"0"1"0"0"0,0-1 0 0 0,0 1 0 0 0,0-1 0 0 0,1 0 0 0 0,-1 0 0 0 0,0 1 0 0 0,0-1 0 0 0,1 0 0 0 0,-1 0 0 0 0,0 0 0 0 0,1 0-1 0 0,-1 0 1 0 0,1 0 0 0 0,-1 0 0 0 0,1 0 0 0 0,0 0 0 0 0,-1 0 0 0 0,1 0 0 0 0,0 0 0 0 0,0 0 0 0 0,0 0 0 0 0,0-2 0 0 0,0 2-168 0 0,0 0-1 0 0,1 0 1 0 0,0 0-1 0 0,-1 0 1 0 0,1 0-1 0 0,-1 0 1 0 0,1 0-1 0 0,0 0 1 0 0,0 0-1 0 0,0 0 1 0 0,-1 1-1 0 0,1-1 1 0 0,0 0-1 0 0,0 1 1 0 0,0-1-1 0 0,0 1 1 0 0,0-1-1 0 0,2 0 1 0 0,2-1-39 0 0,1 0 1 0 0,-1 0 0 0 0,1 1 0 0 0,0 0-1 0 0,-1 0 1 0 0,1 0 0 0 0,10 1-1 0 0,-5 1 16 0 0,-1 1 0 0 0,1 0 0 0 0,-1 1 0 0 0,0 0 0 0 0,0 1 0 0 0,16 8 0 0 0,0 0 270 0 0,-24-11-400 0 0,27 8 665 0 0,-28-9-651 0 0,1 0 0 0 0,-1-1 1 0 0,0 1-1 0 0,0 0 0 0 0,0-1 0 0 0,0 1 1 0 0,0 0-1 0 0,-1-1 0 0 0,1 1 1 0 0,0-1-1 0 0,0 1 0 0 0,0-1 1 0 0,0 0-1 0 0,0 1 0 0 0,-1-1 0 0 0,1 0 1 0 0,0 0-1 0 0,0 0 0 0 0,-1 1 1 0 0,1-1-1 0 0,-1 0 0 0 0,1 0 0 0 0,-1 0 1 0 0,1 0-1 0 0,-1-1 0 0 0,1 1-22 0 0,-1 0 0 0 0,1 0 0 0 0,-1 0 0 0 0,1 0-1 0 0,-1 0 1 0 0,1 0 0 0 0,0 0 0 0 0,-1 1 0 0 0,1-1-1 0 0,0 0 1 0 0,0 0 0 0 0,0 1 0 0 0,-1-1 0 0 0,1 0-1 0 0,0 1 1 0 0,0-1 0 0 0,0 1 0 0 0,0-1 0 0 0,0 1-1 0 0,0 0 1 0 0,0-1 0 0 0,0 1 0 0 0,0 0 0 0 0,0 0-1 0 0,0 0 1 0 0,2 0 0 0 0,-1 0-1 0 0,1 0 0 0 0,-1 1 0 0 0,0 0 0 0 0,0-1 0 0 0,1 1 0 0 0,-1 0 1 0 0,0 0-1 0 0,0 0 0 0 0,0 1 0 0 0,0-1 0 0 0,3 3 0 0 0,1 1 0 0 0,0 1 0 0 0,-1-1 0 0 0,0 1 0 0 0,0 0 0 0 0,0 1 1 0 0,6 11-1 0 0,37 111-153 0 0,-36-93-1202 0 0,-12-35 683 0 0,1 1 1 0 0,0-1-1 0 0,-1 1 1 0 0,1-1-1 0 0,-1 1 0 0 0,0-1 1 0 0,1 1-1 0 0,-1 0 1 0 0,0-1-1 0 0,0 1 0 0 0,0-1 1 0 0,0 1-1 0 0,-1 2 0 0 0,1-3 334 0 0,-1-1 0 0 0,1 0-1 0 0,-1 0 1 0 0,0 1 0 0 0,1-1-1 0 0,-1 0 1 0 0,1 0-1 0 0,-1 0 1 0 0,0 0 0 0 0,1 0-1 0 0,-1 0 1 0 0,0 0-1 0 0,1 0 1 0 0,-1 0 0 0 0,0 0-1 0 0,1 0 1 0 0,-1 0 0 0 0,0 0-1 0 0,1-1 1 0 0,-1 1-1 0 0,1 0 1 0 0,-2-1 0 0 0</inkml:trace>
</inkml:ink>
</file>

<file path=ppt/ink/ink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1:43.0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23 10786 0 0,'-7'-23'12605'0'0,"10"36"-10923"0"0,0 16-1203 0 0,0 0 0 0 0,-3 57 0 0 0,-1-32-563 0 0,3-72-2362 0 0,-7 9 1882 0 0,5 9 537 0 0,-1 0-1 0 0,0 0 1 0 0,0 1 0 0 0,0-1-1 0 0,1 0 1 0 0,-1 0-1 0 0,0 1 1 0 0,0-1 0 0 0,0 0-1 0 0,1 1 1 0 0,-1-1-1 0 0,0 1 1 0 0,1-1 0 0 0,-1 1-1 0 0,0-1 1 0 0,1 1-1 0 0,-1 0 1 0 0,0 1 0 0 0,1-2 36 0 0,0 0 0 0 0,0 0 1 0 0,0 0-1 0 0,0 0 1 0 0,0 0-1 0 0,0 0 0 0 0,0 0 1 0 0,0 0-1 0 0,0 0 1 0 0,0 0-1 0 0,1 0 0 0 0,-1 0 1 0 0,0 0-1 0 0,0 0 1 0 0,0 0-1 0 0,0 0 0 0 0,0 0 1 0 0,0 0-1 0 0,0 0 1 0 0,0 0-1 0 0,0 0 0 0 0,0 0 1 0 0,0 0-1 0 0,0 0 1 0 0,0 0-1 0 0,0 0 0 0 0,0 0 1 0 0,0 1-1 0 0,0-1 1 0 0,0 0-1 0 0,0 0 0 0 0,0 0 1 0 0,0 0-1 0 0,0 0 1 0 0,0 0-1 0 0,0 0 0 0 0,0 0 1 0 0,0 0-1 0 0,0 0 1 0 0,0 0-1 0 0,0 0 0 0 0,0 0 1 0 0,0 0-1 0 0,0 0 1 0 0,0 1-1 0 0,0-1 0 0 0,0 0 1 0 0,0 0-1 0 0,0 0 1 0 0,0 0-1 0 0,0 0 0 0 0,0 0 1 0 0,0 0-1 0 0,11-3 674 0 0,12-6 559 0 0,-8 2-931 0 0,0 1 0 0 0,0 1-1 0 0,0 1 1 0 0,0 0 0 0 0,30-3-1 0 0,39 3-6197 0 0,-83 5 5629 0 0,-1-1 1 0 0,1 0 0 0 0,0 0 0 0 0,0 0 0 0 0,-1 0 0 0 0,1 0 0 0 0,0-1 0 0 0,0 1 0 0 0,-1 0-1 0 0,1 0 1 0 0,0 0 0 0 0,0-1 0 0 0,-1 1 0 0 0,1 0 0 0 0,0-1 0 0 0,-1 1 0 0 0,1 0-1 0 0,0-1 1 0 0,-1 1 0 0 0,1-1 0 0 0,-1 1 0 0 0,1-1 0 0 0,-1 0 0 0 0,1 1 0 0 0,-1-1 0 0 0,1 1-1 0 0,0-2 1 0 0,3-4-2871 0 0,9 0-4080 0 0</inkml:trace>
</inkml:ink>
</file>

<file path=ppt/ink/ink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1:43.4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35 16363 0 0,'-3'-1'2094'0'0,"3"0"-1954"0"0,0 1 0 0 0,0 0-1 0 0,0 0 1 0 0,0 0-1 0 0,0 0 1 0 0,0-1 0 0 0,0 1-1 0 0,-1 0 1 0 0,1 0-1 0 0,0 0 1 0 0,0-1-1 0 0,0 1 1 0 0,0 0 0 0 0,0 0-1 0 0,0 0 1 0 0,0-1-1 0 0,0 1 1 0 0,0 0 0 0 0,0 0-1 0 0,1 0 1 0 0,-1-1-1 0 0,0 1 1 0 0,1-2 1395 0 0,-1 2-1395 0 0,14-10 1840 0 0,20-3-1117 0 0,-28 12-788 0 0,1 0 0 0 0,-1 0 0 0 0,0 1 0 0 0,0 0 0 0 0,1 0 0 0 0,-1 0-1 0 0,0 1 1 0 0,0 0 0 0 0,1 0 0 0 0,-1 0 0 0 0,0 1 0 0 0,0 0 0 0 0,0 1 0 0 0,-1-1 0 0 0,1 1 0 0 0,0 0 0 0 0,-1 0 0 0 0,0 1 0 0 0,0-1 0 0 0,6 6 0 0 0,-7-4-52 0 0,1 1 0 0 0,-1-1 0 0 0,0 1 0 0 0,0 0 0 0 0,-1 0 0 0 0,1 0 0 0 0,-1 0-1 0 0,-1 0 1 0 0,1 1 0 0 0,-1 0 0 0 0,0-1 0 0 0,-1 1 0 0 0,1 0 0 0 0,-1 0 0 0 0,-1 0 0 0 0,1 0 0 0 0,-1 0-1 0 0,-1 8 1 0 0,-1-2-80 0 0,0 0-1 0 0,-1 1 1 0 0,-1-1 0 0 0,0 0-1 0 0,-1 0 1 0 0,0-1-1 0 0,-1 1 1 0 0,0-1-1 0 0,-1-1 1 0 0,0 1 0 0 0,-1-1-1 0 0,0 0 1 0 0,-13 12-1 0 0,21-23 51 0 0,0 0 1 0 0,-1 0-1 0 0,1 0 0 0 0,0 0 0 0 0,-1 1 1 0 0,1-1-1 0 0,0 0 0 0 0,0 0 0 0 0,-1 1 0 0 0,1-1 1 0 0,0 0-1 0 0,0 0 0 0 0,-1 1 0 0 0,1-1 1 0 0,0 0-1 0 0,0 1 0 0 0,0-1 0 0 0,-1 0 0 0 0,1 1 1 0 0,0-1-1 0 0,0 0 0 0 0,0 1 0 0 0,0-1 0 0 0,0 0 1 0 0,0 1-1 0 0,0-1 0 0 0,0 0 0 0 0,0 1 1 0 0,0-1-1 0 0,0 1 0 0 0,0-1 0 0 0,0 0 0 0 0,0 1 1 0 0,0-1-1 0 0,0 0 0 0 0,1 1 0 0 0,-1-1 1 0 0,0 0-1 0 0,0 1 0 0 0,0-1 0 0 0,0 0 0 0 0,1 1 1 0 0,-1-1-1 0 0,0 0 0 0 0,22 0-23 0 0,37-16 161 0 0,-53 14-152 0 0,115-41-413 0 0,-44 6-6715 0 0,-63 26 1836 0 0,-3-1-3076 0 0</inkml:trace>
</inkml:ink>
</file>

<file path=ppt/ink/ink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1:43.7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1 163 14899 0 0,'0'1'252'0'0,"0"0"0"0"0,0-1 0 0 0,0 1-1 0 0,0 0 1 0 0,0-1 0 0 0,0 1 0 0 0,0 0-1 0 0,1-1 1 0 0,-1 1 0 0 0,0 0 0 0 0,0-1 0 0 0,1 1-1 0 0,-1-1 1 0 0,0 1 0 0 0,1 0 0 0 0,-1-1-1 0 0,0 1 1 0 0,1-1 0 0 0,-1 1 0 0 0,1-1 0 0 0,-1 1-1 0 0,1-1 1 0 0,1 1 0 0 0,17 2 1898 0 0,30-13-2786 0 0,-30 5 1150 0 0,20-4-1093 0 0,-31 6-391 0 0,-1 1-1 0 0,1-1 0 0 0,-1 0 1 0 0,0 0-1 0 0,8-6 0 0 0,-12 7 448 0 0,0 0 0 0 0,0-1 0 0 0,0 1 0 0 0,0-1 0 0 0,0 0-1 0 0,-1 0 1 0 0,1 0 0 0 0,-1 0 0 0 0,0-1 0 0 0,0 1 0 0 0,3-6 0 0 0,-3 5 325 0 0,-1-1-1 0 0,1 0 1 0 0,-1 0 0 0 0,0 0 0 0 0,0 0 0 0 0,0-7 0 0 0,-2-17 1783 0 0,1 28-1300 0 0,0 0 1 0 0,0 0-1 0 0,0 0 0 0 0,0-1 1 0 0,0 1-1 0 0,0 0 0 0 0,-1 0 1 0 0,1 0-1 0 0,0 0 0 0 0,0 0 1 0 0,-1 0-1 0 0,1 0 0 0 0,-1 1 1 0 0,1-1-1 0 0,-1 0 0 0 0,1 0 1 0 0,-1 0-1 0 0,0 0 0 0 0,1 0 0 0 0,-1 1 1 0 0,0-1-1 0 0,1 0 0 0 0,-1 1 1 0 0,-1-2-1 0 0,-4 10 3364 0 0,-2 14-2454 0 0,8-19-919 0 0,-34 152-946 0 0,22-94-3180 0 0,-1 0-3638 0 0,6-35 948 0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3:37.2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13 13411 0 0,'0'-1'302'0'0,"-1"0"0"0"0,1 1 1 0 0,0-1-1 0 0,0 0 0 0 0,-1 1 0 0 0,1-1 1 0 0,-1 1-1 0 0,1-1 0 0 0,0 0 0 0 0,-1 1 1 0 0,1-1-1 0 0,-1 1 0 0 0,1-1 1 0 0,-1 1-1 0 0,0 0 0 0 0,1-1 0 0 0,-1 1 1 0 0,1-1-1 0 0,-1 1 0 0 0,0 0 0 0 0,1 0 1 0 0,-1-1-1 0 0,0 1 0 0 0,1 0 0 0 0,-1 0 1 0 0,0 0-1 0 0,1 0 0 0 0,-2 0 0 0 0,1 0-114 0 0,0 1-1 0 0,1 0 0 0 0,-1 0 0 0 0,0-1 1 0 0,1 1-1 0 0,-1 0 0 0 0,1 0 0 0 0,-1 0 1 0 0,1 0-1 0 0,0 0 0 0 0,-1 0 0 0 0,1 0 0 0 0,0 0 1 0 0,-1 0-1 0 0,1 0 0 0 0,0 2 0 0 0,0 47 821 0 0,3-39-969 0 0,0-1-1 0 0,0 1 1 0 0,1 0 0 0 0,0-1-1 0 0,1 1 1 0 0,0-1 0 0 0,1-1-1 0 0,0 1 1 0 0,9 11 0 0 0,-10-15-45 0 0,0-1-1 0 0,-1 1 1 0 0,2-1 0 0 0,-1-1 0 0 0,1 1 0 0 0,-1-1 0 0 0,1 0 0 0 0,0 0 0 0 0,1 0 0 0 0,-1-1 0 0 0,1 0 0 0 0,-1-1 0 0 0,1 1 0 0 0,0-1-1 0 0,13 2 1 0 0,-18-4-19 0 0,1 1 0 0 0,-1-1-1 0 0,0 0 1 0 0,0 0-1 0 0,1 0 1 0 0,-1 0 0 0 0,0-1-1 0 0,0 1 1 0 0,1-1 0 0 0,-1 1-1 0 0,0-1 1 0 0,0 0-1 0 0,0 0 1 0 0,0 0 0 0 0,0 0-1 0 0,0 0 1 0 0,0 0 0 0 0,0 0-1 0 0,0-1 1 0 0,-1 1-1 0 0,3-3 1 0 0,-2 1-96 0 0,0 0 0 0 0,0 0 0 0 0,-1 1 0 0 0,0-2 0 0 0,1 1 0 0 0,-1 0 0 0 0,0 0 0 0 0,0 0 0 0 0,-1 0 0 0 0,1-1 0 0 0,-1 1 0 0 0,1 0 0 0 0,-1-4 0 0 0,0-1-130 0 0,-1 0 0 0 0,1 0-1 0 0,-2 0 1 0 0,1 0 0 0 0,-1 0 0 0 0,0 1 0 0 0,0-1 0 0 0,-1 1-1 0 0,0-1 1 0 0,-1 1 0 0 0,-6-10 0 0 0,5 11 170 0 0,-1 0 1 0 0,1 0-1 0 0,-2 1 1 0 0,1 0-1 0 0,0 0 0 0 0,-1 0 1 0 0,0 1-1 0 0,0 0 1 0 0,-9-3-1 0 0,14 6 143 0 0,-1-1 0 0 0,1 1 0 0 0,0 1 0 0 0,-1-1-1 0 0,1 0 1 0 0,0 0 0 0 0,-1 1 0 0 0,1-1 0 0 0,-1 1 0 0 0,1 0 0 0 0,0 0-1 0 0,-1 0 1 0 0,1 0 0 0 0,-1 0 0 0 0,1 0 0 0 0,-1 1 0 0 0,1-1 0 0 0,-1 1 0 0 0,1 0-1 0 0,0 0 1 0 0,0 0 0 0 0,-1 0 0 0 0,1 0 0 0 0,0 0 0 0 0,0 0 0 0 0,0 1-1 0 0,0-1 1 0 0,0 1 0 0 0,0 0 0 0 0,0-1 0 0 0,1 1 0 0 0,-1 0 0 0 0,-1 3 0 0 0,-3 6 113 0 0,1 1 0 0 0,1 0 0 0 0,0 0 1 0 0,1 1-1 0 0,0-1 0 0 0,0 1 0 0 0,2 0 1 0 0,-1-1-1 0 0,2 25 0 0 0,2-5-131 0 0,1-1 1 0 0,12 58-1 0 0,-14-87-118 0 0,14 49-669 0 0,-14-49 442 0 0,0 1 1 0 0,0-1-1 0 0,-1 0 1 0 0,1 0-1 0 0,1 0 1 0 0,-1 0-1 0 0,0 0 1 0 0,0-1-1 0 0,1 1 1 0 0,-1 0-1 0 0,1 0 1 0 0,-1-1-1 0 0,1 1 1 0 0,0-1-1 0 0,0 0 1 0 0,-1 1-1 0 0,1-1 1 0 0,0 0-1 0 0,0 0 1 0 0,3 1-1 0 0,-3-2-52 0 0,-1 0 0 0 0,0 0 1 0 0,0 0-1 0 0,0-1 0 0 0,0 1 0 0 0,1 0 1 0 0,-1-1-1 0 0,0 1 0 0 0,0-1 0 0 0,0 1 0 0 0,0-1 1 0 0,0 1-1 0 0,0-1 0 0 0,0 0 0 0 0,0 0 0 0 0,0 1 1 0 0,-1-1-1 0 0,1 0 0 0 0,0 0 0 0 0,0 0 0 0 0,-1 0 1 0 0,1 0-1 0 0,0 0 0 0 0,0-1 0 0 0,14-31-2715 0 0,-10 22 2113 0 0,7-13-1831 0 0</inkml:trace>
</inkml:ink>
</file>

<file path=ppt/ink/ink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1:44.1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49 179 8730 0 0,'1'2'420'0'0,"0"0"1"0"0,1 0 0 0 0,-1 0-1 0 0,1-1 1 0 0,0 1-1 0 0,-1 0 1 0 0,1-1-1 0 0,0 1 1 0 0,0-1 0 0 0,0 0-1 0 0,0 0 1 0 0,0 0-1 0 0,0 0 1 0 0,0 0-1 0 0,0 0 1 0 0,0 0 0 0 0,0-1-1 0 0,1 1 1 0 0,-1-1-1 0 0,0 1 1 0 0,1-1-1 0 0,2 0 1 0 0,-2-1-196 0 0,0 1-1 0 0,1-1 1 0 0,-1 0 0 0 0,0 0-1 0 0,0-1 1 0 0,0 1-1 0 0,0-1 1 0 0,0 1 0 0 0,0-1-1 0 0,0 0 1 0 0,-1 0 0 0 0,1 0-1 0 0,3-5 1 0 0,1 0-116 0 0,-1 0 1 0 0,-1 0-1 0 0,0-1 1 0 0,0 1-1 0 0,0-1 0 0 0,-1 0 1 0 0,0-1-1 0 0,0 1 1 0 0,-1-1-1 0 0,3-13 1 0 0,-5 17 64 0 0,0 0 1 0 0,-1 0-1 0 0,0 1 0 0 0,0-1 1 0 0,0 0-1 0 0,-1 0 1 0 0,1 0-1 0 0,-1 0 1 0 0,0 1-1 0 0,-3-7 1 0 0,4 10-94 0 0,-1 0 1 0 0,0-1-1 0 0,1 1 0 0 0,-1 0 1 0 0,0 0-1 0 0,0 0 1 0 0,0-1-1 0 0,0 1 0 0 0,0 0 1 0 0,0 0-1 0 0,0 0 0 0 0,-1 1 1 0 0,1-1-1 0 0,0 0 1 0 0,0 0-1 0 0,-1 1 0 0 0,1-1 1 0 0,-1 1-1 0 0,1-1 0 0 0,0 1 1 0 0,-1-1-1 0 0,1 1 1 0 0,-1 0-1 0 0,1 0 0 0 0,-1 0 1 0 0,1 0-1 0 0,-1 0 1 0 0,1 0-1 0 0,-1 0 0 0 0,1 0 1 0 0,-1 1-1 0 0,1-1 0 0 0,0 0 1 0 0,-1 1-1 0 0,1-1 1 0 0,-3 2-1 0 0,-6 3-52 0 0,1 0 0 0 0,-1 1 0 0 0,1 0 0 0 0,0 0 0 0 0,1 1 0 0 0,0 0 0 0 0,0 0 0 0 0,0 1 0 0 0,1 0 0 0 0,0 0 0 0 0,1 1 0 0 0,0 0 0 0 0,0 0 0 0 0,0 0 0 0 0,2 1 0 0 0,-1 0 0 0 0,1 0 0 0 0,0 0 0 0 0,-3 20 0 0 0,6-28-271 0 0,1 1 0 0 0,0-1 1 0 0,0 0-1 0 0,0 1 0 0 0,0-1 0 0 0,1 0 0 0 0,-1 1 0 0 0,1-1 0 0 0,-1 0 1 0 0,1 0-1 0 0,0 1 0 0 0,0-1 0 0 0,0 0 0 0 0,0 0 0 0 0,0 0 1 0 0,0 0-1 0 0,1 0 0 0 0,-1 0 0 0 0,3 2 0 0 0,-3-3-454 0 0,1 0 1 0 0,0 1-1 0 0,0-1 0 0 0,-1 0 0 0 0,1 0 0 0 0,0-1 1 0 0,0 1-1 0 0,0 0 0 0 0,0-1 0 0 0,0 1 0 0 0,0-1 1 0 0,0 0-1 0 0,0 1 0 0 0,4-1 0 0 0,7-1-6963 0 0</inkml:trace>
</inkml:ink>
</file>

<file path=ppt/ink/ink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1:44.5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50 73 12379 0 0,'-1'0'437'0'0,"0"-1"0"0"0,0 1 0 0 0,0 0 0 0 0,-1 0 0 0 0,1-1 0 0 0,0 1 0 0 0,0 0 0 0 0,0 0-1 0 0,0 0 1 0 0,0 0 0 0 0,-1 0 0 0 0,1 1 0 0 0,0-1 0 0 0,0 0 0 0 0,0 0 0 0 0,0 1 0 0 0,0-1 0 0 0,0 1 0 0 0,0-1 0 0 0,0 1 0 0 0,0-1 0 0 0,0 1 0 0 0,0 0 0 0 0,0-1 0 0 0,0 1 0 0 0,0 0 0 0 0,-1 1 0 0 0,1 0-209 0 0,0 0 0 0 0,0 0 0 0 0,0 0 0 0 0,1 0 0 0 0,-1 0 0 0 0,1 1 0 0 0,-1-1 0 0 0,1 0-1 0 0,0 0 1 0 0,-1 1 0 0 0,1-1 0 0 0,0 0 0 0 0,1 3 0 0 0,0 3-240 0 0,0-1-1 0 0,0 0 1 0 0,1 0 0 0 0,0 0-1 0 0,0 0 1 0 0,1 0 0 0 0,0 0-1 0 0,5 8 1 0 0,-6-12 14 0 0,0 0 0 0 0,0 0 1 0 0,0 0-1 0 0,1-1 0 0 0,0 1 0 0 0,-1 0 1 0 0,1-1-1 0 0,0 0 0 0 0,0 0 1 0 0,0 0-1 0 0,0 0 0 0 0,1 0 0 0 0,-1-1 1 0 0,1 1-1 0 0,-1-1 0 0 0,1 0 0 0 0,-1 0 1 0 0,7 1-1 0 0,-7-2-2 0 0,0 0-1 0 0,-1-1 1 0 0,1 1 0 0 0,-1-1-1 0 0,1 1 1 0 0,0-1 0 0 0,-1 0-1 0 0,1 0 1 0 0,-1 0 0 0 0,0-1 0 0 0,1 1-1 0 0,-1 0 1 0 0,0-1 0 0 0,0 0-1 0 0,0 1 1 0 0,0-1 0 0 0,0 0-1 0 0,0 0 1 0 0,0 0 0 0 0,-1 0-1 0 0,1 0 1 0 0,-1-1 0 0 0,1 1-1 0 0,-1 0 1 0 0,0-1 0 0 0,1-3 0 0 0,1 0 10 0 0,-1-1 0 0 0,1 1 0 0 0,-1-1 1 0 0,-1 0-1 0 0,1 0 0 0 0,-1 0 0 0 0,-1 0 0 0 0,1 0 1 0 0,-1 0-1 0 0,0 0 0 0 0,-1 0 0 0 0,0 0 1 0 0,-3-13-1 0 0,3 16-1 0 0,0 0-1 0 0,-1 0 1 0 0,0 0 0 0 0,1 0-1 0 0,-1 0 1 0 0,-1 1 0 0 0,1-1-1 0 0,-1 1 1 0 0,1-1 0 0 0,-1 1-1 0 0,0 0 1 0 0,0 0 0 0 0,0 1-1 0 0,-1-1 1 0 0,1 0 0 0 0,-1 1-1 0 0,1 0 1 0 0,-1 0 0 0 0,0 0-1 0 0,0 0 1 0 0,0 1 0 0 0,0-1-1 0 0,0 1 1 0 0,-5-1 0 0 0,3 1-11 0 0,0 0 0 0 0,0 1 1 0 0,1-1-1 0 0,-1 1 1 0 0,0 0-1 0 0,-9 2 1 0 0,-7 7-1703 0 0,21-8 1269 0 0,0 0-1 0 0,0 0 1 0 0,-1 1-1 0 0,1-1 1 0 0,0 0-1 0 0,0 1 0 0 0,0-1 1 0 0,1 0-1 0 0,-1 1 1 0 0,0-1-1 0 0,0 1 0 0 0,1 0 1 0 0,-1 1-1 0 0</inkml:trace>
</inkml:ink>
</file>

<file path=ppt/ink/ink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1:44.9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77 16059 0 0,'1'-1'637'0'0,"1"-1"-1"0"0,0 0 0 0 0,-1 1 0 0 0,1 0 1 0 0,0-1-1 0 0,0 1 0 0 0,0 0 0 0 0,0 0 1 0 0,0 0-1 0 0,3-1 0 0 0,-4 2-434 0 0,0-1 1 0 0,0 1-1 0 0,-1 0 0 0 0,1 0 0 0 0,0 0 0 0 0,0 0 1 0 0,0 0-1 0 0,-1 0 0 0 0,1 1 0 0 0,0-1 1 0 0,0 0-1 0 0,-1 0 0 0 0,1 0 0 0 0,0 1 0 0 0,0-1 1 0 0,-1 0-1 0 0,1 1 0 0 0,0-1 0 0 0,-1 1 0 0 0,1-1 1 0 0,0 1-1 0 0,2 3 13 0 0,-1-1 0 0 0,0 0 1 0 0,0 1-1 0 0,0 0 0 0 0,0-1 0 0 0,0 1 0 0 0,-1 0 1 0 0,0 0-1 0 0,0 0 0 0 0,1 5 0 0 0,10 59 61 0 0,6 27-622 0 0,-15-85-188 0 0,0-1 1 0 0,0 1-1 0 0,1-1 0 0 0,0 0 1 0 0,0 0-1 0 0,1-1 0 0 0,7 10 1 0 0,-11-16 220 0 0,0-1 1 0 0,1 1-1 0 0,-1-1 0 0 0,0 1 1 0 0,1-1-1 0 0,-1 0 0 0 0,1 1 1 0 0,-1-1-1 0 0,1 0 0 0 0,-1 0 1 0 0,1 0-1 0 0,0 0 1 0 0,0 0-1 0 0,-1-1 0 0 0,1 1 1 0 0,0 0-1 0 0,0-1 0 0 0,0 0 1 0 0,0 1-1 0 0,0-1 1 0 0,0 0-1 0 0,0 0 0 0 0,0 0 1 0 0,0 0-1 0 0,0 0 0 0 0,0 0 1 0 0,-1-1-1 0 0,1 1 1 0 0,0-1-1 0 0,0 1 0 0 0,0-1 1 0 0,0 0-1 0 0,-1 0 0 0 0,1 0 1 0 0,0 0-1 0 0,0 0 1 0 0,-1 0-1 0 0,1 0 0 0 0,-1 0 1 0 0,3-3-1 0 0,2-2-491 0 0,0 0 0 0 0,0-1 0 0 0,-1 0-1 0 0,0 1 1 0 0,0-2 0 0 0,-1 1 0 0 0,7-16 0 0 0,-5 10 300 0 0,-2-1 1 0 0,0 0-1 0 0,5-28 1 0 0,-7-15 2697 0 0,-8 10 3673 0 0,-6 1 5035 0 0,12 46-10830 0 0,0 0 0 0 0,0-1 0 0 0,0 1 0 0 0,0 0 0 0 0,0 0 0 0 0,0 0-1 0 0,0 0 1 0 0,0 0 0 0 0,0 0 0 0 0,0 0 0 0 0,0-1 0 0 0,0 1 0 0 0,0 0 0 0 0,0 0 0 0 0,0 0 0 0 0,0 0 0 0 0,0 0 0 0 0,0 0 0 0 0,0 0 0 0 0,0-1-1 0 0,0 1 1 0 0,-1 0 0 0 0,1 0 0 0 0,0 0 0 0 0,0 0 0 0 0,0 0 0 0 0,0 0 0 0 0,0 0 0 0 0,0 0 0 0 0,0 0 0 0 0,0-1 0 0 0,0 1 0 0 0,0 0 0 0 0,-1 0-1 0 0,1 0 1 0 0,0 0 0 0 0,0 0 0 0 0,0 0 0 0 0,0 0 0 0 0,0 0 0 0 0,0 0 0 0 0,0 0 0 0 0,-1 0 0 0 0,1 0 0 0 0,0 0 0 0 0,0 0 0 0 0,0 0-1 0 0,0 0 1 0 0,0 0 0 0 0,0 0 0 0 0,0 0 0 0 0,-1 0 0 0 0,1 0 0 0 0,0 0 0 0 0,0 0 0 0 0,0 0 0 0 0,0 0 0 0 0,0 0 0 0 0,0 0 0 0 0,0 0 0 0 0,-1 0-1 0 0,1 1 1 0 0,0-1 0 0 0,0 0 0 0 0,-3 11 1334 0 0,0 17-1059 0 0,3-13-267 0 0,2 1 0 0 0,0-1 0 0 0,0 0 0 0 0,2 0 0 0 0,0 0 0 0 0,0 0 0 0 0,12 25 0 0 0,-14-36-93 0 0,0-1-1 0 0,0 1 1 0 0,0-1 0 0 0,0 1 0 0 0,0-1 0 0 0,1 0 0 0 0,0 1-1 0 0,-1-1 1 0 0,1 0 0 0 0,0-1 0 0 0,1 1 0 0 0,-1-1 0 0 0,0 1-1 0 0,1-1 1 0 0,-1 0 0 0 0,1 0 0 0 0,0-1 0 0 0,0 1 0 0 0,-1-1-1 0 0,1 1 1 0 0,0-1 0 0 0,0-1 0 0 0,0 1 0 0 0,1 0 0 0 0,-1-1-1 0 0,0 0 1 0 0,0 0 0 0 0,0 0 0 0 0,0-1 0 0 0,0 1 0 0 0,0-1-1 0 0,0 0 1 0 0,7-3 0 0 0,-6 3-128 0 0,-1-1 0 0 0,0 0 0 0 0,1 0 0 0 0,-1 0 0 0 0,-1-1 0 0 0,1 0 0 0 0,0 1 0 0 0,4-5 0 0 0,-3 1-623 0 0,0 0 1 0 0,0 0 0 0 0,-1 0 0 0 0,1 0 0 0 0,-1-1-1 0 0,-1 0 1 0 0,6-11 0 0 0,-4 4-835 0 0,-1 0 0 0 0,0 0 0 0 0,-1-1 0 0 0,0 1 0 0 0,-2-1 0 0 0,1-20 0 0 0,-7-32-1284 0 0,3 47 17860 0 0,8 107-10375 0 0,5 40-3399 0 0,-9-113-1472 0 0,1 0 0 0 0,1 0 0 0 0,0-1-1 0 0,0 0 1 0 0,2 0 0 0 0,11 22 0 0 0,-16-33-82 0 0,0 0 0 0 0,1 0 0 0 0,-1 0 0 0 0,1-1 0 0 0,-1 1 0 0 0,1 0 0 0 0,-1-1 0 0 0,1 1 0 0 0,0-1 1 0 0,0 0-1 0 0,0 0 0 0 0,3 2 0 0 0,-5-3 41 0 0,1 0 0 0 0,0 1 0 0 0,0-1 0 0 0,-1 0 0 0 0,1 0 0 0 0,0 0 0 0 0,0 0 0 0 0,-1 0 0 0 0,1 0-1 0 0,0 0 1 0 0,0-1 0 0 0,-1 1 0 0 0,1 0 0 0 0,0 0 0 0 0,-1-1 0 0 0,1 1 0 0 0,0 0 0 0 0,-1-1 0 0 0,1 1 0 0 0,0 0 0 0 0,-1-1 0 0 0,1 1 0 0 0,0-1 0 0 0,-1 1 0 0 0,1-1 0 0 0,-1 1 0 0 0,1-1 0 0 0,-1 0 0 0 0,0 1 0 0 0,1-1 0 0 0,-1 0 0 0 0,0 1 0 0 0,1-1 0 0 0,-1 0 0 0 0,0 1 0 0 0,0-1 0 0 0,1 0 0 0 0,-1 0 0 0 0,0-1 0 0 0,4-13-6330 0 0</inkml:trace>
</inkml:ink>
</file>

<file path=ppt/ink/ink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1:45.3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23 17972 0 0,'15'-1'2250'0'0,"1"-1"0"0"0,28-6 0 0 0,-31 4-2032 0 0,0 2-1 0 0,0-1 1 0 0,0 2-1 0 0,0 0 1 0 0,13 0-1 0 0,-21 2-152 0 0,-1-1 0 0 0,0 1 1 0 0,0 0-1 0 0,0 0 0 0 0,0 1 0 0 0,0-1 0 0 0,0 1 0 0 0,0 0 0 0 0,-1 0 1 0 0,1 0-1 0 0,0 0 0 0 0,-1 1 0 0 0,0-1 0 0 0,0 1 0 0 0,1 0 0 0 0,-1 0 1 0 0,-1 0-1 0 0,1 0 0 0 0,-1 1 0 0 0,3 3 0 0 0,0 1-6 0 0,-1 1-1 0 0,0 0 1 0 0,0-1 0 0 0,-1 1-1 0 0,0 1 1 0 0,-1-1-1 0 0,0 0 1 0 0,2 16 0 0 0,-3 28-1838 0 0,-7-4-3971 0 0,6-48 5601 0 0,0-1 1 0 0,0 0 0 0 0,0 1 0 0 0,-1-1-1 0 0,1 1 1 0 0,0-1 0 0 0,0 0-1 0 0,0 1 1 0 0,-1-1 0 0 0,1 1-1 0 0,0-1 1 0 0,-1 0 0 0 0,1 1 0 0 0,0-1-1 0 0,-1 0 1 0 0,1 0 0 0 0,0 1-1 0 0,-1-1 1 0 0,1 0 0 0 0,-1 0 0 0 0,1 0-1 0 0,-1 1 1 0 0,1-1 0 0 0,0 0-1 0 0,-1 0 1 0 0,1 0 0 0 0,-1 0-1 0 0,1 0 1 0 0,-1 0 0 0 0,1 0 0 0 0,-1 0-1 0 0,1 0 1 0 0,-1 0 0 0 0,1 0-1 0 0,0 0 1 0 0,-1 0 0 0 0,1 0-1 0 0,-1 0 1 0 0,1-1 0 0 0,-1 1 0 0 0,1 0-1 0 0,0 0 1 0 0,-1 0 0 0 0,1-1-1 0 0,-1 1 1 0 0,1 0 0 0 0,0-1 0 0 0,-1 1-1 0 0,1 0 1 0 0,0-1 0 0 0,0 1-1 0 0,-1 0 1 0 0,1-1 0 0 0,-4-1-1440 0 0</inkml:trace>
</inkml:ink>
</file>

<file path=ppt/ink/ink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1:45.6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1 105 7530 0 0,'0'-7'925'0'0,"2"1"0"0"0,-1-1 0 0 0,1 0 0 0 0,0 1 0 0 0,0-1 0 0 0,1 1-1 0 0,0 0 1 0 0,0-1 0 0 0,1 1 0 0 0,-1 1 0 0 0,1-1 0 0 0,6-5 0 0 0,-9 9-661 0 0,1 0-1 0 0,0 1 0 0 0,-1-1 1 0 0,1 1-1 0 0,0 0 0 0 0,0 0 1 0 0,0 0-1 0 0,0 0 0 0 0,1 0 1 0 0,-1 0-1 0 0,0 0 0 0 0,0 1 1 0 0,0-1-1 0 0,1 1 0 0 0,-1-1 0 0 0,3 1 1 0 0,-2 0-180 0 0,0 1 0 0 0,0-1 0 0 0,0 1 1 0 0,0 0-1 0 0,0 0 0 0 0,0 0 0 0 0,0 0 0 0 0,-1 0 0 0 0,1 1 1 0 0,0-1-1 0 0,0 1 0 0 0,-1 0 0 0 0,1 0 0 0 0,3 4 0 0 0,0 0 117 0 0,0 0 0 0 0,-1 0 0 0 0,0 1 0 0 0,0 0 0 0 0,0 0 0 0 0,-1 0 0 0 0,0 1-1 0 0,-1 0 1 0 0,0-1 0 0 0,0 1 0 0 0,0 0 0 0 0,1 13 0 0 0,1 11 34 0 0,-1-1 0 0 0,-1 35 0 0 0,2 16-2946 0 0,-5-97-6550 0 0,6-46-1001 0 0,-2 43 6126 0 0</inkml:trace>
</inkml:ink>
</file>

<file path=ppt/ink/ink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1:46.0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1 119 7538 0 0,'3'-12'1969'0'0,"19"-50"3831"0"0,-21 58-5340 0 0,1 1 0 0 0,-1 0 0 0 0,1-1 0 0 0,0 1 0 0 0,0 0 0 0 0,0 1 0 0 0,0-1 0 0 0,1 0 0 0 0,-1 0 0 0 0,1 1 0 0 0,0 0 0 0 0,-1-1 0 0 0,1 1 0 0 0,6-3 0 0 0,-9 5-376 0 0,0 0 0 0 0,1 0 0 0 0,-1 0 0 0 0,1 0 0 0 0,-1 0 0 0 0,1 0 0 0 0,-1 0 0 0 0,0 1 0 0 0,1-1 0 0 0,-1 0 0 0 0,1 0 0 0 0,-1 0 0 0 0,0 0 0 0 0,1 1 0 0 0,-1-1 0 0 0,0 0 0 0 0,1 0 0 0 0,-1 1 0 0 0,0-1 0 0 0,1 0-1 0 0,-1 1 1 0 0,0-1 0 0 0,0 0 0 0 0,1 1 0 0 0,-1-1 0 0 0,0 1 0 0 0,0-1 0 0 0,0 0 0 0 0,0 1 0 0 0,1-1 0 0 0,-1 1 0 0 0,0-1 0 0 0,0 0 0 0 0,0 1 0 0 0,0 0 0 0 0,4 20 737 0 0,-3-17-537 0 0,7 38 449 0 0,51 302 465 0 0,-33-380-1706 0 0,-15 25 372 0 0,1 0 1 0 0,-1 0-1 0 0,1 1 1 0 0,1 1-1 0 0,0 0 1 0 0,0 1-1 0 0,1 0 1 0 0,0 1-1 0 0,29-10 1 0 0,-41 16-121 0 0,13-2-2388 0 0,-5 4-4733 0 0</inkml:trace>
</inkml:ink>
</file>

<file path=ppt/ink/ink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1:46.7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37 106 14003 0 0,'-4'-1'760'0'0,"0"-1"1"0"0,1 0-1 0 0,0 0 0 0 0,-1 0 0 0 0,1 0 1 0 0,0 0-1 0 0,0-1 0 0 0,0 0 1 0 0,-4-3-1 0 0,10 10-41 0 0,-1 1 1 0 0,1 0-1 0 0,-1 0 0 0 0,-1 0 1 0 0,3 10-1 0 0,7 60-724 0 0,-8-45 344 0 0,-2-25-335 0 0,1 10-28 0 0,0-1 0 0 0,-1 1 0 0 0,0 0 0 0 0,-3 21 0 0 0,-9-86-1896 0 0,6 14 1325 0 0,-8-67-412 0 0,13 91 991 0 0,0-1 0 0 0,0 1 1 0 0,1 0-1 0 0,1-1 0 0 0,0 1 0 0 0,4-15 0 0 0,-5 25 41 0 0,-1 1 0 0 0,1-1 0 0 0,0 0 0 0 0,0 0 0 0 0,-1 0 0 0 0,1 0 0 0 0,0 1 0 0 0,0-1 0 0 0,1 0 0 0 0,-1 1 0 0 0,0-1 0 0 0,0 1 0 0 0,1-1 0 0 0,-1 1 0 0 0,1 0-1 0 0,-1 0 1 0 0,1-1 0 0 0,0 1 0 0 0,0 0 0 0 0,-1 1 0 0 0,1-1 0 0 0,3-1 0 0 0,-2 2 10 0 0,0-1-1 0 0,0 1 1 0 0,0 0-1 0 0,0 0 1 0 0,0 0 0 0 0,0 1-1 0 0,0-1 1 0 0,0 1-1 0 0,0 0 1 0 0,0 0-1 0 0,-1 0 1 0 0,1 0 0 0 0,4 2-1 0 0,2 2 60 0 0,1 1 0 0 0,-1 0 0 0 0,0 0 0 0 0,-1 1-1 0 0,1 0 1 0 0,-1 1 0 0 0,8 10 0 0 0,-15-17-70 0 0,0 0 1 0 0,0 0-1 0 0,0 1 1 0 0,0-1-1 0 0,-1 0 1 0 0,1 1 0 0 0,0-1-1 0 0,-1 0 1 0 0,1 1-1 0 0,-1-1 1 0 0,1 1-1 0 0,-1-1 1 0 0,0 1-1 0 0,1-1 1 0 0,-1 1-1 0 0,0-1 1 0 0,0 1-1 0 0,0-1 1 0 0,0 1-1 0 0,-1-1 1 0 0,1 1-1 0 0,-1 2 1 0 0,0-2-3 0 0,-1 1-1 0 0,1 0 1 0 0,-1-1 0 0 0,1 0-1 0 0,-1 1 1 0 0,0-1 0 0 0,0 0-1 0 0,0 0 1 0 0,0 0 0 0 0,0 0-1 0 0,-4 2 1 0 0,-6 4-13 0 0,-1-1-1 0 0,0 0 1 0 0,-24 8 0 0 0,32-13-17 0 0,-31 11-193 0 0,33-13-71 0 0,24-8 118 0 0,-5 2-79 0 0,39-15 221 0 0,63-15-1 0 0,-43 25-3717 0 0,-74 11 3502 0 0,9 1-2957 0 0</inkml:trace>
</inkml:ink>
</file>

<file path=ppt/ink/ink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1:47.1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54 13171 0 0,'36'-22'8515'0'0,"-28"17"-8286"0"0,1 0 0 0 0,-1 1 0 0 0,1 1 0 0 0,0-1 0 0 0,1 1 0 0 0,-1 1 0 0 0,0 0-1 0 0,17-2 1 0 0,-21 4-90 0 0,1 0 0 0 0,-1 1 0 0 0,0-1-1 0 0,1 1 1 0 0,-1 0 0 0 0,0 0 0 0 0,0 1 0 0 0,0 0-1 0 0,0-1 1 0 0,0 2 0 0 0,0-1 0 0 0,-1 1-1 0 0,1-1 1 0 0,4 5 0 0 0,-7-5-58 0 0,1 1 1 0 0,-1-1 0 0 0,1 1-1 0 0,-1 0 1 0 0,0 0-1 0 0,0 0 1 0 0,0 0-1 0 0,-1 0 1 0 0,1 1-1 0 0,-1-1 1 0 0,1 0-1 0 0,-1 1 1 0 0,0-1 0 0 0,-1 1-1 0 0,1-1 1 0 0,-1 1-1 0 0,1-1 1 0 0,-1 1-1 0 0,0 0 1 0 0,0-1-1 0 0,-1 6 1 0 0,-1 3-210 0 0,0 0 1 0 0,-7 24-1 0 0,-6-9-3942 0 0,15-26 3473 0 0,-1 0 0 0 0,0 0 0 0 0,0-1-1 0 0,0 1 1 0 0,0 0 0 0 0,0-1 0 0 0,0 1 0 0 0,0 0-1 0 0,0-1 1 0 0,0 1 0 0 0,0-1 0 0 0,0 0-1 0 0,0 1 1 0 0,0-1 0 0 0,-1 0 0 0 0,1 0 0 0 0,0 1-1 0 0,0-1 1 0 0,0 0 0 0 0,-2-1 0 0 0,-8-1-5934 0 0</inkml:trace>
</inkml:ink>
</file>

<file path=ppt/ink/ink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1:47.4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10 464 11939 0 0,'0'1'377'0'0,"-1"-1"0"0"0,0 1 1 0 0,0 0-1 0 0,1 0 0 0 0,-1-1 1 0 0,0 1-1 0 0,1 0 1 0 0,-1 0-1 0 0,0 0 0 0 0,1 0 1 0 0,0 0-1 0 0,-1-1 1 0 0,1 1-1 0 0,-1 0 0 0 0,1 0 1 0 0,0 0-1 0 0,0 0 1 0 0,0 0-1 0 0,-1 0 0 0 0,1 0 1 0 0,0 0-1 0 0,0 1 0 0 0,0-1 1 0 0,1 1-1 0 0,0 1-47 0 0,0 1-1 0 0,0-1 0 0 0,0-1 1 0 0,0 1-1 0 0,0 0 1 0 0,1 0-1 0 0,0 0 1 0 0,2 3-1 0 0,2 1-177 0 0,0 0-1 0 0,1 0 1 0 0,0 0-1 0 0,12 9 1 0 0,-13-13-181 0 0,-1 0 0 0 0,1 0 0 0 0,-1-1 0 0 0,1 0 1 0 0,0 0-1 0 0,0-1 0 0 0,0 1 0 0 0,0-1 0 0 0,0 0 0 0 0,1-1 0 0 0,-1 0 0 0 0,0 0 0 0 0,0 0 1 0 0,0-1-1 0 0,0 1 0 0 0,1-2 0 0 0,-1 1 0 0 0,0-1 0 0 0,7-2 0 0 0,-2 0-847 0 0,0-1 1 0 0,-1 0-1 0 0,1 0 0 0 0,-1-1 0 0 0,0 0 1 0 0,-1-1-1 0 0,0 0 0 0 0,0 0 0 0 0,13-14 1 0 0,-1-3-3177 0 0,3 3-2344 0 0</inkml:trace>
  <inkml:trace contextRef="#ctx0" brushRef="#br0" timeOffset="1">182 13 16700 0 0,'0'-1'162'0'0,"0"0"1"0"0,0 1 0 0 0,1-1-1 0 0,-1 0 1 0 0,0 1 0 0 0,1-1 0 0 0,-1 0-1 0 0,1 1 1 0 0,-1-1 0 0 0,1 1-1 0 0,-1-1 1 0 0,1 1 0 0 0,0-1 0 0 0,-1 1-1 0 0,1-1 1 0 0,-1 1 0 0 0,1-1-1 0 0,0 1 1 0 0,-1 0 0 0 0,1 0 0 0 0,0-1-1 0 0,0 1 1 0 0,-1 0 0 0 0,1 0 0 0 0,0 0-1 0 0,0 0 1 0 0,-1 0 0 0 0,1 0-1 0 0,0 0 1 0 0,1 0 0 0 0,28 0 747 0 0,-25 0-547 0 0,7 0-79 0 0,1 1 0 0 0,-1 0 0 0 0,1 1 0 0 0,-1 0 0 0 0,0 1 0 0 0,0 1 0 0 0,22 9 0 0 0,-29-11-254 0 0,-1 0-1 0 0,0 1 0 0 0,1 0 1 0 0,-1 0-1 0 0,0 0 1 0 0,-1 0-1 0 0,1 1 0 0 0,0 0 1 0 0,-1-1-1 0 0,0 1 1 0 0,0 0-1 0 0,0 1 0 0 0,-1-1 1 0 0,1 0-1 0 0,-1 1 1 0 0,0-1-1 0 0,0 1 0 0 0,0 0 1 0 0,-1 0-1 0 0,0 0 1 0 0,0 0-1 0 0,1 7 1 0 0,-2 0-147 0 0,0 1 0 0 0,0 0 0 0 0,-1-1 0 0 0,-1 1 0 0 0,0 0 0 0 0,-1-1 0 0 0,0 0 0 0 0,-1 0 0 0 0,0 0 0 0 0,-1 0 0 0 0,-1 0 1 0 0,1-1-1 0 0,-2 0 0 0 0,0 0 0 0 0,0-1 0 0 0,-1 0 0 0 0,-13 14 0 0 0,18-18-268 0 0,8-5 211 0 0,20-10 236 0 0,35-20 147 0 0,-46 22-192 0 0,2-2-1102 0 0,-1 1 1 0 0,17-14 0 0 0,-28 19-80 0 0,0-1 1 0 0,1 0 0 0 0,-2 0 0 0 0,1 0 0 0 0,0-1 0 0 0,3-6 0 0 0,1-1-2618 0 0,-1 5-1464 0 0</inkml:trace>
</inkml:ink>
</file>

<file path=ppt/ink/ink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1:47.8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 1 8466 0 0,'-8'5'7430'0'0,"2"9"-4119"0"0,1 17-1896 0 0,4-24-538 0 0,-3 26-168 0 0,0 0 0 0 0,2 0 0 0 0,2 1 0 0 0,4 42 0 0 0,-4-75-710 0 0,0-1 1 0 0,0 1-1 0 0,0 0 1 0 0,1 0-1 0 0,-1-1 1 0 0,0 1-1 0 0,0 0 1 0 0,0 0-1 0 0,1-1 1 0 0,-1 1-1 0 0,0 0 1 0 0,1-1-1 0 0,-1 1 1 0 0,0 0-1 0 0,1-1 1 0 0,-1 1-1 0 0,1 0 1 0 0,-1-1-1 0 0,1 1 1 0 0,-1-1-1 0 0,1 1 1 0 0,0-1-1 0 0,-1 0 1 0 0,1 1-1 0 0,0-1 1 0 0,-1 1-1 0 0,1-1 0 0 0,0 0 1 0 0,-1 0-1 0 0,1 1 1 0 0,0-1-1 0 0,0 0 1 0 0,-1 0-1 0 0,1 0 1 0 0,0 0-1 0 0,0 0 1 0 0,-1 0-1 0 0,1 0 1 0 0,0 0-1 0 0,0 0 1 0 0,-1 0-1 0 0,1 0 1 0 0,0-1-1 0 0,0 1 1 0 0,-1 0-1 0 0,2-1 1 0 0,5-2-96 0 0,0 0 0 0 0,0-1 0 0 0,-1 0-1 0 0,8-5 1 0 0,1-1-439 0 0,70-35-7263 0 0,-83 44 7227 0 0,0 0 0 0 0,1-1 0 0 0,-1 1-1 0 0,0-1 1 0 0,0 1 0 0 0,0-1 0 0 0,0 0 0 0 0,0 0-1 0 0,0 0 1 0 0,2-4 0 0 0,5-5-2608 0 0,12-4-1893 0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3:37.6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137 15 4905 0 0,'1'-2'479'0'0,"1"1"0"0"0,0-1 0 0 0,-1 1-1 0 0,1-1 1 0 0,0 1 0 0 0,0 0 0 0 0,0 0 0 0 0,0-1 0 0 0,3 0-1 0 0,2 5 3758 0 0,-8 13-1516 0 0,-2-6-2568 0 0,-1 0 1 0 0,1 0 0 0 0,-2 0-1 0 0,1 0 1 0 0,-2-1-1 0 0,1 0 1 0 0,-1 0 0 0 0,0 0-1 0 0,-1-1 1 0 0,0 1-1 0 0,-1-2 1 0 0,1 1-1 0 0,-1-1 1 0 0,-1 0 0 0 0,1-1-1 0 0,-1 0 1 0 0,0-1-1 0 0,-1 1 1 0 0,1-2-1 0 0,-1 1 1 0 0,-11 2 0 0 0,44-10 515 0 0,0 1 0 0 0,-1 0 0 0 0,32 3 0 0 0,-7 1-4187 0 0,-2 1-5155 0 0,-31-2 1958 0 0</inkml:trace>
  <inkml:trace contextRef="#ctx0" brushRef="#br0" timeOffset="1">57 348 16588 0 0,'0'7'471'0'0,"1"1"0"0"0,0 0 1 0 0,0 0-1 0 0,0 0 1 0 0,1 0-1 0 0,0-1 1 0 0,0 1-1 0 0,1-1 1 0 0,0 1-1 0 0,0-1 1 0 0,5 7-1 0 0,-6-11-455 0 0,0-1 0 0 0,0 1 0 0 0,0-1 0 0 0,0 0 0 0 0,0 0 0 0 0,0 0 0 0 0,1 0 0 0 0,-1 0 0 0 0,1 0 0 0 0,-1 0 0 0 0,1-1 0 0 0,0 0 0 0 0,-1 1 0 0 0,1-1 0 0 0,0 0 0 0 0,0 0 0 0 0,0-1 0 0 0,0 1 0 0 0,0 0 0 0 0,0-1 0 0 0,0 0 0 0 0,0 0 0 0 0,0 0 0 0 0,0 0 0 0 0,0 0 0 0 0,0-1 0 0 0,0 1 0 0 0,0-1 0 0 0,0 0 0 0 0,0 0 0 0 0,4-2 0 0 0,-2 1-2 0 0,0-1 0 0 0,0 0 1 0 0,0 0-1 0 0,-1 0 0 0 0,0-1 1 0 0,1 1-1 0 0,-1-1 0 0 0,-1 0 1 0 0,1 0-1 0 0,0-1 0 0 0,-1 1 0 0 0,0-1 1 0 0,0 0-1 0 0,2-6 0 0 0,-4 10 14 0 0,0-1-1 0 0,0 0 1 0 0,0 0-1 0 0,0 1 0 0 0,-1-1 1 0 0,1 0-1 0 0,-1 0 1 0 0,1 0-1 0 0,-1 0 1 0 0,0 0-1 0 0,0 0 0 0 0,0 0 1 0 0,0 0-1 0 0,0 0 1 0 0,0 0-1 0 0,0 0 1 0 0,-1 0-1 0 0,1 0 0 0 0,-1 1 1 0 0,1-1-1 0 0,-1 0 1 0 0,0 0-1 0 0,0 0 0 0 0,0 1 1 0 0,0-1-1 0 0,0 0 1 0 0,0 1-1 0 0,0-1 1 0 0,0 1-1 0 0,-1-1 0 0 0,1 1 1 0 0,-1 0-1 0 0,1-1 1 0 0,-1 1-1 0 0,0 0 1 0 0,1 0-1 0 0,-1 0 0 0 0,0 0 1 0 0,0 0-1 0 0,1 1 1 0 0,-1-1-1 0 0,-3 0 0 0 0,-7-2 145 0 0,0 0-1 0 0,0 1 0 0 0,0 0 1 0 0,0 1-1 0 0,-22 0 0 0 0,30 1-187 0 0,-1 0 0 0 0,0 1 0 0 0,0-1 0 0 0,1 1 0 0 0,-1 0 0 0 0,0 0 0 0 0,1 0 0 0 0,-1 1 0 0 0,1 0 0 0 0,0 0 0 0 0,-1 0 0 0 0,1 0 0 0 0,0 1 0 0 0,0-1-1 0 0,0 1 1 0 0,1 0 0 0 0,-7 6 0 0 0,9-8-219 0 0,0 1 0 0 0,0 0 0 0 0,1-1 0 0 0,-1 1 0 0 0,0 0 0 0 0,1-1 0 0 0,-1 1-1 0 0,1 0 1 0 0,-1 0 0 0 0,1 0 0 0 0,0 0 0 0 0,-1 0 0 0 0,1 3 0 0 0,1-4-330 0 0,-1 0 0 0 0,0 0 0 0 0,0 0 0 0 0,0 0 0 0 0,1 0-1 0 0,-1 0 1 0 0,0 0 0 0 0,1 0 0 0 0,-1 0 0 0 0,1 0 0 0 0,-1 0 0 0 0,1 0 0 0 0,0 0 0 0 0,-1-1 0 0 0,1 1 0 0 0,1 1 0 0 0</inkml:trace>
</inkml:ink>
</file>

<file path=ppt/ink/ink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1:48.2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35 136 20020 0 0,'-5'6'438'0'0,"2"-1"1"0"0,-1 2-1 0 0,0-1 0 0 0,1 0 0 0 0,0 0 0 0 0,1 1 0 0 0,-1 0 0 0 0,1 0 0 0 0,1-1 0 0 0,-1 1 1 0 0,1 0-1 0 0,0 13 0 0 0,1-16-398 0 0,0-1-1 0 0,0 1 1 0 0,1-1 0 0 0,-1 0 0 0 0,1 1-1 0 0,0-1 1 0 0,0 0 0 0 0,0 0 0 0 0,0 0-1 0 0,1 0 1 0 0,-1 0 0 0 0,1 0 0 0 0,0 0-1 0 0,0 0 1 0 0,0 0 0 0 0,0-1 0 0 0,0 1-1 0 0,1-1 1 0 0,-1 0 0 0 0,1 1 0 0 0,0-1-1 0 0,-1-1 1 0 0,1 1 0 0 0,0 0 0 0 0,0 0-1 0 0,0-1 1 0 0,0 0 0 0 0,1 0 0 0 0,2 1-1 0 0,-3-1-35 0 0,-1 0 0 0 0,0-1 0 0 0,1 0 0 0 0,-1 1 0 0 0,0-1 0 0 0,1 0 0 0 0,-1 0 0 0 0,1 0 0 0 0,-1-1 0 0 0,1 1 0 0 0,-1 0 0 0 0,0-1 0 0 0,1 0 0 0 0,-1 1 0 0 0,0-1 0 0 0,0 0 0 0 0,5-2 0 0 0,-4 0-13 0 0,1 0-1 0 0,0 0 1 0 0,0 0 0 0 0,-1-1 0 0 0,0 1 0 0 0,0-1-1 0 0,0 0 1 0 0,4-6 0 0 0,-1-1-183 0 0,0 0-1 0 0,-1-1 1 0 0,-1 1 0 0 0,1-1-1 0 0,-2 0 1 0 0,3-15 0 0 0,-5 21 90 0 0,-1-1 0 0 0,1 1 1 0 0,-1-1-1 0 0,-1 1 0 0 0,1-1 1 0 0,-1 1-1 0 0,0-1 0 0 0,-1 1 1 0 0,1 0-1 0 0,-1-1 0 0 0,-1 1 1 0 0,1 0-1 0 0,-1 0 0 0 0,0 1 1 0 0,0-1-1 0 0,-1 0 0 0 0,0 1 1 0 0,0 0-1 0 0,0 0 0 0 0,0 0 1 0 0,-1 1-1 0 0,0-1 0 0 0,0 1 1 0 0,0 0-1 0 0,0 0 0 0 0,-1 1 1 0 0,1 0-1 0 0,-1 0 0 0 0,-7-3 1 0 0,2 3 712 0 0,13 4 19 0 0,20 2-189 0 0,29-8-137 0 0,-33 2-545 0 0,0 2-1 0 0,0 0 1 0 0,35 3-1 0 0,-51-2-140 0 0,-1 1-1 0 0,1 0 1 0 0,0 0-1 0 0,0 0 1 0 0,0 0 0 0 0,0 0-1 0 0,-1 0 1 0 0,1 0-1 0 0,-1 1 1 0 0,3 1 0 0 0,-4-3 224 0 0,0 0 1 0 0,1 0-1 0 0,-1 1 1 0 0,0-1-1 0 0,1 0 1 0 0,-1 0 0 0 0,0 1-1 0 0,1-1 1 0 0,-1 0-1 0 0,0 1 1 0 0,0-1-1 0 0,0 0 1 0 0,1 1-1 0 0,-1-1 1 0 0,0 1 0 0 0,0-1-1 0 0,0 0 1 0 0,0 1-1 0 0,1-1 1 0 0,-1 0-1 0 0,0 1 1 0 0,0-1 0 0 0,0 1-1 0 0,0-1 1 0 0,0 1-1 0 0,0-1 1 0 0,0 0-1 0 0,0 1 1 0 0,-1-1 0 0 0,1 1-1 0 0,0-1 1 0 0,0 0-1 0 0,0 1 1 0 0,0-1-1 0 0,0 0 1 0 0,-1 1-1 0 0,1-1 1 0 0,0 0 0 0 0,0 1-1 0 0,0-1 1 0 0,-1 0-1 0 0,1 1 1 0 0,0-1-1 0 0,-1 0 1 0 0,1 1 0 0 0,0-1-1 0 0,-1 0 1 0 0,1 0-1 0 0,0 0 1 0 0,-1 1-1 0 0,1-1 1 0 0,0 0 0 0 0,-1 0-1 0 0,1 0 1 0 0,-1 0-1 0 0,-16 3-3868 0 0,4 8-534 0 0</inkml:trace>
  <inkml:trace contextRef="#ctx0" brushRef="#br0" timeOffset="1">152 160 10314 0 0,'0'1'280'0'0,"-1"-1"0"0"0,1 1 0 0 0,-1-1 0 0 0,1 1 0 0 0,0-1-1 0 0,-1 1 1 0 0,1 0 0 0 0,-1-1 0 0 0,1 1 0 0 0,0 0 0 0 0,0-1 0 0 0,-1 1 0 0 0,1 0-1 0 0,0-1 1 0 0,0 1 0 0 0,0 0 0 0 0,0 0 0 0 0,0-1 0 0 0,0 1 0 0 0,0 0-1 0 0,0-1 1 0 0,0 1 0 0 0,0 0 0 0 0,0 0 0 0 0,0-1 0 0 0,0 1 0 0 0,1 0 0 0 0,-1-1-1 0 0,0 1 1 0 0,1 0 0 0 0,-1-1 0 0 0,0 1 0 0 0,1-1 0 0 0,-1 1 0 0 0,1 0 0 0 0,0 0-1 0 0,1 0-62 0 0,0 0 1 0 0,0 0-1 0 0,1 0 0 0 0,-1 0 0 0 0,0-1 0 0 0,1 1 0 0 0,-1-1 0 0 0,1 1 0 0 0,-1-1 0 0 0,1 0 0 0 0,2 0 0 0 0,7 0-277 0 0,0-1 0 0 0,0 0 0 0 0,22-5 0 0 0,19-14-1886 0 0,-29 5-1956 0 0,-6-6-3742 0 0,-12 10 1695 0 0</inkml:trace>
</inkml:ink>
</file>

<file path=ppt/ink/ink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1:48.6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189 0 8202 0 0,'-4'12'8033'0'0,"1"1"-3363"0"0,-1 29-1935 0 0,2-17-1591 0 0,-25 148 202 0 0,21-147-3063 0 0,-1 1 0 0 0,-14 30 0 0 0,18-51 878 0 0,-1 1 0 0 0,0-1-1 0 0,0 0 1 0 0,0 0 0 0 0,-1 0-1 0 0,0-1 1 0 0,0 1 0 0 0,-1-1-1 0 0,1 0 1 0 0,-1-1 0 0 0,-8 5 0 0 0,-12 11 1002 0 0,3 4 3745 0 0,23-23-3732 0 0,1-1 0 0 0,-1 0 1 0 0,1 0-1 0 0,-1 0 0 0 0,1 1 0 0 0,-1-1 0 0 0,1 0 0 0 0,-1 0 0 0 0,1 0 0 0 0,-1 0 1 0 0,1 0-1 0 0,0 0 0 0 0,-1 0 0 0 0,1 0 0 0 0,-1 0 0 0 0,1 0 0 0 0,-1-1 0 0 0,1 1 1 0 0,-1 0-1 0 0,1 0 0 0 0,-1 0 0 0 0,1-1 0 0 0,-1 1 0 0 0,1 0 0 0 0,-1-1 0 0 0,1 1 1 0 0,0-1-1 0 0,22-8 1034 0 0,-5 0-404 0 0,47-21 331 0 0,-61 28-1029 0 0,1 0 0 0 0,-1 1 0 0 0,0 0 0 0 0,0 0 0 0 0,0 0 0 0 0,1 1 1 0 0,-1-1-1 0 0,0 1 0 0 0,1 0 0 0 0,-1 0 0 0 0,1 1 0 0 0,7 1 0 0 0,-10-2-24 0 0,-1 1-1 0 0,0-1 1 0 0,0 1-1 0 0,0 0 1 0 0,-1-1-1 0 0,1 1 1 0 0,0 0-1 0 0,0-1 1 0 0,0 1-1 0 0,0 0 0 0 0,-1 0 1 0 0,1 0-1 0 0,0 0 1 0 0,-1 0-1 0 0,1 0 1 0 0,-1 0-1 0 0,1 0 1 0 0,-1 0-1 0 0,1 0 1 0 0,-1 0-1 0 0,0 0 1 0 0,1 0-1 0 0,-1 0 1 0 0,0 1-1 0 0,0-1 1 0 0,0 1-1 0 0,-3 38 874 0 0,0-4-408 0 0,4-33-524 0 0,-1-1 0 0 0,1 0 0 0 0,-1 1 0 0 0,1-1-1 0 0,0 0 1 0 0,0 0 0 0 0,0 1 0 0 0,0-1 0 0 0,1 0 0 0 0,-1 0 0 0 0,0 0 0 0 0,1 0 0 0 0,-1-1 0 0 0,1 1 0 0 0,0 0 0 0 0,0-1 0 0 0,0 1 0 0 0,-1-1 0 0 0,2 0 0 0 0,-1 1 0 0 0,0-1 0 0 0,0 0 0 0 0,0 0 0 0 0,0 0 0 0 0,1-1 0 0 0,-1 1-1 0 0,0 0 1 0 0,1-1 0 0 0,-1 0 0 0 0,0 1 0 0 0,1-1 0 0 0,2 0 0 0 0,1 0-351 0 0,1-1 0 0 0,-1 1 0 0 0,0-1 1 0 0,0 0-1 0 0,7-2 0 0 0,25-14-8575 0 0</inkml:trace>
</inkml:ink>
</file>

<file path=ppt/ink/ink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1:49.3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86 15403 0 0,'0'-1'237'0'0,"0"0"0"0"0,0 1 0 0 0,0-1-1 0 0,0 0 1 0 0,0 0 0 0 0,0 1 0 0 0,1-1 0 0 0,-1 0-1 0 0,0 1 1 0 0,0-1 0 0 0,0 0 0 0 0,1 1 0 0 0,-1-1-1 0 0,0 0 1 0 0,1 1 0 0 0,-1-1 0 0 0,0 0 0 0 0,1 1-1 0 0,-1-1 1 0 0,1 1 0 0 0,-1-1 0 0 0,1 1 0 0 0,0-1-1 0 0,-1 1 1 0 0,1-1 0 0 0,-1 1 0 0 0,1 0 0 0 0,1-1-1 0 0,19-15 861 0 0,-20 16-1016 0 0,11-8 196 0 0,0 1 0 0 0,1 1 0 0 0,0 0 0 0 0,0 1 0 0 0,1 0 1 0 0,-1 1-1 0 0,1 1 0 0 0,25-4 0 0 0,-34 7-229 0 0,0 0 0 0 0,-1 0 0 0 0,1 0 0 0 0,0 0 0 0 0,0 1 0 0 0,-1 0 0 0 0,1 0 0 0 0,-1 0 0 0 0,1 0 0 0 0,-1 1 0 0 0,1-1 0 0 0,-1 1 0 0 0,4 3 0 0 0,-5-3-4 0 0,0 1 0 0 0,-1-1 1 0 0,1 0-1 0 0,-1 1 0 0 0,0 0 0 0 0,1 0 0 0 0,-1 0 1 0 0,-1 0-1 0 0,1 0 0 0 0,0 0 0 0 0,-1 0 0 0 0,1 0 1 0 0,-1 1-1 0 0,0-1 0 0 0,0 0 0 0 0,-1 1 0 0 0,1-1 0 0 0,-1 1 1 0 0,1 5-1 0 0,-1 4 16 0 0,-1-1-1 0 0,0 1 1 0 0,0-1-1 0 0,-2 1 1 0 0,1-1 0 0 0,-7 16-1 0 0,7-19-937 0 0,-2-1 0 0 0,1 0-1 0 0,-1 0 1 0 0,0 0-1 0 0,-9 12 1 0 0,13-20 682 0 0,-1 0 0 0 0,1 0 0 0 0,0 1 1 0 0,0-1-1 0 0,0 0 0 0 0,0 0 0 0 0,0 1 0 0 0,-1-1 0 0 0,0 1-783 0 0,1-1 784 0 0,0 0-1 0 0,-1 0 0 0 0,1 0 0 0 0,0 1 0 0 0,0-1 0 0 0,-1 0 1 0 0,1 0-1 0 0,0 0 0 0 0,-1 0 0 0 0,1 0 0 0 0,0 0 1 0 0,0 0-1 0 0,-1 0 0 0 0,1 0 0 0 0,0 0 0 0 0,-1 0 0 0 0,1 0 1 0 0,0 0-1 0 0,-1 0 0 0 0,1 0 0 0 0,0 0 0 0 0,0 0 1 0 0,-1-1-1 0 0,1 1 0 0 0,0 0 0 0 0,0 0 0 0 0,-1 0 0 0 0,1 0 1 0 0,0-1-1 0 0,0 1 0 0 0,-1-1-783 0 0,0 1 783 0 0,1 0 0 0 0,0-1 0 0 0,0 1 1 0 0,0 0-1 0 0,0-1 0 0 0,0 1 0 0 0,0 0 0 0 0,0 0 0 0 0,-1-1 1 0 0,-3-10-6652 0 0</inkml:trace>
</inkml:ink>
</file>

<file path=ppt/ink/ink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1:49.7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21 11346 0 0,'1'-1'412'0'0,"-1"0"-1"0"0,1-1 0 0 0,-1 1 0 0 0,1 0 1 0 0,0-1-1 0 0,0 1 0 0 0,-1 0 0 0 0,1 0 0 0 0,0 0 1 0 0,0 0-1 0 0,0 0 0 0 0,0 0 0 0 0,1 0 1 0 0,-1 0-1 0 0,0 0 0 0 0,0 1 0 0 0,3-2 0 0 0,-3 2-243 0 0,-1 0 0 0 0,1 0 0 0 0,0 0 0 0 0,-1 0 0 0 0,1 0-1 0 0,0 0 1 0 0,0 1 0 0 0,-1-1 0 0 0,1 0 0 0 0,0 0-1 0 0,-1 1 1 0 0,1-1 0 0 0,0 0 0 0 0,-1 1 0 0 0,1-1-1 0 0,-1 1 1 0 0,1-1 0 0 0,0 1 0 0 0,-1-1 0 0 0,1 1-1 0 0,-1-1 1 0 0,0 1 0 0 0,1-1 0 0 0,0 2 0 0 0,2 2 76 0 0,-1 1 0 0 0,1 1 0 0 0,-1-1 0 0 0,0 0 0 0 0,0 1 0 0 0,0-1 0 0 0,0 7 0 0 0,3 18-584 0 0,-2 0 1 0 0,-1 0-1 0 0,-4 49 0 0 0,-4-23-3657 0 0,-4-2-3606 0 0,3-30 379 0 0</inkml:trace>
</inkml:ink>
</file>

<file path=ppt/ink/ink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1:50.1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35 12731 0 0,'0'0'179'0'0,"1"0"-1"0"0,-1 1 1 0 0,1-1 0 0 0,-1 1 0 0 0,1-1-1 0 0,-1 0 1 0 0,1 1 0 0 0,-1-1 0 0 0,1 0 0 0 0,0 0-1 0 0,-1 1 1 0 0,1-1 0 0 0,0 0 0 0 0,-1 0-1 0 0,1 0 1 0 0,0 0 0 0 0,-1 0 0 0 0,1 0 0 0 0,0 0-1 0 0,-1 0 1 0 0,1 0 0 0 0,0 0 0 0 0,-1 0-1 0 0,2-1 1 0 0,19-1 1548 0 0,13-12 528 0 0,10-4-1422 0 0,-41 18-803 0 0,-1-1 0 0 0,1 0-1 0 0,-1 1 1 0 0,1-1 0 0 0,0 1 0 0 0,-1 0 0 0 0,1 0 0 0 0,-1 0 0 0 0,1 0 0 0 0,0 0 0 0 0,-1 1 0 0 0,1-1 0 0 0,4 2 0 0 0,-7-1-9 0 0,1 0-1 0 0,0 0 1 0 0,0-1-1 0 0,0 1 1 0 0,-1 0-1 0 0,1 0 1 0 0,0 0-1 0 0,-1 0 1 0 0,1 0-1 0 0,0 0 1 0 0,-1 0-1 0 0,0 0 1 0 0,1 0-1 0 0,-1 0 1 0 0,1 0-1 0 0,-1 0 1 0 0,0 0-1 0 0,0 0 1 0 0,0 0-1 0 0,0 0 1 0 0,0 0 0 0 0,0 1-1 0 0,0-1 1 0 0,0 0-1 0 0,0 0 1 0 0,0 0-1 0 0,-1 0 1 0 0,1 1-1 0 0,-11 35 144 0 0,9-33-144 0 0,-19 40 82 0 0,17-37-24 0 0,-1 0-1 0 0,1 1 1 0 0,1 0 0 0 0,0 0-1 0 0,0 0 1 0 0,0 0 0 0 0,1 0-1 0 0,0 0 1 0 0,0 1 0 0 0,0 13-1 0 0,2-21-74 0 0,1 0 0 0 0,-1 0 0 0 0,0 0 0 0 0,0 0 1 0 0,0 0-1 0 0,1 0 0 0 0,-1 0 0 0 0,1 0 0 0 0,-1 0 0 0 0,1 0 0 0 0,-1 0 0 0 0,1 0 0 0 0,-1 0 0 0 0,1-1 0 0 0,0 1 0 0 0,-1 0 0 0 0,1 0 0 0 0,0-1 0 0 0,0 1 0 0 0,0 0 1 0 0,0-1-1 0 0,0 1 0 0 0,1 0 0 0 0,0 0 4 0 0,1-1-1 0 0,-1 1 1 0 0,0-1 0 0 0,1 1 0 0 0,-1-1 0 0 0,0 0 0 0 0,1 0-1 0 0,-1 0 1 0 0,0 0 0 0 0,4-1 0 0 0,5-2-93 0 0,0 0 0 0 0,-1 0 0 0 0,16-8 1 0 0,-25 11 38 0 0,53-27-3845 0 0,-49 23 2659 0 0,-1 1-1 0 0,1-1 0 0 0,0 0 0 0 0,-1 0 0 0 0,0 0 1 0 0,0-1-1 0 0,6-8 0 0 0,7-7-5251 0 0</inkml:trace>
</inkml:ink>
</file>

<file path=ppt/ink/ink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1:50.5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73 138 18340 0 0,'-3'12'333'0'0,"2"0"1"0"0,-1 0-1 0 0,1 0 1 0 0,1 0-1 0 0,0 0 0 0 0,1 0 1 0 0,0 0-1 0 0,1 0 1 0 0,0 0-1 0 0,1 0 0 0 0,0 0 1 0 0,1-1-1 0 0,0 1 1 0 0,1-1-1 0 0,0 0 0 0 0,1-1 1 0 0,0 1-1 0 0,1-1 1 0 0,0 0-1 0 0,16 16 0 0 0,-22-24-312 0 0,1 0-1 0 0,0 0 0 0 0,0-1 0 0 0,0 1 0 0 0,0-1 0 0 0,1 1 1 0 0,-1-1-1 0 0,0 0 0 0 0,1 0 0 0 0,-1 0 0 0 0,1 0 0 0 0,-1-1 0 0 0,1 1 1 0 0,-1 0-1 0 0,4-1 0 0 0,-5 0-4 0 0,1 0 0 0 0,0 0 0 0 0,-1-1 0 0 0,1 1 0 0 0,0 0 0 0 0,-1-1 0 0 0,1 0 1 0 0,-1 1-1 0 0,1-1 0 0 0,0 0 0 0 0,-1 0 0 0 0,0 0 0 0 0,1 0 0 0 0,-1 0 0 0 0,1 0 0 0 0,-1 0 0 0 0,2-2 0 0 0,0-2 16 0 0,0 0-1 0 0,0 0 0 0 0,0 0 1 0 0,0 0-1 0 0,-1 0 0 0 0,0 0 1 0 0,0-1-1 0 0,-1 1 1 0 0,1-1-1 0 0,-1 0 0 0 0,1-11 1 0 0,-2 7-7 0 0,1-1 0 0 0,-2 0 1 0 0,1 1-1 0 0,-2-1 1 0 0,1 1-1 0 0,-1-1 1 0 0,-1 1-1 0 0,0-1 0 0 0,-1 1 1 0 0,0 0-1 0 0,0 1 1 0 0,-1-1-1 0 0,-7-11 0 0 0,8 16-28 0 0,0-1 0 0 0,0 1-1 0 0,-1 0 1 0 0,0 1-1 0 0,0-1 1 0 0,0 1-1 0 0,0 0 1 0 0,-1 0-1 0 0,1 0 1 0 0,-1 1-1 0 0,0 0 1 0 0,0 0-1 0 0,0 1 1 0 0,0 0-1 0 0,-1 0 1 0 0,1 0 0 0 0,-1 0-1 0 0,1 1 1 0 0,-1 1-1 0 0,0-1 1 0 0,1 1-1 0 0,-10 0 1 0 0,13 0-125 0 0,1 1 0 0 0,-1-1 0 0 0,0 1 0 0 0,1-1 1 0 0,-1 1-1 0 0,1 0 0 0 0,-1 0 0 0 0,1 0 0 0 0,-1 0 1 0 0,1 1-1 0 0,-1-1 0 0 0,1 1 0 0 0,0-1 0 0 0,0 1 0 0 0,0 0 1 0 0,0 0-1 0 0,0 0 0 0 0,0 0 0 0 0,0 0 0 0 0,-1 3 0 0 0,2-3-686 0 0,0 1 0 0 0,-1-1-1 0 0,1 1 1 0 0,0-1 0 0 0,0 1-1 0 0,1 0 1 0 0,-1 0 0 0 0,0-1-1 0 0,1 1 1 0 0,0 0 0 0 0,0 0-1 0 0,0 3 1 0 0</inkml:trace>
  <inkml:trace contextRef="#ctx0" brushRef="#br0" timeOffset="1">318 1 19484 0 0,'6'6'727'0'0,"-1"0"-1"0"0,0 1 0 0 0,-1 0 1 0 0,1 0-1 0 0,-1 0 0 0 0,-1 1 1 0 0,1-1-1 0 0,-1 1 0 0 0,-1 0 1 0 0,3 10-1 0 0,2 13-251 0 0,2 45-1 0 0,-2-15-35 0 0,-3-39-647 0 0,6 38-887 0 0,5-26-3911 0 0</inkml:trace>
</inkml:ink>
</file>

<file path=ppt/ink/ink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1:50.9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79 7242 0 0,'0'-4'684'0'0,"0"1"1"0"0,0-1-1 0 0,1 1 1 0 0,-1-1-1 0 0,1 1 1 0 0,0 0-1 0 0,0-1 1 0 0,0 1-1 0 0,0 0 1 0 0,1 0-1 0 0,-1 0 1 0 0,1-1-1 0 0,-1 1 1 0 0,1 1-1 0 0,3-5 1 0 0,-3 5-332 0 0,1 0 1 0 0,-1 0-1 0 0,1 0 0 0 0,-1 0 1 0 0,1 0-1 0 0,0 1 0 0 0,0-1 1 0 0,0 1-1 0 0,0 0 1 0 0,0-1-1 0 0,0 1 0 0 0,0 1 1 0 0,0-1-1 0 0,3 0 0 0 0,0 0-196 0 0,-1 1 0 0 0,0 0 0 0 0,1 0 0 0 0,-1 1 0 0 0,0 0 0 0 0,1 0 0 0 0,-1 0 0 0 0,0 0 0 0 0,0 1 0 0 0,0 0 0 0 0,0 0 0 0 0,0 0 0 0 0,0 0 0 0 0,-1 1 0 0 0,1 0 0 0 0,-1 0 0 0 0,0 0 0 0 0,0 1 0 0 0,6 5 0 0 0,-3-1-94 0 0,-1 1 0 0 0,1 0 0 0 0,-1 0 0 0 0,-1 1 1 0 0,0 0-1 0 0,0 0 0 0 0,-1 0 0 0 0,5 20 0 0 0,-1 4-398 0 0,4 51-1 0 0,4 18-8056 0 0,-5-134-6797 0 0,5-41 17322 0 0,-13 57-2755 0 0,3-21 2766 0 0,-6 27-719 0 0,1-1 1 0 0,1 1-1 0 0,0-1 1 0 0,0 1 0 0 0,1 0-1 0 0,0 0 1 0 0,0 0-1 0 0,10-16 1 0 0,-12 24-1327 0 0,-1 1 0 0 0,0 0 1 0 0,1 0-1 0 0,-1 0 0 0 0,0-1 1 0 0,1 1-1 0 0,-1 0 0 0 0,1 0 0 0 0,-1 0 1 0 0,0 0-1 0 0,1 0 0 0 0,-1 0 1 0 0,1 0-1 0 0,-1 0 0 0 0,1 0 1 0 0,-1 0-1 0 0,0 0 0 0 0,1 0 0 0 0,-1 0 1 0 0,1 0-1 0 0,-1 0 0 0 0,0 1 1 0 0,1-1-1 0 0,-1 0 0 0 0,1 0 1 0 0,-1 0-1 0 0,0 1 0 0 0,1-1 0 0 0,-1 0 1 0 0,0 0-1 0 0,1 1 0 0 0,-1-1 1 0 0,0 0-1 0 0,0 1 0 0 0,1-1 0 0 0,-1 0 1 0 0,0 1-1 0 0,0-1 0 0 0,1 0 1 0 0,-1 1-1 0 0,0-1 0 0 0,0 1 1 0 0,0-1-1 0 0,0 0 0 0 0,0 1 0 0 0,0 0 1 0 0,12 25 1086 0 0,-10-22-875 0 0,6 16 265 0 0,-5-13-460 0 0,0-1 0 0 0,0 1 1 0 0,0 0-1 0 0,1-1 0 0 0,6 9 0 0 0,-8-13-108 0 0,0 0-1 0 0,0 0 0 0 0,0 0 1 0 0,1 0-1 0 0,-1 0 0 0 0,0-1 1 0 0,1 1-1 0 0,0-1 0 0 0,-1 0 1 0 0,1 1-1 0 0,0-1 0 0 0,0-1 1 0 0,0 1-1 0 0,0 0 0 0 0,0-1 1 0 0,0 1-1 0 0,3-1 0 0 0,11 0-127 0 0,-1-2 0 0 0,1 0 0 0 0,-1-1 0 0 0,0 0 0 0 0,0-1 0 0 0,0-1 0 0 0,26-12 0 0 0,6-1-5953 0 0</inkml:trace>
</inkml:ink>
</file>

<file path=ppt/ink/ink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1:51.9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9 11010 0 0,'0'0'195'0'0,"-1"0"-1"0"0,0 0 0 0 0,0 0 1 0 0,0 0-1 0 0,1 0 0 0 0,-1 0 1 0 0,0 0-1 0 0,0 0 0 0 0,1 0 1 0 0,-1 0-1 0 0,0 1 0 0 0,0-1 1 0 0,1 0-1 0 0,-1 0 0 0 0,0 1 1 0 0,1-1-1 0 0,-1 1 0 0 0,0-1 1 0 0,1 0-1 0 0,-1 1 0 0 0,0-1 1 0 0,1 1-1 0 0,-1 0 0 0 0,1-1 1 0 0,-1 1-1 0 0,1-1 1 0 0,0 1-1 0 0,-1 0 0 0 0,1-1 1 0 0,-1 1-1 0 0,1 0 0 0 0,0-1 1 0 0,0 1-1 0 0,-1 0 0 0 0,1 0 1 0 0,0-1-1 0 0,0 1 0 0 0,0 0 1 0 0,0 0-1 0 0,0 0 0 0 0,0-1 1 0 0,0 1-1 0 0,0 0 0 0 0,0 1 1 0 0,4 44 1678 0 0,-2-37-1532 0 0,4 34-128 0 0,3-1 1 0 0,2 0-1 0 0,24 63 1 0 0,-34-105-218 0 0,12 29 42 0 0,-13-27-50 0 0,1-1 0 0 0,-1 0 0 0 0,1 1 0 0 0,0-1 1 0 0,-1 0-1 0 0,1 0 0 0 0,0 0 0 0 0,0 0 0 0 0,0 0 0 0 0,0 0 1 0 0,0 0-1 0 0,0 0 0 0 0,0 0 0 0 0,0 0 0 0 0,0 0 0 0 0,1-1 0 0 0,-1 1 1 0 0,2 0-1 0 0,-2-2-36 0 0,0 0 0 0 0,-1 0 0 0 0,1 0 0 0 0,0 0-1 0 0,0 0 1 0 0,-1 0 0 0 0,1 0 0 0 0,-1-1 0 0 0,1 1 0 0 0,-1 0 0 0 0,1 0 0 0 0,-1-1 0 0 0,0 1 0 0 0,1 0 0 0 0,-1 0 0 0 0,0-1 0 0 0,0 1 0 0 0,0 0-1 0 0,0-1 1 0 0,0 1 0 0 0,-1-2 0 0 0,-1-32-265 0 0,-2 0 0 0 0,-1 1-1 0 0,-13-47 1 0 0,7 36 587 0 0,-5-49 0 0 0,16 93-264 0 0,0 1 0 0 0,0-1 0 0 0,0 1 0 0 0,-1 0 0 0 0,1-1 0 0 0,0 1 1 0 0,0-1-1 0 0,0 1 0 0 0,0-1 0 0 0,0 1 0 0 0,1-1 0 0 0,-1 1 0 0 0,0-1 0 0 0,0 1 0 0 0,0-1 0 0 0,0 1 1 0 0,0-1-1 0 0,1 1 0 0 0,-1 0 0 0 0,0-1 0 0 0,0 1 0 0 0,1-1 0 0 0,-1 1 0 0 0,0 0 0 0 0,1-1 1 0 0,-1 1-1 0 0,0 0 0 0 0,1-1 0 0 0,-1 1 0 0 0,1 0 0 0 0,-1-1 0 0 0,0 1 0 0 0,1 0 0 0 0,-1 0 0 0 0,1 0 1 0 0,-1 0-1 0 0,1-1 0 0 0,0 1 0 0 0,22 6 118 0 0,22 19-45 0 0,-40-21-38 0 0,0 0-1 0 0,0-1 1 0 0,0 2 0 0 0,-1-1-1 0 0,0 0 1 0 0,0 1-1 0 0,0 0 1 0 0,0 0-1 0 0,-1 0 1 0 0,0 0 0 0 0,0 1-1 0 0,0-1 1 0 0,0 1-1 0 0,-1 0 1 0 0,2 9 0 0 0,-2-7-1 0 0,-1 0 1 0 0,-1 1 0 0 0,1-1-1 0 0,-1 0 1 0 0,-1 1 0 0 0,0-1-1 0 0,0 0 1 0 0,0 1 0 0 0,-1-1-1 0 0,0 0 1 0 0,-4 8 0 0 0,3-8-78 0 0,1 0-1 0 0,-2-1 1 0 0,1 1 0 0 0,-1-1 0 0 0,0 0-1 0 0,-1 0 1 0 0,1 0 0 0 0,-1-1 0 0 0,-1 1-1 0 0,1-1 1 0 0,-1 0 0 0 0,0-1 0 0 0,-1 1-1 0 0,-12 7 1 0 0,66-36-931 0 0,96-51 26 0 0,-96 47-2353 0 0,-2-3-3278 0 0,-28 18 346 0 0</inkml:trace>
</inkml:ink>
</file>

<file path=ppt/ink/ink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1:55.4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67 22 5569 0 0,'-24'5'4525'0'0,"20"-5"-3321"0"0,0 1 0 0 0,0-1 1 0 0,1 1-1 0 0,-1 0 1 0 0,0 0-1 0 0,1 0 1 0 0,-1 1-1 0 0,1-1 1 0 0,-7 4-1 0 0,15-8-943 0 0,1 1 0 0 0,-1-1 0 0 0,1 1 0 0 0,0 0 0 0 0,-1 0 0 0 0,1 1 0 0 0,6-1 0 0 0,-4 0-62 0 0,26-5-353 0 0,2 1 0 0 0,-1 2 1 0 0,1 1-1 0 0,44 3 0 0 0,-79-1-38 0 0,-1 1 1 0 0,1 0-1 0 0,0 0 1 0 0,0 0-1 0 0,-1 0 1 0 0,1 0-1 0 0,0 0 1 0 0,0 0-1 0 0,-1 0 0 0 0,1 1 1 0 0,0-1-1 0 0,0 0 1 0 0,-1 0-1 0 0,1 1 1 0 0,0-1-1 0 0,-1 0 1 0 0,1 1-1 0 0,0-1 1 0 0,-1 0-1 0 0,1 1 1 0 0,0-1-1 0 0,-1 1 1 0 0,1-1-1 0 0,-1 1 1 0 0,1 0-1 0 0,-1-1 1 0 0,1 1-1 0 0,-1-1 0 0 0,0 1 1 0 0,1 0-1 0 0,-1 0 1 0 0,0-1-1 0 0,1 1 1 0 0,-1 1-1 0 0,0 0-581 0 0,0 0 1 0 0,-1 0-1 0 0,1 0 0 0 0,-1 0 0 0 0,0 0 0 0 0,1 0 0 0 0,-1 0 0 0 0,0-1 0 0 0,0 1 0 0 0,0 0 1 0 0,-3 2-1 0 0,-3 11-4152 0 0</inkml:trace>
</inkml:ink>
</file>

<file path=ppt/ink/ink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1:55.8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78 7794 0 0,'-12'-10'8640'0'0,"22"13"-5178"0"0,-5-4-3234 0 0,0 1-1 0 0,0-1 0 0 0,-1 0 0 0 0,1 0 1 0 0,0-1-1 0 0,-1 1 0 0 0,1-1 1 0 0,-1 0-1 0 0,0-1 0 0 0,7-4 1 0 0,5-1-91 0 0,1 1-459 0 0,1 1 0 0 0,26-6 0 0 0,7-2-7244 0 0,-40 12 3603 0 0,5 5-2099 0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3:37.9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2 21509 0 0,'-3'0'800'0'0,"4"0"-416"0"0,2 0-24 0 0,4 0 0 0 0,5-1-56 0 0,4 2-104 0 0,6 0-16 0 0,1 0-8 0 0,2 4-96 0 0,0-1-96 0 0,0 3-280 0 0,-2 2-416 0 0,-4 1-528 0 0,-3 0-689 0 0,-3 0-759 0 0,-6-1-1201 0 0,-4 2-8 0 0,-4-3-2488 0 0</inkml:trace>
</inkml:ink>
</file>

<file path=ppt/ink/ink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1:56.1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1 5513 0 0,'-8'5'10823'0'0,"7"-4"-10422"0"0,0 14 5208 0 0,8 24-3502 0 0,-3-19-1411 0 0,3 67-7 0 0,3 17-837 0 0,5-35-3137 0 0,-14-52-881 0 0,1 6-5846 0 0,9-9 5250 0 0</inkml:trace>
</inkml:ink>
</file>

<file path=ppt/ink/ink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1:56.5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 50 8322 0 0,'-4'1'1666'0'0,"-10"-1"7254"0"0,22-6-7686 0 0,5 0-1124 0 0,0 0 1 0 0,1 1-1 0 0,0 0 1 0 0,0 1-1 0 0,0 1 1 0 0,19-2-1 0 0,-16 2-369 0 0,-8 1-428 0 0,21-4-1707 0 0,-14 8-4553 0 0</inkml:trace>
  <inkml:trace contextRef="#ctx0" brushRef="#br0" timeOffset="1">63 165 9066 0 0,'0'2'241'0'0,"0"-1"0"0"0,0 0 0 0 0,0 0-1 0 0,1 1 1 0 0,-1-1 0 0 0,0 0 0 0 0,1 1 0 0 0,-1-1 0 0 0,1 0 0 0 0,0 0-1 0 0,-1 0 1 0 0,1 0 0 0 0,0 0 0 0 0,-1 1 0 0 0,1-1 0 0 0,0 0 0 0 0,0-1-1 0 0,0 1 1 0 0,0 0 0 0 0,0 0 0 0 0,0 0 0 0 0,0 0 0 0 0,0-1 0 0 0,1 1-1 0 0,-1-1 1 0 0,0 1 0 0 0,0-1 0 0 0,0 1 0 0 0,3 0 0 0 0,1-1 18 0 0,0 0 0 0 0,0 0 1 0 0,0-1-1 0 0,0 0 0 0 0,0 1 1 0 0,7-4-1 0 0,4 1 131 0 0,-1-1-230 0 0,-12 3-136 0 0,1 0 1 0 0,-1 0 0 0 0,0 0 0 0 0,1 0 0 0 0,-1 1 0 0 0,0 0 0 0 0,1-1 0 0 0,-1 1 0 0 0,0 0 0 0 0,1 1 0 0 0,3 0 0 0 0,-7-1-13 0 0,1 1 1 0 0,-1 0-1 0 0,0-1 0 0 0,1 1 0 0 0,-1 0 1 0 0,0-1-1 0 0,1 1 0 0 0,-1 0 1 0 0,0 0-1 0 0,0-1 0 0 0,0 1 0 0 0,0 0 1 0 0,0 0-1 0 0,0-1 0 0 0,0 1 1 0 0,0 0-1 0 0,0 0 0 0 0,0-1 0 0 0,0 1 1 0 0,0 0-1 0 0,0 0 0 0 0,-1-1 1 0 0,1 1-1 0 0,0 0 0 0 0,0 0 0 0 0,-1-1 1 0 0,1 1-1 0 0,-1 0 0 0 0,1-1 1 0 0,-1 1-1 0 0,0 0 0 0 0,-14 24 100 0 0,4-13-70 0 0,-7 10 422 0 0,58-38 1136 0 0,-39 16-1611 0 0,68-24 139 0 0,-21 18-4664 0 0,-48 6 4447 0 0,0 0 0 0 0,0 0 0 0 0,0 0 0 0 0,-1-1 0 0 0,1 1 1 0 0,0 0-1 0 0,0 0 0 0 0,0 0 0 0 0,0 0 0 0 0,0-1 0 0 0,0 1 0 0 0,-1 0 1 0 0,1 0-1 0 0,0-1 0 0 0,0 1 0 0 0,0 0 0 0 0,0 0 0 0 0,0 0 1 0 0,0-1-1 0 0,0 1 0 0 0,0 0 0 0 0,0 0 0 0 0,0-1 0 0 0,0 1 0 0 0,0 0 1 0 0,0 0-1 0 0,0-1 0 0 0,0 1 0 0 0,0 0 0 0 0,0 0 0 0 0,0 0 0 0 0,0-1 1 0 0,1 1-1 0 0,-1 0 0 0 0,0 0 0 0 0,0 0 0 0 0,0-1 0 0 0,0 1 1 0 0,0 0-1 0 0,1 0 0 0 0,-1 0 0 0 0,0 0 0 0 0,0-1 0 0 0,0 1 0 0 0,1 0 1 0 0,-1 0-1 0 0,0 0 0 0 0,0 0 0 0 0,0 0 0 0 0,1 0 0 0 0,-1 0 0 0 0,0-1 1 0 0,0 1-1 0 0,0 0 0 0 0,1 0 0 0 0,-1 0 0 0 0,0 0 0 0 0,0 0 1 0 0,1 0-1 0 0,-1 0 0 0 0,0 0 0 0 0,0 0 0 0 0,1 0 0 0 0,-1 1 0 0 0,0-1 1 0 0,0 0-1 0 0,1 0 0 0 0,-4-5-1922 0 0</inkml:trace>
</inkml:ink>
</file>

<file path=ppt/ink/ink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1:57.0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35 186 13587 0 0,'-1'30'7271'0'0,"0"12"-3310"0"0,1-35-3886 0 0,1 0 0 0 0,-1 0-1 0 0,1 0 1 0 0,0 0 0 0 0,1 0 0 0 0,0 0-1 0 0,0 0 1 0 0,0-1 0 0 0,1 1 0 0 0,0-1-1 0 0,0 0 1 0 0,8 11 0 0 0,-9-13-69 0 0,1-1 1 0 0,0 1-1 0 0,0-1 1 0 0,0 0-1 0 0,0 0 1 0 0,0 0 0 0 0,0 0-1 0 0,1-1 1 0 0,0 1-1 0 0,-1-1 1 0 0,1 0-1 0 0,0 0 1 0 0,0 0-1 0 0,0-1 1 0 0,0 0-1 0 0,0 1 1 0 0,8 0-1 0 0,-8-2 1 0 0,0 0 0 0 0,-1-1 0 0 0,1 1 0 0 0,0-1 0 0 0,0 0-1 0 0,-1 0 1 0 0,1 0 0 0 0,-1 0 0 0 0,1-1 0 0 0,-1 1 0 0 0,1-1 0 0 0,-1 0-1 0 0,0 0 1 0 0,0 0 0 0 0,0-1 0 0 0,0 1 0 0 0,0-1 0 0 0,0 0 0 0 0,-1 0-1 0 0,4-4 1 0 0,2-5 16 0 0,0 1 1 0 0,-1-1-1 0 0,0-1 0 0 0,-1 1 0 0 0,0-1 0 0 0,-1 0 1 0 0,-1-1-1 0 0,0 1 0 0 0,-1-1 0 0 0,0 0 0 0 0,-1 1 1 0 0,-1-1-1 0 0,0 0 0 0 0,-1 0 0 0 0,0 0 0 0 0,-1 0 0 0 0,-4-23 1 0 0,3 31 11 0 0,-1 0 0 0 0,1 1 0 0 0,-1-1 0 0 0,0 1 0 0 0,0-1 1 0 0,-1 1-1 0 0,1 0 0 0 0,-1 0 0 0 0,0 1 0 0 0,-1-1 0 0 0,1 1 0 0 0,-1 0 1 0 0,0 0-1 0 0,0 0 0 0 0,0 1 0 0 0,0 0 0 0 0,-1 0 0 0 0,1 0 1 0 0,-1 0-1 0 0,0 1 0 0 0,0 0 0 0 0,0 0 0 0 0,-9-1 0 0 0,10 2-38 0 0,0 0 0 0 0,0 0 0 0 0,0 1 0 0 0,0-1-1 0 0,0 1 1 0 0,0 1 0 0 0,0-1 0 0 0,0 1 0 0 0,0-1-1 0 0,0 1 1 0 0,0 1 0 0 0,0-1 0 0 0,0 1 0 0 0,0 0-1 0 0,1 0 1 0 0,-1 0 0 0 0,1 0 0 0 0,0 1-1 0 0,-1 0 1 0 0,1 0 0 0 0,0 0 0 0 0,1 0 0 0 0,-1 1-1 0 0,0 0 1 0 0,1 0 0 0 0,0 0 0 0 0,0 0 0 0 0,-4 8-1 0 0,3-4-377 0 0,1 0 0 0 0,0 1-1 0 0,1-1 1 0 0,0 1-1 0 0,0-1 1 0 0,1 1-1 0 0,0 0 1 0 0,1 10-1 0 0,0-15-169 0 0,0 1 0 0 0,1-1-1 0 0,-1 1 1 0 0,1-1 0 0 0,0 1 0 0 0,1-1-1 0 0,-1 0 1 0 0,3 5 0 0 0,-3-7-34 0 0,0 0 1 0 0,0 0-1 0 0,1 0 0 0 0,-1 0 1 0 0,1 0-1 0 0,0 0 0 0 0,-1-1 1 0 0,1 1-1 0 0,0 0 0 0 0,0-1 1 0 0,0 1-1 0 0,0-1 0 0 0,0 0 1 0 0,0 0-1 0 0,4 2 0 0 0,9 0-5229 0 0</inkml:trace>
</inkml:ink>
</file>

<file path=ppt/ink/ink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1:57.3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89 75 10914 0 0,'51'-74'13947'0'0,"-51"74"-13901"0"0,0 0-1 0 0,0 0 1 0 0,0 0-1 0 0,0-1 0 0 0,0 1 1 0 0,1 0-1 0 0,-1 0 1 0 0,0 0-1 0 0,0 0 1 0 0,0 0-1 0 0,0 0 0 0 0,0 0 1 0 0,0 0-1 0 0,0 0 1 0 0,0 0-1 0 0,0 0 0 0 0,0 0 1 0 0,0 0-1 0 0,1 0 1 0 0,-1 0-1 0 0,0 0 1 0 0,0 0-1 0 0,0 0 0 0 0,0 0 1 0 0,0 0-1 0 0,0 0 1 0 0,0 0-1 0 0,0 0 1 0 0,0 0-1 0 0,1 0 0 0 0,-1 0 1 0 0,0 0-1 0 0,0 0 1 0 0,0 0-1 0 0,0 0 1 0 0,0 1-1 0 0,0-1 0 0 0,0 0 1 0 0,0 0-1 0 0,0 0 1 0 0,0 0-1 0 0,0 0 0 0 0,0 0 1 0 0,0 0-1 0 0,0 0 1 0 0,0 0-1 0 0,1 0 1 0 0,-1 0-1 0 0,0 0 0 0 0,0 1 1 0 0,0-1-1 0 0,0 0 1 0 0,0 0-1 0 0,0 0 1 0 0,0 0-1 0 0,0 0 0 0 0,0 0 1 0 0,0 0-1 0 0,0 0 1 0 0,0 0-1 0 0,0 1 1 0 0,0-1-1 0 0,0 0 0 0 0,0 0 1 0 0,-1 0-1 0 0,1 0 1 0 0,0 0-1 0 0,0 0 0 0 0,0 0 1 0 0,1 14 930 0 0,-2 16-679 0 0,-3 23-705 0 0,2 0 1 0 0,10 102-1 0 0,-1-99-4180 0 0,2 0-3974 0 0</inkml:trace>
  <inkml:trace contextRef="#ctx0" brushRef="#br0" timeOffset="1">7 397 16724 0 0,'-1'3'514'0'0,"-1"1"0"0"0,1 0 0 0 0,0 0 0 0 0,0-1 0 0 0,1 1 0 0 0,-1 0 0 0 0,1 0 0 0 0,0 0 0 0 0,0-1 0 0 0,0 1 0 0 0,1 0 0 0 0,0 4 0 0 0,0-3-243 0 0,1 0 0 0 0,-1 0 0 0 0,1 0-1 0 0,0 0 1 0 0,0 0 0 0 0,1 0 0 0 0,-1-1 0 0 0,6 7 0 0 0,-6-8-257 0 0,1 1 0 0 0,-1-2 0 0 0,1 1 0 0 0,0 0 0 0 0,-1 0 0 0 0,1-1 0 0 0,1 1 1 0 0,-1-1-1 0 0,0 0 0 0 0,0 0 0 0 0,1 0 0 0 0,-1-1 0 0 0,1 1 0 0 0,0-1 0 0 0,-1 0 0 0 0,1 0 0 0 0,0 0 0 0 0,0 0 1 0 0,-1-1-1 0 0,1 0 0 0 0,0 1 0 0 0,0-1 0 0 0,0-1 0 0 0,0 1 0 0 0,0 0 0 0 0,5-2 0 0 0,2-3-344 0 0,0 1 0 0 0,0-2 0 0 0,-1 1 0 0 0,0-1 0 0 0,0-1 0 0 0,0 0 0 0 0,0 0 1 0 0,-1-1-1 0 0,9-11 0 0 0,-2 2-1530 0 0,-1-1 1 0 0,-1-1 0 0 0,22-36-1 0 0,-34 50 1324 0 0,1 0 0 0 0,-1-1 0 0 0,0 1 0 0 0,-1-1 0 0 0,1 0 0 0 0,-1 0 0 0 0,0 1 0 0 0,0-1 0 0 0,-1 0 0 0 0,0-6 0 0 0,1-4-856 0 0,7-25-3990 0 0</inkml:trace>
</inkml:ink>
</file>

<file path=ppt/ink/ink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1:57.8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 0 9746 0 0,'-1'1'628'0'0,"0"0"0"0"0,-1-1 0 0 0,1 1 0 0 0,0 0 0 0 0,-1-1 0 0 0,1 1 0 0 0,0 0 0 0 0,0 0 0 0 0,0 0 0 0 0,0 0 0 0 0,0 0 0 0 0,-2 2 0 0 0,3-2-400 0 0,0-1 1 0 0,-1 1 0 0 0,1 0-1 0 0,0-1 1 0 0,0 1 0 0 0,0-1 0 0 0,0 1-1 0 0,0-1 1 0 0,0 1 0 0 0,0-1 0 0 0,0 1-1 0 0,0 0 1 0 0,0-1 0 0 0,0 1 0 0 0,0-1-1 0 0,0 1 1 0 0,0-1 0 0 0,0 1 0 0 0,0 0-1 0 0,1-1 1 0 0,-1 1 0 0 0,1 0 0 0 0,1 1 11 0 0,0 1 0 0 0,0-1 0 0 0,0 0 1 0 0,0 0-1 0 0,0 0 0 0 0,1-1 0 0 0,-1 1 1 0 0,1 0-1 0 0,-1-1 0 0 0,1 0 0 0 0,5 2 1 0 0,14 5 28 0 0,-17-7-218 0 0,1 1-1 0 0,-1 0 0 0 0,0 0 0 0 0,0 1 0 0 0,0-1 0 0 0,0 1 0 0 0,5 4 0 0 0,-8-6-43 0 0,-1 1-1 0 0,0-1 1 0 0,0 1-1 0 0,0-1 1 0 0,0 1-1 0 0,0 0 1 0 0,0-1-1 0 0,0 1 1 0 0,0 0-1 0 0,-1 0 1 0 0,1-1-1 0 0,-1 1 0 0 0,1 0 1 0 0,-1 0-1 0 0,0 0 1 0 0,0 0-1 0 0,1 0 1 0 0,-1 0-1 0 0,-1 0 1 0 0,1 0-1 0 0,0-1 1 0 0,0 1-1 0 0,-1 0 1 0 0,1 0-1 0 0,-1 0 1 0 0,0 2-1 0 0,-5 13-171 0 0,-1 1 0 0 0,0-1 0 0 0,-1 1 0 0 0,-12 17 0 0 0,15-28 96 0 0,1 0 1 0 0,-1 0 0 0 0,0-1 0 0 0,-1 1 0 0 0,0-1 0 0 0,0 0 0 0 0,0-1 0 0 0,0 0-1 0 0,-1 0 1 0 0,0 0 0 0 0,-14 6 0 0 0,76 5 424 0 0,-44-14-557 0 0,0-1 0 0 0,-1-1 0 0 0,1 1 0 0 0,0-2 0 0 0,0 0 0 0 0,0 0 0 0 0,0-1 0 0 0,0 0 0 0 0,0-1 0 0 0,20-8 0 0 0,-25 8-495 0 0,1 0 0 0 0,-1-1 1 0 0,1 0-1 0 0,-1 0 0 0 0,0-1 0 0 0,-1 1 0 0 0,1-1 1 0 0,-1-1-1 0 0,0 1 0 0 0,0-1 0 0 0,-1 0 1 0 0,1 0-1 0 0,-1 0 0 0 0,-1 0 0 0 0,1-1 1 0 0,-1 0-1 0 0,2-7 0 0 0,1-1 229 0 0,-2 0 0 0 0,0-1 0 0 0,-1 0 0 0 0,-1 1 0 0 0,1-20 0 0 0,-5-3 3160 0 0,-6 1 4211 0 0,10 51-920 0 0,-1 12-4231 0 0,-1-2-1127 0 0,5 77 560 0 0,7 57-90 0 0,-9-141-2004 0 0,0 1 0 0 0,1-1 0 0 0,1 0 1 0 0,1 0-1 0 0,0 0 0 0 0,13 24 0 0 0,-17-37-313 0 0,0 0-1 0 0,1-1 1 0 0,-1 0-1 0 0,1 1 1 0 0,-1-1 0 0 0,7 6-1 0 0,1-5-6621 0 0</inkml:trace>
</inkml:ink>
</file>

<file path=ppt/ink/ink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1:58.8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89 50 7082 0 0,'-16'-14'2033'0'0,"-15"-11"2301"0"0,10 15 1528 0 0,20 10-5710 0 0,0 0 1 0 0,0 0 0 0 0,0 0-1 0 0,0 1 1 0 0,0-1 0 0 0,0 0-1 0 0,0 1 1 0 0,1-1 0 0 0,-1 0 0 0 0,0 1-1 0 0,0-1 1 0 0,0 1 0 0 0,1-1-1 0 0,-1 1 1 0 0,0 0 0 0 0,1-1-1 0 0,-1 1 1 0 0,0 0 0 0 0,1-1-1 0 0,-1 1 1 0 0,1 0 0 0 0,-1 0-1 0 0,1 0 1 0 0,-1-1 0 0 0,1 1-1 0 0,0 0 1 0 0,-1 0 0 0 0,1 0-1 0 0,0 0 1 0 0,0 0 0 0 0,0 0-1 0 0,0 0 1 0 0,0-1 0 0 0,0 1-1 0 0,0 0 1 0 0,0 0 0 0 0,0 2-1 0 0,1 37 345 0 0,-1-39-447 0 0,3 23-3 0 0,1 0 0 0 0,1 0 0 0 0,2 0 0 0 0,0-1 0 0 0,2 0 0 0 0,0-1 0 0 0,2 1 0 0 0,0-2 0 0 0,1 0 0 0 0,1 0 0 0 0,1-1 0 0 0,17 18 0 0 0,-30-36-139 0 0,1 0 1 0 0,-1-1-1 0 0,1 1 1 0 0,-1 0-1 0 0,1-1 1 0 0,0 1 0 0 0,0-1-1 0 0,0 0 1 0 0,0 1-1 0 0,0-1 1 0 0,0 0-1 0 0,0 0 1 0 0,0 0 0 0 0,0-1-1 0 0,0 1 1 0 0,4 0-1 0 0,-5-1 42 0 0,0 0 0 0 0,-1 0-1 0 0,1 0 1 0 0,-1 0-1 0 0,1 0 1 0 0,-1-1 0 0 0,1 1-1 0 0,-1 0 1 0 0,1 0-1 0 0,-1-1 1 0 0,1 1 0 0 0,-1 0-1 0 0,1-1 1 0 0,-1 1 0 0 0,1-1-1 0 0,-1 1 1 0 0,0 0-1 0 0,1-1 1 0 0,-1 1 0 0 0,0-1-1 0 0,1 1 1 0 0,-1-1-1 0 0,0 0 1 0 0,4-25-795 0 0,-6 4 318 0 0,-2-1 0 0 0,0 1 1 0 0,-13-39-1 0 0,11 42 210 0 0,0 1 0 0 0,1-2 0 0 0,2 1 0 0 0,0 0 0 0 0,-1-27 0 0 0,4 43 341 0 0,0 1 0 0 0,0 0 0 0 0,0-1 0 0 0,1 1-1 0 0,-1 0 1 0 0,1-1 0 0 0,-1 1 0 0 0,1 0 0 0 0,0 0 0 0 0,0 0 0 0 0,0 0 0 0 0,0-1 0 0 0,0 1 0 0 0,0 0 0 0 0,1 1-1 0 0,-1-1 1 0 0,2-2 0 0 0,-1 3 24 0 0,-1 0 0 0 0,0 0-1 0 0,1 0 1 0 0,-1 1 0 0 0,0-1 0 0 0,1 0-1 0 0,-1 1 1 0 0,1-1 0 0 0,-1 1-1 0 0,1 0 1 0 0,-1-1 0 0 0,1 1 0 0 0,-1 0-1 0 0,1 0 1 0 0,-1 0 0 0 0,1 0-1 0 0,-1 0 1 0 0,1 0 0 0 0,2 1 0 0 0,-1 0 6 0 0,0 0 0 0 0,0 0 0 0 0,-1 1 0 0 0,1-1 0 0 0,-1 0 1 0 0,1 1-1 0 0,-1 0 0 0 0,1-1 0 0 0,-1 1 0 0 0,0 0 1 0 0,0 0-1 0 0,0 0 0 0 0,0 1 0 0 0,0-1 0 0 0,0 0 0 0 0,-1 1 1 0 0,1-1-1 0 0,-1 1 0 0 0,0 0 0 0 0,1-1 0 0 0,-1 1 0 0 0,-1 0 1 0 0,1 0-1 0 0,0 0 0 0 0,-1-1 0 0 0,1 4 0 0 0,-1 3-88 0 0,0 1 1 0 0,-1-2-1 0 0,-1 1 0 0 0,1 0 0 0 0,-1 0 0 0 0,-1 0 0 0 0,0-1 0 0 0,0 1 0 0 0,0-1 1 0 0,-1 0-1 0 0,-1 0 0 0 0,1 0 0 0 0,-8 9 0 0 0,7-11-109 0 0,0 1-1 0 0,0-1 0 0 0,0 1 1 0 0,-1-2-1 0 0,0 1 1 0 0,0 0-1 0 0,-1-1 1 0 0,0-1-1 0 0,1 1 1 0 0,-2-1-1 0 0,1 0 1 0 0,0 0-1 0 0,-1-1 1 0 0,-12 4-1 0 0,10-7 124 0 0,14-3 259 0 0,14-5 346 0 0,192-47 917 0 0,-168 49-1633 0 0,-17 2-2151 0 0,-2-1-6830 0 0</inkml:trace>
</inkml:ink>
</file>

<file path=ppt/ink/ink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1:59.2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 0 13419 0 0,'-3'7'893'0'0,"1"0"1"0"0,0 0-1 0 0,1 0 0 0 0,-1 0 1 0 0,2 0-1 0 0,-1 0 1 0 0,1 0-1 0 0,0 8 0 0 0,1-10-706 0 0,-1 0 1 0 0,0 1-1 0 0,0-1 0 0 0,0 0 0 0 0,-1 0 1 0 0,0 1-1 0 0,0-1 0 0 0,0 0 0 0 0,0 0 0 0 0,-1 0 1 0 0,0 0-1 0 0,0 0 0 0 0,0 0 0 0 0,-1-1 0 0 0,-5 9 1 0 0,8-13-174 0 0,33-25-40 0 0,-4 9-493 0 0,1 2 0 0 0,62-22 0 0 0,-60 25-1272 0 0,0 1-2128 0 0,-3 3-4654 0 0,-21 9 2843 0 0</inkml:trace>
</inkml:ink>
</file>

<file path=ppt/ink/ink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1:59.5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82 15483 0 0,'25'3'5639'0'0,"-1"1"-3943"0"0,-15-5-1593 0 0,0-1 1 0 0,0 0-1 0 0,-1 0 0 0 0,1-1 0 0 0,-1 0 1 0 0,1 0-1 0 0,-1-1 0 0 0,0 0 0 0 0,0 0 1 0 0,-1-1-1 0 0,9-6 0 0 0,33-17-67 0 0,-49 28-36 0 0,0 0 0 0 0,0 0 0 0 0,0 0 0 0 0,1 0 0 0 0,-1 0 0 0 0,0 0 0 0 0,0 0 0 0 0,0 0 0 0 0,0 0 0 0 0,0 0 0 0 0,0 0 0 0 0,1 0 0 0 0,-1 0 0 0 0,0 0 0 0 0,0 0 0 0 0,0 0 0 0 0,0 0 0 0 0,0 0 0 0 0,0 0 0 0 0,0 0 0 0 0,1 0 0 0 0,-1 0 0 0 0,0 0 0 0 0,0 0 0 0 0,0 0 0 0 0,0 0 0 0 0,0 0 0 0 0,0 0 0 0 0,0 0 0 0 0,0 1 0 0 0,0-1 0 0 0,1 0 0 0 0,-1 0 0 0 0,0 0 0 0 0,0 0 0 0 0,0 0 0 0 0,0 0 0 0 0,0 0 0 0 0,0 1 0 0 0,0-1 0 0 0,0 0 0 0 0,0 0 0 0 0,0 0 0 0 0,0 0 0 0 0,0 0 0 0 0,0 0 0 0 0,0 0 0 0 0,0 1 0 0 0,0-1 0 0 0,0 0 0 0 0,0 0 0 0 0,0 0 0 0 0,0 0 0 0 0,0 0 0 0 0,0 0 0 0 0,0 1 0 0 0,0-1 0 0 0,-4 14 28 0 0,-5 13 31 0 0,9-26-59 0 0,-2 4 4 0 0,-5 9 185 0 0,2 1-1 0 0,0 0 1 0 0,-3 20-1 0 0,7-33-168 0 0,1 1-1 0 0,-1 0 0 0 0,1-1 1 0 0,0 1-1 0 0,-1 0 0 0 0,1-1 0 0 0,0 1 1 0 0,1 0-1 0 0,-1-1 0 0 0,0 1 1 0 0,1-1-1 0 0,-1 1 0 0 0,1 0 1 0 0,0-1-1 0 0,0 1 0 0 0,0-1 0 0 0,0 1 1 0 0,1-1-1 0 0,-1 0 0 0 0,1 0 1 0 0,-1 1-1 0 0,1-1 0 0 0,0 0 1 0 0,-1 0-1 0 0,1-1 0 0 0,0 1 0 0 0,3 2 1 0 0,-3-4-31 0 0,-1 1 1 0 0,1-1 0 0 0,0 0 0 0 0,-1 1-1 0 0,1-1 1 0 0,0 0 0 0 0,-1 0-1 0 0,1 0 1 0 0,-1-1 0 0 0,1 1-1 0 0,0 0 1 0 0,-1 0 0 0 0,1-1 0 0 0,-1 1-1 0 0,1-1 1 0 0,-1 0 0 0 0,1 1-1 0 0,-1-1 1 0 0,1 0 0 0 0,-1 0-1 0 0,0 0 1 0 0,1 0 0 0 0,-1 0 0 0 0,0 0-1 0 0,0 0 1 0 0,0 0 0 0 0,2-2-1 0 0,30-38-1360 0 0,-30 35 1008 0 0,37-55-4407 0 0,-6-3-4321 0 0,-20 34 2985 0 0</inkml:trace>
</inkml:ink>
</file>

<file path=ppt/ink/ink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1:59.9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24 12659 0 0,'10'-1'7386'0'0,"18"-8"-5627"0"0,-9 3-986 0 0,-11 4-632 0 0,0 0 0 0 0,0 1 0 0 0,0 0-1 0 0,0 0 1 0 0,1 0 0 0 0,-1 1 0 0 0,0 1 0 0 0,0-1 0 0 0,0 1 0 0 0,0 1 0 0 0,14 3 0 0 0,-19-4-120 0 0,1 1 1 0 0,0 0-1 0 0,-1 0 1 0 0,1 0-1 0 0,-1 0 1 0 0,0 1-1 0 0,0-1 1 0 0,0 1-1 0 0,0 0 1 0 0,0 0-1 0 0,0 0 1 0 0,-1 0-1 0 0,0 0 1 0 0,1 1-1 0 0,-1-1 1 0 0,0 1-1 0 0,-1-1 1 0 0,1 1-1 0 0,-1 0 1 0 0,1 0-1 0 0,-1 0 1 0 0,0 0-1 0 0,-1 0 1 0 0,1 0-1 0 0,0 6 1 0 0,-2 5-4 0 0,1-1 0 0 0,-2 0 1 0 0,0 1-1 0 0,0-1 0 0 0,-7 20 1 0 0,3-14 5 0 0,2 0 1 0 0,-3 22 0 0 0,7-37-22 0 0,-1 1-1 0 0,1 0 1 0 0,1-1 0 0 0,-1 1-1 0 0,1-1 1 0 0,0 1-1 0 0,0 0 1 0 0,0-1 0 0 0,1 0-1 0 0,0 1 1 0 0,5 9 0 0 0,-6-14-20 0 0,0 1 0 0 0,-1-1 1 0 0,1 1-1 0 0,1-1 0 0 0,-1 1 1 0 0,0-1-1 0 0,0 1 0 0 0,0-1 1 0 0,1 0-1 0 0,-1 0 1 0 0,1 0-1 0 0,-1 0 0 0 0,1 0 1 0 0,-1 0-1 0 0,1 0 0 0 0,-1 0 1 0 0,1-1-1 0 0,0 1 0 0 0,-1-1 1 0 0,1 1-1 0 0,2-1 0 0 0,-1 0-50 0 0,0 0-1 0 0,0 0 1 0 0,0 0-1 0 0,-1-1 0 0 0,1 0 1 0 0,0 1-1 0 0,0-1 0 0 0,-1 0 1 0 0,1 0-1 0 0,-1 0 1 0 0,1-1-1 0 0,2-1 0 0 0,5-4-261 0 0,-1 0 0 0 0,-1 0 0 0 0,1-1-1 0 0,-2 0 1 0 0,12-14 0 0 0,5-10-3705 0 0,29-51 0 0 0,-23 19 1825 0 0,-26 52 2499 0 0,0 0 0 0 0,-1-1 0 0 0,1-9 7131 0 0,-10 40-3992 0 0,-14 52-1190 0 0,12-35-2017 0 0,2-17-98 0 0,2 1 0 0 0,0-1 0 0 0,1 1 0 0 0,1 0 0 0 0,0 35 0 0 0,2-53-126 0 0,0 0 1 0 0,1-1 0 0 0,-1 1 0 0 0,0 0-1 0 0,0-1 1 0 0,0 1 0 0 0,1 0 0 0 0,-1-1-1 0 0,0 1 1 0 0,0 0 0 0 0,1-1 0 0 0,-1 1-1 0 0,1-1 1 0 0,-1 1 0 0 0,0-1 0 0 0,1 1-1 0 0,-1-1 1 0 0,1 1 0 0 0,-1-1 0 0 0,1 1-1 0 0,0-1 1 0 0,-1 1 0 0 0,1-1 0 0 0,-1 0-1 0 0,1 0 1 0 0,0 1 0 0 0,-1-1 0 0 0,1 0-1 0 0,0 0 1 0 0,-1 1 0 0 0,1-1 0 0 0,0 0-1 0 0,0 0 1 0 0,-1 0 0 0 0,1 0 0 0 0,0 0-1 0 0,-1 0 1 0 0,1 0 0 0 0,0-1-1 0 0,-1 1 1 0 0,1 0 0 0 0,0 0 0 0 0,-1 0-1 0 0,1-1 1 0 0,0 1 0 0 0,-1 0 0 0 0,1-1-1 0 0,0 0 1 0 0,37-21-194 0 0,-31 18 120 0 0,55-35-1795 0 0,1 1-2391 0 0,-5-5-4970 0 0,-39 26 2752 0 0</inkml:trace>
</inkml:ink>
</file>

<file path=ppt/ink/ink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2:00.5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43 12307 0 0,'-11'12'6202'0'0,"12"-5"-2295"0"0,0-6-3679 0 0,1-1-1 0 0,-1 1 1 0 0,1-1-1 0 0,-1 1 0 0 0,1-1 1 0 0,-1 0-1 0 0,1 1 1 0 0,0-1-1 0 0,-1 0 1 0 0,1 0-1 0 0,-1 0 0 0 0,4-1 1 0 0,57-9 453 0 0,-38 5-670 0 0,0-1 0 0 0,-1-1 0 0 0,0-1 0 0 0,37-19 1 0 0,-58 25-750 0 0,-9 5 262 0 0,-12 6-155 0 0,-1 3 660 0 0,1 1 0 0 0,1 1-1 0 0,1 1 1 0 0,0 1 0 0 0,0 0 0 0 0,-14 19-1 0 0,28-30 30 0 0,-1 0 0 0 0,1 0 0 0 0,0 0-1 0 0,0 0 1 0 0,0 1 0 0 0,1-1-1 0 0,0 1 1 0 0,0 0 0 0 0,1 0 0 0 0,-1-1-1 0 0,1 1 1 0 0,0 0 0 0 0,1 0-1 0 0,-1 0 1 0 0,1 0 0 0 0,1 0 0 0 0,-1 0-1 0 0,1 0 1 0 0,0 0 0 0 0,0 0-1 0 0,1 0 1 0 0,-1 0 0 0 0,2-1 0 0 0,-1 1-1 0 0,0-1 1 0 0,1 1 0 0 0,0-1 0 0 0,5 8-1 0 0,-6-11-60 0 0,0 1-1 0 0,-1-1 1 0 0,1 0 0 0 0,0 0-1 0 0,0 1 1 0 0,0-1 0 0 0,1 0-1 0 0,-1-1 1 0 0,0 1-1 0 0,1 0 1 0 0,-1-1 0 0 0,1 1-1 0 0,-1-1 1 0 0,1 0-1 0 0,0 0 1 0 0,0 0 0 0 0,-1 0-1 0 0,1 0 1 0 0,0-1 0 0 0,0 1-1 0 0,0-1 1 0 0,5 0-1 0 0,1-1-30 0 0,0 0 0 0 0,0-1 0 0 0,0-1 0 0 0,0 1-1 0 0,15-8 1 0 0,-7 4 20 0 0,-17 5 14 0 0,1 1 0 0 0,-1 0 0 0 0,0-1 0 0 0,1 1 1 0 0,-1 0-1 0 0,1 0 0 0 0,-1-1 0 0 0,1 1 0 0 0,-1 0 0 0 0,1 0 1 0 0,-1 0-1 0 0,1 0 0 0 0,-1 0 0 0 0,1 0 0 0 0,-1 0 0 0 0,1-1 0 0 0,-1 2 1 0 0,1-1-1 0 0,-1 0 0 0 0,1 0 0 0 0,-1 0 0 0 0,1 0 0 0 0,-1 0 0 0 0,1 0 1 0 0,-1 0-1 0 0,1 1 0 0 0,-1-1 0 0 0,1 0 0 0 0,-1 0 0 0 0,1 1 1 0 0,-1-1-1 0 0,1 0 0 0 0,-1 1 0 0 0,0-1 0 0 0,1 0 0 0 0,-1 1 0 0 0,1 0 1 0 0,-1 0 1 0 0,0 1 0 0 0,0-1 0 0 0,0 1 0 0 0,0 0 0 0 0,0-1 1 0 0,-1 1-1 0 0,1-1 0 0 0,0 1 0 0 0,-1-1 0 0 0,0 1 1 0 0,1-1-1 0 0,-2 2 0 0 0,-25 41 44 0 0,17-33 45 0 0,0-2-1 0 0,-1 1 1 0 0,-1-1-1 0 0,1-1 1 0 0,-15 8 0 0 0,10-6 59 0 0,0 1 0 0 0,-14 12 1 0 0,30-23-129 0 0,0 0 0 0 0,0 0 1 0 0,-1 1-1 0 0,1-1 0 0 0,0 0 0 0 0,0 0 1 0 0,0 0-1 0 0,-1 1 0 0 0,1-1 0 0 0,0 0 1 0 0,0 0-1 0 0,0 1 0 0 0,0-1 0 0 0,-1 0 1 0 0,1 0-1 0 0,0 1 0 0 0,0-1 0 0 0,0 0 1 0 0,0 1-1 0 0,0-1 0 0 0,0 0 0 0 0,0 1 1 0 0,0-1-1 0 0,0 0 0 0 0,0 0 0 0 0,0 1 1 0 0,0-1-1 0 0,0 0 0 0 0,0 1 1 0 0,0-1-1 0 0,0 0 0 0 0,0 1 0 0 0,0-1 1 0 0,1 0-1 0 0,-1 0 0 0 0,0 1 0 0 0,0-1 1 0 0,0 0-1 0 0,14 8 539 0 0,23 1-26 0 0,-33-8-471 0 0,7 1-37 0 0,0 0 0 0 0,-1 0-1 0 0,1-2 1 0 0,0 1 0 0 0,0-1-1 0 0,0-1 1 0 0,0 0 0 0 0,-1 0-1 0 0,1-1 1 0 0,0-1 0 0 0,-1 1 0 0 0,14-7-1 0 0,-11 3-977 0 0,-1 0-1 0 0,0-1 0 0 0,0-1 1 0 0,-1 0-1 0 0,17-15 1 0 0,-11 8-7804 0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3:38.3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 13219 0 0,'0'2'195'0'0,"0"0"0"0"0,0 0 1 0 0,1-1-1 0 0,-1 1 0 0 0,1 0 0 0 0,-1-1 1 0 0,1 1-1 0 0,-1-1 0 0 0,1 1 0 0 0,0-1 1 0 0,0 1-1 0 0,0-1 0 0 0,0 1 0 0 0,0-1 1 0 0,0 0-1 0 0,0 1 0 0 0,0-1 0 0 0,0 0 1 0 0,1 0-1 0 0,-1 0 0 0 0,1 0 0 0 0,-1 0 1 0 0,0 0-1 0 0,1 0 0 0 0,0-1 0 0 0,-1 1 1 0 0,1 0-1 0 0,-1-1 0 0 0,1 1 0 0 0,0-1 1 0 0,-1 0-1 0 0,1 0 0 0 0,0 1 0 0 0,3-1 1 0 0,8 0-237 0 0,0 0-1 0 0,0 0 1 0 0,22-4 0 0 0,-17 2 404 0 0,3-1-328 0 0,-15 1-21 0 0,0 1 0 0 0,0 0-1 0 0,0 0 1 0 0,0 1 0 0 0,0 0-1 0 0,1 0 1 0 0,-1 0 0 0 0,0 1-1 0 0,10 2 1 0 0,-16-2-10 0 0,0 0 1 0 0,0 0-1 0 0,0-1 0 0 0,0 1 0 0 0,0 0 0 0 0,-1 0 1 0 0,1-1-1 0 0,0 1 0 0 0,-1 0 0 0 0,1-1 1 0 0,0 1-1 0 0,-1 0 0 0 0,1-1 0 0 0,-1 1 1 0 0,1 0-1 0 0,-1-1 0 0 0,1 1 0 0 0,-1-1 0 0 0,1 1 1 0 0,-1-1-1 0 0,0 1 0 0 0,1-1 0 0 0,-2 1 1 0 0,-17 15 143 0 0,19-15-138 0 0,-13 9 368 0 0,1 0-1 0 0,0 1 1 0 0,1 0-1 0 0,0 1 1 0 0,1 1-1 0 0,-16 24 1 0 0,23-32-292 0 0,1 1 0 0 0,-1-1 1 0 0,1 1-1 0 0,0-1 0 0 0,1 1 0 0 0,-1 0 1 0 0,1 0-1 0 0,0-1 0 0 0,1 1 1 0 0,-1 0-1 0 0,1 0 0 0 0,0 0 0 0 0,1 0 1 0 0,-1 0-1 0 0,1 0 0 0 0,0 0 1 0 0,1 0-1 0 0,0-1 0 0 0,0 1 0 0 0,0-1 1 0 0,5 11-1 0 0,-6-14-66 0 0,0 0 1 0 0,1 1-1 0 0,-1-1 0 0 0,0 0 0 0 0,0 0 1 0 0,1 0-1 0 0,0 0 0 0 0,-1 0 0 0 0,1 0 1 0 0,0-1-1 0 0,0 1 0 0 0,0-1 0 0 0,0 1 1 0 0,0-1-1 0 0,0 0 0 0 0,0 1 0 0 0,0-1 1 0 0,1 0-1 0 0,-1 0 0 0 0,0-1 1 0 0,1 1-1 0 0,-1 0 0 0 0,0-1 0 0 0,1 0 1 0 0,3 1-1 0 0,-2-2 1 0 0,-1 0 1 0 0,0 0 0 0 0,1 0-1 0 0,-1 0 1 0 0,0 0-1 0 0,1-1 1 0 0,-1 0-1 0 0,0 1 1 0 0,0-1-1 0 0,0 0 1 0 0,-1-1 0 0 0,1 1-1 0 0,0 0 1 0 0,-1-1-1 0 0,1 1 1 0 0,-1-1-1 0 0,3-4 1 0 0,4-7-52 0 0,-1 0 0 0 0,0 0 0 0 0,-1 0 0 0 0,-1-1 0 0 0,0 0 0 0 0,-1 0 0 0 0,5-26 0 0 0,2-37-3967 0 0,-8 3-8692 0 0,-4 63 6829 0 0</inkml:trace>
</inkml:ink>
</file>

<file path=ppt/ink/ink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2:03.0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66 38 10922 0 0,'-23'-3'1995'0'0,"18"-3"-155"0"0,13-4 645 0 0,-4 8-2294 0 0,0 1 0 0 0,0-1 0 0 0,0 1 1 0 0,0-1-1 0 0,0 1 0 0 0,1 0 0 0 0,-1 0 0 0 0,0 1 0 0 0,0 0 0 0 0,7-1 0 0 0,47 5 668 0 0,-44-3-572 0 0,0 0-44 0 0,57 8 530 0 0,-65-8-682 0 0,0 0 0 0 0,0 1 0 0 0,-1-1 0 0 0,1 1 0 0 0,-1 0 0 0 0,1 1 1 0 0,-1-1-1 0 0,0 1 0 0 0,7 5 0 0 0,-3 7 720 0 0,-9-12-409 0 0,-4-10-308 0 0,4 7-118 0 0,-1-1 0 0 0,1 0 0 0 0,0 1 0 0 0,0-1 0 0 0,0 0 0 0 0,0 0 0 0 0,0 1 0 0 0,0-1 0 0 0,0 0 0 0 0,0 0 1 0 0,0 1-1 0 0,0-1 0 0 0,0 0 0 0 0,0 1 0 0 0,0-1 0 0 0,0 0 0 0 0,1 0 0 0 0,-1 0 0 0 0,-2 9-217 0 0,1-6 199 0 0,0 3 6 0 0,10 1 23 0 0,-32-14-8910 0 0,-26-3 9445 0 0,33 10 811 0 0,12 1-919 0 0,0-1 1 0 0,-1 1-1 0 0,1-1 1 0 0,-1 0 0 0 0,1 0-1 0 0,0 0 1 0 0,-4-3-1 0 0,-12-4 571 0 0,-35-20 1471 0 0,52 29-2304 0 0,0-1 0 0 0,1 1 0 0 0,-1-1 0 0 0,0 1 0 0 0,1 0 0 0 0,-1 0 0 0 0,1 0 0 0 0,-1 1-1 0 0,1-1 1 0 0,0 0 0 0 0,-1 1 0 0 0,1 0 0 0 0,-2 1 0 0 0,-7 4 335 0 0,6-3-386 0 0,0 0-1 0 0,-1-1 1 0 0,2 2 0 0 0,-1-1 0 0 0,0 1-1 0 0,1-1 1 0 0,0 1 0 0 0,0 1-1 0 0,0-1 1 0 0,1 0 0 0 0,0 1-1 0 0,0 0 1 0 0,0-1 0 0 0,1 1 0 0 0,0 0-1 0 0,0 1 1 0 0,0-1 0 0 0,0 7-1 0 0,-2 6-31 0 0,1 0-1 0 0,2 0 0 0 0,-1 0 1 0 0,4 36-1 0 0,5-35 319 0 0,-1-5-607 0 0</inkml:trace>
</inkml:ink>
</file>

<file path=ppt/ink/ink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2:03.6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59 3201 0 0,'2'-4'848'0'0,"0"1"1"0"0,0-1-1 0 0,0 1 1 0 0,0 0 0 0 0,1 0-1 0 0,-1 0 1 0 0,1 0-1 0 0,0 0 1 0 0,0 0 0 0 0,0 1-1 0 0,0-1 1 0 0,0 1-1 0 0,6-3 1 0 0,4-5 309 0 0,-13 10-1132 0 0,0 0 0 0 0,1-1 0 0 0,-1 1 0 0 0,1-1 0 0 0,-1 1 0 0 0,0 0 0 0 0,1-1 0 0 0,-1 1 0 0 0,1 0 0 0 0,-1 0 0 0 0,1-1 0 0 0,-1 1 0 0 0,1 0 0 0 0,-1 0 0 0 0,1 0-1 0 0,-1 0 1 0 0,1-1 0 0 0,0 1 0 0 0,-1 0 0 0 0,1 0 0 0 0,-1 0 0 0 0,1 0 0 0 0,-1 0 0 0 0,1 0 0 0 0,-1 0 0 0 0,1 1 0 0 0,-1-1 0 0 0,1 0 0 0 0,0 0 0 0 0,-1 0 0 0 0,1 1 0 0 0,-1-1-1 0 0,1 0 1 0 0,-1 0 0 0 0,0 1 0 0 0,1-1 0 0 0,-1 0 0 0 0,1 1 0 0 0,-1-1 0 0 0,0 1 0 0 0,1-1 0 0 0,-1 0 0 0 0,0 1 0 0 0,1-1 0 0 0,-1 1 0 0 0,0-1 0 0 0,1 1 0 0 0,-1-1-1 0 0,0 1 1 0 0,0-1 0 0 0,0 1 0 0 0,1 0 0 0 0,11 15 157 0 0,6-3-118 0 0,1 0 1 0 0,0-2-1 0 0,0 0 1 0 0,31 12-1 0 0,-67-40-10291 0 0,11 12 5281 0 0</inkml:trace>
</inkml:ink>
</file>

<file path=ppt/ink/ink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2:04.0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 12923 0 0,'0'1'91'0'0,"0"-1"0"0"0,0 0 0 0 0,0 0 0 0 0,0 0 0 0 0,0 0 0 0 0,1 0 0 0 0,-1 0 0 0 0,0 0 0 0 0,0 0 0 0 0,0 0 0 0 0,0 0 0 0 0,0 0 1 0 0,1 0-1 0 0,-1 0 0 0 0,0 0 0 0 0,0 0 0 0 0,0 0 0 0 0,0 0 0 0 0,0 0 0 0 0,0 0 0 0 0,1 0 0 0 0,-1 0 0 0 0,0 0 0 0 0,0 0 0 0 0,0 0 0 0 0,0 0 0 0 0,0 0 0 0 0,0 0 1 0 0,1-1 363 0 0,-1 1-364 0 0,0 0 0 0 0,0 0 0 0 0,0 0 0 0 0,0 0 0 0 0,0-1 0 0 0,1 1 0 0 0,-1 0 0 0 0,0 0 0 0 0,0 0 0 0 0,0 0 0 0 0,0 0 1 0 0,0-1-1 0 0,11 14 1493 0 0,2 20-438 0 0,-1 1 0 0 0,-2 0 1 0 0,-1 0-1 0 0,5 42 0 0 0,-5-25-1009 0 0,-6-41-324 0 0,3 21 4 0 0,-10-16-4677 0 0,0-21 453 0 0,0-11 3179 0 0,3 11 1164 0 0,0 0 0 0 0,0 0 0 0 0,1 0 0 0 0,0 0 0 0 0,0 0 0 0 0,2-8 0 0 0,-1 7 489 0 0,1-1 0 0 0,0 0 0 0 0,0 1 0 0 0,1 0 0 0 0,0-1-1 0 0,0 1 1 0 0,0 0 0 0 0,7-8 0 0 0,-8 11-194 0 0,1 1 0 0 0,-1 0-1 0 0,1 0 1 0 0,-1 0 0 0 0,1 0-1 0 0,0 0 1 0 0,0 1 0 0 0,1-1 0 0 0,-1 1-1 0 0,1 0 1 0 0,-1 0 0 0 0,1 0-1 0 0,-1 0 1 0 0,1 1 0 0 0,0 0-1 0 0,5-2 1 0 0,-6 3-251 0 0,1-1 1 0 0,0 1-1 0 0,-1 0 1 0 0,1 1-1 0 0,-1-1 1 0 0,1 0-1 0 0,-1 1 0 0 0,1 0 1 0 0,-1 0-1 0 0,1 0 1 0 0,-1 0-1 0 0,0 1 0 0 0,4 1 1 0 0,-3-1-430 0 0,-1 0 0 0 0,0 0 1 0 0,0 0-1 0 0,0 1 0 0 0,0-1 1 0 0,5 6-1 0 0,2 12-6170 0 0,-9-9 166 0 0</inkml:trace>
</inkml:ink>
</file>

<file path=ppt/ink/ink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2:04.4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74 41 16740 0 0,'-3'8'526'0'0,"0"0"0"0"0,0 1 1 0 0,0-1-1 0 0,1 0 0 0 0,0 1 1 0 0,1 0-1 0 0,0-1 0 0 0,1 1 1 0 0,-1 0-1 0 0,2 0 0 0 0,-1-1 1 0 0,3 14-1 0 0,-2-18-438 0 0,-1 1 0 0 0,1-1 0 0 0,0 0 0 0 0,0 0 1 0 0,1 0-1 0 0,-1 0 0 0 0,1 0 0 0 0,0 0 0 0 0,0 0 0 0 0,0-1 0 0 0,1 1 0 0 0,-1-1 0 0 0,1 1 0 0 0,0-1 0 0 0,0 0 0 0 0,0 0 0 0 0,0 0 0 0 0,0 0 1 0 0,1-1-1 0 0,-1 0 0 0 0,1 1 0 0 0,0-1 0 0 0,0 0 0 0 0,0-1 0 0 0,0 1 0 0 0,0-1 0 0 0,6 2 0 0 0,-7-3-76 0 0,1 0 1 0 0,-1 1-1 0 0,1-1 0 0 0,-1 0 0 0 0,1-1 1 0 0,0 1-1 0 0,-1-1 0 0 0,1 0 1 0 0,-1 0-1 0 0,0 0 0 0 0,1 0 0 0 0,-1 0 1 0 0,0-1-1 0 0,1 1 0 0 0,4-5 0 0 0,-3 2-17 0 0,0 0 0 0 0,0 0 0 0 0,-1 0 0 0 0,1-1-1 0 0,-1 0 1 0 0,0 0 0 0 0,-1 0 0 0 0,5-9 0 0 0,-3 5-35 0 0,-1 0 0 0 0,0 0 0 0 0,0 0 1 0 0,-1-1-1 0 0,-1 1 0 0 0,0-1 0 0 0,0 0 0 0 0,-1 0 1 0 0,0 0-1 0 0,0 1 0 0 0,-2-15 0 0 0,1 21 41 0 0,0 1 0 0 0,-1-1 0 0 0,1 0 1 0 0,-1 1-1 0 0,0-1 0 0 0,0 0 0 0 0,0 1 0 0 0,0-1 0 0 0,0 1 0 0 0,-1 0 0 0 0,1-1 0 0 0,-1 1 1 0 0,1 0-1 0 0,-1 0 0 0 0,0 0 0 0 0,0 0 0 0 0,0 0 0 0 0,0 0 0 0 0,0 1 0 0 0,-1-1 0 0 0,-3-2 1 0 0,2 3 4 0 0,-1-1 0 0 0,1 1 0 0 0,-1 0 0 0 0,0 0 0 0 0,1 0 1 0 0,-1 0-1 0 0,0 1 0 0 0,0 0 0 0 0,0 0 0 0 0,1 0 0 0 0,-9 2 1 0 0,0 1-8 0 0,1 0 0 0 0,-1 1 0 0 0,0 0 1 0 0,1 1-1 0 0,0 0 0 0 0,0 1 1 0 0,1 0-1 0 0,-16 12 0 0 0,-5 13-304 0 0,31-30 102 0 0,0 0 0 0 0,-1 1 0 0 0,1-1 0 0 0,0 1-1 0 0,0 0 1 0 0,0-1 0 0 0,0 1 0 0 0,0 0 0 0 0,0 0 0 0 0,1 0 0 0 0,-1-1 0 0 0,1 1-1 0 0,-1 0 1 0 0,1 0 0 0 0,0 0 0 0 0,0 0 0 0 0,-1 0 0 0 0,1 0 0 0 0,1 3 0 0 0,-1-4-97 0 0,1 0 0 0 0,0-1 1 0 0,-1 1-1 0 0,1-1 0 0 0,-1 0 1 0 0,1 1-1 0 0,0-1 0 0 0,-1 1 1 0 0,1-1-1 0 0,0 0 0 0 0,-1 0 1 0 0,1 1-1 0 0,0-1 0 0 0,-1 0 1 0 0,1 0-1 0 0,0 0 0 0 0,0 0 1 0 0,-1 0-1 0 0,1 0 0 0 0,0 0 1 0 0,-1 0-1 0 0,1 0 0 0 0,0 0 1 0 0,0 0-1 0 0,-1 0 0 0 0,1 0 1 0 0,0-1-1 0 0,-1 1 0 0 0,1 0 1 0 0,0-1-1 0 0,-1 1 0 0 0,1 0 1 0 0,0-1-1 0 0,-1 1 0 0 0,1-1 1 0 0,-1 1-1 0 0,1-1 0 0 0,-1 1 1 0 0,2-2-1 0 0,9-7-5597 0 0</inkml:trace>
</inkml:ink>
</file>

<file path=ppt/ink/ink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2:04.8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64 11707 0 0,'0'-2'312'0'0,"0"1"1"0"0,-1 0 0 0 0,1-1 0 0 0,0 1 0 0 0,0-1 0 0 0,0 1 0 0 0,0 0 0 0 0,0-1 0 0 0,0 1 0 0 0,0 0 0 0 0,0-1 0 0 0,0 1-1 0 0,1-1 1 0 0,-1 1 0 0 0,1 0 0 0 0,-1-1 0 0 0,1 1 0 0 0,-1 0 0 0 0,1 0 0 0 0,0 0 0 0 0,-1-1 0 0 0,2 0 0 0 0,0 0-93 0 0,0 0 0 0 0,1 0 0 0 0,-1 1 0 0 0,0-1 0 0 0,1 1 0 0 0,-1-1 0 0 0,1 1 0 0 0,-1 0 0 0 0,1 0 1 0 0,4-1-1 0 0,7-2-140 0 0,0 1 0 0 0,1 1 0 0 0,21 0 0 0 0,-29 1 304 0 0,2 1-327 0 0,17-2 55 0 0,42 3-1 0 0,-62-1-84 0 0,-1 0 0 0 0,1 1 0 0 0,-1 0 0 0 0,1 0-1 0 0,-1 1 1 0 0,1-1 0 0 0,-1 1 0 0 0,0 0 0 0 0,0 1-1 0 0,0-1 1 0 0,0 1 0 0 0,0 0 0 0 0,-1 0 0 0 0,5 4 0 0 0,-7-4-23 0 0,0-1 1 0 0,-1 1-1 0 0,1 0 1 0 0,-1 0 0 0 0,0-1-1 0 0,0 1 1 0 0,0 0 0 0 0,0 0-1 0 0,0 0 1 0 0,0 0-1 0 0,-1 0 1 0 0,0 0 0 0 0,0 1-1 0 0,1-1 1 0 0,-2 0 0 0 0,1 0-1 0 0,0 0 1 0 0,-2 6-1 0 0,-1 6-660 0 0,-1 0-1 0 0,-9 21 0 0 0,11-29 179 0 0,-24 51-4256 0 0,1-24-1694 0 0,9-20 696 0 0</inkml:trace>
</inkml:ink>
</file>

<file path=ppt/ink/ink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2:05.2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0 149 10186 0 0,'4'-3'5744'0'0,"-4"3"-5636"0"0,9 6 2188 0 0,6 8-527 0 0,-10-8-1440 0 0,-1 1-1 0 0,-1-1 1 0 0,1 1-1 0 0,-1 0 1 0 0,0 0 0 0 0,-1 0-1 0 0,1 0 1 0 0,-1 0-1 0 0,-1 1 1 0 0,0-1 0 0 0,1 10-1 0 0,-1-3-481 0 0,-1 1 0 0 0,0 0 0 0 0,-1-1 0 0 0,-5 28 0 0 0,7-46-2 0 0,0-1 0 0 0,1 1 0 0 0,0 0 0 0 0,-1-1 0 0 0,2 1 0 0 0,-1 0 0 0 0,0 0 0 0 0,1 0-1 0 0,0 0 1 0 0,-1 1 0 0 0,2-1 0 0 0,-1 1 0 0 0,0 0 0 0 0,5-4 0 0 0,8-4-198 0 0,0 1-1 0 0,29-12 0 0 0,-27 13-1549 0 0,-1 0 1 0 0,22-15-1 0 0,6-4-6082 0 0,-25 7 3416 0 0</inkml:trace>
  <inkml:trace contextRef="#ctx0" brushRef="#br0" timeOffset="1">355 1 8106 0 0,'-1'0'513'0'0,"0"1"1"0"0,0-1 0 0 0,0 1 0 0 0,1-1 0 0 0,-1 1-1 0 0,0 0 1 0 0,0-1 0 0 0,1 1 0 0 0,-1 0-1 0 0,0 0 1 0 0,1 0 0 0 0,-1-1 0 0 0,1 1-1 0 0,-1 0 1 0 0,0 2 0 0 0,-9 29 2242 0 0,7-21-1664 0 0,-1 3-404 0 0,-4 9-50 0 0,1 1 0 0 0,1 0 0 0 0,0 0-1 0 0,2 0 1 0 0,1 0 0 0 0,1 36 0 0 0,2-59-627 0 0,0 0 0 0 0,0 1 1 0 0,0-1-1 0 0,0 0 0 0 0,0 0 0 0 0,1 0 1 0 0,-1 0-1 0 0,0 0 0 0 0,1 0 0 0 0,-1 0 1 0 0,1 1-1 0 0,0-1 0 0 0,-1-1 0 0 0,1 1 1 0 0,0 0-1 0 0,-1 0 0 0 0,1 0 0 0 0,0 0 1 0 0,0 0-1 0 0,0-1 0 0 0,0 1 0 0 0,0 0 1 0 0,-1-1-1 0 0,1 1 0 0 0,1 0 0 0 0,0 0 1 0 0,1-1-2 0 0,0 1 0 0 0,0-1 1 0 0,-1 0-1 0 0,1 1 1 0 0,0-1-1 0 0,0-1 1 0 0,0 1-1 0 0,-1 0 1 0 0,1-1-1 0 0,5-1 0 0 0,5-2-1001 0 0,0-1-1 0 0,-1 0 0 0 0,17-10 0 0 0,-25 13 322 0 0,13-9-4172 0 0,-9 0-1259 0 0,-5 3-383 0 0</inkml:trace>
</inkml:ink>
</file>

<file path=ppt/ink/ink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2:05.5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 0 17748 0 0,'-5'14'758'0'0,"1"-1"1"0"0,1 1-1 0 0,0 1 1 0 0,1-1-1 0 0,0 0 1 0 0,1 0-1 0 0,1 1 1 0 0,1 16-1 0 0,0-23-686 0 0,0-1 1 0 0,1 0-1 0 0,-1 0 0 0 0,1 0 1 0 0,1 0-1 0 0,-1 0 0 0 0,1 0 1 0 0,1 0-1 0 0,-1-1 0 0 0,1 1 1 0 0,0-1-1 0 0,0 0 0 0 0,1 0 1 0 0,0-1-1 0 0,0 1 0 0 0,0-1 1 0 0,11 8-1 0 0,-11-10-211 0 0,0-1 0 0 0,1 1 0 0 0,-1-1 0 0 0,0 0 0 0 0,1 0 0 0 0,0 0 0 0 0,-1-1 0 0 0,1 0 0 0 0,0 0 0 0 0,0-1-1 0 0,-1 1 1 0 0,1-1 0 0 0,0-1 0 0 0,0 1 0 0 0,0-1 0 0 0,-1 0 0 0 0,1 0 0 0 0,0 0 0 0 0,-1-1 0 0 0,1 0 0 0 0,9-5 0 0 0,-2 1-752 0 0,1-1 0 0 0,-2-1 0 0 0,1 0 0 0 0,-1 0 1 0 0,0-2-1 0 0,-1 1 0 0 0,15-17 0 0 0,-9 5-2274 0 0,21-31-1 0 0,-10 8-2568 0 0</inkml:trace>
</inkml:ink>
</file>

<file path=ppt/ink/ink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2:05.9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190 351 6025 0 0,'-4'-4'906'0'0,"0"1"0"0"0,0 0-1 0 0,-1 0 1 0 0,0 0 0 0 0,1 0 0 0 0,-1 1-1 0 0,0 0 1 0 0,0 0 0 0 0,0 0-1 0 0,-1 1 1 0 0,1-1 0 0 0,0 1 0 0 0,-1 1-1 0 0,1-1 1 0 0,-1 1 0 0 0,1 0-1 0 0,-7 0 1 0 0,7 1-595 0 0,1-1 0 0 0,-1 1 0 0 0,1-1 1 0 0,0 1-1 0 0,-1 1 0 0 0,1-1 0 0 0,0 1 0 0 0,0-1 0 0 0,0 1 0 0 0,0 0 0 0 0,0 1 1 0 0,0-1-1 0 0,1 1 0 0 0,-1-1 0 0 0,1 1 0 0 0,0 0 0 0 0,0 1 0 0 0,0-1 1 0 0,0 0-1 0 0,0 1 0 0 0,-3 6 0 0 0,4-5-233 0 0,1 0 0 0 0,-1 0 0 0 0,1 0 1 0 0,1 0-1 0 0,-1 1 0 0 0,1-1 0 0 0,0 0 0 0 0,0 0 0 0 0,0 1 0 0 0,1-1 1 0 0,0 0-1 0 0,0 0 0 0 0,0 0 0 0 0,1 0 0 0 0,-1 0 0 0 0,1 0 1 0 0,4 7-1 0 0,-3-6-72 0 0,-1-1 1 0 0,1 1-1 0 0,0-1 1 0 0,1 0-1 0 0,-1 0 1 0 0,1-1-1 0 0,0 1 1 0 0,0-1-1 0 0,0 0 1 0 0,1 0-1 0 0,0 0 1 0 0,-1 0-1 0 0,1-1 1 0 0,0 0-1 0 0,7 3 1 0 0,-10-5-16 0 0,1 0 0 0 0,-1 0 0 0 0,1-1 0 0 0,-1 1 1 0 0,1-1-1 0 0,-1 0 0 0 0,1 0 0 0 0,-1 0 0 0 0,1 0 0 0 0,0 0 0 0 0,-1 0 0 0 0,1-1 1 0 0,-1 1-1 0 0,1-1 0 0 0,-1 0 0 0 0,0 0 0 0 0,1 0 0 0 0,3-2 0 0 0,-2 1-64 0 0,-1-1 0 0 0,0 0 0 0 0,0 1 0 0 0,0-1 0 0 0,0 0 0 0 0,-1-1 0 0 0,1 1 0 0 0,-1 0 0 0 0,0-1 0 0 0,3-6-1 0 0,0-2-195 0 0,0 0-1 0 0,-2 0 1 0 0,1 0-1 0 0,-1-1 1 0 0,-1 1-1 0 0,1-22 1 0 0,-3 28 168 0 0,0-1 0 0 0,0 0 0 0 0,-1 1 0 0 0,1-1 0 0 0,-2 0 0 0 0,1 1 0 0 0,-1-1 0 0 0,0 1 0 0 0,0 0 0 0 0,0 0 0 0 0,-1 0 0 0 0,0 0 0 0 0,-5-7 0 0 0,-1 2 64 0 0,0 0-1 0 0,0 1 1 0 0,-1 1 0 0 0,0 0-1 0 0,-17-12 1 0 0,34 23 147 0 0,0 0 0 0 0,0-1 0 0 0,0 0-1 0 0,0 0 1 0 0,0-1 0 0 0,0 0 0 0 0,1 0 0 0 0,-1-1 0 0 0,12-2 0 0 0,-5 0-194 0 0,0 0 1 0 0,-1-1 0 0 0,0-1-1 0 0,0 0 1 0 0,0 0 0 0 0,13-9-1 0 0,-21 11-72 0 0,-1 0 0 0 0,1 0 0 0 0,-1 0 0 0 0,0 0 0 0 0,0-1 0 0 0,-1 0 0 0 0,1 0 0 0 0,-1 0 0 0 0,1 0 0 0 0,-1 0 0 0 0,-1-1-1 0 0,1 1 1 0 0,-1-1 0 0 0,1 0 0 0 0,-1 0 0 0 0,0 1 0 0 0,-1-2 0 0 0,0 1 0 0 0,2-5 0 0 0,-2-1 216 0 0,-1-1 1 0 0,0 1-1 0 0,0 0 0 0 0,-1 0 1 0 0,0 0-1 0 0,-1 0 0 0 0,-4-12 1 0 0,-2 68 2735 0 0,10 84-2594 0 0,20 134-1 0 0,-18-247-961 0 0,0 4-1404 0 0,-5-9-3310 0 0</inkml:trace>
</inkml:ink>
</file>

<file path=ppt/ink/ink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2:06.4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84 15859 0 0,'-1'16'1621'0'0,"1"1"-1"0"0,0 0 0 0 0,2 0 1 0 0,0 0-1 0 0,8 30 0 0 0,-8-36-1407 0 0,1-1 0 0 0,1-1 0 0 0,0 1 0 0 0,0 0 0 0 0,1-1 0 0 0,0 0 0 0 0,0 0 0 0 0,1 0 0 0 0,1-1-1 0 0,10 12 1 0 0,-15-18-199 0 0,0 0-1 0 0,0 0 1 0 0,0-1-1 0 0,1 1 0 0 0,-1-1 1 0 0,0 0-1 0 0,0 0 1 0 0,1 1-1 0 0,-1-2 0 0 0,1 1 1 0 0,-1 0-1 0 0,1 0 1 0 0,-1-1-1 0 0,1 1 0 0 0,0-1 1 0 0,-1 0-1 0 0,1 0 1 0 0,0 0-1 0 0,4-1 0 0 0,-3 0-6 0 0,1 0-1 0 0,-1-1 0 0 0,1 1 0 0 0,-1-1 0 0 0,0 0 0 0 0,1-1 1 0 0,-1 1-1 0 0,0-1 0 0 0,-1 1 0 0 0,6-6 0 0 0,0 0-159 0 0,0-2 0 0 0,-1 1 0 0 0,0-1 0 0 0,-1 0 0 0 0,0-1 0 0 0,0 1 0 0 0,8-19 0 0 0,-13 22-159 0 0,1 0-1 0 0,-1-1 0 0 0,0 1 1 0 0,0-1-1 0 0,-1 1 1 0 0,0-1-1 0 0,0 1 1 0 0,0-1-1 0 0,-1 0 0 0 0,-1 1 1 0 0,1-1-1 0 0,-1 0 1 0 0,-1 1-1 0 0,1-1 0 0 0,-1 1 1 0 0,-5-12-1 0 0,4 13 86 0 0,0 1 0 0 0,0 0 0 0 0,0 0 0 0 0,-1 0 0 0 0,1 0 0 0 0,-1 1 0 0 0,0-1 0 0 0,-1 1 0 0 0,1 0 0 0 0,-1 0 0 0 0,0 1 0 0 0,0-1 0 0 0,0 1 0 0 0,0 0 0 0 0,-1 1 0 0 0,1-1-1 0 0,-1 1 1 0 0,0 0 0 0 0,1 0 0 0 0,-1 1 0 0 0,-10-2 0 0 0,9 2 255 0 0,0 0 1 0 0,-1 1-1 0 0,1 0 0 0 0,0 0 0 0 0,-1 0 0 0 0,1 1 0 0 0,0 0 1 0 0,-1 0-1 0 0,1 1 0 0 0,0 0 0 0 0,0 0 0 0 0,1 1 0 0 0,-9 4 0 0 0,11-5 138 0 0,0 1-1 0 0,0 0 0 0 0,0 0 0 0 0,1 0 0 0 0,-1 0 0 0 0,1 1 1 0 0,0-1-1 0 0,0 1 0 0 0,0 0 0 0 0,1 0 0 0 0,-1 0 0 0 0,1 0 0 0 0,0 0 1 0 0,0 0-1 0 0,1 1 0 0 0,-1-1 0 0 0,1 1 0 0 0,0-1 0 0 0,0 1 0 0 0,0 0 1 0 0,0 7-1 0 0,1-8-35 0 0,0 1 0 0 0,0 0 1 0 0,0-1-1 0 0,0 1 1 0 0,1 0-1 0 0,0-1 0 0 0,0 1 1 0 0,0-1-1 0 0,0 1 0 0 0,1-1 1 0 0,-1 1-1 0 0,1-1 1 0 0,1 0-1 0 0,-1 0 0 0 0,3 4 1 0 0,-3-5-83 0 0,1-1 0 0 0,-1 0 1 0 0,0 0-1 0 0,1-1 0 0 0,0 1 1 0 0,-1 0-1 0 0,1-1 0 0 0,0 1 1 0 0,-1-1-1 0 0,1 0 0 0 0,0 0 1 0 0,0 0-1 0 0,0-1 0 0 0,0 1 1 0 0,0 0-1 0 0,0-1 0 0 0,0 0 1 0 0,0 0-1 0 0,1 0 0 0 0,-1 0 1 0 0,0-1-1 0 0,0 1 0 0 0,6-2 1 0 0,11-3-423 0 0,-1-1 1 0 0,1-1-1 0 0,-1-1 1 0 0,35-20-1 0 0,-35 17-1708 0 0,-2 0-1 0 0,24-20 1 0 0,-34 24 625 0 0,0 1 1 0 0,-1-1 0 0 0,10-13 0 0 0,-15 18 1438 0 0,1 0-1 0 0,-1 0 1 0 0,0 0 0 0 0,1 0 0 0 0,-1 0 0 0 0,0 0 0 0 0,0 0 0 0 0,-1 0 0 0 0,1-1 0 0 0,0 1-1 0 0,-1 0 1 0 0,0 0 0 0 0,1-1 0 0 0,-1 1 0 0 0,0 0 0 0 0,0-1 0 0 0,0 1 0 0 0,0-1 0 0 0,-1 1 0 0 0,0-3-1 0 0,1 5 175 0 0,0 0-1 0 0,0-1 0 0 0,0 1 0 0 0,0 0 0 0 0,0-1 0 0 0,0 1 0 0 0,0 0 1 0 0,-1-1-1 0 0,1 1 0 0 0,0 0 0 0 0,0 0 0 0 0,0-1 0 0 0,-1 1 0 0 0,1 0 1 0 0,0 0-1 0 0,0-1 0 0 0,-1 1 0 0 0,1 0 0 0 0,0 0 0 0 0,0-1 0 0 0,-1 1 1 0 0,1 0-1 0 0,0 0 0 0 0,-1 0 0 0 0,1 0 0 0 0,0 0 0 0 0,0 0 0 0 0,-1-1 0 0 0,1 1 1 0 0,0 0-1 0 0,-1 0 0 0 0,1 0 0 0 0,0 0 0 0 0,-1 0 0 0 0,0 0 0 0 0,-9 10 3181 0 0,-8 23-314 0 0,17-28-2510 0 0,-16 26 1215 0 0,11-20-1469 0 0,0 0 1 0 0,0 0-1 0 0,1 0 1 0 0,0 0-1 0 0,1 1 0 0 0,1 0 1 0 0,0 0-1 0 0,-3 18 1 0 0,6-30-262 0 0,0 0 0 0 0,0 1 1 0 0,0-1-1 0 0,0 1 0 0 0,0-1 0 0 0,0 0 0 0 0,1 1 1 0 0,-1-1-1 0 0,0 0 0 0 0,0 1 0 0 0,0-1 0 0 0,0 1 1 0 0,0-1-1 0 0,0 0 0 0 0,1 1 0 0 0,-1-1 0 0 0,0 0 1 0 0,0 1-1 0 0,1-1 0 0 0,-1 0 0 0 0,0 0 0 0 0,0 1 1 0 0,1-1-1 0 0,-1 0 0 0 0,0 0 0 0 0,1 1 0 0 0,-1-1 1 0 0,0 0-1 0 0,1 0 0 0 0,-1 0 0 0 0,1 1 0 0 0,14-3-155 0 0,17-15-438 0 0,-29 16 485 0 0,6-5-247 0 0,74-48-4490 0 0,-75 48 3396 0 0,0-1 0 0 0,-1 0-1 0 0,0 0 1 0 0,0-1 0 0 0,-1 0 0 0 0,1 0 0 0 0,7-14-1 0 0,0-3-4034 0 0</inkml:trace>
</inkml:ink>
</file>

<file path=ppt/ink/ink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2:06.9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72 192 18428 0 0,'-2'-1'246'0'0,"0"0"1"0"0,0 1 0 0 0,-1 0-1 0 0,1-1 1 0 0,0 1-1 0 0,0 0 1 0 0,0 0-1 0 0,-1 0 1 0 0,1 0-1 0 0,0 0 1 0 0,0 1 0 0 0,-1-1-1 0 0,1 1 1 0 0,0 0-1 0 0,0-1 1 0 0,0 1-1 0 0,0 0 1 0 0,0 0-1 0 0,0 0 1 0 0,0 0 0 0 0,0 1-1 0 0,1-1 1 0 0,-1 0-1 0 0,0 1 1 0 0,1 0-1 0 0,-1-1 1 0 0,1 1-1 0 0,-3 3 1 0 0,2 0-5 0 0,0 1-1 0 0,0-1 1 0 0,1 0 0 0 0,-1 1-1 0 0,2 0 1 0 0,-1-1 0 0 0,0 1 0 0 0,1-1-1 0 0,0 1 1 0 0,1 9 0 0 0,1 0-82 0 0,0 0 1 0 0,1-1-1 0 0,0 1 1 0 0,11 26-1 0 0,-11-35-155 0 0,0 1-1 0 0,-1-1 0 0 0,2 0 0 0 0,-1 0 0 0 0,1 0 1 0 0,0-1-1 0 0,0 1 0 0 0,1-1 0 0 0,-1 0 1 0 0,1 0-1 0 0,0 0 0 0 0,11 7 0 0 0,-15-12-10 0 0,1 1-1 0 0,-1 0 1 0 0,1 0 0 0 0,0-1-1 0 0,-1 1 1 0 0,1 0-1 0 0,0-1 1 0 0,0 0-1 0 0,-1 1 1 0 0,1-1 0 0 0,0 0-1 0 0,0 0 1 0 0,0 0-1 0 0,-1 0 1 0 0,1 0-1 0 0,0-1 1 0 0,0 1 0 0 0,-1 0-1 0 0,1-1 1 0 0,0 1-1 0 0,0-1 1 0 0,2-1-1 0 0,-1 0-42 0 0,0 0-1 0 0,0-1 0 0 0,0 1 0 0 0,-1-1 0 0 0,1 1 0 0 0,-1-1 0 0 0,1 0 0 0 0,-1 0 0 0 0,0 0 0 0 0,2-5 0 0 0,2-3-140 0 0,-1 0 0 0 0,-1 0 0 0 0,0-1 0 0 0,-1 0 0 0 0,4-19-1 0 0,-6 24 158 0 0,-1 0 0 0 0,0 0 0 0 0,0 1-1 0 0,-1-1 1 0 0,0 0 0 0 0,0 1-1 0 0,0-1 1 0 0,-1 0 0 0 0,0 1 0 0 0,0 0-1 0 0,-1-1 1 0 0,0 1 0 0 0,0 0-1 0 0,0 0 1 0 0,-1 1 0 0 0,0-1 0 0 0,0 1-1 0 0,0 0 1 0 0,-1 0 0 0 0,1 0-1 0 0,-1 0 1 0 0,0 1 0 0 0,-1 0-1 0 0,1 0 1 0 0,-1 0 0 0 0,-7-3 0 0 0,15 8 362 0 0,2 2-257 0 0,0-1 0 0 0,-1 0 0 0 0,1 0 0 0 0,1 0 0 0 0,-1 0-1 0 0,0 0 1 0 0,0-1 0 0 0,1 0 0 0 0,-1 0 0 0 0,0 0 0 0 0,1-1 0 0 0,-1 1-1 0 0,1-1 1 0 0,-1 0 0 0 0,1 0 0 0 0,-1-1 0 0 0,1 1 0 0 0,6-3 0 0 0,-4 0-323 0 0,0 0 1 0 0,-1 0-1 0 0,0-1 1 0 0,0 0-1 0 0,0 0 1 0 0,0 0-1 0 0,0-1 1 0 0,-1 0-1 0 0,0 0 1 0 0,0 0-1 0 0,0-1 1 0 0,-1 0-1 0 0,1 0 0 0 0,-1 0 1 0 0,-1 0-1 0 0,1 0 1 0 0,-1-1-1 0 0,-1 0 1 0 0,1 0-1 0 0,-1 0 1 0 0,0 0-1 0 0,0 0 1 0 0,-1 0-1 0 0,0 0 1 0 0,0 0-1 0 0,-1-1 1 0 0,0 1-1 0 0,0 0 1 0 0,-1-1-1 0 0,0 1 1 0 0,-2-8-1 0 0,3 15 320 0 0,0 0-1 0 0,0 0 1 0 0,0 0 0 0 0,0 0-1 0 0,0-1 1 0 0,0 1-1 0 0,0 0 1 0 0,0 0 0 0 0,0 0-1 0 0,0-1 1 0 0,0 1-1 0 0,0 0 1 0 0,0 0 0 0 0,0 0-1 0 0,0 0 1 0 0,0-1-1 0 0,0 1 1 0 0,0 0 0 0 0,0 0-1 0 0,0 0 1 0 0,0 0-1 0 0,0-1 1 0 0,0 1 0 0 0,-1 0-1 0 0,1 0 1 0 0,0 0-1 0 0,0 0 1 0 0,0 0 0 0 0,0 0-1 0 0,0-1 1 0 0,-1 1-1 0 0,1 0 1 0 0,0 0 0 0 0,0 0-1 0 0,0 0 1 0 0,0 0-1 0 0,-1 0 1 0 0,1 0 0 0 0,0 0-1 0 0,0 0 1 0 0,0 0-1 0 0,0 0 1 0 0,-1 0 0 0 0,1 0-1 0 0,0 0 1 0 0,0 0-1 0 0,0 0 1 0 0,-1 0 0 0 0,1 0-1 0 0,-4 11 1845 0 0,-1 17-368 0 0,0 23-1046 0 0,2 1 0 0 0,2 0 0 0 0,3-1 0 0 0,15 98-1 0 0,-14-135-907 0 0,0 0 0 0 0,10 24 0 0 0,6-7-2230 0 0,-18-30 2223 0 0,1 0-1 0 0,-1 1 1 0 0,0-1-1 0 0,1 0 1 0 0,-1 0-1 0 0,1 0 0 0 0,0 0 1 0 0,-1 0-1 0 0,1 0 1 0 0,0 0-1 0 0,0-1 1 0 0,-1 1-1 0 0,1-1 1 0 0,3 1-1 0 0,-4 0 215 0 0,-1-1-1 0 0,1 0 1 0 0,0 0 0 0 0,-1 0-1 0 0,1 0 1 0 0,0 0 0 0 0,-1 0 0 0 0,1 0-1 0 0,0 0 1 0 0,-1 0 0 0 0,1-1-1 0 0,0 1 1 0 0,-1 0 0 0 0,1 0-1 0 0,0-1 1 0 0,-1 1 0 0 0,1 0-1 0 0,-1-1 1 0 0,1 1 0 0 0,-1 0-1 0 0,1-1 1 0 0,-1 1 0 0 0,1-1-1 0 0,-1 1 1 0 0,1-1 0 0 0,-1 1-1 0 0,0-1 1 0 0,1 1 0 0 0,-1-1-1 0 0,1 1 1 0 0,-1-1 0 0 0,0 0-1 0 0,0 1 1 0 0,0-1 0 0 0,1 1-1 0 0,-1-2 1 0 0,-1-24-3396 0 0,1 17 2274 0 0,6-14-3524 0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3:38.6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0 11082 0 0,'1'22'9031'0'0,"2"-1"-5575"0"0,0 28-1878 0 0,-12 142-941 0 0,11-196-778 0 0,0 0 1 0 0,0 0-1 0 0,1 1 0 0 0,-1-1 0 0 0,1 1 0 0 0,0 0 1 0 0,0 0-1 0 0,6-6 0 0 0,36-36-2637 0 0,-27 35 372 0 0,-1 1-2107 0 0,-7-2-3919 0 0,-7 7 4116 0 0</inkml:trace>
  <inkml:trace contextRef="#ctx0" brushRef="#br0" timeOffset="1">127 10 10290 0 0,'9'6'10431'0'0,"-6"7"-6757"0"0,-2 18-3419 0 0,-1-26 671 0 0,-6 101 302 0 0,0 46-7 0 0,11-77-4777 0 0,9-3-5155 0 0,-10-61 3291 0 0,0-2-1437 0 0</inkml:trace>
</inkml:ink>
</file>

<file path=ppt/ink/ink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2:07.3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19 10058 0 0,'8'-18'9019'0'0,"-7"18"-8861"0"0,-1 0 1 0 0,0 0-1 0 0,0 0 0 0 0,1 0 0 0 0,-1 0 0 0 0,0 0 0 0 0,1 0 1 0 0,-1 1-1 0 0,0-1 0 0 0,0 0 0 0 0,1 0 0 0 0,-1 0 1 0 0,0 0-1 0 0,0 1 0 0 0,0-1 0 0 0,1 0 0 0 0,-1 0 1 0 0,0 0-1 0 0,0 1 0 0 0,0-1 0 0 0,1 0 0 0 0,-1 0 1 0 0,0 1-1 0 0,0-1 0 0 0,0 0 0 0 0,0 0 0 0 0,0 1 1 0 0,0-1-1 0 0,0 0 0 0 0,0 1 0 0 0,0-1 0 0 0,0 0 0 0 0,0 1 1 0 0,5 38 2746 0 0,-11 75-1564 0 0,-1 45-2628 0 0,8-164 1087 0 0,0 0 0 0 0,1 0 0 0 0,-1 0 0 0 0,1 0 0 0 0,1 0 0 0 0,-1 0 0 0 0,1 1-1 0 0,0-1 1 0 0,0 1 0 0 0,0 0 0 0 0,0-1 0 0 0,1 1 0 0 0,-1 1 0 0 0,1-1 0 0 0,0 1 0 0 0,6-4 0 0 0,-3 0 244 0 0,2 1 0 0 0,-1 1 1 0 0,1-1-1 0 0,-1 1 0 0 0,2 1 1 0 0,-1-1-1 0 0,0 2 1 0 0,1-1-1 0 0,14-2 0 0 0,-6 5-16 0 0,-14 1-413 0 0,1 0-1 0 0,-1 0 1 0 0,0-1-1 0 0,0 0 1 0 0,0 1 0 0 0,7-3-1 0 0,-11 2 133 0 0,1 1 0 0 0,-1-1-1 0 0,0 1 1 0 0,0-1 0 0 0,0 1-1 0 0,0-1 1 0 0,0 1 0 0 0,0-1-1 0 0,0 1 1 0 0,0-1 0 0 0,0 1-1 0 0,0-1 1 0 0,0 0 0 0 0,0 1-1 0 0,0-1 1 0 0,0 1 0 0 0,0-1-1 0 0,-1 1 1 0 0,1-1 0 0 0,0 1-1 0 0,0-1 1 0 0,-1 1 0 0 0,1 0-1 0 0,0-1 1 0 0,-1 1 0 0 0,1-1-1 0 0,0 1 1 0 0,-1 0 0 0 0,1-1-1 0 0,0 1 1 0 0,-1 0 0 0 0,1-1-1 0 0,-1 1 1 0 0,0-1 0 0 0,1 1 160 0 0,-19-22-4420 0 0,7 9-1081 0 0</inkml:trace>
</inkml:ink>
</file>

<file path=ppt/ink/ink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2:07.7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1 141 16748 0 0,'31'-10'6463'0'0,"5"-3"-5737"0"0,-25 7-375 0 0,3-1-1035 0 0,-1-1-1 0 0,19-15 0 0 0,-30 22 412 0 0,0-1 0 0 0,0 1 0 0 0,0-1 1 0 0,0 0-1 0 0,0 0 0 0 0,0 0 0 0 0,-1 0 0 0 0,1 0 0 0 0,-1 0 0 0 0,1 0 0 0 0,-1-1 1 0 0,0 1-1 0 0,0-1 0 0 0,0 1 0 0 0,0 0 0 0 0,0-1 0 0 0,-1 0 0 0 0,1 1 1 0 0,-1-1-1 0 0,0 1 0 0 0,1-1 0 0 0,-2-3 0 0 0,1 5 377 0 0,0 0 1 0 0,0 0-1 0 0,0 0 0 0 0,-1 0 0 0 0,1 0 1 0 0,0 0-1 0 0,-1 0 0 0 0,1 0 0 0 0,-1 0 1 0 0,1 0-1 0 0,-1 1 0 0 0,0-1 0 0 0,1 0 1 0 0,-1 0-1 0 0,0 0 0 0 0,1 1 0 0 0,-1-1 1 0 0,0 0-1 0 0,0 1 0 0 0,0-1 1 0 0,0 1-1 0 0,-1-1 0 0 0,2 1 38 0 0,-1 0 1 0 0,1 0-1 0 0,-1 0 0 0 0,1 0 0 0 0,-1 0 1 0 0,1 0-1 0 0,-1 0 0 0 0,1 0 1 0 0,-1 0-1 0 0,1 1 0 0 0,-1-1 1 0 0,1 0-1 0 0,-1 0 0 0 0,1 1 0 0 0,-1-1 1 0 0,1 0-1 0 0,-1 1 0 0 0,1-1 1 0 0,0 0-1 0 0,-1 1 0 0 0,1-1 0 0 0,0 1 1 0 0,-1-1-1 0 0,1 1 0 0 0,0-1 1 0 0,0 1-1 0 0,-1-1 0 0 0,1 1 0 0 0,0-1 1 0 0,0 1-1 0 0,0-1 0 0 0,0 1 1 0 0,-1-1-1 0 0,1 1 0 0 0,0-1 0 0 0,0 1 1 0 0,0-1-1 0 0,0 1 0 0 0,0-1 1 0 0,0 1-1 0 0,1-1 0 0 0,-1 2 1 0 0,-3 203 4800 0 0,4-170-5478 0 0,3-1 1 0 0,1 0 0 0 0,17 65-1 0 0,-21-96 109 0 0,14 34-3722 0 0,-14-35 3229 0 0,0-1 0 0 0,0 1 0 0 0,0-1 0 0 0,0 1-1 0 0,0-1 1 0 0,0 1 0 0 0,1-1 0 0 0,-1 1 0 0 0,1-1 0 0 0,2 2 0 0 0</inkml:trace>
</inkml:ink>
</file>

<file path=ppt/ink/ink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2:08.1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 40 13955 0 0,'-24'0'8002'0'0,"23"-4"-5072"0"0,14-4-1354 0 0,-3 3-1470 0 0,0 0 0 0 0,1 2 0 0 0,0-1 0 0 0,-1 1 0 0 0,1 0 1 0 0,0 1-1 0 0,0 1 0 0 0,0 0 0 0 0,1 0 0 0 0,-1 1 0 0 0,21 2 0 0 0,-27-1-97 0 0,-1-1 0 0 0,1 1-1 0 0,-1 0 1 0 0,1 0 0 0 0,-1 1-1 0 0,0-1 1 0 0,0 1 0 0 0,1 0-1 0 0,-1 0 1 0 0,0 0 0 0 0,0 1 0 0 0,-1-1-1 0 0,1 1 1 0 0,-1 0 0 0 0,1 0-1 0 0,-1 0 1 0 0,0 1 0 0 0,0-1 0 0 0,0 1-1 0 0,0 0 1 0 0,-1-1 0 0 0,0 1-1 0 0,1 0 1 0 0,-2 1 0 0 0,1-1-1 0 0,0 0 1 0 0,-1 0 0 0 0,0 1 0 0 0,0-1-1 0 0,1 10 1 0 0,-1 8-10 0 0,-2 0 1 0 0,-1 0-1 0 0,0 0 1 0 0,-7 25-1 0 0,-2 20-1938 0 0,9-53-184 0 0,1 0 0 0 0,2 24 0 0 0,15-65-10018 0 0,-6 6 7516 0 0</inkml:trace>
</inkml:ink>
</file>

<file path=ppt/ink/ink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2:08.5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45 62 9306 0 0,'5'-10'2600'0'0,"13"-22"1671"0"0,-17 31-3915 0 0,0-1-1 0 0,0 1 1 0 0,0-1 0 0 0,1 1-1 0 0,-1-1 1 0 0,0 1-1 0 0,0 0 1 0 0,1 0 0 0 0,-1 0-1 0 0,1 0 1 0 0,-1 0-1 0 0,1 0 1 0 0,-1 0 0 0 0,4-1-1 0 0,-4 2-210 0 0,-1 0 0 0 0,1 1 0 0 0,0-1 0 0 0,0 1 0 0 0,-1-1 0 0 0,1 0 0 0 0,0 1 0 0 0,-1-1 0 0 0,1 1 0 0 0,0-1 0 0 0,-1 1 0 0 0,1 0 0 0 0,-1-1 0 0 0,1 1 0 0 0,-1 0 0 0 0,1-1 0 0 0,-1 1 0 0 0,0 0 0 0 0,1-1 0 0 0,-1 1 0 0 0,0 0 0 0 0,0 0 0 0 0,1 0-1 0 0,-1-1 1 0 0,0 1 0 0 0,0 0 0 0 0,0 0 0 0 0,0 1 0 0 0,4 29 519 0 0,-4-28-435 0 0,3 52 602 0 0,-2-32-659 0 0,0 1 0 0 0,2-1 0 0 0,0 0 0 0 0,11 35 0 0 0,-14-56-183 0 0,1 0-1 0 0,0 0 0 0 0,0 0 1 0 0,-1 0-1 0 0,1 0 0 0 0,1 0 1 0 0,-1 0-1 0 0,0 0 0 0 0,0-1 1 0 0,1 1-1 0 0,-1-1 0 0 0,1 1 1 0 0,-1-1-1 0 0,1 1 0 0 0,0-1 1 0 0,0 0-1 0 0,-1 0 0 0 0,1 0 1 0 0,0 0-1 0 0,0 0 0 0 0,4 1 1 0 0,-3-1-44 0 0,1-1 1 0 0,-1 0 0 0 0,0 0 0 0 0,1 0 0 0 0,-1 0 0 0 0,1 0 0 0 0,-1-1 0 0 0,1 0 0 0 0,-1 1 0 0 0,0-1 0 0 0,1-1 0 0 0,3-1 0 0 0,1-1-512 0 0,0 0-1 0 0,0 0 1 0 0,-1-1-1 0 0,10-8 1 0 0,-11 9-764 0 0,0-1 1 0 0,-1-1 0 0 0,0 1-1 0 0,6-9 1 0 0,-10 13 985 0 0,0 0 1 0 0,-1-1-1 0 0,1 1 1 0 0,-1 0-1 0 0,1 0 0 0 0,-1 0 1 0 0,0 0-1 0 0,0-1 0 0 0,1 1 1 0 0,-1 0-1 0 0,0 0 0 0 0,0-1 1 0 0,0 1-1 0 0,0 0 0 0 0,-1 0 1 0 0,1-1-1 0 0,0 1 0 0 0,0 0 1 0 0,-1 0-1 0 0,1 0 0 0 0,-1-1 1 0 0,0-1-1 0 0,0 0-543 0 0,-4-9-5078 0 0</inkml:trace>
  <inkml:trace contextRef="#ctx0" brushRef="#br0" timeOffset="1">61 312 19932 0 0,'-9'13'886'0'0,"1"1"0"0"0,0 0-1 0 0,1 0 1 0 0,1 1 0 0 0,1 0-1 0 0,0 0 1 0 0,-4 18 0 0 0,8-26-720 0 0,0 0 1 0 0,0 0-1 0 0,0 0 1 0 0,1 0-1 0 0,0 0 1 0 0,1 0-1 0 0,-1 0 1 0 0,1 0-1 0 0,1 0 1 0 0,-1 0-1 0 0,1 0 1 0 0,0-1-1 0 0,1 1 1 0 0,0-1-1 0 0,0 1 1 0 0,0-1-1 0 0,1 0 1 0 0,6 8-1 0 0,-8-11-170 0 0,0 0-1 0 0,1-1 1 0 0,0 1-1 0 0,0-1 1 0 0,0 1 0 0 0,0-1-1 0 0,0 0 1 0 0,0 0-1 0 0,0-1 1 0 0,1 1-1 0 0,-1-1 1 0 0,1 1 0 0 0,-1-1-1 0 0,1 0 1 0 0,-1 0-1 0 0,8 0 1 0 0,-5-1-110 0 0,1 0 1 0 0,-1 0-1 0 0,1-1 1 0 0,0 0-1 0 0,-1 0 1 0 0,1-1-1 0 0,-1 1 1 0 0,12-6-1 0 0,-3 0-1227 0 0,0-1-1 0 0,-1 0 0 0 0,0-2 0 0 0,0 1 1 0 0,-1-1-1 0 0,21-22 0 0 0,-9 2-4592 0 0,-2-5-2543 0 0</inkml:trace>
</inkml:ink>
</file>

<file path=ppt/ink/ink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2:09.1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32 15971 0 0,'11'-8'6178'0'0,"6"3"-3650"0"0,21 4-2249 0 0,-25 1 334 0 0,35-1-205 0 0,-22 2-669 0 0,-1-2 0 0 0,1 0 1 0 0,0-2-1 0 0,38-9 0 0 0,-85 19-4038 0 0,10-3 4390 0 0,1 0 0 0 0,0 1 1 0 0,-15 9-1 0 0,18-8 203 0 0,1 0 0 0 0,-1 0 0 0 0,1 1 0 0 0,0-1 1 0 0,1 1-1 0 0,-1 1 0 0 0,1-1 0 0 0,1 1 0 0 0,0 0 0 0 0,0 0 0 0 0,0 0 0 0 0,1 1 0 0 0,0-1 0 0 0,1 1 1 0 0,-2 9-1 0 0,2-10-205 0 0,1 0 1 0 0,0 0-1 0 0,1 0 1 0 0,0 1-1 0 0,0-1 1 0 0,0 0-1 0 0,1 0 0 0 0,1 1 1 0 0,-1-1-1 0 0,1 0 1 0 0,1 0-1 0 0,-1 0 1 0 0,2-1-1 0 0,-1 1 1 0 0,1-1-1 0 0,7 12 1 0 0,-10-17-111 0 0,1 0 0 0 0,0 0 0 0 0,0 0 0 0 0,0 0 0 0 0,-1 0 1 0 0,2 0-1 0 0,-1 0 0 0 0,0-1 0 0 0,0 1 0 0 0,1-1 0 0 0,-1 1 0 0 0,0-1 1 0 0,1 0-1 0 0,-1 0 0 0 0,1 0 0 0 0,0-1 0 0 0,-1 1 0 0 0,1 0 0 0 0,5-1 1 0 0,-4 0-197 0 0,0 0 1 0 0,1-1-1 0 0,-1 0 1 0 0,0 0-1 0 0,0 0 1 0 0,0 0 0 0 0,0-1-1 0 0,0 1 1 0 0,0-1-1 0 0,0 0 1 0 0,5-4-1 0 0,1-1-795 0 0,0-1-1 0 0,0-1 0 0 0,-1 1 1 0 0,0-1-1 0 0,-1-1 0 0 0,0 0 1 0 0,12-18-1 0 0,-9 9-691 0 0,13-34 1 0 0,-12 13 2590 0 0,-10 1 3898 0 0,-2 48 1070 0 0,-3 6-3510 0 0,-3 34-1221 0 0,6-34-883 0 0,0 0 0 0 0,0 0 0 0 0,2 0-1 0 0,0-1 1 0 0,7 28 0 0 0,-8-40-295 0 0,-1 0-1 0 0,1 1 1 0 0,0-1-1 0 0,0 0 1 0 0,0 0 0 0 0,0 1-1 0 0,0-1 1 0 0,0 0-1 0 0,1 0 1 0 0,-1 0 0 0 0,1 0-1 0 0,-1-1 1 0 0,1 1 0 0 0,0 0-1 0 0,0-1 1 0 0,0 1-1 0 0,0-1 1 0 0,0 1 0 0 0,0-1-1 0 0,0 0 1 0 0,0 0-1 0 0,0 0 1 0 0,1 0 0 0 0,-1 0-1 0 0,0-1 1 0 0,1 1-1 0 0,-1-1 1 0 0,1 1 0 0 0,-1-1-1 0 0,0 0 1 0 0,1 0-1 0 0,-1 0 1 0 0,1 0 0 0 0,-1 0-1 0 0,1-1 1 0 0,-1 1-1 0 0,0-1 1 0 0,1 0 0 0 0,-1 1-1 0 0,0-1 1 0 0,0 0 0 0 0,1 0-1 0 0,-1-1 1 0 0,3-1-1 0 0,-2 1-404 0 0,27-16-5263 0 0,-29 17 5052 0 0,0 0-1 0 0,0 1 0 0 0,0-1 0 0 0,0 0 1 0 0,0 0-1 0 0,0 0 0 0 0,-1-1 0 0 0,1 1 1 0 0,0 0-1 0 0,-1 0 0 0 0,1 0 0 0 0,-1 0 1 0 0,1-1-1 0 0,-1 0 0 0 0</inkml:trace>
</inkml:ink>
</file>

<file path=ppt/ink/ink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2:09.4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65 239 18908 0 0,'-11'21'1606'0'0,"1"0"1"0"0,1 0-1 0 0,1 1 0 0 0,-9 36 0 0 0,14-43-1297 0 0,0-1-1 0 0,1 1 1 0 0,1 0-1 0 0,1 0 1 0 0,0 0-1 0 0,1 0 1 0 0,0 0-1 0 0,4 17 1 0 0,-4-28-347 0 0,-1-1 0 0 0,1 0 1 0 0,0 1-1 0 0,0-1 0 0 0,0 0 0 0 0,1 1 1 0 0,-1-1-1 0 0,1 0 0 0 0,-1 0 0 0 0,1 0 1 0 0,0 0-1 0 0,0-1 0 0 0,1 1 1 0 0,-1 0-1 0 0,0-1 0 0 0,1 1 0 0 0,0-1 1 0 0,-1 0-1 0 0,1 0 0 0 0,0 0 1 0 0,0-1-1 0 0,0 1 0 0 0,0 0 0 0 0,1-1 1 0 0,-1 0-1 0 0,0 0 0 0 0,0 0 0 0 0,1 0 1 0 0,-1-1-1 0 0,1 1 0 0 0,-1-1 1 0 0,1 0-1 0 0,-1 0 0 0 0,1 0 0 0 0,-1 0 1 0 0,1-1-1 0 0,-1 1 0 0 0,0-1 0 0 0,1 0 1 0 0,4-2-1 0 0,3 0-718 0 0,-1-1 0 0 0,1 0 0 0 0,-1-1 0 0 0,0 0 0 0 0,10-8 0 0 0,-9 6-1530 0 0,0-1-1 0 0,-1 0 1 0 0,14-16 0 0 0,0-4-6273 0 0</inkml:trace>
  <inkml:trace contextRef="#ctx0" brushRef="#br0" timeOffset="1">191 32 19628 0 0,'7'-5'1921'0'0,"4"0"-961"0"0,3-2-120 0 0,3 2-232 0 0,0 1-328 0 0,2 2-176 0 0,2 0-104 0 0,0 1 0 0 0,1 0 0 0 0,-1 3-352 0 0,0 0-520 0 0,-4 0-776 0 0,-2 2-753 0 0,-3-2-800 0 0,-5 1-1312 0 0</inkml:trace>
</inkml:ink>
</file>

<file path=ppt/ink/ink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2:09.8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1 148 13603 0 0,'0'1'309'0'0,"0"0"1"0"0,0 0-1 0 0,0 0 1 0 0,0-1-1 0 0,0 1 1 0 0,0 0-1 0 0,0 0 1 0 0,1 0-1 0 0,-1 0 1 0 0,0-1-1 0 0,0 1 1 0 0,1 0-1 0 0,-1 0 1 0 0,1-1-1 0 0,-1 1 1 0 0,1 0-1 0 0,-1 0 1 0 0,1-1-1 0 0,-1 1 1 0 0,1-1-1 0 0,0 1 1 0 0,1 0-1 0 0,-1 0-86 0 0,0 0-1 0 0,1-1 0 0 0,0 1 0 0 0,-1-1 1 0 0,1 1-1 0 0,-1-1 0 0 0,1 0 0 0 0,-1 0 1 0 0,1 0-1 0 0,0 0 0 0 0,2 0 0 0 0,5-1-214 0 0,1-1-1 0 0,-1 0 1 0 0,14-5 0 0 0,-13 3 479 0 0,13-3-445 0 0,-13 3-70 0 0,1 1 0 0 0,-1 0-1 0 0,1 0 1 0 0,-1 1 0 0 0,1 1 0 0 0,19-1-1 0 0,-27 6-600 0 0,-9 5 409 0 0,-14 11 343 0 0,14-14-110 0 0,0 2 234 0 0,0 0 1 0 0,0 1 0 0 0,1 0-1 0 0,0 0 1 0 0,1 0-1 0 0,0 0 1 0 0,0 1-1 0 0,1 0 1 0 0,0-1 0 0 0,1 1-1 0 0,0 1 1 0 0,0-1-1 0 0,1 0 1 0 0,1 0-1 0 0,0 0 1 0 0,0 0-1 0 0,1 1 1 0 0,3 16 0 0 0,-4-25-221 0 0,1-1 1 0 0,-1 1 0 0 0,0-1-1 0 0,1 1 1 0 0,-1-1-1 0 0,1 0 1 0 0,0 1 0 0 0,0-1-1 0 0,-1 0 1 0 0,1 1 0 0 0,0-1-1 0 0,0 0 1 0 0,0 0-1 0 0,0 0 1 0 0,0 0 0 0 0,2 2-1 0 0,-2-3-10 0 0,-1 0 0 0 0,1 0-1 0 0,0 1 1 0 0,0-1 0 0 0,-1 0-1 0 0,1 0 1 0 0,0 0 0 0 0,0 0-1 0 0,0 0 1 0 0,-1 0-1 0 0,1 0 1 0 0,0 0 0 0 0,0 0-1 0 0,-1 0 1 0 0,1 0 0 0 0,0-1-1 0 0,0 1 1 0 0,0 0 0 0 0,-1 0-1 0 0,1-1 1 0 0,0 1 0 0 0,0-1-1 0 0,2-1 15 0 0,0-1 0 0 0,1 0 1 0 0,-1 1-1 0 0,-1-1 0 0 0,1 0 0 0 0,0-1 0 0 0,-1 1 0 0 0,0 0 0 0 0,0-1 0 0 0,3-3 1 0 0,5-16 21 0 0,0 0 1 0 0,13-47 0 0 0,-20 57-747 0 0,-1 0-1 0 0,0 0 0 0 0,-1 0 0 0 0,0 0 0 0 0,-1 0 0 0 0,-1 0 0 0 0,-3-19 0 0 0,-11-51-11723 0 0,11 53 5273 0 0</inkml:trace>
</inkml:ink>
</file>

<file path=ppt/ink/ink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2:10.1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11514 0 0,'11'52'9898'0'0,"-3"0"-4633"0"0,0 104-3529 0 0,-6-95-1028 0 0,-3-59-726 0 0,1-1 1 0 0,1 1-1 0 0,-1 0 1 0 0,0 0 0 0 0,0-1-1 0 0,1 1 1 0 0,-1 0-1 0 0,1-1 1 0 0,-1 1-1 0 0,1 0 1 0 0,-1-1-1 0 0,3 3 1 0 0,-3-3-3 0 0,1-1 0 0 0,-1 0 0 0 0,0 1 0 0 0,1-1 1 0 0,-1 0-1 0 0,1 0 0 0 0,-1 1 0 0 0,1-1 0 0 0,-1 0 0 0 0,1 0 1 0 0,-1 1-1 0 0,1-1 0 0 0,-1 0 0 0 0,1 0 0 0 0,-1 0 0 0 0,1 0 1 0 0,-1 0-1 0 0,1 0 0 0 0,-1 0 0 0 0,1 0 0 0 0,-1 0 0 0 0,1 0 1 0 0,-1 0-1 0 0,1 0 0 0 0,-1-1 0 0 0,2 1 0 0 0,3-3-76 0 0,0 0 0 0 0,-1 0 1 0 0,1 0-1 0 0,0 0 0 0 0,-1-1 0 0 0,4-4 0 0 0,-1 2 188 0 0,16-16-501 0 0,0-1-1 0 0,36-51 0 0 0,-43 51-3069 0 0,22-44 0 0 0,-35 62 2139 0 0,-1-1 0 0 0,0 1-1 0 0,0 0 1 0 0,0-1 0 0 0,-1 1-1 0 0,0-1 1 0 0,1-9 0 0 0,-2 0-4393 0 0</inkml:trace>
</inkml:ink>
</file>

<file path=ppt/ink/ink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2:10.5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 1 13971 0 0,'-4'10'2937'0'0,"1"1"1"0"0,0-1-1 0 0,-3 20 1 0 0,3 37 675 0 0,15 63-3143 0 0,-12-128-358 0 0,2 14-333 0 0,7 43-144 0 0,-8-54-198 0 0,0-1 1 0 0,0 0-1 0 0,1 0 1 0 0,-1-1-1 0 0,1 1 1 0 0,0 0-1 0 0,0 0 1 0 0,0-1-1 0 0,1 1 1 0 0,-1-1-1 0 0,4 4 0 0 0,-6-7 310 0 0,0 0 0 0 0,1 0-1 0 0,-1 1 1 0 0,0-1 0 0 0,1 0-1 0 0,-1 0 1 0 0,1 1 0 0 0,-1-1-1 0 0,0 0 1 0 0,1 0 0 0 0,-1 0-1 0 0,1 0 1 0 0,-1 0 0 0 0,1 0-1 0 0,-1 0 1 0 0,1 0 0 0 0,-1 0-1 0 0,0 0 1 0 0,1 0 0 0 0,-1 0-1 0 0,1 0 1 0 0,-1 0 0 0 0,1 0-1 0 0,-1 0 1 0 0,1 0 0 0 0,-1-1-1 0 0,0 1 1 0 0,1 0 0 0 0,-1 0-1 0 0,0 0 1 0 0,1-1 0 0 0,-1 1-1 0 0,1 0 1 0 0,-1-1 0 0 0,0 1-1 0 0,0 0 1 0 0,1-1 0 0 0,-1 1-1 0 0,0 0 1 0 0,1-1 0 0 0,-1 1-1 0 0,0-1 1 0 0,0 1 0 0 0,0 0-1 0 0,0-1 1 0 0,1 1 0 0 0,-1-1-1 0 0,0 1 1 0 0,0-1 0 0 0,0 0-1 0 0,6-12-6052 0 0</inkml:trace>
</inkml:ink>
</file>

<file path=ppt/ink/ink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2:10.9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9 15115 0 0,'3'-1'825'0'0,"1"-1"0"0"0,0 1 0 0 0,0 0 1 0 0,-1 0-1 0 0,1 0 0 0 0,0 1 0 0 0,0-1 0 0 0,0 1 0 0 0,0 0 0 0 0,0 0 0 0 0,4 1 0 0 0,1 0-237 0 0,-1 1 0 0 0,1 0 0 0 0,-1 0-1 0 0,14 6 1 0 0,-6 0-475 0 0,-1 0 1 0 0,0 1-1 0 0,0 0 1 0 0,18 16-1 0 0,-31-23-103 0 0,0-1 0 0 0,0 1 0 0 0,0 0 0 0 0,1 0 0 0 0,-2 1 0 0 0,1-1 0 0 0,0 0 0 0 0,0 1 0 0 0,-1-1 0 0 0,1 1 1 0 0,-1-1-1 0 0,0 1 0 0 0,0 0 0 0 0,0 0 0 0 0,0-1 0 0 0,0 1 0 0 0,-1 0 0 0 0,1 0 0 0 0,-1 0 0 0 0,0 0 0 0 0,0 5 0 0 0,-1-2-18 0 0,-1 0-1 0 0,0 0 1 0 0,0 0 0 0 0,0 0 0 0 0,0-1 0 0 0,-1 1-1 0 0,0-1 1 0 0,0 0 0 0 0,-7 8 0 0 0,-23 29-60 0 0,-11 13 76 0 0,44-55-6 0 0,0 0 0 0 0,0 0 0 0 0,0 1 0 0 0,0-1 0 0 0,0 0 0 0 0,0 0 0 0 0,0 0 1 0 0,0 0-1 0 0,0 1 0 0 0,0-1 0 0 0,0 0 0 0 0,0 0 0 0 0,0 0 0 0 0,0 1 0 0 0,0-1 0 0 0,0 0 0 0 0,0 0 1 0 0,0 0-1 0 0,0 1 0 0 0,0-1 0 0 0,0 0 0 0 0,0 0 0 0 0,0 0 0 0 0,0 0 0 0 0,0 1 0 0 0,0-1 0 0 0,0 0 0 0 0,0 0 1 0 0,0 0-1 0 0,1 0 0 0 0,-1 1 0 0 0,0-1 0 0 0,0 0 0 0 0,0 0 0 0 0,0 0 0 0 0,0 0 0 0 0,1 0 0 0 0,-1 0 1 0 0,0 0-1 0 0,0 1 0 0 0,0-1 0 0 0,0 0 0 0 0,1 0 0 0 0,-1 0 0 0 0,14 3 37 0 0,20-3-17 0 0,-31-1-12 0 0,13 1 15 0 0,-1-2-1 0 0,1 0 1 0 0,-1-1-1 0 0,27-8 1 0 0,-36 8-557 0 0,0 1 0 0 0,1-1 1 0 0,-1 0-1 0 0,0-1 1 0 0,10-7-1 0 0,-14 9-310 0 0,1 0-1 0 0,-1-1 1 0 0,1 1 0 0 0,-1-1-1 0 0,0 0 1 0 0,0 1 0 0 0,0-1-1 0 0,0 0 1 0 0,-1 0-1 0 0,1 0 1 0 0,-1-1 0 0 0,2-4-1 0 0,-3 6 182 0 0,1-1-1 0 0,-1 1 1 0 0,0-1-1 0 0,0 0 1 0 0,0 1-1 0 0,0-1 0 0 0,0 0 1 0 0,-2-4-1 0 0,0-6-1300 0 0,5-8-2734 0 0</inkml:trace>
  <inkml:trace contextRef="#ctx0" brushRef="#br0" timeOffset="1">395 32 7410 0 0,'-2'6'9703'0'0,"-2"6"-3593"0"0,-12 26-1733 0 0,-26 68-5485 0 0,32-79 694 0 0,-21 56-6674 0 0,6 0-8167 0 0,21-66 12120 0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3:39.0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167 1 21189 0 0,'-6'10'848'0'0,"1"0"1"0"0,0 0 0 0 0,0 1-1 0 0,1 0 1 0 0,-5 20 0 0 0,-2 4-331 0 0,4-14-438 0 0,-4 13-278 0 0,-2 0 0 0 0,0-2 0 0 0,-3 1 0 0 0,-29 46 1 0 0,29-64-1145 0 0,30-20 136 0 0,-2 5 1214 0 0,0-1-1 0 0,0 2 1 0 0,0 0-1 0 0,0 0 1 0 0,0 1-1 0 0,0 1 1 0 0,15 5-1 0 0,12 1-43 0 0,-26-6-319 0 0,22 5-55 0 0,-19-8-3300 0 0,-5-7-4783 0 0</inkml:trace>
</inkml:ink>
</file>

<file path=ppt/ink/ink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2:11.2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90 73 3377 0 0,'-12'19'2909'0'0,"2"0"1"0"0,0 1 0 0 0,1 0-1 0 0,1 1 1 0 0,-7 26 0 0 0,4-12 1812 0 0,7-36-2921 0 0,0-8-1403 0 0,-2-12-508 0 0,5 11 59 0 0,1 0 1 0 0,1-1-1 0 0,0 1 0 0 0,0 0 1 0 0,1 0-1 0 0,0 0 1 0 0,1 0-1 0 0,0 0 0 0 0,1 0 1 0 0,0 1-1 0 0,0 0 0 0 0,1 0 1 0 0,0 0-1 0 0,0 0 1 0 0,1 1-1 0 0,11-12 0 0 0,-14 16 84 0 0,1-1 0 0 0,1 1 1 0 0,-1 0-1 0 0,0 1 0 0 0,1-1 0 0 0,0 1 0 0 0,0 0 0 0 0,0 0 0 0 0,0 0 0 0 0,1 1 0 0 0,-1 0 0 0 0,1 0 0 0 0,-1 0 0 0 0,1 1 0 0 0,0 0 0 0 0,-1 0 0 0 0,1 0 0 0 0,0 1 0 0 0,0 0 0 0 0,0 0 0 0 0,0 0 0 0 0,-1 1 0 0 0,1-1 0 0 0,0 2 0 0 0,0-1 0 0 0,-1 0 0 0 0,1 1 1 0 0,-1 0-1 0 0,10 6 0 0 0,-11-7 17 0 0,-1 1 1 0 0,1 0 0 0 0,-1 0 0 0 0,0 1-1 0 0,0-1 1 0 0,0 1 0 0 0,0-1-1 0 0,-1 1 1 0 0,1 0 0 0 0,-1 0 0 0 0,1 0-1 0 0,-1 0 1 0 0,0 0 0 0 0,0 1 0 0 0,-1-1-1 0 0,1 1 1 0 0,-1-1 0 0 0,3 8 0 0 0,-3-5 1 0 0,-1 0 1 0 0,0 0 0 0 0,0-1-1 0 0,0 1 1 0 0,0 0 0 0 0,-1-1-1 0 0,0 1 1 0 0,0 0-1 0 0,-1-1 1 0 0,1 1 0 0 0,-5 8-1 0 0,0-2 4 0 0,0 0 0 0 0,-1 0 0 0 0,0-1 0 0 0,-1 0 0 0 0,0 0-1 0 0,-1-1 1 0 0,0 0 0 0 0,-1-1 0 0 0,0 1 0 0 0,-14 8-1 0 0,-13 0 25 0 0,36-17-165 0 0,0-1-1 0 0,0 1 1 0 0,0 0-1 0 0,-1-1 1 0 0,1 0-1 0 0,0 1 0 0 0,-1-1 1 0 0,1 0-1 0 0,0 0 1 0 0,-1 1-1 0 0,1-1 1 0 0,0 0-1 0 0,-1-1 1 0 0,1 1-1 0 0,0 0 1 0 0,0 0-1 0 0,-1 0 1 0 0,1-1-1 0 0,0 1 1 0 0,-1-1-1 0 0,1 1 0 0 0,0-1 1 0 0,0 1-1 0 0,0-1 1 0 0,0 0-1 0 0,-1 1 1 0 0,-1-3-1 0 0,4 2-397 0 0,-1 0-1 0 0,0 0 0 0 0,0 0 0 0 0,0 0 1 0 0,0 0-1 0 0,1 0 0 0 0,-1 0 1 0 0,1 0-1 0 0,-1 0 0 0 0,1 0 1 0 0,-1 1-1 0 0,1-1 0 0 0,-1 0 0 0 0,1 0 1 0 0,0 0-1 0 0,-1 1 0 0 0,1-1 1 0 0,0 0-1 0 0,0 1 0 0 0,-1-1 1 0 0,1 0-1 0 0,0 1 0 0 0,0-1 0 0 0,1 0 1 0 0,0 0-929 0 0,9-7-7122 0 0</inkml:trace>
</inkml:ink>
</file>

<file path=ppt/ink/ink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32:11.6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14 16580 0 0,'12'-3'6951'0'0,"28"-6"-1172"0"0,-39 8-5651 0 0,0 1-1 0 0,1 0 0 0 0,-1-1 1 0 0,0 1-1 0 0,0 0 0 0 0,0 0 0 0 0,1 0 1 0 0,-1 0-1 0 0,0 0 0 0 0,0 0 0 0 0,0 1 1 0 0,1-1-1 0 0,-1 0 0 0 0,0 1 1 0 0,0-1-1 0 0,0 0 0 0 0,0 1 0 0 0,0 0 1 0 0,0-1-1 0 0,0 1 0 0 0,0 0 0 0 0,0-1 1 0 0,0 1-1 0 0,2 2 0 0 0,-1 1-3851 0 0,-2-4 3528 0 0,0 0 0 0 0,0 1 0 0 0,0-1 0 0 0,0 0-1 0 0,0 0 1 0 0,0 1 0 0 0,0-1 0 0 0,0 0 0 0 0,-1 0 0 0 0,1 1 0 0 0,0-1 0 0 0,0 0 0 0 0,-13 0-6614 0 0,-7-8 991 0 0,4 4-3050 0 0</inkml:trace>
</inkml:ink>
</file>

<file path=ppt/ink/ink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3:12.8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17 536 9490 0 0,'-2'6'1002'0'0,"-8"11"5109"0"0,6-19-3639 0 0,3-12-1771 0 0,2 6-562 0 0,0 0-1 0 0,0 0 0 0 0,1 0 0 0 0,0 0 1 0 0,0 0-1 0 0,1 0 0 0 0,0 0 1 0 0,0 1-1 0 0,6-9 0 0 0,44-65 325 0 0,-40 62-415 0 0,130-168 195 0 0,-40 68-817 0 0,-101 116 916 0 0,13-18-5425 0 0,-14 21 4736 0 0,-1-1 0 0 0,0 0-1 0 0,0 1 1 0 0,1-1 0 0 0,-1 0-1 0 0,0 0 1 0 0,0 1 0 0 0,0-1 0 0 0,0 0-1 0 0,0 0 1 0 0,0 1 0 0 0,0-1 0 0 0,0 0-1 0 0,0 0 1 0 0,0 1 0 0 0,0-1-1 0 0,-1 0 1 0 0,1 1 0 0 0,0-1 0 0 0,-1 0-1 0 0,1 0 1 0 0,0 1 0 0 0,-1-1 0 0 0,1 1-1 0 0,-1-1 1 0 0,1 0 0 0 0,0 1 0 0 0,-1-1-1 0 0,-1 0 1 0 0,-4-4-3849 0 0</inkml:trace>
</inkml:ink>
</file>

<file path=ppt/ink/ink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3:13.2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49 9330 0 0,'37'-6'9781'0'0,"14"-7"-7319"0"0,-14 3-2542 0 0,62-9 1 0 0,-97 19 163 0 0,1 0 1 0 0,-1 0 0 0 0,0 0-1 0 0,1 0 1 0 0,-1 0-1 0 0,0 0 1 0 0,1 1-1 0 0,-1-1 1 0 0,0 1-1 0 0,1 0 1 0 0,-1 0-1 0 0,0 0 1 0 0,0 0 0 0 0,0 0-1 0 0,0 0 1 0 0,0 0-1 0 0,0 1 1 0 0,0-1-1 0 0,0 1 1 0 0,0-1-1 0 0,-1 1 1 0 0,1 0-1 0 0,-1 0 1 0 0,1 0 0 0 0,-1 0-1 0 0,0 0 1 0 0,1 0-1 0 0,-1 0 1 0 0,0 0-1 0 0,-1 0 1 0 0,1 0-1 0 0,0 1 1 0 0,-1-1-1 0 0,1 0 1 0 0,0 5 0 0 0,1 8 168 0 0,-1 0 0 0 0,-1 0 1 0 0,0 0-1 0 0,-4 23 1 0 0,3-28-326 0 0,-17 119-1464 0 0,18-124 1040 0 0</inkml:trace>
</inkml:ink>
</file>

<file path=ppt/ink/ink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3:13.9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 45 6537 0 0,'-11'-4'1080'0'0,"-6"-1"6575"0"0,17 6-7369 0 0,0 1 0 0 0,0-1 1 0 0,0 0-1 0 0,1 1 0 0 0,-1-1 1 0 0,1 0-1 0 0,-1 0 0 0 0,1 1 0 0 0,-1-1 1 0 0,1 0-1 0 0,0 0 0 0 0,-1 0 1 0 0,1 0-1 0 0,0 0 0 0 0,0 0 1 0 0,1 1-1 0 0,82 107 1874 0 0,-22-31-1621 0 0,-110-104-1616 0 0,36 17 972 0 0,0 0 1 0 0,0 0-1 0 0,1-1 1 0 0,-19-22-1 0 0,27 29 92 0 0,0-1 0 0 0,0 0 0 0 0,1 1 0 0 0,-1-1 0 0 0,1 0 0 0 0,0 0 0 0 0,0 0 0 0 0,0-1 0 0 0,0 1 0 0 0,1 0 0 0 0,0-1 0 0 0,0 1 0 0 0,0-1 0 0 0,0 0 0 0 0,1 1 0 0 0,0-1 0 0 0,0 1 0 0 0,0-1 0 0 0,0 0 0 0 0,2-4-1 0 0,-1 5 51 0 0,1 1-1 0 0,0 0 0 0 0,0-1 0 0 0,0 1 0 0 0,1 0 0 0 0,-1 0 1 0 0,1 0-1 0 0,0 1 0 0 0,-1-1 0 0 0,1 1 0 0 0,0-1 0 0 0,1 1 1 0 0,-1 0-1 0 0,0 0 0 0 0,0 1 0 0 0,1-1 0 0 0,0 1 0 0 0,-1-1 0 0 0,1 1 1 0 0,-1 0-1 0 0,1 0 0 0 0,0 1 0 0 0,0-1 0 0 0,4 1 0 0 0,-2-1 41 0 0,0 0-1 0 0,0 1 1 0 0,0 0-1 0 0,1 0 0 0 0,-1 1 1 0 0,0-1-1 0 0,0 1 1 0 0,0 1-1 0 0,-1-1 0 0 0,1 1 1 0 0,0 0-1 0 0,0 0 0 0 0,-1 1 1 0 0,9 5-1 0 0,-12-6-44 0 0,0 0 0 0 0,0 0 1 0 0,-1 1-1 0 0,1-1 0 0 0,-1 1 0 0 0,1-1 0 0 0,-1 1 0 0 0,0 0 0 0 0,0 0 0 0 0,0-1 1 0 0,0 1-1 0 0,-1 0 0 0 0,1 0 0 0 0,-1 0 0 0 0,1 0 0 0 0,-1 0 0 0 0,0 0 0 0 0,0 0 0 0 0,-1 0 1 0 0,1-1-1 0 0,-1 1 0 0 0,1 0 0 0 0,-1 0 0 0 0,-2 4 0 0 0,-1 8-63 0 0,-2 0 0 0 0,1-1 0 0 0,-11 16 0 0 0,14-25-25 0 0,-1 1-1 0 0,0-1 1 0 0,0 0 0 0 0,0 0-1 0 0,-1-1 1 0 0,1 1 0 0 0,-1-1-1 0 0,0 1 1 0 0,-1-1 0 0 0,1-1-1 0 0,-6 5 1 0 0,31-35-73 0 0,-10 16-87 0 0,51-44 726 0 0,-55 50-1011 0 0,1 0 0 0 0,-1 0-1 0 0,1 0 1 0 0,-1 1 0 0 0,1 0 0 0 0,1 1-1 0 0,8-3 1 0 0,-5 4-3380 0 0,-11 2 3631 0 0,-1 0-1 0 0,0 0 1 0 0,1 0-1 0 0,-1 0 1 0 0,0 0-1 0 0,1 0 1 0 0,-1 0-1 0 0,0 0 1 0 0,0 0-1 0 0,1 1 1 0 0,-1-1-1 0 0,4 13-9802 0 0</inkml:trace>
</inkml:ink>
</file>

<file path=ppt/ink/ink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3:14.2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1 116 7490 0 0,'0'1'382'0'0,"0"0"-1"0"0,0 0 1 0 0,0 0 0 0 0,0 0 0 0 0,0 0 0 0 0,0-1 0 0 0,0 1 0 0 0,0 0 0 0 0,1 0 0 0 0,-1 0 0 0 0,0 0 0 0 0,1 0-1 0 0,-1 0 1 0 0,0-1 0 0 0,1 1 0 0 0,-1 0 0 0 0,1 0 0 0 0,-1 0 0 0 0,1-1 0 0 0,0 1 0 0 0,-1 0 0 0 0,1-1 0 0 0,0 1 0 0 0,-1-1-1 0 0,2 2 1 0 0,0-2-103 0 0,-1 0 0 0 0,1 1 0 0 0,-1-1-1 0 0,1 0 1 0 0,0 0 0 0 0,-1 1 0 0 0,1-1-1 0 0,-1 0 1 0 0,1-1 0 0 0,-1 1 0 0 0,1 0-1 0 0,-1 0 1 0 0,3-2 0 0 0,3 0-65 0 0,-1 0 1 0 0,0-1 0 0 0,0 0 0 0 0,0 0-1 0 0,10-7 1 0 0,26-31 257 0 0,-35 33-427 0 0,-1 0 0 0 0,1 1 0 0 0,1 0 0 0 0,0 1 0 0 0,0-1 0 0 0,0 1 0 0 0,0 1 0 0 0,1 0 0 0 0,14-7 0 0 0,-22 12-14 0 0,1 0 0 0 0,-1-1 1 0 0,0 1-1 0 0,1 0 0 0 0,-1 0 1 0 0,0 0-1 0 0,0 0 0 0 0,1 0 1 0 0,-1 0-1 0 0,0 0 1 0 0,1 0-1 0 0,-1 1 0 0 0,0-1 1 0 0,0 0-1 0 0,1 1 0 0 0,-1-1 1 0 0,0 1-1 0 0,0-1 0 0 0,0 1 1 0 0,0 0-1 0 0,1-1 0 0 0,-1 1 1 0 0,0 0-1 0 0,1 1 0 0 0,0 1 21 0 0,1 0-1 0 0,-1 0 1 0 0,0 1-1 0 0,0-1 0 0 0,-1 0 1 0 0,1 1-1 0 0,-1-1 0 0 0,2 7 1 0 0,1 5-167 0 0,-1 0 1 0 0,-1 0-1 0 0,0 19 1 0 0,-6 2-1785 0 0,3-33 1244 0 0,0 0 0 0 0,0-1 0 0 0,0 1 0 0 0,0-1 0 0 0,-1 0 0 0 0,1 1 0 0 0,-1-1 0 0 0,0 0 0 0 0,0 0 0 0 0,0 0 0 0 0,0 0 0 0 0,0 0 0 0 0,0 0 0 0 0,0-1 0 0 0,0 1 0 0 0,-1-1 0 0 0,1 0 0 0 0,-1 1 0 0 0,1-1 0 0 0,-1 0 0 0 0,0 0-1 0 0,1-1 1 0 0,-1 1 0 0 0,0 0 0 0 0,-4-1 0 0 0,-10 3-2927 0 0</inkml:trace>
</inkml:ink>
</file>

<file path=ppt/ink/ink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3:14.6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50 6385 0 0,'-1'1'322'0'0,"0"-1"0"0"0,1 0 0 0 0,0 1 0 0 0,-1-1 0 0 0,1 1 0 0 0,-1-1 0 0 0,1 1 0 0 0,-1-1 0 0 0,1 1 0 0 0,0-1 0 0 0,-1 1 0 0 0,1-1 0 0 0,0 1 0 0 0,0-1 0 0 0,0 1 0 0 0,-1 0-1 0 0,1-1 1 0 0,0 1 0 0 0,0 0 0 0 0,0-1 0 0 0,0 1 0 0 0,0-1 0 0 0,0 1 0 0 0,0 0 0 0 0,0-1 0 0 0,0 1 0 0 0,0 0 0 0 0,12 17 4135 0 0,22 9-1653 0 0,-28-23-2801 0 0,0-1 0 0 0,0 0 0 0 0,0 0 1 0 0,0 0-1 0 0,0-1 0 0 0,1 0 0 0 0,-1 0 1 0 0,1-1-1 0 0,-1 0 0 0 0,1 0 0 0 0,-1 0 0 0 0,1-1 1 0 0,0 0-1 0 0,-1 0 0 0 0,1-1 0 0 0,0 0 1 0 0,-1 0-1 0 0,1 0 0 0 0,-1-1 0 0 0,1 0 0 0 0,-1 0 1 0 0,0-1-1 0 0,12-6 0 0 0,-13 5-689 0 0,1 0 0 0 0,-1 0-1 0 0,0 0 1 0 0,0 0 0 0 0,-1-1 0 0 0,7-8 0 0 0,-6 7-750 0 0,-2 0 1 0 0,1 0-1 0 0,-1 0 1 0 0,0-1 0 0 0,0 1-1 0 0,3-12 1 0 0,-1-4-3755 0 0</inkml:trace>
</inkml:ink>
</file>

<file path=ppt/ink/ink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3:14.9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62 11194 0 0,'-4'-6'8498'0'0,"4"6"-8304"0"0,9-8 2536 0 0,15-5-2207 0 0,-23 13-50 0 0,9-6-202 0 0,1 2 0 0 0,0 0 0 0 0,0 0 1 0 0,1 0-1 0 0,-1 2 0 0 0,1-1 0 0 0,11 0 1 0 0,-20 3-237 0 0,0 0 1 0 0,1 1-1 0 0,-1-1 1 0 0,0 0 0 0 0,0 1-1 0 0,1 0 1 0 0,-1 0-1 0 0,0 0 1 0 0,0 0 0 0 0,0 0-1 0 0,0 1 1 0 0,0-1-1 0 0,0 1 1 0 0,-1 0 0 0 0,1 0-1 0 0,0 0 1 0 0,-1 0-1 0 0,0 0 1 0 0,1 0 0 0 0,-1 1-1 0 0,0-1 1 0 0,0 1 0 0 0,0 0-1 0 0,-1-1 1 0 0,1 1-1 0 0,0 0 1 0 0,-1 0 0 0 0,0 0-1 0 0,2 6 1 0 0,0 3-41 0 0,1 0 0 0 0,-2 0 1 0 0,0 0-1 0 0,0 1 0 0 0,-1-1 0 0 0,-1 24 1 0 0,-4 0-998 0 0,-7 37 1 0 0,8-61 584 0 0,8-14-908 0 0,8-10 994 0 0,13-19 330 0 0,16-20-944 0 0,-10 12-3244 0 0,-5-1-5186 0 0,-22 31 6909 0 0,-3 1-1267 0 0</inkml:trace>
  <inkml:trace contextRef="#ctx0" brushRef="#br0" timeOffset="1">309 0 5753 0 0,'3'9'9700'0'0,"9"10"-5572"0"0,-2-1-2567 0 0,-1 4-816 0 0,0 1 1 0 0,4 24-1 0 0,-7-25-651 0 0,1-1-1 0 0,13 30 0 0 0,-20-51-100 0 0,0 1 0 0 0,1-1 0 0 0,-1 0 0 0 0,0 0 0 0 0,0 0 0 0 0,1 0 0 0 0,-1 1 0 0 0,0-1 0 0 0,0 0 0 0 0,1 0 0 0 0,-1 0 0 0 0,0 0 0 0 0,1 0 0 0 0,-1 0 0 0 0,0 0 0 0 0,1 0 0 0 0,-1 0 0 0 0,0 0 0 0 0,1 0 0 0 0,-1 0 0 0 0,0 0 0 0 0,0 0 0 0 0,1 0 0 0 0,-1 0 0 0 0,0 0 0 0 0,1 0 0 0 0,-1 0 0 0 0,0 0 0 0 0,1 0 0 0 0,-1-1 0 0 0,0 1 0 0 0,0 0 0 0 0,1 0 0 0 0,-1 0 0 0 0,0 0 0 0 0,0-1 0 0 0,1 1 0 0 0,-1 0 0 0 0,0 0 0 0 0,0-1 0 0 0,0 1 0 0 0,0 0 0 0 0,1 0 0 0 0,-1-1 0 0 0,0 1 0 0 0,0 0 0 0 0,0-1 0 0 0,0 1 0 0 0,14-20-156 0 0,-11 15 91 0 0,37-41-4450 0 0,-24 28-816 0 0,-15 17 5001 0 0,0-1-1 0 0,0 1 1 0 0,0 0-1 0 0,-1 0 1 0 0,1 0 0 0 0,-1-1-1 0 0,1 1 1 0 0,-1 0-1 0 0,1-1 1 0 0,-1 1-1 0 0,0 0 1 0 0,1-1-1 0 0,-1 1 1 0 0,0-1 0 0 0,0-1-1 0 0,0-5-1120 0 0,6-4-2857 0 0</inkml:trace>
</inkml:ink>
</file>

<file path=ppt/ink/ink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3:15.5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16 145 12739 0 0,'-2'2'495'0'0,"1"0"0"0"0,-1 1 0 0 0,1-1 0 0 0,-1 1 0 0 0,1-1 0 0 0,0 1 0 0 0,0-1 1 0 0,0 1-1 0 0,0 0 0 0 0,0 0 0 0 0,0-1 0 0 0,1 1 0 0 0,-1 0 0 0 0,1 0 0 0 0,0 0 0 0 0,0 0 0 0 0,0 0 0 0 0,1 4 1 0 0,0-2-232 0 0,1 1 0 0 0,-1-1 0 0 0,1 0 1 0 0,0 0-1 0 0,1 0 0 0 0,-1 0 1 0 0,1 0-1 0 0,0 0 0 0 0,5 6 0 0 0,-4-6-264 0 0,1 1 0 0 0,0 0 0 0 0,0-1-1 0 0,0 0 1 0 0,1 0 0 0 0,0-1-1 0 0,0 0 1 0 0,0 0 0 0 0,0 0 0 0 0,1-1-1 0 0,-1 0 1 0 0,1 0 0 0 0,0 0 0 0 0,0-1-1 0 0,8 2 1 0 0,-12-3-1 0 0,0-1 0 0 0,0 0 0 0 0,-1 0 0 0 0,1 0 0 0 0,0 0 0 0 0,0 0-1 0 0,-1 0 1 0 0,1-1 0 0 0,0 1 0 0 0,0-1 0 0 0,-1 0 0 0 0,1 0 0 0 0,-1 0 0 0 0,1 0 0 0 0,-1 0 0 0 0,1-1 0 0 0,-1 1 0 0 0,0-1 0 0 0,1 1-1 0 0,-1-1 1 0 0,0 0 0 0 0,0 0 0 0 0,0 0 0 0 0,0 0 0 0 0,-1 0 0 0 0,1-1 0 0 0,-1 1 0 0 0,1 0 0 0 0,-1-1 0 0 0,0 1 0 0 0,0-1 0 0 0,0 0-1 0 0,0 1 1 0 0,0-1 0 0 0,0 0 0 0 0,-1 1 0 0 0,1-4 0 0 0,-1-1-125 0 0,0 0 1 0 0,0 0-1 0 0,0 0 0 0 0,-1 0 0 0 0,0 0 0 0 0,0 0 1 0 0,-1 0-1 0 0,0 0 0 0 0,0 1 0 0 0,0-1 1 0 0,-1 1-1 0 0,0 0 0 0 0,-7-12 0 0 0,1 8-24 0 0,0 0 0 0 0,0 1 0 0 0,-1 0 0 0 0,-1 0 0 0 0,1 1 0 0 0,-1 0 0 0 0,-1 1 0 0 0,-19-9 0 0 0,-4-4 788 0 0,35 19-605 0 0,-1 1 0 0 0,1 0-1 0 0,0-1 1 0 0,0 1 0 0 0,0 0-1 0 0,0-1 1 0 0,0 1 0 0 0,0 0-1 0 0,0-1 1 0 0,0 1 0 0 0,0 0 0 0 0,0-1-1 0 0,0 1 1 0 0,0 0 0 0 0,0-1-1 0 0,1 1 1 0 0,-1 0 0 0 0,0-1-1 0 0,0 1 1 0 0,0 0 0 0 0,0-1 0 0 0,1 1-1 0 0,-1 0 1 0 0,0 0 0 0 0,0-1-1 0 0,0 1 1 0 0,1 0 0 0 0,-1 0-1 0 0,0-1 1 0 0,1 1 0 0 0,-1 0 0 0 0,0 0-1 0 0,0 0 1 0 0,1 0 0 0 0,-1-1-1 0 0,0 1 1 0 0,1 0 0 0 0,-1 0-1 0 0,0 0 1 0 0,1 0 0 0 0,-1 0 0 0 0,0 0-1 0 0,1 0 1 0 0,-1 0 0 0 0,1 0-1 0 0,21-9 528 0 0,-20 8-479 0 0,14-6 68 0 0,37-12 493 0 0,-49 18-811 0 0,0 0 1 0 0,0 0-1 0 0,0 0 1 0 0,0 0 0 0 0,1 1-1 0 0,-1 0 1 0 0,0 0-1 0 0,0 0 1 0 0,0 0-1 0 0,6 2 1 0 0,-9-2-177 0 0,0 1 0 0 0,0 0 1 0 0,0-1-1 0 0,-1 1 0 0 0,1-1 0 0 0,0 1 0 0 0,0 0 1 0 0,-1 0-1 0 0,1-1 0 0 0,0 1 0 0 0,-1 0 1 0 0,1 0-1 0 0,-1 0 0 0 0,1 0 0 0 0,-1 0 0 0 0,1 0 1 0 0,-1 0-1 0 0,0 0 0 0 0,0 0 0 0 0,1 0 1 0 0,-1 0-1 0 0,0 0 0 0 0,0 0 0 0 0,0 0 0 0 0,0 0 1 0 0,0 0-1 0 0,0 0 0 0 0,0 0 0 0 0,0 0 0 0 0,-1 0 1 0 0,1 0-1 0 0,0 0 0 0 0,0 0 0 0 0,-2 1 1 0 0,-12 35-5317 0 0,14-36 5655 0 0,-18 27-1162 0 0,-7 17 1482 0 0,18-16 6367 0 0,7-28-6347 0 0,0 0 0 0 0,0 0 0 0 0,0-1-1 0 0,0 1 1 0 0,0 0 0 0 0,0 0-1 0 0,1-1 1 0 0,-1 1 0 0 0,0 0 0 0 0,1 0-1 0 0,-1-1 1 0 0,0 1 0 0 0,1 0-1 0 0,-1-1 1 0 0,1 1 0 0 0,-1 0 0 0 0,1-1-1 0 0,-1 1 1 0 0,1-1 0 0 0,-1 1-1 0 0,1-1 1 0 0,0 1 0 0 0,-1-1 0 0 0,2 1-1 0 0,22 4 2750 0 0,-17-5-2948 0 0,0 0-1 0 0,-1-1 0 0 0,1 0 0 0 0,-1 0 0 0 0,8-3 0 0 0,-9 2-372 0 0,0-1 1 0 0,0 1-1 0 0,0-1 0 0 0,0 0 1 0 0,0 0-1 0 0,6-7 1 0 0,5-8-4745 0 0,-10-4-3942 0 0,-6 10 3425 0 0</inkml:trace>
</inkml:ink>
</file>

<file path=ppt/ink/ink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3:15.8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10506 0 0,'2'2'4633'0'0,"-1"4"-1512"0"0,1 3-681 0 0,2 2-631 0 0,1 2-753 0 0,1 6-416 0 0,0 1-248 0 0,1 2-200 0 0,1 4-56 0 0,-1-1-144 0 0,1 0-272 0 0,-1 2-480 0 0,-1 0-800 0 0,-2 0-1001 0 0,1 0-1128 0 0,-3-3-784 0 0,-2-2 873 0 0,-1-1-1881 0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3:39.4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0 155 20660 0 0,'6'5'873'0'0,"2"-2"-377"0"0,5 3 32 0 0,2 0-8 0 0,3-3-168 0 0,3 2-232 0 0,-2-2-64 0 0,2 1-32 0 0,0 0-8 0 0,-2 0-256 0 0,-1 0-528 0 0,-2 0-808 0 0,-1-2-1273 0 0,-4-2-1488 0 0,-3-3 96 0 0</inkml:trace>
  <inkml:trace contextRef="#ctx0" brushRef="#br0" timeOffset="1">194 0 12403 0 0,'-9'9'9207'0'0,"4"8"-5428"0"0,3 22-3385 0 0,2-25 654 0 0,-6 192 369 0 0,6-67-4374 0 0,0-70-1295 0 0,-1-37-1288 0 0,-9-8-2966 0 0</inkml:trace>
</inkml:ink>
</file>

<file path=ppt/ink/ink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3:16.1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97 7138 0 0,'1'-3'1221'0'0,"1"-1"1"0"0,-1 0-1 0 0,1 1 1 0 0,0-1-1 0 0,0 1 1 0 0,0 0-1 0 0,0-1 1 0 0,3-2-1 0 0,29-25 2519 0 0,-28 27-3618 0 0,0 0 0 0 0,1 1 0 0 0,-1-1 0 0 0,1 1 0 0 0,-1 0 0 0 0,1 1 0 0 0,0 0 1 0 0,0 0-1 0 0,13-2 0 0 0,-19 4-93 0 0,0 0 1 0 0,0 0 0 0 0,0 0-1 0 0,1 0 1 0 0,-1 0-1 0 0,0 0 1 0 0,0 1 0 0 0,0-1-1 0 0,0 0 1 0 0,0 1 0 0 0,0-1-1 0 0,1 0 1 0 0,-1 1 0 0 0,0-1-1 0 0,0 1 1 0 0,0 0-1 0 0,-1-1 1 0 0,1 1 0 0 0,0 0-1 0 0,0 0 1 0 0,0-1 0 0 0,0 1-1 0 0,0 2 1 0 0,1-1 26 0 0,-1 0 0 0 0,-1 0 0 0 0,1 0-1 0 0,0 1 1 0 0,0-1 0 0 0,-1 0 0 0 0,1 0 0 0 0,-1 1 0 0 0,0-1 0 0 0,0 5 0 0 0,-1 6 140 0 0,0-1-1 0 0,-1 0 1 0 0,-6 18 0 0 0,7-25-152 0 0,0 0-11 0 0,0 0 0 0 0,0-1-1 0 0,1 1 1 0 0,-1 0 0 0 0,1-1 0 0 0,0 1-1 0 0,0 0 1 0 0,1 0 0 0 0,0-1-1 0 0,0 1 1 0 0,2 8 0 0 0,-3-12-58 0 0,1 0 1 0 0,0 0 0 0 0,-1 0-1 0 0,1 0 1 0 0,-1 0-1 0 0,1 0 1 0 0,0 0 0 0 0,0 0-1 0 0,0 0 1 0 0,-1 0-1 0 0,1 0 1 0 0,0-1 0 0 0,0 1-1 0 0,0 0 1 0 0,0-1 0 0 0,0 1-1 0 0,1 0 1 0 0,-1-1-1 0 0,2 1 1 0 0,-1-1-120 0 0,0 1 0 0 0,0-1 1 0 0,0 0-1 0 0,0 0 0 0 0,0-1 0 0 0,0 1 0 0 0,0 0 0 0 0,0-1 1 0 0,0 1-1 0 0,0-1 0 0 0,0 0 0 0 0,-1 1 0 0 0,1-1 1 0 0,0 0-1 0 0,3-3 0 0 0,1 1-1147 0 0,-1-2 1 0 0,1 1-1 0 0,-1-1 0 0 0,0 0 1 0 0,0 0-1 0 0,0 0 0 0 0,-1-1 0 0 0,0 1 1 0 0,4-8-1 0 0,4-8-5026 0 0</inkml:trace>
</inkml:ink>
</file>

<file path=ppt/ink/ink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3:16.5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61 43 8946 0 0,'-1'5'1521'0'0,"0"0"0"0"0,1 0 0 0 0,-1 0-1 0 0,1 1 1 0 0,1-1 0 0 0,-1 0 0 0 0,2 8 0 0 0,0-4-707 0 0,0-1 0 0 0,0 0-1 0 0,1 0 1 0 0,6 12 0 0 0,-7-15-743 0 0,1 0-1 0 0,0 0 1 0 0,0 0 0 0 0,0 0-1 0 0,1-1 1 0 0,0 1-1 0 0,0-1 1 0 0,0 0 0 0 0,0 0-1 0 0,0 0 1 0 0,1-1 0 0 0,0 1-1 0 0,0-1 1 0 0,0-1 0 0 0,0 1-1 0 0,5 2 1 0 0,-8-5-58 0 0,0 1 0 0 0,0-1 0 0 0,-1 1 0 0 0,1-1 0 0 0,0 0 0 0 0,0 0 0 0 0,-1 0 0 0 0,1 0 0 0 0,0 0 0 0 0,0 0 0 0 0,-1 0 0 0 0,1-1 0 0 0,0 1 0 0 0,-1-1 0 0 0,1 1 0 0 0,0-1 0 0 0,-1 1 0 0 0,1-1 0 0 0,-1 0 0 0 0,1 0 0 0 0,2-2 0 0 0,-2 1-1 0 0,0-1 0 0 0,0 1 0 0 0,0 0 0 0 0,0-1 0 0 0,-1 0 0 0 0,1 1 0 0 0,-1-1 0 0 0,0 0 0 0 0,1 0 0 0 0,-1 0 0 0 0,1-5 0 0 0,-1 0 1 0 0,1 0 0 0 0,-1-1 1 0 0,-1 1-1 0 0,0-1 0 0 0,0 1 0 0 0,0 0 0 0 0,-1-1 0 0 0,-3-10 0 0 0,3 14-63 0 0,-1 0 0 0 0,0 0-1 0 0,0 0 1 0 0,-1 0 0 0 0,1 1 0 0 0,-1-1-1 0 0,0 1 1 0 0,0 0 0 0 0,0 0-1 0 0,-1 0 1 0 0,0 0 0 0 0,1 1 0 0 0,-1-1-1 0 0,-1 1 1 0 0,1 0 0 0 0,0 0 0 0 0,-1 1-1 0 0,-8-5 1 0 0,10 6-80 0 0,0 0 0 0 0,0 0 0 0 0,-1 0 0 0 0,1 1 1 0 0,0-1-1 0 0,0 1 0 0 0,-1 0 0 0 0,1 0 0 0 0,0 0 0 0 0,-1 0 0 0 0,1 1 0 0 0,0-1 0 0 0,0 1 0 0 0,-1 0 0 0 0,1 0 0 0 0,0 0 1 0 0,0 0-1 0 0,0 0 0 0 0,0 1 0 0 0,0 0 0 0 0,1-1 0 0 0,-1 1 0 0 0,0 0 0 0 0,1 0 0 0 0,-1 0 0 0 0,1 1 0 0 0,0-1 0 0 0,-1 1 1 0 0,1-1-1 0 0,-2 5 0 0 0,-3 5-936 0 0,0 1 1 0 0,1-1 0 0 0,1 1-1 0 0,0 0 1 0 0,1 0 0 0 0,0 1-1 0 0,1 0 1 0 0,0-1 0 0 0,1 1-1 0 0,1 0 1 0 0,1 26 0 0 0,0-27 882 0 0,1-1 1 0 0,0 0-1 0 0,1 0 1 0 0,1 0-1 0 0,0 0 0 0 0,0 0 1 0 0,1 0-1 0 0,8 14 1 0 0,-10-22 527 0 0,0 0 1 0 0,0-1 0 0 0,1 1-1 0 0,0-1 1 0 0,0 1 0 0 0,0-1-1 0 0,0 0 1 0 0,0 0-1 0 0,1 0 1 0 0,0 0 0 0 0,-1-1-1 0 0,1 1 1 0 0,0-1 0 0 0,0 0-1 0 0,0 0 1 0 0,0 0 0 0 0,1-1-1 0 0,-1 0 1 0 0,0 0 0 0 0,1 0-1 0 0,-1 0 1 0 0,1 0 0 0 0,-1-1-1 0 0,1 0 1 0 0,-1 0 0 0 0,1 0-1 0 0,-1-1 1 0 0,1 1-1 0 0,-1-1 1 0 0,5-2 0 0 0,10-2-195 0 0,-1 0 1 0 0,-1-2-1 0 0,1 0 1 0 0,-1-2-1 0 0,29-17 0 0 0,-18 2-3197 0 0,-24 19 1834 0 0,0 0 1 0 0,0-1 0 0 0,-1 0 0 0 0,0 1 0 0 0,0-1-1 0 0,-1 0 1 0 0,0 0 0 0 0,0-1 0 0 0,0 1-1 0 0,1-11 1 0 0,-3 0-1012 0 0</inkml:trace>
</inkml:ink>
</file>

<file path=ppt/ink/ink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3:16.8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5137 0 0,'2'2'12069'0'0,"3"9"-5614"0"0,8 14-3820 0 0,17 39-2647 0 0,-12-24-238 0 0,13 27-2275 0 0,-8-23-9987 0 0,-16-33 5316 0 0</inkml:trace>
</inkml:ink>
</file>

<file path=ppt/ink/ink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3:17.3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0 13803 0 0,'0'2'671'0'0,"-1"-1"1"0"0,1 1 0 0 0,0-1-1 0 0,-1 1 1 0 0,1-1-1 0 0,0 1 1 0 0,0-1-1 0 0,0 1 1 0 0,0 0-1 0 0,0-1 1 0 0,1 4-1 0 0,11 32 1207 0 0,-8-23-1093 0 0,3 7-529 0 0,1 0 0 0 0,0-1 0 0 0,1 0 0 0 0,2 0 0 0 0,13 19 0 0 0,-17-29-251 0 0,0-1 0 0 0,0 0 1 0 0,1 0-1 0 0,1-1 0 0 0,-1 0 0 0 0,1 0 0 0 0,1-1 0 0 0,-1 0 0 0 0,1-1 0 0 0,1 0 0 0 0,13 6 1 0 0,-21-11 0 0 0,0 1 0 0 0,0-1 1 0 0,0 0-1 0 0,0-1 1 0 0,0 1-1 0 0,0 0 1 0 0,0-1-1 0 0,1 0 1 0 0,-1 1-1 0 0,0-1 1 0 0,0-1-1 0 0,1 1 0 0 0,-1 0 1 0 0,0-1-1 0 0,0 0 1 0 0,0 1-1 0 0,0-1 1 0 0,0-1-1 0 0,0 1 1 0 0,0 0-1 0 0,0-1 1 0 0,0 1-1 0 0,0-1 1 0 0,-1 0-1 0 0,1 0 0 0 0,-1 0 1 0 0,1 0-1 0 0,-1 0 1 0 0,0-1-1 0 0,0 1 1 0 0,0-1-1 0 0,0 0 1 0 0,0 1-1 0 0,-1-1 1 0 0,1 0-1 0 0,-1 0 0 0 0,0 0 1 0 0,2-4-1 0 0,0-2-38 0 0,1-1-1 0 0,-2 0 1 0 0,1 1 0 0 0,-1-1-1 0 0,-1-1 1 0 0,0 1-1 0 0,0 0 1 0 0,-1 0-1 0 0,0 0 1 0 0,-1 0 0 0 0,-2-12-1 0 0,2 16-162 0 0,-1 0-1 0 0,0 0 0 0 0,0 1 1 0 0,-1-1-1 0 0,1 0 1 0 0,-7-9-1 0 0,6 12-302 0 0,1-1 0 0 0,-1 1 0 0 0,0 0 0 0 0,0 0 0 0 0,0 0 0 0 0,0 1 0 0 0,-1-1 0 0 0,1 1-1 0 0,-5-3 1 0 0,3 3-134 0 0,1 0 0 0 0,0 1 0 0 0,-1 0 0 0 0,1 0 0 0 0,-1 0 0 0 0,1 0 1 0 0,-1 0-1 0 0,1 1 0 0 0,-1 0 0 0 0,0 0 0 0 0,1 1 0 0 0,-1-1 0 0 0,1 1 0 0 0,-1 0 0 0 0,1 0 0 0 0,-1 0 0 0 0,1 1 0 0 0,0-1 0 0 0,-9 5 0 0 0,3 0 285 0 0,1 0 0 0 0,-1 0 0 0 0,1 1 0 0 0,0 0 0 0 0,1 0 0 0 0,0 1 0 0 0,-11 13 0 0 0,14-15 758 0 0,0 1 1 0 0,1 0-1 0 0,-1 0 0 0 0,-4 12 0 0 0,7-14 326 0 0,0 0 0 0 0,1 0 0 0 0,0-1-1 0 0,0 1 1 0 0,0 0 0 0 0,0 1 0 0 0,1-1 0 0 0,0 5 0 0 0,0-9-447 0 0,-1 0 0 0 0,2 1 0 0 0,-1-1 0 0 0,0 0 0 0 0,0 0 0 0 0,0 0 0 0 0,0 0 0 0 0,1 0 0 0 0,-1 0 0 0 0,0 0 1 0 0,1 0-1 0 0,-1 0 0 0 0,1 0 0 0 0,-1 0 0 0 0,1 0 0 0 0,0 0 0 0 0,-1 0 0 0 0,1 0 0 0 0,0-1 0 0 0,0 1 0 0 0,-1 0 0 0 0,1 0 0 0 0,1 0 0 0 0,0 0-83 0 0,-1-1-1 0 0,1 0 0 0 0,-1 1 0 0 0,1-1 1 0 0,-1 0-1 0 0,1 0 0 0 0,0 0 0 0 0,-1 0 1 0 0,1 0-1 0 0,-1 0 0 0 0,1 0 0 0 0,-1-1 1 0 0,1 1-1 0 0,2-1 0 0 0,6-3-39 0 0,1-1-1 0 0,-1 0 1 0 0,17-12 0 0 0,-16 10 12 0 0,73-34-531 0 0,-26 17-4111 0 0,-17 8-3826 0 0,-20 9 1554 0 0</inkml:trace>
</inkml:ink>
</file>

<file path=ppt/ink/ink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3:17.7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25 10090 0 0,'-5'23'8178'0'0,"4"4"-3591"0"0,2-13-4243 0 0,0-1 1 0 0,1 1 0 0 0,1-1-1 0 0,0 0 1 0 0,0 0 0 0 0,2 0-1 0 0,8 18 1 0 0,-13-30-345 0 0,0 0 1 0 0,1 0-1 0 0,0 0 0 0 0,-1 0 1 0 0,1 0-1 0 0,0 0 0 0 0,-1-1 0 0 0,1 1 1 0 0,0 0-1 0 0,0 0 0 0 0,0-1 1 0 0,-1 1-1 0 0,1 0 0 0 0,0-1 0 0 0,0 1 1 0 0,0-1-1 0 0,0 0 0 0 0,0 1 1 0 0,0-1-1 0 0,0 0 0 0 0,0 1 0 0 0,1-1 1 0 0,-1 0-1 0 0,0 0 0 0 0,0 0 1 0 0,0 0-1 0 0,0 0 0 0 0,0 0 0 0 0,0 0 1 0 0,0 0-1 0 0,0-1 0 0 0,0 1 0 0 0,0 0 1 0 0,0-1-1 0 0,0 1 0 0 0,0 0 1 0 0,0-1-1 0 0,0 1 0 0 0,2-2 0 0 0,4-3-185 0 0,1 0 0 0 0,-1-1 0 0 0,0 1-1 0 0,6-8 1 0 0,-2 2-798 0 0,-8 8 161 0 0,0 0-1 0 0,1 0 0 0 0,-1 0 0 0 0,-1 0 0 0 0,1-1 0 0 0,0 1 0 0 0,-1-1 0 0 0,0 0 1 0 0,0 0-1 0 0,0 0 0 0 0,0 0 0 0 0,-1 0 0 0 0,0 0 0 0 0,1-1 0 0 0,-1 1 0 0 0,-1 0 0 0 0,1-1 1 0 0,-1-5-1 0 0,0 4 164 0 0,0 0-1 0 0,-1-1 1 0 0,0 1 0 0 0,-4-11 0 0 0,-12-26 6971 0 0,30 76 6957 0 0,-5-10-10358 0 0,3 13-2686 0 0,12 35-656 0 0,-21-64 87 0 0,21 47-1707 0 0,-13-38-2155 0 0,2 0-3954 0 0</inkml:trace>
</inkml:ink>
</file>

<file path=ppt/ink/ink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3:18.1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36 118 15923 0 0,'-3'2'641'0'0,"0"-1"-1"0"0,0 1 1 0 0,1 1 0 0 0,0-1-1 0 0,-1 0 1 0 0,1 1-1 0 0,0-1 1 0 0,0 1-1 0 0,0-1 1 0 0,0 1-1 0 0,1 0 1 0 0,-3 6-1 0 0,3-6-428 0 0,0 0 0 0 0,0 0 0 0 0,1 0 0 0 0,-1 0-1 0 0,1 0 1 0 0,0 0 0 0 0,0 0 0 0 0,0 0 0 0 0,0 0 0 0 0,1 0-1 0 0,-1 0 1 0 0,2 3 0 0 0,0 0-173 0 0,0 0-1 0 0,1 0 1 0 0,0-1-1 0 0,0 1 1 0 0,0-1-1 0 0,1 0 1 0 0,0 0-1 0 0,0 0 1 0 0,0 0-1 0 0,1 0 1 0 0,-1-1-1 0 0,11 8 1 0 0,-9-8-36 0 0,0 0-1 0 0,0-1 1 0 0,1 1 0 0 0,-1-1 0 0 0,1-1 0 0 0,0 1 0 0 0,-1-1 0 0 0,1 0 0 0 0,0 0 0 0 0,1-1 0 0 0,7 1 0 0 0,-12-2-92 0 0,-1 0 1 0 0,0-1-1 0 0,1 1 0 0 0,-1 0 0 0 0,1-1 0 0 0,-1 1 0 0 0,1-1 0 0 0,-1 0 1 0 0,0 1-1 0 0,0-1 0 0 0,1 0 0 0 0,-1-1 0 0 0,0 1 0 0 0,0 0 0 0 0,0-1 0 0 0,0 1 1 0 0,0-1-1 0 0,0 1 0 0 0,-1-1 0 0 0,1 0 0 0 0,0 0 0 0 0,-1 0 0 0 0,0 0 1 0 0,1 0-1 0 0,-1 0 0 0 0,0 0 0 0 0,0-1 0 0 0,0 1 0 0 0,0 0 0 0 0,-1-1 1 0 0,1 1-1 0 0,0 0 0 0 0,-1-1 0 0 0,0 1 0 0 0,1-5 0 0 0,-1-1-704 0 0,-1 1 0 0 0,1-1 0 0 0,-1 0 0 0 0,-1 1-1 0 0,1 0 1 0 0,-1-1 0 0 0,0 1 0 0 0,-1 0 0 0 0,0 0 0 0 0,0 0 0 0 0,-1 0-1 0 0,1 0 1 0 0,-1 1 0 0 0,-6-7 0 0 0,-33-37-3313 0 0,-8 4 14799 0 0,68 44-4837 0 0,-2 1-6259 0 0,44-14 1164 0 0,-49 11-1254 0 0,1 0 1 0 0,-1 1-1 0 0,1 1 0 0 0,-1 0 0 0 0,15-1 1 0 0,-45 26-15742 0 0,8-13 12147 0 0</inkml:trace>
</inkml:ink>
</file>

<file path=ppt/ink/ink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3:18.5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2 148 8482 0 0,'-1'3'991'0'0,"1"0"-1"0"0,0 0 1 0 0,0 0 0 0 0,0 0 0 0 0,1 0 0 0 0,-1 0-1 0 0,1 0 1 0 0,1 5 0 0 0,-1-6-650 0 0,-1-1 0 0 0,1 1 0 0 0,0-1 0 0 0,0 1 0 0 0,-1-1 0 0 0,1 0 0 0 0,0 0 0 0 0,0 1 0 0 0,1-1 0 0 0,-1 0 1 0 0,0 0-1 0 0,0 0 0 0 0,3 1 0 0 0,-2-1-254 0 0,1 0 1 0 0,0 0-1 0 0,-1 0 0 0 0,1-1 1 0 0,0 1-1 0 0,-1-1 1 0 0,1 0-1 0 0,0 0 1 0 0,-1 0-1 0 0,1 0 1 0 0,0 0-1 0 0,0 0 0 0 0,-1-1 1 0 0,1 1-1 0 0,0-1 1 0 0,-1 0-1 0 0,1 0 1 0 0,-1 0-1 0 0,5-2 0 0 0,-3 1-461 0 0,0-1-1 0 0,0 1 0 0 0,0-1 0 0 0,0 1 0 0 0,0-1 0 0 0,-1-1 0 0 0,1 1 0 0 0,3-4 0 0 0,-3 1-1800 0 0,0-1 0 0 0,0 1 1 0 0,0-1-1 0 0,-1 1 0 0 0,0-1 0 0 0,0 0 0 0 0,2-10 0 0 0,-3 3-446 0 0</inkml:trace>
  <inkml:trace contextRef="#ctx0" brushRef="#br0" timeOffset="1">140 16 6569 0 0,'-12'-16'17402'0'0,"14"28"-16718"0"0,10 53 569 0 0,-6 0-3946 0 0,-8 0-3889 0 0,1-52 3112 0 0,-2 0 0 0 0,-6 24 0 0 0,1-15-721 0 0</inkml:trace>
</inkml:ink>
</file>

<file path=ppt/ink/ink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3:18.8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52 7298 0 0,'17'2'11002'0'0,"2"-9"-5720"0"0,19-19-3786 0 0,-16 12-608 0 0,-21 13-862 0 0,0 0 1 0 0,0 0 0 0 0,0 1 0 0 0,1-1 0 0 0,-1 1 0 0 0,0-1 0 0 0,1 1 0 0 0,-1 0 0 0 0,0-1 0 0 0,1 1 0 0 0,-1 0-1 0 0,0 0 1 0 0,1 0 0 0 0,-1 0 0 0 0,3 0 0 0 0,-3 0-9 0 0,0 1-1 0 0,-1-1 1 0 0,1 0-1 0 0,0 1 0 0 0,-1-1 1 0 0,1 1-1 0 0,0-1 1 0 0,-1 1-1 0 0,1-1 1 0 0,-1 1-1 0 0,1 0 1 0 0,-1-1-1 0 0,1 1 1 0 0,-1 0-1 0 0,1-1 1 0 0,-1 1-1 0 0,1 0 1 0 0,-1-1-1 0 0,0 1 1 0 0,1 1-1 0 0,0 5 59 0 0,0 0 0 0 0,0 0 0 0 0,0 0 0 0 0,-1 0 0 0 0,-1 10 0 0 0,2 11-41 0 0,-1-25-24 0 0,0-1 0 0 0,0 1 1 0 0,1-1-1 0 0,-1 1 0 0 0,1-1 1 0 0,0 1-1 0 0,-1-1 0 0 0,1 0 1 0 0,0 1-1 0 0,0-1 0 0 0,1 0 0 0 0,-1 0 1 0 0,0 0-1 0 0,1 0 0 0 0,-1 0 1 0 0,1 0-1 0 0,0 0 0 0 0,-1 0 1 0 0,1-1-1 0 0,0 1 0 0 0,0-1 1 0 0,0 1-1 0 0,0-1 0 0 0,1 0 0 0 0,2 2 1 0 0,-1-3-106 0 0,1 1 1 0 0,-1-1 0 0 0,0 0 0 0 0,1 0-1 0 0,-1 0 1 0 0,0 0 0 0 0,1-1-1 0 0,-1 1 1 0 0,0-1 0 0 0,0 0-1 0 0,1-1 1 0 0,-1 1 0 0 0,7-4 0 0 0,10-4-2159 0 0,24-12-10172 0 0,-29 11 4883 0 0</inkml:trace>
</inkml:ink>
</file>

<file path=ppt/ink/ink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3:19.1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16 22317 0 0,'4'-1'2224'0'0,"0"1"-479"0"0,-1-1-689 0 0,0 0-320 0 0,-5-2-304 0 0,0 1-224 0 0,0 0-88 0 0,-1 0-56 0 0,1 1-168 0 0,-1-2-336 0 0,1 3-576 0 0</inkml:trace>
</inkml:ink>
</file>

<file path=ppt/ink/ink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3:21.5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55 0 11306 0 0,'-1'7'9928'0'0,"-1"2"-3925"0"0,-3 5-2751 0 0,-5 9-3307 0 0,-6 19 126 0 0,11-23 20 0 0,0 0 0 0 0,1 1-1 0 0,1-1 1 0 0,1 1 0 0 0,1-1 0 0 0,1 1-1 0 0,0 0 1 0 0,6 35 0 0 0,-3-43-110 0 0,-1 1 0 0 0,1-1-1 0 0,1 0 1 0 0,0 0 0 0 0,1 0 0 0 0,0-1 0 0 0,1 0 0 0 0,0 1 0 0 0,1-2-1 0 0,0 1 1 0 0,1-1 0 0 0,0 0 0 0 0,0-1 0 0 0,18 16 0 0 0,-20-21-175 0 0,0 0 0 0 0,0-1 0 0 0,1 1 0 0 0,-1-1 0 0 0,0 0 0 0 0,1-1 0 0 0,0 0 0 0 0,9 2 0 0 0,21-3-3805 0 0,-34-1 3099 0 0,-1-1-1 0 0,1 1 1 0 0,0-1-1 0 0,0 0 1 0 0,-1 0-1 0 0,1 0 1 0 0,-1-1-1 0 0,1 1 1 0 0,-1-1-1 0 0,4-1 1 0 0,6-10-8292 0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3:41.2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60 0 10962 0 0,'-6'5'569'0'0,"1"0"0"0"0,-1 1 0 0 0,1-1 0 0 0,1 1-1 0 0,-1 0 1 0 0,1 0 0 0 0,0 1 0 0 0,0-1 0 0 0,1 1-1 0 0,0 0 1 0 0,0 0 0 0 0,-2 7 0 0 0,4-8-410 0 0,0 0 0 0 0,1 1 0 0 0,-1-1 0 0 0,2 0 0 0 0,-1 0 0 0 0,0 0 0 0 0,1 1 0 0 0,0-1 0 0 0,1 0 0 0 0,-1 0 0 0 0,1 0 1 0 0,0-1-1 0 0,1 1 0 0 0,-1 0 0 0 0,4 5 0 0 0,0-2-89 0 0,0 0-1 0 0,1 0 1 0 0,-1 0 0 0 0,2 0 0 0 0,-1-1-1 0 0,1-1 1 0 0,1 1 0 0 0,10 7 0 0 0,-15-12-45 0 0,0 0 1 0 0,0 0 0 0 0,0-1-1 0 0,1 0 1 0 0,-1 0-1 0 0,0 0 1 0 0,1 0-1 0 0,-1 0 1 0 0,1-1 0 0 0,0 0-1 0 0,0 0 1 0 0,-1 0-1 0 0,1-1 1 0 0,0 0 0 0 0,0 0-1 0 0,0 0 1 0 0,-1 0-1 0 0,1-1 1 0 0,0 0 0 0 0,0 0-1 0 0,6-2 1 0 0,-8 2 3 0 0,-1-1 1 0 0,1 1 0 0 0,-1-1-1 0 0,1 0 1 0 0,-1 0 0 0 0,0 0-1 0 0,0 0 1 0 0,0-1 0 0 0,0 1-1 0 0,0 0 1 0 0,0-1 0 0 0,-1 0-1 0 0,1 1 1 0 0,-1-1 0 0 0,1 0-1 0 0,-1 0 1 0 0,0 0 0 0 0,0 1-1 0 0,-1-1 1 0 0,1 0-1 0 0,-1 0 1 0 0,1 0 0 0 0,-1 0-1 0 0,0-1 1 0 0,0 1 0 0 0,0 0-1 0 0,0 0 1 0 0,-2-5 0 0 0,0-2 50 0 0,1 1 0 0 0,-2-1 1 0 0,0 1-1 0 0,0 0 1 0 0,0-1-1 0 0,-1 2 0 0 0,-10-17 1 0 0,7 15 11 0 0,-1 0 0 0 0,0 0 0 0 0,-1 1 0 0 0,0 0 0 0 0,-1 0 0 0 0,-15-10 0 0 0,19 14-61 0 0,0 1-1 0 0,0 1 1 0 0,0-1-1 0 0,-1 1 1 0 0,1 0-1 0 0,-1 1 0 0 0,0 0 1 0 0,0 0-1 0 0,0 0 1 0 0,0 1-1 0 0,0 0 1 0 0,0 0-1 0 0,-9 0 1 0 0,15 2-48 0 0,0-1 1 0 0,0 0-1 0 0,0 0 1 0 0,0 0 0 0 0,0 0-1 0 0,-1 1 1 0 0,1-1 0 0 0,0 1-1 0 0,0-1 1 0 0,0 1-1 0 0,0-1 1 0 0,0 1 0 0 0,0 0-1 0 0,0-1 1 0 0,0 1 0 0 0,1 0-1 0 0,-1 0 1 0 0,0-1-1 0 0,0 1 1 0 0,0 0 0 0 0,1 0-1 0 0,-1 0 1 0 0,1 0 0 0 0,-2 1-1 0 0,2 1-99 0 0,-1 0 0 0 0,0-1 0 0 0,1 1 0 0 0,-1 0-1 0 0,1 0 1 0 0,0 0 0 0 0,-1-1 0 0 0,2 1 0 0 0,-1 5 0 0 0,2 3-984 0 0,1 0 0 0 0,-1-1 0 0 0,2 1 0 0 0,4 10 0 0 0,-5-14-263 0 0,0-1 0 0 0,1 0 1 0 0,-1 0-1 0 0,1 0 0 0 0,7 8 0 0 0,8 4-4687 0 0</inkml:trace>
</inkml:ink>
</file>

<file path=ppt/ink/ink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3:21.8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54 20740 0 0,'28'-3'6716'0'0,"13"-3"-4125"0"0,31-9-4594 0 0,-5-3-4546 0 0,-44 6-3384 0 0</inkml:trace>
</inkml:ink>
</file>

<file path=ppt/ink/ink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3:22.2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6 11362 0 0,'-7'13'4761'0'0,"3"1"-1552"0"0,-1 7-672 0 0,4-1-569 0 0,2-1-584 0 0,3 2-479 0 0,2 0-281 0 0,2-1-208 0 0,1-1-184 0 0,1-2-128 0 0,0 0-120 0 0,1-3-232 0 0,0-2-328 0 0,0-2-569 0 0,0-3-983 0 0,1-2-1545 0 0,-2-5-1640 0 0</inkml:trace>
  <inkml:trace contextRef="#ctx0" brushRef="#br0" timeOffset="1">103 0 12971 0 0,'20'51'11496'0'0,"-9"8"-8858"0"0,-10-53-2904 0 0,-1 0-1 0 0,0 0 1 0 0,0 0 0 0 0,0 0 0 0 0,0 0 0 0 0,-1 0-1 0 0,0 0 1 0 0,-1-1 0 0 0,1 1 0 0 0,-1 0 0 0 0,0 0-1 0 0,0-1 1 0 0,-1 0 0 0 0,0 1 0 0 0,0-1 0 0 0,-7 9-1 0 0,8-12 128 0 0,0 0-1 0 0,0 0 0 0 0,0-1 0 0 0,-1 1 0 0 0,1-1 0 0 0,-1 0 0 0 0,1 1 0 0 0,-1-1 0 0 0,1 0 0 0 0,-1-1 0 0 0,1 1 0 0 0,-1 0 0 0 0,0-1 0 0 0,0 1 0 0 0,1-1 0 0 0,-1 0 0 0 0,-3 0 0 0 0,58-16 3700 0 0,17 6-3096 0 0,-10 1-1937 0 0,-21 1-3776 0 0,-38 8 5049 0 0,1 0 0 0 0,-1 0 0 0 0,1 0-1 0 0,-1 0 1 0 0,0 0 0 0 0,1 0-1 0 0,-1 0 1 0 0,0 0 0 0 0,1 0 0 0 0,-1 0-1 0 0,1 0 1 0 0,-1-1 0 0 0,0 1-1 0 0,1 0 1 0 0,-1 0 0 0 0,0 0 0 0 0,1-1-1 0 0,-1 1 1 0 0,0 0 0 0 0,0 0 0 0 0,1-1-1 0 0,-1 1 1 0 0,0 0 0 0 0,0-1-1 0 0,1 1 1 0 0,-1 0 0 0 0,0-1 0 0 0,0 1-1 0 0,0 0 1 0 0,1-1 0 0 0,-1 1-1 0 0,0-1 1 0 0,0 1 0 0 0,0 0 0 0 0,0-1-1 0 0,0 1 1 0 0,0-1 0 0 0,0 1-1 0 0,0 0 1 0 0,0-1 0 0 0,0 0 0 0 0,0-3-2278 0 0</inkml:trace>
</inkml:ink>
</file>

<file path=ppt/ink/ink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3:22.5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48 0 10394 0 0,'-6'25'9257'0'0,"0"-2"-4591"0"0,5-18-4476 0 0,-1 0 0 0 0,0 0 0 0 0,0-1-1 0 0,-1 0 1 0 0,-5 9 0 0 0,6-10-182 0 0,0 0-1 0 0,0 0 1 0 0,0 0-1 0 0,0 0 1 0 0,1 0-1 0 0,-1 1 1 0 0,1-1 0 0 0,0 0-1 0 0,-1 6 1 0 0,2-9-7 0 0,0 1 0 0 0,0-1 0 0 0,0 1 1 0 0,0 0-1 0 0,0-1 0 0 0,0 1 0 0 0,0 0 1 0 0,0-1-1 0 0,0 1 0 0 0,0-1 0 0 0,1 1 1 0 0,-1 0-1 0 0,0-1 0 0 0,0 1 0 0 0,1-1 0 0 0,-1 1 1 0 0,0-1-1 0 0,1 1 0 0 0,-1-1 0 0 0,1 1 1 0 0,-1-1-1 0 0,1 1 0 0 0,1 0 6 0 0,-1-1 0 0 0,0 1 0 0 0,1 0 0 0 0,-1-1 0 0 0,1 1 0 0 0,-1-1 0 0 0,1 0 0 0 0,-1 0 0 0 0,1 1 0 0 0,-1-1 0 0 0,1 0 0 0 0,-1 0 0 0 0,3-1-1 0 0,22-1-31 0 0,1-1 0 0 0,32-10 0 0 0,13-8-5409 0 0,-35 3-3984 0 0,-21 7 2457 0 0</inkml:trace>
</inkml:ink>
</file>

<file path=ppt/ink/ink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3:22.8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83 83 14731 0 0,'-5'-3'1844'0'0,"-1"1"0"0"0,0-1 0 0 0,-1 1 0 0 0,1 1 0 0 0,-12-2 0 0 0,18 3-1742 0 0,-1 0 0 0 0,1 0-1 0 0,-1 0 1 0 0,0 0-1 0 0,1 0 1 0 0,-1 0-1 0 0,1 0 1 0 0,-1 0-1 0 0,0 0 1 0 0,1 0 0 0 0,-1 1-1 0 0,1-1 1 0 0,-1 0-1 0 0,1 0 1 0 0,-1 1-1 0 0,1-1 1 0 0,-1 0 0 0 0,1 1-1 0 0,-1-1 1 0 0,1 1-1 0 0,-1-1 1 0 0,1 1-1 0 0,0-1 1 0 0,-1 0 0 0 0,1 1-1 0 0,-1 0 1 0 0,1 1-22 0 0,0 0 1 0 0,-1 0-1 0 0,1-1 1 0 0,0 1-1 0 0,0 0 1 0 0,0 0-1 0 0,0-1 1 0 0,1 1-1 0 0,-1 0 1 0 0,1-1-1 0 0,-1 1 1 0 0,1 0-1 0 0,-1-1 1 0 0,2 3-1 0 0,3 7-31 0 0,0 0 1 0 0,1 0-1 0 0,0-1 0 0 0,15 18 1 0 0,-18-24-68 0 0,0 0 1 0 0,0-1-1 0 0,0 1 1 0 0,0-1 0 0 0,1 0-1 0 0,-1 0 1 0 0,1 0-1 0 0,0-1 1 0 0,0 1 0 0 0,0-1-1 0 0,0 0 1 0 0,1 0-1 0 0,-1-1 1 0 0,0 1-1 0 0,9 1 1 0 0,-12-3-17 0 0,1 0 1 0 0,-1 0-1 0 0,1 0 1 0 0,-1 0-1 0 0,1 0 1 0 0,-1 0-1 0 0,0 0 1 0 0,1-1-1 0 0,-1 1 0 0 0,1 0 1 0 0,-1-1-1 0 0,0 1 1 0 0,1-1-1 0 0,-1 0 1 0 0,0 0-1 0 0,1 1 1 0 0,-1-1-1 0 0,0 0 0 0 0,0 0 1 0 0,0 0-1 0 0,0 0 1 0 0,0 0-1 0 0,0 0 1 0 0,1-2-1 0 0,0 0-16 0 0,-1 0-1 0 0,0 0 1 0 0,0 0-1 0 0,0 0 1 0 0,-1 0-1 0 0,1 0 1 0 0,-1 0-1 0 0,1 0 1 0 0,-1 0-1 0 0,0 0 1 0 0,-1-4 0 0 0,1-2-66 0 0,-2 0 1 0 0,1 1-1 0 0,-1-1 1 0 0,0 1-1 0 0,-1 0 1 0 0,0-1-1 0 0,-7-12 1 0 0,5 14-1 0 0,-1 0 1 0 0,0 1 0 0 0,0-1 0 0 0,0 1 0 0 0,-1 1 0 0 0,1-1 0 0 0,-2 1 0 0 0,1 0 0 0 0,0 1 0 0 0,-1 0 0 0 0,0 0 0 0 0,0 0-1 0 0,0 1 1 0 0,0 1 0 0 0,-1-1 0 0 0,-9-1 0 0 0,17 4-13 0 0,0 0 0 0 0,1 0 0 0 0,-1 0 0 0 0,0 0 0 0 0,1 0 1 0 0,-1 0-1 0 0,0 0 0 0 0,1 0 0 0 0,-1 0 0 0 0,0 0 0 0 0,1 0 0 0 0,-1 0 0 0 0,0 1 0 0 0,1-1 0 0 0,-1 0 0 0 0,0 0 0 0 0,1 1 1 0 0,-1-1-1 0 0,1 1 0 0 0,-1-1 0 0 0,1 0 0 0 0,-1 1 0 0 0,1-1 0 0 0,-1 1 0 0 0,0 0 0 0 0,-3 19-11112 0 0,4-10 4235 0 0</inkml:trace>
</inkml:ink>
</file>

<file path=ppt/ink/ink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3:23.2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13 13003 0 0,'0'-1'400'0'0,"0"1"1"0"0,0-1 0 0 0,0 0-1 0 0,1 1 1 0 0,-1-1-1 0 0,0 1 1 0 0,0-1-1 0 0,1 0 1 0 0,-1 1 0 0 0,0-1-1 0 0,1 1 1 0 0,-1-1-1 0 0,1 1 1 0 0,-1-1-1 0 0,0 1 1 0 0,1-1 0 0 0,-1 1-1 0 0,1 0 1 0 0,0-1-1 0 0,-1 1 1 0 0,1 0 0 0 0,-1-1-1 0 0,1 1 1 0 0,-1 0-1 0 0,1 0 1 0 0,0 0-1 0 0,-1-1 1 0 0,1 1 0 0 0,16 8 3608 0 0,8 24-3297 0 0,29 80-1557 0 0,-39-73-2913 0 0,-1-1-4661 0 0,-12-29 3009 0 0,-2 0-1642 0 0</inkml:trace>
  <inkml:trace contextRef="#ctx0" brushRef="#br0" timeOffset="1">79 272 12979 0 0,'-2'6'1529'0'0,"1"0"1"0"0,-1-1-1 0 0,1 1 1 0 0,0 0-1 0 0,0 0 1 0 0,1 0-1 0 0,0 11 1 0 0,1-12-1137 0 0,-1 1-1 0 0,1-1 1 0 0,0 0 0 0 0,1 0 0 0 0,-1 1 0 0 0,1-1 0 0 0,0 0 0 0 0,4 6-1 0 0,-4-8-431 0 0,0 0 0 0 0,0 0-1 0 0,0 0 1 0 0,1 0-1 0 0,-1 0 1 0 0,1 0-1 0 0,0-1 1 0 0,0 1-1 0 0,0-1 1 0 0,0 0-1 0 0,0 0 1 0 0,0 0-1 0 0,0 0 1 0 0,1-1-1 0 0,-1 1 1 0 0,1-1 0 0 0,-1 0-1 0 0,1 0 1 0 0,0 0-1 0 0,-1-1 1 0 0,1 1-1 0 0,0-1 1 0 0,0 0-1 0 0,-1 0 1 0 0,1 0-1 0 0,0 0 1 0 0,-1-1-1 0 0,5 0 1 0 0,1-1-970 0 0,-1 0 1 0 0,1-1-1 0 0,-1 0 0 0 0,15-7 1 0 0,-18 7-598 0 0,0 0 0 0 0,-1 0 0 0 0,0 0 0 0 0,0 0 0 0 0,6-6 0 0 0,3-8-6488 0 0</inkml:trace>
</inkml:ink>
</file>

<file path=ppt/ink/ink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3:23.6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59 17948 0 0,'4'3'7064'0'0,"6"-3"-4588"0"0,14-6-3060 0 0,-19 5 1318 0 0,5-1-728 0 0,1 0-1 0 0,-1-1 1 0 0,0 0 0 0 0,-1-1-1 0 0,1 0 1 0 0,14-9 0 0 0,-24 13-48 0 0,1 0 1 0 0,-1 0-1 0 0,1 0 0 0 0,-1 0 1 0 0,0-1-1 0 0,1 1 0 0 0,-1 0 1 0 0,0 0-1 0 0,1-1 0 0 0,-1 1 1 0 0,0 0-1 0 0,0 0 1 0 0,1-1-1 0 0,-1 1 0 0 0,0 0 1 0 0,0-1-1 0 0,1 1 0 0 0,-1-1 1 0 0,0 1-1 0 0,0 0 0 0 0,0-1 1 0 0,0 1-1 0 0,1 0 0 0 0,-1-1 1 0 0,0 1-1 0 0,0-1 1 0 0,0 1-1 0 0,0-1 0 0 0,0 1 1 0 0,0 0-1 0 0,0-1 0 0 0,0 1 1 0 0,0-1-1 0 0,-1 1 0 0 0,-12-8-1138 0 0,-21 4 257 0 0,30 4 965 0 0,0 1 0 0 0,0 0 0 0 0,0-1 0 0 0,0 1 1 0 0,1 1-1 0 0,-1-1 0 0 0,0 0 0 0 0,1 1 0 0 0,-1 0 0 0 0,1 0 0 0 0,-1 0 0 0 0,1 0 0 0 0,0 1 0 0 0,0-1 0 0 0,-5 7 0 0 0,4-5 94 0 0,1 1-1 0 0,-1 0 0 0 0,1 0 0 0 0,0 1 0 0 0,1-1 0 0 0,-1 1 0 0 0,1-1 0 0 0,0 1 0 0 0,-1 10 0 0 0,1-4 40 0 0,0 0 1 0 0,1 1 0 0 0,1-1-1 0 0,0 0 1 0 0,0 1-1 0 0,2-1 1 0 0,-1 0-1 0 0,2 0 1 0 0,5 20 0 0 0,-5-24-122 0 0,0 0 0 0 0,1 0 0 0 0,0-1 0 0 0,1 1 0 0 0,-1-1 0 0 0,1 0 1 0 0,1 0-1 0 0,-1-1 0 0 0,1 1 0 0 0,0-1 0 0 0,9 6 0 0 0,-12-10-161 0 0,-1 0-1 0 0,1-1 0 0 0,-1 1 1 0 0,1-1-1 0 0,0 0 0 0 0,0 0 0 0 0,0 0 1 0 0,0 0-1 0 0,0 0 0 0 0,0-1 1 0 0,0 1-1 0 0,0-1 0 0 0,0 0 1 0 0,5 0-1 0 0,-5-1-335 0 0,1 0 1 0 0,-1 0 0 0 0,0 0-1 0 0,0 0 1 0 0,0 0-1 0 0,0-1 1 0 0,0 1-1 0 0,0-1 1 0 0,0 0 0 0 0,-1 0-1 0 0,1 0 1 0 0,-1 0-1 0 0,1-1 1 0 0,-1 1-1 0 0,0-1 1 0 0,3-3-1 0 0,-4 4-551 0 0,0 2 537 0 0,0-1 1 0 0,-1 0 0 0 0,1 0-1 0 0,0 0 1 0 0,-1 1-1 0 0,1-1 1 0 0,-1 0-1 0 0,1 0 1 0 0,-1 0 0 0 0,0 0-1 0 0,1 0 1 0 0,-1 0-1 0 0,0 0 1 0 0,0 0-1 0 0,1 0 1 0 0,-1-1 0 0 0,-6-14-5895 0 0</inkml:trace>
</inkml:ink>
</file>

<file path=ppt/ink/ink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3:23.9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56 13587 0 0,'3'6'10866'0'0,"-1"-3"-9329"0"0,1-2-633 0 0,-1-1-368 0 0,2 0-224 0 0,-1 0-152 0 0,3-1-88 0 0,1 0-56 0 0,0-1-104 0 0,3 0-336 0 0,-2-2-464 0 0,1 2-833 0 0,-1-1-1159 0 0,1 0-1433 0 0</inkml:trace>
  <inkml:trace contextRef="#ctx0" brushRef="#br0" timeOffset="1">141 9 13115 0 0,'6'1'4865'0'0,"0"1"-2353"0"0,3 0-615 0 0,-1-1-609 0 0,-3-1-576 0 0,0-3-328 0 0,-1 2-216 0 0,-1-3-152 0 0,1 2-296 0 0,-1 0-544 0 0,0-1-1008 0 0</inkml:trace>
</inkml:ink>
</file>

<file path=ppt/ink/ink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3:24.3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1 10698 0 0,'-3'3'10954'0'0,"3"7"-6548"0"0,5 11-3594 0 0,-4-17 195 0 0,10 42-106 0 0,21 51 1 0 0,-26-80-1591 0 0,2-1-1 0 0,0 0 1 0 0,15 22 0 0 0,-23-37 625 0 0,8 9-2930 0 0</inkml:trace>
</inkml:ink>
</file>

<file path=ppt/ink/ink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3:24.6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10 17044 0 0,'1'-1'493'0'0,"0"0"1"0"0,0 0 0 0 0,0 1-1 0 0,0-1 1 0 0,1 0 0 0 0,-1 0 0 0 0,0 1-1 0 0,0-1 1 0 0,1 1 0 0 0,-1-1-1 0 0,0 1 1 0 0,0 0 0 0 0,1-1 0 0 0,-1 1-1 0 0,1 0 1 0 0,-1 0 0 0 0,0 0-1 0 0,2 0 1 0 0,0 0-155 0 0,0 1 0 0 0,0-1 0 0 0,0 1 0 0 0,0 0 0 0 0,0 0 0 0 0,-1 0-1 0 0,6 3 1 0 0,0 1-256 0 0,0 0-1 0 0,0 1 1 0 0,-1 0-1 0 0,9 8 1 0 0,-2 2 4 0 0,0 1 0 0 0,-1 1 0 0 0,0 0 0 0 0,-2 0 0 0 0,0 1 0 0 0,16 39 0 0 0,-17-31-732 0 0,0 0-1 0 0,-2 1 1 0 0,-2 0 0 0 0,7 51 0 0 0,-13-79 601 0 0,0 40-5109 0 0,-1-38 4148 0 0,1 1 0 0 0,0-1-1 0 0,-1 0 1 0 0,0 0 0 0 0,0 0-1 0 0,0 0 1 0 0,1 0 0 0 0,-2 0-1 0 0,-1 3 1 0 0,-6 5-6643 0 0</inkml:trace>
</inkml:ink>
</file>

<file path=ppt/ink/ink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3:53.8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87 8 7386 0 0,'-2'-1'623'0'0,"0"0"0"0"0,0 0 0 0 0,-1 0 1 0 0,1 0-1 0 0,0 1 0 0 0,-1-1 1 0 0,1 1-1 0 0,-1-1 0 0 0,1 1 0 0 0,0 0 1 0 0,-1 0-1 0 0,1 0 0 0 0,-1 0 0 0 0,1 1 1 0 0,-1-1-1 0 0,1 1 0 0 0,0-1 1 0 0,-4 3-1 0 0,3-2-396 0 0,1 1 1 0 0,0-1-1 0 0,0 1 0 0 0,-1 0 1 0 0,1 0-1 0 0,1 0 0 0 0,-1 1 1 0 0,0-1-1 0 0,1 0 0 0 0,-1 1 1 0 0,1-1-1 0 0,-1 1 1 0 0,1-1-1 0 0,0 1 0 0 0,0 0 1 0 0,-1 4-1 0 0,0 4-105 0 0,0 0-1 0 0,0 0 1 0 0,1 0-1 0 0,0 1 1 0 0,1-1 0 0 0,0 1-1 0 0,1-1 1 0 0,0 0-1 0 0,1 0 1 0 0,0 1 0 0 0,1-1-1 0 0,0 0 1 0 0,1-1-1 0 0,0 1 1 0 0,1-1 0 0 0,0 1-1 0 0,0-1 1 0 0,9 12-1 0 0,-5-10-331 0 0,1 0 0 0 0,0 0 0 0 0,0-1 0 0 0,1 0 0 0 0,20 15 0 0 0,-20-18-882 0 0,1 0 0 0 0,0-1 1 0 0,0 0-1 0 0,0-1 0 0 0,1-1 1 0 0,17 6-1 0 0,2-7-7190 0 0,-18-7 2912 0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4:43:41.5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75 1 7594 0 0,'-4'3'11885'0'0,"4"-3"-11684"0"0,-5 17 3406 0 0,-2 23-4093 0 0,7-36 1159 0 0,-7 46-719 0 0,-12 71-3353 0 0,14-102-134 0 0,0 0 0 0 0,-8 18 0 0 0,4-17-2440 0 0</inkml:trace>
</inkml:ink>
</file>

<file path=ppt/ink/ink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3:54.3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 71 12835 0 0,'-1'1'431'0'0,"0"0"0"0"0,0-1 1 0 0,0 1-1 0 0,0 0 0 0 0,0-1 1 0 0,0 1-1 0 0,0 0 0 0 0,0 0 1 0 0,1 0-1 0 0,-1 0 0 0 0,0-1 1 0 0,1 1-1 0 0,-1 0 0 0 0,0 1 1 0 0,1-1-1 0 0,-1 2 0 0 0,-1 20 2599 0 0,17 29-2431 0 0,-10-38 68 0 0,1 7-559 0 0,1 0 1 0 0,1-1 0 0 0,1 0 0 0 0,0-1-1 0 0,2 0 1 0 0,25 35 0 0 0,-36-54-121 0 0,0 0-1 0 0,0 0 1 0 0,0 0-1 0 0,0 0 1 0 0,0 0-1 0 0,0 0 1 0 0,0-1-1 0 0,0 1 1 0 0,0 0 0 0 0,0 0-1 0 0,0 0 1 0 0,0 0-1 0 0,0 0 1 0 0,0 0-1 0 0,0 0 1 0 0,0 0-1 0 0,0 0 1 0 0,0 0 0 0 0,0 0-1 0 0,0 0 1 0 0,0 0-1 0 0,0-1 1 0 0,0 1-1 0 0,1 0 1 0 0,-1 0-1 0 0,0 0 1 0 0,0 0 0 0 0,0 0-1 0 0,0 0 1 0 0,0 0-1 0 0,0 0 1 0 0,0 0-1 0 0,0 0 1 0 0,0 0-1 0 0,0 0 1 0 0,0 0 0 0 0,0 0-1 0 0,1 0 1 0 0,-1 0-1 0 0,0 0 1 0 0,0 0-1 0 0,0 0 1 0 0,0 0-1 0 0,0 0 1 0 0,0 0 0 0 0,0 0-1 0 0,0 0 1 0 0,0 0-1 0 0,0 0 1 0 0,0 0-1 0 0,1 0 1 0 0,-5-15-460 0 0,-7-19-128 0 0,-5-6 140 0 0,1 7 288 0 0,3 0 0 0 0,0-1 0 0 0,-12-70 0 0 0,23 102 168 0 0,1 0 1 0 0,-1 0-1 0 0,1 0 1 0 0,0 0-1 0 0,0 0 1 0 0,0 0-1 0 0,0 0 1 0 0,0 0-1 0 0,0 0 1 0 0,0 0 0 0 0,1 0-1 0 0,-1 0 1 0 0,1 0-1 0 0,-1 0 1 0 0,1 1-1 0 0,0-1 1 0 0,0 0-1 0 0,0 0 1 0 0,0 1-1 0 0,0-1 1 0 0,0 0-1 0 0,0 1 1 0 0,1-1-1 0 0,-1 1 1 0 0,0-1-1 0 0,1 1 1 0 0,1-1-1 0 0,0 1 7 0 0,1 0-1 0 0,-1 0 0 0 0,0 0 0 0 0,1 1 0 0 0,-1-1 0 0 0,0 1 0 0 0,1 0 0 0 0,-1 0 0 0 0,0 1 0 0 0,1-1 0 0 0,-1 1 0 0 0,0-1 1 0 0,1 1-1 0 0,-1 0 0 0 0,4 2 0 0 0,3 0 30 0 0,-1 0 1 0 0,0 1-1 0 0,0 1 1 0 0,0-1-1 0 0,0 1 0 0 0,-1 1 1 0 0,1 0-1 0 0,-1 0 1 0 0,14 14-1 0 0,-20-17-9 0 0,0-1 0 0 0,0 1 0 0 0,0 0-1 0 0,0 0 1 0 0,0 0 0 0 0,-1 0 0 0 0,1 0 0 0 0,-1 0-1 0 0,0 1 1 0 0,0-1 0 0 0,0 0 0 0 0,0 1-1 0 0,0-1 1 0 0,-1 1 0 0 0,0-1 0 0 0,1 1 0 0 0,-1-1-1 0 0,-1 1 1 0 0,1-1 0 0 0,0 1 0 0 0,-1-1-1 0 0,0 0 1 0 0,0 1 0 0 0,0-1 0 0 0,0 0 0 0 0,0 1-1 0 0,-1-1 1 0 0,1 0 0 0 0,-1 0 0 0 0,0 0 0 0 0,-3 3-1 0 0,1-1-13 0 0,0 0 0 0 0,-1 0 0 0 0,0-1 0 0 0,1 0-1 0 0,-1 0 1 0 0,-1 0 0 0 0,1 0 0 0 0,-7 2 0 0 0,9-4-10 0 0,0 0 0 0 0,0-1 1 0 0,0 0-1 0 0,0 1 0 0 0,0-1 1 0 0,-1 0-1 0 0,1 0 0 0 0,0-1 1 0 0,-1 1-1 0 0,1-1 0 0 0,0 0 1 0 0,-1 0-1 0 0,1 0 0 0 0,-1 0 1 0 0,1 0-1 0 0,-7-2 0 0 0,10 1 2 0 0,0 1 0 0 0,0 0 0 0 0,0-1 0 0 0,0 1 0 0 0,0 0 0 0 0,1 0 0 0 0,-1-1 0 0 0,0 1 0 0 0,0 0 0 0 0,0 0 0 0 0,0-1 0 0 0,0 1 0 0 0,0 0 0 0 0,1 0 0 0 0,-1-1 0 0 0,0 1 0 0 0,0 0 0 0 0,0 0 0 0 0,1-1 0 0 0,-1 1-1 0 0,0 0 1 0 0,0 0 0 0 0,0 0 0 0 0,1 0 0 0 0,-1 0 0 0 0,0-1 0 0 0,0 1 0 0 0,1 0 0 0 0,-1 0 0 0 0,0 0 0 0 0,1 0 0 0 0,-1 0 0 0 0,0 0 0 0 0,0 0 0 0 0,1 0 0 0 0,-1 0 0 0 0,0 0 0 0 0,1 0 0 0 0,-1 0 0 0 0,16-6 31 0 0,38-6-2544 0 0,0-2 1 0 0,81-34-1 0 0</inkml:trace>
</inkml:ink>
</file>

<file path=ppt/ink/ink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3:54.7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63 7770 0 0,'-22'18'7818'0'0,"21"-18"-7739"0"0,1 0 0 0 0,0 0 0 0 0,0 0 0 0 0,0 0 0 0 0,0 0 0 0 0,0 0 0 0 0,0 0 0 0 0,0 0 0 0 0,0 1 0 0 0,0-1 0 0 0,-1 0 1 0 0,1 0-1 0 0,0 0 0 0 0,0 0 0 0 0,0 0 0 0 0,0 0 0 0 0,0 0 0 0 0,0 1 0 0 0,0-1 0 0 0,0 0 0 0 0,0 0 0 0 0,0 0 0 0 0,0 0 0 0 0,0 0 0 0 0,0 0 0 0 0,0 1 0 0 0,0-1 0 0 0,0 0 0 0 0,0 0 0 0 0,0 0 0 0 0,0 0 0 0 0,0 0 0 0 0,0 1 0 0 0,0-1 0 0 0,0 0 0 0 0,0 0 0 0 0,0 0 0 0 0,1 0 0 0 0,-1 0 0 0 0,0 0 0 0 0,0 0 1 0 0,0 0-1 0 0,0 1 0 0 0,0-1 0 0 0,0 0 0 0 0,0 0 0 0 0,0 0 0 0 0,1 0 0 0 0,-1 0 0 0 0,16-2 1560 0 0,-6-2-1332 0 0,1-1 0 0 0,-2 0 0 0 0,1 0 1 0 0,0 0-1 0 0,13-12 0 0 0,-14 10-250 0 0,0 1 1 0 0,0 0 0 0 0,1 0-1 0 0,-1 1 1 0 0,20-7 0 0 0,-28 12-25 0 0,1 0 0 0 0,-1 0 0 0 0,1 0 0 0 0,-1 0 1 0 0,1 0-1 0 0,-1 0 0 0 0,0 0 0 0 0,1 1 1 0 0,-1-1-1 0 0,1 1 0 0 0,-1-1 0 0 0,0 1 0 0 0,1-1 1 0 0,-1 1-1 0 0,0 0 0 0 0,0-1 0 0 0,1 1 0 0 0,-1 0 1 0 0,0 0-1 0 0,0 0 0 0 0,0 0 0 0 0,0 0 0 0 0,0 0 1 0 0,0 0-1 0 0,0 1 0 0 0,-1-1 0 0 0,1 0 0 0 0,0 0 1 0 0,-1 1-1 0 0,1-1 0 0 0,-1 0 0 0 0,1 1 0 0 0,-1-1 1 0 0,1 1-1 0 0,-1 1 0 0 0,4 9 66 0 0,-1 1 0 0 0,2 23 0 0 0,-4-28-131 0 0,2 8-287 0 0,1 26-1710 0 0,-6-15-4397 0 0,2-27 6163 0 0,0 0 1 0 0,0 1-1 0 0,0-1 0 0 0,-1 1 0 0 0,1-1 0 0 0,0 0 1 0 0,0 1-1 0 0,0-1 0 0 0,-1 0 0 0 0,1 1 1 0 0,0-1-1 0 0,0 0 0 0 0,-2 2-1051 0 0,2-2 1051 0 0,0 0 1 0 0,-1 0-1 0 0,1 1 0 0 0,-1-1 0 0 0,1 0 1 0 0,0 0-1 0 0,-1 0 0 0 0,1 0 0 0 0,-1 0 1 0 0,0 0-1 0 0,-6 1-5114 0 0</inkml:trace>
</inkml:ink>
</file>

<file path=ppt/ink/ink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3:55.1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18 6945 0 0,'0'3'606'0'0,"0"0"0"0"0,0 0 0 0 0,0-1 0 0 0,1 1-1 0 0,-1 0 1 0 0,1 0 0 0 0,-1 0 0 0 0,1-1-1 0 0,0 1 1 0 0,0 0 0 0 0,1-1 0 0 0,-1 1-1 0 0,0-1 1 0 0,1 0 0 0 0,0 1 0 0 0,-1-1-1 0 0,1 0 1 0 0,4 4 0 0 0,-3-4-340 0 0,0 0 0 0 0,0 0 1 0 0,1 0-1 0 0,-1 0 0 0 0,1-1 1 0 0,-1 1-1 0 0,1-1 0 0 0,0 0 1 0 0,-1 0-1 0 0,1 0 0 0 0,0-1 0 0 0,5 1 1 0 0,-1-1-501 0 0,-1 0 1 0 0,1 0 0 0 0,0-1-1 0 0,-1 0 1 0 0,0 0-1 0 0,1-1 1 0 0,-1 0 0 0 0,0 0-1 0 0,0-1 1 0 0,0 0-1 0 0,0 0 1 0 0,0-1 0 0 0,9-6-1 0 0,-11 6-1013 0 0,0-1-1 0 0,-1 1 1 0 0,1-1-1 0 0,-1 0 0 0 0,4-6 1 0 0,4-11-5548 0 0</inkml:trace>
</inkml:ink>
</file>

<file path=ppt/ink/ink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3:55.5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25 12347 0 0,'-23'10'7798'0'0,"36"-13"-4323"0"0,42-15-2485 0 0,-51 16-889 0 0,4 0-19 0 0,0-1-1 0 0,-1 1 1 0 0,1 0 0 0 0,1 1 0 0 0,-1 0 0 0 0,0 1 0 0 0,0-1 0 0 0,16 3 0 0 0,-20-2-41 0 0,-1 1 0 0 0,0 0 0 0 0,1 0 1 0 0,-1 0-1 0 0,0 0 0 0 0,0 1 0 0 0,0-1 1 0 0,0 1-1 0 0,0 0 0 0 0,0 0 0 0 0,0 0 1 0 0,-1 0-1 0 0,1 1 0 0 0,0-1 0 0 0,-1 1 1 0 0,0-1-1 0 0,0 1 0 0 0,0 0 0 0 0,0 0 1 0 0,0 0-1 0 0,-1 0 0 0 0,1 0 0 0 0,1 7 1 0 0,3 6-53 0 0,-2 1 0 0 0,0 0 0 0 0,-1 0 0 0 0,-1 0-1 0 0,0 0 1 0 0,-2 0 0 0 0,0 1 0 0 0,0-1 0 0 0,-2 0 0 0 0,-4 21 0 0 0,5-34-52 0 0,-1 0-1 0 0,0-1 1 0 0,1 1-1 0 0,-1-1 0 0 0,-1 1 1 0 0,1-1-1 0 0,-4 4 1 0 0,6-6 49 0 0,0-1 0 0 0,0 1 0 0 0,-1-1 0 0 0,1 0 0 0 0,0 1 0 0 0,-1-1 0 0 0,1 1 0 0 0,0-1 1 0 0,-1 0-1 0 0,1 1 0 0 0,-1-1 0 0 0,1 0 0 0 0,-1 1 0 0 0,1-1 0 0 0,-1 0 0 0 0,1 0 0 0 0,-1 1 0 0 0,1-1 1 0 0,-1 0-1 0 0,1 0 0 0 0,-1 0 0 0 0,1 0 0 0 0,-1 0 0 0 0,1 0 0 0 0,-1 0 0 0 0,1 0 0 0 0,-1 0 0 0 0,1 0 1 0 0,-1 0-1 0 0,1 0 0 0 0,-1 0 0 0 0,1 0 0 0 0,-1 0 0 0 0,1 0 0 0 0,-1-1 0 0 0,1 1 0 0 0,-1 0 0 0 0,1 0 1 0 0,-1-1-1 0 0,1 1 0 0 0,-1 0 0 0 0,1-1 0 0 0,-1 1 0 0 0,1 0 0 0 0,0-1 0 0 0,-1 1 0 0 0,1-1 0 0 0,0 1 1 0 0,-1 0-1 0 0,1-1 0 0 0,0 1 0 0 0,0-1 0 0 0,0 1 0 0 0,-1-1 0 0 0,1 1 0 0 0,0-1 0 0 0,0 1 0 0 0,0-1 1 0 0,0 0-1 0 0,0 1 0 0 0,0-1 0 0 0,0 0 0 0 0,-1-2-1 0 0,1 0 1 0 0,0 0-1 0 0,0 0 1 0 0,0 0-1 0 0,1 0 1 0 0,-1 0-1 0 0,1 0 1 0 0,-1 0-1 0 0,1 0 1 0 0,0 0-1 0 0,0 0 1 0 0,0 0-1 0 0,1 0 1 0 0,-1 1-1 0 0,1-1 1 0 0,-1 0-1 0 0,1 1 1 0 0,0 0-1 0 0,0-1 1 0 0,0 1-1 0 0,1 0 1 0 0,-1 0-1 0 0,0 0 1 0 0,5-3-1 0 0,4-3 7 0 0,1 0-1 0 0,0 0 1 0 0,26-11 0 0 0,9 3-217 0 0,-15 7-1527 0 0,-3-4-4712 0 0,-28 12 6236 0 0,-1 1 0 0 0,1 0-1 0 0,-1 0 1 0 0,0-1 0 0 0,1 1-1 0 0,-1 0 1 0 0,0-1 0 0 0,1 1-1 0 0,-1 0 1 0 0,0-1 0 0 0,1 1-1 0 0,-1-1 1 0 0,0 1 0 0 0,1 0-1 0 0,-1-1 1 0 0,0 1 0 0 0,0-1-1 0 0,0 1 1 0 0,0-1 0 0 0,1 1-1 0 0,-1-1 1 0 0,0 1 0 0 0,0-1-1 0 0,-7-15-3125 0 0,5 12 2521 0 0,-1-7-3363 0 0</inkml:trace>
  <inkml:trace contextRef="#ctx0" brushRef="#br0" timeOffset="1">310 4 7946 0 0,'7'5'12656'0'0,"24"26"-10642"0"0,-20-13-1962 0 0,-2 1 1 0 0,0 0 0 0 0,-1 0 0 0 0,-1 1 0 0 0,0 0 0 0 0,4 29 0 0 0,-6-27-306 0 0,23-55-735 0 0,15-7-6 0 0,-23 22-2124 0 0,0-1-3953 0 0,-10 8 550 0 0</inkml:trace>
</inkml:ink>
</file>

<file path=ppt/ink/ink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3:55.8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 87 15467 0 0,'-3'4'443'0'0,"1"-1"0"0"0,-1 1 0 0 0,1 0 0 0 0,0-1 0 0 0,0 1 0 0 0,1 0 0 0 0,-1 0 0 0 0,1 0 0 0 0,0 0 0 0 0,0 1 0 0 0,0-1 0 0 0,0 0 0 0 0,1 0 0 0 0,-1 6 0 0 0,2-3-212 0 0,-1 0 0 0 0,1 0 0 0 0,1 0 0 0 0,-1 0-1 0 0,1-1 1 0 0,0 1 0 0 0,1 0 0 0 0,3 7-1 0 0,-1-4-208 0 0,1 0 0 0 0,0 0-1 0 0,1 0 1 0 0,0-1-1 0 0,1 0 1 0 0,-1-1-1 0 0,2 1 1 0 0,-1-1-1 0 0,1-1 1 0 0,14 10 0 0 0,-21-16-23 0 0,-1 0 0 0 0,1 0 0 0 0,-1 0 1 0 0,1 0-1 0 0,0 0 0 0 0,0-1 1 0 0,-1 1-1 0 0,1 0 0 0 0,0-1 0 0 0,0 1 1 0 0,0-1-1 0 0,-1 0 0 0 0,1 0 0 0 0,0 1 1 0 0,0-1-1 0 0,0-1 0 0 0,0 1 1 0 0,0 0-1 0 0,0 0 0 0 0,-1-1 0 0 0,3 0 1 0 0,-2 0-3 0 0,0 0 1 0 0,-1 0 0 0 0,0 0 0 0 0,1-1 0 0 0,-1 1-1 0 0,0 0 1 0 0,0-1 0 0 0,1 1 0 0 0,-1-1 0 0 0,0 1-1 0 0,-1-1 1 0 0,1 0 0 0 0,0 1 0 0 0,0-1-1 0 0,-1 0 1 0 0,1 0 0 0 0,0-2 0 0 0,1-6-40 0 0,-1 0 1 0 0,0 0 0 0 0,-1 0-1 0 0,0 0 1 0 0,0 0 0 0 0,-4-15-1 0 0,2 12-157 0 0,-1 0 0 0 0,-1 1 1 0 0,0 0-1 0 0,-1-1 0 0 0,0 2 0 0 0,-1-1 0 0 0,0 0 0 0 0,-1 1 0 0 0,0 1 1 0 0,-1-1-1 0 0,0 1 0 0 0,-1 0 0 0 0,0 1 0 0 0,0 0 0 0 0,-1 0 0 0 0,0 1 1 0 0,-20-11 1231 0 0,39 26-636 0 0,-7-5-393 0 0,1 0-1 0 0,0-1 1 0 0,0 1-1 0 0,0-1 0 0 0,0 0 1 0 0,0 0-1 0 0,0 0 1 0 0,4 1-1 0 0,2-2 11 0 0,1 0 0 0 0,-1 0 0 0 0,1-2 0 0 0,-1 1 0 0 0,0-1 0 0 0,0 0 0 0 0,0-1 0 0 0,17-7-1 0 0,26-6-1638 0 0,-47 16-63 0 0</inkml:trace>
</inkml:ink>
</file>

<file path=ppt/ink/ink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3:56.2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1 222 8778 0 0,'0'1'341'0'0,"0"0"0"0"0,0 0 1 0 0,0 0-1 0 0,0 0 0 0 0,0 1 0 0 0,0-1 1 0 0,1 0-1 0 0,-1 0 0 0 0,0 0 0 0 0,1 0 1 0 0,-1 0-1 0 0,1 0 0 0 0,-1 0 0 0 0,1 0 1 0 0,-1 0-1 0 0,1 0 0 0 0,0 0 0 0 0,-1 0 0 0 0,1 0 1 0 0,0 0-1 0 0,0-1 0 0 0,0 1 0 0 0,0 0 1 0 0,0-1-1 0 0,0 1 0 0 0,0 0 0 0 0,2 0 1 0 0,0 0-57 0 0,0 0 1 0 0,0-1 0 0 0,0 1 0 0 0,0-1 0 0 0,0 0-1 0 0,1 0 1 0 0,-1 0 0 0 0,0 0 0 0 0,0-1 0 0 0,4 0-1 0 0,7-2-227 0 0,0-1-1 0 0,0-1 1 0 0,20-9-1 0 0,-16 3-1468 0 0,-17 10 987 0 0,0 0 1 0 0,0 0-1 0 0,-1 0 0 0 0,1 0 0 0 0,0 0 0 0 0,0 0 0 0 0,-1 0 0 0 0,1 0 0 0 0,-1 0 0 0 0,1 0 0 0 0,-1 0 0 0 0,1 0 0 0 0,-1-1 1 0 0,1 1-1 0 0,-1-2 0 0 0,-4-18-6165 0 0,-3 6 5522 0 0,2-3-2942 0 0</inkml:trace>
  <inkml:trace contextRef="#ctx0" brushRef="#br0" timeOffset="1">103 8 7362 0 0,'-8'-5'2568'0'0,"1"2"313"0"0,1 3-249 0 0,0 1-543 0 0,6 9-481 0 0,0 4-480 0 0,1 2-368 0 0,0 4-303 0 0,0 5-185 0 0,2 1-128 0 0,-1 2-328 0 0,1 2-633 0 0,-1 1-855 0 0,1 1-1168 0 0,-2-2-1385 0 0,-17-20 192 0 0,16 17-1544 0 0</inkml:trace>
</inkml:ink>
</file>

<file path=ppt/ink/ink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3:56.5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41 7970 0 0,'3'-6'11512'0'0,"8"0"-7883"0"0,18-3-4484 0 0,-24 7 1992 0 0,7-2-827 0 0,-6 2-227 0 0,0-1-1 0 0,0 1 1 0 0,1 0 0 0 0,-1 1 0 0 0,1 0-1 0 0,-1 0 1 0 0,0 0 0 0 0,1 1 0 0 0,0 0-1 0 0,12 1 1 0 0,-18 0-55 0 0,0 0-1 0 0,0 0 1 0 0,0 0-1 0 0,0-1 1 0 0,0 1-1 0 0,0 1 1 0 0,0-1-1 0 0,-1 0 1 0 0,1 0-1 0 0,0 0 1 0 0,0 0-1 0 0,-1 0 1 0 0,1 1-1 0 0,-1-1 1 0 0,1 0-1 0 0,-1 1 1 0 0,0-1-1 0 0,1 0 1 0 0,-1 1-1 0 0,0-1 0 0 0,0 0 1 0 0,0 1-1 0 0,0-1 1 0 0,0 0-1 0 0,0 1 1 0 0,0-1-1 0 0,-1 0 1 0 0,1 1-1 0 0,-1 1 1 0 0,-12 46 281 0 0,10-41-265 0 0,2-5-40 0 0,1 0 0 0 0,-1 0-1 0 0,0 0 1 0 0,1 0 0 0 0,-1 0 0 0 0,1 0 0 0 0,0 0 0 0 0,0 0 0 0 0,0 0-1 0 0,1 0 1 0 0,-1 0 0 0 0,1 0 0 0 0,-1 0 0 0 0,1 0 0 0 0,0 0 0 0 0,0 0 0 0 0,1 0-1 0 0,-1-1 1 0 0,0 1 0 0 0,1 0 0 0 0,2 3 0 0 0,-2-5-33 0 0,0 1 0 0 0,0 0 1 0 0,0-1-1 0 0,0 1 0 0 0,0-1 0 0 0,1 1 1 0 0,-1-1-1 0 0,0 0 0 0 0,1 0 0 0 0,-1 0 0 0 0,1 0 1 0 0,-1-1-1 0 0,1 1 0 0 0,0-1 0 0 0,-1 0 1 0 0,1 1-1 0 0,-1-1 0 0 0,1 0 0 0 0,0 0 1 0 0,-1-1-1 0 0,1 1 0 0 0,-1-1 0 0 0,1 1 1 0 0,-1-1-1 0 0,4-1 0 0 0,0 0-540 0 0,0 0 1 0 0,-1-1-1 0 0,1 1 0 0 0,-1-1 0 0 0,5-4 0 0 0,-4 2-1395 0 0,1 0 0 0 0,-1-1-1 0 0,0 1 1 0 0,-1-1-1 0 0,8-11 1 0 0,3-3-4556 0 0</inkml:trace>
</inkml:ink>
</file>

<file path=ppt/ink/ink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3:56.9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51 20700 0 0,'0'0'40'0'0,"0"0"0"0"0,0 0 0 0 0,0 0-1 0 0,0 0 1 0 0,0 0 0 0 0,0 0 0 0 0,0 0-1 0 0,-1 0 1 0 0,1 0 0 0 0,0 0 0 0 0,0 0-1 0 0,0 0 1 0 0,0 0 0 0 0,0 0-1 0 0,0 0 1 0 0,0 0 0 0 0,0 0 0 0 0,0 0-1 0 0,0 0 1 0 0,0 0 0 0 0,0-1 0 0 0,-1 1-1 0 0,1 0 1 0 0,0 0 0 0 0,0 0 0 0 0,0 0-1 0 0,0 0 1 0 0,0 0 0 0 0,0 0-1 0 0,0 0 1 0 0,0 0 0 0 0,0 0 0 0 0,0 0-1 0 0,0-1 1 0 0,0 1 0 0 0,0 0 0 0 0,0 0-1 0 0,0 0 1 0 0,0 0 0 0 0,0 0 0 0 0,0 0-1 0 0,0 0 1 0 0,0 0 0 0 0,0 0 0 0 0,0-1-1 0 0,0 1 1 0 0,0 0 0 0 0,0 0-1 0 0,0 0 1 0 0,1 0 0 0 0,-1 0 0 0 0,0 0-1 0 0,0 0 1 0 0,0 0 0 0 0,0 0 0 0 0,0 0-1 0 0,0 0 1 0 0,0 0 0 0 0,0 0 0 0 0,0 0-1 0 0,0-1 1 0 0,0 1 0 0 0,0 0-1 0 0,1 0 1 0 0,9-3 690 0 0,17-2-1050 0 0,-23 5 593 0 0,7-2-232 0 0,1 0-1 0 0,-1-1 0 0 0,0 0 1 0 0,0 0-1 0 0,0-1 0 0 0,0-1 1 0 0,0 0-1 0 0,10-7 0 0 0,-95 54-1361 0 0,64-36 1373 0 0,1 0 1 0 0,0 0 0 0 0,0 1 0 0 0,1 1 0 0 0,-1 0-1 0 0,-11 14 1 0 0,19-20 2 0 0,-1 1 0 0 0,0-1 1 0 0,1 1-1 0 0,-1 0 0 0 0,1-1 0 0 0,0 1 0 0 0,0 0 0 0 0,0 0 0 0 0,0 0 1 0 0,1 0-1 0 0,-1-1 0 0 0,1 1 0 0 0,0 0 0 0 0,-1 0 0 0 0,1 0 0 0 0,1 0 1 0 0,-1 0-1 0 0,0 0 0 0 0,1 0 0 0 0,-1 0 0 0 0,1 0 0 0 0,0 0 1 0 0,0 0-1 0 0,0-1 0 0 0,1 1 0 0 0,-1 0 0 0 0,0-1 0 0 0,1 1 0 0 0,0-1 1 0 0,3 4-1 0 0,-2-3-23 0 0,0 0 0 0 0,1 0 1 0 0,-1 0-1 0 0,1-1 0 0 0,0 1 1 0 0,0-1-1 0 0,0 0 0 0 0,0 0 1 0 0,0 0-1 0 0,0-1 0 0 0,1 0 1 0 0,-1 1-1 0 0,1-1 0 0 0,-1-1 1 0 0,1 1-1 0 0,-1-1 0 0 0,1 0 0 0 0,-1 0 1 0 0,1 0-1 0 0,-1 0 0 0 0,1-1 1 0 0,-1 0-1 0 0,8-2 0 0 0,9-2 2 0 0,-1-2 0 0 0,0 0 0 0 0,30-15 0 0 0,-43 18-247 0 0,31-15 414 0 0,-14 5-3782 0 0,-41 4-8865 0 0,10 6 10330 0 0,-6 6-3158 0 0</inkml:trace>
</inkml:ink>
</file>

<file path=ppt/ink/ink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3:57.2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40 12307 0 0,'0'1'326'0'0,"0"-1"0"0"0,0 1 1 0 0,0-1-1 0 0,0 1 0 0 0,0-1 1 0 0,0 1-1 0 0,0-1 0 0 0,1 1 1 0 0,-1-1-1 0 0,0 1 0 0 0,0-1 1 0 0,1 1-1 0 0,-1-1 0 0 0,0 1 1 0 0,1-1-1 0 0,-1 1 0 0 0,0-1 0 0 0,1 0 1 0 0,-1 1-1 0 0,1-1 0 0 0,-1 1 1 0 0,1-1-1 0 0,-1 0 0 0 0,1 0 1 0 0,0 1-1 0 0,19 3 2651 0 0,23-8-2813 0 0,-38 3 465 0 0,144-30-409 0 0,-86 13-10227 0 0,-55 16 5079 0 0</inkml:trace>
  <inkml:trace contextRef="#ctx0" brushRef="#br0" timeOffset="1">160 144 14899 0 0,'0'1'316'0'0,"1"0"-1"0"0,0 0 0 0 0,-1-1 1 0 0,1 1-1 0 0,0 0 0 0 0,0 0 1 0 0,0-1-1 0 0,-1 1 0 0 0,1 0 1 0 0,0-1-1 0 0,0 1 0 0 0,0-1 1 0 0,0 1-1 0 0,0-1 0 0 0,0 0 1 0 0,0 1-1 0 0,0-1 0 0 0,0 0 1 0 0,0 0-1 0 0,0 0 0 0 0,2 0 1 0 0,0 0-29 0 0,0 0 1 0 0,0 0-1 0 0,0-1 1 0 0,-1 0 0 0 0,1 1-1 0 0,0-1 1 0 0,0 0-1 0 0,2-2 1 0 0,8-4-304 0 0,-1 0-1 0 0,20-15 1 0 0,-20 13 561 0 0,8-1-353 0 0,-19 10-186 0 0,-1 0-1 0 0,0 0 1 0 0,0 0 0 0 0,0 0 0 0 0,1 0 0 0 0,-1 1 0 0 0,0-1 0 0 0,0 0 0 0 0,0 0 0 0 0,1 0 0 0 0,-1 0 0 0 0,0 0 0 0 0,0 1 0 0 0,0-1-1 0 0,0 0 1 0 0,0 0 0 0 0,1 0 0 0 0,-1 1 0 0 0,0-1 0 0 0,0 0 0 0 0,0 0 0 0 0,0 1 0 0 0,0-1 0 0 0,0 0 0 0 0,0 0 0 0 0,0 0 0 0 0,0 1-1 0 0,0-1 1 0 0,0 0 0 0 0,0 0 0 0 0,0 1 0 0 0,0-1 0 0 0,0 0 0 0 0,0 0 0 0 0,0 1 0 0 0,0-1 0 0 0,0 0 0 0 0,0 0 0 0 0,0 0 0 0 0,0 1 0 0 0,0-1-1 0 0,-1 0 1 0 0,-19 41 439 0 0,10-22-389 0 0,8-14-10 0 0,0 1 0 0 0,1-1 0 0 0,-1 0 0 0 0,1 1 0 0 0,0-1 0 0 0,0 1 0 0 0,1-1 0 0 0,0 1 0 0 0,0-1 0 0 0,0 1 0 0 0,0-1 0 0 0,1 1 0 0 0,0-1 0 0 0,2 8 0 0 0,-2-11-66 0 0,0 0-1 0 0,0 0 1 0 0,0 0 0 0 0,0 0-1 0 0,0-1 1 0 0,0 1-1 0 0,0 0 1 0 0,1-1-1 0 0,-1 1 1 0 0,1-1 0 0 0,-1 1-1 0 0,1-1 1 0 0,-1 0-1 0 0,1 1 1 0 0,0-1 0 0 0,2 1-1 0 0,-1-1-146 0 0,0 0-1 0 0,0 0 1 0 0,0-1 0 0 0,0 1-1 0 0,-1-1 1 0 0,1 0-1 0 0,0 0 1 0 0,0 0-1 0 0,0 0 1 0 0,0 0-1 0 0,0-1 1 0 0,0 1 0 0 0,0-1-1 0 0,5-2 1 0 0,-3 1-1105 0 0,-1 0 0 0 0,1 0 0 0 0,0-1 0 0 0,-1 0 0 0 0,0 0 0 0 0,1 0 0 0 0,-1 0 0 0 0,7-8 0 0 0,9-8-5763 0 0</inkml:trace>
</inkml:ink>
</file>

<file path=ppt/ink/ink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30T05:13:57.6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103 79 14691 0 0,'-2'1'492'0'0,"0"1"0"0"0,0-1 1 0 0,0 1-1 0 0,0 0 0 0 0,0 0 0 0 0,1 0 0 0 0,-1 0 0 0 0,0 0 0 0 0,1 0 0 0 0,0 0 1 0 0,-1 0-1 0 0,1 0 0 0 0,0 1 0 0 0,0-1 0 0 0,0 1 0 0 0,0 2 0 0 0,0-1-242 0 0,0 0 0 0 0,1 0-1 0 0,0 1 1 0 0,-1-1-1 0 0,2 0 1 0 0,-1 0 0 0 0,0 0-1 0 0,1 0 1 0 0,1 7 0 0 0,0-6-231 0 0,0 1 0 0 0,0-1 1 0 0,0 1-1 0 0,1-1 0 0 0,0 0 1 0 0,-1 0-1 0 0,2 0 0 0 0,-1 0 1 0 0,1-1-1 0 0,-1 1 0 0 0,1-1 1 0 0,1 0-1 0 0,-1 0 0 0 0,0 0 1 0 0,6 3-1 0 0,-9-7-17 0 0,0 1 0 0 0,0 0 0 0 0,1-1 0 0 0,-1 1 0 0 0,0 0 0 0 0,0-1 0 0 0,0 1 0 0 0,1-1 0 0 0,-1 0 1 0 0,0 1-1 0 0,0-1 0 0 0,1 0 0 0 0,-1 0 0 0 0,0 0 0 0 0,1 0 0 0 0,-1 0 0 0 0,0 0 0 0 0,1 0 0 0 0,-1 0 0 0 0,0-1 0 0 0,0 1 0 0 0,1 0 0 0 0,-1-1 0 0 0,0 1 1 0 0,0-1-1 0 0,1 1 0 0 0,1-2 0 0 0,-2 0 3 0 0,1 0 0 0 0,0 0 0 0 0,-1-1 0 0 0,0 1 0 0 0,1 0 0 0 0,-1 0 0 0 0,0-1 1 0 0,0 1-1 0 0,0-1 0 0 0,-1 1 0 0 0,1-1 0 0 0,0 1 0 0 0,-1-4 0 0 0,2-9 30 0 0,-1 0 0 0 0,-1 0-1 0 0,-3-25 1 0 0,2 31 4 0 0,0 1 0 0 0,-1 0 1 0 0,0-1-1 0 0,-1 1 0 0 0,1 0 0 0 0,-2 0 1 0 0,1 0-1 0 0,-1 1 0 0 0,-9-13 0 0 0,12 17-65 0 0,-1 1 0 0 0,1 0 0 0 0,-1 0-1 0 0,0 0 1 0 0,0 0 0 0 0,0 0 0 0 0,0 0-1 0 0,0 1 1 0 0,-1-1 0 0 0,1 1 0 0 0,0 0 0 0 0,-1-1-1 0 0,1 1 1 0 0,-1 0 0 0 0,1 0 0 0 0,-1 1-1 0 0,0-1 1 0 0,1 0 0 0 0,-1 1 0 0 0,0 0 0 0 0,1-1-1 0 0,-1 1 1 0 0,0 0 0 0 0,0 0 0 0 0,1 1-1 0 0,-1-1 1 0 0,0 1 0 0 0,1-1 0 0 0,-1 1 0 0 0,0 0-1 0 0,1 0 1 0 0,-1 0 0 0 0,1 0 0 0 0,-3 2-1 0 0,0 1-107 0 0,0-1 0 0 0,0 1 0 0 0,1 1 0 0 0,0-1-1 0 0,0 0 1 0 0,0 1 0 0 0,0 0 0 0 0,1 0 0 0 0,0 0-1 0 0,0 0 1 0 0,0 1 0 0 0,1-1 0 0 0,-1 1 0 0 0,1 0-1 0 0,1-1 1 0 0,-1 1 0 0 0,1 0 0 0 0,-1 8 0 0 0,-1 13-83 0 0,1-1 1 0 0,2 47-1 0 0,0-59 256 0 0,0-1 0 0 0,2 1 0 0 0,0 0-1 0 0,0-1 1 0 0,5 15 0 0 0,-6-25-6 0 0,1 1 0 0 0,-1-1 1 0 0,1 0-1 0 0,0 1 0 0 0,0-1 0 0 0,0 0 0 0 0,0 0 1 0 0,0 0-1 0 0,1 0 0 0 0,-1-1 0 0 0,1 1 0 0 0,0-1 1 0 0,0 1-1 0 0,0-1 0 0 0,0 0 0 0 0,0 0 0 0 0,0-1 1 0 0,1 1-1 0 0,-1 0 0 0 0,0-1 0 0 0,1 0 0 0 0,0 0 0 0 0,5 1 1 0 0,3 0-124 0 0,0-1 1 0 0,0-1-1 0 0,1 0 0 0 0,-1 0 1 0 0,0-1-1 0 0,0-1 1 0 0,19-5-1 0 0,26-11-3804 0 0,-5-4-5522 0 0,-33 12 3368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2E072E-F755-4F0D-96C8-A2C87C1683C4}" type="datetimeFigureOut">
              <a:rPr lang="ko-KR" altLang="en-US" smtClean="0"/>
              <a:t>2022-05-30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9A8382-8ED1-4462-B1EB-1B82BF5C57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39176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9A8382-8ED1-4462-B1EB-1B82BF5C57F0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78174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9A8382-8ED1-4462-B1EB-1B82BF5C57F0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90209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025786"/>
          </a:xfrm>
        </p:spPr>
        <p:txBody>
          <a:bodyPr anchor="b">
            <a:normAutofit/>
          </a:bodyPr>
          <a:lstStyle>
            <a:lvl1pPr algn="ctr">
              <a:defRPr sz="4000" b="1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735976"/>
            <a:ext cx="6858000" cy="1521823"/>
          </a:xfrm>
        </p:spPr>
        <p:txBody>
          <a:bodyPr>
            <a:normAutofit/>
          </a:bodyPr>
          <a:lstStyle>
            <a:lvl1pPr marL="0" indent="0" algn="ctr">
              <a:buNone/>
              <a:defRPr sz="2800" u="none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E0E70-C61B-4D63-922A-D912C09CB6D8}" type="datetime1">
              <a:rPr lang="ko-KR" altLang="en-US" smtClean="0"/>
              <a:t>2022-05-30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76AFD-F555-46EF-8D65-F8A4AF2ED3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74061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5A5E98-1B3D-4E1A-A3BB-A5B7E6E5F900}" type="datetime1">
              <a:rPr lang="ko-KR" altLang="en-US" smtClean="0"/>
              <a:t>2022-05-30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76AFD-F555-46EF-8D65-F8A4AF2ED3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77623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72207F-B4A2-429C-B6D0-BDDC51EAA40E}" type="datetime1">
              <a:rPr lang="ko-KR" altLang="en-US" smtClean="0"/>
              <a:t>2022-05-30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76AFD-F555-46EF-8D65-F8A4AF2ED3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75577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목차/학습목표/요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40"/>
          <p:cNvSpPr>
            <a:spLocks noChangeArrowheads="1"/>
          </p:cNvSpPr>
          <p:nvPr userDrawn="1"/>
        </p:nvSpPr>
        <p:spPr bwMode="invGray">
          <a:xfrm>
            <a:off x="0" y="6803"/>
            <a:ext cx="9144000" cy="617311"/>
          </a:xfrm>
          <a:prstGeom prst="rect">
            <a:avLst/>
          </a:prstGeom>
          <a:solidFill>
            <a:srgbClr val="B5D5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/>
          </a:p>
        </p:txBody>
      </p:sp>
      <p:sp>
        <p:nvSpPr>
          <p:cNvPr id="9" name="제목 9"/>
          <p:cNvSpPr>
            <a:spLocks noGrp="1"/>
          </p:cNvSpPr>
          <p:nvPr>
            <p:ph type="title"/>
          </p:nvPr>
        </p:nvSpPr>
        <p:spPr>
          <a:xfrm>
            <a:off x="107042" y="64772"/>
            <a:ext cx="7785100" cy="47466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800" b="1" spc="-100" baseline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ffectLst>
                  <a:glow>
                    <a:schemeClr val="tx1"/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9543730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40"/>
          <p:cNvSpPr>
            <a:spLocks noChangeArrowheads="1"/>
          </p:cNvSpPr>
          <p:nvPr userDrawn="1"/>
        </p:nvSpPr>
        <p:spPr bwMode="invGray">
          <a:xfrm>
            <a:off x="0" y="647700"/>
            <a:ext cx="9144000" cy="6210300"/>
          </a:xfrm>
          <a:prstGeom prst="rect">
            <a:avLst/>
          </a:prstGeom>
          <a:solidFill>
            <a:srgbClr val="B5D5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dirty="0">
              <a:solidFill>
                <a:schemeClr val="lt1"/>
              </a:solidFill>
              <a:latin typeface="+mn-lt"/>
              <a:ea typeface="+mn-ea"/>
            </a:endParaRPr>
          </a:p>
        </p:txBody>
      </p:sp>
      <p:grpSp>
        <p:nvGrpSpPr>
          <p:cNvPr id="3" name="그룹 7"/>
          <p:cNvGrpSpPr>
            <a:grpSpLocks/>
          </p:cNvGrpSpPr>
          <p:nvPr userDrawn="1"/>
        </p:nvGrpSpPr>
        <p:grpSpPr bwMode="auto">
          <a:xfrm>
            <a:off x="4176400" y="93663"/>
            <a:ext cx="5580176" cy="523220"/>
            <a:chOff x="6752029" y="188640"/>
            <a:chExt cx="5582416" cy="521913"/>
          </a:xfrm>
        </p:grpSpPr>
        <p:sp>
          <p:nvSpPr>
            <p:cNvPr id="4" name="직사각형 3"/>
            <p:cNvSpPr/>
            <p:nvPr/>
          </p:nvSpPr>
          <p:spPr>
            <a:xfrm>
              <a:off x="8336841" y="188640"/>
              <a:ext cx="3997604" cy="521913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>
                <a:bevelT w="0"/>
              </a:sp3d>
            </a:bodyPr>
            <a:lstStyle/>
            <a:p>
              <a:pPr algn="l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ko-KR" altLang="en-US" sz="2800" b="1" kern="1200" spc="-300" dirty="0">
                  <a:solidFill>
                    <a:srgbClr val="393939"/>
                  </a:solidFill>
                  <a:latin typeface="맑은 고딕" pitchFamily="50" charset="-127"/>
                  <a:ea typeface="맑은 고딕" panose="020B0503020000020004" pitchFamily="50" charset="-127"/>
                  <a:cs typeface="+mn-cs"/>
                </a:rPr>
                <a:t>데이터베이스 시스템</a:t>
              </a:r>
              <a:endParaRPr kumimoji="1" lang="en-US" altLang="ko-KR" sz="2800" b="1" kern="1200" spc="-300" dirty="0">
                <a:solidFill>
                  <a:srgbClr val="393939"/>
                </a:solidFill>
                <a:latin typeface="맑은 고딕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" name="직사각형 4"/>
            <p:cNvSpPr>
              <a:spLocks noChangeArrowheads="1"/>
            </p:cNvSpPr>
            <p:nvPr/>
          </p:nvSpPr>
          <p:spPr bwMode="auto">
            <a:xfrm>
              <a:off x="6752029" y="188640"/>
              <a:ext cx="1649319" cy="5219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  <a:scene3d>
                <a:camera prst="orthographicFront"/>
                <a:lightRig rig="threePt" dir="t"/>
              </a:scene3d>
              <a:sp3d>
                <a:bevelT w="0"/>
              </a:sp3d>
            </a:bodyPr>
            <a:lstStyle>
              <a:lvl1pPr latinLnBrk="1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>
                <a:defRPr/>
              </a:pPr>
              <a:r>
                <a:rPr lang="en-US" altLang="ko-KR" sz="2000" b="1" dirty="0">
                  <a:solidFill>
                    <a:srgbClr val="344F6B"/>
                  </a:solidFill>
                  <a:ea typeface="맑은 고딕" panose="020B0503020000020004" pitchFamily="50" charset="-127"/>
                </a:rPr>
                <a:t>Chapter </a:t>
              </a:r>
              <a:r>
                <a:rPr lang="en-US" altLang="ko-KR" sz="2800" b="1" dirty="0">
                  <a:solidFill>
                    <a:srgbClr val="344F6B"/>
                  </a:solidFill>
                  <a:ea typeface="맑은 고딕" panose="020B0503020000020004" pitchFamily="50" charset="-127"/>
                </a:rPr>
                <a:t>01</a:t>
              </a:r>
              <a:endParaRPr lang="ko-KR" altLang="en-US" sz="2800" b="1" dirty="0">
                <a:solidFill>
                  <a:srgbClr val="344F6B"/>
                </a:solidFill>
                <a:ea typeface="맑은 고딕" panose="020B0503020000020004" pitchFamily="50" charset="-127"/>
              </a:endParaRPr>
            </a:p>
          </p:txBody>
        </p:sp>
      </p:grpSp>
      <p:sp>
        <p:nvSpPr>
          <p:cNvPr id="6" name="Rectangle 440"/>
          <p:cNvSpPr>
            <a:spLocks noChangeArrowheads="1"/>
          </p:cNvSpPr>
          <p:nvPr userDrawn="1"/>
        </p:nvSpPr>
        <p:spPr bwMode="invGray">
          <a:xfrm>
            <a:off x="0" y="587375"/>
            <a:ext cx="9144000" cy="107950"/>
          </a:xfrm>
          <a:prstGeom prst="rect">
            <a:avLst/>
          </a:prstGeom>
          <a:solidFill>
            <a:srgbClr val="50AB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>
              <a:solidFill>
                <a:schemeClr val="lt1"/>
              </a:solidFill>
              <a:latin typeface="+mn-lt"/>
              <a:ea typeface="+mn-ea"/>
            </a:endParaRPr>
          </a:p>
        </p:txBody>
      </p:sp>
      <p:pic>
        <p:nvPicPr>
          <p:cNvPr id="7" name="그림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492" t="68494" r="5122" b="13763"/>
          <a:stretch>
            <a:fillRect/>
          </a:stretch>
        </p:blipFill>
        <p:spPr bwMode="auto">
          <a:xfrm>
            <a:off x="5521325" y="5372100"/>
            <a:ext cx="3311525" cy="1354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088315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제목, 텍스트 및 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089150" y="96838"/>
            <a:ext cx="5938838" cy="620712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half" idx="1"/>
          </p:nvPr>
        </p:nvSpPr>
        <p:spPr>
          <a:xfrm>
            <a:off x="457200" y="981075"/>
            <a:ext cx="4038600" cy="4525963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2"/>
          </p:nvPr>
        </p:nvSpPr>
        <p:spPr>
          <a:xfrm>
            <a:off x="4648200" y="981075"/>
            <a:ext cx="4038600" cy="21859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3"/>
          </p:nvPr>
        </p:nvSpPr>
        <p:spPr>
          <a:xfrm>
            <a:off x="4648200" y="3319463"/>
            <a:ext cx="4038600" cy="2187575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7993374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None/>
              <a:defRPr/>
            </a:lvl1pPr>
            <a:lvl2pPr marL="268288" indent="-228600">
              <a:defRPr/>
            </a:lvl2pPr>
            <a:lvl3pPr marL="534988" indent="-228600">
              <a:defRPr/>
            </a:lvl3pPr>
            <a:lvl4pPr marL="803275" indent="-228600">
              <a:defRPr/>
            </a:lvl4pPr>
            <a:lvl5pPr marL="1081088" indent="-228600">
              <a:defRPr/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ED075F-4D19-4CE2-9311-A5305C9D4739}" type="datetime1">
              <a:rPr lang="ko-KR" altLang="en-US" smtClean="0"/>
              <a:t>2022-05-30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76AFD-F555-46EF-8D65-F8A4AF2ED3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84079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756D3B-7D31-4B91-864B-9FF7A4D79188}" type="datetime1">
              <a:rPr lang="ko-KR" altLang="en-US" smtClean="0"/>
              <a:t>2022-05-30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76AFD-F555-46EF-8D65-F8A4AF2ED3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6150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89FD1-42B8-4297-828F-74CF3A06CF11}" type="datetime1">
              <a:rPr lang="ko-KR" altLang="en-US" smtClean="0"/>
              <a:t>2022-05-30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76AFD-F555-46EF-8D65-F8A4AF2ED3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31322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7E6861-96EB-464A-89D0-D0243D9EA8E8}" type="datetime1">
              <a:rPr lang="ko-KR" altLang="en-US" smtClean="0"/>
              <a:t>2022-05-30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76AFD-F555-46EF-8D65-F8A4AF2ED3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94015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684DD-58E3-4707-880A-41224BC75764}" type="datetime1">
              <a:rPr lang="ko-KR" altLang="en-US" smtClean="0"/>
              <a:t>2022-05-30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76AFD-F555-46EF-8D65-F8A4AF2ED3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3060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5B297-666D-44D4-97F5-5EE015E5B179}" type="datetime1">
              <a:rPr lang="ko-KR" altLang="en-US" smtClean="0"/>
              <a:t>2022-05-30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76AFD-F555-46EF-8D65-F8A4AF2ED3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24410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CB730-5635-48A4-85DC-F8CD24B2466A}" type="datetime1">
              <a:rPr lang="ko-KR" altLang="en-US" smtClean="0"/>
              <a:t>2022-05-30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76AFD-F555-46EF-8D65-F8A4AF2ED3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13630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5B90A-D651-4058-975B-B57889F3917B}" type="datetime1">
              <a:rPr lang="ko-KR" altLang="en-US" smtClean="0"/>
              <a:t>2022-05-30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76AFD-F555-46EF-8D65-F8A4AF2ED3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43985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41434" y="207471"/>
            <a:ext cx="8282152" cy="7594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1434" y="1082566"/>
            <a:ext cx="8282152" cy="52656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altLang="ko-K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41434" y="6463862"/>
            <a:ext cx="2057400" cy="257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  <a:latin typeface="함초롬바탕 확장B" panose="02020603000000000000" pitchFamily="18" charset="-127"/>
                <a:ea typeface="함초롬바탕 확장B" panose="02020603000000000000" pitchFamily="18" charset="-127"/>
              </a:defRPr>
            </a:lvl1pPr>
          </a:lstStyle>
          <a:p>
            <a:fld id="{5FE432EE-4A64-47A0-A59F-9084B6075268}" type="datetime1">
              <a:rPr lang="ko-KR" altLang="en-US" smtClean="0"/>
              <a:t>2022-05-30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463862"/>
            <a:ext cx="3086100" cy="257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함초롬바탕 확장B" panose="02020603000000000000" pitchFamily="18" charset="-127"/>
                <a:ea typeface="함초롬바탕 확장B" panose="02020603000000000000" pitchFamily="18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645166" y="6463862"/>
            <a:ext cx="2057400" cy="257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  <a:latin typeface="함초롬바탕 확장B" panose="02020603000000000000" pitchFamily="18" charset="-127"/>
                <a:ea typeface="함초롬바탕 확장B" panose="02020603000000000000" pitchFamily="18" charset="-127"/>
              </a:defRPr>
            </a:lvl1pPr>
          </a:lstStyle>
          <a:p>
            <a:fld id="{39676AFD-F555-46EF-8D65-F8A4AF2ED3A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00029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한컴 고딕" panose="02000500000000000000" pitchFamily="2" charset="-127"/>
          <a:ea typeface="한컴 고딕" panose="02000500000000000000" pitchFamily="2" charset="-127"/>
          <a:cs typeface="+mj-cs"/>
        </a:defRPr>
      </a:lvl1pPr>
    </p:titleStyle>
    <p:bodyStyle>
      <a:lvl1pPr marL="0" indent="0" algn="l" defTabSz="914400" rtl="0" eaLnBrk="1" latinLnBrk="1" hangingPunct="1">
        <a:lnSpc>
          <a:spcPct val="100000"/>
        </a:lnSpc>
        <a:spcBef>
          <a:spcPts val="1000"/>
        </a:spcBef>
        <a:buFont typeface="Arial" panose="020B0604020202020204" pitchFamily="34" charset="0"/>
        <a:buNone/>
        <a:defRPr sz="2400" b="1" u="sng" kern="1200">
          <a:solidFill>
            <a:schemeClr val="tx1"/>
          </a:solidFill>
          <a:latin typeface="한컴산뜻돋움" panose="02000000000000000000" pitchFamily="2" charset="-127"/>
          <a:ea typeface="한컴산뜻돋움" panose="02000000000000000000" pitchFamily="2" charset="-127"/>
          <a:cs typeface="+mn-cs"/>
        </a:defRPr>
      </a:lvl1pPr>
      <a:lvl2pPr marL="268288" indent="-228600" algn="l" defTabSz="914400" rtl="0" eaLnBrk="1" latinLnBrk="1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한컴산뜻돋움" panose="02000000000000000000" pitchFamily="2" charset="-127"/>
          <a:ea typeface="한컴산뜻돋움" panose="02000000000000000000" pitchFamily="2" charset="-127"/>
          <a:cs typeface="+mn-cs"/>
        </a:defRPr>
      </a:lvl2pPr>
      <a:lvl3pPr marL="534988" indent="-228600" algn="l" defTabSz="914400" rtl="0" eaLnBrk="1" latinLnBrk="1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한컴산뜻돋움" panose="02000000000000000000" pitchFamily="2" charset="-127"/>
          <a:ea typeface="한컴산뜻돋움" panose="02000000000000000000" pitchFamily="2" charset="-127"/>
          <a:cs typeface="+mn-cs"/>
        </a:defRPr>
      </a:lvl3pPr>
      <a:lvl4pPr marL="803275" indent="-228600" algn="l" defTabSz="914400" rtl="0" eaLnBrk="1" latinLnBrk="1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한컴산뜻돋움" panose="02000000000000000000" pitchFamily="2" charset="-127"/>
          <a:ea typeface="한컴산뜻돋움" panose="02000000000000000000" pitchFamily="2" charset="-127"/>
          <a:cs typeface="+mn-cs"/>
        </a:defRPr>
      </a:lvl4pPr>
      <a:lvl5pPr marL="1081088" indent="-228600" algn="l" defTabSz="914400" rtl="0" eaLnBrk="1" latinLnBrk="1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한컴산뜻돋움" panose="02000000000000000000" pitchFamily="2" charset="-127"/>
          <a:ea typeface="한컴산뜻돋움" panose="02000000000000000000" pitchFamily="2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.png"/><Relationship Id="rId18" Type="http://schemas.openxmlformats.org/officeDocument/2006/relationships/customXml" Target="../ink/ink9.xml"/><Relationship Id="rId26" Type="http://schemas.openxmlformats.org/officeDocument/2006/relationships/customXml" Target="../ink/ink13.xml"/><Relationship Id="rId3" Type="http://schemas.openxmlformats.org/officeDocument/2006/relationships/image" Target="../media/image2.png"/><Relationship Id="rId21" Type="http://schemas.openxmlformats.org/officeDocument/2006/relationships/image" Target="../media/image11.png"/><Relationship Id="rId34" Type="http://schemas.openxmlformats.org/officeDocument/2006/relationships/customXml" Target="../ink/ink17.xml"/><Relationship Id="rId7" Type="http://schemas.openxmlformats.org/officeDocument/2006/relationships/image" Target="../media/image4.png"/><Relationship Id="rId12" Type="http://schemas.openxmlformats.org/officeDocument/2006/relationships/customXml" Target="../ink/ink6.xml"/><Relationship Id="rId17" Type="http://schemas.openxmlformats.org/officeDocument/2006/relationships/image" Target="../media/image9.png"/><Relationship Id="rId25" Type="http://schemas.openxmlformats.org/officeDocument/2006/relationships/image" Target="../media/image13.png"/><Relationship Id="rId33" Type="http://schemas.openxmlformats.org/officeDocument/2006/relationships/image" Target="../media/image17.png"/><Relationship Id="rId2" Type="http://schemas.openxmlformats.org/officeDocument/2006/relationships/customXml" Target="../ink/ink1.xml"/><Relationship Id="rId16" Type="http://schemas.openxmlformats.org/officeDocument/2006/relationships/customXml" Target="../ink/ink8.xml"/><Relationship Id="rId20" Type="http://schemas.openxmlformats.org/officeDocument/2006/relationships/customXml" Target="../ink/ink10.xml"/><Relationship Id="rId29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3.xml"/><Relationship Id="rId11" Type="http://schemas.openxmlformats.org/officeDocument/2006/relationships/image" Target="../media/image6.png"/><Relationship Id="rId24" Type="http://schemas.openxmlformats.org/officeDocument/2006/relationships/customXml" Target="../ink/ink12.xml"/><Relationship Id="rId32" Type="http://schemas.openxmlformats.org/officeDocument/2006/relationships/customXml" Target="../ink/ink16.xml"/><Relationship Id="rId5" Type="http://schemas.openxmlformats.org/officeDocument/2006/relationships/image" Target="../media/image3.png"/><Relationship Id="rId15" Type="http://schemas.openxmlformats.org/officeDocument/2006/relationships/image" Target="../media/image8.png"/><Relationship Id="rId23" Type="http://schemas.openxmlformats.org/officeDocument/2006/relationships/image" Target="../media/image12.png"/><Relationship Id="rId28" Type="http://schemas.openxmlformats.org/officeDocument/2006/relationships/customXml" Target="../ink/ink14.xml"/><Relationship Id="rId10" Type="http://schemas.openxmlformats.org/officeDocument/2006/relationships/customXml" Target="../ink/ink5.xml"/><Relationship Id="rId19" Type="http://schemas.openxmlformats.org/officeDocument/2006/relationships/image" Target="../media/image10.png"/><Relationship Id="rId31" Type="http://schemas.openxmlformats.org/officeDocument/2006/relationships/image" Target="../media/image16.png"/><Relationship Id="rId4" Type="http://schemas.openxmlformats.org/officeDocument/2006/relationships/customXml" Target="../ink/ink2.xml"/><Relationship Id="rId9" Type="http://schemas.openxmlformats.org/officeDocument/2006/relationships/image" Target="../media/image5.png"/><Relationship Id="rId14" Type="http://schemas.openxmlformats.org/officeDocument/2006/relationships/customXml" Target="../ink/ink7.xml"/><Relationship Id="rId22" Type="http://schemas.openxmlformats.org/officeDocument/2006/relationships/customXml" Target="../ink/ink11.xml"/><Relationship Id="rId27" Type="http://schemas.openxmlformats.org/officeDocument/2006/relationships/image" Target="../media/image14.png"/><Relationship Id="rId30" Type="http://schemas.openxmlformats.org/officeDocument/2006/relationships/customXml" Target="../ink/ink15.xml"/><Relationship Id="rId35" Type="http://schemas.openxmlformats.org/officeDocument/2006/relationships/image" Target="../media/image18.png"/><Relationship Id="rId8" Type="http://schemas.openxmlformats.org/officeDocument/2006/relationships/customXml" Target="../ink/ink4.xml"/></Relationships>
</file>

<file path=ppt/slides/_rels/slide10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8460.png"/><Relationship Id="rId21" Type="http://schemas.openxmlformats.org/officeDocument/2006/relationships/image" Target="../media/image7980.png"/><Relationship Id="rId42" Type="http://schemas.openxmlformats.org/officeDocument/2006/relationships/customXml" Target="../ink/ink982.xml"/><Relationship Id="rId63" Type="http://schemas.openxmlformats.org/officeDocument/2006/relationships/image" Target="../media/image8190.png"/><Relationship Id="rId84" Type="http://schemas.openxmlformats.org/officeDocument/2006/relationships/customXml" Target="../ink/ink1003.xml"/><Relationship Id="rId138" Type="http://schemas.openxmlformats.org/officeDocument/2006/relationships/customXml" Target="../ink/ink1030.xml"/><Relationship Id="rId16" Type="http://schemas.openxmlformats.org/officeDocument/2006/relationships/customXml" Target="../ink/ink969.xml"/><Relationship Id="rId107" Type="http://schemas.openxmlformats.org/officeDocument/2006/relationships/image" Target="../media/image8410.png"/><Relationship Id="rId11" Type="http://schemas.openxmlformats.org/officeDocument/2006/relationships/image" Target="../media/image7930.png"/><Relationship Id="rId32" Type="http://schemas.openxmlformats.org/officeDocument/2006/relationships/customXml" Target="../ink/ink977.xml"/><Relationship Id="rId37" Type="http://schemas.openxmlformats.org/officeDocument/2006/relationships/image" Target="../media/image8060.png"/><Relationship Id="rId53" Type="http://schemas.openxmlformats.org/officeDocument/2006/relationships/image" Target="../media/image8140.png"/><Relationship Id="rId58" Type="http://schemas.openxmlformats.org/officeDocument/2006/relationships/customXml" Target="../ink/ink990.xml"/><Relationship Id="rId74" Type="http://schemas.openxmlformats.org/officeDocument/2006/relationships/customXml" Target="../ink/ink998.xml"/><Relationship Id="rId79" Type="http://schemas.openxmlformats.org/officeDocument/2006/relationships/image" Target="../media/image8270.png"/><Relationship Id="rId102" Type="http://schemas.openxmlformats.org/officeDocument/2006/relationships/customXml" Target="../ink/ink1012.xml"/><Relationship Id="rId123" Type="http://schemas.openxmlformats.org/officeDocument/2006/relationships/image" Target="../media/image8490.png"/><Relationship Id="rId128" Type="http://schemas.openxmlformats.org/officeDocument/2006/relationships/customXml" Target="../ink/ink1025.xml"/><Relationship Id="rId5" Type="http://schemas.openxmlformats.org/officeDocument/2006/relationships/image" Target="../media/image7900.png"/><Relationship Id="rId90" Type="http://schemas.openxmlformats.org/officeDocument/2006/relationships/customXml" Target="../ink/ink1006.xml"/><Relationship Id="rId95" Type="http://schemas.openxmlformats.org/officeDocument/2006/relationships/image" Target="../media/image8350.png"/><Relationship Id="rId22" Type="http://schemas.openxmlformats.org/officeDocument/2006/relationships/customXml" Target="../ink/ink972.xml"/><Relationship Id="rId27" Type="http://schemas.openxmlformats.org/officeDocument/2006/relationships/image" Target="../media/image8010.png"/><Relationship Id="rId43" Type="http://schemas.openxmlformats.org/officeDocument/2006/relationships/image" Target="../media/image8090.png"/><Relationship Id="rId48" Type="http://schemas.openxmlformats.org/officeDocument/2006/relationships/customXml" Target="../ink/ink985.xml"/><Relationship Id="rId64" Type="http://schemas.openxmlformats.org/officeDocument/2006/relationships/customXml" Target="../ink/ink993.xml"/><Relationship Id="rId69" Type="http://schemas.openxmlformats.org/officeDocument/2006/relationships/image" Target="../media/image8220.png"/><Relationship Id="rId113" Type="http://schemas.openxmlformats.org/officeDocument/2006/relationships/image" Target="../media/image8440.png"/><Relationship Id="rId118" Type="http://schemas.openxmlformats.org/officeDocument/2006/relationships/customXml" Target="../ink/ink1020.xml"/><Relationship Id="rId134" Type="http://schemas.openxmlformats.org/officeDocument/2006/relationships/customXml" Target="../ink/ink1028.xml"/><Relationship Id="rId139" Type="http://schemas.openxmlformats.org/officeDocument/2006/relationships/image" Target="../media/image947.png"/><Relationship Id="rId80" Type="http://schemas.openxmlformats.org/officeDocument/2006/relationships/customXml" Target="../ink/ink1001.xml"/><Relationship Id="rId85" Type="http://schemas.openxmlformats.org/officeDocument/2006/relationships/image" Target="../media/image8300.png"/><Relationship Id="rId12" Type="http://schemas.openxmlformats.org/officeDocument/2006/relationships/customXml" Target="../ink/ink967.xml"/><Relationship Id="rId17" Type="http://schemas.openxmlformats.org/officeDocument/2006/relationships/image" Target="../media/image7960.png"/><Relationship Id="rId33" Type="http://schemas.openxmlformats.org/officeDocument/2006/relationships/image" Target="../media/image8040.png"/><Relationship Id="rId38" Type="http://schemas.openxmlformats.org/officeDocument/2006/relationships/customXml" Target="../ink/ink980.xml"/><Relationship Id="rId59" Type="http://schemas.openxmlformats.org/officeDocument/2006/relationships/image" Target="../media/image8170.png"/><Relationship Id="rId103" Type="http://schemas.openxmlformats.org/officeDocument/2006/relationships/image" Target="../media/image8390.png"/><Relationship Id="rId108" Type="http://schemas.openxmlformats.org/officeDocument/2006/relationships/customXml" Target="../ink/ink1015.xml"/><Relationship Id="rId124" Type="http://schemas.openxmlformats.org/officeDocument/2006/relationships/customXml" Target="../ink/ink1023.xml"/><Relationship Id="rId129" Type="http://schemas.openxmlformats.org/officeDocument/2006/relationships/image" Target="../media/image8520.png"/><Relationship Id="rId54" Type="http://schemas.openxmlformats.org/officeDocument/2006/relationships/customXml" Target="../ink/ink988.xml"/><Relationship Id="rId70" Type="http://schemas.openxmlformats.org/officeDocument/2006/relationships/customXml" Target="../ink/ink996.xml"/><Relationship Id="rId75" Type="http://schemas.openxmlformats.org/officeDocument/2006/relationships/image" Target="../media/image8250.png"/><Relationship Id="rId91" Type="http://schemas.openxmlformats.org/officeDocument/2006/relationships/image" Target="../media/image8330.png"/><Relationship Id="rId96" Type="http://schemas.openxmlformats.org/officeDocument/2006/relationships/customXml" Target="../ink/ink1009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964.xml"/><Relationship Id="rId23" Type="http://schemas.openxmlformats.org/officeDocument/2006/relationships/image" Target="../media/image7990.png"/><Relationship Id="rId28" Type="http://schemas.openxmlformats.org/officeDocument/2006/relationships/customXml" Target="../ink/ink975.xml"/><Relationship Id="rId49" Type="http://schemas.openxmlformats.org/officeDocument/2006/relationships/image" Target="../media/image8120.png"/><Relationship Id="rId114" Type="http://schemas.openxmlformats.org/officeDocument/2006/relationships/customXml" Target="../ink/ink1018.xml"/><Relationship Id="rId119" Type="http://schemas.openxmlformats.org/officeDocument/2006/relationships/image" Target="../media/image8470.png"/><Relationship Id="rId44" Type="http://schemas.openxmlformats.org/officeDocument/2006/relationships/customXml" Target="../ink/ink983.xml"/><Relationship Id="rId60" Type="http://schemas.openxmlformats.org/officeDocument/2006/relationships/customXml" Target="../ink/ink991.xml"/><Relationship Id="rId65" Type="http://schemas.openxmlformats.org/officeDocument/2006/relationships/image" Target="../media/image8200.png"/><Relationship Id="rId81" Type="http://schemas.openxmlformats.org/officeDocument/2006/relationships/image" Target="../media/image8280.png"/><Relationship Id="rId86" Type="http://schemas.openxmlformats.org/officeDocument/2006/relationships/customXml" Target="../ink/ink1004.xml"/><Relationship Id="rId130" Type="http://schemas.openxmlformats.org/officeDocument/2006/relationships/customXml" Target="../ink/ink1026.xml"/><Relationship Id="rId135" Type="http://schemas.openxmlformats.org/officeDocument/2006/relationships/image" Target="../media/image8550.png"/><Relationship Id="rId13" Type="http://schemas.openxmlformats.org/officeDocument/2006/relationships/image" Target="../media/image7940.png"/><Relationship Id="rId18" Type="http://schemas.openxmlformats.org/officeDocument/2006/relationships/customXml" Target="../ink/ink970.xml"/><Relationship Id="rId39" Type="http://schemas.openxmlformats.org/officeDocument/2006/relationships/image" Target="../media/image8070.png"/><Relationship Id="rId109" Type="http://schemas.openxmlformats.org/officeDocument/2006/relationships/image" Target="../media/image8420.png"/><Relationship Id="rId34" Type="http://schemas.openxmlformats.org/officeDocument/2006/relationships/customXml" Target="../ink/ink978.xml"/><Relationship Id="rId50" Type="http://schemas.openxmlformats.org/officeDocument/2006/relationships/customXml" Target="../ink/ink986.xml"/><Relationship Id="rId55" Type="http://schemas.openxmlformats.org/officeDocument/2006/relationships/image" Target="../media/image8150.png"/><Relationship Id="rId76" Type="http://schemas.openxmlformats.org/officeDocument/2006/relationships/customXml" Target="../ink/ink999.xml"/><Relationship Id="rId97" Type="http://schemas.openxmlformats.org/officeDocument/2006/relationships/image" Target="../media/image8360.png"/><Relationship Id="rId104" Type="http://schemas.openxmlformats.org/officeDocument/2006/relationships/customXml" Target="../ink/ink1013.xml"/><Relationship Id="rId120" Type="http://schemas.openxmlformats.org/officeDocument/2006/relationships/customXml" Target="../ink/ink1021.xml"/><Relationship Id="rId125" Type="http://schemas.openxmlformats.org/officeDocument/2006/relationships/image" Target="../media/image8500.png"/><Relationship Id="rId7" Type="http://schemas.openxmlformats.org/officeDocument/2006/relationships/image" Target="../media/image7910.png"/><Relationship Id="rId71" Type="http://schemas.openxmlformats.org/officeDocument/2006/relationships/image" Target="../media/image8230.png"/><Relationship Id="rId92" Type="http://schemas.openxmlformats.org/officeDocument/2006/relationships/customXml" Target="../ink/ink1007.xml"/><Relationship Id="rId2" Type="http://schemas.openxmlformats.org/officeDocument/2006/relationships/customXml" Target="../ink/ink962.xml"/><Relationship Id="rId29" Type="http://schemas.openxmlformats.org/officeDocument/2006/relationships/image" Target="../media/image8020.png"/><Relationship Id="rId24" Type="http://schemas.openxmlformats.org/officeDocument/2006/relationships/customXml" Target="../ink/ink973.xml"/><Relationship Id="rId40" Type="http://schemas.openxmlformats.org/officeDocument/2006/relationships/customXml" Target="../ink/ink981.xml"/><Relationship Id="rId45" Type="http://schemas.openxmlformats.org/officeDocument/2006/relationships/image" Target="../media/image8101.png"/><Relationship Id="rId66" Type="http://schemas.openxmlformats.org/officeDocument/2006/relationships/customXml" Target="../ink/ink994.xml"/><Relationship Id="rId87" Type="http://schemas.openxmlformats.org/officeDocument/2006/relationships/image" Target="../media/image8310.png"/><Relationship Id="rId110" Type="http://schemas.openxmlformats.org/officeDocument/2006/relationships/customXml" Target="../ink/ink1016.xml"/><Relationship Id="rId115" Type="http://schemas.openxmlformats.org/officeDocument/2006/relationships/image" Target="../media/image8450.png"/><Relationship Id="rId131" Type="http://schemas.openxmlformats.org/officeDocument/2006/relationships/image" Target="../media/image8530.png"/><Relationship Id="rId136" Type="http://schemas.openxmlformats.org/officeDocument/2006/relationships/customXml" Target="../ink/ink1029.xml"/><Relationship Id="rId61" Type="http://schemas.openxmlformats.org/officeDocument/2006/relationships/image" Target="../media/image8180.png"/><Relationship Id="rId82" Type="http://schemas.openxmlformats.org/officeDocument/2006/relationships/customXml" Target="../ink/ink1002.xml"/><Relationship Id="rId19" Type="http://schemas.openxmlformats.org/officeDocument/2006/relationships/image" Target="../media/image7970.png"/><Relationship Id="rId14" Type="http://schemas.openxmlformats.org/officeDocument/2006/relationships/customXml" Target="../ink/ink968.xml"/><Relationship Id="rId30" Type="http://schemas.openxmlformats.org/officeDocument/2006/relationships/customXml" Target="../ink/ink976.xml"/><Relationship Id="rId35" Type="http://schemas.openxmlformats.org/officeDocument/2006/relationships/image" Target="../media/image8050.png"/><Relationship Id="rId56" Type="http://schemas.openxmlformats.org/officeDocument/2006/relationships/customXml" Target="../ink/ink989.xml"/><Relationship Id="rId77" Type="http://schemas.openxmlformats.org/officeDocument/2006/relationships/image" Target="../media/image8260.png"/><Relationship Id="rId100" Type="http://schemas.openxmlformats.org/officeDocument/2006/relationships/customXml" Target="../ink/ink1011.xml"/><Relationship Id="rId105" Type="http://schemas.openxmlformats.org/officeDocument/2006/relationships/image" Target="../media/image8400.png"/><Relationship Id="rId126" Type="http://schemas.openxmlformats.org/officeDocument/2006/relationships/customXml" Target="../ink/ink1024.xml"/><Relationship Id="rId8" Type="http://schemas.openxmlformats.org/officeDocument/2006/relationships/customXml" Target="../ink/ink965.xml"/><Relationship Id="rId51" Type="http://schemas.openxmlformats.org/officeDocument/2006/relationships/image" Target="../media/image8130.png"/><Relationship Id="rId72" Type="http://schemas.openxmlformats.org/officeDocument/2006/relationships/customXml" Target="../ink/ink997.xml"/><Relationship Id="rId93" Type="http://schemas.openxmlformats.org/officeDocument/2006/relationships/image" Target="../media/image8340.png"/><Relationship Id="rId98" Type="http://schemas.openxmlformats.org/officeDocument/2006/relationships/customXml" Target="../ink/ink1010.xml"/><Relationship Id="rId121" Type="http://schemas.openxmlformats.org/officeDocument/2006/relationships/image" Target="../media/image8480.png"/><Relationship Id="rId3" Type="http://schemas.openxmlformats.org/officeDocument/2006/relationships/image" Target="../media/image7890.png"/><Relationship Id="rId25" Type="http://schemas.openxmlformats.org/officeDocument/2006/relationships/image" Target="../media/image8000.png"/><Relationship Id="rId46" Type="http://schemas.openxmlformats.org/officeDocument/2006/relationships/customXml" Target="../ink/ink984.xml"/><Relationship Id="rId67" Type="http://schemas.openxmlformats.org/officeDocument/2006/relationships/image" Target="../media/image8210.png"/><Relationship Id="rId116" Type="http://schemas.openxmlformats.org/officeDocument/2006/relationships/customXml" Target="../ink/ink1019.xml"/><Relationship Id="rId137" Type="http://schemas.openxmlformats.org/officeDocument/2006/relationships/image" Target="../media/image8560.png"/><Relationship Id="rId20" Type="http://schemas.openxmlformats.org/officeDocument/2006/relationships/customXml" Target="../ink/ink971.xml"/><Relationship Id="rId41" Type="http://schemas.openxmlformats.org/officeDocument/2006/relationships/image" Target="../media/image8080.png"/><Relationship Id="rId62" Type="http://schemas.openxmlformats.org/officeDocument/2006/relationships/customXml" Target="../ink/ink992.xml"/><Relationship Id="rId83" Type="http://schemas.openxmlformats.org/officeDocument/2006/relationships/image" Target="../media/image8290.png"/><Relationship Id="rId88" Type="http://schemas.openxmlformats.org/officeDocument/2006/relationships/customXml" Target="../ink/ink1005.xml"/><Relationship Id="rId111" Type="http://schemas.openxmlformats.org/officeDocument/2006/relationships/image" Target="../media/image8430.png"/><Relationship Id="rId132" Type="http://schemas.openxmlformats.org/officeDocument/2006/relationships/customXml" Target="../ink/ink1027.xml"/><Relationship Id="rId15" Type="http://schemas.openxmlformats.org/officeDocument/2006/relationships/image" Target="../media/image7950.png"/><Relationship Id="rId36" Type="http://schemas.openxmlformats.org/officeDocument/2006/relationships/customXml" Target="../ink/ink979.xml"/><Relationship Id="rId57" Type="http://schemas.openxmlformats.org/officeDocument/2006/relationships/image" Target="../media/image8160.png"/><Relationship Id="rId106" Type="http://schemas.openxmlformats.org/officeDocument/2006/relationships/customXml" Target="../ink/ink1014.xml"/><Relationship Id="rId127" Type="http://schemas.openxmlformats.org/officeDocument/2006/relationships/image" Target="../media/image8510.png"/><Relationship Id="rId10" Type="http://schemas.openxmlformats.org/officeDocument/2006/relationships/customXml" Target="../ink/ink966.xml"/><Relationship Id="rId31" Type="http://schemas.openxmlformats.org/officeDocument/2006/relationships/image" Target="../media/image8030.png"/><Relationship Id="rId52" Type="http://schemas.openxmlformats.org/officeDocument/2006/relationships/customXml" Target="../ink/ink987.xml"/><Relationship Id="rId73" Type="http://schemas.openxmlformats.org/officeDocument/2006/relationships/image" Target="../media/image8240.png"/><Relationship Id="rId78" Type="http://schemas.openxmlformats.org/officeDocument/2006/relationships/customXml" Target="../ink/ink1000.xml"/><Relationship Id="rId94" Type="http://schemas.openxmlformats.org/officeDocument/2006/relationships/customXml" Target="../ink/ink1008.xml"/><Relationship Id="rId99" Type="http://schemas.openxmlformats.org/officeDocument/2006/relationships/image" Target="../media/image8370.png"/><Relationship Id="rId101" Type="http://schemas.openxmlformats.org/officeDocument/2006/relationships/image" Target="../media/image8380.png"/><Relationship Id="rId122" Type="http://schemas.openxmlformats.org/officeDocument/2006/relationships/customXml" Target="../ink/ink1022.xml"/><Relationship Id="rId4" Type="http://schemas.openxmlformats.org/officeDocument/2006/relationships/customXml" Target="../ink/ink963.xml"/><Relationship Id="rId9" Type="http://schemas.openxmlformats.org/officeDocument/2006/relationships/image" Target="../media/image7920.png"/><Relationship Id="rId26" Type="http://schemas.openxmlformats.org/officeDocument/2006/relationships/customXml" Target="../ink/ink974.xml"/><Relationship Id="rId47" Type="http://schemas.openxmlformats.org/officeDocument/2006/relationships/image" Target="../media/image8110.png"/><Relationship Id="rId68" Type="http://schemas.openxmlformats.org/officeDocument/2006/relationships/customXml" Target="../ink/ink995.xml"/><Relationship Id="rId89" Type="http://schemas.openxmlformats.org/officeDocument/2006/relationships/image" Target="../media/image8320.png"/><Relationship Id="rId112" Type="http://schemas.openxmlformats.org/officeDocument/2006/relationships/customXml" Target="../ink/ink1017.xml"/><Relationship Id="rId133" Type="http://schemas.openxmlformats.org/officeDocument/2006/relationships/image" Target="../media/image8540.png"/></Relationships>
</file>

<file path=ppt/slides/_rels/slide1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9140.png"/><Relationship Id="rId299" Type="http://schemas.openxmlformats.org/officeDocument/2006/relationships/image" Target="../media/image1005.png"/><Relationship Id="rId21" Type="http://schemas.openxmlformats.org/officeDocument/2006/relationships/image" Target="../media/image8660.png"/><Relationship Id="rId63" Type="http://schemas.openxmlformats.org/officeDocument/2006/relationships/image" Target="../media/image8870.png"/><Relationship Id="rId159" Type="http://schemas.openxmlformats.org/officeDocument/2006/relationships/image" Target="../media/image9350.png"/><Relationship Id="rId324" Type="http://schemas.openxmlformats.org/officeDocument/2006/relationships/customXml" Target="../ink/ink1192.xml"/><Relationship Id="rId366" Type="http://schemas.openxmlformats.org/officeDocument/2006/relationships/customXml" Target="../ink/ink1213.xml"/><Relationship Id="rId170" Type="http://schemas.openxmlformats.org/officeDocument/2006/relationships/customXml" Target="../ink/ink1115.xml"/><Relationship Id="rId226" Type="http://schemas.openxmlformats.org/officeDocument/2006/relationships/customXml" Target="../ink/ink1143.xml"/><Relationship Id="rId433" Type="http://schemas.openxmlformats.org/officeDocument/2006/relationships/image" Target="../media/image1072.png"/><Relationship Id="rId268" Type="http://schemas.openxmlformats.org/officeDocument/2006/relationships/customXml" Target="../ink/ink1164.xml"/><Relationship Id="rId475" Type="http://schemas.openxmlformats.org/officeDocument/2006/relationships/image" Target="../media/image1093.png"/><Relationship Id="rId32" Type="http://schemas.openxmlformats.org/officeDocument/2006/relationships/customXml" Target="../ink/ink1046.xml"/><Relationship Id="rId74" Type="http://schemas.openxmlformats.org/officeDocument/2006/relationships/customXml" Target="../ink/ink1067.xml"/><Relationship Id="rId128" Type="http://schemas.openxmlformats.org/officeDocument/2006/relationships/customXml" Target="../ink/ink1094.xml"/><Relationship Id="rId335" Type="http://schemas.openxmlformats.org/officeDocument/2006/relationships/image" Target="../media/image1023.png"/><Relationship Id="rId377" Type="http://schemas.openxmlformats.org/officeDocument/2006/relationships/image" Target="../media/image1044.png"/><Relationship Id="rId5" Type="http://schemas.openxmlformats.org/officeDocument/2006/relationships/image" Target="../media/image8580.png"/><Relationship Id="rId181" Type="http://schemas.openxmlformats.org/officeDocument/2006/relationships/image" Target="../media/image9460.png"/><Relationship Id="rId237" Type="http://schemas.openxmlformats.org/officeDocument/2006/relationships/image" Target="../media/image974.png"/><Relationship Id="rId402" Type="http://schemas.openxmlformats.org/officeDocument/2006/relationships/customXml" Target="../ink/ink1231.xml"/><Relationship Id="rId279" Type="http://schemas.openxmlformats.org/officeDocument/2006/relationships/image" Target="../media/image995.png"/><Relationship Id="rId444" Type="http://schemas.openxmlformats.org/officeDocument/2006/relationships/customXml" Target="../ink/ink1252.xml"/><Relationship Id="rId43" Type="http://schemas.openxmlformats.org/officeDocument/2006/relationships/image" Target="../media/image8770.png"/><Relationship Id="rId139" Type="http://schemas.openxmlformats.org/officeDocument/2006/relationships/image" Target="../media/image9250.png"/><Relationship Id="rId290" Type="http://schemas.openxmlformats.org/officeDocument/2006/relationships/customXml" Target="../ink/ink1175.xml"/><Relationship Id="rId304" Type="http://schemas.openxmlformats.org/officeDocument/2006/relationships/customXml" Target="../ink/ink1182.xml"/><Relationship Id="rId346" Type="http://schemas.openxmlformats.org/officeDocument/2006/relationships/customXml" Target="../ink/ink1203.xml"/><Relationship Id="rId388" Type="http://schemas.openxmlformats.org/officeDocument/2006/relationships/customXml" Target="../ink/ink1224.xml"/><Relationship Id="rId85" Type="http://schemas.openxmlformats.org/officeDocument/2006/relationships/image" Target="../media/image8980.png"/><Relationship Id="rId150" Type="http://schemas.openxmlformats.org/officeDocument/2006/relationships/customXml" Target="../ink/ink1105.xml"/><Relationship Id="rId192" Type="http://schemas.openxmlformats.org/officeDocument/2006/relationships/customXml" Target="../ink/ink1126.xml"/><Relationship Id="rId206" Type="http://schemas.openxmlformats.org/officeDocument/2006/relationships/customXml" Target="../ink/ink1133.xml"/><Relationship Id="rId413" Type="http://schemas.openxmlformats.org/officeDocument/2006/relationships/image" Target="../media/image1062.png"/><Relationship Id="rId248" Type="http://schemas.openxmlformats.org/officeDocument/2006/relationships/customXml" Target="../ink/ink1154.xml"/><Relationship Id="rId455" Type="http://schemas.openxmlformats.org/officeDocument/2006/relationships/image" Target="../media/image1083.png"/><Relationship Id="rId12" Type="http://schemas.openxmlformats.org/officeDocument/2006/relationships/customXml" Target="../ink/ink1036.xml"/><Relationship Id="rId108" Type="http://schemas.openxmlformats.org/officeDocument/2006/relationships/customXml" Target="../ink/ink1084.xml"/><Relationship Id="rId315" Type="http://schemas.openxmlformats.org/officeDocument/2006/relationships/image" Target="../media/image1013.png"/><Relationship Id="rId357" Type="http://schemas.openxmlformats.org/officeDocument/2006/relationships/image" Target="../media/image1034.png"/><Relationship Id="rId54" Type="http://schemas.openxmlformats.org/officeDocument/2006/relationships/customXml" Target="../ink/ink1057.xml"/><Relationship Id="rId96" Type="http://schemas.openxmlformats.org/officeDocument/2006/relationships/customXml" Target="../ink/ink1078.xml"/><Relationship Id="rId161" Type="http://schemas.openxmlformats.org/officeDocument/2006/relationships/image" Target="../media/image9360.png"/><Relationship Id="rId217" Type="http://schemas.openxmlformats.org/officeDocument/2006/relationships/image" Target="../media/image964.png"/><Relationship Id="rId399" Type="http://schemas.openxmlformats.org/officeDocument/2006/relationships/image" Target="../media/image1055.png"/><Relationship Id="rId259" Type="http://schemas.openxmlformats.org/officeDocument/2006/relationships/image" Target="../media/image985.png"/><Relationship Id="rId424" Type="http://schemas.openxmlformats.org/officeDocument/2006/relationships/customXml" Target="../ink/ink1242.xml"/><Relationship Id="rId466" Type="http://schemas.openxmlformats.org/officeDocument/2006/relationships/customXml" Target="../ink/ink1263.xml"/><Relationship Id="rId23" Type="http://schemas.openxmlformats.org/officeDocument/2006/relationships/image" Target="../media/image8670.png"/><Relationship Id="rId119" Type="http://schemas.openxmlformats.org/officeDocument/2006/relationships/image" Target="../media/image9150.png"/><Relationship Id="rId270" Type="http://schemas.openxmlformats.org/officeDocument/2006/relationships/customXml" Target="../ink/ink1165.xml"/><Relationship Id="rId326" Type="http://schemas.openxmlformats.org/officeDocument/2006/relationships/customXml" Target="../ink/ink1193.xml"/><Relationship Id="rId65" Type="http://schemas.openxmlformats.org/officeDocument/2006/relationships/image" Target="../media/image8880.png"/><Relationship Id="rId130" Type="http://schemas.openxmlformats.org/officeDocument/2006/relationships/customXml" Target="../ink/ink1095.xml"/><Relationship Id="rId368" Type="http://schemas.openxmlformats.org/officeDocument/2006/relationships/customXml" Target="../ink/ink1214.xml"/><Relationship Id="rId172" Type="http://schemas.openxmlformats.org/officeDocument/2006/relationships/customXml" Target="../ink/ink1116.xml"/><Relationship Id="rId228" Type="http://schemas.openxmlformats.org/officeDocument/2006/relationships/customXml" Target="../ink/ink1144.xml"/><Relationship Id="rId435" Type="http://schemas.openxmlformats.org/officeDocument/2006/relationships/image" Target="../media/image1073.png"/><Relationship Id="rId477" Type="http://schemas.openxmlformats.org/officeDocument/2006/relationships/image" Target="../media/image1094.png"/><Relationship Id="rId281" Type="http://schemas.openxmlformats.org/officeDocument/2006/relationships/image" Target="../media/image996.png"/><Relationship Id="rId337" Type="http://schemas.openxmlformats.org/officeDocument/2006/relationships/image" Target="../media/image1024.png"/><Relationship Id="rId34" Type="http://schemas.openxmlformats.org/officeDocument/2006/relationships/customXml" Target="../ink/ink1047.xml"/><Relationship Id="rId76" Type="http://schemas.openxmlformats.org/officeDocument/2006/relationships/customXml" Target="../ink/ink1068.xml"/><Relationship Id="rId141" Type="http://schemas.openxmlformats.org/officeDocument/2006/relationships/image" Target="../media/image9260.png"/><Relationship Id="rId379" Type="http://schemas.openxmlformats.org/officeDocument/2006/relationships/image" Target="../media/image1045.png"/><Relationship Id="rId7" Type="http://schemas.openxmlformats.org/officeDocument/2006/relationships/image" Target="../media/image8590.png"/><Relationship Id="rId183" Type="http://schemas.openxmlformats.org/officeDocument/2006/relationships/image" Target="../media/image9470.png"/><Relationship Id="rId239" Type="http://schemas.openxmlformats.org/officeDocument/2006/relationships/image" Target="../media/image975.png"/><Relationship Id="rId390" Type="http://schemas.openxmlformats.org/officeDocument/2006/relationships/customXml" Target="../ink/ink1225.xml"/><Relationship Id="rId404" Type="http://schemas.openxmlformats.org/officeDocument/2006/relationships/customXml" Target="../ink/ink1232.xml"/><Relationship Id="rId446" Type="http://schemas.openxmlformats.org/officeDocument/2006/relationships/customXml" Target="../ink/ink1253.xml"/><Relationship Id="rId250" Type="http://schemas.openxmlformats.org/officeDocument/2006/relationships/customXml" Target="../ink/ink1155.xml"/><Relationship Id="rId292" Type="http://schemas.openxmlformats.org/officeDocument/2006/relationships/customXml" Target="../ink/ink1176.xml"/><Relationship Id="rId306" Type="http://schemas.openxmlformats.org/officeDocument/2006/relationships/customXml" Target="../ink/ink1183.xml"/><Relationship Id="rId45" Type="http://schemas.openxmlformats.org/officeDocument/2006/relationships/image" Target="../media/image8780.png"/><Relationship Id="rId87" Type="http://schemas.openxmlformats.org/officeDocument/2006/relationships/image" Target="../media/image8990.png"/><Relationship Id="rId110" Type="http://schemas.openxmlformats.org/officeDocument/2006/relationships/customXml" Target="../ink/ink1085.xml"/><Relationship Id="rId348" Type="http://schemas.openxmlformats.org/officeDocument/2006/relationships/customXml" Target="../ink/ink1204.xml"/><Relationship Id="rId152" Type="http://schemas.openxmlformats.org/officeDocument/2006/relationships/customXml" Target="../ink/ink1106.xml"/><Relationship Id="rId194" Type="http://schemas.openxmlformats.org/officeDocument/2006/relationships/customXml" Target="../ink/ink1127.xml"/><Relationship Id="rId208" Type="http://schemas.openxmlformats.org/officeDocument/2006/relationships/customXml" Target="../ink/ink1134.xml"/><Relationship Id="rId415" Type="http://schemas.openxmlformats.org/officeDocument/2006/relationships/image" Target="../media/image1063.png"/><Relationship Id="rId457" Type="http://schemas.openxmlformats.org/officeDocument/2006/relationships/image" Target="../media/image1084.png"/><Relationship Id="rId261" Type="http://schemas.openxmlformats.org/officeDocument/2006/relationships/image" Target="../media/image986.png"/><Relationship Id="rId14" Type="http://schemas.openxmlformats.org/officeDocument/2006/relationships/customXml" Target="../ink/ink1037.xml"/><Relationship Id="rId56" Type="http://schemas.openxmlformats.org/officeDocument/2006/relationships/customXml" Target="../ink/ink1058.xml"/><Relationship Id="rId317" Type="http://schemas.openxmlformats.org/officeDocument/2006/relationships/image" Target="../media/image1014.png"/><Relationship Id="rId359" Type="http://schemas.openxmlformats.org/officeDocument/2006/relationships/image" Target="../media/image1035.png"/><Relationship Id="rId98" Type="http://schemas.openxmlformats.org/officeDocument/2006/relationships/customXml" Target="../ink/ink1079.xml"/><Relationship Id="rId121" Type="http://schemas.openxmlformats.org/officeDocument/2006/relationships/image" Target="../media/image9160.png"/><Relationship Id="rId163" Type="http://schemas.openxmlformats.org/officeDocument/2006/relationships/image" Target="../media/image9370.png"/><Relationship Id="rId219" Type="http://schemas.openxmlformats.org/officeDocument/2006/relationships/image" Target="../media/image965.png"/><Relationship Id="rId370" Type="http://schemas.openxmlformats.org/officeDocument/2006/relationships/customXml" Target="../ink/ink1215.xml"/><Relationship Id="rId426" Type="http://schemas.openxmlformats.org/officeDocument/2006/relationships/customXml" Target="../ink/ink1243.xml"/><Relationship Id="rId230" Type="http://schemas.openxmlformats.org/officeDocument/2006/relationships/customXml" Target="../ink/ink1145.xml"/><Relationship Id="rId468" Type="http://schemas.openxmlformats.org/officeDocument/2006/relationships/customXml" Target="../ink/ink1264.xml"/><Relationship Id="rId25" Type="http://schemas.openxmlformats.org/officeDocument/2006/relationships/image" Target="../media/image8680.png"/><Relationship Id="rId67" Type="http://schemas.openxmlformats.org/officeDocument/2006/relationships/image" Target="../media/image8890.png"/><Relationship Id="rId272" Type="http://schemas.openxmlformats.org/officeDocument/2006/relationships/customXml" Target="../ink/ink1166.xml"/><Relationship Id="rId328" Type="http://schemas.openxmlformats.org/officeDocument/2006/relationships/customXml" Target="../ink/ink1194.xml"/><Relationship Id="rId132" Type="http://schemas.openxmlformats.org/officeDocument/2006/relationships/customXml" Target="../ink/ink1096.xml"/><Relationship Id="rId174" Type="http://schemas.openxmlformats.org/officeDocument/2006/relationships/customXml" Target="../ink/ink1117.xml"/><Relationship Id="rId381" Type="http://schemas.openxmlformats.org/officeDocument/2006/relationships/image" Target="../media/image1046.png"/><Relationship Id="rId241" Type="http://schemas.openxmlformats.org/officeDocument/2006/relationships/image" Target="../media/image976.png"/><Relationship Id="rId437" Type="http://schemas.openxmlformats.org/officeDocument/2006/relationships/image" Target="../media/image1074.png"/><Relationship Id="rId36" Type="http://schemas.openxmlformats.org/officeDocument/2006/relationships/customXml" Target="../ink/ink1048.xml"/><Relationship Id="rId283" Type="http://schemas.openxmlformats.org/officeDocument/2006/relationships/image" Target="../media/image997.png"/><Relationship Id="rId339" Type="http://schemas.openxmlformats.org/officeDocument/2006/relationships/image" Target="../media/image1025.png"/><Relationship Id="rId78" Type="http://schemas.openxmlformats.org/officeDocument/2006/relationships/customXml" Target="../ink/ink1069.xml"/><Relationship Id="rId101" Type="http://schemas.openxmlformats.org/officeDocument/2006/relationships/image" Target="../media/image9060.png"/><Relationship Id="rId143" Type="http://schemas.openxmlformats.org/officeDocument/2006/relationships/image" Target="../media/image9270.png"/><Relationship Id="rId185" Type="http://schemas.openxmlformats.org/officeDocument/2006/relationships/image" Target="../media/image948.png"/><Relationship Id="rId350" Type="http://schemas.openxmlformats.org/officeDocument/2006/relationships/customXml" Target="../ink/ink1205.xml"/><Relationship Id="rId406" Type="http://schemas.openxmlformats.org/officeDocument/2006/relationships/customXml" Target="../ink/ink1233.xml"/><Relationship Id="rId9" Type="http://schemas.openxmlformats.org/officeDocument/2006/relationships/image" Target="../media/image8600.png"/><Relationship Id="rId210" Type="http://schemas.openxmlformats.org/officeDocument/2006/relationships/customXml" Target="../ink/ink1135.xml"/><Relationship Id="rId392" Type="http://schemas.openxmlformats.org/officeDocument/2006/relationships/customXml" Target="../ink/ink1226.xml"/><Relationship Id="rId448" Type="http://schemas.openxmlformats.org/officeDocument/2006/relationships/customXml" Target="../ink/ink1254.xml"/><Relationship Id="rId252" Type="http://schemas.openxmlformats.org/officeDocument/2006/relationships/customXml" Target="../ink/ink1156.xml"/><Relationship Id="rId294" Type="http://schemas.openxmlformats.org/officeDocument/2006/relationships/customXml" Target="../ink/ink1177.xml"/><Relationship Id="rId308" Type="http://schemas.openxmlformats.org/officeDocument/2006/relationships/customXml" Target="../ink/ink1184.xml"/><Relationship Id="rId47" Type="http://schemas.openxmlformats.org/officeDocument/2006/relationships/image" Target="../media/image8790.png"/><Relationship Id="rId89" Type="http://schemas.openxmlformats.org/officeDocument/2006/relationships/image" Target="../media/image9000.png"/><Relationship Id="rId112" Type="http://schemas.openxmlformats.org/officeDocument/2006/relationships/customXml" Target="../ink/ink1086.xml"/><Relationship Id="rId154" Type="http://schemas.openxmlformats.org/officeDocument/2006/relationships/customXml" Target="../ink/ink1107.xml"/><Relationship Id="rId361" Type="http://schemas.openxmlformats.org/officeDocument/2006/relationships/image" Target="../media/image1036.png"/><Relationship Id="rId196" Type="http://schemas.openxmlformats.org/officeDocument/2006/relationships/customXml" Target="../ink/ink1128.xml"/><Relationship Id="rId417" Type="http://schemas.openxmlformats.org/officeDocument/2006/relationships/image" Target="../media/image1064.png"/><Relationship Id="rId459" Type="http://schemas.openxmlformats.org/officeDocument/2006/relationships/image" Target="../media/image1085.png"/><Relationship Id="rId16" Type="http://schemas.openxmlformats.org/officeDocument/2006/relationships/customXml" Target="../ink/ink1038.xml"/><Relationship Id="rId221" Type="http://schemas.openxmlformats.org/officeDocument/2006/relationships/image" Target="../media/image966.png"/><Relationship Id="rId263" Type="http://schemas.openxmlformats.org/officeDocument/2006/relationships/image" Target="../media/image987.png"/><Relationship Id="rId319" Type="http://schemas.openxmlformats.org/officeDocument/2006/relationships/image" Target="../media/image1015.png"/><Relationship Id="rId470" Type="http://schemas.openxmlformats.org/officeDocument/2006/relationships/customXml" Target="../ink/ink1265.xml"/><Relationship Id="rId58" Type="http://schemas.openxmlformats.org/officeDocument/2006/relationships/customXml" Target="../ink/ink1059.xml"/><Relationship Id="rId123" Type="http://schemas.openxmlformats.org/officeDocument/2006/relationships/image" Target="../media/image9170.png"/><Relationship Id="rId330" Type="http://schemas.openxmlformats.org/officeDocument/2006/relationships/customXml" Target="../ink/ink1195.xml"/><Relationship Id="rId165" Type="http://schemas.openxmlformats.org/officeDocument/2006/relationships/image" Target="../media/image9380.png"/><Relationship Id="rId372" Type="http://schemas.openxmlformats.org/officeDocument/2006/relationships/customXml" Target="../ink/ink1216.xml"/><Relationship Id="rId428" Type="http://schemas.openxmlformats.org/officeDocument/2006/relationships/customXml" Target="../ink/ink1244.xml"/><Relationship Id="rId232" Type="http://schemas.openxmlformats.org/officeDocument/2006/relationships/customXml" Target="../ink/ink1146.xml"/><Relationship Id="rId274" Type="http://schemas.openxmlformats.org/officeDocument/2006/relationships/customXml" Target="../ink/ink1167.xml"/><Relationship Id="rId27" Type="http://schemas.openxmlformats.org/officeDocument/2006/relationships/image" Target="../media/image8690.png"/><Relationship Id="rId69" Type="http://schemas.openxmlformats.org/officeDocument/2006/relationships/image" Target="../media/image8900.png"/><Relationship Id="rId134" Type="http://schemas.openxmlformats.org/officeDocument/2006/relationships/customXml" Target="../ink/ink1097.xml"/><Relationship Id="rId80" Type="http://schemas.openxmlformats.org/officeDocument/2006/relationships/customXml" Target="../ink/ink1070.xml"/><Relationship Id="rId176" Type="http://schemas.openxmlformats.org/officeDocument/2006/relationships/customXml" Target="../ink/ink1118.xml"/><Relationship Id="rId341" Type="http://schemas.openxmlformats.org/officeDocument/2006/relationships/image" Target="../media/image1026.png"/><Relationship Id="rId383" Type="http://schemas.openxmlformats.org/officeDocument/2006/relationships/image" Target="../media/image1047.png"/><Relationship Id="rId439" Type="http://schemas.openxmlformats.org/officeDocument/2006/relationships/image" Target="../media/image1075.png"/><Relationship Id="rId201" Type="http://schemas.openxmlformats.org/officeDocument/2006/relationships/image" Target="../media/image956.png"/><Relationship Id="rId243" Type="http://schemas.openxmlformats.org/officeDocument/2006/relationships/image" Target="../media/image977.png"/><Relationship Id="rId285" Type="http://schemas.openxmlformats.org/officeDocument/2006/relationships/image" Target="../media/image998.png"/><Relationship Id="rId450" Type="http://schemas.openxmlformats.org/officeDocument/2006/relationships/customXml" Target="../ink/ink1255.xml"/><Relationship Id="rId38" Type="http://schemas.openxmlformats.org/officeDocument/2006/relationships/customXml" Target="../ink/ink1049.xml"/><Relationship Id="rId103" Type="http://schemas.openxmlformats.org/officeDocument/2006/relationships/image" Target="../media/image9070.png"/><Relationship Id="rId310" Type="http://schemas.openxmlformats.org/officeDocument/2006/relationships/customXml" Target="../ink/ink1185.xml"/><Relationship Id="rId91" Type="http://schemas.openxmlformats.org/officeDocument/2006/relationships/image" Target="../media/image9010.png"/><Relationship Id="rId145" Type="http://schemas.openxmlformats.org/officeDocument/2006/relationships/image" Target="../media/image9280.png"/><Relationship Id="rId187" Type="http://schemas.openxmlformats.org/officeDocument/2006/relationships/image" Target="../media/image949.png"/><Relationship Id="rId352" Type="http://schemas.openxmlformats.org/officeDocument/2006/relationships/customXml" Target="../ink/ink1206.xml"/><Relationship Id="rId394" Type="http://schemas.openxmlformats.org/officeDocument/2006/relationships/customXml" Target="../ink/ink1227.xml"/><Relationship Id="rId408" Type="http://schemas.openxmlformats.org/officeDocument/2006/relationships/customXml" Target="../ink/ink1234.xml"/><Relationship Id="rId212" Type="http://schemas.openxmlformats.org/officeDocument/2006/relationships/customXml" Target="../ink/ink1136.xml"/><Relationship Id="rId254" Type="http://schemas.openxmlformats.org/officeDocument/2006/relationships/customXml" Target="../ink/ink1157.xml"/><Relationship Id="rId49" Type="http://schemas.openxmlformats.org/officeDocument/2006/relationships/image" Target="../media/image8800.png"/><Relationship Id="rId114" Type="http://schemas.openxmlformats.org/officeDocument/2006/relationships/customXml" Target="../ink/ink1087.xml"/><Relationship Id="rId296" Type="http://schemas.openxmlformats.org/officeDocument/2006/relationships/customXml" Target="../ink/ink1178.xml"/><Relationship Id="rId461" Type="http://schemas.openxmlformats.org/officeDocument/2006/relationships/image" Target="../media/image1086.png"/><Relationship Id="rId60" Type="http://schemas.openxmlformats.org/officeDocument/2006/relationships/customXml" Target="../ink/ink1060.xml"/><Relationship Id="rId156" Type="http://schemas.openxmlformats.org/officeDocument/2006/relationships/customXml" Target="../ink/ink1108.xml"/><Relationship Id="rId198" Type="http://schemas.openxmlformats.org/officeDocument/2006/relationships/customXml" Target="../ink/ink1129.xml"/><Relationship Id="rId321" Type="http://schemas.openxmlformats.org/officeDocument/2006/relationships/image" Target="../media/image1016.png"/><Relationship Id="rId363" Type="http://schemas.openxmlformats.org/officeDocument/2006/relationships/image" Target="../media/image1037.png"/><Relationship Id="rId419" Type="http://schemas.openxmlformats.org/officeDocument/2006/relationships/image" Target="../media/image1065.png"/><Relationship Id="rId223" Type="http://schemas.openxmlformats.org/officeDocument/2006/relationships/image" Target="../media/image967.png"/><Relationship Id="rId430" Type="http://schemas.openxmlformats.org/officeDocument/2006/relationships/customXml" Target="../ink/ink1245.xml"/><Relationship Id="rId18" Type="http://schemas.openxmlformats.org/officeDocument/2006/relationships/customXml" Target="../ink/ink1039.xml"/><Relationship Id="rId265" Type="http://schemas.openxmlformats.org/officeDocument/2006/relationships/image" Target="../media/image988.png"/><Relationship Id="rId472" Type="http://schemas.openxmlformats.org/officeDocument/2006/relationships/customXml" Target="../ink/ink1266.xml"/><Relationship Id="rId125" Type="http://schemas.openxmlformats.org/officeDocument/2006/relationships/image" Target="../media/image9180.png"/><Relationship Id="rId167" Type="http://schemas.openxmlformats.org/officeDocument/2006/relationships/image" Target="../media/image9390.png"/><Relationship Id="rId332" Type="http://schemas.openxmlformats.org/officeDocument/2006/relationships/customXml" Target="../ink/ink1196.xml"/><Relationship Id="rId374" Type="http://schemas.openxmlformats.org/officeDocument/2006/relationships/customXml" Target="../ink/ink1217.xml"/><Relationship Id="rId71" Type="http://schemas.openxmlformats.org/officeDocument/2006/relationships/image" Target="../media/image8910.png"/><Relationship Id="rId234" Type="http://schemas.openxmlformats.org/officeDocument/2006/relationships/customXml" Target="../ink/ink1147.xml"/><Relationship Id="rId2" Type="http://schemas.openxmlformats.org/officeDocument/2006/relationships/customXml" Target="../ink/ink1031.xml"/><Relationship Id="rId29" Type="http://schemas.openxmlformats.org/officeDocument/2006/relationships/image" Target="../media/image8700.png"/><Relationship Id="rId276" Type="http://schemas.openxmlformats.org/officeDocument/2006/relationships/customXml" Target="../ink/ink1168.xml"/><Relationship Id="rId441" Type="http://schemas.openxmlformats.org/officeDocument/2006/relationships/image" Target="../media/image1076.png"/><Relationship Id="rId40" Type="http://schemas.openxmlformats.org/officeDocument/2006/relationships/customXml" Target="../ink/ink1050.xml"/><Relationship Id="rId136" Type="http://schemas.openxmlformats.org/officeDocument/2006/relationships/customXml" Target="../ink/ink1098.xml"/><Relationship Id="rId178" Type="http://schemas.openxmlformats.org/officeDocument/2006/relationships/customXml" Target="../ink/ink1119.xml"/><Relationship Id="rId301" Type="http://schemas.openxmlformats.org/officeDocument/2006/relationships/image" Target="../media/image1006.png"/><Relationship Id="rId343" Type="http://schemas.openxmlformats.org/officeDocument/2006/relationships/image" Target="../media/image1027.png"/><Relationship Id="rId82" Type="http://schemas.openxmlformats.org/officeDocument/2006/relationships/customXml" Target="../ink/ink1071.xml"/><Relationship Id="rId203" Type="http://schemas.openxmlformats.org/officeDocument/2006/relationships/image" Target="../media/image957.png"/><Relationship Id="rId385" Type="http://schemas.openxmlformats.org/officeDocument/2006/relationships/image" Target="../media/image1048.png"/><Relationship Id="rId245" Type="http://schemas.openxmlformats.org/officeDocument/2006/relationships/image" Target="../media/image978.png"/><Relationship Id="rId287" Type="http://schemas.openxmlformats.org/officeDocument/2006/relationships/image" Target="../media/image999.png"/><Relationship Id="rId410" Type="http://schemas.openxmlformats.org/officeDocument/2006/relationships/customXml" Target="../ink/ink1235.xml"/><Relationship Id="rId452" Type="http://schemas.openxmlformats.org/officeDocument/2006/relationships/customXml" Target="../ink/ink1256.xml"/><Relationship Id="rId105" Type="http://schemas.openxmlformats.org/officeDocument/2006/relationships/image" Target="../media/image9080.png"/><Relationship Id="rId147" Type="http://schemas.openxmlformats.org/officeDocument/2006/relationships/image" Target="../media/image9290.png"/><Relationship Id="rId312" Type="http://schemas.openxmlformats.org/officeDocument/2006/relationships/customXml" Target="../ink/ink1186.xml"/><Relationship Id="rId354" Type="http://schemas.openxmlformats.org/officeDocument/2006/relationships/customXml" Target="../ink/ink1207.xml"/><Relationship Id="rId51" Type="http://schemas.openxmlformats.org/officeDocument/2006/relationships/image" Target="../media/image8810.png"/><Relationship Id="rId72" Type="http://schemas.openxmlformats.org/officeDocument/2006/relationships/customXml" Target="../ink/ink1066.xml"/><Relationship Id="rId93" Type="http://schemas.openxmlformats.org/officeDocument/2006/relationships/image" Target="../media/image9020.png"/><Relationship Id="rId189" Type="http://schemas.openxmlformats.org/officeDocument/2006/relationships/image" Target="../media/image950.png"/><Relationship Id="rId375" Type="http://schemas.openxmlformats.org/officeDocument/2006/relationships/image" Target="../media/image1043.png"/><Relationship Id="rId396" Type="http://schemas.openxmlformats.org/officeDocument/2006/relationships/customXml" Target="../ink/ink1228.xml"/><Relationship Id="rId3" Type="http://schemas.openxmlformats.org/officeDocument/2006/relationships/image" Target="../media/image8570.png"/><Relationship Id="rId214" Type="http://schemas.openxmlformats.org/officeDocument/2006/relationships/customXml" Target="../ink/ink1137.xml"/><Relationship Id="rId235" Type="http://schemas.openxmlformats.org/officeDocument/2006/relationships/image" Target="../media/image973.png"/><Relationship Id="rId256" Type="http://schemas.openxmlformats.org/officeDocument/2006/relationships/customXml" Target="../ink/ink1158.xml"/><Relationship Id="rId277" Type="http://schemas.openxmlformats.org/officeDocument/2006/relationships/image" Target="../media/image994.png"/><Relationship Id="rId298" Type="http://schemas.openxmlformats.org/officeDocument/2006/relationships/customXml" Target="../ink/ink1179.xml"/><Relationship Id="rId400" Type="http://schemas.openxmlformats.org/officeDocument/2006/relationships/customXml" Target="../ink/ink1230.xml"/><Relationship Id="rId421" Type="http://schemas.openxmlformats.org/officeDocument/2006/relationships/image" Target="../media/image1066.png"/><Relationship Id="rId442" Type="http://schemas.openxmlformats.org/officeDocument/2006/relationships/customXml" Target="../ink/ink1251.xml"/><Relationship Id="rId463" Type="http://schemas.openxmlformats.org/officeDocument/2006/relationships/image" Target="../media/image1087.png"/><Relationship Id="rId116" Type="http://schemas.openxmlformats.org/officeDocument/2006/relationships/customXml" Target="../ink/ink1088.xml"/><Relationship Id="rId137" Type="http://schemas.openxmlformats.org/officeDocument/2006/relationships/image" Target="../media/image9240.png"/><Relationship Id="rId158" Type="http://schemas.openxmlformats.org/officeDocument/2006/relationships/customXml" Target="../ink/ink1109.xml"/><Relationship Id="rId302" Type="http://schemas.openxmlformats.org/officeDocument/2006/relationships/customXml" Target="../ink/ink1181.xml"/><Relationship Id="rId323" Type="http://schemas.openxmlformats.org/officeDocument/2006/relationships/image" Target="../media/image1017.png"/><Relationship Id="rId344" Type="http://schemas.openxmlformats.org/officeDocument/2006/relationships/customXml" Target="../ink/ink1202.xml"/><Relationship Id="rId20" Type="http://schemas.openxmlformats.org/officeDocument/2006/relationships/customXml" Target="../ink/ink1040.xml"/><Relationship Id="rId41" Type="http://schemas.openxmlformats.org/officeDocument/2006/relationships/image" Target="../media/image8760.png"/><Relationship Id="rId62" Type="http://schemas.openxmlformats.org/officeDocument/2006/relationships/customXml" Target="../ink/ink1061.xml"/><Relationship Id="rId83" Type="http://schemas.openxmlformats.org/officeDocument/2006/relationships/image" Target="../media/image8970.png"/><Relationship Id="rId179" Type="http://schemas.openxmlformats.org/officeDocument/2006/relationships/image" Target="../media/image9450.png"/><Relationship Id="rId365" Type="http://schemas.openxmlformats.org/officeDocument/2006/relationships/image" Target="../media/image1038.png"/><Relationship Id="rId386" Type="http://schemas.openxmlformats.org/officeDocument/2006/relationships/customXml" Target="../ink/ink1223.xml"/><Relationship Id="rId190" Type="http://schemas.openxmlformats.org/officeDocument/2006/relationships/customXml" Target="../ink/ink1125.xml"/><Relationship Id="rId204" Type="http://schemas.openxmlformats.org/officeDocument/2006/relationships/customXml" Target="../ink/ink1132.xml"/><Relationship Id="rId225" Type="http://schemas.openxmlformats.org/officeDocument/2006/relationships/image" Target="../media/image968.png"/><Relationship Id="rId246" Type="http://schemas.openxmlformats.org/officeDocument/2006/relationships/customXml" Target="../ink/ink1153.xml"/><Relationship Id="rId267" Type="http://schemas.openxmlformats.org/officeDocument/2006/relationships/image" Target="../media/image989.png"/><Relationship Id="rId288" Type="http://schemas.openxmlformats.org/officeDocument/2006/relationships/customXml" Target="../ink/ink1174.xml"/><Relationship Id="rId411" Type="http://schemas.openxmlformats.org/officeDocument/2006/relationships/image" Target="../media/image1061.png"/><Relationship Id="rId432" Type="http://schemas.openxmlformats.org/officeDocument/2006/relationships/customXml" Target="../ink/ink1246.xml"/><Relationship Id="rId453" Type="http://schemas.openxmlformats.org/officeDocument/2006/relationships/image" Target="../media/image1082.png"/><Relationship Id="rId474" Type="http://schemas.openxmlformats.org/officeDocument/2006/relationships/customXml" Target="../ink/ink1267.xml"/><Relationship Id="rId106" Type="http://schemas.openxmlformats.org/officeDocument/2006/relationships/customXml" Target="../ink/ink1083.xml"/><Relationship Id="rId127" Type="http://schemas.openxmlformats.org/officeDocument/2006/relationships/image" Target="../media/image9190.png"/><Relationship Id="rId313" Type="http://schemas.openxmlformats.org/officeDocument/2006/relationships/image" Target="../media/image1012.png"/><Relationship Id="rId10" Type="http://schemas.openxmlformats.org/officeDocument/2006/relationships/customXml" Target="../ink/ink1035.xml"/><Relationship Id="rId31" Type="http://schemas.openxmlformats.org/officeDocument/2006/relationships/image" Target="../media/image8710.png"/><Relationship Id="rId52" Type="http://schemas.openxmlformats.org/officeDocument/2006/relationships/customXml" Target="../ink/ink1056.xml"/><Relationship Id="rId73" Type="http://schemas.openxmlformats.org/officeDocument/2006/relationships/image" Target="../media/image8920.png"/><Relationship Id="rId94" Type="http://schemas.openxmlformats.org/officeDocument/2006/relationships/customXml" Target="../ink/ink1077.xml"/><Relationship Id="rId148" Type="http://schemas.openxmlformats.org/officeDocument/2006/relationships/customXml" Target="../ink/ink1104.xml"/><Relationship Id="rId169" Type="http://schemas.openxmlformats.org/officeDocument/2006/relationships/image" Target="../media/image9400.png"/><Relationship Id="rId334" Type="http://schemas.openxmlformats.org/officeDocument/2006/relationships/customXml" Target="../ink/ink1197.xml"/><Relationship Id="rId355" Type="http://schemas.openxmlformats.org/officeDocument/2006/relationships/image" Target="../media/image1033.png"/><Relationship Id="rId376" Type="http://schemas.openxmlformats.org/officeDocument/2006/relationships/customXml" Target="../ink/ink1218.xml"/><Relationship Id="rId397" Type="http://schemas.openxmlformats.org/officeDocument/2006/relationships/image" Target="../media/image1054.png"/><Relationship Id="rId4" Type="http://schemas.openxmlformats.org/officeDocument/2006/relationships/customXml" Target="../ink/ink1032.xml"/><Relationship Id="rId180" Type="http://schemas.openxmlformats.org/officeDocument/2006/relationships/customXml" Target="../ink/ink1120.xml"/><Relationship Id="rId215" Type="http://schemas.openxmlformats.org/officeDocument/2006/relationships/image" Target="../media/image963.png"/><Relationship Id="rId236" Type="http://schemas.openxmlformats.org/officeDocument/2006/relationships/customXml" Target="../ink/ink1148.xml"/><Relationship Id="rId257" Type="http://schemas.openxmlformats.org/officeDocument/2006/relationships/image" Target="../media/image984.png"/><Relationship Id="rId278" Type="http://schemas.openxmlformats.org/officeDocument/2006/relationships/customXml" Target="../ink/ink1169.xml"/><Relationship Id="rId401" Type="http://schemas.openxmlformats.org/officeDocument/2006/relationships/image" Target="../media/image1056.png"/><Relationship Id="rId422" Type="http://schemas.openxmlformats.org/officeDocument/2006/relationships/customXml" Target="../ink/ink1241.xml"/><Relationship Id="rId443" Type="http://schemas.openxmlformats.org/officeDocument/2006/relationships/image" Target="../media/image1077.png"/><Relationship Id="rId464" Type="http://schemas.openxmlformats.org/officeDocument/2006/relationships/customXml" Target="../ink/ink1262.xml"/><Relationship Id="rId303" Type="http://schemas.openxmlformats.org/officeDocument/2006/relationships/image" Target="../media/image1007.png"/><Relationship Id="rId42" Type="http://schemas.openxmlformats.org/officeDocument/2006/relationships/customXml" Target="../ink/ink1051.xml"/><Relationship Id="rId84" Type="http://schemas.openxmlformats.org/officeDocument/2006/relationships/customXml" Target="../ink/ink1072.xml"/><Relationship Id="rId138" Type="http://schemas.openxmlformats.org/officeDocument/2006/relationships/customXml" Target="../ink/ink1099.xml"/><Relationship Id="rId345" Type="http://schemas.openxmlformats.org/officeDocument/2006/relationships/image" Target="../media/image1028.png"/><Relationship Id="rId387" Type="http://schemas.openxmlformats.org/officeDocument/2006/relationships/image" Target="../media/image1049.png"/><Relationship Id="rId191" Type="http://schemas.openxmlformats.org/officeDocument/2006/relationships/image" Target="../media/image951.png"/><Relationship Id="rId205" Type="http://schemas.openxmlformats.org/officeDocument/2006/relationships/image" Target="../media/image958.png"/><Relationship Id="rId247" Type="http://schemas.openxmlformats.org/officeDocument/2006/relationships/image" Target="../media/image979.png"/><Relationship Id="rId412" Type="http://schemas.openxmlformats.org/officeDocument/2006/relationships/customXml" Target="../ink/ink1236.xml"/><Relationship Id="rId107" Type="http://schemas.openxmlformats.org/officeDocument/2006/relationships/image" Target="../media/image9090.png"/><Relationship Id="rId289" Type="http://schemas.openxmlformats.org/officeDocument/2006/relationships/image" Target="../media/image1000.png"/><Relationship Id="rId454" Type="http://schemas.openxmlformats.org/officeDocument/2006/relationships/customXml" Target="../ink/ink1257.xml"/><Relationship Id="rId11" Type="http://schemas.openxmlformats.org/officeDocument/2006/relationships/image" Target="../media/image8610.png"/><Relationship Id="rId53" Type="http://schemas.openxmlformats.org/officeDocument/2006/relationships/image" Target="../media/image8820.png"/><Relationship Id="rId149" Type="http://schemas.openxmlformats.org/officeDocument/2006/relationships/image" Target="../media/image9300.png"/><Relationship Id="rId314" Type="http://schemas.openxmlformats.org/officeDocument/2006/relationships/customXml" Target="../ink/ink1187.xml"/><Relationship Id="rId356" Type="http://schemas.openxmlformats.org/officeDocument/2006/relationships/customXml" Target="../ink/ink1208.xml"/><Relationship Id="rId398" Type="http://schemas.openxmlformats.org/officeDocument/2006/relationships/customXml" Target="../ink/ink1229.xml"/><Relationship Id="rId95" Type="http://schemas.openxmlformats.org/officeDocument/2006/relationships/image" Target="../media/image9030.png"/><Relationship Id="rId160" Type="http://schemas.openxmlformats.org/officeDocument/2006/relationships/customXml" Target="../ink/ink1110.xml"/><Relationship Id="rId216" Type="http://schemas.openxmlformats.org/officeDocument/2006/relationships/customXml" Target="../ink/ink1138.xml"/><Relationship Id="rId423" Type="http://schemas.openxmlformats.org/officeDocument/2006/relationships/image" Target="../media/image1067.png"/><Relationship Id="rId258" Type="http://schemas.openxmlformats.org/officeDocument/2006/relationships/customXml" Target="../ink/ink1159.xml"/><Relationship Id="rId465" Type="http://schemas.openxmlformats.org/officeDocument/2006/relationships/image" Target="../media/image1088.png"/><Relationship Id="rId22" Type="http://schemas.openxmlformats.org/officeDocument/2006/relationships/customXml" Target="../ink/ink1041.xml"/><Relationship Id="rId64" Type="http://schemas.openxmlformats.org/officeDocument/2006/relationships/customXml" Target="../ink/ink1062.xml"/><Relationship Id="rId118" Type="http://schemas.openxmlformats.org/officeDocument/2006/relationships/customXml" Target="../ink/ink1089.xml"/><Relationship Id="rId325" Type="http://schemas.openxmlformats.org/officeDocument/2006/relationships/image" Target="../media/image1018.png"/><Relationship Id="rId367" Type="http://schemas.openxmlformats.org/officeDocument/2006/relationships/image" Target="../media/image1039.png"/><Relationship Id="rId171" Type="http://schemas.openxmlformats.org/officeDocument/2006/relationships/image" Target="../media/image9410.png"/><Relationship Id="rId227" Type="http://schemas.openxmlformats.org/officeDocument/2006/relationships/image" Target="../media/image969.png"/><Relationship Id="rId269" Type="http://schemas.openxmlformats.org/officeDocument/2006/relationships/image" Target="../media/image990.png"/><Relationship Id="rId434" Type="http://schemas.openxmlformats.org/officeDocument/2006/relationships/customXml" Target="../ink/ink1247.xml"/><Relationship Id="rId476" Type="http://schemas.openxmlformats.org/officeDocument/2006/relationships/customXml" Target="../ink/ink1268.xml"/><Relationship Id="rId33" Type="http://schemas.openxmlformats.org/officeDocument/2006/relationships/image" Target="../media/image8720.png"/><Relationship Id="rId129" Type="http://schemas.openxmlformats.org/officeDocument/2006/relationships/image" Target="../media/image9200.png"/><Relationship Id="rId280" Type="http://schemas.openxmlformats.org/officeDocument/2006/relationships/customXml" Target="../ink/ink1170.xml"/><Relationship Id="rId336" Type="http://schemas.openxmlformats.org/officeDocument/2006/relationships/customXml" Target="../ink/ink1198.xml"/><Relationship Id="rId75" Type="http://schemas.openxmlformats.org/officeDocument/2006/relationships/image" Target="../media/image8930.png"/><Relationship Id="rId140" Type="http://schemas.openxmlformats.org/officeDocument/2006/relationships/customXml" Target="../ink/ink1100.xml"/><Relationship Id="rId182" Type="http://schemas.openxmlformats.org/officeDocument/2006/relationships/customXml" Target="../ink/ink1121.xml"/><Relationship Id="rId378" Type="http://schemas.openxmlformats.org/officeDocument/2006/relationships/customXml" Target="../ink/ink1219.xml"/><Relationship Id="rId403" Type="http://schemas.openxmlformats.org/officeDocument/2006/relationships/image" Target="../media/image1057.png"/><Relationship Id="rId6" Type="http://schemas.openxmlformats.org/officeDocument/2006/relationships/customXml" Target="../ink/ink1033.xml"/><Relationship Id="rId238" Type="http://schemas.openxmlformats.org/officeDocument/2006/relationships/customXml" Target="../ink/ink1149.xml"/><Relationship Id="rId445" Type="http://schemas.openxmlformats.org/officeDocument/2006/relationships/image" Target="../media/image1078.png"/><Relationship Id="rId291" Type="http://schemas.openxmlformats.org/officeDocument/2006/relationships/image" Target="../media/image1001.png"/><Relationship Id="rId305" Type="http://schemas.openxmlformats.org/officeDocument/2006/relationships/image" Target="../media/image1008.png"/><Relationship Id="rId347" Type="http://schemas.openxmlformats.org/officeDocument/2006/relationships/image" Target="../media/image1029.png"/><Relationship Id="rId44" Type="http://schemas.openxmlformats.org/officeDocument/2006/relationships/customXml" Target="../ink/ink1052.xml"/><Relationship Id="rId86" Type="http://schemas.openxmlformats.org/officeDocument/2006/relationships/customXml" Target="../ink/ink1073.xml"/><Relationship Id="rId151" Type="http://schemas.openxmlformats.org/officeDocument/2006/relationships/image" Target="../media/image9310.png"/><Relationship Id="rId389" Type="http://schemas.openxmlformats.org/officeDocument/2006/relationships/image" Target="../media/image1050.png"/><Relationship Id="rId193" Type="http://schemas.openxmlformats.org/officeDocument/2006/relationships/image" Target="../media/image952.png"/><Relationship Id="rId207" Type="http://schemas.openxmlformats.org/officeDocument/2006/relationships/image" Target="../media/image959.png"/><Relationship Id="rId249" Type="http://schemas.openxmlformats.org/officeDocument/2006/relationships/image" Target="../media/image980.png"/><Relationship Id="rId414" Type="http://schemas.openxmlformats.org/officeDocument/2006/relationships/customXml" Target="../ink/ink1237.xml"/><Relationship Id="rId456" Type="http://schemas.openxmlformats.org/officeDocument/2006/relationships/customXml" Target="../ink/ink1258.xml"/><Relationship Id="rId13" Type="http://schemas.openxmlformats.org/officeDocument/2006/relationships/image" Target="../media/image8620.png"/><Relationship Id="rId109" Type="http://schemas.openxmlformats.org/officeDocument/2006/relationships/image" Target="../media/image9101.png"/><Relationship Id="rId260" Type="http://schemas.openxmlformats.org/officeDocument/2006/relationships/customXml" Target="../ink/ink1160.xml"/><Relationship Id="rId316" Type="http://schemas.openxmlformats.org/officeDocument/2006/relationships/customXml" Target="../ink/ink1188.xml"/><Relationship Id="rId55" Type="http://schemas.openxmlformats.org/officeDocument/2006/relationships/image" Target="../media/image8830.png"/><Relationship Id="rId97" Type="http://schemas.openxmlformats.org/officeDocument/2006/relationships/image" Target="../media/image9040.png"/><Relationship Id="rId120" Type="http://schemas.openxmlformats.org/officeDocument/2006/relationships/customXml" Target="../ink/ink1090.xml"/><Relationship Id="rId358" Type="http://schemas.openxmlformats.org/officeDocument/2006/relationships/customXml" Target="../ink/ink1209.xml"/><Relationship Id="rId162" Type="http://schemas.openxmlformats.org/officeDocument/2006/relationships/customXml" Target="../ink/ink1111.xml"/><Relationship Id="rId218" Type="http://schemas.openxmlformats.org/officeDocument/2006/relationships/customXml" Target="../ink/ink1139.xml"/><Relationship Id="rId425" Type="http://schemas.openxmlformats.org/officeDocument/2006/relationships/image" Target="../media/image1068.png"/><Relationship Id="rId467" Type="http://schemas.openxmlformats.org/officeDocument/2006/relationships/image" Target="../media/image1089.png"/><Relationship Id="rId271" Type="http://schemas.openxmlformats.org/officeDocument/2006/relationships/image" Target="../media/image991.png"/><Relationship Id="rId24" Type="http://schemas.openxmlformats.org/officeDocument/2006/relationships/customXml" Target="../ink/ink1042.xml"/><Relationship Id="rId66" Type="http://schemas.openxmlformats.org/officeDocument/2006/relationships/customXml" Target="../ink/ink1063.xml"/><Relationship Id="rId131" Type="http://schemas.openxmlformats.org/officeDocument/2006/relationships/image" Target="../media/image9210.png"/><Relationship Id="rId327" Type="http://schemas.openxmlformats.org/officeDocument/2006/relationships/image" Target="../media/image1019.png"/><Relationship Id="rId369" Type="http://schemas.openxmlformats.org/officeDocument/2006/relationships/image" Target="../media/image1040.png"/><Relationship Id="rId173" Type="http://schemas.openxmlformats.org/officeDocument/2006/relationships/image" Target="../media/image9420.png"/><Relationship Id="rId229" Type="http://schemas.openxmlformats.org/officeDocument/2006/relationships/image" Target="../media/image970.png"/><Relationship Id="rId380" Type="http://schemas.openxmlformats.org/officeDocument/2006/relationships/customXml" Target="../ink/ink1220.xml"/><Relationship Id="rId436" Type="http://schemas.openxmlformats.org/officeDocument/2006/relationships/customXml" Target="../ink/ink1248.xml"/><Relationship Id="rId240" Type="http://schemas.openxmlformats.org/officeDocument/2006/relationships/customXml" Target="../ink/ink1150.xml"/><Relationship Id="rId35" Type="http://schemas.openxmlformats.org/officeDocument/2006/relationships/image" Target="../media/image8730.png"/><Relationship Id="rId77" Type="http://schemas.openxmlformats.org/officeDocument/2006/relationships/image" Target="../media/image8940.png"/><Relationship Id="rId100" Type="http://schemas.openxmlformats.org/officeDocument/2006/relationships/customXml" Target="../ink/ink1080.xml"/><Relationship Id="rId282" Type="http://schemas.openxmlformats.org/officeDocument/2006/relationships/customXml" Target="../ink/ink1171.xml"/><Relationship Id="rId338" Type="http://schemas.openxmlformats.org/officeDocument/2006/relationships/customXml" Target="../ink/ink1199.xml"/><Relationship Id="rId8" Type="http://schemas.openxmlformats.org/officeDocument/2006/relationships/customXml" Target="../ink/ink1034.xml"/><Relationship Id="rId142" Type="http://schemas.openxmlformats.org/officeDocument/2006/relationships/customXml" Target="../ink/ink1101.xml"/><Relationship Id="rId184" Type="http://schemas.openxmlformats.org/officeDocument/2006/relationships/customXml" Target="../ink/ink1122.xml"/><Relationship Id="rId391" Type="http://schemas.openxmlformats.org/officeDocument/2006/relationships/image" Target="../media/image1051.png"/><Relationship Id="rId405" Type="http://schemas.openxmlformats.org/officeDocument/2006/relationships/image" Target="../media/image1058.png"/><Relationship Id="rId447" Type="http://schemas.openxmlformats.org/officeDocument/2006/relationships/image" Target="../media/image1079.png"/><Relationship Id="rId251" Type="http://schemas.openxmlformats.org/officeDocument/2006/relationships/image" Target="../media/image981.png"/><Relationship Id="rId46" Type="http://schemas.openxmlformats.org/officeDocument/2006/relationships/customXml" Target="../ink/ink1053.xml"/><Relationship Id="rId293" Type="http://schemas.openxmlformats.org/officeDocument/2006/relationships/image" Target="../media/image1002.png"/><Relationship Id="rId307" Type="http://schemas.openxmlformats.org/officeDocument/2006/relationships/image" Target="../media/image1009.png"/><Relationship Id="rId349" Type="http://schemas.openxmlformats.org/officeDocument/2006/relationships/image" Target="../media/image1030.png"/><Relationship Id="rId88" Type="http://schemas.openxmlformats.org/officeDocument/2006/relationships/customXml" Target="../ink/ink1074.xml"/><Relationship Id="rId111" Type="http://schemas.openxmlformats.org/officeDocument/2006/relationships/image" Target="../media/image9110.png"/><Relationship Id="rId153" Type="http://schemas.openxmlformats.org/officeDocument/2006/relationships/image" Target="../media/image9320.png"/><Relationship Id="rId195" Type="http://schemas.openxmlformats.org/officeDocument/2006/relationships/image" Target="../media/image953.png"/><Relationship Id="rId209" Type="http://schemas.openxmlformats.org/officeDocument/2006/relationships/image" Target="../media/image960.png"/><Relationship Id="rId360" Type="http://schemas.openxmlformats.org/officeDocument/2006/relationships/customXml" Target="../ink/ink1210.xml"/><Relationship Id="rId416" Type="http://schemas.openxmlformats.org/officeDocument/2006/relationships/customXml" Target="../ink/ink1238.xml"/><Relationship Id="rId220" Type="http://schemas.openxmlformats.org/officeDocument/2006/relationships/customXml" Target="../ink/ink1140.xml"/><Relationship Id="rId458" Type="http://schemas.openxmlformats.org/officeDocument/2006/relationships/customXml" Target="../ink/ink1259.xml"/><Relationship Id="rId15" Type="http://schemas.openxmlformats.org/officeDocument/2006/relationships/image" Target="../media/image8630.png"/><Relationship Id="rId57" Type="http://schemas.openxmlformats.org/officeDocument/2006/relationships/image" Target="../media/image8840.png"/><Relationship Id="rId262" Type="http://schemas.openxmlformats.org/officeDocument/2006/relationships/customXml" Target="../ink/ink1161.xml"/><Relationship Id="rId318" Type="http://schemas.openxmlformats.org/officeDocument/2006/relationships/customXml" Target="../ink/ink1189.xml"/><Relationship Id="rId99" Type="http://schemas.openxmlformats.org/officeDocument/2006/relationships/image" Target="../media/image9050.png"/><Relationship Id="rId122" Type="http://schemas.openxmlformats.org/officeDocument/2006/relationships/customXml" Target="../ink/ink1091.xml"/><Relationship Id="rId164" Type="http://schemas.openxmlformats.org/officeDocument/2006/relationships/customXml" Target="../ink/ink1112.xml"/><Relationship Id="rId371" Type="http://schemas.openxmlformats.org/officeDocument/2006/relationships/image" Target="../media/image1041.png"/><Relationship Id="rId427" Type="http://schemas.openxmlformats.org/officeDocument/2006/relationships/image" Target="../media/image1069.png"/><Relationship Id="rId469" Type="http://schemas.openxmlformats.org/officeDocument/2006/relationships/image" Target="../media/image1090.png"/><Relationship Id="rId26" Type="http://schemas.openxmlformats.org/officeDocument/2006/relationships/customXml" Target="../ink/ink1043.xml"/><Relationship Id="rId231" Type="http://schemas.openxmlformats.org/officeDocument/2006/relationships/image" Target="../media/image971.png"/><Relationship Id="rId273" Type="http://schemas.openxmlformats.org/officeDocument/2006/relationships/image" Target="../media/image992.png"/><Relationship Id="rId329" Type="http://schemas.openxmlformats.org/officeDocument/2006/relationships/image" Target="../media/image1020.png"/><Relationship Id="rId68" Type="http://schemas.openxmlformats.org/officeDocument/2006/relationships/customXml" Target="../ink/ink1064.xml"/><Relationship Id="rId133" Type="http://schemas.openxmlformats.org/officeDocument/2006/relationships/image" Target="../media/image9220.png"/><Relationship Id="rId175" Type="http://schemas.openxmlformats.org/officeDocument/2006/relationships/image" Target="../media/image9430.png"/><Relationship Id="rId340" Type="http://schemas.openxmlformats.org/officeDocument/2006/relationships/customXml" Target="../ink/ink1200.xml"/><Relationship Id="rId200" Type="http://schemas.openxmlformats.org/officeDocument/2006/relationships/customXml" Target="../ink/ink1130.xml"/><Relationship Id="rId382" Type="http://schemas.openxmlformats.org/officeDocument/2006/relationships/customXml" Target="../ink/ink1221.xml"/><Relationship Id="rId438" Type="http://schemas.openxmlformats.org/officeDocument/2006/relationships/customXml" Target="../ink/ink1249.xml"/><Relationship Id="rId242" Type="http://schemas.openxmlformats.org/officeDocument/2006/relationships/customXml" Target="../ink/ink1151.xml"/><Relationship Id="rId284" Type="http://schemas.openxmlformats.org/officeDocument/2006/relationships/customXml" Target="../ink/ink1172.xml"/><Relationship Id="rId37" Type="http://schemas.openxmlformats.org/officeDocument/2006/relationships/image" Target="../media/image8740.png"/><Relationship Id="rId79" Type="http://schemas.openxmlformats.org/officeDocument/2006/relationships/image" Target="../media/image8950.png"/><Relationship Id="rId102" Type="http://schemas.openxmlformats.org/officeDocument/2006/relationships/customXml" Target="../ink/ink1081.xml"/><Relationship Id="rId144" Type="http://schemas.openxmlformats.org/officeDocument/2006/relationships/customXml" Target="../ink/ink1102.xml"/><Relationship Id="rId90" Type="http://schemas.openxmlformats.org/officeDocument/2006/relationships/customXml" Target="../ink/ink1075.xml"/><Relationship Id="rId186" Type="http://schemas.openxmlformats.org/officeDocument/2006/relationships/customXml" Target="../ink/ink1123.xml"/><Relationship Id="rId351" Type="http://schemas.openxmlformats.org/officeDocument/2006/relationships/image" Target="../media/image1031.png"/><Relationship Id="rId393" Type="http://schemas.openxmlformats.org/officeDocument/2006/relationships/image" Target="../media/image1052.png"/><Relationship Id="rId407" Type="http://schemas.openxmlformats.org/officeDocument/2006/relationships/image" Target="../media/image1059.png"/><Relationship Id="rId449" Type="http://schemas.openxmlformats.org/officeDocument/2006/relationships/image" Target="../media/image1080.png"/><Relationship Id="rId211" Type="http://schemas.openxmlformats.org/officeDocument/2006/relationships/image" Target="../media/image961.png"/><Relationship Id="rId253" Type="http://schemas.openxmlformats.org/officeDocument/2006/relationships/image" Target="../media/image982.png"/><Relationship Id="rId295" Type="http://schemas.openxmlformats.org/officeDocument/2006/relationships/image" Target="../media/image1003.png"/><Relationship Id="rId309" Type="http://schemas.openxmlformats.org/officeDocument/2006/relationships/image" Target="../media/image1010.png"/><Relationship Id="rId460" Type="http://schemas.openxmlformats.org/officeDocument/2006/relationships/customXml" Target="../ink/ink1260.xml"/><Relationship Id="rId48" Type="http://schemas.openxmlformats.org/officeDocument/2006/relationships/customXml" Target="../ink/ink1054.xml"/><Relationship Id="rId113" Type="http://schemas.openxmlformats.org/officeDocument/2006/relationships/image" Target="../media/image9120.png"/><Relationship Id="rId320" Type="http://schemas.openxmlformats.org/officeDocument/2006/relationships/customXml" Target="../ink/ink1190.xml"/><Relationship Id="rId155" Type="http://schemas.openxmlformats.org/officeDocument/2006/relationships/image" Target="../media/image9330.png"/><Relationship Id="rId197" Type="http://schemas.openxmlformats.org/officeDocument/2006/relationships/image" Target="../media/image954.png"/><Relationship Id="rId362" Type="http://schemas.openxmlformats.org/officeDocument/2006/relationships/customXml" Target="../ink/ink1211.xml"/><Relationship Id="rId418" Type="http://schemas.openxmlformats.org/officeDocument/2006/relationships/customXml" Target="../ink/ink1239.xml"/><Relationship Id="rId222" Type="http://schemas.openxmlformats.org/officeDocument/2006/relationships/customXml" Target="../ink/ink1141.xml"/><Relationship Id="rId264" Type="http://schemas.openxmlformats.org/officeDocument/2006/relationships/customXml" Target="../ink/ink1162.xml"/><Relationship Id="rId471" Type="http://schemas.openxmlformats.org/officeDocument/2006/relationships/image" Target="../media/image1091.png"/><Relationship Id="rId17" Type="http://schemas.openxmlformats.org/officeDocument/2006/relationships/image" Target="../media/image8640.png"/><Relationship Id="rId59" Type="http://schemas.openxmlformats.org/officeDocument/2006/relationships/image" Target="../media/image8850.png"/><Relationship Id="rId124" Type="http://schemas.openxmlformats.org/officeDocument/2006/relationships/customXml" Target="../ink/ink1092.xml"/><Relationship Id="rId70" Type="http://schemas.openxmlformats.org/officeDocument/2006/relationships/customXml" Target="../ink/ink1065.xml"/><Relationship Id="rId166" Type="http://schemas.openxmlformats.org/officeDocument/2006/relationships/customXml" Target="../ink/ink1113.xml"/><Relationship Id="rId331" Type="http://schemas.openxmlformats.org/officeDocument/2006/relationships/image" Target="../media/image1021.png"/><Relationship Id="rId373" Type="http://schemas.openxmlformats.org/officeDocument/2006/relationships/image" Target="../media/image1042.png"/><Relationship Id="rId429" Type="http://schemas.openxmlformats.org/officeDocument/2006/relationships/image" Target="../media/image1070.png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972.png"/><Relationship Id="rId440" Type="http://schemas.openxmlformats.org/officeDocument/2006/relationships/customXml" Target="../ink/ink1250.xml"/><Relationship Id="rId28" Type="http://schemas.openxmlformats.org/officeDocument/2006/relationships/customXml" Target="../ink/ink1044.xml"/><Relationship Id="rId275" Type="http://schemas.openxmlformats.org/officeDocument/2006/relationships/image" Target="../media/image993.png"/><Relationship Id="rId300" Type="http://schemas.openxmlformats.org/officeDocument/2006/relationships/customXml" Target="../ink/ink1180.xml"/><Relationship Id="rId81" Type="http://schemas.openxmlformats.org/officeDocument/2006/relationships/image" Target="../media/image8960.png"/><Relationship Id="rId135" Type="http://schemas.openxmlformats.org/officeDocument/2006/relationships/image" Target="../media/image9230.png"/><Relationship Id="rId177" Type="http://schemas.openxmlformats.org/officeDocument/2006/relationships/image" Target="../media/image9440.png"/><Relationship Id="rId342" Type="http://schemas.openxmlformats.org/officeDocument/2006/relationships/customXml" Target="../ink/ink1201.xml"/><Relationship Id="rId384" Type="http://schemas.openxmlformats.org/officeDocument/2006/relationships/customXml" Target="../ink/ink1222.xml"/><Relationship Id="rId202" Type="http://schemas.openxmlformats.org/officeDocument/2006/relationships/customXml" Target="../ink/ink1131.xml"/><Relationship Id="rId244" Type="http://schemas.openxmlformats.org/officeDocument/2006/relationships/customXml" Target="../ink/ink1152.xml"/><Relationship Id="rId39" Type="http://schemas.openxmlformats.org/officeDocument/2006/relationships/image" Target="../media/image8750.png"/><Relationship Id="rId286" Type="http://schemas.openxmlformats.org/officeDocument/2006/relationships/customXml" Target="../ink/ink1173.xml"/><Relationship Id="rId451" Type="http://schemas.openxmlformats.org/officeDocument/2006/relationships/image" Target="../media/image1081.png"/><Relationship Id="rId50" Type="http://schemas.openxmlformats.org/officeDocument/2006/relationships/customXml" Target="../ink/ink1055.xml"/><Relationship Id="rId104" Type="http://schemas.openxmlformats.org/officeDocument/2006/relationships/customXml" Target="../ink/ink1082.xml"/><Relationship Id="rId146" Type="http://schemas.openxmlformats.org/officeDocument/2006/relationships/customXml" Target="../ink/ink1103.xml"/><Relationship Id="rId188" Type="http://schemas.openxmlformats.org/officeDocument/2006/relationships/customXml" Target="../ink/ink1124.xml"/><Relationship Id="rId311" Type="http://schemas.openxmlformats.org/officeDocument/2006/relationships/image" Target="../media/image1011.png"/><Relationship Id="rId353" Type="http://schemas.openxmlformats.org/officeDocument/2006/relationships/image" Target="../media/image1032.png"/><Relationship Id="rId395" Type="http://schemas.openxmlformats.org/officeDocument/2006/relationships/image" Target="../media/image1053.png"/><Relationship Id="rId409" Type="http://schemas.openxmlformats.org/officeDocument/2006/relationships/image" Target="../media/image1060.png"/><Relationship Id="rId92" Type="http://schemas.openxmlformats.org/officeDocument/2006/relationships/customXml" Target="../ink/ink1076.xml"/><Relationship Id="rId213" Type="http://schemas.openxmlformats.org/officeDocument/2006/relationships/image" Target="../media/image962.png"/><Relationship Id="rId420" Type="http://schemas.openxmlformats.org/officeDocument/2006/relationships/customXml" Target="../ink/ink1240.xml"/><Relationship Id="rId255" Type="http://schemas.openxmlformats.org/officeDocument/2006/relationships/image" Target="../media/image983.png"/><Relationship Id="rId297" Type="http://schemas.openxmlformats.org/officeDocument/2006/relationships/image" Target="../media/image1004.png"/><Relationship Id="rId462" Type="http://schemas.openxmlformats.org/officeDocument/2006/relationships/customXml" Target="../ink/ink1261.xml"/><Relationship Id="rId115" Type="http://schemas.openxmlformats.org/officeDocument/2006/relationships/image" Target="../media/image9130.png"/><Relationship Id="rId157" Type="http://schemas.openxmlformats.org/officeDocument/2006/relationships/image" Target="../media/image9340.png"/><Relationship Id="rId322" Type="http://schemas.openxmlformats.org/officeDocument/2006/relationships/customXml" Target="../ink/ink1191.xml"/><Relationship Id="rId364" Type="http://schemas.openxmlformats.org/officeDocument/2006/relationships/customXml" Target="../ink/ink1212.xml"/><Relationship Id="rId61" Type="http://schemas.openxmlformats.org/officeDocument/2006/relationships/image" Target="../media/image8860.png"/><Relationship Id="rId199" Type="http://schemas.openxmlformats.org/officeDocument/2006/relationships/image" Target="../media/image955.png"/><Relationship Id="rId19" Type="http://schemas.openxmlformats.org/officeDocument/2006/relationships/image" Target="../media/image8650.png"/><Relationship Id="rId224" Type="http://schemas.openxmlformats.org/officeDocument/2006/relationships/customXml" Target="../ink/ink1142.xml"/><Relationship Id="rId266" Type="http://schemas.openxmlformats.org/officeDocument/2006/relationships/customXml" Target="../ink/ink1163.xml"/><Relationship Id="rId431" Type="http://schemas.openxmlformats.org/officeDocument/2006/relationships/image" Target="../media/image1071.png"/><Relationship Id="rId473" Type="http://schemas.openxmlformats.org/officeDocument/2006/relationships/image" Target="../media/image1092.png"/><Relationship Id="rId30" Type="http://schemas.openxmlformats.org/officeDocument/2006/relationships/customXml" Target="../ink/ink1045.xml"/><Relationship Id="rId126" Type="http://schemas.openxmlformats.org/officeDocument/2006/relationships/customXml" Target="../ink/ink1093.xml"/><Relationship Id="rId168" Type="http://schemas.openxmlformats.org/officeDocument/2006/relationships/customXml" Target="../ink/ink1114.xml"/><Relationship Id="rId333" Type="http://schemas.openxmlformats.org/officeDocument/2006/relationships/image" Target="../media/image1022.png"/></Relationships>
</file>

<file path=ppt/slides/_rels/slide12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1326.xml"/><Relationship Id="rId299" Type="http://schemas.openxmlformats.org/officeDocument/2006/relationships/customXml" Target="../ink/ink1417.xml"/><Relationship Id="rId21" Type="http://schemas.openxmlformats.org/officeDocument/2006/relationships/customXml" Target="../ink/ink1278.xml"/><Relationship Id="rId63" Type="http://schemas.openxmlformats.org/officeDocument/2006/relationships/customXml" Target="../ink/ink1299.xml"/><Relationship Id="rId159" Type="http://schemas.openxmlformats.org/officeDocument/2006/relationships/customXml" Target="../ink/ink1347.xml"/><Relationship Id="rId324" Type="http://schemas.openxmlformats.org/officeDocument/2006/relationships/image" Target="../media/image1254.png"/><Relationship Id="rId366" Type="http://schemas.openxmlformats.org/officeDocument/2006/relationships/image" Target="../media/image1275.png"/><Relationship Id="rId170" Type="http://schemas.openxmlformats.org/officeDocument/2006/relationships/image" Target="../media/image1177.png"/><Relationship Id="rId226" Type="http://schemas.openxmlformats.org/officeDocument/2006/relationships/image" Target="../media/image1205.png"/><Relationship Id="rId433" Type="http://schemas.openxmlformats.org/officeDocument/2006/relationships/customXml" Target="../ink/ink1484.xml"/><Relationship Id="rId268" Type="http://schemas.openxmlformats.org/officeDocument/2006/relationships/image" Target="../media/image1226.png"/><Relationship Id="rId32" Type="http://schemas.openxmlformats.org/officeDocument/2006/relationships/image" Target="../media/image1108.png"/><Relationship Id="rId74" Type="http://schemas.openxmlformats.org/officeDocument/2006/relationships/image" Target="../media/image1129.png"/><Relationship Id="rId128" Type="http://schemas.openxmlformats.org/officeDocument/2006/relationships/image" Target="../media/image1156.png"/><Relationship Id="rId335" Type="http://schemas.openxmlformats.org/officeDocument/2006/relationships/customXml" Target="../ink/ink1435.xml"/><Relationship Id="rId377" Type="http://schemas.openxmlformats.org/officeDocument/2006/relationships/customXml" Target="../ink/ink1456.xml"/><Relationship Id="rId5" Type="http://schemas.openxmlformats.org/officeDocument/2006/relationships/customXml" Target="../ink/ink1270.xml"/><Relationship Id="rId181" Type="http://schemas.openxmlformats.org/officeDocument/2006/relationships/customXml" Target="../ink/ink1358.xml"/><Relationship Id="rId237" Type="http://schemas.openxmlformats.org/officeDocument/2006/relationships/customXml" Target="../ink/ink1386.xml"/><Relationship Id="rId402" Type="http://schemas.openxmlformats.org/officeDocument/2006/relationships/image" Target="../media/image1293.png"/><Relationship Id="rId279" Type="http://schemas.openxmlformats.org/officeDocument/2006/relationships/customXml" Target="../ink/ink1407.xml"/><Relationship Id="rId444" Type="http://schemas.openxmlformats.org/officeDocument/2006/relationships/image" Target="../media/image1314.png"/><Relationship Id="rId43" Type="http://schemas.openxmlformats.org/officeDocument/2006/relationships/customXml" Target="../ink/ink1289.xml"/><Relationship Id="rId139" Type="http://schemas.openxmlformats.org/officeDocument/2006/relationships/customXml" Target="../ink/ink1337.xml"/><Relationship Id="rId290" Type="http://schemas.openxmlformats.org/officeDocument/2006/relationships/image" Target="../media/image1237.png"/><Relationship Id="rId304" Type="http://schemas.openxmlformats.org/officeDocument/2006/relationships/image" Target="../media/image1244.png"/><Relationship Id="rId346" Type="http://schemas.openxmlformats.org/officeDocument/2006/relationships/image" Target="../media/image1265.png"/><Relationship Id="rId388" Type="http://schemas.openxmlformats.org/officeDocument/2006/relationships/image" Target="../media/image1286.png"/><Relationship Id="rId85" Type="http://schemas.openxmlformats.org/officeDocument/2006/relationships/customXml" Target="../ink/ink1310.xml"/><Relationship Id="rId150" Type="http://schemas.openxmlformats.org/officeDocument/2006/relationships/image" Target="../media/image1167.png"/><Relationship Id="rId192" Type="http://schemas.openxmlformats.org/officeDocument/2006/relationships/image" Target="../media/image1188.png"/><Relationship Id="rId206" Type="http://schemas.openxmlformats.org/officeDocument/2006/relationships/image" Target="../media/image1195.png"/><Relationship Id="rId413" Type="http://schemas.openxmlformats.org/officeDocument/2006/relationships/customXml" Target="../ink/ink1474.xml"/><Relationship Id="rId248" Type="http://schemas.openxmlformats.org/officeDocument/2006/relationships/image" Target="../media/image1216.png"/><Relationship Id="rId455" Type="http://schemas.openxmlformats.org/officeDocument/2006/relationships/customXml" Target="../ink/ink1495.xml"/><Relationship Id="rId12" Type="http://schemas.openxmlformats.org/officeDocument/2006/relationships/image" Target="../media/image1098.png"/><Relationship Id="rId108" Type="http://schemas.openxmlformats.org/officeDocument/2006/relationships/image" Target="../media/image1146.png"/><Relationship Id="rId315" Type="http://schemas.openxmlformats.org/officeDocument/2006/relationships/customXml" Target="../ink/ink1425.xml"/><Relationship Id="rId357" Type="http://schemas.openxmlformats.org/officeDocument/2006/relationships/customXml" Target="../ink/ink1446.xml"/><Relationship Id="rId54" Type="http://schemas.openxmlformats.org/officeDocument/2006/relationships/image" Target="../media/image1119.png"/><Relationship Id="rId96" Type="http://schemas.openxmlformats.org/officeDocument/2006/relationships/image" Target="../media/image1140.png"/><Relationship Id="rId161" Type="http://schemas.openxmlformats.org/officeDocument/2006/relationships/customXml" Target="../ink/ink1348.xml"/><Relationship Id="rId217" Type="http://schemas.openxmlformats.org/officeDocument/2006/relationships/customXml" Target="../ink/ink1376.xml"/><Relationship Id="rId399" Type="http://schemas.openxmlformats.org/officeDocument/2006/relationships/customXml" Target="../ink/ink1467.xml"/><Relationship Id="rId259" Type="http://schemas.openxmlformats.org/officeDocument/2006/relationships/customXml" Target="../ink/ink1397.xml"/><Relationship Id="rId424" Type="http://schemas.openxmlformats.org/officeDocument/2006/relationships/image" Target="../media/image1304.png"/><Relationship Id="rId466" Type="http://schemas.openxmlformats.org/officeDocument/2006/relationships/image" Target="../media/image1325.png"/><Relationship Id="rId23" Type="http://schemas.openxmlformats.org/officeDocument/2006/relationships/customXml" Target="../ink/ink1279.xml"/><Relationship Id="rId119" Type="http://schemas.openxmlformats.org/officeDocument/2006/relationships/customXml" Target="../ink/ink1327.xml"/><Relationship Id="rId270" Type="http://schemas.openxmlformats.org/officeDocument/2006/relationships/image" Target="../media/image1227.png"/><Relationship Id="rId326" Type="http://schemas.openxmlformats.org/officeDocument/2006/relationships/image" Target="../media/image1255.png"/><Relationship Id="rId65" Type="http://schemas.openxmlformats.org/officeDocument/2006/relationships/customXml" Target="../ink/ink1300.xml"/><Relationship Id="rId130" Type="http://schemas.openxmlformats.org/officeDocument/2006/relationships/image" Target="../media/image1157.png"/><Relationship Id="rId368" Type="http://schemas.openxmlformats.org/officeDocument/2006/relationships/image" Target="../media/image1276.png"/><Relationship Id="rId172" Type="http://schemas.openxmlformats.org/officeDocument/2006/relationships/image" Target="../media/image1178.png"/><Relationship Id="rId228" Type="http://schemas.openxmlformats.org/officeDocument/2006/relationships/image" Target="../media/image1206.png"/><Relationship Id="rId435" Type="http://schemas.openxmlformats.org/officeDocument/2006/relationships/customXml" Target="../ink/ink1485.xml"/><Relationship Id="rId281" Type="http://schemas.openxmlformats.org/officeDocument/2006/relationships/customXml" Target="../ink/ink1408.xml"/><Relationship Id="rId337" Type="http://schemas.openxmlformats.org/officeDocument/2006/relationships/customXml" Target="../ink/ink1436.xml"/><Relationship Id="rId34" Type="http://schemas.openxmlformats.org/officeDocument/2006/relationships/image" Target="../media/image1109.png"/><Relationship Id="rId76" Type="http://schemas.openxmlformats.org/officeDocument/2006/relationships/image" Target="../media/image1130.png"/><Relationship Id="rId141" Type="http://schemas.openxmlformats.org/officeDocument/2006/relationships/customXml" Target="../ink/ink1338.xml"/><Relationship Id="rId379" Type="http://schemas.openxmlformats.org/officeDocument/2006/relationships/customXml" Target="../ink/ink1457.xml"/><Relationship Id="rId7" Type="http://schemas.openxmlformats.org/officeDocument/2006/relationships/customXml" Target="../ink/ink1271.xml"/><Relationship Id="rId183" Type="http://schemas.openxmlformats.org/officeDocument/2006/relationships/customXml" Target="../ink/ink1359.xml"/><Relationship Id="rId239" Type="http://schemas.openxmlformats.org/officeDocument/2006/relationships/customXml" Target="../ink/ink1387.xml"/><Relationship Id="rId390" Type="http://schemas.openxmlformats.org/officeDocument/2006/relationships/image" Target="../media/image1287.png"/><Relationship Id="rId404" Type="http://schemas.openxmlformats.org/officeDocument/2006/relationships/image" Target="../media/image1294.png"/><Relationship Id="rId446" Type="http://schemas.openxmlformats.org/officeDocument/2006/relationships/image" Target="../media/image1315.png"/><Relationship Id="rId250" Type="http://schemas.openxmlformats.org/officeDocument/2006/relationships/image" Target="../media/image1217.png"/><Relationship Id="rId292" Type="http://schemas.openxmlformats.org/officeDocument/2006/relationships/image" Target="../media/image1238.png"/><Relationship Id="rId306" Type="http://schemas.openxmlformats.org/officeDocument/2006/relationships/image" Target="../media/image1245.png"/><Relationship Id="rId45" Type="http://schemas.openxmlformats.org/officeDocument/2006/relationships/customXml" Target="../ink/ink1290.xml"/><Relationship Id="rId87" Type="http://schemas.openxmlformats.org/officeDocument/2006/relationships/customXml" Target="../ink/ink1311.xml"/><Relationship Id="rId110" Type="http://schemas.openxmlformats.org/officeDocument/2006/relationships/image" Target="../media/image1147.png"/><Relationship Id="rId348" Type="http://schemas.openxmlformats.org/officeDocument/2006/relationships/image" Target="../media/image1266.png"/><Relationship Id="rId152" Type="http://schemas.openxmlformats.org/officeDocument/2006/relationships/image" Target="../media/image1168.png"/><Relationship Id="rId194" Type="http://schemas.openxmlformats.org/officeDocument/2006/relationships/image" Target="../media/image1189.png"/><Relationship Id="rId208" Type="http://schemas.openxmlformats.org/officeDocument/2006/relationships/image" Target="../media/image1196.png"/><Relationship Id="rId415" Type="http://schemas.openxmlformats.org/officeDocument/2006/relationships/customXml" Target="../ink/ink1475.xml"/><Relationship Id="rId457" Type="http://schemas.openxmlformats.org/officeDocument/2006/relationships/customXml" Target="../ink/ink1496.xml"/><Relationship Id="rId261" Type="http://schemas.openxmlformats.org/officeDocument/2006/relationships/customXml" Target="../ink/ink1398.xml"/><Relationship Id="rId14" Type="http://schemas.openxmlformats.org/officeDocument/2006/relationships/image" Target="../media/image1099.png"/><Relationship Id="rId56" Type="http://schemas.openxmlformats.org/officeDocument/2006/relationships/image" Target="../media/image1120.png"/><Relationship Id="rId317" Type="http://schemas.openxmlformats.org/officeDocument/2006/relationships/customXml" Target="../ink/ink1426.xml"/><Relationship Id="rId359" Type="http://schemas.openxmlformats.org/officeDocument/2006/relationships/customXml" Target="../ink/ink1447.xml"/><Relationship Id="rId98" Type="http://schemas.openxmlformats.org/officeDocument/2006/relationships/image" Target="../media/image1141.png"/><Relationship Id="rId121" Type="http://schemas.openxmlformats.org/officeDocument/2006/relationships/customXml" Target="../ink/ink1328.xml"/><Relationship Id="rId163" Type="http://schemas.openxmlformats.org/officeDocument/2006/relationships/customXml" Target="../ink/ink1349.xml"/><Relationship Id="rId219" Type="http://schemas.openxmlformats.org/officeDocument/2006/relationships/customXml" Target="../ink/ink1377.xml"/><Relationship Id="rId370" Type="http://schemas.openxmlformats.org/officeDocument/2006/relationships/image" Target="../media/image1277.png"/><Relationship Id="rId426" Type="http://schemas.openxmlformats.org/officeDocument/2006/relationships/image" Target="../media/image1305.png"/><Relationship Id="rId230" Type="http://schemas.openxmlformats.org/officeDocument/2006/relationships/image" Target="../media/image1207.png"/><Relationship Id="rId468" Type="http://schemas.openxmlformats.org/officeDocument/2006/relationships/image" Target="../media/image1326.png"/><Relationship Id="rId25" Type="http://schemas.openxmlformats.org/officeDocument/2006/relationships/customXml" Target="../ink/ink1280.xml"/><Relationship Id="rId67" Type="http://schemas.openxmlformats.org/officeDocument/2006/relationships/customXml" Target="../ink/ink1301.xml"/><Relationship Id="rId272" Type="http://schemas.openxmlformats.org/officeDocument/2006/relationships/image" Target="../media/image1228.png"/><Relationship Id="rId328" Type="http://schemas.openxmlformats.org/officeDocument/2006/relationships/image" Target="../media/image1256.png"/><Relationship Id="rId132" Type="http://schemas.openxmlformats.org/officeDocument/2006/relationships/image" Target="../media/image1158.png"/><Relationship Id="rId174" Type="http://schemas.openxmlformats.org/officeDocument/2006/relationships/image" Target="../media/image1179.png"/><Relationship Id="rId381" Type="http://schemas.openxmlformats.org/officeDocument/2006/relationships/customXml" Target="../ink/ink1458.xml"/><Relationship Id="rId241" Type="http://schemas.openxmlformats.org/officeDocument/2006/relationships/customXml" Target="../ink/ink1388.xml"/><Relationship Id="rId437" Type="http://schemas.openxmlformats.org/officeDocument/2006/relationships/customXml" Target="../ink/ink1486.xml"/><Relationship Id="rId36" Type="http://schemas.openxmlformats.org/officeDocument/2006/relationships/image" Target="../media/image1110.png"/><Relationship Id="rId283" Type="http://schemas.openxmlformats.org/officeDocument/2006/relationships/customXml" Target="../ink/ink1409.xml"/><Relationship Id="rId339" Type="http://schemas.openxmlformats.org/officeDocument/2006/relationships/customXml" Target="../ink/ink1437.xml"/><Relationship Id="rId78" Type="http://schemas.openxmlformats.org/officeDocument/2006/relationships/image" Target="../media/image1131.png"/><Relationship Id="rId101" Type="http://schemas.openxmlformats.org/officeDocument/2006/relationships/customXml" Target="../ink/ink1318.xml"/><Relationship Id="rId143" Type="http://schemas.openxmlformats.org/officeDocument/2006/relationships/customXml" Target="../ink/ink1339.xml"/><Relationship Id="rId185" Type="http://schemas.openxmlformats.org/officeDocument/2006/relationships/customXml" Target="../ink/ink1360.xml"/><Relationship Id="rId350" Type="http://schemas.openxmlformats.org/officeDocument/2006/relationships/image" Target="../media/image1267.png"/><Relationship Id="rId406" Type="http://schemas.openxmlformats.org/officeDocument/2006/relationships/image" Target="../media/image1295.png"/><Relationship Id="rId9" Type="http://schemas.openxmlformats.org/officeDocument/2006/relationships/customXml" Target="../ink/ink1272.xml"/><Relationship Id="rId210" Type="http://schemas.openxmlformats.org/officeDocument/2006/relationships/image" Target="../media/image1197.png"/><Relationship Id="rId392" Type="http://schemas.openxmlformats.org/officeDocument/2006/relationships/image" Target="../media/image1288.png"/><Relationship Id="rId448" Type="http://schemas.openxmlformats.org/officeDocument/2006/relationships/image" Target="../media/image1316.png"/><Relationship Id="rId252" Type="http://schemas.openxmlformats.org/officeDocument/2006/relationships/image" Target="../media/image1218.png"/><Relationship Id="rId294" Type="http://schemas.openxmlformats.org/officeDocument/2006/relationships/image" Target="../media/image1239.png"/><Relationship Id="rId308" Type="http://schemas.openxmlformats.org/officeDocument/2006/relationships/image" Target="../media/image1246.png"/><Relationship Id="rId47" Type="http://schemas.openxmlformats.org/officeDocument/2006/relationships/customXml" Target="../ink/ink1291.xml"/><Relationship Id="rId89" Type="http://schemas.openxmlformats.org/officeDocument/2006/relationships/customXml" Target="../ink/ink1312.xml"/><Relationship Id="rId112" Type="http://schemas.openxmlformats.org/officeDocument/2006/relationships/image" Target="../media/image1148.png"/><Relationship Id="rId154" Type="http://schemas.openxmlformats.org/officeDocument/2006/relationships/image" Target="../media/image1169.png"/><Relationship Id="rId361" Type="http://schemas.openxmlformats.org/officeDocument/2006/relationships/customXml" Target="../ink/ink1448.xml"/><Relationship Id="rId196" Type="http://schemas.openxmlformats.org/officeDocument/2006/relationships/image" Target="../media/image1190.png"/><Relationship Id="rId417" Type="http://schemas.openxmlformats.org/officeDocument/2006/relationships/customXml" Target="../ink/ink1476.xml"/><Relationship Id="rId459" Type="http://schemas.openxmlformats.org/officeDocument/2006/relationships/customXml" Target="../ink/ink1497.xml"/><Relationship Id="rId16" Type="http://schemas.openxmlformats.org/officeDocument/2006/relationships/image" Target="../media/image1100.png"/><Relationship Id="rId221" Type="http://schemas.openxmlformats.org/officeDocument/2006/relationships/customXml" Target="../ink/ink1378.xml"/><Relationship Id="rId263" Type="http://schemas.openxmlformats.org/officeDocument/2006/relationships/customXml" Target="../ink/ink1399.xml"/><Relationship Id="rId319" Type="http://schemas.openxmlformats.org/officeDocument/2006/relationships/customXml" Target="../ink/ink1427.xml"/><Relationship Id="rId58" Type="http://schemas.openxmlformats.org/officeDocument/2006/relationships/image" Target="../media/image1121.png"/><Relationship Id="rId123" Type="http://schemas.openxmlformats.org/officeDocument/2006/relationships/customXml" Target="../ink/ink1329.xml"/><Relationship Id="rId330" Type="http://schemas.openxmlformats.org/officeDocument/2006/relationships/image" Target="../media/image1257.png"/><Relationship Id="rId165" Type="http://schemas.openxmlformats.org/officeDocument/2006/relationships/customXml" Target="../ink/ink1350.xml"/><Relationship Id="rId372" Type="http://schemas.openxmlformats.org/officeDocument/2006/relationships/image" Target="../media/image1278.png"/><Relationship Id="rId428" Type="http://schemas.openxmlformats.org/officeDocument/2006/relationships/image" Target="../media/image1306.png"/><Relationship Id="rId232" Type="http://schemas.openxmlformats.org/officeDocument/2006/relationships/image" Target="../media/image1208.png"/><Relationship Id="rId274" Type="http://schemas.openxmlformats.org/officeDocument/2006/relationships/image" Target="../media/image1229.png"/><Relationship Id="rId27" Type="http://schemas.openxmlformats.org/officeDocument/2006/relationships/customXml" Target="../ink/ink1281.xml"/><Relationship Id="rId69" Type="http://schemas.openxmlformats.org/officeDocument/2006/relationships/customXml" Target="../ink/ink1302.xml"/><Relationship Id="rId134" Type="http://schemas.openxmlformats.org/officeDocument/2006/relationships/image" Target="../media/image1159.png"/><Relationship Id="rId80" Type="http://schemas.openxmlformats.org/officeDocument/2006/relationships/image" Target="../media/image1132.png"/><Relationship Id="rId176" Type="http://schemas.openxmlformats.org/officeDocument/2006/relationships/image" Target="../media/image1180.png"/><Relationship Id="rId341" Type="http://schemas.openxmlformats.org/officeDocument/2006/relationships/customXml" Target="../ink/ink1438.xml"/><Relationship Id="rId383" Type="http://schemas.openxmlformats.org/officeDocument/2006/relationships/customXml" Target="../ink/ink1459.xml"/><Relationship Id="rId439" Type="http://schemas.openxmlformats.org/officeDocument/2006/relationships/customXml" Target="../ink/ink1487.xml"/><Relationship Id="rId201" Type="http://schemas.openxmlformats.org/officeDocument/2006/relationships/customXml" Target="../ink/ink1368.xml"/><Relationship Id="rId243" Type="http://schemas.openxmlformats.org/officeDocument/2006/relationships/customXml" Target="../ink/ink1389.xml"/><Relationship Id="rId285" Type="http://schemas.openxmlformats.org/officeDocument/2006/relationships/customXml" Target="../ink/ink1410.xml"/><Relationship Id="rId450" Type="http://schemas.openxmlformats.org/officeDocument/2006/relationships/image" Target="../media/image1317.png"/><Relationship Id="rId38" Type="http://schemas.openxmlformats.org/officeDocument/2006/relationships/image" Target="../media/image1111.png"/><Relationship Id="rId103" Type="http://schemas.openxmlformats.org/officeDocument/2006/relationships/customXml" Target="../ink/ink1319.xml"/><Relationship Id="rId310" Type="http://schemas.openxmlformats.org/officeDocument/2006/relationships/image" Target="../media/image1247.png"/><Relationship Id="rId91" Type="http://schemas.openxmlformats.org/officeDocument/2006/relationships/customXml" Target="../ink/ink1313.xml"/><Relationship Id="rId145" Type="http://schemas.openxmlformats.org/officeDocument/2006/relationships/customXml" Target="../ink/ink1340.xml"/><Relationship Id="rId187" Type="http://schemas.openxmlformats.org/officeDocument/2006/relationships/customXml" Target="../ink/ink1361.xml"/><Relationship Id="rId352" Type="http://schemas.openxmlformats.org/officeDocument/2006/relationships/image" Target="../media/image1268.png"/><Relationship Id="rId394" Type="http://schemas.openxmlformats.org/officeDocument/2006/relationships/image" Target="../media/image1289.png"/><Relationship Id="rId408" Type="http://schemas.openxmlformats.org/officeDocument/2006/relationships/image" Target="../media/image1296.png"/><Relationship Id="rId212" Type="http://schemas.openxmlformats.org/officeDocument/2006/relationships/image" Target="../media/image1198.png"/><Relationship Id="rId254" Type="http://schemas.openxmlformats.org/officeDocument/2006/relationships/image" Target="../media/image1219.png"/><Relationship Id="rId49" Type="http://schemas.openxmlformats.org/officeDocument/2006/relationships/customXml" Target="../ink/ink1292.xml"/><Relationship Id="rId114" Type="http://schemas.openxmlformats.org/officeDocument/2006/relationships/image" Target="../media/image1149.png"/><Relationship Id="rId296" Type="http://schemas.openxmlformats.org/officeDocument/2006/relationships/image" Target="../media/image1240.png"/><Relationship Id="rId461" Type="http://schemas.openxmlformats.org/officeDocument/2006/relationships/customXml" Target="../ink/ink1498.xml"/><Relationship Id="rId60" Type="http://schemas.openxmlformats.org/officeDocument/2006/relationships/image" Target="../media/image1122.png"/><Relationship Id="rId156" Type="http://schemas.openxmlformats.org/officeDocument/2006/relationships/image" Target="../media/image1170.png"/><Relationship Id="rId198" Type="http://schemas.openxmlformats.org/officeDocument/2006/relationships/image" Target="../media/image1191.png"/><Relationship Id="rId321" Type="http://schemas.openxmlformats.org/officeDocument/2006/relationships/customXml" Target="../ink/ink1428.xml"/><Relationship Id="rId363" Type="http://schemas.openxmlformats.org/officeDocument/2006/relationships/customXml" Target="../ink/ink1449.xml"/><Relationship Id="rId419" Type="http://schemas.openxmlformats.org/officeDocument/2006/relationships/customXml" Target="../ink/ink1477.xml"/><Relationship Id="rId223" Type="http://schemas.openxmlformats.org/officeDocument/2006/relationships/customXml" Target="../ink/ink1379.xml"/><Relationship Id="rId430" Type="http://schemas.openxmlformats.org/officeDocument/2006/relationships/image" Target="../media/image1307.png"/><Relationship Id="rId18" Type="http://schemas.openxmlformats.org/officeDocument/2006/relationships/image" Target="../media/image1101.png"/><Relationship Id="rId265" Type="http://schemas.openxmlformats.org/officeDocument/2006/relationships/customXml" Target="../ink/ink1400.xml"/><Relationship Id="rId125" Type="http://schemas.openxmlformats.org/officeDocument/2006/relationships/customXml" Target="../ink/ink1330.xml"/><Relationship Id="rId167" Type="http://schemas.openxmlformats.org/officeDocument/2006/relationships/customXml" Target="../ink/ink1351.xml"/><Relationship Id="rId332" Type="http://schemas.openxmlformats.org/officeDocument/2006/relationships/image" Target="../media/image1258.png"/><Relationship Id="rId374" Type="http://schemas.openxmlformats.org/officeDocument/2006/relationships/image" Target="../media/image1279.png"/><Relationship Id="rId71" Type="http://schemas.openxmlformats.org/officeDocument/2006/relationships/customXml" Target="../ink/ink1303.xml"/><Relationship Id="rId234" Type="http://schemas.openxmlformats.org/officeDocument/2006/relationships/image" Target="../media/image1209.png"/><Relationship Id="rId2" Type="http://schemas.openxmlformats.org/officeDocument/2006/relationships/notesSlide" Target="../notesSlides/notesSlide2.xml"/><Relationship Id="rId29" Type="http://schemas.openxmlformats.org/officeDocument/2006/relationships/customXml" Target="../ink/ink1282.xml"/><Relationship Id="rId276" Type="http://schemas.openxmlformats.org/officeDocument/2006/relationships/image" Target="../media/image1230.png"/><Relationship Id="rId441" Type="http://schemas.openxmlformats.org/officeDocument/2006/relationships/customXml" Target="../ink/ink1488.xml"/><Relationship Id="rId40" Type="http://schemas.openxmlformats.org/officeDocument/2006/relationships/image" Target="../media/image1112.png"/><Relationship Id="rId136" Type="http://schemas.openxmlformats.org/officeDocument/2006/relationships/image" Target="../media/image1160.png"/><Relationship Id="rId178" Type="http://schemas.openxmlformats.org/officeDocument/2006/relationships/image" Target="../media/image1181.png"/><Relationship Id="rId301" Type="http://schemas.openxmlformats.org/officeDocument/2006/relationships/customXml" Target="../ink/ink1418.xml"/><Relationship Id="rId343" Type="http://schemas.openxmlformats.org/officeDocument/2006/relationships/customXml" Target="../ink/ink1439.xml"/><Relationship Id="rId61" Type="http://schemas.openxmlformats.org/officeDocument/2006/relationships/customXml" Target="../ink/ink1298.xml"/><Relationship Id="rId82" Type="http://schemas.openxmlformats.org/officeDocument/2006/relationships/image" Target="../media/image1133.png"/><Relationship Id="rId199" Type="http://schemas.openxmlformats.org/officeDocument/2006/relationships/customXml" Target="../ink/ink1367.xml"/><Relationship Id="rId203" Type="http://schemas.openxmlformats.org/officeDocument/2006/relationships/customXml" Target="../ink/ink1369.xml"/><Relationship Id="rId385" Type="http://schemas.openxmlformats.org/officeDocument/2006/relationships/customXml" Target="../ink/ink1460.xml"/><Relationship Id="rId19" Type="http://schemas.openxmlformats.org/officeDocument/2006/relationships/customXml" Target="../ink/ink1277.xml"/><Relationship Id="rId224" Type="http://schemas.openxmlformats.org/officeDocument/2006/relationships/image" Target="../media/image1204.png"/><Relationship Id="rId245" Type="http://schemas.openxmlformats.org/officeDocument/2006/relationships/customXml" Target="../ink/ink1390.xml"/><Relationship Id="rId266" Type="http://schemas.openxmlformats.org/officeDocument/2006/relationships/image" Target="../media/image1225.png"/><Relationship Id="rId287" Type="http://schemas.openxmlformats.org/officeDocument/2006/relationships/customXml" Target="../ink/ink1411.xml"/><Relationship Id="rId410" Type="http://schemas.openxmlformats.org/officeDocument/2006/relationships/image" Target="../media/image1297.png"/><Relationship Id="rId431" Type="http://schemas.openxmlformats.org/officeDocument/2006/relationships/customXml" Target="../ink/ink1483.xml"/><Relationship Id="rId452" Type="http://schemas.openxmlformats.org/officeDocument/2006/relationships/image" Target="../media/image1318.png"/><Relationship Id="rId30" Type="http://schemas.openxmlformats.org/officeDocument/2006/relationships/image" Target="../media/image1107.png"/><Relationship Id="rId105" Type="http://schemas.openxmlformats.org/officeDocument/2006/relationships/customXml" Target="../ink/ink1320.xml"/><Relationship Id="rId126" Type="http://schemas.openxmlformats.org/officeDocument/2006/relationships/image" Target="../media/image1155.png"/><Relationship Id="rId147" Type="http://schemas.openxmlformats.org/officeDocument/2006/relationships/customXml" Target="../ink/ink1341.xml"/><Relationship Id="rId168" Type="http://schemas.openxmlformats.org/officeDocument/2006/relationships/image" Target="../media/image1176.png"/><Relationship Id="rId312" Type="http://schemas.openxmlformats.org/officeDocument/2006/relationships/image" Target="../media/image1248.png"/><Relationship Id="rId333" Type="http://schemas.openxmlformats.org/officeDocument/2006/relationships/customXml" Target="../ink/ink1434.xml"/><Relationship Id="rId354" Type="http://schemas.openxmlformats.org/officeDocument/2006/relationships/image" Target="../media/image1269.png"/><Relationship Id="rId51" Type="http://schemas.openxmlformats.org/officeDocument/2006/relationships/customXml" Target="../ink/ink1293.xml"/><Relationship Id="rId72" Type="http://schemas.openxmlformats.org/officeDocument/2006/relationships/image" Target="../media/image1128.png"/><Relationship Id="rId93" Type="http://schemas.openxmlformats.org/officeDocument/2006/relationships/customXml" Target="../ink/ink1314.xml"/><Relationship Id="rId189" Type="http://schemas.openxmlformats.org/officeDocument/2006/relationships/customXml" Target="../ink/ink1362.xml"/><Relationship Id="rId375" Type="http://schemas.openxmlformats.org/officeDocument/2006/relationships/customXml" Target="../ink/ink1455.xml"/><Relationship Id="rId396" Type="http://schemas.openxmlformats.org/officeDocument/2006/relationships/image" Target="../media/image1290.png"/><Relationship Id="rId3" Type="http://schemas.openxmlformats.org/officeDocument/2006/relationships/customXml" Target="../ink/ink1269.xml"/><Relationship Id="rId214" Type="http://schemas.openxmlformats.org/officeDocument/2006/relationships/image" Target="../media/image1199.png"/><Relationship Id="rId235" Type="http://schemas.openxmlformats.org/officeDocument/2006/relationships/customXml" Target="../ink/ink1385.xml"/><Relationship Id="rId256" Type="http://schemas.openxmlformats.org/officeDocument/2006/relationships/image" Target="../media/image1220.png"/><Relationship Id="rId277" Type="http://schemas.openxmlformats.org/officeDocument/2006/relationships/customXml" Target="../ink/ink1406.xml"/><Relationship Id="rId298" Type="http://schemas.openxmlformats.org/officeDocument/2006/relationships/image" Target="../media/image1241.png"/><Relationship Id="rId400" Type="http://schemas.openxmlformats.org/officeDocument/2006/relationships/image" Target="../media/image1292.png"/><Relationship Id="rId421" Type="http://schemas.openxmlformats.org/officeDocument/2006/relationships/customXml" Target="../ink/ink1478.xml"/><Relationship Id="rId442" Type="http://schemas.openxmlformats.org/officeDocument/2006/relationships/image" Target="../media/image1313.png"/><Relationship Id="rId463" Type="http://schemas.openxmlformats.org/officeDocument/2006/relationships/customXml" Target="../ink/ink1499.xml"/><Relationship Id="rId116" Type="http://schemas.openxmlformats.org/officeDocument/2006/relationships/image" Target="../media/image1150.png"/><Relationship Id="rId137" Type="http://schemas.openxmlformats.org/officeDocument/2006/relationships/customXml" Target="../ink/ink1336.xml"/><Relationship Id="rId158" Type="http://schemas.openxmlformats.org/officeDocument/2006/relationships/image" Target="../media/image1171.png"/><Relationship Id="rId302" Type="http://schemas.openxmlformats.org/officeDocument/2006/relationships/image" Target="../media/image1243.png"/><Relationship Id="rId323" Type="http://schemas.openxmlformats.org/officeDocument/2006/relationships/customXml" Target="../ink/ink1429.xml"/><Relationship Id="rId344" Type="http://schemas.openxmlformats.org/officeDocument/2006/relationships/image" Target="../media/image1264.png"/><Relationship Id="rId20" Type="http://schemas.openxmlformats.org/officeDocument/2006/relationships/image" Target="../media/image1102.png"/><Relationship Id="rId41" Type="http://schemas.openxmlformats.org/officeDocument/2006/relationships/customXml" Target="../ink/ink1288.xml"/><Relationship Id="rId62" Type="http://schemas.openxmlformats.org/officeDocument/2006/relationships/image" Target="../media/image1123.png"/><Relationship Id="rId83" Type="http://schemas.openxmlformats.org/officeDocument/2006/relationships/customXml" Target="../ink/ink1309.xml"/><Relationship Id="rId179" Type="http://schemas.openxmlformats.org/officeDocument/2006/relationships/customXml" Target="../ink/ink1357.xml"/><Relationship Id="rId365" Type="http://schemas.openxmlformats.org/officeDocument/2006/relationships/customXml" Target="../ink/ink1450.xml"/><Relationship Id="rId386" Type="http://schemas.openxmlformats.org/officeDocument/2006/relationships/image" Target="../media/image1285.png"/><Relationship Id="rId190" Type="http://schemas.openxmlformats.org/officeDocument/2006/relationships/image" Target="../media/image1187.png"/><Relationship Id="rId204" Type="http://schemas.openxmlformats.org/officeDocument/2006/relationships/image" Target="../media/image1194.png"/><Relationship Id="rId225" Type="http://schemas.openxmlformats.org/officeDocument/2006/relationships/customXml" Target="../ink/ink1380.xml"/><Relationship Id="rId246" Type="http://schemas.openxmlformats.org/officeDocument/2006/relationships/image" Target="../media/image1215.png"/><Relationship Id="rId267" Type="http://schemas.openxmlformats.org/officeDocument/2006/relationships/customXml" Target="../ink/ink1401.xml"/><Relationship Id="rId288" Type="http://schemas.openxmlformats.org/officeDocument/2006/relationships/image" Target="../media/image1236.png"/><Relationship Id="rId411" Type="http://schemas.openxmlformats.org/officeDocument/2006/relationships/customXml" Target="../ink/ink1473.xml"/><Relationship Id="rId432" Type="http://schemas.openxmlformats.org/officeDocument/2006/relationships/image" Target="../media/image1308.png"/><Relationship Id="rId453" Type="http://schemas.openxmlformats.org/officeDocument/2006/relationships/customXml" Target="../ink/ink1494.xml"/><Relationship Id="rId106" Type="http://schemas.openxmlformats.org/officeDocument/2006/relationships/image" Target="../media/image1145.png"/><Relationship Id="rId127" Type="http://schemas.openxmlformats.org/officeDocument/2006/relationships/customXml" Target="../ink/ink1331.xml"/><Relationship Id="rId313" Type="http://schemas.openxmlformats.org/officeDocument/2006/relationships/customXml" Target="../ink/ink1424.xml"/><Relationship Id="rId10" Type="http://schemas.openxmlformats.org/officeDocument/2006/relationships/image" Target="../media/image1097.png"/><Relationship Id="rId31" Type="http://schemas.openxmlformats.org/officeDocument/2006/relationships/customXml" Target="../ink/ink1283.xml"/><Relationship Id="rId52" Type="http://schemas.openxmlformats.org/officeDocument/2006/relationships/image" Target="../media/image1118.png"/><Relationship Id="rId73" Type="http://schemas.openxmlformats.org/officeDocument/2006/relationships/customXml" Target="../ink/ink1304.xml"/><Relationship Id="rId94" Type="http://schemas.openxmlformats.org/officeDocument/2006/relationships/image" Target="../media/image1139.png"/><Relationship Id="rId148" Type="http://schemas.openxmlformats.org/officeDocument/2006/relationships/image" Target="../media/image1166.png"/><Relationship Id="rId169" Type="http://schemas.openxmlformats.org/officeDocument/2006/relationships/customXml" Target="../ink/ink1352.xml"/><Relationship Id="rId334" Type="http://schemas.openxmlformats.org/officeDocument/2006/relationships/image" Target="../media/image1259.png"/><Relationship Id="rId355" Type="http://schemas.openxmlformats.org/officeDocument/2006/relationships/customXml" Target="../ink/ink1445.xml"/><Relationship Id="rId376" Type="http://schemas.openxmlformats.org/officeDocument/2006/relationships/image" Target="../media/image1280.png"/><Relationship Id="rId397" Type="http://schemas.openxmlformats.org/officeDocument/2006/relationships/customXml" Target="../ink/ink1466.xml"/><Relationship Id="rId4" Type="http://schemas.openxmlformats.org/officeDocument/2006/relationships/image" Target="../media/image10940.png"/><Relationship Id="rId180" Type="http://schemas.openxmlformats.org/officeDocument/2006/relationships/image" Target="../media/image1182.png"/><Relationship Id="rId215" Type="http://schemas.openxmlformats.org/officeDocument/2006/relationships/customXml" Target="../ink/ink1375.xml"/><Relationship Id="rId236" Type="http://schemas.openxmlformats.org/officeDocument/2006/relationships/image" Target="../media/image1210.png"/><Relationship Id="rId257" Type="http://schemas.openxmlformats.org/officeDocument/2006/relationships/customXml" Target="../ink/ink1396.xml"/><Relationship Id="rId278" Type="http://schemas.openxmlformats.org/officeDocument/2006/relationships/image" Target="../media/image1231.png"/><Relationship Id="rId401" Type="http://schemas.openxmlformats.org/officeDocument/2006/relationships/customXml" Target="../ink/ink1468.xml"/><Relationship Id="rId422" Type="http://schemas.openxmlformats.org/officeDocument/2006/relationships/image" Target="../media/image1303.png"/><Relationship Id="rId443" Type="http://schemas.openxmlformats.org/officeDocument/2006/relationships/customXml" Target="../ink/ink1489.xml"/><Relationship Id="rId464" Type="http://schemas.openxmlformats.org/officeDocument/2006/relationships/image" Target="../media/image1324.png"/><Relationship Id="rId303" Type="http://schemas.openxmlformats.org/officeDocument/2006/relationships/customXml" Target="../ink/ink1419.xml"/><Relationship Id="rId42" Type="http://schemas.openxmlformats.org/officeDocument/2006/relationships/image" Target="../media/image1113.png"/><Relationship Id="rId84" Type="http://schemas.openxmlformats.org/officeDocument/2006/relationships/image" Target="../media/image1134.png"/><Relationship Id="rId138" Type="http://schemas.openxmlformats.org/officeDocument/2006/relationships/image" Target="../media/image1161.png"/><Relationship Id="rId345" Type="http://schemas.openxmlformats.org/officeDocument/2006/relationships/customXml" Target="../ink/ink1440.xml"/><Relationship Id="rId387" Type="http://schemas.openxmlformats.org/officeDocument/2006/relationships/customXml" Target="../ink/ink1461.xml"/><Relationship Id="rId191" Type="http://schemas.openxmlformats.org/officeDocument/2006/relationships/customXml" Target="../ink/ink1363.xml"/><Relationship Id="rId205" Type="http://schemas.openxmlformats.org/officeDocument/2006/relationships/customXml" Target="../ink/ink1370.xml"/><Relationship Id="rId247" Type="http://schemas.openxmlformats.org/officeDocument/2006/relationships/customXml" Target="../ink/ink1391.xml"/><Relationship Id="rId412" Type="http://schemas.openxmlformats.org/officeDocument/2006/relationships/image" Target="../media/image1298.png"/><Relationship Id="rId107" Type="http://schemas.openxmlformats.org/officeDocument/2006/relationships/customXml" Target="../ink/ink1321.xml"/><Relationship Id="rId289" Type="http://schemas.openxmlformats.org/officeDocument/2006/relationships/customXml" Target="../ink/ink1412.xml"/><Relationship Id="rId454" Type="http://schemas.openxmlformats.org/officeDocument/2006/relationships/image" Target="../media/image1319.png"/><Relationship Id="rId11" Type="http://schemas.openxmlformats.org/officeDocument/2006/relationships/customXml" Target="../ink/ink1273.xml"/><Relationship Id="rId53" Type="http://schemas.openxmlformats.org/officeDocument/2006/relationships/customXml" Target="../ink/ink1294.xml"/><Relationship Id="rId149" Type="http://schemas.openxmlformats.org/officeDocument/2006/relationships/customXml" Target="../ink/ink1342.xml"/><Relationship Id="rId314" Type="http://schemas.openxmlformats.org/officeDocument/2006/relationships/image" Target="../media/image1249.png"/><Relationship Id="rId356" Type="http://schemas.openxmlformats.org/officeDocument/2006/relationships/image" Target="../media/image1270.png"/><Relationship Id="rId398" Type="http://schemas.openxmlformats.org/officeDocument/2006/relationships/image" Target="../media/image1291.png"/><Relationship Id="rId95" Type="http://schemas.openxmlformats.org/officeDocument/2006/relationships/customXml" Target="../ink/ink1315.xml"/><Relationship Id="rId160" Type="http://schemas.openxmlformats.org/officeDocument/2006/relationships/image" Target="../media/image1172.png"/><Relationship Id="rId216" Type="http://schemas.openxmlformats.org/officeDocument/2006/relationships/image" Target="../media/image1200.png"/><Relationship Id="rId423" Type="http://schemas.openxmlformats.org/officeDocument/2006/relationships/customXml" Target="../ink/ink1479.xml"/><Relationship Id="rId258" Type="http://schemas.openxmlformats.org/officeDocument/2006/relationships/image" Target="../media/image1221.png"/><Relationship Id="rId465" Type="http://schemas.openxmlformats.org/officeDocument/2006/relationships/customXml" Target="../ink/ink1500.xml"/><Relationship Id="rId22" Type="http://schemas.openxmlformats.org/officeDocument/2006/relationships/image" Target="../media/image1103.png"/><Relationship Id="rId64" Type="http://schemas.openxmlformats.org/officeDocument/2006/relationships/image" Target="../media/image1124.png"/><Relationship Id="rId118" Type="http://schemas.openxmlformats.org/officeDocument/2006/relationships/image" Target="../media/image1151.png"/><Relationship Id="rId325" Type="http://schemas.openxmlformats.org/officeDocument/2006/relationships/customXml" Target="../ink/ink1430.xml"/><Relationship Id="rId367" Type="http://schemas.openxmlformats.org/officeDocument/2006/relationships/customXml" Target="../ink/ink1451.xml"/><Relationship Id="rId171" Type="http://schemas.openxmlformats.org/officeDocument/2006/relationships/customXml" Target="../ink/ink1353.xml"/><Relationship Id="rId227" Type="http://schemas.openxmlformats.org/officeDocument/2006/relationships/customXml" Target="../ink/ink1381.xml"/><Relationship Id="rId269" Type="http://schemas.openxmlformats.org/officeDocument/2006/relationships/customXml" Target="../ink/ink1402.xml"/><Relationship Id="rId434" Type="http://schemas.openxmlformats.org/officeDocument/2006/relationships/image" Target="../media/image1309.png"/><Relationship Id="rId33" Type="http://schemas.openxmlformats.org/officeDocument/2006/relationships/customXml" Target="../ink/ink1284.xml"/><Relationship Id="rId129" Type="http://schemas.openxmlformats.org/officeDocument/2006/relationships/customXml" Target="../ink/ink1332.xml"/><Relationship Id="rId280" Type="http://schemas.openxmlformats.org/officeDocument/2006/relationships/image" Target="../media/image1232.png"/><Relationship Id="rId336" Type="http://schemas.openxmlformats.org/officeDocument/2006/relationships/image" Target="../media/image1260.png"/><Relationship Id="rId75" Type="http://schemas.openxmlformats.org/officeDocument/2006/relationships/customXml" Target="../ink/ink1305.xml"/><Relationship Id="rId140" Type="http://schemas.openxmlformats.org/officeDocument/2006/relationships/image" Target="../media/image1162.png"/><Relationship Id="rId182" Type="http://schemas.openxmlformats.org/officeDocument/2006/relationships/image" Target="../media/image1183.png"/><Relationship Id="rId378" Type="http://schemas.openxmlformats.org/officeDocument/2006/relationships/image" Target="../media/image1281.png"/><Relationship Id="rId403" Type="http://schemas.openxmlformats.org/officeDocument/2006/relationships/customXml" Target="../ink/ink1469.xml"/><Relationship Id="rId6" Type="http://schemas.openxmlformats.org/officeDocument/2006/relationships/image" Target="../media/image1095.png"/><Relationship Id="rId238" Type="http://schemas.openxmlformats.org/officeDocument/2006/relationships/image" Target="../media/image1211.png"/><Relationship Id="rId445" Type="http://schemas.openxmlformats.org/officeDocument/2006/relationships/customXml" Target="../ink/ink1490.xml"/><Relationship Id="rId291" Type="http://schemas.openxmlformats.org/officeDocument/2006/relationships/customXml" Target="../ink/ink1413.xml"/><Relationship Id="rId305" Type="http://schemas.openxmlformats.org/officeDocument/2006/relationships/customXml" Target="../ink/ink1420.xml"/><Relationship Id="rId347" Type="http://schemas.openxmlformats.org/officeDocument/2006/relationships/customXml" Target="../ink/ink1441.xml"/><Relationship Id="rId44" Type="http://schemas.openxmlformats.org/officeDocument/2006/relationships/image" Target="../media/image1114.png"/><Relationship Id="rId86" Type="http://schemas.openxmlformats.org/officeDocument/2006/relationships/image" Target="../media/image1135.png"/><Relationship Id="rId151" Type="http://schemas.openxmlformats.org/officeDocument/2006/relationships/customXml" Target="../ink/ink1343.xml"/><Relationship Id="rId389" Type="http://schemas.openxmlformats.org/officeDocument/2006/relationships/customXml" Target="../ink/ink1462.xml"/><Relationship Id="rId193" Type="http://schemas.openxmlformats.org/officeDocument/2006/relationships/customXml" Target="../ink/ink1364.xml"/><Relationship Id="rId207" Type="http://schemas.openxmlformats.org/officeDocument/2006/relationships/customXml" Target="../ink/ink1371.xml"/><Relationship Id="rId249" Type="http://schemas.openxmlformats.org/officeDocument/2006/relationships/customXml" Target="../ink/ink1392.xml"/><Relationship Id="rId414" Type="http://schemas.openxmlformats.org/officeDocument/2006/relationships/image" Target="../media/image1299.png"/><Relationship Id="rId456" Type="http://schemas.openxmlformats.org/officeDocument/2006/relationships/image" Target="../media/image1320.png"/><Relationship Id="rId13" Type="http://schemas.openxmlformats.org/officeDocument/2006/relationships/customXml" Target="../ink/ink1274.xml"/><Relationship Id="rId109" Type="http://schemas.openxmlformats.org/officeDocument/2006/relationships/customXml" Target="../ink/ink1322.xml"/><Relationship Id="rId260" Type="http://schemas.openxmlformats.org/officeDocument/2006/relationships/image" Target="../media/image1222.png"/><Relationship Id="rId316" Type="http://schemas.openxmlformats.org/officeDocument/2006/relationships/image" Target="../media/image1250.png"/><Relationship Id="rId55" Type="http://schemas.openxmlformats.org/officeDocument/2006/relationships/customXml" Target="../ink/ink1295.xml"/><Relationship Id="rId97" Type="http://schemas.openxmlformats.org/officeDocument/2006/relationships/customXml" Target="../ink/ink1316.xml"/><Relationship Id="rId120" Type="http://schemas.openxmlformats.org/officeDocument/2006/relationships/image" Target="../media/image1152.png"/><Relationship Id="rId358" Type="http://schemas.openxmlformats.org/officeDocument/2006/relationships/image" Target="../media/image1271.png"/><Relationship Id="rId162" Type="http://schemas.openxmlformats.org/officeDocument/2006/relationships/image" Target="../media/image1173.png"/><Relationship Id="rId218" Type="http://schemas.openxmlformats.org/officeDocument/2006/relationships/image" Target="../media/image1201.png"/><Relationship Id="rId425" Type="http://schemas.openxmlformats.org/officeDocument/2006/relationships/customXml" Target="../ink/ink1480.xml"/><Relationship Id="rId467" Type="http://schemas.openxmlformats.org/officeDocument/2006/relationships/customXml" Target="../ink/ink1501.xml"/><Relationship Id="rId271" Type="http://schemas.openxmlformats.org/officeDocument/2006/relationships/customXml" Target="../ink/ink1403.xml"/><Relationship Id="rId24" Type="http://schemas.openxmlformats.org/officeDocument/2006/relationships/image" Target="../media/image1104.png"/><Relationship Id="rId66" Type="http://schemas.openxmlformats.org/officeDocument/2006/relationships/image" Target="../media/image1125.png"/><Relationship Id="rId131" Type="http://schemas.openxmlformats.org/officeDocument/2006/relationships/customXml" Target="../ink/ink1333.xml"/><Relationship Id="rId327" Type="http://schemas.openxmlformats.org/officeDocument/2006/relationships/customXml" Target="../ink/ink1431.xml"/><Relationship Id="rId369" Type="http://schemas.openxmlformats.org/officeDocument/2006/relationships/customXml" Target="../ink/ink1452.xml"/><Relationship Id="rId173" Type="http://schemas.openxmlformats.org/officeDocument/2006/relationships/customXml" Target="../ink/ink1354.xml"/><Relationship Id="rId229" Type="http://schemas.openxmlformats.org/officeDocument/2006/relationships/customXml" Target="../ink/ink1382.xml"/><Relationship Id="rId380" Type="http://schemas.openxmlformats.org/officeDocument/2006/relationships/image" Target="../media/image1282.png"/><Relationship Id="rId436" Type="http://schemas.openxmlformats.org/officeDocument/2006/relationships/image" Target="../media/image1310.png"/><Relationship Id="rId240" Type="http://schemas.openxmlformats.org/officeDocument/2006/relationships/image" Target="../media/image1212.png"/><Relationship Id="rId35" Type="http://schemas.openxmlformats.org/officeDocument/2006/relationships/customXml" Target="../ink/ink1285.xml"/><Relationship Id="rId77" Type="http://schemas.openxmlformats.org/officeDocument/2006/relationships/customXml" Target="../ink/ink1306.xml"/><Relationship Id="rId100" Type="http://schemas.openxmlformats.org/officeDocument/2006/relationships/image" Target="../media/image1142.png"/><Relationship Id="rId282" Type="http://schemas.openxmlformats.org/officeDocument/2006/relationships/image" Target="../media/image1233.png"/><Relationship Id="rId338" Type="http://schemas.openxmlformats.org/officeDocument/2006/relationships/image" Target="../media/image1261.png"/><Relationship Id="rId8" Type="http://schemas.openxmlformats.org/officeDocument/2006/relationships/image" Target="../media/image1096.png"/><Relationship Id="rId142" Type="http://schemas.openxmlformats.org/officeDocument/2006/relationships/image" Target="../media/image1163.png"/><Relationship Id="rId184" Type="http://schemas.openxmlformats.org/officeDocument/2006/relationships/image" Target="../media/image1184.png"/><Relationship Id="rId391" Type="http://schemas.openxmlformats.org/officeDocument/2006/relationships/customXml" Target="../ink/ink1463.xml"/><Relationship Id="rId405" Type="http://schemas.openxmlformats.org/officeDocument/2006/relationships/customXml" Target="../ink/ink1470.xml"/><Relationship Id="rId447" Type="http://schemas.openxmlformats.org/officeDocument/2006/relationships/customXml" Target="../ink/ink1491.xml"/><Relationship Id="rId251" Type="http://schemas.openxmlformats.org/officeDocument/2006/relationships/customXml" Target="../ink/ink1393.xml"/><Relationship Id="rId46" Type="http://schemas.openxmlformats.org/officeDocument/2006/relationships/image" Target="../media/image1115.png"/><Relationship Id="rId293" Type="http://schemas.openxmlformats.org/officeDocument/2006/relationships/customXml" Target="../ink/ink1414.xml"/><Relationship Id="rId307" Type="http://schemas.openxmlformats.org/officeDocument/2006/relationships/customXml" Target="../ink/ink1421.xml"/><Relationship Id="rId349" Type="http://schemas.openxmlformats.org/officeDocument/2006/relationships/customXml" Target="../ink/ink1442.xml"/><Relationship Id="rId88" Type="http://schemas.openxmlformats.org/officeDocument/2006/relationships/image" Target="../media/image1136.png"/><Relationship Id="rId111" Type="http://schemas.openxmlformats.org/officeDocument/2006/relationships/customXml" Target="../ink/ink1323.xml"/><Relationship Id="rId153" Type="http://schemas.openxmlformats.org/officeDocument/2006/relationships/customXml" Target="../ink/ink1344.xml"/><Relationship Id="rId195" Type="http://schemas.openxmlformats.org/officeDocument/2006/relationships/customXml" Target="../ink/ink1365.xml"/><Relationship Id="rId209" Type="http://schemas.openxmlformats.org/officeDocument/2006/relationships/customXml" Target="../ink/ink1372.xml"/><Relationship Id="rId360" Type="http://schemas.openxmlformats.org/officeDocument/2006/relationships/image" Target="../media/image1272.png"/><Relationship Id="rId416" Type="http://schemas.openxmlformats.org/officeDocument/2006/relationships/image" Target="../media/image1300.png"/><Relationship Id="rId220" Type="http://schemas.openxmlformats.org/officeDocument/2006/relationships/image" Target="../media/image1202.png"/><Relationship Id="rId458" Type="http://schemas.openxmlformats.org/officeDocument/2006/relationships/image" Target="../media/image1321.png"/><Relationship Id="rId15" Type="http://schemas.openxmlformats.org/officeDocument/2006/relationships/customXml" Target="../ink/ink1275.xml"/><Relationship Id="rId57" Type="http://schemas.openxmlformats.org/officeDocument/2006/relationships/customXml" Target="../ink/ink1296.xml"/><Relationship Id="rId262" Type="http://schemas.openxmlformats.org/officeDocument/2006/relationships/image" Target="../media/image1223.png"/><Relationship Id="rId318" Type="http://schemas.openxmlformats.org/officeDocument/2006/relationships/image" Target="../media/image1251.png"/><Relationship Id="rId99" Type="http://schemas.openxmlformats.org/officeDocument/2006/relationships/customXml" Target="../ink/ink1317.xml"/><Relationship Id="rId122" Type="http://schemas.openxmlformats.org/officeDocument/2006/relationships/image" Target="../media/image1153.png"/><Relationship Id="rId164" Type="http://schemas.openxmlformats.org/officeDocument/2006/relationships/image" Target="../media/image1174.png"/><Relationship Id="rId371" Type="http://schemas.openxmlformats.org/officeDocument/2006/relationships/customXml" Target="../ink/ink1453.xml"/><Relationship Id="rId427" Type="http://schemas.openxmlformats.org/officeDocument/2006/relationships/customXml" Target="../ink/ink1481.xml"/><Relationship Id="rId26" Type="http://schemas.openxmlformats.org/officeDocument/2006/relationships/image" Target="../media/image1105.png"/><Relationship Id="rId231" Type="http://schemas.openxmlformats.org/officeDocument/2006/relationships/customXml" Target="../ink/ink1383.xml"/><Relationship Id="rId273" Type="http://schemas.openxmlformats.org/officeDocument/2006/relationships/customXml" Target="../ink/ink1404.xml"/><Relationship Id="rId329" Type="http://schemas.openxmlformats.org/officeDocument/2006/relationships/customXml" Target="../ink/ink1432.xml"/><Relationship Id="rId68" Type="http://schemas.openxmlformats.org/officeDocument/2006/relationships/image" Target="../media/image1126.png"/><Relationship Id="rId133" Type="http://schemas.openxmlformats.org/officeDocument/2006/relationships/customXml" Target="../ink/ink1334.xml"/><Relationship Id="rId175" Type="http://schemas.openxmlformats.org/officeDocument/2006/relationships/customXml" Target="../ink/ink1355.xml"/><Relationship Id="rId340" Type="http://schemas.openxmlformats.org/officeDocument/2006/relationships/image" Target="../media/image1262.png"/><Relationship Id="rId200" Type="http://schemas.openxmlformats.org/officeDocument/2006/relationships/image" Target="../media/image1192.png"/><Relationship Id="rId382" Type="http://schemas.openxmlformats.org/officeDocument/2006/relationships/image" Target="../media/image1283.png"/><Relationship Id="rId438" Type="http://schemas.openxmlformats.org/officeDocument/2006/relationships/image" Target="../media/image1311.png"/><Relationship Id="rId242" Type="http://schemas.openxmlformats.org/officeDocument/2006/relationships/image" Target="../media/image1213.png"/><Relationship Id="rId284" Type="http://schemas.openxmlformats.org/officeDocument/2006/relationships/image" Target="../media/image1234.png"/><Relationship Id="rId37" Type="http://schemas.openxmlformats.org/officeDocument/2006/relationships/customXml" Target="../ink/ink1286.xml"/><Relationship Id="rId79" Type="http://schemas.openxmlformats.org/officeDocument/2006/relationships/customXml" Target="../ink/ink1307.xml"/><Relationship Id="rId102" Type="http://schemas.openxmlformats.org/officeDocument/2006/relationships/image" Target="../media/image1143.png"/><Relationship Id="rId144" Type="http://schemas.openxmlformats.org/officeDocument/2006/relationships/image" Target="../media/image1164.png"/><Relationship Id="rId90" Type="http://schemas.openxmlformats.org/officeDocument/2006/relationships/image" Target="../media/image1137.png"/><Relationship Id="rId186" Type="http://schemas.openxmlformats.org/officeDocument/2006/relationships/image" Target="../media/image1185.png"/><Relationship Id="rId351" Type="http://schemas.openxmlformats.org/officeDocument/2006/relationships/customXml" Target="../ink/ink1443.xml"/><Relationship Id="rId393" Type="http://schemas.openxmlformats.org/officeDocument/2006/relationships/customXml" Target="../ink/ink1464.xml"/><Relationship Id="rId407" Type="http://schemas.openxmlformats.org/officeDocument/2006/relationships/customXml" Target="../ink/ink1471.xml"/><Relationship Id="rId449" Type="http://schemas.openxmlformats.org/officeDocument/2006/relationships/customXml" Target="../ink/ink1492.xml"/><Relationship Id="rId211" Type="http://schemas.openxmlformats.org/officeDocument/2006/relationships/customXml" Target="../ink/ink1373.xml"/><Relationship Id="rId253" Type="http://schemas.openxmlformats.org/officeDocument/2006/relationships/customXml" Target="../ink/ink1394.xml"/><Relationship Id="rId295" Type="http://schemas.openxmlformats.org/officeDocument/2006/relationships/customXml" Target="../ink/ink1415.xml"/><Relationship Id="rId309" Type="http://schemas.openxmlformats.org/officeDocument/2006/relationships/customXml" Target="../ink/ink1422.xml"/><Relationship Id="rId460" Type="http://schemas.openxmlformats.org/officeDocument/2006/relationships/image" Target="../media/image1322.png"/><Relationship Id="rId48" Type="http://schemas.openxmlformats.org/officeDocument/2006/relationships/image" Target="../media/image1116.png"/><Relationship Id="rId113" Type="http://schemas.openxmlformats.org/officeDocument/2006/relationships/customXml" Target="../ink/ink1324.xml"/><Relationship Id="rId320" Type="http://schemas.openxmlformats.org/officeDocument/2006/relationships/image" Target="../media/image1252.png"/><Relationship Id="rId155" Type="http://schemas.openxmlformats.org/officeDocument/2006/relationships/customXml" Target="../ink/ink1345.xml"/><Relationship Id="rId197" Type="http://schemas.openxmlformats.org/officeDocument/2006/relationships/customXml" Target="../ink/ink1366.xml"/><Relationship Id="rId362" Type="http://schemas.openxmlformats.org/officeDocument/2006/relationships/image" Target="../media/image1273.png"/><Relationship Id="rId418" Type="http://schemas.openxmlformats.org/officeDocument/2006/relationships/image" Target="../media/image1301.png"/><Relationship Id="rId222" Type="http://schemas.openxmlformats.org/officeDocument/2006/relationships/image" Target="../media/image1203.png"/><Relationship Id="rId264" Type="http://schemas.openxmlformats.org/officeDocument/2006/relationships/image" Target="../media/image1224.png"/><Relationship Id="rId17" Type="http://schemas.openxmlformats.org/officeDocument/2006/relationships/customXml" Target="../ink/ink1276.xml"/><Relationship Id="rId59" Type="http://schemas.openxmlformats.org/officeDocument/2006/relationships/customXml" Target="../ink/ink1297.xml"/><Relationship Id="rId124" Type="http://schemas.openxmlformats.org/officeDocument/2006/relationships/image" Target="../media/image1154.png"/><Relationship Id="rId70" Type="http://schemas.openxmlformats.org/officeDocument/2006/relationships/image" Target="../media/image1127.png"/><Relationship Id="rId166" Type="http://schemas.openxmlformats.org/officeDocument/2006/relationships/image" Target="../media/image1175.png"/><Relationship Id="rId331" Type="http://schemas.openxmlformats.org/officeDocument/2006/relationships/customXml" Target="../ink/ink1433.xml"/><Relationship Id="rId373" Type="http://schemas.openxmlformats.org/officeDocument/2006/relationships/customXml" Target="../ink/ink1454.xml"/><Relationship Id="rId429" Type="http://schemas.openxmlformats.org/officeDocument/2006/relationships/customXml" Target="../ink/ink1482.xml"/><Relationship Id="rId1" Type="http://schemas.openxmlformats.org/officeDocument/2006/relationships/slideLayout" Target="../slideLayouts/slideLayout7.xml"/><Relationship Id="rId233" Type="http://schemas.openxmlformats.org/officeDocument/2006/relationships/customXml" Target="../ink/ink1384.xml"/><Relationship Id="rId440" Type="http://schemas.openxmlformats.org/officeDocument/2006/relationships/image" Target="../media/image1312.png"/><Relationship Id="rId28" Type="http://schemas.openxmlformats.org/officeDocument/2006/relationships/image" Target="../media/image1106.png"/><Relationship Id="rId275" Type="http://schemas.openxmlformats.org/officeDocument/2006/relationships/customXml" Target="../ink/ink1405.xml"/><Relationship Id="rId300" Type="http://schemas.openxmlformats.org/officeDocument/2006/relationships/image" Target="../media/image1242.png"/><Relationship Id="rId81" Type="http://schemas.openxmlformats.org/officeDocument/2006/relationships/customXml" Target="../ink/ink1308.xml"/><Relationship Id="rId135" Type="http://schemas.openxmlformats.org/officeDocument/2006/relationships/customXml" Target="../ink/ink1335.xml"/><Relationship Id="rId177" Type="http://schemas.openxmlformats.org/officeDocument/2006/relationships/customXml" Target="../ink/ink1356.xml"/><Relationship Id="rId342" Type="http://schemas.openxmlformats.org/officeDocument/2006/relationships/image" Target="../media/image1263.png"/><Relationship Id="rId384" Type="http://schemas.openxmlformats.org/officeDocument/2006/relationships/image" Target="../media/image1284.png"/><Relationship Id="rId202" Type="http://schemas.openxmlformats.org/officeDocument/2006/relationships/image" Target="../media/image1193.png"/><Relationship Id="rId244" Type="http://schemas.openxmlformats.org/officeDocument/2006/relationships/image" Target="../media/image1214.png"/><Relationship Id="rId39" Type="http://schemas.openxmlformats.org/officeDocument/2006/relationships/customXml" Target="../ink/ink1287.xml"/><Relationship Id="rId286" Type="http://schemas.openxmlformats.org/officeDocument/2006/relationships/image" Target="../media/image1235.png"/><Relationship Id="rId451" Type="http://schemas.openxmlformats.org/officeDocument/2006/relationships/customXml" Target="../ink/ink1493.xml"/><Relationship Id="rId50" Type="http://schemas.openxmlformats.org/officeDocument/2006/relationships/image" Target="../media/image1117.png"/><Relationship Id="rId104" Type="http://schemas.openxmlformats.org/officeDocument/2006/relationships/image" Target="../media/image1144.png"/><Relationship Id="rId146" Type="http://schemas.openxmlformats.org/officeDocument/2006/relationships/image" Target="../media/image1165.png"/><Relationship Id="rId188" Type="http://schemas.openxmlformats.org/officeDocument/2006/relationships/image" Target="../media/image1186.png"/><Relationship Id="rId311" Type="http://schemas.openxmlformats.org/officeDocument/2006/relationships/customXml" Target="../ink/ink1423.xml"/><Relationship Id="rId353" Type="http://schemas.openxmlformats.org/officeDocument/2006/relationships/customXml" Target="../ink/ink1444.xml"/><Relationship Id="rId395" Type="http://schemas.openxmlformats.org/officeDocument/2006/relationships/customXml" Target="../ink/ink1465.xml"/><Relationship Id="rId409" Type="http://schemas.openxmlformats.org/officeDocument/2006/relationships/customXml" Target="../ink/ink1472.xml"/><Relationship Id="rId92" Type="http://schemas.openxmlformats.org/officeDocument/2006/relationships/image" Target="../media/image1138.png"/><Relationship Id="rId213" Type="http://schemas.openxmlformats.org/officeDocument/2006/relationships/customXml" Target="../ink/ink1374.xml"/><Relationship Id="rId420" Type="http://schemas.openxmlformats.org/officeDocument/2006/relationships/image" Target="../media/image1302.png"/><Relationship Id="rId255" Type="http://schemas.openxmlformats.org/officeDocument/2006/relationships/customXml" Target="../ink/ink1395.xml"/><Relationship Id="rId297" Type="http://schemas.openxmlformats.org/officeDocument/2006/relationships/customXml" Target="../ink/ink1416.xml"/><Relationship Id="rId462" Type="http://schemas.openxmlformats.org/officeDocument/2006/relationships/image" Target="../media/image1323.png"/><Relationship Id="rId115" Type="http://schemas.openxmlformats.org/officeDocument/2006/relationships/customXml" Target="../ink/ink1325.xml"/><Relationship Id="rId157" Type="http://schemas.openxmlformats.org/officeDocument/2006/relationships/customXml" Target="../ink/ink1346.xml"/><Relationship Id="rId322" Type="http://schemas.openxmlformats.org/officeDocument/2006/relationships/image" Target="../media/image1253.png"/><Relationship Id="rId364" Type="http://schemas.openxmlformats.org/officeDocument/2006/relationships/image" Target="../media/image1274.png"/></Relationships>
</file>

<file path=ppt/slides/_rels/slide1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384.png"/><Relationship Id="rId21" Type="http://schemas.openxmlformats.org/officeDocument/2006/relationships/image" Target="../media/image1336.png"/><Relationship Id="rId42" Type="http://schemas.openxmlformats.org/officeDocument/2006/relationships/customXml" Target="../ink/ink1522.xml"/><Relationship Id="rId63" Type="http://schemas.openxmlformats.org/officeDocument/2006/relationships/image" Target="../media/image1357.png"/><Relationship Id="rId84" Type="http://schemas.openxmlformats.org/officeDocument/2006/relationships/customXml" Target="../ink/ink1543.xml"/><Relationship Id="rId138" Type="http://schemas.openxmlformats.org/officeDocument/2006/relationships/customXml" Target="../ink/ink1570.xml"/><Relationship Id="rId159" Type="http://schemas.openxmlformats.org/officeDocument/2006/relationships/image" Target="../media/image1405.png"/><Relationship Id="rId107" Type="http://schemas.openxmlformats.org/officeDocument/2006/relationships/image" Target="../media/image1379.png"/><Relationship Id="rId11" Type="http://schemas.openxmlformats.org/officeDocument/2006/relationships/image" Target="../media/image1331.png"/><Relationship Id="rId32" Type="http://schemas.openxmlformats.org/officeDocument/2006/relationships/customXml" Target="../ink/ink1517.xml"/><Relationship Id="rId53" Type="http://schemas.openxmlformats.org/officeDocument/2006/relationships/image" Target="../media/image1352.png"/><Relationship Id="rId74" Type="http://schemas.openxmlformats.org/officeDocument/2006/relationships/customXml" Target="../ink/ink1538.xml"/><Relationship Id="rId128" Type="http://schemas.openxmlformats.org/officeDocument/2006/relationships/customXml" Target="../ink/ink1565.xml"/><Relationship Id="rId149" Type="http://schemas.openxmlformats.org/officeDocument/2006/relationships/image" Target="../media/image1400.png"/><Relationship Id="rId5" Type="http://schemas.openxmlformats.org/officeDocument/2006/relationships/image" Target="../media/image1328.png"/><Relationship Id="rId95" Type="http://schemas.openxmlformats.org/officeDocument/2006/relationships/image" Target="../media/image1373.png"/><Relationship Id="rId22" Type="http://schemas.openxmlformats.org/officeDocument/2006/relationships/customXml" Target="../ink/ink1512.xml"/><Relationship Id="rId43" Type="http://schemas.openxmlformats.org/officeDocument/2006/relationships/image" Target="../media/image1347.png"/><Relationship Id="rId64" Type="http://schemas.openxmlformats.org/officeDocument/2006/relationships/customXml" Target="../ink/ink1533.xml"/><Relationship Id="rId118" Type="http://schemas.openxmlformats.org/officeDocument/2006/relationships/customXml" Target="../ink/ink1560.xml"/><Relationship Id="rId139" Type="http://schemas.openxmlformats.org/officeDocument/2006/relationships/image" Target="../media/image1395.png"/><Relationship Id="rId80" Type="http://schemas.openxmlformats.org/officeDocument/2006/relationships/customXml" Target="../ink/ink1541.xml"/><Relationship Id="rId85" Type="http://schemas.openxmlformats.org/officeDocument/2006/relationships/image" Target="../media/image1368.png"/><Relationship Id="rId150" Type="http://schemas.openxmlformats.org/officeDocument/2006/relationships/customXml" Target="../ink/ink1576.xml"/><Relationship Id="rId155" Type="http://schemas.openxmlformats.org/officeDocument/2006/relationships/image" Target="../media/image1403.png"/><Relationship Id="rId12" Type="http://schemas.openxmlformats.org/officeDocument/2006/relationships/customXml" Target="../ink/ink1507.xml"/><Relationship Id="rId17" Type="http://schemas.openxmlformats.org/officeDocument/2006/relationships/image" Target="../media/image1334.png"/><Relationship Id="rId33" Type="http://schemas.openxmlformats.org/officeDocument/2006/relationships/image" Target="../media/image1342.png"/><Relationship Id="rId38" Type="http://schemas.openxmlformats.org/officeDocument/2006/relationships/customXml" Target="../ink/ink1520.xml"/><Relationship Id="rId59" Type="http://schemas.openxmlformats.org/officeDocument/2006/relationships/image" Target="../media/image1355.png"/><Relationship Id="rId103" Type="http://schemas.openxmlformats.org/officeDocument/2006/relationships/image" Target="../media/image1377.png"/><Relationship Id="rId108" Type="http://schemas.openxmlformats.org/officeDocument/2006/relationships/customXml" Target="../ink/ink1555.xml"/><Relationship Id="rId124" Type="http://schemas.openxmlformats.org/officeDocument/2006/relationships/customXml" Target="../ink/ink1563.xml"/><Relationship Id="rId129" Type="http://schemas.openxmlformats.org/officeDocument/2006/relationships/image" Target="../media/image1390.png"/><Relationship Id="rId54" Type="http://schemas.openxmlformats.org/officeDocument/2006/relationships/customXml" Target="../ink/ink1528.xml"/><Relationship Id="rId70" Type="http://schemas.openxmlformats.org/officeDocument/2006/relationships/customXml" Target="../ink/ink1536.xml"/><Relationship Id="rId75" Type="http://schemas.openxmlformats.org/officeDocument/2006/relationships/image" Target="../media/image1363.png"/><Relationship Id="rId91" Type="http://schemas.openxmlformats.org/officeDocument/2006/relationships/image" Target="../media/image1371.png"/><Relationship Id="rId96" Type="http://schemas.openxmlformats.org/officeDocument/2006/relationships/customXml" Target="../ink/ink1549.xml"/><Relationship Id="rId140" Type="http://schemas.openxmlformats.org/officeDocument/2006/relationships/customXml" Target="../ink/ink1571.xml"/><Relationship Id="rId145" Type="http://schemas.openxmlformats.org/officeDocument/2006/relationships/image" Target="../media/image1398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504.xml"/><Relationship Id="rId23" Type="http://schemas.openxmlformats.org/officeDocument/2006/relationships/image" Target="../media/image1337.png"/><Relationship Id="rId28" Type="http://schemas.openxmlformats.org/officeDocument/2006/relationships/customXml" Target="../ink/ink1515.xml"/><Relationship Id="rId49" Type="http://schemas.openxmlformats.org/officeDocument/2006/relationships/image" Target="../media/image1350.png"/><Relationship Id="rId114" Type="http://schemas.openxmlformats.org/officeDocument/2006/relationships/customXml" Target="../ink/ink1558.xml"/><Relationship Id="rId119" Type="http://schemas.openxmlformats.org/officeDocument/2006/relationships/image" Target="../media/image1385.png"/><Relationship Id="rId44" Type="http://schemas.openxmlformats.org/officeDocument/2006/relationships/customXml" Target="../ink/ink1523.xml"/><Relationship Id="rId60" Type="http://schemas.openxmlformats.org/officeDocument/2006/relationships/customXml" Target="../ink/ink1531.xml"/><Relationship Id="rId65" Type="http://schemas.openxmlformats.org/officeDocument/2006/relationships/image" Target="../media/image1358.png"/><Relationship Id="rId81" Type="http://schemas.openxmlformats.org/officeDocument/2006/relationships/image" Target="../media/image1366.png"/><Relationship Id="rId86" Type="http://schemas.openxmlformats.org/officeDocument/2006/relationships/customXml" Target="../ink/ink1544.xml"/><Relationship Id="rId130" Type="http://schemas.openxmlformats.org/officeDocument/2006/relationships/customXml" Target="../ink/ink1566.xml"/><Relationship Id="rId135" Type="http://schemas.openxmlformats.org/officeDocument/2006/relationships/image" Target="../media/image1393.png"/><Relationship Id="rId151" Type="http://schemas.openxmlformats.org/officeDocument/2006/relationships/image" Target="../media/image1401.png"/><Relationship Id="rId156" Type="http://schemas.openxmlformats.org/officeDocument/2006/relationships/customXml" Target="../ink/ink1579.xml"/><Relationship Id="rId13" Type="http://schemas.openxmlformats.org/officeDocument/2006/relationships/image" Target="../media/image1332.png"/><Relationship Id="rId18" Type="http://schemas.openxmlformats.org/officeDocument/2006/relationships/customXml" Target="../ink/ink1510.xml"/><Relationship Id="rId39" Type="http://schemas.openxmlformats.org/officeDocument/2006/relationships/image" Target="../media/image1345.png"/><Relationship Id="rId109" Type="http://schemas.openxmlformats.org/officeDocument/2006/relationships/image" Target="../media/image1380.png"/><Relationship Id="rId34" Type="http://schemas.openxmlformats.org/officeDocument/2006/relationships/customXml" Target="../ink/ink1518.xml"/><Relationship Id="rId50" Type="http://schemas.openxmlformats.org/officeDocument/2006/relationships/customXml" Target="../ink/ink1526.xml"/><Relationship Id="rId55" Type="http://schemas.openxmlformats.org/officeDocument/2006/relationships/image" Target="../media/image1353.png"/><Relationship Id="rId76" Type="http://schemas.openxmlformats.org/officeDocument/2006/relationships/customXml" Target="../ink/ink1539.xml"/><Relationship Id="rId97" Type="http://schemas.openxmlformats.org/officeDocument/2006/relationships/image" Target="../media/image1374.png"/><Relationship Id="rId104" Type="http://schemas.openxmlformats.org/officeDocument/2006/relationships/customXml" Target="../ink/ink1553.xml"/><Relationship Id="rId120" Type="http://schemas.openxmlformats.org/officeDocument/2006/relationships/customXml" Target="../ink/ink1561.xml"/><Relationship Id="rId125" Type="http://schemas.openxmlformats.org/officeDocument/2006/relationships/image" Target="../media/image1388.png"/><Relationship Id="rId141" Type="http://schemas.openxmlformats.org/officeDocument/2006/relationships/image" Target="../media/image1396.png"/><Relationship Id="rId146" Type="http://schemas.openxmlformats.org/officeDocument/2006/relationships/customXml" Target="../ink/ink1574.xml"/><Relationship Id="rId7" Type="http://schemas.openxmlformats.org/officeDocument/2006/relationships/image" Target="../media/image1329.png"/><Relationship Id="rId71" Type="http://schemas.openxmlformats.org/officeDocument/2006/relationships/image" Target="../media/image1361.png"/><Relationship Id="rId92" Type="http://schemas.openxmlformats.org/officeDocument/2006/relationships/customXml" Target="../ink/ink1547.xml"/><Relationship Id="rId2" Type="http://schemas.openxmlformats.org/officeDocument/2006/relationships/customXml" Target="../ink/ink1502.xml"/><Relationship Id="rId29" Type="http://schemas.openxmlformats.org/officeDocument/2006/relationships/image" Target="../media/image1340.png"/><Relationship Id="rId24" Type="http://schemas.openxmlformats.org/officeDocument/2006/relationships/customXml" Target="../ink/ink1513.xml"/><Relationship Id="rId40" Type="http://schemas.openxmlformats.org/officeDocument/2006/relationships/customXml" Target="../ink/ink1521.xml"/><Relationship Id="rId45" Type="http://schemas.openxmlformats.org/officeDocument/2006/relationships/image" Target="../media/image1348.png"/><Relationship Id="rId66" Type="http://schemas.openxmlformats.org/officeDocument/2006/relationships/customXml" Target="../ink/ink1534.xml"/><Relationship Id="rId87" Type="http://schemas.openxmlformats.org/officeDocument/2006/relationships/image" Target="../media/image1369.png"/><Relationship Id="rId110" Type="http://schemas.openxmlformats.org/officeDocument/2006/relationships/customXml" Target="../ink/ink1556.xml"/><Relationship Id="rId115" Type="http://schemas.openxmlformats.org/officeDocument/2006/relationships/image" Target="../media/image1383.png"/><Relationship Id="rId131" Type="http://schemas.openxmlformats.org/officeDocument/2006/relationships/image" Target="../media/image1391.png"/><Relationship Id="rId136" Type="http://schemas.openxmlformats.org/officeDocument/2006/relationships/customXml" Target="../ink/ink1569.xml"/><Relationship Id="rId157" Type="http://schemas.openxmlformats.org/officeDocument/2006/relationships/image" Target="../media/image1404.png"/><Relationship Id="rId61" Type="http://schemas.openxmlformats.org/officeDocument/2006/relationships/image" Target="../media/image1356.png"/><Relationship Id="rId82" Type="http://schemas.openxmlformats.org/officeDocument/2006/relationships/customXml" Target="../ink/ink1542.xml"/><Relationship Id="rId152" Type="http://schemas.openxmlformats.org/officeDocument/2006/relationships/customXml" Target="../ink/ink1577.xml"/><Relationship Id="rId19" Type="http://schemas.openxmlformats.org/officeDocument/2006/relationships/image" Target="../media/image1335.png"/><Relationship Id="rId14" Type="http://schemas.openxmlformats.org/officeDocument/2006/relationships/customXml" Target="../ink/ink1508.xml"/><Relationship Id="rId30" Type="http://schemas.openxmlformats.org/officeDocument/2006/relationships/customXml" Target="../ink/ink1516.xml"/><Relationship Id="rId35" Type="http://schemas.openxmlformats.org/officeDocument/2006/relationships/image" Target="../media/image1343.png"/><Relationship Id="rId56" Type="http://schemas.openxmlformats.org/officeDocument/2006/relationships/customXml" Target="../ink/ink1529.xml"/><Relationship Id="rId77" Type="http://schemas.openxmlformats.org/officeDocument/2006/relationships/image" Target="../media/image1364.png"/><Relationship Id="rId100" Type="http://schemas.openxmlformats.org/officeDocument/2006/relationships/customXml" Target="../ink/ink1551.xml"/><Relationship Id="rId105" Type="http://schemas.openxmlformats.org/officeDocument/2006/relationships/image" Target="../media/image1378.png"/><Relationship Id="rId126" Type="http://schemas.openxmlformats.org/officeDocument/2006/relationships/customXml" Target="../ink/ink1564.xml"/><Relationship Id="rId147" Type="http://schemas.openxmlformats.org/officeDocument/2006/relationships/image" Target="../media/image1399.png"/><Relationship Id="rId8" Type="http://schemas.openxmlformats.org/officeDocument/2006/relationships/customXml" Target="../ink/ink1505.xml"/><Relationship Id="rId51" Type="http://schemas.openxmlformats.org/officeDocument/2006/relationships/image" Target="../media/image1351.png"/><Relationship Id="rId72" Type="http://schemas.openxmlformats.org/officeDocument/2006/relationships/customXml" Target="../ink/ink1537.xml"/><Relationship Id="rId93" Type="http://schemas.openxmlformats.org/officeDocument/2006/relationships/image" Target="../media/image1372.png"/><Relationship Id="rId98" Type="http://schemas.openxmlformats.org/officeDocument/2006/relationships/customXml" Target="../ink/ink1550.xml"/><Relationship Id="rId121" Type="http://schemas.openxmlformats.org/officeDocument/2006/relationships/image" Target="../media/image1386.png"/><Relationship Id="rId142" Type="http://schemas.openxmlformats.org/officeDocument/2006/relationships/customXml" Target="../ink/ink1572.xml"/><Relationship Id="rId3" Type="http://schemas.openxmlformats.org/officeDocument/2006/relationships/image" Target="../media/image1327.png"/><Relationship Id="rId25" Type="http://schemas.openxmlformats.org/officeDocument/2006/relationships/image" Target="../media/image1338.png"/><Relationship Id="rId46" Type="http://schemas.openxmlformats.org/officeDocument/2006/relationships/customXml" Target="../ink/ink1524.xml"/><Relationship Id="rId67" Type="http://schemas.openxmlformats.org/officeDocument/2006/relationships/image" Target="../media/image1359.png"/><Relationship Id="rId116" Type="http://schemas.openxmlformats.org/officeDocument/2006/relationships/customXml" Target="../ink/ink1559.xml"/><Relationship Id="rId137" Type="http://schemas.openxmlformats.org/officeDocument/2006/relationships/image" Target="../media/image1394.png"/><Relationship Id="rId158" Type="http://schemas.openxmlformats.org/officeDocument/2006/relationships/customXml" Target="../ink/ink1580.xml"/><Relationship Id="rId20" Type="http://schemas.openxmlformats.org/officeDocument/2006/relationships/customXml" Target="../ink/ink1511.xml"/><Relationship Id="rId41" Type="http://schemas.openxmlformats.org/officeDocument/2006/relationships/image" Target="../media/image1346.png"/><Relationship Id="rId62" Type="http://schemas.openxmlformats.org/officeDocument/2006/relationships/customXml" Target="../ink/ink1532.xml"/><Relationship Id="rId83" Type="http://schemas.openxmlformats.org/officeDocument/2006/relationships/image" Target="../media/image1367.png"/><Relationship Id="rId88" Type="http://schemas.openxmlformats.org/officeDocument/2006/relationships/customXml" Target="../ink/ink1545.xml"/><Relationship Id="rId111" Type="http://schemas.openxmlformats.org/officeDocument/2006/relationships/image" Target="../media/image1381.png"/><Relationship Id="rId132" Type="http://schemas.openxmlformats.org/officeDocument/2006/relationships/customXml" Target="../ink/ink1567.xml"/><Relationship Id="rId153" Type="http://schemas.openxmlformats.org/officeDocument/2006/relationships/image" Target="../media/image1402.png"/><Relationship Id="rId15" Type="http://schemas.openxmlformats.org/officeDocument/2006/relationships/image" Target="../media/image1333.png"/><Relationship Id="rId36" Type="http://schemas.openxmlformats.org/officeDocument/2006/relationships/customXml" Target="../ink/ink1519.xml"/><Relationship Id="rId57" Type="http://schemas.openxmlformats.org/officeDocument/2006/relationships/image" Target="../media/image1354.png"/><Relationship Id="rId106" Type="http://schemas.openxmlformats.org/officeDocument/2006/relationships/customXml" Target="../ink/ink1554.xml"/><Relationship Id="rId127" Type="http://schemas.openxmlformats.org/officeDocument/2006/relationships/image" Target="../media/image1389.png"/><Relationship Id="rId10" Type="http://schemas.openxmlformats.org/officeDocument/2006/relationships/customXml" Target="../ink/ink1506.xml"/><Relationship Id="rId31" Type="http://schemas.openxmlformats.org/officeDocument/2006/relationships/image" Target="../media/image1341.png"/><Relationship Id="rId52" Type="http://schemas.openxmlformats.org/officeDocument/2006/relationships/customXml" Target="../ink/ink1527.xml"/><Relationship Id="rId73" Type="http://schemas.openxmlformats.org/officeDocument/2006/relationships/image" Target="../media/image1362.png"/><Relationship Id="rId78" Type="http://schemas.openxmlformats.org/officeDocument/2006/relationships/customXml" Target="../ink/ink1540.xml"/><Relationship Id="rId94" Type="http://schemas.openxmlformats.org/officeDocument/2006/relationships/customXml" Target="../ink/ink1548.xml"/><Relationship Id="rId99" Type="http://schemas.openxmlformats.org/officeDocument/2006/relationships/image" Target="../media/image1375.png"/><Relationship Id="rId101" Type="http://schemas.openxmlformats.org/officeDocument/2006/relationships/image" Target="../media/image1376.png"/><Relationship Id="rId122" Type="http://schemas.openxmlformats.org/officeDocument/2006/relationships/customXml" Target="../ink/ink1562.xml"/><Relationship Id="rId143" Type="http://schemas.openxmlformats.org/officeDocument/2006/relationships/image" Target="../media/image1397.png"/><Relationship Id="rId148" Type="http://schemas.openxmlformats.org/officeDocument/2006/relationships/customXml" Target="../ink/ink1575.xml"/><Relationship Id="rId4" Type="http://schemas.openxmlformats.org/officeDocument/2006/relationships/customXml" Target="../ink/ink1503.xml"/><Relationship Id="rId9" Type="http://schemas.openxmlformats.org/officeDocument/2006/relationships/image" Target="../media/image1330.png"/><Relationship Id="rId26" Type="http://schemas.openxmlformats.org/officeDocument/2006/relationships/customXml" Target="../ink/ink1514.xml"/><Relationship Id="rId47" Type="http://schemas.openxmlformats.org/officeDocument/2006/relationships/image" Target="../media/image1349.png"/><Relationship Id="rId68" Type="http://schemas.openxmlformats.org/officeDocument/2006/relationships/customXml" Target="../ink/ink1535.xml"/><Relationship Id="rId89" Type="http://schemas.openxmlformats.org/officeDocument/2006/relationships/image" Target="../media/image1370.png"/><Relationship Id="rId112" Type="http://schemas.openxmlformats.org/officeDocument/2006/relationships/customXml" Target="../ink/ink1557.xml"/><Relationship Id="rId133" Type="http://schemas.openxmlformats.org/officeDocument/2006/relationships/image" Target="../media/image1392.png"/><Relationship Id="rId154" Type="http://schemas.openxmlformats.org/officeDocument/2006/relationships/customXml" Target="../ink/ink1578.xml"/><Relationship Id="rId16" Type="http://schemas.openxmlformats.org/officeDocument/2006/relationships/customXml" Target="../ink/ink1509.xml"/><Relationship Id="rId37" Type="http://schemas.openxmlformats.org/officeDocument/2006/relationships/image" Target="../media/image1344.png"/><Relationship Id="rId58" Type="http://schemas.openxmlformats.org/officeDocument/2006/relationships/customXml" Target="../ink/ink1530.xml"/><Relationship Id="rId79" Type="http://schemas.openxmlformats.org/officeDocument/2006/relationships/image" Target="../media/image1365.png"/><Relationship Id="rId102" Type="http://schemas.openxmlformats.org/officeDocument/2006/relationships/customXml" Target="../ink/ink1552.xml"/><Relationship Id="rId123" Type="http://schemas.openxmlformats.org/officeDocument/2006/relationships/image" Target="../media/image1387.png"/><Relationship Id="rId144" Type="http://schemas.openxmlformats.org/officeDocument/2006/relationships/customXml" Target="../ink/ink1573.xml"/><Relationship Id="rId90" Type="http://schemas.openxmlformats.org/officeDocument/2006/relationships/customXml" Target="../ink/ink1546.xml"/><Relationship Id="rId27" Type="http://schemas.openxmlformats.org/officeDocument/2006/relationships/image" Target="../media/image1339.png"/><Relationship Id="rId48" Type="http://schemas.openxmlformats.org/officeDocument/2006/relationships/customXml" Target="../ink/ink1525.xml"/><Relationship Id="rId69" Type="http://schemas.openxmlformats.org/officeDocument/2006/relationships/image" Target="../media/image1360.png"/><Relationship Id="rId113" Type="http://schemas.openxmlformats.org/officeDocument/2006/relationships/image" Target="../media/image1382.png"/><Relationship Id="rId134" Type="http://schemas.openxmlformats.org/officeDocument/2006/relationships/customXml" Target="../ink/ink1568.xml"/></Relationships>
</file>

<file path=ppt/slides/_rels/slide1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463.png"/><Relationship Id="rId21" Type="http://schemas.openxmlformats.org/officeDocument/2006/relationships/image" Target="../media/image1415.png"/><Relationship Id="rId42" Type="http://schemas.openxmlformats.org/officeDocument/2006/relationships/customXml" Target="../ink/ink1601.xml"/><Relationship Id="rId63" Type="http://schemas.openxmlformats.org/officeDocument/2006/relationships/image" Target="../media/image1436.png"/><Relationship Id="rId84" Type="http://schemas.openxmlformats.org/officeDocument/2006/relationships/customXml" Target="../ink/ink1622.xml"/><Relationship Id="rId138" Type="http://schemas.openxmlformats.org/officeDocument/2006/relationships/customXml" Target="../ink/ink1649.xml"/><Relationship Id="rId159" Type="http://schemas.openxmlformats.org/officeDocument/2006/relationships/image" Target="../media/image1484.png"/><Relationship Id="rId170" Type="http://schemas.openxmlformats.org/officeDocument/2006/relationships/customXml" Target="../ink/ink1665.xml"/><Relationship Id="rId191" Type="http://schemas.openxmlformats.org/officeDocument/2006/relationships/image" Target="../media/image1500.png"/><Relationship Id="rId205" Type="http://schemas.openxmlformats.org/officeDocument/2006/relationships/image" Target="../media/image1507.png"/><Relationship Id="rId107" Type="http://schemas.openxmlformats.org/officeDocument/2006/relationships/image" Target="../media/image1458.png"/><Relationship Id="rId11" Type="http://schemas.openxmlformats.org/officeDocument/2006/relationships/image" Target="../media/image1410.png"/><Relationship Id="rId32" Type="http://schemas.openxmlformats.org/officeDocument/2006/relationships/customXml" Target="../ink/ink1596.xml"/><Relationship Id="rId53" Type="http://schemas.openxmlformats.org/officeDocument/2006/relationships/image" Target="../media/image1431.png"/><Relationship Id="rId74" Type="http://schemas.openxmlformats.org/officeDocument/2006/relationships/customXml" Target="../ink/ink1617.xml"/><Relationship Id="rId128" Type="http://schemas.openxmlformats.org/officeDocument/2006/relationships/customXml" Target="../ink/ink1644.xml"/><Relationship Id="rId149" Type="http://schemas.openxmlformats.org/officeDocument/2006/relationships/image" Target="../media/image1479.png"/><Relationship Id="rId5" Type="http://schemas.openxmlformats.org/officeDocument/2006/relationships/image" Target="../media/image1407.png"/><Relationship Id="rId95" Type="http://schemas.openxmlformats.org/officeDocument/2006/relationships/image" Target="../media/image1452.png"/><Relationship Id="rId160" Type="http://schemas.openxmlformats.org/officeDocument/2006/relationships/customXml" Target="../ink/ink1660.xml"/><Relationship Id="rId181" Type="http://schemas.openxmlformats.org/officeDocument/2006/relationships/image" Target="../media/image1495.png"/><Relationship Id="rId216" Type="http://schemas.openxmlformats.org/officeDocument/2006/relationships/customXml" Target="../ink/ink1688.xml"/><Relationship Id="rId22" Type="http://schemas.openxmlformats.org/officeDocument/2006/relationships/customXml" Target="../ink/ink1591.xml"/><Relationship Id="rId43" Type="http://schemas.openxmlformats.org/officeDocument/2006/relationships/image" Target="../media/image1426.png"/><Relationship Id="rId64" Type="http://schemas.openxmlformats.org/officeDocument/2006/relationships/customXml" Target="../ink/ink1612.xml"/><Relationship Id="rId118" Type="http://schemas.openxmlformats.org/officeDocument/2006/relationships/customXml" Target="../ink/ink1639.xml"/><Relationship Id="rId139" Type="http://schemas.openxmlformats.org/officeDocument/2006/relationships/image" Target="../media/image1474.png"/><Relationship Id="rId85" Type="http://schemas.openxmlformats.org/officeDocument/2006/relationships/image" Target="../media/image1447.png"/><Relationship Id="rId150" Type="http://schemas.openxmlformats.org/officeDocument/2006/relationships/customXml" Target="../ink/ink1655.xml"/><Relationship Id="rId171" Type="http://schemas.openxmlformats.org/officeDocument/2006/relationships/image" Target="../media/image1490.png"/><Relationship Id="rId192" Type="http://schemas.openxmlformats.org/officeDocument/2006/relationships/customXml" Target="../ink/ink1676.xml"/><Relationship Id="rId206" Type="http://schemas.openxmlformats.org/officeDocument/2006/relationships/customXml" Target="../ink/ink1683.xml"/><Relationship Id="rId12" Type="http://schemas.openxmlformats.org/officeDocument/2006/relationships/customXml" Target="../ink/ink1586.xml"/><Relationship Id="rId33" Type="http://schemas.openxmlformats.org/officeDocument/2006/relationships/image" Target="../media/image1421.png"/><Relationship Id="rId108" Type="http://schemas.openxmlformats.org/officeDocument/2006/relationships/customXml" Target="../ink/ink1634.xml"/><Relationship Id="rId129" Type="http://schemas.openxmlformats.org/officeDocument/2006/relationships/image" Target="../media/image1469.png"/><Relationship Id="rId54" Type="http://schemas.openxmlformats.org/officeDocument/2006/relationships/customXml" Target="../ink/ink1607.xml"/><Relationship Id="rId75" Type="http://schemas.openxmlformats.org/officeDocument/2006/relationships/image" Target="../media/image1442.png"/><Relationship Id="rId96" Type="http://schemas.openxmlformats.org/officeDocument/2006/relationships/customXml" Target="../ink/ink1628.xml"/><Relationship Id="rId140" Type="http://schemas.openxmlformats.org/officeDocument/2006/relationships/customXml" Target="../ink/ink1650.xml"/><Relationship Id="rId161" Type="http://schemas.openxmlformats.org/officeDocument/2006/relationships/image" Target="../media/image1485.png"/><Relationship Id="rId182" Type="http://schemas.openxmlformats.org/officeDocument/2006/relationships/customXml" Target="../ink/ink1671.xml"/><Relationship Id="rId217" Type="http://schemas.openxmlformats.org/officeDocument/2006/relationships/image" Target="../media/image1513.png"/><Relationship Id="rId6" Type="http://schemas.openxmlformats.org/officeDocument/2006/relationships/customXml" Target="../ink/ink1583.xml"/><Relationship Id="rId23" Type="http://schemas.openxmlformats.org/officeDocument/2006/relationships/image" Target="../media/image1416.png"/><Relationship Id="rId119" Type="http://schemas.openxmlformats.org/officeDocument/2006/relationships/image" Target="../media/image1464.png"/><Relationship Id="rId44" Type="http://schemas.openxmlformats.org/officeDocument/2006/relationships/customXml" Target="../ink/ink1602.xml"/><Relationship Id="rId65" Type="http://schemas.openxmlformats.org/officeDocument/2006/relationships/image" Target="../media/image1437.png"/><Relationship Id="rId86" Type="http://schemas.openxmlformats.org/officeDocument/2006/relationships/customXml" Target="../ink/ink1623.xml"/><Relationship Id="rId130" Type="http://schemas.openxmlformats.org/officeDocument/2006/relationships/customXml" Target="../ink/ink1645.xml"/><Relationship Id="rId151" Type="http://schemas.openxmlformats.org/officeDocument/2006/relationships/image" Target="../media/image1480.png"/><Relationship Id="rId172" Type="http://schemas.openxmlformats.org/officeDocument/2006/relationships/customXml" Target="../ink/ink1666.xml"/><Relationship Id="rId193" Type="http://schemas.openxmlformats.org/officeDocument/2006/relationships/image" Target="../media/image1501.png"/><Relationship Id="rId207" Type="http://schemas.openxmlformats.org/officeDocument/2006/relationships/image" Target="../media/image1508.png"/><Relationship Id="rId13" Type="http://schemas.openxmlformats.org/officeDocument/2006/relationships/image" Target="../media/image1411.png"/><Relationship Id="rId109" Type="http://schemas.openxmlformats.org/officeDocument/2006/relationships/image" Target="../media/image1459.png"/><Relationship Id="rId34" Type="http://schemas.openxmlformats.org/officeDocument/2006/relationships/customXml" Target="../ink/ink1597.xml"/><Relationship Id="rId55" Type="http://schemas.openxmlformats.org/officeDocument/2006/relationships/image" Target="../media/image1432.png"/><Relationship Id="rId76" Type="http://schemas.openxmlformats.org/officeDocument/2006/relationships/customXml" Target="../ink/ink1618.xml"/><Relationship Id="rId97" Type="http://schemas.openxmlformats.org/officeDocument/2006/relationships/image" Target="../media/image1453.png"/><Relationship Id="rId120" Type="http://schemas.openxmlformats.org/officeDocument/2006/relationships/customXml" Target="../ink/ink1640.xml"/><Relationship Id="rId141" Type="http://schemas.openxmlformats.org/officeDocument/2006/relationships/image" Target="../media/image1475.png"/><Relationship Id="rId7" Type="http://schemas.openxmlformats.org/officeDocument/2006/relationships/image" Target="../media/image1408.png"/><Relationship Id="rId162" Type="http://schemas.openxmlformats.org/officeDocument/2006/relationships/customXml" Target="../ink/ink1661.xml"/><Relationship Id="rId183" Type="http://schemas.openxmlformats.org/officeDocument/2006/relationships/image" Target="../media/image1496.png"/><Relationship Id="rId24" Type="http://schemas.openxmlformats.org/officeDocument/2006/relationships/customXml" Target="../ink/ink1592.xml"/><Relationship Id="rId45" Type="http://schemas.openxmlformats.org/officeDocument/2006/relationships/image" Target="../media/image1427.png"/><Relationship Id="rId66" Type="http://schemas.openxmlformats.org/officeDocument/2006/relationships/customXml" Target="../ink/ink1613.xml"/><Relationship Id="rId87" Type="http://schemas.openxmlformats.org/officeDocument/2006/relationships/image" Target="../media/image1448.png"/><Relationship Id="rId110" Type="http://schemas.openxmlformats.org/officeDocument/2006/relationships/customXml" Target="../ink/ink1635.xml"/><Relationship Id="rId131" Type="http://schemas.openxmlformats.org/officeDocument/2006/relationships/image" Target="../media/image1470.png"/><Relationship Id="rId152" Type="http://schemas.openxmlformats.org/officeDocument/2006/relationships/customXml" Target="../ink/ink1656.xml"/><Relationship Id="rId173" Type="http://schemas.openxmlformats.org/officeDocument/2006/relationships/image" Target="../media/image1491.png"/><Relationship Id="rId194" Type="http://schemas.openxmlformats.org/officeDocument/2006/relationships/customXml" Target="../ink/ink1677.xml"/><Relationship Id="rId208" Type="http://schemas.openxmlformats.org/officeDocument/2006/relationships/customXml" Target="../ink/ink1684.xml"/><Relationship Id="rId14" Type="http://schemas.openxmlformats.org/officeDocument/2006/relationships/customXml" Target="../ink/ink1587.xml"/><Relationship Id="rId30" Type="http://schemas.openxmlformats.org/officeDocument/2006/relationships/customXml" Target="../ink/ink1595.xml"/><Relationship Id="rId35" Type="http://schemas.openxmlformats.org/officeDocument/2006/relationships/image" Target="../media/image1422.png"/><Relationship Id="rId56" Type="http://schemas.openxmlformats.org/officeDocument/2006/relationships/customXml" Target="../ink/ink1608.xml"/><Relationship Id="rId77" Type="http://schemas.openxmlformats.org/officeDocument/2006/relationships/image" Target="../media/image1443.png"/><Relationship Id="rId100" Type="http://schemas.openxmlformats.org/officeDocument/2006/relationships/customXml" Target="../ink/ink1630.xml"/><Relationship Id="rId105" Type="http://schemas.openxmlformats.org/officeDocument/2006/relationships/image" Target="../media/image1457.png"/><Relationship Id="rId126" Type="http://schemas.openxmlformats.org/officeDocument/2006/relationships/customXml" Target="../ink/ink1643.xml"/><Relationship Id="rId147" Type="http://schemas.openxmlformats.org/officeDocument/2006/relationships/image" Target="../media/image1478.png"/><Relationship Id="rId168" Type="http://schemas.openxmlformats.org/officeDocument/2006/relationships/customXml" Target="../ink/ink1664.xml"/><Relationship Id="rId8" Type="http://schemas.openxmlformats.org/officeDocument/2006/relationships/customXml" Target="../ink/ink1584.xml"/><Relationship Id="rId51" Type="http://schemas.openxmlformats.org/officeDocument/2006/relationships/image" Target="../media/image1430.png"/><Relationship Id="rId72" Type="http://schemas.openxmlformats.org/officeDocument/2006/relationships/customXml" Target="../ink/ink1616.xml"/><Relationship Id="rId93" Type="http://schemas.openxmlformats.org/officeDocument/2006/relationships/image" Target="../media/image1451.png"/><Relationship Id="rId98" Type="http://schemas.openxmlformats.org/officeDocument/2006/relationships/customXml" Target="../ink/ink1629.xml"/><Relationship Id="rId121" Type="http://schemas.openxmlformats.org/officeDocument/2006/relationships/image" Target="../media/image1465.png"/><Relationship Id="rId142" Type="http://schemas.openxmlformats.org/officeDocument/2006/relationships/customXml" Target="../ink/ink1651.xml"/><Relationship Id="rId163" Type="http://schemas.openxmlformats.org/officeDocument/2006/relationships/image" Target="../media/image1486.png"/><Relationship Id="rId184" Type="http://schemas.openxmlformats.org/officeDocument/2006/relationships/customXml" Target="../ink/ink1672.xml"/><Relationship Id="rId189" Type="http://schemas.openxmlformats.org/officeDocument/2006/relationships/image" Target="../media/image1499.png"/><Relationship Id="rId3" Type="http://schemas.openxmlformats.org/officeDocument/2006/relationships/image" Target="../media/image1406.png"/><Relationship Id="rId214" Type="http://schemas.openxmlformats.org/officeDocument/2006/relationships/customXml" Target="../ink/ink1687.xml"/><Relationship Id="rId25" Type="http://schemas.openxmlformats.org/officeDocument/2006/relationships/image" Target="../media/image1417.png"/><Relationship Id="rId46" Type="http://schemas.openxmlformats.org/officeDocument/2006/relationships/customXml" Target="../ink/ink1603.xml"/><Relationship Id="rId67" Type="http://schemas.openxmlformats.org/officeDocument/2006/relationships/image" Target="../media/image1438.png"/><Relationship Id="rId116" Type="http://schemas.openxmlformats.org/officeDocument/2006/relationships/customXml" Target="../ink/ink1638.xml"/><Relationship Id="rId137" Type="http://schemas.openxmlformats.org/officeDocument/2006/relationships/image" Target="../media/image1473.png"/><Relationship Id="rId158" Type="http://schemas.openxmlformats.org/officeDocument/2006/relationships/customXml" Target="../ink/ink1659.xml"/><Relationship Id="rId20" Type="http://schemas.openxmlformats.org/officeDocument/2006/relationships/customXml" Target="../ink/ink1590.xml"/><Relationship Id="rId41" Type="http://schemas.openxmlformats.org/officeDocument/2006/relationships/image" Target="../media/image1425.png"/><Relationship Id="rId62" Type="http://schemas.openxmlformats.org/officeDocument/2006/relationships/customXml" Target="../ink/ink1611.xml"/><Relationship Id="rId83" Type="http://schemas.openxmlformats.org/officeDocument/2006/relationships/image" Target="../media/image1446.png"/><Relationship Id="rId88" Type="http://schemas.openxmlformats.org/officeDocument/2006/relationships/customXml" Target="../ink/ink1624.xml"/><Relationship Id="rId111" Type="http://schemas.openxmlformats.org/officeDocument/2006/relationships/image" Target="../media/image1460.png"/><Relationship Id="rId132" Type="http://schemas.openxmlformats.org/officeDocument/2006/relationships/customXml" Target="../ink/ink1646.xml"/><Relationship Id="rId153" Type="http://schemas.openxmlformats.org/officeDocument/2006/relationships/image" Target="../media/image1481.png"/><Relationship Id="rId174" Type="http://schemas.openxmlformats.org/officeDocument/2006/relationships/customXml" Target="../ink/ink1667.xml"/><Relationship Id="rId179" Type="http://schemas.openxmlformats.org/officeDocument/2006/relationships/image" Target="../media/image1494.png"/><Relationship Id="rId195" Type="http://schemas.openxmlformats.org/officeDocument/2006/relationships/image" Target="../media/image1502.png"/><Relationship Id="rId209" Type="http://schemas.openxmlformats.org/officeDocument/2006/relationships/image" Target="../media/image1509.png"/><Relationship Id="rId190" Type="http://schemas.openxmlformats.org/officeDocument/2006/relationships/customXml" Target="../ink/ink1675.xml"/><Relationship Id="rId204" Type="http://schemas.openxmlformats.org/officeDocument/2006/relationships/customXml" Target="../ink/ink1682.xml"/><Relationship Id="rId15" Type="http://schemas.openxmlformats.org/officeDocument/2006/relationships/image" Target="../media/image1412.png"/><Relationship Id="rId36" Type="http://schemas.openxmlformats.org/officeDocument/2006/relationships/customXml" Target="../ink/ink1598.xml"/><Relationship Id="rId57" Type="http://schemas.openxmlformats.org/officeDocument/2006/relationships/image" Target="../media/image1433.png"/><Relationship Id="rId106" Type="http://schemas.openxmlformats.org/officeDocument/2006/relationships/customXml" Target="../ink/ink1633.xml"/><Relationship Id="rId127" Type="http://schemas.openxmlformats.org/officeDocument/2006/relationships/image" Target="../media/image1468.png"/><Relationship Id="rId10" Type="http://schemas.openxmlformats.org/officeDocument/2006/relationships/customXml" Target="../ink/ink1585.xml"/><Relationship Id="rId31" Type="http://schemas.openxmlformats.org/officeDocument/2006/relationships/image" Target="../media/image1420.png"/><Relationship Id="rId52" Type="http://schemas.openxmlformats.org/officeDocument/2006/relationships/customXml" Target="../ink/ink1606.xml"/><Relationship Id="rId73" Type="http://schemas.openxmlformats.org/officeDocument/2006/relationships/image" Target="../media/image1441.png"/><Relationship Id="rId78" Type="http://schemas.openxmlformats.org/officeDocument/2006/relationships/customXml" Target="../ink/ink1619.xml"/><Relationship Id="rId94" Type="http://schemas.openxmlformats.org/officeDocument/2006/relationships/customXml" Target="../ink/ink1627.xml"/><Relationship Id="rId99" Type="http://schemas.openxmlformats.org/officeDocument/2006/relationships/image" Target="../media/image1454.png"/><Relationship Id="rId101" Type="http://schemas.openxmlformats.org/officeDocument/2006/relationships/image" Target="../media/image1455.png"/><Relationship Id="rId122" Type="http://schemas.openxmlformats.org/officeDocument/2006/relationships/customXml" Target="../ink/ink1641.xml"/><Relationship Id="rId143" Type="http://schemas.openxmlformats.org/officeDocument/2006/relationships/image" Target="../media/image1476.png"/><Relationship Id="rId148" Type="http://schemas.openxmlformats.org/officeDocument/2006/relationships/customXml" Target="../ink/ink1654.xml"/><Relationship Id="rId164" Type="http://schemas.openxmlformats.org/officeDocument/2006/relationships/customXml" Target="../ink/ink1662.xml"/><Relationship Id="rId169" Type="http://schemas.openxmlformats.org/officeDocument/2006/relationships/image" Target="../media/image1489.png"/><Relationship Id="rId185" Type="http://schemas.openxmlformats.org/officeDocument/2006/relationships/image" Target="../media/image1497.png"/><Relationship Id="rId4" Type="http://schemas.openxmlformats.org/officeDocument/2006/relationships/customXml" Target="../ink/ink1582.xml"/><Relationship Id="rId9" Type="http://schemas.openxmlformats.org/officeDocument/2006/relationships/image" Target="../media/image1409.png"/><Relationship Id="rId180" Type="http://schemas.openxmlformats.org/officeDocument/2006/relationships/customXml" Target="../ink/ink1670.xml"/><Relationship Id="rId210" Type="http://schemas.openxmlformats.org/officeDocument/2006/relationships/customXml" Target="../ink/ink1685.xml"/><Relationship Id="rId215" Type="http://schemas.openxmlformats.org/officeDocument/2006/relationships/image" Target="../media/image1512.png"/><Relationship Id="rId26" Type="http://schemas.openxmlformats.org/officeDocument/2006/relationships/customXml" Target="../ink/ink1593.xml"/><Relationship Id="rId47" Type="http://schemas.openxmlformats.org/officeDocument/2006/relationships/image" Target="../media/image1428.png"/><Relationship Id="rId68" Type="http://schemas.openxmlformats.org/officeDocument/2006/relationships/customXml" Target="../ink/ink1614.xml"/><Relationship Id="rId89" Type="http://schemas.openxmlformats.org/officeDocument/2006/relationships/image" Target="../media/image1449.png"/><Relationship Id="rId112" Type="http://schemas.openxmlformats.org/officeDocument/2006/relationships/customXml" Target="../ink/ink1636.xml"/><Relationship Id="rId133" Type="http://schemas.openxmlformats.org/officeDocument/2006/relationships/image" Target="../media/image1471.png"/><Relationship Id="rId154" Type="http://schemas.openxmlformats.org/officeDocument/2006/relationships/customXml" Target="../ink/ink1657.xml"/><Relationship Id="rId175" Type="http://schemas.openxmlformats.org/officeDocument/2006/relationships/image" Target="../media/image1492.png"/><Relationship Id="rId196" Type="http://schemas.openxmlformats.org/officeDocument/2006/relationships/customXml" Target="../ink/ink1678.xml"/><Relationship Id="rId200" Type="http://schemas.openxmlformats.org/officeDocument/2006/relationships/customXml" Target="../ink/ink1680.xml"/><Relationship Id="rId16" Type="http://schemas.openxmlformats.org/officeDocument/2006/relationships/customXml" Target="../ink/ink1588.xml"/><Relationship Id="rId37" Type="http://schemas.openxmlformats.org/officeDocument/2006/relationships/image" Target="../media/image1423.png"/><Relationship Id="rId58" Type="http://schemas.openxmlformats.org/officeDocument/2006/relationships/customXml" Target="../ink/ink1609.xml"/><Relationship Id="rId79" Type="http://schemas.openxmlformats.org/officeDocument/2006/relationships/image" Target="../media/image1444.png"/><Relationship Id="rId102" Type="http://schemas.openxmlformats.org/officeDocument/2006/relationships/customXml" Target="../ink/ink1631.xml"/><Relationship Id="rId123" Type="http://schemas.openxmlformats.org/officeDocument/2006/relationships/image" Target="../media/image1466.png"/><Relationship Id="rId144" Type="http://schemas.openxmlformats.org/officeDocument/2006/relationships/customXml" Target="../ink/ink1652.xml"/><Relationship Id="rId90" Type="http://schemas.openxmlformats.org/officeDocument/2006/relationships/customXml" Target="../ink/ink1625.xml"/><Relationship Id="rId165" Type="http://schemas.openxmlformats.org/officeDocument/2006/relationships/image" Target="../media/image1487.png"/><Relationship Id="rId186" Type="http://schemas.openxmlformats.org/officeDocument/2006/relationships/customXml" Target="../ink/ink1673.xml"/><Relationship Id="rId211" Type="http://schemas.openxmlformats.org/officeDocument/2006/relationships/image" Target="../media/image1510.png"/><Relationship Id="rId27" Type="http://schemas.openxmlformats.org/officeDocument/2006/relationships/image" Target="../media/image1418.png"/><Relationship Id="rId48" Type="http://schemas.openxmlformats.org/officeDocument/2006/relationships/customXml" Target="../ink/ink1604.xml"/><Relationship Id="rId69" Type="http://schemas.openxmlformats.org/officeDocument/2006/relationships/image" Target="../media/image1439.png"/><Relationship Id="rId113" Type="http://schemas.openxmlformats.org/officeDocument/2006/relationships/image" Target="../media/image1461.png"/><Relationship Id="rId134" Type="http://schemas.openxmlformats.org/officeDocument/2006/relationships/customXml" Target="../ink/ink1647.xml"/><Relationship Id="rId80" Type="http://schemas.openxmlformats.org/officeDocument/2006/relationships/customXml" Target="../ink/ink1620.xml"/><Relationship Id="rId155" Type="http://schemas.openxmlformats.org/officeDocument/2006/relationships/image" Target="../media/image1482.png"/><Relationship Id="rId176" Type="http://schemas.openxmlformats.org/officeDocument/2006/relationships/customXml" Target="../ink/ink1668.xml"/><Relationship Id="rId197" Type="http://schemas.openxmlformats.org/officeDocument/2006/relationships/image" Target="../media/image1503.png"/><Relationship Id="rId201" Type="http://schemas.openxmlformats.org/officeDocument/2006/relationships/image" Target="../media/image1505.png"/><Relationship Id="rId17" Type="http://schemas.openxmlformats.org/officeDocument/2006/relationships/image" Target="../media/image1413.png"/><Relationship Id="rId38" Type="http://schemas.openxmlformats.org/officeDocument/2006/relationships/customXml" Target="../ink/ink1599.xml"/><Relationship Id="rId59" Type="http://schemas.openxmlformats.org/officeDocument/2006/relationships/image" Target="../media/image1434.png"/><Relationship Id="rId103" Type="http://schemas.openxmlformats.org/officeDocument/2006/relationships/image" Target="../media/image1456.png"/><Relationship Id="rId124" Type="http://schemas.openxmlformats.org/officeDocument/2006/relationships/customXml" Target="../ink/ink1642.xml"/><Relationship Id="rId70" Type="http://schemas.openxmlformats.org/officeDocument/2006/relationships/customXml" Target="../ink/ink1615.xml"/><Relationship Id="rId91" Type="http://schemas.openxmlformats.org/officeDocument/2006/relationships/image" Target="../media/image1450.png"/><Relationship Id="rId145" Type="http://schemas.openxmlformats.org/officeDocument/2006/relationships/image" Target="../media/image1477.png"/><Relationship Id="rId166" Type="http://schemas.openxmlformats.org/officeDocument/2006/relationships/customXml" Target="../ink/ink1663.xml"/><Relationship Id="rId187" Type="http://schemas.openxmlformats.org/officeDocument/2006/relationships/image" Target="../media/image1498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1686.xml"/><Relationship Id="rId28" Type="http://schemas.openxmlformats.org/officeDocument/2006/relationships/customXml" Target="../ink/ink1594.xml"/><Relationship Id="rId49" Type="http://schemas.openxmlformats.org/officeDocument/2006/relationships/image" Target="../media/image1429.png"/><Relationship Id="rId114" Type="http://schemas.openxmlformats.org/officeDocument/2006/relationships/customXml" Target="../ink/ink1637.xml"/><Relationship Id="rId60" Type="http://schemas.openxmlformats.org/officeDocument/2006/relationships/customXml" Target="../ink/ink1610.xml"/><Relationship Id="rId81" Type="http://schemas.openxmlformats.org/officeDocument/2006/relationships/image" Target="../media/image1445.png"/><Relationship Id="rId135" Type="http://schemas.openxmlformats.org/officeDocument/2006/relationships/image" Target="../media/image1472.png"/><Relationship Id="rId156" Type="http://schemas.openxmlformats.org/officeDocument/2006/relationships/customXml" Target="../ink/ink1658.xml"/><Relationship Id="rId177" Type="http://schemas.openxmlformats.org/officeDocument/2006/relationships/image" Target="../media/image1493.png"/><Relationship Id="rId198" Type="http://schemas.openxmlformats.org/officeDocument/2006/relationships/customXml" Target="../ink/ink1679.xml"/><Relationship Id="rId202" Type="http://schemas.openxmlformats.org/officeDocument/2006/relationships/customXml" Target="../ink/ink1681.xml"/><Relationship Id="rId18" Type="http://schemas.openxmlformats.org/officeDocument/2006/relationships/customXml" Target="../ink/ink1589.xml"/><Relationship Id="rId39" Type="http://schemas.openxmlformats.org/officeDocument/2006/relationships/image" Target="../media/image1424.png"/><Relationship Id="rId50" Type="http://schemas.openxmlformats.org/officeDocument/2006/relationships/customXml" Target="../ink/ink1605.xml"/><Relationship Id="rId104" Type="http://schemas.openxmlformats.org/officeDocument/2006/relationships/customXml" Target="../ink/ink1632.xml"/><Relationship Id="rId125" Type="http://schemas.openxmlformats.org/officeDocument/2006/relationships/image" Target="../media/image1467.png"/><Relationship Id="rId146" Type="http://schemas.openxmlformats.org/officeDocument/2006/relationships/customXml" Target="../ink/ink1653.xml"/><Relationship Id="rId167" Type="http://schemas.openxmlformats.org/officeDocument/2006/relationships/image" Target="../media/image1488.png"/><Relationship Id="rId188" Type="http://schemas.openxmlformats.org/officeDocument/2006/relationships/customXml" Target="../ink/ink1674.xml"/><Relationship Id="rId71" Type="http://schemas.openxmlformats.org/officeDocument/2006/relationships/image" Target="../media/image1440.png"/><Relationship Id="rId92" Type="http://schemas.openxmlformats.org/officeDocument/2006/relationships/customXml" Target="../ink/ink1626.xml"/><Relationship Id="rId213" Type="http://schemas.openxmlformats.org/officeDocument/2006/relationships/image" Target="../media/image1511.png"/><Relationship Id="rId2" Type="http://schemas.openxmlformats.org/officeDocument/2006/relationships/customXml" Target="../ink/ink1581.xml"/><Relationship Id="rId29" Type="http://schemas.openxmlformats.org/officeDocument/2006/relationships/image" Target="../media/image1419.png"/><Relationship Id="rId40" Type="http://schemas.openxmlformats.org/officeDocument/2006/relationships/customXml" Target="../ink/ink1600.xml"/><Relationship Id="rId115" Type="http://schemas.openxmlformats.org/officeDocument/2006/relationships/image" Target="../media/image1462.png"/><Relationship Id="rId136" Type="http://schemas.openxmlformats.org/officeDocument/2006/relationships/customXml" Target="../ink/ink1648.xml"/><Relationship Id="rId157" Type="http://schemas.openxmlformats.org/officeDocument/2006/relationships/image" Target="../media/image1483.png"/><Relationship Id="rId178" Type="http://schemas.openxmlformats.org/officeDocument/2006/relationships/customXml" Target="../ink/ink1669.xml"/><Relationship Id="rId61" Type="http://schemas.openxmlformats.org/officeDocument/2006/relationships/image" Target="../media/image1435.png"/><Relationship Id="rId82" Type="http://schemas.openxmlformats.org/officeDocument/2006/relationships/customXml" Target="../ink/ink1621.xml"/><Relationship Id="rId199" Type="http://schemas.openxmlformats.org/officeDocument/2006/relationships/image" Target="../media/image1504.png"/><Relationship Id="rId203" Type="http://schemas.openxmlformats.org/officeDocument/2006/relationships/image" Target="../media/image1506.png"/><Relationship Id="rId19" Type="http://schemas.openxmlformats.org/officeDocument/2006/relationships/image" Target="../media/image1414.png"/></Relationships>
</file>

<file path=ppt/slides/_rels/slide1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571.png"/><Relationship Id="rId21" Type="http://schemas.openxmlformats.org/officeDocument/2006/relationships/image" Target="../media/image1523.png"/><Relationship Id="rId42" Type="http://schemas.openxmlformats.org/officeDocument/2006/relationships/customXml" Target="../ink/ink1709.xml"/><Relationship Id="rId63" Type="http://schemas.openxmlformats.org/officeDocument/2006/relationships/image" Target="../media/image1544.png"/><Relationship Id="rId84" Type="http://schemas.openxmlformats.org/officeDocument/2006/relationships/customXml" Target="../ink/ink1730.xml"/><Relationship Id="rId138" Type="http://schemas.openxmlformats.org/officeDocument/2006/relationships/customXml" Target="../ink/ink1757.xml"/><Relationship Id="rId159" Type="http://schemas.openxmlformats.org/officeDocument/2006/relationships/image" Target="../media/image1592.png"/><Relationship Id="rId107" Type="http://schemas.openxmlformats.org/officeDocument/2006/relationships/image" Target="../media/image1566.png"/><Relationship Id="rId11" Type="http://schemas.openxmlformats.org/officeDocument/2006/relationships/image" Target="../media/image1518.png"/><Relationship Id="rId32" Type="http://schemas.openxmlformats.org/officeDocument/2006/relationships/customXml" Target="../ink/ink1704.xml"/><Relationship Id="rId53" Type="http://schemas.openxmlformats.org/officeDocument/2006/relationships/image" Target="../media/image1539.png"/><Relationship Id="rId74" Type="http://schemas.openxmlformats.org/officeDocument/2006/relationships/customXml" Target="../ink/ink1725.xml"/><Relationship Id="rId128" Type="http://schemas.openxmlformats.org/officeDocument/2006/relationships/customXml" Target="../ink/ink1752.xml"/><Relationship Id="rId149" Type="http://schemas.openxmlformats.org/officeDocument/2006/relationships/image" Target="../media/image1587.png"/><Relationship Id="rId5" Type="http://schemas.openxmlformats.org/officeDocument/2006/relationships/image" Target="../media/image1515.png"/><Relationship Id="rId95" Type="http://schemas.openxmlformats.org/officeDocument/2006/relationships/image" Target="../media/image1560.png"/><Relationship Id="rId160" Type="http://schemas.openxmlformats.org/officeDocument/2006/relationships/customXml" Target="../ink/ink1768.xml"/><Relationship Id="rId22" Type="http://schemas.openxmlformats.org/officeDocument/2006/relationships/customXml" Target="../ink/ink1699.xml"/><Relationship Id="rId43" Type="http://schemas.openxmlformats.org/officeDocument/2006/relationships/image" Target="../media/image1534.png"/><Relationship Id="rId64" Type="http://schemas.openxmlformats.org/officeDocument/2006/relationships/customXml" Target="../ink/ink1720.xml"/><Relationship Id="rId118" Type="http://schemas.openxmlformats.org/officeDocument/2006/relationships/customXml" Target="../ink/ink1747.xml"/><Relationship Id="rId139" Type="http://schemas.openxmlformats.org/officeDocument/2006/relationships/image" Target="../media/image1582.png"/><Relationship Id="rId85" Type="http://schemas.openxmlformats.org/officeDocument/2006/relationships/image" Target="../media/image1555.png"/><Relationship Id="rId150" Type="http://schemas.openxmlformats.org/officeDocument/2006/relationships/customXml" Target="../ink/ink1763.xml"/><Relationship Id="rId12" Type="http://schemas.openxmlformats.org/officeDocument/2006/relationships/customXml" Target="../ink/ink1694.xml"/><Relationship Id="rId17" Type="http://schemas.openxmlformats.org/officeDocument/2006/relationships/image" Target="../media/image1521.png"/><Relationship Id="rId33" Type="http://schemas.openxmlformats.org/officeDocument/2006/relationships/image" Target="../media/image1529.png"/><Relationship Id="rId38" Type="http://schemas.openxmlformats.org/officeDocument/2006/relationships/customXml" Target="../ink/ink1707.xml"/><Relationship Id="rId59" Type="http://schemas.openxmlformats.org/officeDocument/2006/relationships/image" Target="../media/image1542.png"/><Relationship Id="rId103" Type="http://schemas.openxmlformats.org/officeDocument/2006/relationships/image" Target="../media/image1564.png"/><Relationship Id="rId108" Type="http://schemas.openxmlformats.org/officeDocument/2006/relationships/customXml" Target="../ink/ink1742.xml"/><Relationship Id="rId124" Type="http://schemas.openxmlformats.org/officeDocument/2006/relationships/customXml" Target="../ink/ink1750.xml"/><Relationship Id="rId129" Type="http://schemas.openxmlformats.org/officeDocument/2006/relationships/image" Target="../media/image1577.png"/><Relationship Id="rId54" Type="http://schemas.openxmlformats.org/officeDocument/2006/relationships/customXml" Target="../ink/ink1715.xml"/><Relationship Id="rId70" Type="http://schemas.openxmlformats.org/officeDocument/2006/relationships/customXml" Target="../ink/ink1723.xml"/><Relationship Id="rId75" Type="http://schemas.openxmlformats.org/officeDocument/2006/relationships/image" Target="../media/image1550.png"/><Relationship Id="rId91" Type="http://schemas.openxmlformats.org/officeDocument/2006/relationships/image" Target="../media/image1558.png"/><Relationship Id="rId96" Type="http://schemas.openxmlformats.org/officeDocument/2006/relationships/customXml" Target="../ink/ink1736.xml"/><Relationship Id="rId140" Type="http://schemas.openxmlformats.org/officeDocument/2006/relationships/customXml" Target="../ink/ink1758.xml"/><Relationship Id="rId145" Type="http://schemas.openxmlformats.org/officeDocument/2006/relationships/image" Target="../media/image1585.png"/><Relationship Id="rId161" Type="http://schemas.openxmlformats.org/officeDocument/2006/relationships/image" Target="../media/image1593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691.xml"/><Relationship Id="rId23" Type="http://schemas.openxmlformats.org/officeDocument/2006/relationships/image" Target="../media/image1524.png"/><Relationship Id="rId28" Type="http://schemas.openxmlformats.org/officeDocument/2006/relationships/customXml" Target="../ink/ink1702.xml"/><Relationship Id="rId49" Type="http://schemas.openxmlformats.org/officeDocument/2006/relationships/image" Target="../media/image1537.png"/><Relationship Id="rId114" Type="http://schemas.openxmlformats.org/officeDocument/2006/relationships/customXml" Target="../ink/ink1745.xml"/><Relationship Id="rId119" Type="http://schemas.openxmlformats.org/officeDocument/2006/relationships/image" Target="../media/image1572.png"/><Relationship Id="rId44" Type="http://schemas.openxmlformats.org/officeDocument/2006/relationships/customXml" Target="../ink/ink1710.xml"/><Relationship Id="rId60" Type="http://schemas.openxmlformats.org/officeDocument/2006/relationships/customXml" Target="../ink/ink1718.xml"/><Relationship Id="rId65" Type="http://schemas.openxmlformats.org/officeDocument/2006/relationships/image" Target="../media/image1545.png"/><Relationship Id="rId81" Type="http://schemas.openxmlformats.org/officeDocument/2006/relationships/image" Target="../media/image1553.png"/><Relationship Id="rId86" Type="http://schemas.openxmlformats.org/officeDocument/2006/relationships/customXml" Target="../ink/ink1731.xml"/><Relationship Id="rId130" Type="http://schemas.openxmlformats.org/officeDocument/2006/relationships/customXml" Target="../ink/ink1753.xml"/><Relationship Id="rId135" Type="http://schemas.openxmlformats.org/officeDocument/2006/relationships/image" Target="../media/image1580.png"/><Relationship Id="rId151" Type="http://schemas.openxmlformats.org/officeDocument/2006/relationships/image" Target="../media/image1588.png"/><Relationship Id="rId156" Type="http://schemas.openxmlformats.org/officeDocument/2006/relationships/customXml" Target="../ink/ink1766.xml"/><Relationship Id="rId13" Type="http://schemas.openxmlformats.org/officeDocument/2006/relationships/image" Target="../media/image1519.png"/><Relationship Id="rId18" Type="http://schemas.openxmlformats.org/officeDocument/2006/relationships/customXml" Target="../ink/ink1697.xml"/><Relationship Id="rId39" Type="http://schemas.openxmlformats.org/officeDocument/2006/relationships/image" Target="../media/image1532.png"/><Relationship Id="rId109" Type="http://schemas.openxmlformats.org/officeDocument/2006/relationships/image" Target="../media/image1567.png"/><Relationship Id="rId34" Type="http://schemas.openxmlformats.org/officeDocument/2006/relationships/customXml" Target="../ink/ink1705.xml"/><Relationship Id="rId50" Type="http://schemas.openxmlformats.org/officeDocument/2006/relationships/customXml" Target="../ink/ink1713.xml"/><Relationship Id="rId55" Type="http://schemas.openxmlformats.org/officeDocument/2006/relationships/image" Target="../media/image1540.png"/><Relationship Id="rId76" Type="http://schemas.openxmlformats.org/officeDocument/2006/relationships/customXml" Target="../ink/ink1726.xml"/><Relationship Id="rId97" Type="http://schemas.openxmlformats.org/officeDocument/2006/relationships/image" Target="../media/image1561.png"/><Relationship Id="rId104" Type="http://schemas.openxmlformats.org/officeDocument/2006/relationships/customXml" Target="../ink/ink1740.xml"/><Relationship Id="rId120" Type="http://schemas.openxmlformats.org/officeDocument/2006/relationships/customXml" Target="../ink/ink1748.xml"/><Relationship Id="rId125" Type="http://schemas.openxmlformats.org/officeDocument/2006/relationships/image" Target="../media/image1575.png"/><Relationship Id="rId141" Type="http://schemas.openxmlformats.org/officeDocument/2006/relationships/image" Target="../media/image1583.png"/><Relationship Id="rId146" Type="http://schemas.openxmlformats.org/officeDocument/2006/relationships/customXml" Target="../ink/ink1761.xml"/><Relationship Id="rId7" Type="http://schemas.openxmlformats.org/officeDocument/2006/relationships/image" Target="../media/image1516.png"/><Relationship Id="rId71" Type="http://schemas.openxmlformats.org/officeDocument/2006/relationships/image" Target="../media/image1548.png"/><Relationship Id="rId92" Type="http://schemas.openxmlformats.org/officeDocument/2006/relationships/customXml" Target="../ink/ink1734.xml"/><Relationship Id="rId162" Type="http://schemas.openxmlformats.org/officeDocument/2006/relationships/customXml" Target="../ink/ink1769.xml"/><Relationship Id="rId2" Type="http://schemas.openxmlformats.org/officeDocument/2006/relationships/customXml" Target="../ink/ink1689.xml"/><Relationship Id="rId29" Type="http://schemas.openxmlformats.org/officeDocument/2006/relationships/image" Target="../media/image1527.png"/><Relationship Id="rId24" Type="http://schemas.openxmlformats.org/officeDocument/2006/relationships/customXml" Target="../ink/ink1700.xml"/><Relationship Id="rId40" Type="http://schemas.openxmlformats.org/officeDocument/2006/relationships/customXml" Target="../ink/ink1708.xml"/><Relationship Id="rId45" Type="http://schemas.openxmlformats.org/officeDocument/2006/relationships/image" Target="../media/image1535.png"/><Relationship Id="rId66" Type="http://schemas.openxmlformats.org/officeDocument/2006/relationships/customXml" Target="../ink/ink1721.xml"/><Relationship Id="rId87" Type="http://schemas.openxmlformats.org/officeDocument/2006/relationships/image" Target="../media/image1556.png"/><Relationship Id="rId110" Type="http://schemas.openxmlformats.org/officeDocument/2006/relationships/customXml" Target="../ink/ink1743.xml"/><Relationship Id="rId115" Type="http://schemas.openxmlformats.org/officeDocument/2006/relationships/image" Target="../media/image1570.png"/><Relationship Id="rId131" Type="http://schemas.openxmlformats.org/officeDocument/2006/relationships/image" Target="../media/image1578.png"/><Relationship Id="rId136" Type="http://schemas.openxmlformats.org/officeDocument/2006/relationships/customXml" Target="../ink/ink1756.xml"/><Relationship Id="rId157" Type="http://schemas.openxmlformats.org/officeDocument/2006/relationships/image" Target="../media/image1591.png"/><Relationship Id="rId61" Type="http://schemas.openxmlformats.org/officeDocument/2006/relationships/image" Target="../media/image1543.png"/><Relationship Id="rId82" Type="http://schemas.openxmlformats.org/officeDocument/2006/relationships/customXml" Target="../ink/ink1729.xml"/><Relationship Id="rId152" Type="http://schemas.openxmlformats.org/officeDocument/2006/relationships/customXml" Target="../ink/ink1764.xml"/><Relationship Id="rId19" Type="http://schemas.openxmlformats.org/officeDocument/2006/relationships/image" Target="../media/image1522.png"/><Relationship Id="rId14" Type="http://schemas.openxmlformats.org/officeDocument/2006/relationships/customXml" Target="../ink/ink1695.xml"/><Relationship Id="rId30" Type="http://schemas.openxmlformats.org/officeDocument/2006/relationships/customXml" Target="../ink/ink1703.xml"/><Relationship Id="rId35" Type="http://schemas.openxmlformats.org/officeDocument/2006/relationships/image" Target="../media/image1530.png"/><Relationship Id="rId56" Type="http://schemas.openxmlformats.org/officeDocument/2006/relationships/customXml" Target="../ink/ink1716.xml"/><Relationship Id="rId77" Type="http://schemas.openxmlformats.org/officeDocument/2006/relationships/image" Target="../media/image1551.png"/><Relationship Id="rId100" Type="http://schemas.openxmlformats.org/officeDocument/2006/relationships/customXml" Target="../ink/ink1738.xml"/><Relationship Id="rId105" Type="http://schemas.openxmlformats.org/officeDocument/2006/relationships/image" Target="../media/image1565.png"/><Relationship Id="rId126" Type="http://schemas.openxmlformats.org/officeDocument/2006/relationships/customXml" Target="../ink/ink1751.xml"/><Relationship Id="rId147" Type="http://schemas.openxmlformats.org/officeDocument/2006/relationships/image" Target="../media/image1586.png"/><Relationship Id="rId8" Type="http://schemas.openxmlformats.org/officeDocument/2006/relationships/customXml" Target="../ink/ink1692.xml"/><Relationship Id="rId51" Type="http://schemas.openxmlformats.org/officeDocument/2006/relationships/image" Target="../media/image1538.png"/><Relationship Id="rId72" Type="http://schemas.openxmlformats.org/officeDocument/2006/relationships/customXml" Target="../ink/ink1724.xml"/><Relationship Id="rId93" Type="http://schemas.openxmlformats.org/officeDocument/2006/relationships/image" Target="../media/image1559.png"/><Relationship Id="rId98" Type="http://schemas.openxmlformats.org/officeDocument/2006/relationships/customXml" Target="../ink/ink1737.xml"/><Relationship Id="rId121" Type="http://schemas.openxmlformats.org/officeDocument/2006/relationships/image" Target="../media/image1573.png"/><Relationship Id="rId142" Type="http://schemas.openxmlformats.org/officeDocument/2006/relationships/customXml" Target="../ink/ink1759.xml"/><Relationship Id="rId163" Type="http://schemas.openxmlformats.org/officeDocument/2006/relationships/image" Target="../media/image1594.png"/><Relationship Id="rId3" Type="http://schemas.openxmlformats.org/officeDocument/2006/relationships/image" Target="../media/image1514.png"/><Relationship Id="rId25" Type="http://schemas.openxmlformats.org/officeDocument/2006/relationships/image" Target="../media/image1525.png"/><Relationship Id="rId46" Type="http://schemas.openxmlformats.org/officeDocument/2006/relationships/customXml" Target="../ink/ink1711.xml"/><Relationship Id="rId67" Type="http://schemas.openxmlformats.org/officeDocument/2006/relationships/image" Target="../media/image1546.png"/><Relationship Id="rId116" Type="http://schemas.openxmlformats.org/officeDocument/2006/relationships/customXml" Target="../ink/ink1746.xml"/><Relationship Id="rId137" Type="http://schemas.openxmlformats.org/officeDocument/2006/relationships/image" Target="../media/image1581.png"/><Relationship Id="rId158" Type="http://schemas.openxmlformats.org/officeDocument/2006/relationships/customXml" Target="../ink/ink1767.xml"/><Relationship Id="rId20" Type="http://schemas.openxmlformats.org/officeDocument/2006/relationships/customXml" Target="../ink/ink1698.xml"/><Relationship Id="rId41" Type="http://schemas.openxmlformats.org/officeDocument/2006/relationships/image" Target="../media/image1533.png"/><Relationship Id="rId62" Type="http://schemas.openxmlformats.org/officeDocument/2006/relationships/customXml" Target="../ink/ink1719.xml"/><Relationship Id="rId83" Type="http://schemas.openxmlformats.org/officeDocument/2006/relationships/image" Target="../media/image1554.png"/><Relationship Id="rId88" Type="http://schemas.openxmlformats.org/officeDocument/2006/relationships/customXml" Target="../ink/ink1732.xml"/><Relationship Id="rId111" Type="http://schemas.openxmlformats.org/officeDocument/2006/relationships/image" Target="../media/image1568.png"/><Relationship Id="rId132" Type="http://schemas.openxmlformats.org/officeDocument/2006/relationships/customXml" Target="../ink/ink1754.xml"/><Relationship Id="rId153" Type="http://schemas.openxmlformats.org/officeDocument/2006/relationships/image" Target="../media/image1589.png"/><Relationship Id="rId15" Type="http://schemas.openxmlformats.org/officeDocument/2006/relationships/image" Target="../media/image1520.png"/><Relationship Id="rId36" Type="http://schemas.openxmlformats.org/officeDocument/2006/relationships/customXml" Target="../ink/ink1706.xml"/><Relationship Id="rId57" Type="http://schemas.openxmlformats.org/officeDocument/2006/relationships/image" Target="../media/image1541.png"/><Relationship Id="rId106" Type="http://schemas.openxmlformats.org/officeDocument/2006/relationships/customXml" Target="../ink/ink1741.xml"/><Relationship Id="rId127" Type="http://schemas.openxmlformats.org/officeDocument/2006/relationships/image" Target="../media/image1576.png"/><Relationship Id="rId10" Type="http://schemas.openxmlformats.org/officeDocument/2006/relationships/customXml" Target="../ink/ink1693.xml"/><Relationship Id="rId31" Type="http://schemas.openxmlformats.org/officeDocument/2006/relationships/image" Target="../media/image1528.png"/><Relationship Id="rId52" Type="http://schemas.openxmlformats.org/officeDocument/2006/relationships/customXml" Target="../ink/ink1714.xml"/><Relationship Id="rId73" Type="http://schemas.openxmlformats.org/officeDocument/2006/relationships/image" Target="../media/image1549.png"/><Relationship Id="rId78" Type="http://schemas.openxmlformats.org/officeDocument/2006/relationships/customXml" Target="../ink/ink1727.xml"/><Relationship Id="rId94" Type="http://schemas.openxmlformats.org/officeDocument/2006/relationships/customXml" Target="../ink/ink1735.xml"/><Relationship Id="rId99" Type="http://schemas.openxmlformats.org/officeDocument/2006/relationships/image" Target="../media/image1562.png"/><Relationship Id="rId101" Type="http://schemas.openxmlformats.org/officeDocument/2006/relationships/image" Target="../media/image1563.png"/><Relationship Id="rId122" Type="http://schemas.openxmlformats.org/officeDocument/2006/relationships/customXml" Target="../ink/ink1749.xml"/><Relationship Id="rId143" Type="http://schemas.openxmlformats.org/officeDocument/2006/relationships/image" Target="../media/image1584.png"/><Relationship Id="rId148" Type="http://schemas.openxmlformats.org/officeDocument/2006/relationships/customXml" Target="../ink/ink1762.xml"/><Relationship Id="rId4" Type="http://schemas.openxmlformats.org/officeDocument/2006/relationships/customXml" Target="../ink/ink1690.xml"/><Relationship Id="rId9" Type="http://schemas.openxmlformats.org/officeDocument/2006/relationships/image" Target="../media/image1517.png"/><Relationship Id="rId26" Type="http://schemas.openxmlformats.org/officeDocument/2006/relationships/customXml" Target="../ink/ink1701.xml"/><Relationship Id="rId47" Type="http://schemas.openxmlformats.org/officeDocument/2006/relationships/image" Target="../media/image1536.png"/><Relationship Id="rId68" Type="http://schemas.openxmlformats.org/officeDocument/2006/relationships/customXml" Target="../ink/ink1722.xml"/><Relationship Id="rId89" Type="http://schemas.openxmlformats.org/officeDocument/2006/relationships/image" Target="../media/image1557.png"/><Relationship Id="rId112" Type="http://schemas.openxmlformats.org/officeDocument/2006/relationships/customXml" Target="../ink/ink1744.xml"/><Relationship Id="rId133" Type="http://schemas.openxmlformats.org/officeDocument/2006/relationships/image" Target="../media/image1579.png"/><Relationship Id="rId154" Type="http://schemas.openxmlformats.org/officeDocument/2006/relationships/customXml" Target="../ink/ink1765.xml"/><Relationship Id="rId16" Type="http://schemas.openxmlformats.org/officeDocument/2006/relationships/customXml" Target="../ink/ink1696.xml"/><Relationship Id="rId37" Type="http://schemas.openxmlformats.org/officeDocument/2006/relationships/image" Target="../media/image1531.png"/><Relationship Id="rId58" Type="http://schemas.openxmlformats.org/officeDocument/2006/relationships/customXml" Target="../ink/ink1717.xml"/><Relationship Id="rId79" Type="http://schemas.openxmlformats.org/officeDocument/2006/relationships/image" Target="../media/image1552.png"/><Relationship Id="rId102" Type="http://schemas.openxmlformats.org/officeDocument/2006/relationships/customXml" Target="../ink/ink1739.xml"/><Relationship Id="rId123" Type="http://schemas.openxmlformats.org/officeDocument/2006/relationships/image" Target="../media/image1574.png"/><Relationship Id="rId144" Type="http://schemas.openxmlformats.org/officeDocument/2006/relationships/customXml" Target="../ink/ink1760.xml"/><Relationship Id="rId90" Type="http://schemas.openxmlformats.org/officeDocument/2006/relationships/customXml" Target="../ink/ink1733.xml"/><Relationship Id="rId27" Type="http://schemas.openxmlformats.org/officeDocument/2006/relationships/image" Target="../media/image1526.png"/><Relationship Id="rId48" Type="http://schemas.openxmlformats.org/officeDocument/2006/relationships/customXml" Target="../ink/ink1712.xml"/><Relationship Id="rId69" Type="http://schemas.openxmlformats.org/officeDocument/2006/relationships/image" Target="../media/image1547.png"/><Relationship Id="rId113" Type="http://schemas.openxmlformats.org/officeDocument/2006/relationships/image" Target="../media/image1569.png"/><Relationship Id="rId134" Type="http://schemas.openxmlformats.org/officeDocument/2006/relationships/customXml" Target="../ink/ink1755.xml"/><Relationship Id="rId80" Type="http://schemas.openxmlformats.org/officeDocument/2006/relationships/customXml" Target="../ink/ink1728.xml"/><Relationship Id="rId155" Type="http://schemas.openxmlformats.org/officeDocument/2006/relationships/image" Target="../media/image159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652.png"/><Relationship Id="rId299" Type="http://schemas.openxmlformats.org/officeDocument/2006/relationships/image" Target="../media/image1743.png"/><Relationship Id="rId21" Type="http://schemas.openxmlformats.org/officeDocument/2006/relationships/image" Target="../media/image1604.png"/><Relationship Id="rId63" Type="http://schemas.openxmlformats.org/officeDocument/2006/relationships/image" Target="../media/image1625.png"/><Relationship Id="rId159" Type="http://schemas.openxmlformats.org/officeDocument/2006/relationships/image" Target="../media/image1673.png"/><Relationship Id="rId324" Type="http://schemas.openxmlformats.org/officeDocument/2006/relationships/customXml" Target="../ink/ink1931.xml"/><Relationship Id="rId366" Type="http://schemas.openxmlformats.org/officeDocument/2006/relationships/customXml" Target="../ink/ink1952.xml"/><Relationship Id="rId170" Type="http://schemas.openxmlformats.org/officeDocument/2006/relationships/customXml" Target="../ink/ink1854.xml"/><Relationship Id="rId226" Type="http://schemas.openxmlformats.org/officeDocument/2006/relationships/customXml" Target="../ink/ink1882.xml"/><Relationship Id="rId433" Type="http://schemas.openxmlformats.org/officeDocument/2006/relationships/image" Target="../media/image1810.png"/><Relationship Id="rId268" Type="http://schemas.openxmlformats.org/officeDocument/2006/relationships/customXml" Target="../ink/ink1903.xml"/><Relationship Id="rId32" Type="http://schemas.openxmlformats.org/officeDocument/2006/relationships/customXml" Target="../ink/ink1785.xml"/><Relationship Id="rId74" Type="http://schemas.openxmlformats.org/officeDocument/2006/relationships/customXml" Target="../ink/ink1806.xml"/><Relationship Id="rId128" Type="http://schemas.openxmlformats.org/officeDocument/2006/relationships/customXml" Target="../ink/ink1833.xml"/><Relationship Id="rId335" Type="http://schemas.openxmlformats.org/officeDocument/2006/relationships/image" Target="../media/image1761.png"/><Relationship Id="rId377" Type="http://schemas.openxmlformats.org/officeDocument/2006/relationships/image" Target="../media/image1782.png"/><Relationship Id="rId5" Type="http://schemas.openxmlformats.org/officeDocument/2006/relationships/image" Target="../media/image1596.png"/><Relationship Id="rId181" Type="http://schemas.openxmlformats.org/officeDocument/2006/relationships/image" Target="../media/image1684.png"/><Relationship Id="rId237" Type="http://schemas.openxmlformats.org/officeDocument/2006/relationships/image" Target="../media/image1712.png"/><Relationship Id="rId402" Type="http://schemas.openxmlformats.org/officeDocument/2006/relationships/customXml" Target="../ink/ink1970.xml"/><Relationship Id="rId279" Type="http://schemas.openxmlformats.org/officeDocument/2006/relationships/image" Target="../media/image1733.png"/><Relationship Id="rId444" Type="http://schemas.openxmlformats.org/officeDocument/2006/relationships/customXml" Target="../ink/ink1991.xml"/><Relationship Id="rId43" Type="http://schemas.openxmlformats.org/officeDocument/2006/relationships/image" Target="../media/image1615.png"/><Relationship Id="rId139" Type="http://schemas.openxmlformats.org/officeDocument/2006/relationships/image" Target="../media/image1663.png"/><Relationship Id="rId290" Type="http://schemas.openxmlformats.org/officeDocument/2006/relationships/customXml" Target="../ink/ink1914.xml"/><Relationship Id="rId304" Type="http://schemas.openxmlformats.org/officeDocument/2006/relationships/customXml" Target="../ink/ink1921.xml"/><Relationship Id="rId346" Type="http://schemas.openxmlformats.org/officeDocument/2006/relationships/customXml" Target="../ink/ink1942.xml"/><Relationship Id="rId388" Type="http://schemas.openxmlformats.org/officeDocument/2006/relationships/customXml" Target="../ink/ink1963.xml"/><Relationship Id="rId85" Type="http://schemas.openxmlformats.org/officeDocument/2006/relationships/image" Target="../media/image1636.png"/><Relationship Id="rId150" Type="http://schemas.openxmlformats.org/officeDocument/2006/relationships/customXml" Target="../ink/ink1844.xml"/><Relationship Id="rId192" Type="http://schemas.openxmlformats.org/officeDocument/2006/relationships/customXml" Target="../ink/ink1865.xml"/><Relationship Id="rId206" Type="http://schemas.openxmlformats.org/officeDocument/2006/relationships/customXml" Target="../ink/ink1872.xml"/><Relationship Id="rId413" Type="http://schemas.openxmlformats.org/officeDocument/2006/relationships/image" Target="../media/image1800.png"/><Relationship Id="rId248" Type="http://schemas.openxmlformats.org/officeDocument/2006/relationships/customXml" Target="../ink/ink1893.xml"/><Relationship Id="rId455" Type="http://schemas.openxmlformats.org/officeDocument/2006/relationships/image" Target="../media/image1821.png"/><Relationship Id="rId12" Type="http://schemas.openxmlformats.org/officeDocument/2006/relationships/customXml" Target="../ink/ink1775.xml"/><Relationship Id="rId108" Type="http://schemas.openxmlformats.org/officeDocument/2006/relationships/customXml" Target="../ink/ink1823.xml"/><Relationship Id="rId315" Type="http://schemas.openxmlformats.org/officeDocument/2006/relationships/image" Target="../media/image1751.png"/><Relationship Id="rId357" Type="http://schemas.openxmlformats.org/officeDocument/2006/relationships/image" Target="../media/image1772.png"/><Relationship Id="rId54" Type="http://schemas.openxmlformats.org/officeDocument/2006/relationships/customXml" Target="../ink/ink1796.xml"/><Relationship Id="rId96" Type="http://schemas.openxmlformats.org/officeDocument/2006/relationships/customXml" Target="../ink/ink1817.xml"/><Relationship Id="rId161" Type="http://schemas.openxmlformats.org/officeDocument/2006/relationships/image" Target="../media/image1674.png"/><Relationship Id="rId217" Type="http://schemas.openxmlformats.org/officeDocument/2006/relationships/image" Target="../media/image1702.png"/><Relationship Id="rId399" Type="http://schemas.openxmlformats.org/officeDocument/2006/relationships/image" Target="../media/image1793.png"/><Relationship Id="rId259" Type="http://schemas.openxmlformats.org/officeDocument/2006/relationships/image" Target="../media/image1723.png"/><Relationship Id="rId424" Type="http://schemas.openxmlformats.org/officeDocument/2006/relationships/customXml" Target="../ink/ink1981.xml"/><Relationship Id="rId466" Type="http://schemas.openxmlformats.org/officeDocument/2006/relationships/customXml" Target="../ink/ink2002.xml"/><Relationship Id="rId23" Type="http://schemas.openxmlformats.org/officeDocument/2006/relationships/image" Target="../media/image1605.png"/><Relationship Id="rId119" Type="http://schemas.openxmlformats.org/officeDocument/2006/relationships/image" Target="../media/image1653.png"/><Relationship Id="rId270" Type="http://schemas.openxmlformats.org/officeDocument/2006/relationships/customXml" Target="../ink/ink1904.xml"/><Relationship Id="rId326" Type="http://schemas.openxmlformats.org/officeDocument/2006/relationships/customXml" Target="../ink/ink1932.xml"/><Relationship Id="rId65" Type="http://schemas.openxmlformats.org/officeDocument/2006/relationships/image" Target="../media/image1626.png"/><Relationship Id="rId130" Type="http://schemas.openxmlformats.org/officeDocument/2006/relationships/customXml" Target="../ink/ink1834.xml"/><Relationship Id="rId368" Type="http://schemas.openxmlformats.org/officeDocument/2006/relationships/customXml" Target="../ink/ink1953.xml"/><Relationship Id="rId172" Type="http://schemas.openxmlformats.org/officeDocument/2006/relationships/customXml" Target="../ink/ink1855.xml"/><Relationship Id="rId228" Type="http://schemas.openxmlformats.org/officeDocument/2006/relationships/customXml" Target="../ink/ink1883.xml"/><Relationship Id="rId435" Type="http://schemas.openxmlformats.org/officeDocument/2006/relationships/image" Target="../media/image1811.png"/><Relationship Id="rId281" Type="http://schemas.openxmlformats.org/officeDocument/2006/relationships/image" Target="../media/image1734.png"/><Relationship Id="rId337" Type="http://schemas.openxmlformats.org/officeDocument/2006/relationships/image" Target="../media/image1762.png"/><Relationship Id="rId34" Type="http://schemas.openxmlformats.org/officeDocument/2006/relationships/customXml" Target="../ink/ink1786.xml"/><Relationship Id="rId76" Type="http://schemas.openxmlformats.org/officeDocument/2006/relationships/customXml" Target="../ink/ink1807.xml"/><Relationship Id="rId141" Type="http://schemas.openxmlformats.org/officeDocument/2006/relationships/image" Target="../media/image1664.png"/><Relationship Id="rId379" Type="http://schemas.openxmlformats.org/officeDocument/2006/relationships/image" Target="../media/image1783.png"/><Relationship Id="rId7" Type="http://schemas.openxmlformats.org/officeDocument/2006/relationships/image" Target="../media/image1597.png"/><Relationship Id="rId183" Type="http://schemas.openxmlformats.org/officeDocument/2006/relationships/image" Target="../media/image1685.png"/><Relationship Id="rId239" Type="http://schemas.openxmlformats.org/officeDocument/2006/relationships/image" Target="../media/image1713.png"/><Relationship Id="rId390" Type="http://schemas.openxmlformats.org/officeDocument/2006/relationships/customXml" Target="../ink/ink1964.xml"/><Relationship Id="rId404" Type="http://schemas.openxmlformats.org/officeDocument/2006/relationships/customXml" Target="../ink/ink1971.xml"/><Relationship Id="rId446" Type="http://schemas.openxmlformats.org/officeDocument/2006/relationships/customXml" Target="../ink/ink1992.xml"/><Relationship Id="rId250" Type="http://schemas.openxmlformats.org/officeDocument/2006/relationships/customXml" Target="../ink/ink1894.xml"/><Relationship Id="rId292" Type="http://schemas.openxmlformats.org/officeDocument/2006/relationships/customXml" Target="../ink/ink1915.xml"/><Relationship Id="rId306" Type="http://schemas.openxmlformats.org/officeDocument/2006/relationships/customXml" Target="../ink/ink1922.xml"/><Relationship Id="rId45" Type="http://schemas.openxmlformats.org/officeDocument/2006/relationships/image" Target="../media/image1616.png"/><Relationship Id="rId87" Type="http://schemas.openxmlformats.org/officeDocument/2006/relationships/image" Target="../media/image1637.png"/><Relationship Id="rId110" Type="http://schemas.openxmlformats.org/officeDocument/2006/relationships/customXml" Target="../ink/ink1824.xml"/><Relationship Id="rId348" Type="http://schemas.openxmlformats.org/officeDocument/2006/relationships/customXml" Target="../ink/ink1943.xml"/><Relationship Id="rId152" Type="http://schemas.openxmlformats.org/officeDocument/2006/relationships/customXml" Target="../ink/ink1845.xml"/><Relationship Id="rId194" Type="http://schemas.openxmlformats.org/officeDocument/2006/relationships/customXml" Target="../ink/ink1866.xml"/><Relationship Id="rId208" Type="http://schemas.openxmlformats.org/officeDocument/2006/relationships/customXml" Target="../ink/ink1873.xml"/><Relationship Id="rId415" Type="http://schemas.openxmlformats.org/officeDocument/2006/relationships/image" Target="../media/image1801.png"/><Relationship Id="rId457" Type="http://schemas.openxmlformats.org/officeDocument/2006/relationships/image" Target="../media/image1822.png"/><Relationship Id="rId261" Type="http://schemas.openxmlformats.org/officeDocument/2006/relationships/image" Target="../media/image1724.png"/><Relationship Id="rId14" Type="http://schemas.openxmlformats.org/officeDocument/2006/relationships/customXml" Target="../ink/ink1776.xml"/><Relationship Id="rId56" Type="http://schemas.openxmlformats.org/officeDocument/2006/relationships/customXml" Target="../ink/ink1797.xml"/><Relationship Id="rId317" Type="http://schemas.openxmlformats.org/officeDocument/2006/relationships/image" Target="../media/image1752.png"/><Relationship Id="rId359" Type="http://schemas.openxmlformats.org/officeDocument/2006/relationships/image" Target="../media/image1773.png"/><Relationship Id="rId98" Type="http://schemas.openxmlformats.org/officeDocument/2006/relationships/customXml" Target="../ink/ink1818.xml"/><Relationship Id="rId121" Type="http://schemas.openxmlformats.org/officeDocument/2006/relationships/image" Target="../media/image1654.png"/><Relationship Id="rId163" Type="http://schemas.openxmlformats.org/officeDocument/2006/relationships/image" Target="../media/image1675.png"/><Relationship Id="rId219" Type="http://schemas.openxmlformats.org/officeDocument/2006/relationships/image" Target="../media/image1703.png"/><Relationship Id="rId370" Type="http://schemas.openxmlformats.org/officeDocument/2006/relationships/customXml" Target="../ink/ink1954.xml"/><Relationship Id="rId426" Type="http://schemas.openxmlformats.org/officeDocument/2006/relationships/customXml" Target="../ink/ink1982.xml"/><Relationship Id="rId230" Type="http://schemas.openxmlformats.org/officeDocument/2006/relationships/customXml" Target="../ink/ink1884.xml"/><Relationship Id="rId25" Type="http://schemas.openxmlformats.org/officeDocument/2006/relationships/image" Target="../media/image1606.png"/><Relationship Id="rId67" Type="http://schemas.openxmlformats.org/officeDocument/2006/relationships/image" Target="../media/image1627.png"/><Relationship Id="rId272" Type="http://schemas.openxmlformats.org/officeDocument/2006/relationships/customXml" Target="../ink/ink1905.xml"/><Relationship Id="rId328" Type="http://schemas.openxmlformats.org/officeDocument/2006/relationships/customXml" Target="../ink/ink1933.xml"/><Relationship Id="rId132" Type="http://schemas.openxmlformats.org/officeDocument/2006/relationships/customXml" Target="../ink/ink1835.xml"/><Relationship Id="rId174" Type="http://schemas.openxmlformats.org/officeDocument/2006/relationships/customXml" Target="../ink/ink1856.xml"/><Relationship Id="rId381" Type="http://schemas.openxmlformats.org/officeDocument/2006/relationships/image" Target="../media/image1784.png"/><Relationship Id="rId241" Type="http://schemas.openxmlformats.org/officeDocument/2006/relationships/image" Target="../media/image1714.png"/><Relationship Id="rId437" Type="http://schemas.openxmlformats.org/officeDocument/2006/relationships/image" Target="../media/image1812.png"/><Relationship Id="rId36" Type="http://schemas.openxmlformats.org/officeDocument/2006/relationships/customXml" Target="../ink/ink1787.xml"/><Relationship Id="rId283" Type="http://schemas.openxmlformats.org/officeDocument/2006/relationships/image" Target="../media/image1735.png"/><Relationship Id="rId339" Type="http://schemas.openxmlformats.org/officeDocument/2006/relationships/image" Target="../media/image1763.png"/><Relationship Id="rId78" Type="http://schemas.openxmlformats.org/officeDocument/2006/relationships/customXml" Target="../ink/ink1808.xml"/><Relationship Id="rId101" Type="http://schemas.openxmlformats.org/officeDocument/2006/relationships/image" Target="../media/image1644.png"/><Relationship Id="rId143" Type="http://schemas.openxmlformats.org/officeDocument/2006/relationships/image" Target="../media/image1665.png"/><Relationship Id="rId185" Type="http://schemas.openxmlformats.org/officeDocument/2006/relationships/image" Target="../media/image1686.png"/><Relationship Id="rId350" Type="http://schemas.openxmlformats.org/officeDocument/2006/relationships/customXml" Target="../ink/ink1944.xml"/><Relationship Id="rId406" Type="http://schemas.openxmlformats.org/officeDocument/2006/relationships/customXml" Target="../ink/ink1972.xml"/><Relationship Id="rId9" Type="http://schemas.openxmlformats.org/officeDocument/2006/relationships/image" Target="../media/image1598.png"/><Relationship Id="rId210" Type="http://schemas.openxmlformats.org/officeDocument/2006/relationships/customXml" Target="../ink/ink1874.xml"/><Relationship Id="rId392" Type="http://schemas.openxmlformats.org/officeDocument/2006/relationships/customXml" Target="../ink/ink1965.xml"/><Relationship Id="rId448" Type="http://schemas.openxmlformats.org/officeDocument/2006/relationships/customXml" Target="../ink/ink1993.xml"/><Relationship Id="rId252" Type="http://schemas.openxmlformats.org/officeDocument/2006/relationships/customXml" Target="../ink/ink1895.xml"/><Relationship Id="rId294" Type="http://schemas.openxmlformats.org/officeDocument/2006/relationships/customXml" Target="../ink/ink1916.xml"/><Relationship Id="rId308" Type="http://schemas.openxmlformats.org/officeDocument/2006/relationships/customXml" Target="../ink/ink1923.xml"/><Relationship Id="rId47" Type="http://schemas.openxmlformats.org/officeDocument/2006/relationships/image" Target="../media/image1617.png"/><Relationship Id="rId89" Type="http://schemas.openxmlformats.org/officeDocument/2006/relationships/image" Target="../media/image1638.png"/><Relationship Id="rId112" Type="http://schemas.openxmlformats.org/officeDocument/2006/relationships/customXml" Target="../ink/ink1825.xml"/><Relationship Id="rId154" Type="http://schemas.openxmlformats.org/officeDocument/2006/relationships/customXml" Target="../ink/ink1846.xml"/><Relationship Id="rId361" Type="http://schemas.openxmlformats.org/officeDocument/2006/relationships/image" Target="../media/image1774.png"/><Relationship Id="rId196" Type="http://schemas.openxmlformats.org/officeDocument/2006/relationships/customXml" Target="../ink/ink1867.xml"/><Relationship Id="rId417" Type="http://schemas.openxmlformats.org/officeDocument/2006/relationships/image" Target="../media/image1802.png"/><Relationship Id="rId459" Type="http://schemas.openxmlformats.org/officeDocument/2006/relationships/image" Target="../media/image1823.png"/><Relationship Id="rId16" Type="http://schemas.openxmlformats.org/officeDocument/2006/relationships/customXml" Target="../ink/ink1777.xml"/><Relationship Id="rId221" Type="http://schemas.openxmlformats.org/officeDocument/2006/relationships/image" Target="../media/image1704.png"/><Relationship Id="rId263" Type="http://schemas.openxmlformats.org/officeDocument/2006/relationships/image" Target="../media/image1725.png"/><Relationship Id="rId319" Type="http://schemas.openxmlformats.org/officeDocument/2006/relationships/image" Target="../media/image1753.png"/><Relationship Id="rId58" Type="http://schemas.openxmlformats.org/officeDocument/2006/relationships/customXml" Target="../ink/ink1798.xml"/><Relationship Id="rId123" Type="http://schemas.openxmlformats.org/officeDocument/2006/relationships/image" Target="../media/image1655.png"/><Relationship Id="rId330" Type="http://schemas.openxmlformats.org/officeDocument/2006/relationships/customXml" Target="../ink/ink1934.xml"/><Relationship Id="rId165" Type="http://schemas.openxmlformats.org/officeDocument/2006/relationships/image" Target="../media/image1676.png"/><Relationship Id="rId372" Type="http://schemas.openxmlformats.org/officeDocument/2006/relationships/customXml" Target="../ink/ink1955.xml"/><Relationship Id="rId428" Type="http://schemas.openxmlformats.org/officeDocument/2006/relationships/customXml" Target="../ink/ink1983.xml"/><Relationship Id="rId232" Type="http://schemas.openxmlformats.org/officeDocument/2006/relationships/customXml" Target="../ink/ink1885.xml"/><Relationship Id="rId274" Type="http://schemas.openxmlformats.org/officeDocument/2006/relationships/customXml" Target="../ink/ink1906.xml"/><Relationship Id="rId27" Type="http://schemas.openxmlformats.org/officeDocument/2006/relationships/image" Target="../media/image1607.png"/><Relationship Id="rId69" Type="http://schemas.openxmlformats.org/officeDocument/2006/relationships/image" Target="../media/image1628.png"/><Relationship Id="rId134" Type="http://schemas.openxmlformats.org/officeDocument/2006/relationships/customXml" Target="../ink/ink1836.xml"/><Relationship Id="rId80" Type="http://schemas.openxmlformats.org/officeDocument/2006/relationships/customXml" Target="../ink/ink1809.xml"/><Relationship Id="rId176" Type="http://schemas.openxmlformats.org/officeDocument/2006/relationships/customXml" Target="../ink/ink1857.xml"/><Relationship Id="rId341" Type="http://schemas.openxmlformats.org/officeDocument/2006/relationships/image" Target="../media/image1764.png"/><Relationship Id="rId383" Type="http://schemas.openxmlformats.org/officeDocument/2006/relationships/image" Target="../media/image1785.png"/><Relationship Id="rId439" Type="http://schemas.openxmlformats.org/officeDocument/2006/relationships/image" Target="../media/image1813.png"/><Relationship Id="rId201" Type="http://schemas.openxmlformats.org/officeDocument/2006/relationships/image" Target="../media/image1694.png"/><Relationship Id="rId243" Type="http://schemas.openxmlformats.org/officeDocument/2006/relationships/image" Target="../media/image1715.png"/><Relationship Id="rId285" Type="http://schemas.openxmlformats.org/officeDocument/2006/relationships/image" Target="../media/image1736.png"/><Relationship Id="rId450" Type="http://schemas.openxmlformats.org/officeDocument/2006/relationships/customXml" Target="../ink/ink1994.xml"/><Relationship Id="rId38" Type="http://schemas.openxmlformats.org/officeDocument/2006/relationships/customXml" Target="../ink/ink1788.xml"/><Relationship Id="rId103" Type="http://schemas.openxmlformats.org/officeDocument/2006/relationships/image" Target="../media/image1645.png"/><Relationship Id="rId310" Type="http://schemas.openxmlformats.org/officeDocument/2006/relationships/customXml" Target="../ink/ink1924.xml"/><Relationship Id="rId91" Type="http://schemas.openxmlformats.org/officeDocument/2006/relationships/image" Target="../media/image1639.png"/><Relationship Id="rId145" Type="http://schemas.openxmlformats.org/officeDocument/2006/relationships/image" Target="../media/image1666.png"/><Relationship Id="rId187" Type="http://schemas.openxmlformats.org/officeDocument/2006/relationships/image" Target="../media/image1687.png"/><Relationship Id="rId352" Type="http://schemas.openxmlformats.org/officeDocument/2006/relationships/customXml" Target="../ink/ink1945.xml"/><Relationship Id="rId394" Type="http://schemas.openxmlformats.org/officeDocument/2006/relationships/customXml" Target="../ink/ink1966.xml"/><Relationship Id="rId408" Type="http://schemas.openxmlformats.org/officeDocument/2006/relationships/customXml" Target="../ink/ink1973.xml"/><Relationship Id="rId212" Type="http://schemas.openxmlformats.org/officeDocument/2006/relationships/customXml" Target="../ink/ink1875.xml"/><Relationship Id="rId254" Type="http://schemas.openxmlformats.org/officeDocument/2006/relationships/customXml" Target="../ink/ink1896.xml"/><Relationship Id="rId49" Type="http://schemas.openxmlformats.org/officeDocument/2006/relationships/image" Target="../media/image1618.png"/><Relationship Id="rId114" Type="http://schemas.openxmlformats.org/officeDocument/2006/relationships/customXml" Target="../ink/ink1826.xml"/><Relationship Id="rId296" Type="http://schemas.openxmlformats.org/officeDocument/2006/relationships/customXml" Target="../ink/ink1917.xml"/><Relationship Id="rId461" Type="http://schemas.openxmlformats.org/officeDocument/2006/relationships/image" Target="../media/image1824.png"/><Relationship Id="rId60" Type="http://schemas.openxmlformats.org/officeDocument/2006/relationships/customXml" Target="../ink/ink1799.xml"/><Relationship Id="rId156" Type="http://schemas.openxmlformats.org/officeDocument/2006/relationships/customXml" Target="../ink/ink1847.xml"/><Relationship Id="rId198" Type="http://schemas.openxmlformats.org/officeDocument/2006/relationships/customXml" Target="../ink/ink1868.xml"/><Relationship Id="rId321" Type="http://schemas.openxmlformats.org/officeDocument/2006/relationships/image" Target="../media/image1754.png"/><Relationship Id="rId363" Type="http://schemas.openxmlformats.org/officeDocument/2006/relationships/image" Target="../media/image1775.png"/><Relationship Id="rId419" Type="http://schemas.openxmlformats.org/officeDocument/2006/relationships/image" Target="../media/image1803.png"/><Relationship Id="rId223" Type="http://schemas.openxmlformats.org/officeDocument/2006/relationships/image" Target="../media/image1705.png"/><Relationship Id="rId430" Type="http://schemas.openxmlformats.org/officeDocument/2006/relationships/customXml" Target="../ink/ink1984.xml"/><Relationship Id="rId18" Type="http://schemas.openxmlformats.org/officeDocument/2006/relationships/customXml" Target="../ink/ink1778.xml"/><Relationship Id="rId265" Type="http://schemas.openxmlformats.org/officeDocument/2006/relationships/image" Target="../media/image1726.png"/><Relationship Id="rId125" Type="http://schemas.openxmlformats.org/officeDocument/2006/relationships/image" Target="../media/image1656.png"/><Relationship Id="rId167" Type="http://schemas.openxmlformats.org/officeDocument/2006/relationships/image" Target="../media/image1677.png"/><Relationship Id="rId332" Type="http://schemas.openxmlformats.org/officeDocument/2006/relationships/customXml" Target="../ink/ink1935.xml"/><Relationship Id="rId374" Type="http://schemas.openxmlformats.org/officeDocument/2006/relationships/customXml" Target="../ink/ink1956.xml"/><Relationship Id="rId71" Type="http://schemas.openxmlformats.org/officeDocument/2006/relationships/image" Target="../media/image1629.png"/><Relationship Id="rId234" Type="http://schemas.openxmlformats.org/officeDocument/2006/relationships/customXml" Target="../ink/ink1886.xml"/><Relationship Id="rId2" Type="http://schemas.openxmlformats.org/officeDocument/2006/relationships/customXml" Target="../ink/ink1770.xml"/><Relationship Id="rId29" Type="http://schemas.openxmlformats.org/officeDocument/2006/relationships/image" Target="../media/image1608.png"/><Relationship Id="rId276" Type="http://schemas.openxmlformats.org/officeDocument/2006/relationships/customXml" Target="../ink/ink1907.xml"/><Relationship Id="rId441" Type="http://schemas.openxmlformats.org/officeDocument/2006/relationships/image" Target="../media/image1814.png"/><Relationship Id="rId40" Type="http://schemas.openxmlformats.org/officeDocument/2006/relationships/customXml" Target="../ink/ink1789.xml"/><Relationship Id="rId136" Type="http://schemas.openxmlformats.org/officeDocument/2006/relationships/customXml" Target="../ink/ink1837.xml"/><Relationship Id="rId178" Type="http://schemas.openxmlformats.org/officeDocument/2006/relationships/customXml" Target="../ink/ink1858.xml"/><Relationship Id="rId301" Type="http://schemas.openxmlformats.org/officeDocument/2006/relationships/image" Target="../media/image1744.png"/><Relationship Id="rId343" Type="http://schemas.openxmlformats.org/officeDocument/2006/relationships/image" Target="../media/image1765.png"/><Relationship Id="rId61" Type="http://schemas.openxmlformats.org/officeDocument/2006/relationships/image" Target="../media/image1624.png"/><Relationship Id="rId82" Type="http://schemas.openxmlformats.org/officeDocument/2006/relationships/customXml" Target="../ink/ink1810.xml"/><Relationship Id="rId199" Type="http://schemas.openxmlformats.org/officeDocument/2006/relationships/image" Target="../media/image1693.png"/><Relationship Id="rId203" Type="http://schemas.openxmlformats.org/officeDocument/2006/relationships/image" Target="../media/image1695.png"/><Relationship Id="rId385" Type="http://schemas.openxmlformats.org/officeDocument/2006/relationships/image" Target="../media/image1786.png"/><Relationship Id="rId19" Type="http://schemas.openxmlformats.org/officeDocument/2006/relationships/image" Target="../media/image1603.png"/><Relationship Id="rId224" Type="http://schemas.openxmlformats.org/officeDocument/2006/relationships/customXml" Target="../ink/ink1881.xml"/><Relationship Id="rId245" Type="http://schemas.openxmlformats.org/officeDocument/2006/relationships/image" Target="../media/image1716.png"/><Relationship Id="rId266" Type="http://schemas.openxmlformats.org/officeDocument/2006/relationships/customXml" Target="../ink/ink1902.xml"/><Relationship Id="rId287" Type="http://schemas.openxmlformats.org/officeDocument/2006/relationships/image" Target="../media/image1737.png"/><Relationship Id="rId410" Type="http://schemas.openxmlformats.org/officeDocument/2006/relationships/customXml" Target="../ink/ink1974.xml"/><Relationship Id="rId431" Type="http://schemas.openxmlformats.org/officeDocument/2006/relationships/image" Target="../media/image1809.png"/><Relationship Id="rId452" Type="http://schemas.openxmlformats.org/officeDocument/2006/relationships/customXml" Target="../ink/ink1995.xml"/><Relationship Id="rId30" Type="http://schemas.openxmlformats.org/officeDocument/2006/relationships/customXml" Target="../ink/ink1784.xml"/><Relationship Id="rId105" Type="http://schemas.openxmlformats.org/officeDocument/2006/relationships/image" Target="../media/image1646.png"/><Relationship Id="rId126" Type="http://schemas.openxmlformats.org/officeDocument/2006/relationships/customXml" Target="../ink/ink1832.xml"/><Relationship Id="rId147" Type="http://schemas.openxmlformats.org/officeDocument/2006/relationships/image" Target="../media/image1667.png"/><Relationship Id="rId168" Type="http://schemas.openxmlformats.org/officeDocument/2006/relationships/customXml" Target="../ink/ink1853.xml"/><Relationship Id="rId312" Type="http://schemas.openxmlformats.org/officeDocument/2006/relationships/customXml" Target="../ink/ink1925.xml"/><Relationship Id="rId333" Type="http://schemas.openxmlformats.org/officeDocument/2006/relationships/image" Target="../media/image1760.png"/><Relationship Id="rId354" Type="http://schemas.openxmlformats.org/officeDocument/2006/relationships/customXml" Target="../ink/ink1946.xml"/><Relationship Id="rId51" Type="http://schemas.openxmlformats.org/officeDocument/2006/relationships/image" Target="../media/image1619.png"/><Relationship Id="rId72" Type="http://schemas.openxmlformats.org/officeDocument/2006/relationships/customXml" Target="../ink/ink1805.xml"/><Relationship Id="rId93" Type="http://schemas.openxmlformats.org/officeDocument/2006/relationships/image" Target="../media/image1640.png"/><Relationship Id="rId189" Type="http://schemas.openxmlformats.org/officeDocument/2006/relationships/image" Target="../media/image1688.png"/><Relationship Id="rId375" Type="http://schemas.openxmlformats.org/officeDocument/2006/relationships/image" Target="../media/image1781.png"/><Relationship Id="rId396" Type="http://schemas.openxmlformats.org/officeDocument/2006/relationships/customXml" Target="../ink/ink1967.xml"/><Relationship Id="rId3" Type="http://schemas.openxmlformats.org/officeDocument/2006/relationships/image" Target="../media/image1595.png"/><Relationship Id="rId214" Type="http://schemas.openxmlformats.org/officeDocument/2006/relationships/customXml" Target="../ink/ink1876.xml"/><Relationship Id="rId235" Type="http://schemas.openxmlformats.org/officeDocument/2006/relationships/image" Target="../media/image1711.png"/><Relationship Id="rId256" Type="http://schemas.openxmlformats.org/officeDocument/2006/relationships/customXml" Target="../ink/ink1897.xml"/><Relationship Id="rId277" Type="http://schemas.openxmlformats.org/officeDocument/2006/relationships/image" Target="../media/image1732.png"/><Relationship Id="rId298" Type="http://schemas.openxmlformats.org/officeDocument/2006/relationships/customXml" Target="../ink/ink1918.xml"/><Relationship Id="rId400" Type="http://schemas.openxmlformats.org/officeDocument/2006/relationships/customXml" Target="../ink/ink1969.xml"/><Relationship Id="rId421" Type="http://schemas.openxmlformats.org/officeDocument/2006/relationships/image" Target="../media/image1804.png"/><Relationship Id="rId442" Type="http://schemas.openxmlformats.org/officeDocument/2006/relationships/customXml" Target="../ink/ink1990.xml"/><Relationship Id="rId463" Type="http://schemas.openxmlformats.org/officeDocument/2006/relationships/image" Target="../media/image1825.png"/><Relationship Id="rId116" Type="http://schemas.openxmlformats.org/officeDocument/2006/relationships/customXml" Target="../ink/ink1827.xml"/><Relationship Id="rId137" Type="http://schemas.openxmlformats.org/officeDocument/2006/relationships/image" Target="../media/image1662.png"/><Relationship Id="rId158" Type="http://schemas.openxmlformats.org/officeDocument/2006/relationships/customXml" Target="../ink/ink1848.xml"/><Relationship Id="rId302" Type="http://schemas.openxmlformats.org/officeDocument/2006/relationships/customXml" Target="../ink/ink1920.xml"/><Relationship Id="rId323" Type="http://schemas.openxmlformats.org/officeDocument/2006/relationships/image" Target="../media/image1755.png"/><Relationship Id="rId344" Type="http://schemas.openxmlformats.org/officeDocument/2006/relationships/customXml" Target="../ink/ink1941.xml"/><Relationship Id="rId20" Type="http://schemas.openxmlformats.org/officeDocument/2006/relationships/customXml" Target="../ink/ink1779.xml"/><Relationship Id="rId41" Type="http://schemas.openxmlformats.org/officeDocument/2006/relationships/image" Target="../media/image1614.png"/><Relationship Id="rId62" Type="http://schemas.openxmlformats.org/officeDocument/2006/relationships/customXml" Target="../ink/ink1800.xml"/><Relationship Id="rId83" Type="http://schemas.openxmlformats.org/officeDocument/2006/relationships/image" Target="../media/image1635.png"/><Relationship Id="rId179" Type="http://schemas.openxmlformats.org/officeDocument/2006/relationships/image" Target="../media/image1683.png"/><Relationship Id="rId365" Type="http://schemas.openxmlformats.org/officeDocument/2006/relationships/image" Target="../media/image1776.png"/><Relationship Id="rId386" Type="http://schemas.openxmlformats.org/officeDocument/2006/relationships/customXml" Target="../ink/ink1962.xml"/><Relationship Id="rId190" Type="http://schemas.openxmlformats.org/officeDocument/2006/relationships/customXml" Target="../ink/ink1864.xml"/><Relationship Id="rId204" Type="http://schemas.openxmlformats.org/officeDocument/2006/relationships/customXml" Target="../ink/ink1871.xml"/><Relationship Id="rId225" Type="http://schemas.openxmlformats.org/officeDocument/2006/relationships/image" Target="../media/image1706.png"/><Relationship Id="rId246" Type="http://schemas.openxmlformats.org/officeDocument/2006/relationships/customXml" Target="../ink/ink1892.xml"/><Relationship Id="rId267" Type="http://schemas.openxmlformats.org/officeDocument/2006/relationships/image" Target="../media/image1727.png"/><Relationship Id="rId288" Type="http://schemas.openxmlformats.org/officeDocument/2006/relationships/customXml" Target="../ink/ink1913.xml"/><Relationship Id="rId411" Type="http://schemas.openxmlformats.org/officeDocument/2006/relationships/image" Target="../media/image1799.png"/><Relationship Id="rId432" Type="http://schemas.openxmlformats.org/officeDocument/2006/relationships/customXml" Target="../ink/ink1985.xml"/><Relationship Id="rId453" Type="http://schemas.openxmlformats.org/officeDocument/2006/relationships/image" Target="../media/image1820.png"/><Relationship Id="rId106" Type="http://schemas.openxmlformats.org/officeDocument/2006/relationships/customXml" Target="../ink/ink1822.xml"/><Relationship Id="rId127" Type="http://schemas.openxmlformats.org/officeDocument/2006/relationships/image" Target="../media/image1657.png"/><Relationship Id="rId313" Type="http://schemas.openxmlformats.org/officeDocument/2006/relationships/image" Target="../media/image1750.png"/><Relationship Id="rId10" Type="http://schemas.openxmlformats.org/officeDocument/2006/relationships/customXml" Target="../ink/ink1774.xml"/><Relationship Id="rId31" Type="http://schemas.openxmlformats.org/officeDocument/2006/relationships/image" Target="../media/image1609.png"/><Relationship Id="rId52" Type="http://schemas.openxmlformats.org/officeDocument/2006/relationships/customXml" Target="../ink/ink1795.xml"/><Relationship Id="rId73" Type="http://schemas.openxmlformats.org/officeDocument/2006/relationships/image" Target="../media/image1630.png"/><Relationship Id="rId94" Type="http://schemas.openxmlformats.org/officeDocument/2006/relationships/customXml" Target="../ink/ink1816.xml"/><Relationship Id="rId148" Type="http://schemas.openxmlformats.org/officeDocument/2006/relationships/customXml" Target="../ink/ink1843.xml"/><Relationship Id="rId169" Type="http://schemas.openxmlformats.org/officeDocument/2006/relationships/image" Target="../media/image1678.png"/><Relationship Id="rId334" Type="http://schemas.openxmlformats.org/officeDocument/2006/relationships/customXml" Target="../ink/ink1936.xml"/><Relationship Id="rId355" Type="http://schemas.openxmlformats.org/officeDocument/2006/relationships/image" Target="../media/image1771.png"/><Relationship Id="rId376" Type="http://schemas.openxmlformats.org/officeDocument/2006/relationships/customXml" Target="../ink/ink1957.xml"/><Relationship Id="rId397" Type="http://schemas.openxmlformats.org/officeDocument/2006/relationships/image" Target="../media/image1792.png"/><Relationship Id="rId4" Type="http://schemas.openxmlformats.org/officeDocument/2006/relationships/customXml" Target="../ink/ink1771.xml"/><Relationship Id="rId180" Type="http://schemas.openxmlformats.org/officeDocument/2006/relationships/customXml" Target="../ink/ink1859.xml"/><Relationship Id="rId215" Type="http://schemas.openxmlformats.org/officeDocument/2006/relationships/image" Target="../media/image1701.png"/><Relationship Id="rId236" Type="http://schemas.openxmlformats.org/officeDocument/2006/relationships/customXml" Target="../ink/ink1887.xml"/><Relationship Id="rId257" Type="http://schemas.openxmlformats.org/officeDocument/2006/relationships/image" Target="../media/image1722.png"/><Relationship Id="rId278" Type="http://schemas.openxmlformats.org/officeDocument/2006/relationships/customXml" Target="../ink/ink1908.xml"/><Relationship Id="rId401" Type="http://schemas.openxmlformats.org/officeDocument/2006/relationships/image" Target="../media/image1794.png"/><Relationship Id="rId422" Type="http://schemas.openxmlformats.org/officeDocument/2006/relationships/customXml" Target="../ink/ink1980.xml"/><Relationship Id="rId443" Type="http://schemas.openxmlformats.org/officeDocument/2006/relationships/image" Target="../media/image1815.png"/><Relationship Id="rId464" Type="http://schemas.openxmlformats.org/officeDocument/2006/relationships/customXml" Target="../ink/ink2001.xml"/><Relationship Id="rId303" Type="http://schemas.openxmlformats.org/officeDocument/2006/relationships/image" Target="../media/image1745.png"/><Relationship Id="rId42" Type="http://schemas.openxmlformats.org/officeDocument/2006/relationships/customXml" Target="../ink/ink1790.xml"/><Relationship Id="rId84" Type="http://schemas.openxmlformats.org/officeDocument/2006/relationships/customXml" Target="../ink/ink1811.xml"/><Relationship Id="rId138" Type="http://schemas.openxmlformats.org/officeDocument/2006/relationships/customXml" Target="../ink/ink1838.xml"/><Relationship Id="rId345" Type="http://schemas.openxmlformats.org/officeDocument/2006/relationships/image" Target="../media/image1766.png"/><Relationship Id="rId387" Type="http://schemas.openxmlformats.org/officeDocument/2006/relationships/image" Target="../media/image1787.png"/><Relationship Id="rId191" Type="http://schemas.openxmlformats.org/officeDocument/2006/relationships/image" Target="../media/image1689.png"/><Relationship Id="rId205" Type="http://schemas.openxmlformats.org/officeDocument/2006/relationships/image" Target="../media/image1696.png"/><Relationship Id="rId247" Type="http://schemas.openxmlformats.org/officeDocument/2006/relationships/image" Target="../media/image1717.png"/><Relationship Id="rId412" Type="http://schemas.openxmlformats.org/officeDocument/2006/relationships/customXml" Target="../ink/ink1975.xml"/><Relationship Id="rId107" Type="http://schemas.openxmlformats.org/officeDocument/2006/relationships/image" Target="../media/image1647.png"/><Relationship Id="rId289" Type="http://schemas.openxmlformats.org/officeDocument/2006/relationships/image" Target="../media/image1738.png"/><Relationship Id="rId454" Type="http://schemas.openxmlformats.org/officeDocument/2006/relationships/customXml" Target="../ink/ink1996.xml"/><Relationship Id="rId11" Type="http://schemas.openxmlformats.org/officeDocument/2006/relationships/image" Target="../media/image1599.png"/><Relationship Id="rId53" Type="http://schemas.openxmlformats.org/officeDocument/2006/relationships/image" Target="../media/image1620.png"/><Relationship Id="rId149" Type="http://schemas.openxmlformats.org/officeDocument/2006/relationships/image" Target="../media/image1668.png"/><Relationship Id="rId314" Type="http://schemas.openxmlformats.org/officeDocument/2006/relationships/customXml" Target="../ink/ink1926.xml"/><Relationship Id="rId356" Type="http://schemas.openxmlformats.org/officeDocument/2006/relationships/customXml" Target="../ink/ink1947.xml"/><Relationship Id="rId398" Type="http://schemas.openxmlformats.org/officeDocument/2006/relationships/customXml" Target="../ink/ink1968.xml"/><Relationship Id="rId95" Type="http://schemas.openxmlformats.org/officeDocument/2006/relationships/image" Target="../media/image1641.png"/><Relationship Id="rId160" Type="http://schemas.openxmlformats.org/officeDocument/2006/relationships/customXml" Target="../ink/ink1849.xml"/><Relationship Id="rId216" Type="http://schemas.openxmlformats.org/officeDocument/2006/relationships/customXml" Target="../ink/ink1877.xml"/><Relationship Id="rId423" Type="http://schemas.openxmlformats.org/officeDocument/2006/relationships/image" Target="../media/image1805.png"/><Relationship Id="rId258" Type="http://schemas.openxmlformats.org/officeDocument/2006/relationships/customXml" Target="../ink/ink1898.xml"/><Relationship Id="rId465" Type="http://schemas.openxmlformats.org/officeDocument/2006/relationships/image" Target="../media/image1826.png"/><Relationship Id="rId22" Type="http://schemas.openxmlformats.org/officeDocument/2006/relationships/customXml" Target="../ink/ink1780.xml"/><Relationship Id="rId64" Type="http://schemas.openxmlformats.org/officeDocument/2006/relationships/customXml" Target="../ink/ink1801.xml"/><Relationship Id="rId118" Type="http://schemas.openxmlformats.org/officeDocument/2006/relationships/customXml" Target="../ink/ink1828.xml"/><Relationship Id="rId325" Type="http://schemas.openxmlformats.org/officeDocument/2006/relationships/image" Target="../media/image1756.png"/><Relationship Id="rId367" Type="http://schemas.openxmlformats.org/officeDocument/2006/relationships/image" Target="../media/image1777.png"/><Relationship Id="rId171" Type="http://schemas.openxmlformats.org/officeDocument/2006/relationships/image" Target="../media/image1679.png"/><Relationship Id="rId227" Type="http://schemas.openxmlformats.org/officeDocument/2006/relationships/image" Target="../media/image1707.png"/><Relationship Id="rId269" Type="http://schemas.openxmlformats.org/officeDocument/2006/relationships/image" Target="../media/image1728.png"/><Relationship Id="rId434" Type="http://schemas.openxmlformats.org/officeDocument/2006/relationships/customXml" Target="../ink/ink1986.xml"/><Relationship Id="rId33" Type="http://schemas.openxmlformats.org/officeDocument/2006/relationships/image" Target="../media/image1610.png"/><Relationship Id="rId129" Type="http://schemas.openxmlformats.org/officeDocument/2006/relationships/image" Target="../media/image1658.png"/><Relationship Id="rId280" Type="http://schemas.openxmlformats.org/officeDocument/2006/relationships/customXml" Target="../ink/ink1909.xml"/><Relationship Id="rId336" Type="http://schemas.openxmlformats.org/officeDocument/2006/relationships/customXml" Target="../ink/ink1937.xml"/><Relationship Id="rId75" Type="http://schemas.openxmlformats.org/officeDocument/2006/relationships/image" Target="../media/image1631.png"/><Relationship Id="rId140" Type="http://schemas.openxmlformats.org/officeDocument/2006/relationships/customXml" Target="../ink/ink1839.xml"/><Relationship Id="rId182" Type="http://schemas.openxmlformats.org/officeDocument/2006/relationships/customXml" Target="../ink/ink1860.xml"/><Relationship Id="rId378" Type="http://schemas.openxmlformats.org/officeDocument/2006/relationships/customXml" Target="../ink/ink1958.xml"/><Relationship Id="rId403" Type="http://schemas.openxmlformats.org/officeDocument/2006/relationships/image" Target="../media/image1795.png"/><Relationship Id="rId6" Type="http://schemas.openxmlformats.org/officeDocument/2006/relationships/customXml" Target="../ink/ink1772.xml"/><Relationship Id="rId238" Type="http://schemas.openxmlformats.org/officeDocument/2006/relationships/customXml" Target="../ink/ink1888.xml"/><Relationship Id="rId445" Type="http://schemas.openxmlformats.org/officeDocument/2006/relationships/image" Target="../media/image1816.png"/><Relationship Id="rId291" Type="http://schemas.openxmlformats.org/officeDocument/2006/relationships/image" Target="../media/image1739.png"/><Relationship Id="rId305" Type="http://schemas.openxmlformats.org/officeDocument/2006/relationships/image" Target="../media/image1746.png"/><Relationship Id="rId347" Type="http://schemas.openxmlformats.org/officeDocument/2006/relationships/image" Target="../media/image1767.png"/><Relationship Id="rId44" Type="http://schemas.openxmlformats.org/officeDocument/2006/relationships/customXml" Target="../ink/ink1791.xml"/><Relationship Id="rId86" Type="http://schemas.openxmlformats.org/officeDocument/2006/relationships/customXml" Target="../ink/ink1812.xml"/><Relationship Id="rId151" Type="http://schemas.openxmlformats.org/officeDocument/2006/relationships/image" Target="../media/image1669.png"/><Relationship Id="rId389" Type="http://schemas.openxmlformats.org/officeDocument/2006/relationships/image" Target="../media/image1788.png"/><Relationship Id="rId193" Type="http://schemas.openxmlformats.org/officeDocument/2006/relationships/image" Target="../media/image1690.png"/><Relationship Id="rId207" Type="http://schemas.openxmlformats.org/officeDocument/2006/relationships/image" Target="../media/image1697.png"/><Relationship Id="rId249" Type="http://schemas.openxmlformats.org/officeDocument/2006/relationships/image" Target="../media/image1718.png"/><Relationship Id="rId414" Type="http://schemas.openxmlformats.org/officeDocument/2006/relationships/customXml" Target="../ink/ink1976.xml"/><Relationship Id="rId456" Type="http://schemas.openxmlformats.org/officeDocument/2006/relationships/customXml" Target="../ink/ink1997.xml"/><Relationship Id="rId13" Type="http://schemas.openxmlformats.org/officeDocument/2006/relationships/image" Target="../media/image1600.png"/><Relationship Id="rId109" Type="http://schemas.openxmlformats.org/officeDocument/2006/relationships/image" Target="../media/image1648.png"/><Relationship Id="rId260" Type="http://schemas.openxmlformats.org/officeDocument/2006/relationships/customXml" Target="../ink/ink1899.xml"/><Relationship Id="rId316" Type="http://schemas.openxmlformats.org/officeDocument/2006/relationships/customXml" Target="../ink/ink1927.xml"/><Relationship Id="rId55" Type="http://schemas.openxmlformats.org/officeDocument/2006/relationships/image" Target="../media/image1621.png"/><Relationship Id="rId97" Type="http://schemas.openxmlformats.org/officeDocument/2006/relationships/image" Target="../media/image1642.png"/><Relationship Id="rId120" Type="http://schemas.openxmlformats.org/officeDocument/2006/relationships/customXml" Target="../ink/ink1829.xml"/><Relationship Id="rId358" Type="http://schemas.openxmlformats.org/officeDocument/2006/relationships/customXml" Target="../ink/ink1948.xml"/><Relationship Id="rId162" Type="http://schemas.openxmlformats.org/officeDocument/2006/relationships/customXml" Target="../ink/ink1850.xml"/><Relationship Id="rId218" Type="http://schemas.openxmlformats.org/officeDocument/2006/relationships/customXml" Target="../ink/ink1878.xml"/><Relationship Id="rId425" Type="http://schemas.openxmlformats.org/officeDocument/2006/relationships/image" Target="../media/image1806.png"/><Relationship Id="rId467" Type="http://schemas.openxmlformats.org/officeDocument/2006/relationships/image" Target="../media/image1827.png"/><Relationship Id="rId271" Type="http://schemas.openxmlformats.org/officeDocument/2006/relationships/image" Target="../media/image1729.png"/><Relationship Id="rId24" Type="http://schemas.openxmlformats.org/officeDocument/2006/relationships/customXml" Target="../ink/ink1781.xml"/><Relationship Id="rId66" Type="http://schemas.openxmlformats.org/officeDocument/2006/relationships/customXml" Target="../ink/ink1802.xml"/><Relationship Id="rId131" Type="http://schemas.openxmlformats.org/officeDocument/2006/relationships/image" Target="../media/image1659.png"/><Relationship Id="rId327" Type="http://schemas.openxmlformats.org/officeDocument/2006/relationships/image" Target="../media/image1757.png"/><Relationship Id="rId369" Type="http://schemas.openxmlformats.org/officeDocument/2006/relationships/image" Target="../media/image1778.png"/><Relationship Id="rId173" Type="http://schemas.openxmlformats.org/officeDocument/2006/relationships/image" Target="../media/image1680.png"/><Relationship Id="rId229" Type="http://schemas.openxmlformats.org/officeDocument/2006/relationships/image" Target="../media/image1708.png"/><Relationship Id="rId380" Type="http://schemas.openxmlformats.org/officeDocument/2006/relationships/customXml" Target="../ink/ink1959.xml"/><Relationship Id="rId436" Type="http://schemas.openxmlformats.org/officeDocument/2006/relationships/customXml" Target="../ink/ink1987.xml"/><Relationship Id="rId240" Type="http://schemas.openxmlformats.org/officeDocument/2006/relationships/customXml" Target="../ink/ink1889.xml"/><Relationship Id="rId35" Type="http://schemas.openxmlformats.org/officeDocument/2006/relationships/image" Target="../media/image1611.png"/><Relationship Id="rId77" Type="http://schemas.openxmlformats.org/officeDocument/2006/relationships/image" Target="../media/image1632.png"/><Relationship Id="rId100" Type="http://schemas.openxmlformats.org/officeDocument/2006/relationships/customXml" Target="../ink/ink1819.xml"/><Relationship Id="rId282" Type="http://schemas.openxmlformats.org/officeDocument/2006/relationships/customXml" Target="../ink/ink1910.xml"/><Relationship Id="rId338" Type="http://schemas.openxmlformats.org/officeDocument/2006/relationships/customXml" Target="../ink/ink1938.xml"/><Relationship Id="rId8" Type="http://schemas.openxmlformats.org/officeDocument/2006/relationships/customXml" Target="../ink/ink1773.xml"/><Relationship Id="rId142" Type="http://schemas.openxmlformats.org/officeDocument/2006/relationships/customXml" Target="../ink/ink1840.xml"/><Relationship Id="rId184" Type="http://schemas.openxmlformats.org/officeDocument/2006/relationships/customXml" Target="../ink/ink1861.xml"/><Relationship Id="rId391" Type="http://schemas.openxmlformats.org/officeDocument/2006/relationships/image" Target="../media/image1789.png"/><Relationship Id="rId405" Type="http://schemas.openxmlformats.org/officeDocument/2006/relationships/image" Target="../media/image1796.png"/><Relationship Id="rId447" Type="http://schemas.openxmlformats.org/officeDocument/2006/relationships/image" Target="../media/image1817.png"/><Relationship Id="rId251" Type="http://schemas.openxmlformats.org/officeDocument/2006/relationships/image" Target="../media/image1719.png"/><Relationship Id="rId46" Type="http://schemas.openxmlformats.org/officeDocument/2006/relationships/customXml" Target="../ink/ink1792.xml"/><Relationship Id="rId293" Type="http://schemas.openxmlformats.org/officeDocument/2006/relationships/image" Target="../media/image1740.png"/><Relationship Id="rId307" Type="http://schemas.openxmlformats.org/officeDocument/2006/relationships/image" Target="../media/image1747.png"/><Relationship Id="rId349" Type="http://schemas.openxmlformats.org/officeDocument/2006/relationships/image" Target="../media/image1768.png"/><Relationship Id="rId88" Type="http://schemas.openxmlformats.org/officeDocument/2006/relationships/customXml" Target="../ink/ink1813.xml"/><Relationship Id="rId111" Type="http://schemas.openxmlformats.org/officeDocument/2006/relationships/image" Target="../media/image1649.png"/><Relationship Id="rId153" Type="http://schemas.openxmlformats.org/officeDocument/2006/relationships/image" Target="../media/image1670.png"/><Relationship Id="rId195" Type="http://schemas.openxmlformats.org/officeDocument/2006/relationships/image" Target="../media/image1691.png"/><Relationship Id="rId209" Type="http://schemas.openxmlformats.org/officeDocument/2006/relationships/image" Target="../media/image1698.png"/><Relationship Id="rId360" Type="http://schemas.openxmlformats.org/officeDocument/2006/relationships/customXml" Target="../ink/ink1949.xml"/><Relationship Id="rId416" Type="http://schemas.openxmlformats.org/officeDocument/2006/relationships/customXml" Target="../ink/ink1977.xml"/><Relationship Id="rId220" Type="http://schemas.openxmlformats.org/officeDocument/2006/relationships/customXml" Target="../ink/ink1879.xml"/><Relationship Id="rId458" Type="http://schemas.openxmlformats.org/officeDocument/2006/relationships/customXml" Target="../ink/ink1998.xml"/><Relationship Id="rId15" Type="http://schemas.openxmlformats.org/officeDocument/2006/relationships/image" Target="../media/image1601.png"/><Relationship Id="rId57" Type="http://schemas.openxmlformats.org/officeDocument/2006/relationships/image" Target="../media/image1622.png"/><Relationship Id="rId262" Type="http://schemas.openxmlformats.org/officeDocument/2006/relationships/customXml" Target="../ink/ink1900.xml"/><Relationship Id="rId318" Type="http://schemas.openxmlformats.org/officeDocument/2006/relationships/customXml" Target="../ink/ink1928.xml"/><Relationship Id="rId99" Type="http://schemas.openxmlformats.org/officeDocument/2006/relationships/image" Target="../media/image1643.png"/><Relationship Id="rId122" Type="http://schemas.openxmlformats.org/officeDocument/2006/relationships/customXml" Target="../ink/ink1830.xml"/><Relationship Id="rId164" Type="http://schemas.openxmlformats.org/officeDocument/2006/relationships/customXml" Target="../ink/ink1851.xml"/><Relationship Id="rId371" Type="http://schemas.openxmlformats.org/officeDocument/2006/relationships/image" Target="../media/image1779.png"/><Relationship Id="rId427" Type="http://schemas.openxmlformats.org/officeDocument/2006/relationships/image" Target="../media/image1807.png"/><Relationship Id="rId26" Type="http://schemas.openxmlformats.org/officeDocument/2006/relationships/customXml" Target="../ink/ink1782.xml"/><Relationship Id="rId231" Type="http://schemas.openxmlformats.org/officeDocument/2006/relationships/image" Target="../media/image1709.png"/><Relationship Id="rId273" Type="http://schemas.openxmlformats.org/officeDocument/2006/relationships/image" Target="../media/image1730.png"/><Relationship Id="rId329" Type="http://schemas.openxmlformats.org/officeDocument/2006/relationships/image" Target="../media/image1758.png"/><Relationship Id="rId68" Type="http://schemas.openxmlformats.org/officeDocument/2006/relationships/customXml" Target="../ink/ink1803.xml"/><Relationship Id="rId133" Type="http://schemas.openxmlformats.org/officeDocument/2006/relationships/image" Target="../media/image1660.png"/><Relationship Id="rId175" Type="http://schemas.openxmlformats.org/officeDocument/2006/relationships/image" Target="../media/image1681.png"/><Relationship Id="rId340" Type="http://schemas.openxmlformats.org/officeDocument/2006/relationships/customXml" Target="../ink/ink1939.xml"/><Relationship Id="rId200" Type="http://schemas.openxmlformats.org/officeDocument/2006/relationships/customXml" Target="../ink/ink1869.xml"/><Relationship Id="rId382" Type="http://schemas.openxmlformats.org/officeDocument/2006/relationships/customXml" Target="../ink/ink1960.xml"/><Relationship Id="rId438" Type="http://schemas.openxmlformats.org/officeDocument/2006/relationships/customXml" Target="../ink/ink1988.xml"/><Relationship Id="rId242" Type="http://schemas.openxmlformats.org/officeDocument/2006/relationships/customXml" Target="../ink/ink1890.xml"/><Relationship Id="rId284" Type="http://schemas.openxmlformats.org/officeDocument/2006/relationships/customXml" Target="../ink/ink1911.xml"/><Relationship Id="rId37" Type="http://schemas.openxmlformats.org/officeDocument/2006/relationships/image" Target="../media/image1612.png"/><Relationship Id="rId79" Type="http://schemas.openxmlformats.org/officeDocument/2006/relationships/image" Target="../media/image1633.png"/><Relationship Id="rId102" Type="http://schemas.openxmlformats.org/officeDocument/2006/relationships/customXml" Target="../ink/ink1820.xml"/><Relationship Id="rId144" Type="http://schemas.openxmlformats.org/officeDocument/2006/relationships/customXml" Target="../ink/ink1841.xml"/><Relationship Id="rId90" Type="http://schemas.openxmlformats.org/officeDocument/2006/relationships/customXml" Target="../ink/ink1814.xml"/><Relationship Id="rId186" Type="http://schemas.openxmlformats.org/officeDocument/2006/relationships/customXml" Target="../ink/ink1862.xml"/><Relationship Id="rId351" Type="http://schemas.openxmlformats.org/officeDocument/2006/relationships/image" Target="../media/image1769.png"/><Relationship Id="rId393" Type="http://schemas.openxmlformats.org/officeDocument/2006/relationships/image" Target="../media/image1790.png"/><Relationship Id="rId407" Type="http://schemas.openxmlformats.org/officeDocument/2006/relationships/image" Target="../media/image1797.png"/><Relationship Id="rId449" Type="http://schemas.openxmlformats.org/officeDocument/2006/relationships/image" Target="../media/image1818.png"/><Relationship Id="rId211" Type="http://schemas.openxmlformats.org/officeDocument/2006/relationships/image" Target="../media/image1699.png"/><Relationship Id="rId253" Type="http://schemas.openxmlformats.org/officeDocument/2006/relationships/image" Target="../media/image1720.png"/><Relationship Id="rId295" Type="http://schemas.openxmlformats.org/officeDocument/2006/relationships/image" Target="../media/image1741.png"/><Relationship Id="rId309" Type="http://schemas.openxmlformats.org/officeDocument/2006/relationships/image" Target="../media/image1748.png"/><Relationship Id="rId460" Type="http://schemas.openxmlformats.org/officeDocument/2006/relationships/customXml" Target="../ink/ink1999.xml"/><Relationship Id="rId48" Type="http://schemas.openxmlformats.org/officeDocument/2006/relationships/customXml" Target="../ink/ink1793.xml"/><Relationship Id="rId113" Type="http://schemas.openxmlformats.org/officeDocument/2006/relationships/image" Target="../media/image1650.png"/><Relationship Id="rId320" Type="http://schemas.openxmlformats.org/officeDocument/2006/relationships/customXml" Target="../ink/ink1929.xml"/><Relationship Id="rId155" Type="http://schemas.openxmlformats.org/officeDocument/2006/relationships/image" Target="../media/image1671.png"/><Relationship Id="rId197" Type="http://schemas.openxmlformats.org/officeDocument/2006/relationships/image" Target="../media/image1692.png"/><Relationship Id="rId362" Type="http://schemas.openxmlformats.org/officeDocument/2006/relationships/customXml" Target="../ink/ink1950.xml"/><Relationship Id="rId418" Type="http://schemas.openxmlformats.org/officeDocument/2006/relationships/customXml" Target="../ink/ink1978.xml"/><Relationship Id="rId222" Type="http://schemas.openxmlformats.org/officeDocument/2006/relationships/customXml" Target="../ink/ink1880.xml"/><Relationship Id="rId264" Type="http://schemas.openxmlformats.org/officeDocument/2006/relationships/customXml" Target="../ink/ink1901.xml"/><Relationship Id="rId17" Type="http://schemas.openxmlformats.org/officeDocument/2006/relationships/image" Target="../media/image1602.png"/><Relationship Id="rId59" Type="http://schemas.openxmlformats.org/officeDocument/2006/relationships/image" Target="../media/image1623.png"/><Relationship Id="rId124" Type="http://schemas.openxmlformats.org/officeDocument/2006/relationships/customXml" Target="../ink/ink1831.xml"/><Relationship Id="rId70" Type="http://schemas.openxmlformats.org/officeDocument/2006/relationships/customXml" Target="../ink/ink1804.xml"/><Relationship Id="rId166" Type="http://schemas.openxmlformats.org/officeDocument/2006/relationships/customXml" Target="../ink/ink1852.xml"/><Relationship Id="rId331" Type="http://schemas.openxmlformats.org/officeDocument/2006/relationships/image" Target="../media/image1759.png"/><Relationship Id="rId373" Type="http://schemas.openxmlformats.org/officeDocument/2006/relationships/image" Target="../media/image1780.png"/><Relationship Id="rId429" Type="http://schemas.openxmlformats.org/officeDocument/2006/relationships/image" Target="../media/image1808.png"/><Relationship Id="rId1" Type="http://schemas.openxmlformats.org/officeDocument/2006/relationships/slideLayout" Target="../slideLayouts/slideLayout2.xml"/><Relationship Id="rId233" Type="http://schemas.openxmlformats.org/officeDocument/2006/relationships/image" Target="../media/image1710.png"/><Relationship Id="rId440" Type="http://schemas.openxmlformats.org/officeDocument/2006/relationships/customXml" Target="../ink/ink1989.xml"/><Relationship Id="rId28" Type="http://schemas.openxmlformats.org/officeDocument/2006/relationships/customXml" Target="../ink/ink1783.xml"/><Relationship Id="rId275" Type="http://schemas.openxmlformats.org/officeDocument/2006/relationships/image" Target="../media/image1731.png"/><Relationship Id="rId300" Type="http://schemas.openxmlformats.org/officeDocument/2006/relationships/customXml" Target="../ink/ink1919.xml"/><Relationship Id="rId81" Type="http://schemas.openxmlformats.org/officeDocument/2006/relationships/image" Target="../media/image1634.png"/><Relationship Id="rId135" Type="http://schemas.openxmlformats.org/officeDocument/2006/relationships/image" Target="../media/image1661.png"/><Relationship Id="rId177" Type="http://schemas.openxmlformats.org/officeDocument/2006/relationships/image" Target="../media/image1682.png"/><Relationship Id="rId342" Type="http://schemas.openxmlformats.org/officeDocument/2006/relationships/customXml" Target="../ink/ink1940.xml"/><Relationship Id="rId384" Type="http://schemas.openxmlformats.org/officeDocument/2006/relationships/customXml" Target="../ink/ink1961.xml"/><Relationship Id="rId202" Type="http://schemas.openxmlformats.org/officeDocument/2006/relationships/customXml" Target="../ink/ink1870.xml"/><Relationship Id="rId244" Type="http://schemas.openxmlformats.org/officeDocument/2006/relationships/customXml" Target="../ink/ink1891.xml"/><Relationship Id="rId39" Type="http://schemas.openxmlformats.org/officeDocument/2006/relationships/image" Target="../media/image1613.png"/><Relationship Id="rId286" Type="http://schemas.openxmlformats.org/officeDocument/2006/relationships/customXml" Target="../ink/ink1912.xml"/><Relationship Id="rId451" Type="http://schemas.openxmlformats.org/officeDocument/2006/relationships/image" Target="../media/image1819.png"/><Relationship Id="rId50" Type="http://schemas.openxmlformats.org/officeDocument/2006/relationships/customXml" Target="../ink/ink1794.xml"/><Relationship Id="rId104" Type="http://schemas.openxmlformats.org/officeDocument/2006/relationships/customXml" Target="../ink/ink1821.xml"/><Relationship Id="rId146" Type="http://schemas.openxmlformats.org/officeDocument/2006/relationships/customXml" Target="../ink/ink1842.xml"/><Relationship Id="rId188" Type="http://schemas.openxmlformats.org/officeDocument/2006/relationships/customXml" Target="../ink/ink1863.xml"/><Relationship Id="rId311" Type="http://schemas.openxmlformats.org/officeDocument/2006/relationships/image" Target="../media/image1749.png"/><Relationship Id="rId353" Type="http://schemas.openxmlformats.org/officeDocument/2006/relationships/image" Target="../media/image1770.png"/><Relationship Id="rId395" Type="http://schemas.openxmlformats.org/officeDocument/2006/relationships/image" Target="../media/image1791.png"/><Relationship Id="rId409" Type="http://schemas.openxmlformats.org/officeDocument/2006/relationships/image" Target="../media/image1798.png"/><Relationship Id="rId92" Type="http://schemas.openxmlformats.org/officeDocument/2006/relationships/customXml" Target="../ink/ink1815.xml"/><Relationship Id="rId213" Type="http://schemas.openxmlformats.org/officeDocument/2006/relationships/image" Target="../media/image1700.png"/><Relationship Id="rId420" Type="http://schemas.openxmlformats.org/officeDocument/2006/relationships/customXml" Target="../ink/ink1979.xml"/><Relationship Id="rId255" Type="http://schemas.openxmlformats.org/officeDocument/2006/relationships/image" Target="../media/image1721.png"/><Relationship Id="rId297" Type="http://schemas.openxmlformats.org/officeDocument/2006/relationships/image" Target="../media/image1742.png"/><Relationship Id="rId462" Type="http://schemas.openxmlformats.org/officeDocument/2006/relationships/customXml" Target="../ink/ink2000.xml"/><Relationship Id="rId115" Type="http://schemas.openxmlformats.org/officeDocument/2006/relationships/image" Target="../media/image1651.png"/><Relationship Id="rId157" Type="http://schemas.openxmlformats.org/officeDocument/2006/relationships/image" Target="../media/image1672.png"/><Relationship Id="rId322" Type="http://schemas.openxmlformats.org/officeDocument/2006/relationships/customXml" Target="../ink/ink1930.xml"/><Relationship Id="rId364" Type="http://schemas.openxmlformats.org/officeDocument/2006/relationships/customXml" Target="../ink/ink1951.xml"/></Relationships>
</file>

<file path=ppt/slides/_rels/slide19.xml.rels><?xml version="1.0" encoding="UTF-8" standalone="yes"?>
<Relationships xmlns="http://schemas.openxmlformats.org/package/2006/relationships"><Relationship Id="rId26" Type="http://schemas.openxmlformats.org/officeDocument/2006/relationships/customXml" Target="../ink/ink2015.xml"/><Relationship Id="rId21" Type="http://schemas.openxmlformats.org/officeDocument/2006/relationships/image" Target="../media/image1837.png"/><Relationship Id="rId42" Type="http://schemas.openxmlformats.org/officeDocument/2006/relationships/customXml" Target="../ink/ink2023.xml"/><Relationship Id="rId47" Type="http://schemas.openxmlformats.org/officeDocument/2006/relationships/image" Target="../media/image1850.png"/><Relationship Id="rId63" Type="http://schemas.openxmlformats.org/officeDocument/2006/relationships/image" Target="../media/image1858.png"/><Relationship Id="rId68" Type="http://schemas.openxmlformats.org/officeDocument/2006/relationships/customXml" Target="../ink/ink2036.xml"/><Relationship Id="rId84" Type="http://schemas.openxmlformats.org/officeDocument/2006/relationships/customXml" Target="../ink/ink2044.xml"/><Relationship Id="rId89" Type="http://schemas.openxmlformats.org/officeDocument/2006/relationships/image" Target="../media/image1871.png"/><Relationship Id="rId16" Type="http://schemas.openxmlformats.org/officeDocument/2006/relationships/customXml" Target="../ink/ink2010.xml"/><Relationship Id="rId11" Type="http://schemas.openxmlformats.org/officeDocument/2006/relationships/image" Target="../media/image1832.png"/><Relationship Id="rId32" Type="http://schemas.openxmlformats.org/officeDocument/2006/relationships/customXml" Target="../ink/ink2018.xml"/><Relationship Id="rId37" Type="http://schemas.openxmlformats.org/officeDocument/2006/relationships/image" Target="../media/image1845.png"/><Relationship Id="rId53" Type="http://schemas.openxmlformats.org/officeDocument/2006/relationships/image" Target="../media/image1853.png"/><Relationship Id="rId58" Type="http://schemas.openxmlformats.org/officeDocument/2006/relationships/customXml" Target="../ink/ink2031.xml"/><Relationship Id="rId74" Type="http://schemas.openxmlformats.org/officeDocument/2006/relationships/customXml" Target="../ink/ink2039.xml"/><Relationship Id="rId79" Type="http://schemas.openxmlformats.org/officeDocument/2006/relationships/image" Target="../media/image1866.png"/><Relationship Id="rId5" Type="http://schemas.openxmlformats.org/officeDocument/2006/relationships/image" Target="../media/image1829.png"/><Relationship Id="rId90" Type="http://schemas.openxmlformats.org/officeDocument/2006/relationships/customXml" Target="../ink/ink2047.xml"/><Relationship Id="rId95" Type="http://schemas.openxmlformats.org/officeDocument/2006/relationships/image" Target="../media/image1874.png"/><Relationship Id="rId22" Type="http://schemas.openxmlformats.org/officeDocument/2006/relationships/customXml" Target="../ink/ink2013.xml"/><Relationship Id="rId27" Type="http://schemas.openxmlformats.org/officeDocument/2006/relationships/image" Target="../media/image1840.png"/><Relationship Id="rId43" Type="http://schemas.openxmlformats.org/officeDocument/2006/relationships/image" Target="../media/image1848.png"/><Relationship Id="rId48" Type="http://schemas.openxmlformats.org/officeDocument/2006/relationships/customXml" Target="../ink/ink2026.xml"/><Relationship Id="rId64" Type="http://schemas.openxmlformats.org/officeDocument/2006/relationships/customXml" Target="../ink/ink2034.xml"/><Relationship Id="rId69" Type="http://schemas.openxmlformats.org/officeDocument/2006/relationships/image" Target="../media/image1861.png"/><Relationship Id="rId8" Type="http://schemas.openxmlformats.org/officeDocument/2006/relationships/customXml" Target="../ink/ink2006.xml"/><Relationship Id="rId51" Type="http://schemas.openxmlformats.org/officeDocument/2006/relationships/image" Target="../media/image1852.png"/><Relationship Id="rId72" Type="http://schemas.openxmlformats.org/officeDocument/2006/relationships/customXml" Target="../ink/ink2038.xml"/><Relationship Id="rId80" Type="http://schemas.openxmlformats.org/officeDocument/2006/relationships/customXml" Target="../ink/ink2042.xml"/><Relationship Id="rId85" Type="http://schemas.openxmlformats.org/officeDocument/2006/relationships/image" Target="../media/image1869.png"/><Relationship Id="rId93" Type="http://schemas.openxmlformats.org/officeDocument/2006/relationships/image" Target="../media/image1873.png"/><Relationship Id="rId3" Type="http://schemas.openxmlformats.org/officeDocument/2006/relationships/image" Target="../media/image1828.png"/><Relationship Id="rId12" Type="http://schemas.openxmlformats.org/officeDocument/2006/relationships/customXml" Target="../ink/ink2008.xml"/><Relationship Id="rId17" Type="http://schemas.openxmlformats.org/officeDocument/2006/relationships/image" Target="../media/image1835.png"/><Relationship Id="rId25" Type="http://schemas.openxmlformats.org/officeDocument/2006/relationships/image" Target="../media/image1839.png"/><Relationship Id="rId33" Type="http://schemas.openxmlformats.org/officeDocument/2006/relationships/image" Target="../media/image1843.png"/><Relationship Id="rId38" Type="http://schemas.openxmlformats.org/officeDocument/2006/relationships/customXml" Target="../ink/ink2021.xml"/><Relationship Id="rId46" Type="http://schemas.openxmlformats.org/officeDocument/2006/relationships/customXml" Target="../ink/ink2025.xml"/><Relationship Id="rId59" Type="http://schemas.openxmlformats.org/officeDocument/2006/relationships/image" Target="../media/image1856.png"/><Relationship Id="rId67" Type="http://schemas.openxmlformats.org/officeDocument/2006/relationships/image" Target="../media/image1860.png"/><Relationship Id="rId20" Type="http://schemas.openxmlformats.org/officeDocument/2006/relationships/customXml" Target="../ink/ink2012.xml"/><Relationship Id="rId41" Type="http://schemas.openxmlformats.org/officeDocument/2006/relationships/image" Target="../media/image1847.png"/><Relationship Id="rId54" Type="http://schemas.openxmlformats.org/officeDocument/2006/relationships/customXml" Target="../ink/ink2029.xml"/><Relationship Id="rId62" Type="http://schemas.openxmlformats.org/officeDocument/2006/relationships/customXml" Target="../ink/ink2033.xml"/><Relationship Id="rId70" Type="http://schemas.openxmlformats.org/officeDocument/2006/relationships/customXml" Target="../ink/ink2037.xml"/><Relationship Id="rId75" Type="http://schemas.openxmlformats.org/officeDocument/2006/relationships/image" Target="../media/image1864.png"/><Relationship Id="rId83" Type="http://schemas.openxmlformats.org/officeDocument/2006/relationships/image" Target="../media/image1868.png"/><Relationship Id="rId88" Type="http://schemas.openxmlformats.org/officeDocument/2006/relationships/customXml" Target="../ink/ink2046.xml"/><Relationship Id="rId91" Type="http://schemas.openxmlformats.org/officeDocument/2006/relationships/image" Target="../media/image1872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005.xml"/><Relationship Id="rId15" Type="http://schemas.openxmlformats.org/officeDocument/2006/relationships/image" Target="../media/image1834.png"/><Relationship Id="rId23" Type="http://schemas.openxmlformats.org/officeDocument/2006/relationships/image" Target="../media/image1838.png"/><Relationship Id="rId28" Type="http://schemas.openxmlformats.org/officeDocument/2006/relationships/customXml" Target="../ink/ink2016.xml"/><Relationship Id="rId36" Type="http://schemas.openxmlformats.org/officeDocument/2006/relationships/customXml" Target="../ink/ink2020.xml"/><Relationship Id="rId49" Type="http://schemas.openxmlformats.org/officeDocument/2006/relationships/image" Target="../media/image1851.png"/><Relationship Id="rId57" Type="http://schemas.openxmlformats.org/officeDocument/2006/relationships/image" Target="../media/image1855.png"/><Relationship Id="rId10" Type="http://schemas.openxmlformats.org/officeDocument/2006/relationships/customXml" Target="../ink/ink2007.xml"/><Relationship Id="rId31" Type="http://schemas.openxmlformats.org/officeDocument/2006/relationships/image" Target="../media/image1842.png"/><Relationship Id="rId44" Type="http://schemas.openxmlformats.org/officeDocument/2006/relationships/customXml" Target="../ink/ink2024.xml"/><Relationship Id="rId52" Type="http://schemas.openxmlformats.org/officeDocument/2006/relationships/customXml" Target="../ink/ink2028.xml"/><Relationship Id="rId60" Type="http://schemas.openxmlformats.org/officeDocument/2006/relationships/customXml" Target="../ink/ink2032.xml"/><Relationship Id="rId65" Type="http://schemas.openxmlformats.org/officeDocument/2006/relationships/image" Target="../media/image1859.png"/><Relationship Id="rId73" Type="http://schemas.openxmlformats.org/officeDocument/2006/relationships/image" Target="../media/image1863.png"/><Relationship Id="rId78" Type="http://schemas.openxmlformats.org/officeDocument/2006/relationships/customXml" Target="../ink/ink2041.xml"/><Relationship Id="rId81" Type="http://schemas.openxmlformats.org/officeDocument/2006/relationships/image" Target="../media/image1867.png"/><Relationship Id="rId86" Type="http://schemas.openxmlformats.org/officeDocument/2006/relationships/customXml" Target="../ink/ink2045.xml"/><Relationship Id="rId94" Type="http://schemas.openxmlformats.org/officeDocument/2006/relationships/customXml" Target="../ink/ink2049.xml"/><Relationship Id="rId4" Type="http://schemas.openxmlformats.org/officeDocument/2006/relationships/customXml" Target="../ink/ink2004.xml"/><Relationship Id="rId9" Type="http://schemas.openxmlformats.org/officeDocument/2006/relationships/image" Target="../media/image1831.png"/><Relationship Id="rId13" Type="http://schemas.openxmlformats.org/officeDocument/2006/relationships/image" Target="../media/image1833.png"/><Relationship Id="rId18" Type="http://schemas.openxmlformats.org/officeDocument/2006/relationships/customXml" Target="../ink/ink2011.xml"/><Relationship Id="rId39" Type="http://schemas.openxmlformats.org/officeDocument/2006/relationships/image" Target="../media/image1846.png"/><Relationship Id="rId34" Type="http://schemas.openxmlformats.org/officeDocument/2006/relationships/customXml" Target="../ink/ink2019.xml"/><Relationship Id="rId50" Type="http://schemas.openxmlformats.org/officeDocument/2006/relationships/customXml" Target="../ink/ink2027.xml"/><Relationship Id="rId55" Type="http://schemas.openxmlformats.org/officeDocument/2006/relationships/image" Target="../media/image1854.png"/><Relationship Id="rId76" Type="http://schemas.openxmlformats.org/officeDocument/2006/relationships/customXml" Target="../ink/ink2040.xml"/><Relationship Id="rId7" Type="http://schemas.openxmlformats.org/officeDocument/2006/relationships/image" Target="../media/image1830.png"/><Relationship Id="rId71" Type="http://schemas.openxmlformats.org/officeDocument/2006/relationships/image" Target="../media/image1862.png"/><Relationship Id="rId92" Type="http://schemas.openxmlformats.org/officeDocument/2006/relationships/customXml" Target="../ink/ink2048.xml"/><Relationship Id="rId2" Type="http://schemas.openxmlformats.org/officeDocument/2006/relationships/customXml" Target="../ink/ink2003.xml"/><Relationship Id="rId29" Type="http://schemas.openxmlformats.org/officeDocument/2006/relationships/image" Target="../media/image1841.png"/><Relationship Id="rId24" Type="http://schemas.openxmlformats.org/officeDocument/2006/relationships/customXml" Target="../ink/ink2014.xml"/><Relationship Id="rId40" Type="http://schemas.openxmlformats.org/officeDocument/2006/relationships/customXml" Target="../ink/ink2022.xml"/><Relationship Id="rId45" Type="http://schemas.openxmlformats.org/officeDocument/2006/relationships/image" Target="../media/image1849.png"/><Relationship Id="rId66" Type="http://schemas.openxmlformats.org/officeDocument/2006/relationships/customXml" Target="../ink/ink2035.xml"/><Relationship Id="rId87" Type="http://schemas.openxmlformats.org/officeDocument/2006/relationships/image" Target="../media/image1870.png"/><Relationship Id="rId61" Type="http://schemas.openxmlformats.org/officeDocument/2006/relationships/image" Target="../media/image1857.png"/><Relationship Id="rId82" Type="http://schemas.openxmlformats.org/officeDocument/2006/relationships/customXml" Target="../ink/ink2043.xml"/><Relationship Id="rId19" Type="http://schemas.openxmlformats.org/officeDocument/2006/relationships/image" Target="../media/image1836.png"/><Relationship Id="rId14" Type="http://schemas.openxmlformats.org/officeDocument/2006/relationships/customXml" Target="../ink/ink2009.xml"/><Relationship Id="rId30" Type="http://schemas.openxmlformats.org/officeDocument/2006/relationships/customXml" Target="../ink/ink2017.xml"/><Relationship Id="rId35" Type="http://schemas.openxmlformats.org/officeDocument/2006/relationships/image" Target="../media/image1844.png"/><Relationship Id="rId56" Type="http://schemas.openxmlformats.org/officeDocument/2006/relationships/customXml" Target="../ink/ink2030.xml"/><Relationship Id="rId77" Type="http://schemas.openxmlformats.org/officeDocument/2006/relationships/image" Target="../media/image1865.png"/></Relationships>
</file>

<file path=ppt/slides/_rels/slide2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9.png"/><Relationship Id="rId21" Type="http://schemas.openxmlformats.org/officeDocument/2006/relationships/image" Target="../media/image11100.png"/><Relationship Id="rId63" Type="http://schemas.openxmlformats.org/officeDocument/2006/relationships/image" Target="../media/image32.png"/><Relationship Id="rId159" Type="http://schemas.openxmlformats.org/officeDocument/2006/relationships/image" Target="../media/image80.png"/><Relationship Id="rId170" Type="http://schemas.openxmlformats.org/officeDocument/2006/relationships/customXml" Target="../ink/ink102.xml"/><Relationship Id="rId226" Type="http://schemas.openxmlformats.org/officeDocument/2006/relationships/customXml" Target="../ink/ink130.xml"/><Relationship Id="rId107" Type="http://schemas.openxmlformats.org/officeDocument/2006/relationships/image" Target="../media/image54.png"/><Relationship Id="rId11" Type="http://schemas.openxmlformats.org/officeDocument/2006/relationships/image" Target="../media/image6100.png"/><Relationship Id="rId32" Type="http://schemas.openxmlformats.org/officeDocument/2006/relationships/customXml" Target="../ink/ink33.xml"/><Relationship Id="rId53" Type="http://schemas.openxmlformats.org/officeDocument/2006/relationships/image" Target="../media/image27.png"/><Relationship Id="rId74" Type="http://schemas.openxmlformats.org/officeDocument/2006/relationships/customXml" Target="../ink/ink54.xml"/><Relationship Id="rId128" Type="http://schemas.openxmlformats.org/officeDocument/2006/relationships/customXml" Target="../ink/ink81.xml"/><Relationship Id="rId149" Type="http://schemas.openxmlformats.org/officeDocument/2006/relationships/image" Target="../media/image75.png"/><Relationship Id="rId5" Type="http://schemas.openxmlformats.org/officeDocument/2006/relationships/image" Target="../media/image3100.png"/><Relationship Id="rId95" Type="http://schemas.openxmlformats.org/officeDocument/2006/relationships/image" Target="../media/image48.png"/><Relationship Id="rId160" Type="http://schemas.openxmlformats.org/officeDocument/2006/relationships/customXml" Target="../ink/ink97.xml"/><Relationship Id="rId181" Type="http://schemas.openxmlformats.org/officeDocument/2006/relationships/image" Target="../media/image91.png"/><Relationship Id="rId216" Type="http://schemas.openxmlformats.org/officeDocument/2006/relationships/customXml" Target="../ink/ink125.xml"/><Relationship Id="rId237" Type="http://schemas.openxmlformats.org/officeDocument/2006/relationships/image" Target="../media/image119.png"/><Relationship Id="rId258" Type="http://schemas.openxmlformats.org/officeDocument/2006/relationships/customXml" Target="../ink/ink146.xml"/><Relationship Id="rId22" Type="http://schemas.openxmlformats.org/officeDocument/2006/relationships/customXml" Target="../ink/ink28.xml"/><Relationship Id="rId43" Type="http://schemas.openxmlformats.org/officeDocument/2006/relationships/image" Target="../media/image22.png"/><Relationship Id="rId64" Type="http://schemas.openxmlformats.org/officeDocument/2006/relationships/customXml" Target="../ink/ink49.xml"/><Relationship Id="rId118" Type="http://schemas.openxmlformats.org/officeDocument/2006/relationships/customXml" Target="../ink/ink76.xml"/><Relationship Id="rId139" Type="http://schemas.openxmlformats.org/officeDocument/2006/relationships/image" Target="../media/image70.png"/><Relationship Id="rId85" Type="http://schemas.openxmlformats.org/officeDocument/2006/relationships/image" Target="../media/image43.png"/><Relationship Id="rId150" Type="http://schemas.openxmlformats.org/officeDocument/2006/relationships/customXml" Target="../ink/ink92.xml"/><Relationship Id="rId171" Type="http://schemas.openxmlformats.org/officeDocument/2006/relationships/image" Target="../media/image86.png"/><Relationship Id="rId192" Type="http://schemas.openxmlformats.org/officeDocument/2006/relationships/customXml" Target="../ink/ink113.xml"/><Relationship Id="rId206" Type="http://schemas.openxmlformats.org/officeDocument/2006/relationships/customXml" Target="../ink/ink120.xml"/><Relationship Id="rId227" Type="http://schemas.openxmlformats.org/officeDocument/2006/relationships/image" Target="../media/image114.png"/><Relationship Id="rId248" Type="http://schemas.openxmlformats.org/officeDocument/2006/relationships/customXml" Target="../ink/ink141.xml"/><Relationship Id="rId12" Type="http://schemas.openxmlformats.org/officeDocument/2006/relationships/customXml" Target="../ink/ink23.xml"/><Relationship Id="rId33" Type="http://schemas.openxmlformats.org/officeDocument/2006/relationships/image" Target="../media/image17100.png"/><Relationship Id="rId108" Type="http://schemas.openxmlformats.org/officeDocument/2006/relationships/customXml" Target="../ink/ink71.xml"/><Relationship Id="rId129" Type="http://schemas.openxmlformats.org/officeDocument/2006/relationships/image" Target="../media/image65.png"/><Relationship Id="rId54" Type="http://schemas.openxmlformats.org/officeDocument/2006/relationships/customXml" Target="../ink/ink44.xml"/><Relationship Id="rId75" Type="http://schemas.openxmlformats.org/officeDocument/2006/relationships/image" Target="../media/image38.png"/><Relationship Id="rId96" Type="http://schemas.openxmlformats.org/officeDocument/2006/relationships/customXml" Target="../ink/ink65.xml"/><Relationship Id="rId140" Type="http://schemas.openxmlformats.org/officeDocument/2006/relationships/customXml" Target="../ink/ink87.xml"/><Relationship Id="rId161" Type="http://schemas.openxmlformats.org/officeDocument/2006/relationships/image" Target="../media/image81.png"/><Relationship Id="rId182" Type="http://schemas.openxmlformats.org/officeDocument/2006/relationships/customXml" Target="../ink/ink108.xml"/><Relationship Id="rId217" Type="http://schemas.openxmlformats.org/officeDocument/2006/relationships/image" Target="../media/image109.png"/><Relationship Id="rId6" Type="http://schemas.openxmlformats.org/officeDocument/2006/relationships/customXml" Target="../ink/ink20.xml"/><Relationship Id="rId238" Type="http://schemas.openxmlformats.org/officeDocument/2006/relationships/customXml" Target="../ink/ink136.xml"/><Relationship Id="rId259" Type="http://schemas.openxmlformats.org/officeDocument/2006/relationships/image" Target="../media/image130.png"/><Relationship Id="rId23" Type="http://schemas.openxmlformats.org/officeDocument/2006/relationships/image" Target="../media/image12100.png"/><Relationship Id="rId119" Type="http://schemas.openxmlformats.org/officeDocument/2006/relationships/image" Target="../media/image60.png"/><Relationship Id="rId44" Type="http://schemas.openxmlformats.org/officeDocument/2006/relationships/customXml" Target="../ink/ink39.xml"/><Relationship Id="rId65" Type="http://schemas.openxmlformats.org/officeDocument/2006/relationships/image" Target="../media/image33.png"/><Relationship Id="rId86" Type="http://schemas.openxmlformats.org/officeDocument/2006/relationships/customXml" Target="../ink/ink60.xml"/><Relationship Id="rId130" Type="http://schemas.openxmlformats.org/officeDocument/2006/relationships/customXml" Target="../ink/ink82.xml"/><Relationship Id="rId151" Type="http://schemas.openxmlformats.org/officeDocument/2006/relationships/image" Target="../media/image76.png"/><Relationship Id="rId172" Type="http://schemas.openxmlformats.org/officeDocument/2006/relationships/customXml" Target="../ink/ink103.xml"/><Relationship Id="rId193" Type="http://schemas.openxmlformats.org/officeDocument/2006/relationships/image" Target="../media/image97.png"/><Relationship Id="rId207" Type="http://schemas.openxmlformats.org/officeDocument/2006/relationships/image" Target="../media/image104.png"/><Relationship Id="rId228" Type="http://schemas.openxmlformats.org/officeDocument/2006/relationships/customXml" Target="../ink/ink131.xml"/><Relationship Id="rId249" Type="http://schemas.openxmlformats.org/officeDocument/2006/relationships/image" Target="../media/image125.png"/><Relationship Id="rId13" Type="http://schemas.openxmlformats.org/officeDocument/2006/relationships/image" Target="../media/image7100.png"/><Relationship Id="rId109" Type="http://schemas.openxmlformats.org/officeDocument/2006/relationships/image" Target="../media/image55.png"/><Relationship Id="rId260" Type="http://schemas.openxmlformats.org/officeDocument/2006/relationships/customXml" Target="../ink/ink147.xml"/><Relationship Id="rId34" Type="http://schemas.openxmlformats.org/officeDocument/2006/relationships/customXml" Target="../ink/ink34.xml"/><Relationship Id="rId55" Type="http://schemas.openxmlformats.org/officeDocument/2006/relationships/image" Target="../media/image28.png"/><Relationship Id="rId76" Type="http://schemas.openxmlformats.org/officeDocument/2006/relationships/customXml" Target="../ink/ink55.xml"/><Relationship Id="rId97" Type="http://schemas.openxmlformats.org/officeDocument/2006/relationships/image" Target="../media/image49.png"/><Relationship Id="rId120" Type="http://schemas.openxmlformats.org/officeDocument/2006/relationships/customXml" Target="../ink/ink77.xml"/><Relationship Id="rId141" Type="http://schemas.openxmlformats.org/officeDocument/2006/relationships/image" Target="../media/image71.png"/><Relationship Id="rId7" Type="http://schemas.openxmlformats.org/officeDocument/2006/relationships/image" Target="../media/image4100.png"/><Relationship Id="rId162" Type="http://schemas.openxmlformats.org/officeDocument/2006/relationships/customXml" Target="../ink/ink98.xml"/><Relationship Id="rId183" Type="http://schemas.openxmlformats.org/officeDocument/2006/relationships/image" Target="../media/image92.png"/><Relationship Id="rId218" Type="http://schemas.openxmlformats.org/officeDocument/2006/relationships/customXml" Target="../ink/ink126.xml"/><Relationship Id="rId239" Type="http://schemas.openxmlformats.org/officeDocument/2006/relationships/image" Target="../media/image120.png"/><Relationship Id="rId250" Type="http://schemas.openxmlformats.org/officeDocument/2006/relationships/customXml" Target="../ink/ink142.xml"/><Relationship Id="rId24" Type="http://schemas.openxmlformats.org/officeDocument/2006/relationships/customXml" Target="../ink/ink29.xml"/><Relationship Id="rId45" Type="http://schemas.openxmlformats.org/officeDocument/2006/relationships/image" Target="../media/image23.png"/><Relationship Id="rId66" Type="http://schemas.openxmlformats.org/officeDocument/2006/relationships/customXml" Target="../ink/ink50.xml"/><Relationship Id="rId87" Type="http://schemas.openxmlformats.org/officeDocument/2006/relationships/image" Target="../media/image44.png"/><Relationship Id="rId110" Type="http://schemas.openxmlformats.org/officeDocument/2006/relationships/customXml" Target="../ink/ink72.xml"/><Relationship Id="rId131" Type="http://schemas.openxmlformats.org/officeDocument/2006/relationships/image" Target="../media/image66.png"/><Relationship Id="rId152" Type="http://schemas.openxmlformats.org/officeDocument/2006/relationships/customXml" Target="../ink/ink93.xml"/><Relationship Id="rId173" Type="http://schemas.openxmlformats.org/officeDocument/2006/relationships/image" Target="../media/image87.png"/><Relationship Id="rId194" Type="http://schemas.openxmlformats.org/officeDocument/2006/relationships/customXml" Target="../ink/ink114.xml"/><Relationship Id="rId208" Type="http://schemas.openxmlformats.org/officeDocument/2006/relationships/customXml" Target="../ink/ink121.xml"/><Relationship Id="rId229" Type="http://schemas.openxmlformats.org/officeDocument/2006/relationships/image" Target="../media/image115.png"/><Relationship Id="rId240" Type="http://schemas.openxmlformats.org/officeDocument/2006/relationships/customXml" Target="../ink/ink137.xml"/><Relationship Id="rId261" Type="http://schemas.openxmlformats.org/officeDocument/2006/relationships/image" Target="../media/image131.png"/><Relationship Id="rId14" Type="http://schemas.openxmlformats.org/officeDocument/2006/relationships/customXml" Target="../ink/ink24.xml"/><Relationship Id="rId35" Type="http://schemas.openxmlformats.org/officeDocument/2006/relationships/image" Target="../media/image18100.png"/><Relationship Id="rId56" Type="http://schemas.openxmlformats.org/officeDocument/2006/relationships/customXml" Target="../ink/ink45.xml"/><Relationship Id="rId77" Type="http://schemas.openxmlformats.org/officeDocument/2006/relationships/image" Target="../media/image39.png"/><Relationship Id="rId100" Type="http://schemas.openxmlformats.org/officeDocument/2006/relationships/customXml" Target="../ink/ink67.xml"/><Relationship Id="rId8" Type="http://schemas.openxmlformats.org/officeDocument/2006/relationships/customXml" Target="../ink/ink21.xml"/><Relationship Id="rId98" Type="http://schemas.openxmlformats.org/officeDocument/2006/relationships/customXml" Target="../ink/ink66.xml"/><Relationship Id="rId121" Type="http://schemas.openxmlformats.org/officeDocument/2006/relationships/image" Target="../media/image61.png"/><Relationship Id="rId142" Type="http://schemas.openxmlformats.org/officeDocument/2006/relationships/customXml" Target="../ink/ink88.xml"/><Relationship Id="rId163" Type="http://schemas.openxmlformats.org/officeDocument/2006/relationships/image" Target="../media/image82.png"/><Relationship Id="rId184" Type="http://schemas.openxmlformats.org/officeDocument/2006/relationships/customXml" Target="../ink/ink109.xml"/><Relationship Id="rId219" Type="http://schemas.openxmlformats.org/officeDocument/2006/relationships/image" Target="../media/image110.png"/><Relationship Id="rId230" Type="http://schemas.openxmlformats.org/officeDocument/2006/relationships/customXml" Target="../ink/ink132.xml"/><Relationship Id="rId251" Type="http://schemas.openxmlformats.org/officeDocument/2006/relationships/image" Target="../media/image126.png"/><Relationship Id="rId25" Type="http://schemas.openxmlformats.org/officeDocument/2006/relationships/image" Target="../media/image13100.png"/><Relationship Id="rId46" Type="http://schemas.openxmlformats.org/officeDocument/2006/relationships/customXml" Target="../ink/ink40.xml"/><Relationship Id="rId67" Type="http://schemas.openxmlformats.org/officeDocument/2006/relationships/image" Target="../media/image34.png"/><Relationship Id="rId88" Type="http://schemas.openxmlformats.org/officeDocument/2006/relationships/customXml" Target="../ink/ink61.xml"/><Relationship Id="rId111" Type="http://schemas.openxmlformats.org/officeDocument/2006/relationships/image" Target="../media/image56.png"/><Relationship Id="rId132" Type="http://schemas.openxmlformats.org/officeDocument/2006/relationships/customXml" Target="../ink/ink83.xml"/><Relationship Id="rId153" Type="http://schemas.openxmlformats.org/officeDocument/2006/relationships/image" Target="../media/image77.png"/><Relationship Id="rId174" Type="http://schemas.openxmlformats.org/officeDocument/2006/relationships/customXml" Target="../ink/ink104.xml"/><Relationship Id="rId195" Type="http://schemas.openxmlformats.org/officeDocument/2006/relationships/image" Target="../media/image98.png"/><Relationship Id="rId209" Type="http://schemas.openxmlformats.org/officeDocument/2006/relationships/image" Target="../media/image105.png"/><Relationship Id="rId220" Type="http://schemas.openxmlformats.org/officeDocument/2006/relationships/customXml" Target="../ink/ink127.xml"/><Relationship Id="rId241" Type="http://schemas.openxmlformats.org/officeDocument/2006/relationships/image" Target="../media/image121.png"/><Relationship Id="rId15" Type="http://schemas.openxmlformats.org/officeDocument/2006/relationships/image" Target="../media/image8100.png"/><Relationship Id="rId36" Type="http://schemas.openxmlformats.org/officeDocument/2006/relationships/customXml" Target="../ink/ink35.xml"/><Relationship Id="rId57" Type="http://schemas.openxmlformats.org/officeDocument/2006/relationships/image" Target="../media/image29.png"/><Relationship Id="rId262" Type="http://schemas.openxmlformats.org/officeDocument/2006/relationships/customXml" Target="../ink/ink148.xml"/><Relationship Id="rId78" Type="http://schemas.openxmlformats.org/officeDocument/2006/relationships/customXml" Target="../ink/ink56.xml"/><Relationship Id="rId99" Type="http://schemas.openxmlformats.org/officeDocument/2006/relationships/image" Target="../media/image50.png"/><Relationship Id="rId101" Type="http://schemas.openxmlformats.org/officeDocument/2006/relationships/image" Target="../media/image51.png"/><Relationship Id="rId122" Type="http://schemas.openxmlformats.org/officeDocument/2006/relationships/customXml" Target="../ink/ink78.xml"/><Relationship Id="rId143" Type="http://schemas.openxmlformats.org/officeDocument/2006/relationships/image" Target="../media/image72.png"/><Relationship Id="rId164" Type="http://schemas.openxmlformats.org/officeDocument/2006/relationships/customXml" Target="../ink/ink99.xml"/><Relationship Id="rId185" Type="http://schemas.openxmlformats.org/officeDocument/2006/relationships/image" Target="../media/image93.png"/><Relationship Id="rId9" Type="http://schemas.openxmlformats.org/officeDocument/2006/relationships/image" Target="../media/image5100.png"/><Relationship Id="rId210" Type="http://schemas.openxmlformats.org/officeDocument/2006/relationships/customXml" Target="../ink/ink122.xml"/><Relationship Id="rId26" Type="http://schemas.openxmlformats.org/officeDocument/2006/relationships/customXml" Target="../ink/ink30.xml"/><Relationship Id="rId231" Type="http://schemas.openxmlformats.org/officeDocument/2006/relationships/image" Target="../media/image116.png"/><Relationship Id="rId252" Type="http://schemas.openxmlformats.org/officeDocument/2006/relationships/customXml" Target="../ink/ink143.xml"/><Relationship Id="rId47" Type="http://schemas.openxmlformats.org/officeDocument/2006/relationships/image" Target="../media/image24.png"/><Relationship Id="rId68" Type="http://schemas.openxmlformats.org/officeDocument/2006/relationships/customXml" Target="../ink/ink51.xml"/><Relationship Id="rId89" Type="http://schemas.openxmlformats.org/officeDocument/2006/relationships/image" Target="../media/image45.png"/><Relationship Id="rId112" Type="http://schemas.openxmlformats.org/officeDocument/2006/relationships/customXml" Target="../ink/ink73.xml"/><Relationship Id="rId133" Type="http://schemas.openxmlformats.org/officeDocument/2006/relationships/image" Target="../media/image67.png"/><Relationship Id="rId154" Type="http://schemas.openxmlformats.org/officeDocument/2006/relationships/customXml" Target="../ink/ink94.xml"/><Relationship Id="rId175" Type="http://schemas.openxmlformats.org/officeDocument/2006/relationships/image" Target="../media/image88.png"/><Relationship Id="rId196" Type="http://schemas.openxmlformats.org/officeDocument/2006/relationships/customXml" Target="../ink/ink115.xml"/><Relationship Id="rId200" Type="http://schemas.openxmlformats.org/officeDocument/2006/relationships/customXml" Target="../ink/ink117.xml"/><Relationship Id="rId16" Type="http://schemas.openxmlformats.org/officeDocument/2006/relationships/customXml" Target="../ink/ink25.xml"/><Relationship Id="rId221" Type="http://schemas.openxmlformats.org/officeDocument/2006/relationships/image" Target="../media/image111.png"/><Relationship Id="rId242" Type="http://schemas.openxmlformats.org/officeDocument/2006/relationships/customXml" Target="../ink/ink138.xml"/><Relationship Id="rId263" Type="http://schemas.openxmlformats.org/officeDocument/2006/relationships/image" Target="../media/image132.png"/><Relationship Id="rId37" Type="http://schemas.openxmlformats.org/officeDocument/2006/relationships/image" Target="../media/image19.png"/><Relationship Id="rId58" Type="http://schemas.openxmlformats.org/officeDocument/2006/relationships/customXml" Target="../ink/ink46.xml"/><Relationship Id="rId79" Type="http://schemas.openxmlformats.org/officeDocument/2006/relationships/image" Target="../media/image40.png"/><Relationship Id="rId102" Type="http://schemas.openxmlformats.org/officeDocument/2006/relationships/customXml" Target="../ink/ink68.xml"/><Relationship Id="rId123" Type="http://schemas.openxmlformats.org/officeDocument/2006/relationships/image" Target="../media/image62.png"/><Relationship Id="rId144" Type="http://schemas.openxmlformats.org/officeDocument/2006/relationships/customXml" Target="../ink/ink89.xml"/><Relationship Id="rId90" Type="http://schemas.openxmlformats.org/officeDocument/2006/relationships/customXml" Target="../ink/ink62.xml"/><Relationship Id="rId165" Type="http://schemas.openxmlformats.org/officeDocument/2006/relationships/image" Target="../media/image83.png"/><Relationship Id="rId186" Type="http://schemas.openxmlformats.org/officeDocument/2006/relationships/customXml" Target="../ink/ink110.xml"/><Relationship Id="rId211" Type="http://schemas.openxmlformats.org/officeDocument/2006/relationships/image" Target="../media/image106.png"/><Relationship Id="rId232" Type="http://schemas.openxmlformats.org/officeDocument/2006/relationships/customXml" Target="../ink/ink133.xml"/><Relationship Id="rId253" Type="http://schemas.openxmlformats.org/officeDocument/2006/relationships/image" Target="../media/image127.png"/><Relationship Id="rId27" Type="http://schemas.openxmlformats.org/officeDocument/2006/relationships/image" Target="../media/image14100.png"/><Relationship Id="rId48" Type="http://schemas.openxmlformats.org/officeDocument/2006/relationships/customXml" Target="../ink/ink41.xml"/><Relationship Id="rId69" Type="http://schemas.openxmlformats.org/officeDocument/2006/relationships/image" Target="../media/image35.png"/><Relationship Id="rId113" Type="http://schemas.openxmlformats.org/officeDocument/2006/relationships/image" Target="../media/image57.png"/><Relationship Id="rId134" Type="http://schemas.openxmlformats.org/officeDocument/2006/relationships/customXml" Target="../ink/ink84.xml"/><Relationship Id="rId80" Type="http://schemas.openxmlformats.org/officeDocument/2006/relationships/customXml" Target="../ink/ink57.xml"/><Relationship Id="rId155" Type="http://schemas.openxmlformats.org/officeDocument/2006/relationships/image" Target="../media/image78.png"/><Relationship Id="rId176" Type="http://schemas.openxmlformats.org/officeDocument/2006/relationships/customXml" Target="../ink/ink105.xml"/><Relationship Id="rId197" Type="http://schemas.openxmlformats.org/officeDocument/2006/relationships/image" Target="../media/image99.png"/><Relationship Id="rId201" Type="http://schemas.openxmlformats.org/officeDocument/2006/relationships/image" Target="../media/image101.png"/><Relationship Id="rId222" Type="http://schemas.openxmlformats.org/officeDocument/2006/relationships/customXml" Target="../ink/ink128.xml"/><Relationship Id="rId243" Type="http://schemas.openxmlformats.org/officeDocument/2006/relationships/image" Target="../media/image122.png"/><Relationship Id="rId264" Type="http://schemas.openxmlformats.org/officeDocument/2006/relationships/customXml" Target="../ink/ink149.xml"/><Relationship Id="rId17" Type="http://schemas.openxmlformats.org/officeDocument/2006/relationships/image" Target="../media/image9100.png"/><Relationship Id="rId38" Type="http://schemas.openxmlformats.org/officeDocument/2006/relationships/customXml" Target="../ink/ink36.xml"/><Relationship Id="rId59" Type="http://schemas.openxmlformats.org/officeDocument/2006/relationships/image" Target="../media/image30.png"/><Relationship Id="rId103" Type="http://schemas.openxmlformats.org/officeDocument/2006/relationships/image" Target="../media/image52.png"/><Relationship Id="rId124" Type="http://schemas.openxmlformats.org/officeDocument/2006/relationships/customXml" Target="../ink/ink79.xml"/><Relationship Id="rId70" Type="http://schemas.openxmlformats.org/officeDocument/2006/relationships/customXml" Target="../ink/ink52.xml"/><Relationship Id="rId91" Type="http://schemas.openxmlformats.org/officeDocument/2006/relationships/image" Target="../media/image46.png"/><Relationship Id="rId145" Type="http://schemas.openxmlformats.org/officeDocument/2006/relationships/image" Target="../media/image73.png"/><Relationship Id="rId166" Type="http://schemas.openxmlformats.org/officeDocument/2006/relationships/customXml" Target="../ink/ink100.xml"/><Relationship Id="rId187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123.xml"/><Relationship Id="rId233" Type="http://schemas.openxmlformats.org/officeDocument/2006/relationships/image" Target="../media/image117.png"/><Relationship Id="rId254" Type="http://schemas.openxmlformats.org/officeDocument/2006/relationships/customXml" Target="../ink/ink144.xml"/><Relationship Id="rId28" Type="http://schemas.openxmlformats.org/officeDocument/2006/relationships/customXml" Target="../ink/ink31.xml"/><Relationship Id="rId49" Type="http://schemas.openxmlformats.org/officeDocument/2006/relationships/image" Target="../media/image25.png"/><Relationship Id="rId114" Type="http://schemas.openxmlformats.org/officeDocument/2006/relationships/customXml" Target="../ink/ink74.xml"/><Relationship Id="rId60" Type="http://schemas.openxmlformats.org/officeDocument/2006/relationships/customXml" Target="../ink/ink47.xml"/><Relationship Id="rId81" Type="http://schemas.openxmlformats.org/officeDocument/2006/relationships/image" Target="../media/image41.png"/><Relationship Id="rId135" Type="http://schemas.openxmlformats.org/officeDocument/2006/relationships/image" Target="../media/image68.png"/><Relationship Id="rId156" Type="http://schemas.openxmlformats.org/officeDocument/2006/relationships/customXml" Target="../ink/ink95.xml"/><Relationship Id="rId177" Type="http://schemas.openxmlformats.org/officeDocument/2006/relationships/image" Target="../media/image89.png"/><Relationship Id="rId198" Type="http://schemas.openxmlformats.org/officeDocument/2006/relationships/customXml" Target="../ink/ink116.xml"/><Relationship Id="rId202" Type="http://schemas.openxmlformats.org/officeDocument/2006/relationships/customXml" Target="../ink/ink118.xml"/><Relationship Id="rId223" Type="http://schemas.openxmlformats.org/officeDocument/2006/relationships/image" Target="../media/image112.png"/><Relationship Id="rId244" Type="http://schemas.openxmlformats.org/officeDocument/2006/relationships/customXml" Target="../ink/ink139.xml"/><Relationship Id="rId18" Type="http://schemas.openxmlformats.org/officeDocument/2006/relationships/customXml" Target="../ink/ink26.xml"/><Relationship Id="rId39" Type="http://schemas.openxmlformats.org/officeDocument/2006/relationships/image" Target="../media/image20.png"/><Relationship Id="rId265" Type="http://schemas.openxmlformats.org/officeDocument/2006/relationships/image" Target="../media/image133.png"/><Relationship Id="rId50" Type="http://schemas.openxmlformats.org/officeDocument/2006/relationships/customXml" Target="../ink/ink42.xml"/><Relationship Id="rId104" Type="http://schemas.openxmlformats.org/officeDocument/2006/relationships/customXml" Target="../ink/ink69.xml"/><Relationship Id="rId125" Type="http://schemas.openxmlformats.org/officeDocument/2006/relationships/image" Target="../media/image63.png"/><Relationship Id="rId146" Type="http://schemas.openxmlformats.org/officeDocument/2006/relationships/customXml" Target="../ink/ink90.xml"/><Relationship Id="rId167" Type="http://schemas.openxmlformats.org/officeDocument/2006/relationships/image" Target="../media/image84.png"/><Relationship Id="rId188" Type="http://schemas.openxmlformats.org/officeDocument/2006/relationships/customXml" Target="../ink/ink111.xml"/><Relationship Id="rId71" Type="http://schemas.openxmlformats.org/officeDocument/2006/relationships/image" Target="../media/image36.png"/><Relationship Id="rId92" Type="http://schemas.openxmlformats.org/officeDocument/2006/relationships/customXml" Target="../ink/ink63.xml"/><Relationship Id="rId213" Type="http://schemas.openxmlformats.org/officeDocument/2006/relationships/image" Target="../media/image107.png"/><Relationship Id="rId234" Type="http://schemas.openxmlformats.org/officeDocument/2006/relationships/customXml" Target="../ink/ink134.xml"/><Relationship Id="rId2" Type="http://schemas.openxmlformats.org/officeDocument/2006/relationships/customXml" Target="../ink/ink18.xml"/><Relationship Id="rId29" Type="http://schemas.openxmlformats.org/officeDocument/2006/relationships/image" Target="../media/image15100.png"/><Relationship Id="rId255" Type="http://schemas.openxmlformats.org/officeDocument/2006/relationships/image" Target="../media/image128.png"/><Relationship Id="rId40" Type="http://schemas.openxmlformats.org/officeDocument/2006/relationships/customXml" Target="../ink/ink37.xml"/><Relationship Id="rId115" Type="http://schemas.openxmlformats.org/officeDocument/2006/relationships/image" Target="../media/image58.png"/><Relationship Id="rId136" Type="http://schemas.openxmlformats.org/officeDocument/2006/relationships/customXml" Target="../ink/ink85.xml"/><Relationship Id="rId157" Type="http://schemas.openxmlformats.org/officeDocument/2006/relationships/image" Target="../media/image79.png"/><Relationship Id="rId178" Type="http://schemas.openxmlformats.org/officeDocument/2006/relationships/customXml" Target="../ink/ink106.xml"/><Relationship Id="rId61" Type="http://schemas.openxmlformats.org/officeDocument/2006/relationships/image" Target="../media/image31.png"/><Relationship Id="rId82" Type="http://schemas.openxmlformats.org/officeDocument/2006/relationships/customXml" Target="../ink/ink58.xml"/><Relationship Id="rId199" Type="http://schemas.openxmlformats.org/officeDocument/2006/relationships/image" Target="../media/image100.png"/><Relationship Id="rId203" Type="http://schemas.openxmlformats.org/officeDocument/2006/relationships/image" Target="../media/image102.png"/><Relationship Id="rId19" Type="http://schemas.openxmlformats.org/officeDocument/2006/relationships/image" Target="../media/image10100.png"/><Relationship Id="rId224" Type="http://schemas.openxmlformats.org/officeDocument/2006/relationships/customXml" Target="../ink/ink129.xml"/><Relationship Id="rId245" Type="http://schemas.openxmlformats.org/officeDocument/2006/relationships/image" Target="../media/image123.png"/><Relationship Id="rId30" Type="http://schemas.openxmlformats.org/officeDocument/2006/relationships/customXml" Target="../ink/ink32.xml"/><Relationship Id="rId105" Type="http://schemas.openxmlformats.org/officeDocument/2006/relationships/image" Target="../media/image53.png"/><Relationship Id="rId126" Type="http://schemas.openxmlformats.org/officeDocument/2006/relationships/customXml" Target="../ink/ink80.xml"/><Relationship Id="rId147" Type="http://schemas.openxmlformats.org/officeDocument/2006/relationships/image" Target="../media/image74.png"/><Relationship Id="rId168" Type="http://schemas.openxmlformats.org/officeDocument/2006/relationships/customXml" Target="../ink/ink101.xml"/><Relationship Id="rId51" Type="http://schemas.openxmlformats.org/officeDocument/2006/relationships/image" Target="../media/image26.png"/><Relationship Id="rId72" Type="http://schemas.openxmlformats.org/officeDocument/2006/relationships/customXml" Target="../ink/ink53.xml"/><Relationship Id="rId93" Type="http://schemas.openxmlformats.org/officeDocument/2006/relationships/image" Target="../media/image47.png"/><Relationship Id="rId189" Type="http://schemas.openxmlformats.org/officeDocument/2006/relationships/image" Target="../media/image95.png"/><Relationship Id="rId3" Type="http://schemas.openxmlformats.org/officeDocument/2006/relationships/image" Target="../media/image2139.png"/><Relationship Id="rId214" Type="http://schemas.openxmlformats.org/officeDocument/2006/relationships/customXml" Target="../ink/ink124.xml"/><Relationship Id="rId235" Type="http://schemas.openxmlformats.org/officeDocument/2006/relationships/image" Target="../media/image118.png"/><Relationship Id="rId256" Type="http://schemas.openxmlformats.org/officeDocument/2006/relationships/customXml" Target="../ink/ink145.xml"/><Relationship Id="rId116" Type="http://schemas.openxmlformats.org/officeDocument/2006/relationships/customXml" Target="../ink/ink75.xml"/><Relationship Id="rId137" Type="http://schemas.openxmlformats.org/officeDocument/2006/relationships/image" Target="../media/image69.png"/><Relationship Id="rId158" Type="http://schemas.openxmlformats.org/officeDocument/2006/relationships/customXml" Target="../ink/ink96.xml"/><Relationship Id="rId20" Type="http://schemas.openxmlformats.org/officeDocument/2006/relationships/customXml" Target="../ink/ink27.xml"/><Relationship Id="rId41" Type="http://schemas.openxmlformats.org/officeDocument/2006/relationships/image" Target="../media/image21.png"/><Relationship Id="rId62" Type="http://schemas.openxmlformats.org/officeDocument/2006/relationships/customXml" Target="../ink/ink48.xml"/><Relationship Id="rId83" Type="http://schemas.openxmlformats.org/officeDocument/2006/relationships/image" Target="../media/image42.png"/><Relationship Id="rId179" Type="http://schemas.openxmlformats.org/officeDocument/2006/relationships/image" Target="../media/image90.png"/><Relationship Id="rId190" Type="http://schemas.openxmlformats.org/officeDocument/2006/relationships/customXml" Target="../ink/ink112.xml"/><Relationship Id="rId204" Type="http://schemas.openxmlformats.org/officeDocument/2006/relationships/customXml" Target="../ink/ink119.xml"/><Relationship Id="rId225" Type="http://schemas.openxmlformats.org/officeDocument/2006/relationships/image" Target="../media/image113.png"/><Relationship Id="rId246" Type="http://schemas.openxmlformats.org/officeDocument/2006/relationships/customXml" Target="../ink/ink140.xml"/><Relationship Id="rId106" Type="http://schemas.openxmlformats.org/officeDocument/2006/relationships/customXml" Target="../ink/ink70.xml"/><Relationship Id="rId127" Type="http://schemas.openxmlformats.org/officeDocument/2006/relationships/image" Target="../media/image64.png"/><Relationship Id="rId10" Type="http://schemas.openxmlformats.org/officeDocument/2006/relationships/customXml" Target="../ink/ink22.xml"/><Relationship Id="rId31" Type="http://schemas.openxmlformats.org/officeDocument/2006/relationships/image" Target="../media/image16100.png"/><Relationship Id="rId52" Type="http://schemas.openxmlformats.org/officeDocument/2006/relationships/customXml" Target="../ink/ink43.xml"/><Relationship Id="rId73" Type="http://schemas.openxmlformats.org/officeDocument/2006/relationships/image" Target="../media/image37.png"/><Relationship Id="rId94" Type="http://schemas.openxmlformats.org/officeDocument/2006/relationships/customXml" Target="../ink/ink64.xml"/><Relationship Id="rId148" Type="http://schemas.openxmlformats.org/officeDocument/2006/relationships/customXml" Target="../ink/ink91.xml"/><Relationship Id="rId169" Type="http://schemas.openxmlformats.org/officeDocument/2006/relationships/image" Target="../media/image85.png"/><Relationship Id="rId4" Type="http://schemas.openxmlformats.org/officeDocument/2006/relationships/customXml" Target="../ink/ink19.xml"/><Relationship Id="rId180" Type="http://schemas.openxmlformats.org/officeDocument/2006/relationships/customXml" Target="../ink/ink107.xml"/><Relationship Id="rId215" Type="http://schemas.openxmlformats.org/officeDocument/2006/relationships/image" Target="../media/image108.png"/><Relationship Id="rId236" Type="http://schemas.openxmlformats.org/officeDocument/2006/relationships/customXml" Target="../ink/ink135.xml"/><Relationship Id="rId257" Type="http://schemas.openxmlformats.org/officeDocument/2006/relationships/image" Target="../media/image129.png"/><Relationship Id="rId42" Type="http://schemas.openxmlformats.org/officeDocument/2006/relationships/customXml" Target="../ink/ink38.xml"/><Relationship Id="rId84" Type="http://schemas.openxmlformats.org/officeDocument/2006/relationships/customXml" Target="../ink/ink59.xml"/><Relationship Id="rId138" Type="http://schemas.openxmlformats.org/officeDocument/2006/relationships/customXml" Target="../ink/ink86.xml"/><Relationship Id="rId191" Type="http://schemas.openxmlformats.org/officeDocument/2006/relationships/image" Target="../media/image96.png"/><Relationship Id="rId205" Type="http://schemas.openxmlformats.org/officeDocument/2006/relationships/image" Target="../media/image103.png"/><Relationship Id="rId247" Type="http://schemas.openxmlformats.org/officeDocument/2006/relationships/image" Target="../media/image124.png"/></Relationships>
</file>

<file path=ppt/slides/_rels/slide20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932.png"/><Relationship Id="rId21" Type="http://schemas.openxmlformats.org/officeDocument/2006/relationships/image" Target="../media/image1884.png"/><Relationship Id="rId324" Type="http://schemas.openxmlformats.org/officeDocument/2006/relationships/customXml" Target="../ink/ink2211.xml"/><Relationship Id="rId170" Type="http://schemas.openxmlformats.org/officeDocument/2006/relationships/customXml" Target="../ink/ink2134.xml"/><Relationship Id="rId268" Type="http://schemas.openxmlformats.org/officeDocument/2006/relationships/customXml" Target="../ink/ink2183.xml"/><Relationship Id="rId475" Type="http://schemas.openxmlformats.org/officeDocument/2006/relationships/image" Target="../media/image2111.png"/><Relationship Id="rId32" Type="http://schemas.openxmlformats.org/officeDocument/2006/relationships/customXml" Target="../ink/ink2065.xml"/><Relationship Id="rId128" Type="http://schemas.openxmlformats.org/officeDocument/2006/relationships/customXml" Target="../ink/ink2113.xml"/><Relationship Id="rId335" Type="http://schemas.openxmlformats.org/officeDocument/2006/relationships/image" Target="../media/image2041.png"/><Relationship Id="rId5" Type="http://schemas.openxmlformats.org/officeDocument/2006/relationships/image" Target="../media/image1876.png"/><Relationship Id="rId181" Type="http://schemas.openxmlformats.org/officeDocument/2006/relationships/image" Target="../media/image1964.png"/><Relationship Id="rId237" Type="http://schemas.openxmlformats.org/officeDocument/2006/relationships/image" Target="../media/image1992.png"/><Relationship Id="rId402" Type="http://schemas.openxmlformats.org/officeDocument/2006/relationships/customXml" Target="../ink/ink2250.xml"/><Relationship Id="rId279" Type="http://schemas.openxmlformats.org/officeDocument/2006/relationships/image" Target="../media/image2013.png"/><Relationship Id="rId444" Type="http://schemas.openxmlformats.org/officeDocument/2006/relationships/customXml" Target="../ink/ink2271.xml"/><Relationship Id="rId486" Type="http://schemas.openxmlformats.org/officeDocument/2006/relationships/customXml" Target="../ink/ink2292.xml"/><Relationship Id="rId43" Type="http://schemas.openxmlformats.org/officeDocument/2006/relationships/image" Target="../media/image1895.png"/><Relationship Id="rId139" Type="http://schemas.openxmlformats.org/officeDocument/2006/relationships/image" Target="../media/image1943.png"/><Relationship Id="rId290" Type="http://schemas.openxmlformats.org/officeDocument/2006/relationships/customXml" Target="../ink/ink2194.xml"/><Relationship Id="rId304" Type="http://schemas.openxmlformats.org/officeDocument/2006/relationships/customXml" Target="../ink/ink2201.xml"/><Relationship Id="rId346" Type="http://schemas.openxmlformats.org/officeDocument/2006/relationships/customXml" Target="../ink/ink2222.xml"/><Relationship Id="rId388" Type="http://schemas.openxmlformats.org/officeDocument/2006/relationships/customXml" Target="../ink/ink2243.xml"/><Relationship Id="rId511" Type="http://schemas.openxmlformats.org/officeDocument/2006/relationships/image" Target="../media/image2129.png"/><Relationship Id="rId85" Type="http://schemas.openxmlformats.org/officeDocument/2006/relationships/image" Target="../media/image1916.png"/><Relationship Id="rId150" Type="http://schemas.openxmlformats.org/officeDocument/2006/relationships/customXml" Target="../ink/ink2124.xml"/><Relationship Id="rId192" Type="http://schemas.openxmlformats.org/officeDocument/2006/relationships/customXml" Target="../ink/ink2145.xml"/><Relationship Id="rId206" Type="http://schemas.openxmlformats.org/officeDocument/2006/relationships/customXml" Target="../ink/ink2152.xml"/><Relationship Id="rId413" Type="http://schemas.openxmlformats.org/officeDocument/2006/relationships/image" Target="../media/image2080.png"/><Relationship Id="rId248" Type="http://schemas.openxmlformats.org/officeDocument/2006/relationships/customXml" Target="../ink/ink2173.xml"/><Relationship Id="rId455" Type="http://schemas.openxmlformats.org/officeDocument/2006/relationships/image" Target="../media/image2101.png"/><Relationship Id="rId497" Type="http://schemas.openxmlformats.org/officeDocument/2006/relationships/image" Target="../media/image2122.png"/><Relationship Id="rId12" Type="http://schemas.openxmlformats.org/officeDocument/2006/relationships/customXml" Target="../ink/ink2055.xml"/><Relationship Id="rId108" Type="http://schemas.openxmlformats.org/officeDocument/2006/relationships/customXml" Target="../ink/ink2103.xml"/><Relationship Id="rId315" Type="http://schemas.openxmlformats.org/officeDocument/2006/relationships/image" Target="../media/image2031.png"/><Relationship Id="rId357" Type="http://schemas.openxmlformats.org/officeDocument/2006/relationships/image" Target="../media/image2052.png"/><Relationship Id="rId522" Type="http://schemas.openxmlformats.org/officeDocument/2006/relationships/customXml" Target="../ink/ink2310.xml"/><Relationship Id="rId54" Type="http://schemas.openxmlformats.org/officeDocument/2006/relationships/customXml" Target="../ink/ink2076.xml"/><Relationship Id="rId96" Type="http://schemas.openxmlformats.org/officeDocument/2006/relationships/customXml" Target="../ink/ink2097.xml"/><Relationship Id="rId161" Type="http://schemas.openxmlformats.org/officeDocument/2006/relationships/image" Target="../media/image1954.png"/><Relationship Id="rId217" Type="http://schemas.openxmlformats.org/officeDocument/2006/relationships/image" Target="../media/image1982.png"/><Relationship Id="rId399" Type="http://schemas.openxmlformats.org/officeDocument/2006/relationships/image" Target="../media/image2073.png"/><Relationship Id="rId259" Type="http://schemas.openxmlformats.org/officeDocument/2006/relationships/image" Target="../media/image2003.png"/><Relationship Id="rId424" Type="http://schemas.openxmlformats.org/officeDocument/2006/relationships/customXml" Target="../ink/ink2261.xml"/><Relationship Id="rId466" Type="http://schemas.openxmlformats.org/officeDocument/2006/relationships/customXml" Target="../ink/ink2282.xml"/><Relationship Id="rId23" Type="http://schemas.openxmlformats.org/officeDocument/2006/relationships/image" Target="../media/image1885.png"/><Relationship Id="rId119" Type="http://schemas.openxmlformats.org/officeDocument/2006/relationships/image" Target="../media/image1933.png"/><Relationship Id="rId270" Type="http://schemas.openxmlformats.org/officeDocument/2006/relationships/customXml" Target="../ink/ink2184.xml"/><Relationship Id="rId326" Type="http://schemas.openxmlformats.org/officeDocument/2006/relationships/customXml" Target="../ink/ink2212.xml"/><Relationship Id="rId65" Type="http://schemas.openxmlformats.org/officeDocument/2006/relationships/image" Target="../media/image1906.png"/><Relationship Id="rId130" Type="http://schemas.openxmlformats.org/officeDocument/2006/relationships/customXml" Target="../ink/ink2114.xml"/><Relationship Id="rId368" Type="http://schemas.openxmlformats.org/officeDocument/2006/relationships/customXml" Target="../ink/ink2233.xml"/><Relationship Id="rId172" Type="http://schemas.openxmlformats.org/officeDocument/2006/relationships/customXml" Target="../ink/ink2135.xml"/><Relationship Id="rId228" Type="http://schemas.openxmlformats.org/officeDocument/2006/relationships/customXml" Target="../ink/ink2163.xml"/><Relationship Id="rId435" Type="http://schemas.openxmlformats.org/officeDocument/2006/relationships/image" Target="../media/image2091.png"/><Relationship Id="rId477" Type="http://schemas.openxmlformats.org/officeDocument/2006/relationships/image" Target="../media/image2112.png"/><Relationship Id="rId281" Type="http://schemas.openxmlformats.org/officeDocument/2006/relationships/image" Target="../media/image2014.png"/><Relationship Id="rId337" Type="http://schemas.openxmlformats.org/officeDocument/2006/relationships/image" Target="../media/image2042.png"/><Relationship Id="rId502" Type="http://schemas.openxmlformats.org/officeDocument/2006/relationships/customXml" Target="../ink/ink2300.xml"/><Relationship Id="rId34" Type="http://schemas.openxmlformats.org/officeDocument/2006/relationships/customXml" Target="../ink/ink2066.xml"/><Relationship Id="rId76" Type="http://schemas.openxmlformats.org/officeDocument/2006/relationships/customXml" Target="../ink/ink2087.xml"/><Relationship Id="rId141" Type="http://schemas.openxmlformats.org/officeDocument/2006/relationships/image" Target="../media/image1944.png"/><Relationship Id="rId379" Type="http://schemas.openxmlformats.org/officeDocument/2006/relationships/image" Target="../media/image2063.png"/><Relationship Id="rId7" Type="http://schemas.openxmlformats.org/officeDocument/2006/relationships/image" Target="../media/image1877.png"/><Relationship Id="rId183" Type="http://schemas.openxmlformats.org/officeDocument/2006/relationships/image" Target="../media/image1965.png"/><Relationship Id="rId239" Type="http://schemas.openxmlformats.org/officeDocument/2006/relationships/image" Target="../media/image1993.png"/><Relationship Id="rId390" Type="http://schemas.openxmlformats.org/officeDocument/2006/relationships/customXml" Target="../ink/ink2244.xml"/><Relationship Id="rId404" Type="http://schemas.openxmlformats.org/officeDocument/2006/relationships/customXml" Target="../ink/ink2251.xml"/><Relationship Id="rId446" Type="http://schemas.openxmlformats.org/officeDocument/2006/relationships/customXml" Target="../ink/ink2272.xml"/><Relationship Id="rId250" Type="http://schemas.openxmlformats.org/officeDocument/2006/relationships/customXml" Target="../ink/ink2174.xml"/><Relationship Id="rId292" Type="http://schemas.openxmlformats.org/officeDocument/2006/relationships/customXml" Target="../ink/ink2195.xml"/><Relationship Id="rId306" Type="http://schemas.openxmlformats.org/officeDocument/2006/relationships/customXml" Target="../ink/ink2202.xml"/><Relationship Id="rId488" Type="http://schemas.openxmlformats.org/officeDocument/2006/relationships/customXml" Target="../ink/ink2293.xml"/><Relationship Id="rId45" Type="http://schemas.openxmlformats.org/officeDocument/2006/relationships/image" Target="../media/image1896.png"/><Relationship Id="rId87" Type="http://schemas.openxmlformats.org/officeDocument/2006/relationships/image" Target="../media/image1917.png"/><Relationship Id="rId110" Type="http://schemas.openxmlformats.org/officeDocument/2006/relationships/customXml" Target="../ink/ink2104.xml"/><Relationship Id="rId348" Type="http://schemas.openxmlformats.org/officeDocument/2006/relationships/customXml" Target="../ink/ink2223.xml"/><Relationship Id="rId513" Type="http://schemas.openxmlformats.org/officeDocument/2006/relationships/image" Target="../media/image2130.png"/><Relationship Id="rId152" Type="http://schemas.openxmlformats.org/officeDocument/2006/relationships/customXml" Target="../ink/ink2125.xml"/><Relationship Id="rId194" Type="http://schemas.openxmlformats.org/officeDocument/2006/relationships/customXml" Target="../ink/ink2146.xml"/><Relationship Id="rId208" Type="http://schemas.openxmlformats.org/officeDocument/2006/relationships/customXml" Target="../ink/ink2153.xml"/><Relationship Id="rId415" Type="http://schemas.openxmlformats.org/officeDocument/2006/relationships/image" Target="../media/image2081.png"/><Relationship Id="rId457" Type="http://schemas.openxmlformats.org/officeDocument/2006/relationships/image" Target="../media/image2102.png"/><Relationship Id="rId261" Type="http://schemas.openxmlformats.org/officeDocument/2006/relationships/image" Target="../media/image2004.png"/><Relationship Id="rId499" Type="http://schemas.openxmlformats.org/officeDocument/2006/relationships/image" Target="../media/image2123.png"/><Relationship Id="rId14" Type="http://schemas.openxmlformats.org/officeDocument/2006/relationships/customXml" Target="../ink/ink2056.xml"/><Relationship Id="rId56" Type="http://schemas.openxmlformats.org/officeDocument/2006/relationships/customXml" Target="../ink/ink2077.xml"/><Relationship Id="rId317" Type="http://schemas.openxmlformats.org/officeDocument/2006/relationships/image" Target="../media/image2032.png"/><Relationship Id="rId359" Type="http://schemas.openxmlformats.org/officeDocument/2006/relationships/image" Target="../media/image2053.png"/><Relationship Id="rId524" Type="http://schemas.openxmlformats.org/officeDocument/2006/relationships/customXml" Target="../ink/ink2311.xml"/><Relationship Id="rId98" Type="http://schemas.openxmlformats.org/officeDocument/2006/relationships/customXml" Target="../ink/ink2098.xml"/><Relationship Id="rId121" Type="http://schemas.openxmlformats.org/officeDocument/2006/relationships/image" Target="../media/image1934.png"/><Relationship Id="rId163" Type="http://schemas.openxmlformats.org/officeDocument/2006/relationships/image" Target="../media/image1955.png"/><Relationship Id="rId219" Type="http://schemas.openxmlformats.org/officeDocument/2006/relationships/image" Target="../media/image1983.png"/><Relationship Id="rId370" Type="http://schemas.openxmlformats.org/officeDocument/2006/relationships/customXml" Target="../ink/ink2234.xml"/><Relationship Id="rId426" Type="http://schemas.openxmlformats.org/officeDocument/2006/relationships/customXml" Target="../ink/ink2262.xml"/><Relationship Id="rId230" Type="http://schemas.openxmlformats.org/officeDocument/2006/relationships/customXml" Target="../ink/ink2164.xml"/><Relationship Id="rId468" Type="http://schemas.openxmlformats.org/officeDocument/2006/relationships/customXml" Target="../ink/ink2283.xml"/><Relationship Id="rId25" Type="http://schemas.openxmlformats.org/officeDocument/2006/relationships/image" Target="../media/image1886.png"/><Relationship Id="rId67" Type="http://schemas.openxmlformats.org/officeDocument/2006/relationships/image" Target="../media/image1907.png"/><Relationship Id="rId272" Type="http://schemas.openxmlformats.org/officeDocument/2006/relationships/customXml" Target="../ink/ink2185.xml"/><Relationship Id="rId328" Type="http://schemas.openxmlformats.org/officeDocument/2006/relationships/customXml" Target="../ink/ink2213.xml"/><Relationship Id="rId132" Type="http://schemas.openxmlformats.org/officeDocument/2006/relationships/customXml" Target="../ink/ink2115.xml"/><Relationship Id="rId174" Type="http://schemas.openxmlformats.org/officeDocument/2006/relationships/customXml" Target="../ink/ink2136.xml"/><Relationship Id="rId381" Type="http://schemas.openxmlformats.org/officeDocument/2006/relationships/image" Target="../media/image2064.png"/><Relationship Id="rId241" Type="http://schemas.openxmlformats.org/officeDocument/2006/relationships/image" Target="../media/image1994.png"/><Relationship Id="rId437" Type="http://schemas.openxmlformats.org/officeDocument/2006/relationships/image" Target="../media/image2092.png"/><Relationship Id="rId479" Type="http://schemas.openxmlformats.org/officeDocument/2006/relationships/image" Target="../media/image2113.png"/><Relationship Id="rId36" Type="http://schemas.openxmlformats.org/officeDocument/2006/relationships/customXml" Target="../ink/ink2067.xml"/><Relationship Id="rId283" Type="http://schemas.openxmlformats.org/officeDocument/2006/relationships/image" Target="../media/image2015.png"/><Relationship Id="rId339" Type="http://schemas.openxmlformats.org/officeDocument/2006/relationships/image" Target="../media/image2043.png"/><Relationship Id="rId490" Type="http://schemas.openxmlformats.org/officeDocument/2006/relationships/customXml" Target="../ink/ink2294.xml"/><Relationship Id="rId504" Type="http://schemas.openxmlformats.org/officeDocument/2006/relationships/customXml" Target="../ink/ink2301.xml"/><Relationship Id="rId78" Type="http://schemas.openxmlformats.org/officeDocument/2006/relationships/customXml" Target="../ink/ink2088.xml"/><Relationship Id="rId101" Type="http://schemas.openxmlformats.org/officeDocument/2006/relationships/image" Target="../media/image1924.png"/><Relationship Id="rId143" Type="http://schemas.openxmlformats.org/officeDocument/2006/relationships/image" Target="../media/image1945.png"/><Relationship Id="rId185" Type="http://schemas.openxmlformats.org/officeDocument/2006/relationships/image" Target="../media/image1966.png"/><Relationship Id="rId350" Type="http://schemas.openxmlformats.org/officeDocument/2006/relationships/customXml" Target="../ink/ink2224.xml"/><Relationship Id="rId406" Type="http://schemas.openxmlformats.org/officeDocument/2006/relationships/customXml" Target="../ink/ink2252.xml"/><Relationship Id="rId9" Type="http://schemas.openxmlformats.org/officeDocument/2006/relationships/image" Target="../media/image1878.png"/><Relationship Id="rId210" Type="http://schemas.openxmlformats.org/officeDocument/2006/relationships/customXml" Target="../ink/ink2154.xml"/><Relationship Id="rId392" Type="http://schemas.openxmlformats.org/officeDocument/2006/relationships/customXml" Target="../ink/ink2245.xml"/><Relationship Id="rId448" Type="http://schemas.openxmlformats.org/officeDocument/2006/relationships/customXml" Target="../ink/ink2273.xml"/><Relationship Id="rId252" Type="http://schemas.openxmlformats.org/officeDocument/2006/relationships/customXml" Target="../ink/ink2175.xml"/><Relationship Id="rId294" Type="http://schemas.openxmlformats.org/officeDocument/2006/relationships/customXml" Target="../ink/ink2196.xml"/><Relationship Id="rId308" Type="http://schemas.openxmlformats.org/officeDocument/2006/relationships/customXml" Target="../ink/ink2203.xml"/><Relationship Id="rId515" Type="http://schemas.openxmlformats.org/officeDocument/2006/relationships/image" Target="../media/image2131.png"/><Relationship Id="rId47" Type="http://schemas.openxmlformats.org/officeDocument/2006/relationships/image" Target="../media/image1897.png"/><Relationship Id="rId89" Type="http://schemas.openxmlformats.org/officeDocument/2006/relationships/image" Target="../media/image1918.png"/><Relationship Id="rId112" Type="http://schemas.openxmlformats.org/officeDocument/2006/relationships/customXml" Target="../ink/ink2105.xml"/><Relationship Id="rId154" Type="http://schemas.openxmlformats.org/officeDocument/2006/relationships/customXml" Target="../ink/ink2126.xml"/><Relationship Id="rId361" Type="http://schemas.openxmlformats.org/officeDocument/2006/relationships/image" Target="../media/image2054.png"/><Relationship Id="rId196" Type="http://schemas.openxmlformats.org/officeDocument/2006/relationships/customXml" Target="../ink/ink2147.xml"/><Relationship Id="rId417" Type="http://schemas.openxmlformats.org/officeDocument/2006/relationships/image" Target="../media/image2082.png"/><Relationship Id="rId459" Type="http://schemas.openxmlformats.org/officeDocument/2006/relationships/image" Target="../media/image2103.png"/><Relationship Id="rId16" Type="http://schemas.openxmlformats.org/officeDocument/2006/relationships/customXml" Target="../ink/ink2057.xml"/><Relationship Id="rId221" Type="http://schemas.openxmlformats.org/officeDocument/2006/relationships/image" Target="../media/image1984.png"/><Relationship Id="rId263" Type="http://schemas.openxmlformats.org/officeDocument/2006/relationships/image" Target="../media/image2005.png"/><Relationship Id="rId319" Type="http://schemas.openxmlformats.org/officeDocument/2006/relationships/image" Target="../media/image2033.png"/><Relationship Id="rId470" Type="http://schemas.openxmlformats.org/officeDocument/2006/relationships/customXml" Target="../ink/ink2284.xml"/><Relationship Id="rId526" Type="http://schemas.openxmlformats.org/officeDocument/2006/relationships/customXml" Target="../ink/ink2312.xml"/><Relationship Id="rId58" Type="http://schemas.openxmlformats.org/officeDocument/2006/relationships/customXml" Target="../ink/ink2078.xml"/><Relationship Id="rId123" Type="http://schemas.openxmlformats.org/officeDocument/2006/relationships/image" Target="../media/image1935.png"/><Relationship Id="rId330" Type="http://schemas.openxmlformats.org/officeDocument/2006/relationships/customXml" Target="../ink/ink2214.xml"/><Relationship Id="rId165" Type="http://schemas.openxmlformats.org/officeDocument/2006/relationships/image" Target="../media/image1956.png"/><Relationship Id="rId372" Type="http://schemas.openxmlformats.org/officeDocument/2006/relationships/customXml" Target="../ink/ink2235.xml"/><Relationship Id="rId428" Type="http://schemas.openxmlformats.org/officeDocument/2006/relationships/customXml" Target="../ink/ink2263.xml"/><Relationship Id="rId232" Type="http://schemas.openxmlformats.org/officeDocument/2006/relationships/customXml" Target="../ink/ink2165.xml"/><Relationship Id="rId274" Type="http://schemas.openxmlformats.org/officeDocument/2006/relationships/customXml" Target="../ink/ink2186.xml"/><Relationship Id="rId481" Type="http://schemas.openxmlformats.org/officeDocument/2006/relationships/image" Target="../media/image2114.png"/><Relationship Id="rId27" Type="http://schemas.openxmlformats.org/officeDocument/2006/relationships/image" Target="../media/image1887.png"/><Relationship Id="rId69" Type="http://schemas.openxmlformats.org/officeDocument/2006/relationships/image" Target="../media/image1908.png"/><Relationship Id="rId134" Type="http://schemas.openxmlformats.org/officeDocument/2006/relationships/customXml" Target="../ink/ink2116.xml"/><Relationship Id="rId80" Type="http://schemas.openxmlformats.org/officeDocument/2006/relationships/customXml" Target="../ink/ink2089.xml"/><Relationship Id="rId176" Type="http://schemas.openxmlformats.org/officeDocument/2006/relationships/customXml" Target="../ink/ink2137.xml"/><Relationship Id="rId341" Type="http://schemas.openxmlformats.org/officeDocument/2006/relationships/image" Target="../media/image2044.png"/><Relationship Id="rId383" Type="http://schemas.openxmlformats.org/officeDocument/2006/relationships/image" Target="../media/image2065.png"/><Relationship Id="rId439" Type="http://schemas.openxmlformats.org/officeDocument/2006/relationships/image" Target="../media/image2093.png"/><Relationship Id="rId201" Type="http://schemas.openxmlformats.org/officeDocument/2006/relationships/image" Target="../media/image1974.png"/><Relationship Id="rId243" Type="http://schemas.openxmlformats.org/officeDocument/2006/relationships/image" Target="../media/image1995.png"/><Relationship Id="rId285" Type="http://schemas.openxmlformats.org/officeDocument/2006/relationships/image" Target="../media/image2016.png"/><Relationship Id="rId450" Type="http://schemas.openxmlformats.org/officeDocument/2006/relationships/customXml" Target="../ink/ink2274.xml"/><Relationship Id="rId506" Type="http://schemas.openxmlformats.org/officeDocument/2006/relationships/customXml" Target="../ink/ink2302.xml"/><Relationship Id="rId38" Type="http://schemas.openxmlformats.org/officeDocument/2006/relationships/customXml" Target="../ink/ink2068.xml"/><Relationship Id="rId103" Type="http://schemas.openxmlformats.org/officeDocument/2006/relationships/image" Target="../media/image1925.png"/><Relationship Id="rId310" Type="http://schemas.openxmlformats.org/officeDocument/2006/relationships/customXml" Target="../ink/ink2204.xml"/><Relationship Id="rId492" Type="http://schemas.openxmlformats.org/officeDocument/2006/relationships/customXml" Target="../ink/ink2295.xml"/><Relationship Id="rId91" Type="http://schemas.openxmlformats.org/officeDocument/2006/relationships/image" Target="../media/image1919.png"/><Relationship Id="rId145" Type="http://schemas.openxmlformats.org/officeDocument/2006/relationships/image" Target="../media/image1946.png"/><Relationship Id="rId187" Type="http://schemas.openxmlformats.org/officeDocument/2006/relationships/image" Target="../media/image1967.png"/><Relationship Id="rId352" Type="http://schemas.openxmlformats.org/officeDocument/2006/relationships/customXml" Target="../ink/ink2225.xml"/><Relationship Id="rId394" Type="http://schemas.openxmlformats.org/officeDocument/2006/relationships/customXml" Target="../ink/ink2246.xml"/><Relationship Id="rId408" Type="http://schemas.openxmlformats.org/officeDocument/2006/relationships/customXml" Target="../ink/ink2253.xml"/><Relationship Id="rId212" Type="http://schemas.openxmlformats.org/officeDocument/2006/relationships/customXml" Target="../ink/ink2155.xml"/><Relationship Id="rId254" Type="http://schemas.openxmlformats.org/officeDocument/2006/relationships/customXml" Target="../ink/ink2176.xml"/><Relationship Id="rId49" Type="http://schemas.openxmlformats.org/officeDocument/2006/relationships/image" Target="../media/image1898.png"/><Relationship Id="rId114" Type="http://schemas.openxmlformats.org/officeDocument/2006/relationships/customXml" Target="../ink/ink2106.xml"/><Relationship Id="rId296" Type="http://schemas.openxmlformats.org/officeDocument/2006/relationships/customXml" Target="../ink/ink2197.xml"/><Relationship Id="rId461" Type="http://schemas.openxmlformats.org/officeDocument/2006/relationships/image" Target="../media/image2104.png"/><Relationship Id="rId517" Type="http://schemas.openxmlformats.org/officeDocument/2006/relationships/image" Target="../media/image2132.png"/><Relationship Id="rId60" Type="http://schemas.openxmlformats.org/officeDocument/2006/relationships/customXml" Target="../ink/ink2079.xml"/><Relationship Id="rId156" Type="http://schemas.openxmlformats.org/officeDocument/2006/relationships/customXml" Target="../ink/ink2127.xml"/><Relationship Id="rId198" Type="http://schemas.openxmlformats.org/officeDocument/2006/relationships/customXml" Target="../ink/ink2148.xml"/><Relationship Id="rId321" Type="http://schemas.openxmlformats.org/officeDocument/2006/relationships/image" Target="../media/image2034.png"/><Relationship Id="rId363" Type="http://schemas.openxmlformats.org/officeDocument/2006/relationships/image" Target="../media/image2055.png"/><Relationship Id="rId419" Type="http://schemas.openxmlformats.org/officeDocument/2006/relationships/image" Target="../media/image2083.png"/><Relationship Id="rId223" Type="http://schemas.openxmlformats.org/officeDocument/2006/relationships/image" Target="../media/image1985.png"/><Relationship Id="rId430" Type="http://schemas.openxmlformats.org/officeDocument/2006/relationships/customXml" Target="../ink/ink2264.xml"/><Relationship Id="rId18" Type="http://schemas.openxmlformats.org/officeDocument/2006/relationships/customXml" Target="../ink/ink2058.xml"/><Relationship Id="rId265" Type="http://schemas.openxmlformats.org/officeDocument/2006/relationships/image" Target="../media/image2006.png"/><Relationship Id="rId472" Type="http://schemas.openxmlformats.org/officeDocument/2006/relationships/customXml" Target="../ink/ink2285.xml"/><Relationship Id="rId528" Type="http://schemas.openxmlformats.org/officeDocument/2006/relationships/customXml" Target="../ink/ink2313.xml"/><Relationship Id="rId125" Type="http://schemas.openxmlformats.org/officeDocument/2006/relationships/image" Target="../media/image1936.png"/><Relationship Id="rId167" Type="http://schemas.openxmlformats.org/officeDocument/2006/relationships/image" Target="../media/image1957.png"/><Relationship Id="rId332" Type="http://schemas.openxmlformats.org/officeDocument/2006/relationships/customXml" Target="../ink/ink2215.xml"/><Relationship Id="rId374" Type="http://schemas.openxmlformats.org/officeDocument/2006/relationships/customXml" Target="../ink/ink2236.xml"/><Relationship Id="rId71" Type="http://schemas.openxmlformats.org/officeDocument/2006/relationships/image" Target="../media/image1909.png"/><Relationship Id="rId234" Type="http://schemas.openxmlformats.org/officeDocument/2006/relationships/customXml" Target="../ink/ink2166.xml"/><Relationship Id="rId2" Type="http://schemas.openxmlformats.org/officeDocument/2006/relationships/customXml" Target="../ink/ink2050.xml"/><Relationship Id="rId29" Type="http://schemas.openxmlformats.org/officeDocument/2006/relationships/image" Target="../media/image1888.png"/><Relationship Id="rId276" Type="http://schemas.openxmlformats.org/officeDocument/2006/relationships/customXml" Target="../ink/ink2187.xml"/><Relationship Id="rId441" Type="http://schemas.openxmlformats.org/officeDocument/2006/relationships/image" Target="../media/image2094.png"/><Relationship Id="rId483" Type="http://schemas.openxmlformats.org/officeDocument/2006/relationships/image" Target="../media/image2115.png"/><Relationship Id="rId40" Type="http://schemas.openxmlformats.org/officeDocument/2006/relationships/customXml" Target="../ink/ink2069.xml"/><Relationship Id="rId136" Type="http://schemas.openxmlformats.org/officeDocument/2006/relationships/customXml" Target="../ink/ink2117.xml"/><Relationship Id="rId178" Type="http://schemas.openxmlformats.org/officeDocument/2006/relationships/customXml" Target="../ink/ink2138.xml"/><Relationship Id="rId301" Type="http://schemas.openxmlformats.org/officeDocument/2006/relationships/image" Target="../media/image2024.png"/><Relationship Id="rId343" Type="http://schemas.openxmlformats.org/officeDocument/2006/relationships/image" Target="../media/image2045.png"/><Relationship Id="rId82" Type="http://schemas.openxmlformats.org/officeDocument/2006/relationships/customXml" Target="../ink/ink2090.xml"/><Relationship Id="rId203" Type="http://schemas.openxmlformats.org/officeDocument/2006/relationships/image" Target="../media/image1975.png"/><Relationship Id="rId385" Type="http://schemas.openxmlformats.org/officeDocument/2006/relationships/image" Target="../media/image2066.png"/><Relationship Id="rId245" Type="http://schemas.openxmlformats.org/officeDocument/2006/relationships/image" Target="../media/image1996.png"/><Relationship Id="rId287" Type="http://schemas.openxmlformats.org/officeDocument/2006/relationships/image" Target="../media/image2017.png"/><Relationship Id="rId410" Type="http://schemas.openxmlformats.org/officeDocument/2006/relationships/customXml" Target="../ink/ink2254.xml"/><Relationship Id="rId452" Type="http://schemas.openxmlformats.org/officeDocument/2006/relationships/customXml" Target="../ink/ink2275.xml"/><Relationship Id="rId494" Type="http://schemas.openxmlformats.org/officeDocument/2006/relationships/customXml" Target="../ink/ink2296.xml"/><Relationship Id="rId508" Type="http://schemas.openxmlformats.org/officeDocument/2006/relationships/customXml" Target="../ink/ink2303.xml"/><Relationship Id="rId105" Type="http://schemas.openxmlformats.org/officeDocument/2006/relationships/image" Target="../media/image1926.png"/><Relationship Id="rId147" Type="http://schemas.openxmlformats.org/officeDocument/2006/relationships/image" Target="../media/image1947.png"/><Relationship Id="rId312" Type="http://schemas.openxmlformats.org/officeDocument/2006/relationships/customXml" Target="../ink/ink2205.xml"/><Relationship Id="rId354" Type="http://schemas.openxmlformats.org/officeDocument/2006/relationships/customXml" Target="../ink/ink2226.xml"/><Relationship Id="rId51" Type="http://schemas.openxmlformats.org/officeDocument/2006/relationships/image" Target="../media/image1899.png"/><Relationship Id="rId93" Type="http://schemas.openxmlformats.org/officeDocument/2006/relationships/image" Target="../media/image1920.png"/><Relationship Id="rId189" Type="http://schemas.openxmlformats.org/officeDocument/2006/relationships/image" Target="../media/image1968.png"/><Relationship Id="rId396" Type="http://schemas.openxmlformats.org/officeDocument/2006/relationships/customXml" Target="../ink/ink2247.xml"/><Relationship Id="rId214" Type="http://schemas.openxmlformats.org/officeDocument/2006/relationships/customXml" Target="../ink/ink2156.xml"/><Relationship Id="rId256" Type="http://schemas.openxmlformats.org/officeDocument/2006/relationships/customXml" Target="../ink/ink2177.xml"/><Relationship Id="rId298" Type="http://schemas.openxmlformats.org/officeDocument/2006/relationships/customXml" Target="../ink/ink2198.xml"/><Relationship Id="rId421" Type="http://schemas.openxmlformats.org/officeDocument/2006/relationships/image" Target="../media/image2084.png"/><Relationship Id="rId463" Type="http://schemas.openxmlformats.org/officeDocument/2006/relationships/image" Target="../media/image2105.png"/><Relationship Id="rId519" Type="http://schemas.openxmlformats.org/officeDocument/2006/relationships/image" Target="../media/image2133.png"/><Relationship Id="rId116" Type="http://schemas.openxmlformats.org/officeDocument/2006/relationships/customXml" Target="../ink/ink2107.xml"/><Relationship Id="rId158" Type="http://schemas.openxmlformats.org/officeDocument/2006/relationships/customXml" Target="../ink/ink2128.xml"/><Relationship Id="rId323" Type="http://schemas.openxmlformats.org/officeDocument/2006/relationships/image" Target="../media/image2035.png"/><Relationship Id="rId20" Type="http://schemas.openxmlformats.org/officeDocument/2006/relationships/customXml" Target="../ink/ink2059.xml"/><Relationship Id="rId62" Type="http://schemas.openxmlformats.org/officeDocument/2006/relationships/customXml" Target="../ink/ink2080.xml"/><Relationship Id="rId365" Type="http://schemas.openxmlformats.org/officeDocument/2006/relationships/image" Target="../media/image2056.png"/><Relationship Id="rId225" Type="http://schemas.openxmlformats.org/officeDocument/2006/relationships/image" Target="../media/image1986.png"/><Relationship Id="rId267" Type="http://schemas.openxmlformats.org/officeDocument/2006/relationships/image" Target="../media/image2007.png"/><Relationship Id="rId432" Type="http://schemas.openxmlformats.org/officeDocument/2006/relationships/customXml" Target="../ink/ink2265.xml"/><Relationship Id="rId474" Type="http://schemas.openxmlformats.org/officeDocument/2006/relationships/customXml" Target="../ink/ink2286.xml"/><Relationship Id="rId127" Type="http://schemas.openxmlformats.org/officeDocument/2006/relationships/image" Target="../media/image1937.png"/><Relationship Id="rId31" Type="http://schemas.openxmlformats.org/officeDocument/2006/relationships/image" Target="../media/image1889.png"/><Relationship Id="rId73" Type="http://schemas.openxmlformats.org/officeDocument/2006/relationships/image" Target="../media/image1910.png"/><Relationship Id="rId169" Type="http://schemas.openxmlformats.org/officeDocument/2006/relationships/image" Target="../media/image1958.png"/><Relationship Id="rId334" Type="http://schemas.openxmlformats.org/officeDocument/2006/relationships/customXml" Target="../ink/ink2216.xml"/><Relationship Id="rId376" Type="http://schemas.openxmlformats.org/officeDocument/2006/relationships/customXml" Target="../ink/ink2237.xml"/><Relationship Id="rId4" Type="http://schemas.openxmlformats.org/officeDocument/2006/relationships/customXml" Target="../ink/ink2051.xml"/><Relationship Id="rId180" Type="http://schemas.openxmlformats.org/officeDocument/2006/relationships/customXml" Target="../ink/ink2139.xml"/><Relationship Id="rId236" Type="http://schemas.openxmlformats.org/officeDocument/2006/relationships/customXml" Target="../ink/ink2167.xml"/><Relationship Id="rId278" Type="http://schemas.openxmlformats.org/officeDocument/2006/relationships/customXml" Target="../ink/ink2188.xml"/><Relationship Id="rId401" Type="http://schemas.openxmlformats.org/officeDocument/2006/relationships/image" Target="../media/image2074.png"/><Relationship Id="rId443" Type="http://schemas.openxmlformats.org/officeDocument/2006/relationships/image" Target="../media/image2095.png"/><Relationship Id="rId303" Type="http://schemas.openxmlformats.org/officeDocument/2006/relationships/image" Target="../media/image2025.png"/><Relationship Id="rId485" Type="http://schemas.openxmlformats.org/officeDocument/2006/relationships/image" Target="../media/image2116.png"/><Relationship Id="rId42" Type="http://schemas.openxmlformats.org/officeDocument/2006/relationships/customXml" Target="../ink/ink2070.xml"/><Relationship Id="rId84" Type="http://schemas.openxmlformats.org/officeDocument/2006/relationships/customXml" Target="../ink/ink2091.xml"/><Relationship Id="rId138" Type="http://schemas.openxmlformats.org/officeDocument/2006/relationships/customXml" Target="../ink/ink2118.xml"/><Relationship Id="rId345" Type="http://schemas.openxmlformats.org/officeDocument/2006/relationships/image" Target="../media/image2046.png"/><Relationship Id="rId387" Type="http://schemas.openxmlformats.org/officeDocument/2006/relationships/image" Target="../media/image2067.png"/><Relationship Id="rId510" Type="http://schemas.openxmlformats.org/officeDocument/2006/relationships/customXml" Target="../ink/ink2304.xml"/><Relationship Id="rId191" Type="http://schemas.openxmlformats.org/officeDocument/2006/relationships/image" Target="../media/image1969.png"/><Relationship Id="rId205" Type="http://schemas.openxmlformats.org/officeDocument/2006/relationships/image" Target="../media/image1976.png"/><Relationship Id="rId247" Type="http://schemas.openxmlformats.org/officeDocument/2006/relationships/image" Target="../media/image1997.png"/><Relationship Id="rId412" Type="http://schemas.openxmlformats.org/officeDocument/2006/relationships/customXml" Target="../ink/ink2255.xml"/><Relationship Id="rId107" Type="http://schemas.openxmlformats.org/officeDocument/2006/relationships/image" Target="../media/image1927.png"/><Relationship Id="rId289" Type="http://schemas.openxmlformats.org/officeDocument/2006/relationships/image" Target="../media/image2018.png"/><Relationship Id="rId454" Type="http://schemas.openxmlformats.org/officeDocument/2006/relationships/customXml" Target="../ink/ink2276.xml"/><Relationship Id="rId496" Type="http://schemas.openxmlformats.org/officeDocument/2006/relationships/customXml" Target="../ink/ink2297.xml"/><Relationship Id="rId11" Type="http://schemas.openxmlformats.org/officeDocument/2006/relationships/image" Target="../media/image1879.png"/><Relationship Id="rId53" Type="http://schemas.openxmlformats.org/officeDocument/2006/relationships/image" Target="../media/image1900.png"/><Relationship Id="rId149" Type="http://schemas.openxmlformats.org/officeDocument/2006/relationships/image" Target="../media/image1948.png"/><Relationship Id="rId314" Type="http://schemas.openxmlformats.org/officeDocument/2006/relationships/customXml" Target="../ink/ink2206.xml"/><Relationship Id="rId356" Type="http://schemas.openxmlformats.org/officeDocument/2006/relationships/customXml" Target="../ink/ink2227.xml"/><Relationship Id="rId398" Type="http://schemas.openxmlformats.org/officeDocument/2006/relationships/customXml" Target="../ink/ink2248.xml"/><Relationship Id="rId521" Type="http://schemas.openxmlformats.org/officeDocument/2006/relationships/image" Target="../media/image2134.png"/><Relationship Id="rId95" Type="http://schemas.openxmlformats.org/officeDocument/2006/relationships/image" Target="../media/image1921.png"/><Relationship Id="rId160" Type="http://schemas.openxmlformats.org/officeDocument/2006/relationships/customXml" Target="../ink/ink2129.xml"/><Relationship Id="rId216" Type="http://schemas.openxmlformats.org/officeDocument/2006/relationships/customXml" Target="../ink/ink2157.xml"/><Relationship Id="rId423" Type="http://schemas.openxmlformats.org/officeDocument/2006/relationships/image" Target="../media/image2085.png"/><Relationship Id="rId258" Type="http://schemas.openxmlformats.org/officeDocument/2006/relationships/customXml" Target="../ink/ink2178.xml"/><Relationship Id="rId465" Type="http://schemas.openxmlformats.org/officeDocument/2006/relationships/image" Target="../media/image2106.png"/><Relationship Id="rId22" Type="http://schemas.openxmlformats.org/officeDocument/2006/relationships/customXml" Target="../ink/ink2060.xml"/><Relationship Id="rId64" Type="http://schemas.openxmlformats.org/officeDocument/2006/relationships/customXml" Target="../ink/ink2081.xml"/><Relationship Id="rId118" Type="http://schemas.openxmlformats.org/officeDocument/2006/relationships/customXml" Target="../ink/ink2108.xml"/><Relationship Id="rId325" Type="http://schemas.openxmlformats.org/officeDocument/2006/relationships/image" Target="../media/image2036.png"/><Relationship Id="rId367" Type="http://schemas.openxmlformats.org/officeDocument/2006/relationships/image" Target="../media/image2057.png"/><Relationship Id="rId171" Type="http://schemas.openxmlformats.org/officeDocument/2006/relationships/image" Target="../media/image1959.png"/><Relationship Id="rId227" Type="http://schemas.openxmlformats.org/officeDocument/2006/relationships/image" Target="../media/image1987.png"/><Relationship Id="rId269" Type="http://schemas.openxmlformats.org/officeDocument/2006/relationships/image" Target="../media/image2008.png"/><Relationship Id="rId434" Type="http://schemas.openxmlformats.org/officeDocument/2006/relationships/customXml" Target="../ink/ink2266.xml"/><Relationship Id="rId476" Type="http://schemas.openxmlformats.org/officeDocument/2006/relationships/customXml" Target="../ink/ink2287.xml"/><Relationship Id="rId33" Type="http://schemas.openxmlformats.org/officeDocument/2006/relationships/image" Target="../media/image1890.png"/><Relationship Id="rId129" Type="http://schemas.openxmlformats.org/officeDocument/2006/relationships/image" Target="../media/image1938.png"/><Relationship Id="rId280" Type="http://schemas.openxmlformats.org/officeDocument/2006/relationships/customXml" Target="../ink/ink2189.xml"/><Relationship Id="rId336" Type="http://schemas.openxmlformats.org/officeDocument/2006/relationships/customXml" Target="../ink/ink2217.xml"/><Relationship Id="rId501" Type="http://schemas.openxmlformats.org/officeDocument/2006/relationships/image" Target="../media/image2124.png"/><Relationship Id="rId75" Type="http://schemas.openxmlformats.org/officeDocument/2006/relationships/image" Target="../media/image1911.png"/><Relationship Id="rId140" Type="http://schemas.openxmlformats.org/officeDocument/2006/relationships/customXml" Target="../ink/ink2119.xml"/><Relationship Id="rId182" Type="http://schemas.openxmlformats.org/officeDocument/2006/relationships/customXml" Target="../ink/ink2140.xml"/><Relationship Id="rId378" Type="http://schemas.openxmlformats.org/officeDocument/2006/relationships/customXml" Target="../ink/ink2238.xml"/><Relationship Id="rId403" Type="http://schemas.openxmlformats.org/officeDocument/2006/relationships/image" Target="../media/image2075.png"/><Relationship Id="rId6" Type="http://schemas.openxmlformats.org/officeDocument/2006/relationships/customXml" Target="../ink/ink2052.xml"/><Relationship Id="rId238" Type="http://schemas.openxmlformats.org/officeDocument/2006/relationships/customXml" Target="../ink/ink2168.xml"/><Relationship Id="rId445" Type="http://schemas.openxmlformats.org/officeDocument/2006/relationships/image" Target="../media/image2096.png"/><Relationship Id="rId487" Type="http://schemas.openxmlformats.org/officeDocument/2006/relationships/image" Target="../media/image2117.png"/><Relationship Id="rId291" Type="http://schemas.openxmlformats.org/officeDocument/2006/relationships/image" Target="../media/image2019.png"/><Relationship Id="rId305" Type="http://schemas.openxmlformats.org/officeDocument/2006/relationships/image" Target="../media/image2026.png"/><Relationship Id="rId347" Type="http://schemas.openxmlformats.org/officeDocument/2006/relationships/image" Target="../media/image2047.png"/><Relationship Id="rId512" Type="http://schemas.openxmlformats.org/officeDocument/2006/relationships/customXml" Target="../ink/ink2305.xml"/><Relationship Id="rId44" Type="http://schemas.openxmlformats.org/officeDocument/2006/relationships/customXml" Target="../ink/ink2071.xml"/><Relationship Id="rId86" Type="http://schemas.openxmlformats.org/officeDocument/2006/relationships/customXml" Target="../ink/ink2092.xml"/><Relationship Id="rId151" Type="http://schemas.openxmlformats.org/officeDocument/2006/relationships/image" Target="../media/image1949.png"/><Relationship Id="rId389" Type="http://schemas.openxmlformats.org/officeDocument/2006/relationships/image" Target="../media/image2068.png"/><Relationship Id="rId193" Type="http://schemas.openxmlformats.org/officeDocument/2006/relationships/image" Target="../media/image1970.png"/><Relationship Id="rId207" Type="http://schemas.openxmlformats.org/officeDocument/2006/relationships/image" Target="../media/image1977.png"/><Relationship Id="rId249" Type="http://schemas.openxmlformats.org/officeDocument/2006/relationships/image" Target="../media/image1998.png"/><Relationship Id="rId414" Type="http://schemas.openxmlformats.org/officeDocument/2006/relationships/customXml" Target="../ink/ink2256.xml"/><Relationship Id="rId456" Type="http://schemas.openxmlformats.org/officeDocument/2006/relationships/customXml" Target="../ink/ink2277.xml"/><Relationship Id="rId498" Type="http://schemas.openxmlformats.org/officeDocument/2006/relationships/customXml" Target="../ink/ink2298.xml"/><Relationship Id="rId13" Type="http://schemas.openxmlformats.org/officeDocument/2006/relationships/image" Target="../media/image1880.png"/><Relationship Id="rId109" Type="http://schemas.openxmlformats.org/officeDocument/2006/relationships/image" Target="../media/image1928.png"/><Relationship Id="rId260" Type="http://schemas.openxmlformats.org/officeDocument/2006/relationships/customXml" Target="../ink/ink2179.xml"/><Relationship Id="rId316" Type="http://schemas.openxmlformats.org/officeDocument/2006/relationships/customXml" Target="../ink/ink2207.xml"/><Relationship Id="rId523" Type="http://schemas.openxmlformats.org/officeDocument/2006/relationships/image" Target="../media/image2135.png"/><Relationship Id="rId55" Type="http://schemas.openxmlformats.org/officeDocument/2006/relationships/image" Target="../media/image1901.png"/><Relationship Id="rId97" Type="http://schemas.openxmlformats.org/officeDocument/2006/relationships/image" Target="../media/image1922.png"/><Relationship Id="rId120" Type="http://schemas.openxmlformats.org/officeDocument/2006/relationships/customXml" Target="../ink/ink2109.xml"/><Relationship Id="rId358" Type="http://schemas.openxmlformats.org/officeDocument/2006/relationships/customXml" Target="../ink/ink2228.xml"/><Relationship Id="rId162" Type="http://schemas.openxmlformats.org/officeDocument/2006/relationships/customXml" Target="../ink/ink2130.xml"/><Relationship Id="rId218" Type="http://schemas.openxmlformats.org/officeDocument/2006/relationships/customXml" Target="../ink/ink2158.xml"/><Relationship Id="rId425" Type="http://schemas.openxmlformats.org/officeDocument/2006/relationships/image" Target="../media/image2086.png"/><Relationship Id="rId467" Type="http://schemas.openxmlformats.org/officeDocument/2006/relationships/image" Target="../media/image2107.png"/><Relationship Id="rId271" Type="http://schemas.openxmlformats.org/officeDocument/2006/relationships/image" Target="../media/image2009.png"/><Relationship Id="rId24" Type="http://schemas.openxmlformats.org/officeDocument/2006/relationships/customXml" Target="../ink/ink2061.xml"/><Relationship Id="rId66" Type="http://schemas.openxmlformats.org/officeDocument/2006/relationships/customXml" Target="../ink/ink2082.xml"/><Relationship Id="rId131" Type="http://schemas.openxmlformats.org/officeDocument/2006/relationships/image" Target="../media/image1939.png"/><Relationship Id="rId327" Type="http://schemas.openxmlformats.org/officeDocument/2006/relationships/image" Target="../media/image2037.png"/><Relationship Id="rId369" Type="http://schemas.openxmlformats.org/officeDocument/2006/relationships/image" Target="../media/image2058.png"/><Relationship Id="rId173" Type="http://schemas.openxmlformats.org/officeDocument/2006/relationships/image" Target="../media/image1960.png"/><Relationship Id="rId229" Type="http://schemas.openxmlformats.org/officeDocument/2006/relationships/image" Target="../media/image1988.png"/><Relationship Id="rId380" Type="http://schemas.openxmlformats.org/officeDocument/2006/relationships/customXml" Target="../ink/ink2239.xml"/><Relationship Id="rId436" Type="http://schemas.openxmlformats.org/officeDocument/2006/relationships/customXml" Target="../ink/ink2267.xml"/><Relationship Id="rId240" Type="http://schemas.openxmlformats.org/officeDocument/2006/relationships/customXml" Target="../ink/ink2169.xml"/><Relationship Id="rId478" Type="http://schemas.openxmlformats.org/officeDocument/2006/relationships/customXml" Target="../ink/ink2288.xml"/><Relationship Id="rId35" Type="http://schemas.openxmlformats.org/officeDocument/2006/relationships/image" Target="../media/image1891.png"/><Relationship Id="rId77" Type="http://schemas.openxmlformats.org/officeDocument/2006/relationships/image" Target="../media/image1912.png"/><Relationship Id="rId100" Type="http://schemas.openxmlformats.org/officeDocument/2006/relationships/customXml" Target="../ink/ink2099.xml"/><Relationship Id="rId282" Type="http://schemas.openxmlformats.org/officeDocument/2006/relationships/customXml" Target="../ink/ink2190.xml"/><Relationship Id="rId338" Type="http://schemas.openxmlformats.org/officeDocument/2006/relationships/customXml" Target="../ink/ink2218.xml"/><Relationship Id="rId503" Type="http://schemas.openxmlformats.org/officeDocument/2006/relationships/image" Target="../media/image2125.png"/><Relationship Id="rId8" Type="http://schemas.openxmlformats.org/officeDocument/2006/relationships/customXml" Target="../ink/ink2053.xml"/><Relationship Id="rId142" Type="http://schemas.openxmlformats.org/officeDocument/2006/relationships/customXml" Target="../ink/ink2120.xml"/><Relationship Id="rId184" Type="http://schemas.openxmlformats.org/officeDocument/2006/relationships/customXml" Target="../ink/ink2141.xml"/><Relationship Id="rId391" Type="http://schemas.openxmlformats.org/officeDocument/2006/relationships/image" Target="../media/image2069.png"/><Relationship Id="rId405" Type="http://schemas.openxmlformats.org/officeDocument/2006/relationships/image" Target="../media/image2076.png"/><Relationship Id="rId447" Type="http://schemas.openxmlformats.org/officeDocument/2006/relationships/image" Target="../media/image2097.png"/><Relationship Id="rId251" Type="http://schemas.openxmlformats.org/officeDocument/2006/relationships/image" Target="../media/image1999.png"/><Relationship Id="rId489" Type="http://schemas.openxmlformats.org/officeDocument/2006/relationships/image" Target="../media/image2118.png"/><Relationship Id="rId46" Type="http://schemas.openxmlformats.org/officeDocument/2006/relationships/customXml" Target="../ink/ink2072.xml"/><Relationship Id="rId293" Type="http://schemas.openxmlformats.org/officeDocument/2006/relationships/image" Target="../media/image2020.png"/><Relationship Id="rId307" Type="http://schemas.openxmlformats.org/officeDocument/2006/relationships/image" Target="../media/image2027.png"/><Relationship Id="rId349" Type="http://schemas.openxmlformats.org/officeDocument/2006/relationships/image" Target="../media/image2048.png"/><Relationship Id="rId514" Type="http://schemas.openxmlformats.org/officeDocument/2006/relationships/customXml" Target="../ink/ink2306.xml"/><Relationship Id="rId88" Type="http://schemas.openxmlformats.org/officeDocument/2006/relationships/customXml" Target="../ink/ink2093.xml"/><Relationship Id="rId111" Type="http://schemas.openxmlformats.org/officeDocument/2006/relationships/image" Target="../media/image1929.png"/><Relationship Id="rId153" Type="http://schemas.openxmlformats.org/officeDocument/2006/relationships/image" Target="../media/image1950.png"/><Relationship Id="rId195" Type="http://schemas.openxmlformats.org/officeDocument/2006/relationships/image" Target="../media/image1971.png"/><Relationship Id="rId209" Type="http://schemas.openxmlformats.org/officeDocument/2006/relationships/image" Target="../media/image1978.png"/><Relationship Id="rId360" Type="http://schemas.openxmlformats.org/officeDocument/2006/relationships/customXml" Target="../ink/ink2229.xml"/><Relationship Id="rId416" Type="http://schemas.openxmlformats.org/officeDocument/2006/relationships/customXml" Target="../ink/ink2257.xml"/><Relationship Id="rId220" Type="http://schemas.openxmlformats.org/officeDocument/2006/relationships/customXml" Target="../ink/ink2159.xml"/><Relationship Id="rId458" Type="http://schemas.openxmlformats.org/officeDocument/2006/relationships/customXml" Target="../ink/ink2278.xml"/><Relationship Id="rId15" Type="http://schemas.openxmlformats.org/officeDocument/2006/relationships/image" Target="../media/image1881.png"/><Relationship Id="rId57" Type="http://schemas.openxmlformats.org/officeDocument/2006/relationships/image" Target="../media/image1902.png"/><Relationship Id="rId262" Type="http://schemas.openxmlformats.org/officeDocument/2006/relationships/customXml" Target="../ink/ink2180.xml"/><Relationship Id="rId318" Type="http://schemas.openxmlformats.org/officeDocument/2006/relationships/customXml" Target="../ink/ink2208.xml"/><Relationship Id="rId525" Type="http://schemas.openxmlformats.org/officeDocument/2006/relationships/image" Target="../media/image2136.png"/><Relationship Id="rId99" Type="http://schemas.openxmlformats.org/officeDocument/2006/relationships/image" Target="../media/image1923.png"/><Relationship Id="rId122" Type="http://schemas.openxmlformats.org/officeDocument/2006/relationships/customXml" Target="../ink/ink2110.xml"/><Relationship Id="rId164" Type="http://schemas.openxmlformats.org/officeDocument/2006/relationships/customXml" Target="../ink/ink2131.xml"/><Relationship Id="rId371" Type="http://schemas.openxmlformats.org/officeDocument/2006/relationships/image" Target="../media/image2059.png"/><Relationship Id="rId427" Type="http://schemas.openxmlformats.org/officeDocument/2006/relationships/image" Target="../media/image2087.png"/><Relationship Id="rId469" Type="http://schemas.openxmlformats.org/officeDocument/2006/relationships/image" Target="../media/image2108.png"/><Relationship Id="rId26" Type="http://schemas.openxmlformats.org/officeDocument/2006/relationships/customXml" Target="../ink/ink2062.xml"/><Relationship Id="rId231" Type="http://schemas.openxmlformats.org/officeDocument/2006/relationships/image" Target="../media/image1989.png"/><Relationship Id="rId273" Type="http://schemas.openxmlformats.org/officeDocument/2006/relationships/image" Target="../media/image2010.png"/><Relationship Id="rId329" Type="http://schemas.openxmlformats.org/officeDocument/2006/relationships/image" Target="../media/image2038.png"/><Relationship Id="rId480" Type="http://schemas.openxmlformats.org/officeDocument/2006/relationships/customXml" Target="../ink/ink2289.xml"/><Relationship Id="rId68" Type="http://schemas.openxmlformats.org/officeDocument/2006/relationships/customXml" Target="../ink/ink2083.xml"/><Relationship Id="rId133" Type="http://schemas.openxmlformats.org/officeDocument/2006/relationships/image" Target="../media/image1940.png"/><Relationship Id="rId175" Type="http://schemas.openxmlformats.org/officeDocument/2006/relationships/image" Target="../media/image1961.png"/><Relationship Id="rId340" Type="http://schemas.openxmlformats.org/officeDocument/2006/relationships/customXml" Target="../ink/ink2219.xml"/><Relationship Id="rId200" Type="http://schemas.openxmlformats.org/officeDocument/2006/relationships/customXml" Target="../ink/ink2149.xml"/><Relationship Id="rId382" Type="http://schemas.openxmlformats.org/officeDocument/2006/relationships/customXml" Target="../ink/ink2240.xml"/><Relationship Id="rId438" Type="http://schemas.openxmlformats.org/officeDocument/2006/relationships/customXml" Target="../ink/ink2268.xml"/><Relationship Id="rId242" Type="http://schemas.openxmlformats.org/officeDocument/2006/relationships/customXml" Target="../ink/ink2170.xml"/><Relationship Id="rId284" Type="http://schemas.openxmlformats.org/officeDocument/2006/relationships/customXml" Target="../ink/ink2191.xml"/><Relationship Id="rId491" Type="http://schemas.openxmlformats.org/officeDocument/2006/relationships/image" Target="../media/image2119.png"/><Relationship Id="rId505" Type="http://schemas.openxmlformats.org/officeDocument/2006/relationships/image" Target="../media/image2126.png"/><Relationship Id="rId37" Type="http://schemas.openxmlformats.org/officeDocument/2006/relationships/image" Target="../media/image1892.png"/><Relationship Id="rId79" Type="http://schemas.openxmlformats.org/officeDocument/2006/relationships/image" Target="../media/image1913.png"/><Relationship Id="rId102" Type="http://schemas.openxmlformats.org/officeDocument/2006/relationships/customXml" Target="../ink/ink2100.xml"/><Relationship Id="rId144" Type="http://schemas.openxmlformats.org/officeDocument/2006/relationships/customXml" Target="../ink/ink2121.xml"/><Relationship Id="rId90" Type="http://schemas.openxmlformats.org/officeDocument/2006/relationships/customXml" Target="../ink/ink2094.xml"/><Relationship Id="rId186" Type="http://schemas.openxmlformats.org/officeDocument/2006/relationships/customXml" Target="../ink/ink2142.xml"/><Relationship Id="rId351" Type="http://schemas.openxmlformats.org/officeDocument/2006/relationships/image" Target="../media/image2049.png"/><Relationship Id="rId393" Type="http://schemas.openxmlformats.org/officeDocument/2006/relationships/image" Target="../media/image2070.png"/><Relationship Id="rId407" Type="http://schemas.openxmlformats.org/officeDocument/2006/relationships/image" Target="../media/image2077.png"/><Relationship Id="rId449" Type="http://schemas.openxmlformats.org/officeDocument/2006/relationships/image" Target="../media/image2098.png"/><Relationship Id="rId211" Type="http://schemas.openxmlformats.org/officeDocument/2006/relationships/image" Target="../media/image1979.png"/><Relationship Id="rId253" Type="http://schemas.openxmlformats.org/officeDocument/2006/relationships/image" Target="../media/image2000.png"/><Relationship Id="rId295" Type="http://schemas.openxmlformats.org/officeDocument/2006/relationships/image" Target="../media/image2021.png"/><Relationship Id="rId309" Type="http://schemas.openxmlformats.org/officeDocument/2006/relationships/image" Target="../media/image2028.png"/><Relationship Id="rId460" Type="http://schemas.openxmlformats.org/officeDocument/2006/relationships/customXml" Target="../ink/ink2279.xml"/><Relationship Id="rId516" Type="http://schemas.openxmlformats.org/officeDocument/2006/relationships/customXml" Target="../ink/ink2307.xml"/><Relationship Id="rId48" Type="http://schemas.openxmlformats.org/officeDocument/2006/relationships/customXml" Target="../ink/ink2073.xml"/><Relationship Id="rId113" Type="http://schemas.openxmlformats.org/officeDocument/2006/relationships/image" Target="../media/image1930.png"/><Relationship Id="rId320" Type="http://schemas.openxmlformats.org/officeDocument/2006/relationships/customXml" Target="../ink/ink2209.xml"/><Relationship Id="rId155" Type="http://schemas.openxmlformats.org/officeDocument/2006/relationships/image" Target="../media/image1951.png"/><Relationship Id="rId197" Type="http://schemas.openxmlformats.org/officeDocument/2006/relationships/image" Target="../media/image1972.png"/><Relationship Id="rId362" Type="http://schemas.openxmlformats.org/officeDocument/2006/relationships/customXml" Target="../ink/ink2230.xml"/><Relationship Id="rId418" Type="http://schemas.openxmlformats.org/officeDocument/2006/relationships/customXml" Target="../ink/ink2258.xml"/><Relationship Id="rId222" Type="http://schemas.openxmlformats.org/officeDocument/2006/relationships/customXml" Target="../ink/ink2160.xml"/><Relationship Id="rId264" Type="http://schemas.openxmlformats.org/officeDocument/2006/relationships/customXml" Target="../ink/ink2181.xml"/><Relationship Id="rId471" Type="http://schemas.openxmlformats.org/officeDocument/2006/relationships/image" Target="../media/image2109.png"/><Relationship Id="rId17" Type="http://schemas.openxmlformats.org/officeDocument/2006/relationships/image" Target="../media/image1882.png"/><Relationship Id="rId59" Type="http://schemas.openxmlformats.org/officeDocument/2006/relationships/image" Target="../media/image1903.png"/><Relationship Id="rId124" Type="http://schemas.openxmlformats.org/officeDocument/2006/relationships/customXml" Target="../ink/ink2111.xml"/><Relationship Id="rId527" Type="http://schemas.openxmlformats.org/officeDocument/2006/relationships/image" Target="../media/image2137.png"/><Relationship Id="rId70" Type="http://schemas.openxmlformats.org/officeDocument/2006/relationships/customXml" Target="../ink/ink2084.xml"/><Relationship Id="rId166" Type="http://schemas.openxmlformats.org/officeDocument/2006/relationships/customXml" Target="../ink/ink2132.xml"/><Relationship Id="rId331" Type="http://schemas.openxmlformats.org/officeDocument/2006/relationships/image" Target="../media/image2039.png"/><Relationship Id="rId373" Type="http://schemas.openxmlformats.org/officeDocument/2006/relationships/image" Target="../media/image2060.png"/><Relationship Id="rId429" Type="http://schemas.openxmlformats.org/officeDocument/2006/relationships/image" Target="../media/image2088.png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1990.png"/><Relationship Id="rId440" Type="http://schemas.openxmlformats.org/officeDocument/2006/relationships/customXml" Target="../ink/ink2269.xml"/><Relationship Id="rId28" Type="http://schemas.openxmlformats.org/officeDocument/2006/relationships/customXml" Target="../ink/ink2063.xml"/><Relationship Id="rId275" Type="http://schemas.openxmlformats.org/officeDocument/2006/relationships/image" Target="../media/image2011.png"/><Relationship Id="rId300" Type="http://schemas.openxmlformats.org/officeDocument/2006/relationships/customXml" Target="../ink/ink2199.xml"/><Relationship Id="rId482" Type="http://schemas.openxmlformats.org/officeDocument/2006/relationships/customXml" Target="../ink/ink2290.xml"/><Relationship Id="rId81" Type="http://schemas.openxmlformats.org/officeDocument/2006/relationships/image" Target="../media/image1914.png"/><Relationship Id="rId135" Type="http://schemas.openxmlformats.org/officeDocument/2006/relationships/image" Target="../media/image1941.png"/><Relationship Id="rId177" Type="http://schemas.openxmlformats.org/officeDocument/2006/relationships/image" Target="../media/image1962.png"/><Relationship Id="rId342" Type="http://schemas.openxmlformats.org/officeDocument/2006/relationships/customXml" Target="../ink/ink2220.xml"/><Relationship Id="rId384" Type="http://schemas.openxmlformats.org/officeDocument/2006/relationships/customXml" Target="../ink/ink2241.xml"/><Relationship Id="rId202" Type="http://schemas.openxmlformats.org/officeDocument/2006/relationships/customXml" Target="../ink/ink2150.xml"/><Relationship Id="rId244" Type="http://schemas.openxmlformats.org/officeDocument/2006/relationships/customXml" Target="../ink/ink2171.xml"/><Relationship Id="rId39" Type="http://schemas.openxmlformats.org/officeDocument/2006/relationships/image" Target="../media/image1893.png"/><Relationship Id="rId286" Type="http://schemas.openxmlformats.org/officeDocument/2006/relationships/customXml" Target="../ink/ink2192.xml"/><Relationship Id="rId451" Type="http://schemas.openxmlformats.org/officeDocument/2006/relationships/image" Target="../media/image2099.png"/><Relationship Id="rId493" Type="http://schemas.openxmlformats.org/officeDocument/2006/relationships/image" Target="../media/image2120.png"/><Relationship Id="rId507" Type="http://schemas.openxmlformats.org/officeDocument/2006/relationships/image" Target="../media/image2127.png"/><Relationship Id="rId50" Type="http://schemas.openxmlformats.org/officeDocument/2006/relationships/customXml" Target="../ink/ink2074.xml"/><Relationship Id="rId104" Type="http://schemas.openxmlformats.org/officeDocument/2006/relationships/customXml" Target="../ink/ink2101.xml"/><Relationship Id="rId146" Type="http://schemas.openxmlformats.org/officeDocument/2006/relationships/customXml" Target="../ink/ink2122.xml"/><Relationship Id="rId188" Type="http://schemas.openxmlformats.org/officeDocument/2006/relationships/customXml" Target="../ink/ink2143.xml"/><Relationship Id="rId311" Type="http://schemas.openxmlformats.org/officeDocument/2006/relationships/image" Target="../media/image2029.png"/><Relationship Id="rId353" Type="http://schemas.openxmlformats.org/officeDocument/2006/relationships/image" Target="../media/image2050.png"/><Relationship Id="rId395" Type="http://schemas.openxmlformats.org/officeDocument/2006/relationships/image" Target="../media/image2071.png"/><Relationship Id="rId409" Type="http://schemas.openxmlformats.org/officeDocument/2006/relationships/image" Target="../media/image2078.png"/><Relationship Id="rId92" Type="http://schemas.openxmlformats.org/officeDocument/2006/relationships/customXml" Target="../ink/ink2095.xml"/><Relationship Id="rId213" Type="http://schemas.openxmlformats.org/officeDocument/2006/relationships/image" Target="../media/image1980.png"/><Relationship Id="rId420" Type="http://schemas.openxmlformats.org/officeDocument/2006/relationships/customXml" Target="../ink/ink2259.xml"/><Relationship Id="rId255" Type="http://schemas.openxmlformats.org/officeDocument/2006/relationships/image" Target="../media/image2001.png"/><Relationship Id="rId297" Type="http://schemas.openxmlformats.org/officeDocument/2006/relationships/image" Target="../media/image2022.png"/><Relationship Id="rId462" Type="http://schemas.openxmlformats.org/officeDocument/2006/relationships/customXml" Target="../ink/ink2280.xml"/><Relationship Id="rId518" Type="http://schemas.openxmlformats.org/officeDocument/2006/relationships/customXml" Target="../ink/ink2308.xml"/><Relationship Id="rId115" Type="http://schemas.openxmlformats.org/officeDocument/2006/relationships/image" Target="../media/image1931.png"/><Relationship Id="rId157" Type="http://schemas.openxmlformats.org/officeDocument/2006/relationships/image" Target="../media/image1952.png"/><Relationship Id="rId322" Type="http://schemas.openxmlformats.org/officeDocument/2006/relationships/customXml" Target="../ink/ink2210.xml"/><Relationship Id="rId364" Type="http://schemas.openxmlformats.org/officeDocument/2006/relationships/customXml" Target="../ink/ink2231.xml"/><Relationship Id="rId61" Type="http://schemas.openxmlformats.org/officeDocument/2006/relationships/image" Target="../media/image1904.png"/><Relationship Id="rId199" Type="http://schemas.openxmlformats.org/officeDocument/2006/relationships/image" Target="../media/image1973.png"/><Relationship Id="rId19" Type="http://schemas.openxmlformats.org/officeDocument/2006/relationships/image" Target="../media/image1883.png"/><Relationship Id="rId224" Type="http://schemas.openxmlformats.org/officeDocument/2006/relationships/customXml" Target="../ink/ink2161.xml"/><Relationship Id="rId266" Type="http://schemas.openxmlformats.org/officeDocument/2006/relationships/customXml" Target="../ink/ink2182.xml"/><Relationship Id="rId431" Type="http://schemas.openxmlformats.org/officeDocument/2006/relationships/image" Target="../media/image2089.png"/><Relationship Id="rId473" Type="http://schemas.openxmlformats.org/officeDocument/2006/relationships/image" Target="../media/image2110.png"/><Relationship Id="rId529" Type="http://schemas.openxmlformats.org/officeDocument/2006/relationships/image" Target="../media/image2138.png"/><Relationship Id="rId30" Type="http://schemas.openxmlformats.org/officeDocument/2006/relationships/customXml" Target="../ink/ink2064.xml"/><Relationship Id="rId126" Type="http://schemas.openxmlformats.org/officeDocument/2006/relationships/customXml" Target="../ink/ink2112.xml"/><Relationship Id="rId168" Type="http://schemas.openxmlformats.org/officeDocument/2006/relationships/customXml" Target="../ink/ink2133.xml"/><Relationship Id="rId333" Type="http://schemas.openxmlformats.org/officeDocument/2006/relationships/image" Target="../media/image2040.png"/><Relationship Id="rId72" Type="http://schemas.openxmlformats.org/officeDocument/2006/relationships/customXml" Target="../ink/ink2085.xml"/><Relationship Id="rId375" Type="http://schemas.openxmlformats.org/officeDocument/2006/relationships/image" Target="../media/image2061.png"/><Relationship Id="rId3" Type="http://schemas.openxmlformats.org/officeDocument/2006/relationships/image" Target="../media/image1875.png"/><Relationship Id="rId235" Type="http://schemas.openxmlformats.org/officeDocument/2006/relationships/image" Target="../media/image1991.png"/><Relationship Id="rId277" Type="http://schemas.openxmlformats.org/officeDocument/2006/relationships/image" Target="../media/image2012.png"/><Relationship Id="rId400" Type="http://schemas.openxmlformats.org/officeDocument/2006/relationships/customXml" Target="../ink/ink2249.xml"/><Relationship Id="rId442" Type="http://schemas.openxmlformats.org/officeDocument/2006/relationships/customXml" Target="../ink/ink2270.xml"/><Relationship Id="rId484" Type="http://schemas.openxmlformats.org/officeDocument/2006/relationships/customXml" Target="../ink/ink2291.xml"/><Relationship Id="rId137" Type="http://schemas.openxmlformats.org/officeDocument/2006/relationships/image" Target="../media/image1942.png"/><Relationship Id="rId302" Type="http://schemas.openxmlformats.org/officeDocument/2006/relationships/customXml" Target="../ink/ink2200.xml"/><Relationship Id="rId344" Type="http://schemas.openxmlformats.org/officeDocument/2006/relationships/customXml" Target="../ink/ink2221.xml"/><Relationship Id="rId41" Type="http://schemas.openxmlformats.org/officeDocument/2006/relationships/image" Target="../media/image1894.png"/><Relationship Id="rId83" Type="http://schemas.openxmlformats.org/officeDocument/2006/relationships/image" Target="../media/image1915.png"/><Relationship Id="rId179" Type="http://schemas.openxmlformats.org/officeDocument/2006/relationships/image" Target="../media/image1963.png"/><Relationship Id="rId386" Type="http://schemas.openxmlformats.org/officeDocument/2006/relationships/customXml" Target="../ink/ink2242.xml"/><Relationship Id="rId190" Type="http://schemas.openxmlformats.org/officeDocument/2006/relationships/customXml" Target="../ink/ink2144.xml"/><Relationship Id="rId204" Type="http://schemas.openxmlformats.org/officeDocument/2006/relationships/customXml" Target="../ink/ink2151.xml"/><Relationship Id="rId246" Type="http://schemas.openxmlformats.org/officeDocument/2006/relationships/customXml" Target="../ink/ink2172.xml"/><Relationship Id="rId288" Type="http://schemas.openxmlformats.org/officeDocument/2006/relationships/customXml" Target="../ink/ink2193.xml"/><Relationship Id="rId411" Type="http://schemas.openxmlformats.org/officeDocument/2006/relationships/image" Target="../media/image2079.png"/><Relationship Id="rId453" Type="http://schemas.openxmlformats.org/officeDocument/2006/relationships/image" Target="../media/image2100.png"/><Relationship Id="rId509" Type="http://schemas.openxmlformats.org/officeDocument/2006/relationships/image" Target="../media/image2128.png"/><Relationship Id="rId106" Type="http://schemas.openxmlformats.org/officeDocument/2006/relationships/customXml" Target="../ink/ink2102.xml"/><Relationship Id="rId313" Type="http://schemas.openxmlformats.org/officeDocument/2006/relationships/image" Target="../media/image2030.png"/><Relationship Id="rId495" Type="http://schemas.openxmlformats.org/officeDocument/2006/relationships/image" Target="../media/image2121.png"/><Relationship Id="rId10" Type="http://schemas.openxmlformats.org/officeDocument/2006/relationships/customXml" Target="../ink/ink2054.xml"/><Relationship Id="rId52" Type="http://schemas.openxmlformats.org/officeDocument/2006/relationships/customXml" Target="../ink/ink2075.xml"/><Relationship Id="rId94" Type="http://schemas.openxmlformats.org/officeDocument/2006/relationships/customXml" Target="../ink/ink2096.xml"/><Relationship Id="rId148" Type="http://schemas.openxmlformats.org/officeDocument/2006/relationships/customXml" Target="../ink/ink2123.xml"/><Relationship Id="rId355" Type="http://schemas.openxmlformats.org/officeDocument/2006/relationships/image" Target="../media/image2051.png"/><Relationship Id="rId397" Type="http://schemas.openxmlformats.org/officeDocument/2006/relationships/image" Target="../media/image2072.png"/><Relationship Id="rId520" Type="http://schemas.openxmlformats.org/officeDocument/2006/relationships/customXml" Target="../ink/ink2309.xml"/><Relationship Id="rId215" Type="http://schemas.openxmlformats.org/officeDocument/2006/relationships/image" Target="../media/image1981.png"/><Relationship Id="rId257" Type="http://schemas.openxmlformats.org/officeDocument/2006/relationships/image" Target="../media/image2002.png"/><Relationship Id="rId422" Type="http://schemas.openxmlformats.org/officeDocument/2006/relationships/customXml" Target="../ink/ink2260.xml"/><Relationship Id="rId464" Type="http://schemas.openxmlformats.org/officeDocument/2006/relationships/customXml" Target="../ink/ink2281.xml"/><Relationship Id="rId299" Type="http://schemas.openxmlformats.org/officeDocument/2006/relationships/image" Target="../media/image2023.png"/><Relationship Id="rId63" Type="http://schemas.openxmlformats.org/officeDocument/2006/relationships/image" Target="../media/image1905.png"/><Relationship Id="rId159" Type="http://schemas.openxmlformats.org/officeDocument/2006/relationships/image" Target="../media/image1953.png"/><Relationship Id="rId366" Type="http://schemas.openxmlformats.org/officeDocument/2006/relationships/customXml" Target="../ink/ink2232.xml"/><Relationship Id="rId226" Type="http://schemas.openxmlformats.org/officeDocument/2006/relationships/customXml" Target="../ink/ink2162.xml"/><Relationship Id="rId433" Type="http://schemas.openxmlformats.org/officeDocument/2006/relationships/image" Target="../media/image2090.png"/><Relationship Id="rId74" Type="http://schemas.openxmlformats.org/officeDocument/2006/relationships/customXml" Target="../ink/ink2086.xml"/><Relationship Id="rId377" Type="http://schemas.openxmlformats.org/officeDocument/2006/relationships/image" Target="../media/image2062.png"/><Relationship Id="rId500" Type="http://schemas.openxmlformats.org/officeDocument/2006/relationships/customXml" Target="../ink/ink229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92.png"/><Relationship Id="rId299" Type="http://schemas.openxmlformats.org/officeDocument/2006/relationships/image" Target="../media/image283.png"/><Relationship Id="rId21" Type="http://schemas.openxmlformats.org/officeDocument/2006/relationships/image" Target="../media/image144.png"/><Relationship Id="rId63" Type="http://schemas.openxmlformats.org/officeDocument/2006/relationships/image" Target="../media/image165.png"/><Relationship Id="rId159" Type="http://schemas.openxmlformats.org/officeDocument/2006/relationships/image" Target="../media/image213.png"/><Relationship Id="rId324" Type="http://schemas.openxmlformats.org/officeDocument/2006/relationships/customXml" Target="../ink/ink311.xml"/><Relationship Id="rId366" Type="http://schemas.openxmlformats.org/officeDocument/2006/relationships/customXml" Target="../ink/ink332.xml"/><Relationship Id="rId170" Type="http://schemas.openxmlformats.org/officeDocument/2006/relationships/customXml" Target="../ink/ink234.xml"/><Relationship Id="rId226" Type="http://schemas.openxmlformats.org/officeDocument/2006/relationships/customXml" Target="../ink/ink262.xml"/><Relationship Id="rId268" Type="http://schemas.openxmlformats.org/officeDocument/2006/relationships/customXml" Target="../ink/ink283.xml"/><Relationship Id="rId32" Type="http://schemas.openxmlformats.org/officeDocument/2006/relationships/customXml" Target="../ink/ink165.xml"/><Relationship Id="rId74" Type="http://schemas.openxmlformats.org/officeDocument/2006/relationships/customXml" Target="../ink/ink186.xml"/><Relationship Id="rId128" Type="http://schemas.openxmlformats.org/officeDocument/2006/relationships/customXml" Target="../ink/ink213.xml"/><Relationship Id="rId335" Type="http://schemas.openxmlformats.org/officeDocument/2006/relationships/image" Target="../media/image301.png"/><Relationship Id="rId377" Type="http://schemas.openxmlformats.org/officeDocument/2006/relationships/image" Target="../media/image322.png"/><Relationship Id="rId5" Type="http://schemas.openxmlformats.org/officeDocument/2006/relationships/image" Target="../media/image136.png"/><Relationship Id="rId181" Type="http://schemas.openxmlformats.org/officeDocument/2006/relationships/image" Target="../media/image224.png"/><Relationship Id="rId237" Type="http://schemas.openxmlformats.org/officeDocument/2006/relationships/image" Target="../media/image252.png"/><Relationship Id="rId279" Type="http://schemas.openxmlformats.org/officeDocument/2006/relationships/image" Target="../media/image273.png"/><Relationship Id="rId43" Type="http://schemas.openxmlformats.org/officeDocument/2006/relationships/image" Target="../media/image155.png"/><Relationship Id="rId139" Type="http://schemas.openxmlformats.org/officeDocument/2006/relationships/image" Target="../media/image203.png"/><Relationship Id="rId290" Type="http://schemas.openxmlformats.org/officeDocument/2006/relationships/customXml" Target="../ink/ink294.xml"/><Relationship Id="rId304" Type="http://schemas.openxmlformats.org/officeDocument/2006/relationships/customXml" Target="../ink/ink301.xml"/><Relationship Id="rId346" Type="http://schemas.openxmlformats.org/officeDocument/2006/relationships/customXml" Target="../ink/ink322.xml"/><Relationship Id="rId85" Type="http://schemas.openxmlformats.org/officeDocument/2006/relationships/image" Target="../media/image176.png"/><Relationship Id="rId150" Type="http://schemas.openxmlformats.org/officeDocument/2006/relationships/customXml" Target="../ink/ink224.xml"/><Relationship Id="rId192" Type="http://schemas.openxmlformats.org/officeDocument/2006/relationships/customXml" Target="../ink/ink245.xml"/><Relationship Id="rId206" Type="http://schemas.openxmlformats.org/officeDocument/2006/relationships/customXml" Target="../ink/ink252.xml"/><Relationship Id="rId248" Type="http://schemas.openxmlformats.org/officeDocument/2006/relationships/customXml" Target="../ink/ink273.xml"/><Relationship Id="rId12" Type="http://schemas.openxmlformats.org/officeDocument/2006/relationships/customXml" Target="../ink/ink155.xml"/><Relationship Id="rId108" Type="http://schemas.openxmlformats.org/officeDocument/2006/relationships/customXml" Target="../ink/ink203.xml"/><Relationship Id="rId315" Type="http://schemas.openxmlformats.org/officeDocument/2006/relationships/image" Target="../media/image291.png"/><Relationship Id="rId357" Type="http://schemas.openxmlformats.org/officeDocument/2006/relationships/image" Target="../media/image312.png"/><Relationship Id="rId54" Type="http://schemas.openxmlformats.org/officeDocument/2006/relationships/customXml" Target="../ink/ink176.xml"/><Relationship Id="rId96" Type="http://schemas.openxmlformats.org/officeDocument/2006/relationships/customXml" Target="../ink/ink197.xml"/><Relationship Id="rId161" Type="http://schemas.openxmlformats.org/officeDocument/2006/relationships/image" Target="../media/image214.png"/><Relationship Id="rId217" Type="http://schemas.openxmlformats.org/officeDocument/2006/relationships/image" Target="../media/image242.png"/><Relationship Id="rId259" Type="http://schemas.openxmlformats.org/officeDocument/2006/relationships/image" Target="../media/image263.png"/><Relationship Id="rId23" Type="http://schemas.openxmlformats.org/officeDocument/2006/relationships/image" Target="../media/image145.png"/><Relationship Id="rId119" Type="http://schemas.openxmlformats.org/officeDocument/2006/relationships/image" Target="../media/image193.png"/><Relationship Id="rId270" Type="http://schemas.openxmlformats.org/officeDocument/2006/relationships/customXml" Target="../ink/ink284.xml"/><Relationship Id="rId326" Type="http://schemas.openxmlformats.org/officeDocument/2006/relationships/customXml" Target="../ink/ink312.xml"/><Relationship Id="rId65" Type="http://schemas.openxmlformats.org/officeDocument/2006/relationships/image" Target="../media/image166.png"/><Relationship Id="rId130" Type="http://schemas.openxmlformats.org/officeDocument/2006/relationships/customXml" Target="../ink/ink214.xml"/><Relationship Id="rId368" Type="http://schemas.openxmlformats.org/officeDocument/2006/relationships/customXml" Target="../ink/ink333.xml"/><Relationship Id="rId172" Type="http://schemas.openxmlformats.org/officeDocument/2006/relationships/customXml" Target="../ink/ink235.xml"/><Relationship Id="rId228" Type="http://schemas.openxmlformats.org/officeDocument/2006/relationships/customXml" Target="../ink/ink263.xml"/><Relationship Id="rId281" Type="http://schemas.openxmlformats.org/officeDocument/2006/relationships/image" Target="../media/image274.png"/><Relationship Id="rId337" Type="http://schemas.openxmlformats.org/officeDocument/2006/relationships/image" Target="../media/image302.png"/><Relationship Id="rId34" Type="http://schemas.openxmlformats.org/officeDocument/2006/relationships/customXml" Target="../ink/ink166.xml"/><Relationship Id="rId76" Type="http://schemas.openxmlformats.org/officeDocument/2006/relationships/customXml" Target="../ink/ink187.xml"/><Relationship Id="rId141" Type="http://schemas.openxmlformats.org/officeDocument/2006/relationships/image" Target="../media/image204.png"/><Relationship Id="rId379" Type="http://schemas.openxmlformats.org/officeDocument/2006/relationships/image" Target="../media/image323.png"/><Relationship Id="rId7" Type="http://schemas.openxmlformats.org/officeDocument/2006/relationships/image" Target="../media/image137.png"/><Relationship Id="rId183" Type="http://schemas.openxmlformats.org/officeDocument/2006/relationships/image" Target="../media/image225.png"/><Relationship Id="rId239" Type="http://schemas.openxmlformats.org/officeDocument/2006/relationships/image" Target="../media/image253.png"/><Relationship Id="rId250" Type="http://schemas.openxmlformats.org/officeDocument/2006/relationships/customXml" Target="../ink/ink274.xml"/><Relationship Id="rId292" Type="http://schemas.openxmlformats.org/officeDocument/2006/relationships/customXml" Target="../ink/ink295.xml"/><Relationship Id="rId306" Type="http://schemas.openxmlformats.org/officeDocument/2006/relationships/customXml" Target="../ink/ink302.xml"/><Relationship Id="rId45" Type="http://schemas.openxmlformats.org/officeDocument/2006/relationships/image" Target="../media/image156.png"/><Relationship Id="rId87" Type="http://schemas.openxmlformats.org/officeDocument/2006/relationships/image" Target="../media/image177.png"/><Relationship Id="rId110" Type="http://schemas.openxmlformats.org/officeDocument/2006/relationships/customXml" Target="../ink/ink204.xml"/><Relationship Id="rId348" Type="http://schemas.openxmlformats.org/officeDocument/2006/relationships/customXml" Target="../ink/ink323.xml"/><Relationship Id="rId152" Type="http://schemas.openxmlformats.org/officeDocument/2006/relationships/customXml" Target="../ink/ink225.xml"/><Relationship Id="rId194" Type="http://schemas.openxmlformats.org/officeDocument/2006/relationships/customXml" Target="../ink/ink246.xml"/><Relationship Id="rId208" Type="http://schemas.openxmlformats.org/officeDocument/2006/relationships/customXml" Target="../ink/ink253.xml"/><Relationship Id="rId261" Type="http://schemas.openxmlformats.org/officeDocument/2006/relationships/image" Target="../media/image264.png"/><Relationship Id="rId14" Type="http://schemas.openxmlformats.org/officeDocument/2006/relationships/customXml" Target="../ink/ink156.xml"/><Relationship Id="rId56" Type="http://schemas.openxmlformats.org/officeDocument/2006/relationships/customXml" Target="../ink/ink177.xml"/><Relationship Id="rId317" Type="http://schemas.openxmlformats.org/officeDocument/2006/relationships/image" Target="../media/image292.png"/><Relationship Id="rId359" Type="http://schemas.openxmlformats.org/officeDocument/2006/relationships/image" Target="../media/image313.png"/><Relationship Id="rId98" Type="http://schemas.openxmlformats.org/officeDocument/2006/relationships/customXml" Target="../ink/ink198.xml"/><Relationship Id="rId121" Type="http://schemas.openxmlformats.org/officeDocument/2006/relationships/image" Target="../media/image194.png"/><Relationship Id="rId163" Type="http://schemas.openxmlformats.org/officeDocument/2006/relationships/image" Target="../media/image215.png"/><Relationship Id="rId219" Type="http://schemas.openxmlformats.org/officeDocument/2006/relationships/image" Target="../media/image243.png"/><Relationship Id="rId370" Type="http://schemas.openxmlformats.org/officeDocument/2006/relationships/customXml" Target="../ink/ink334.xml"/><Relationship Id="rId230" Type="http://schemas.openxmlformats.org/officeDocument/2006/relationships/customXml" Target="../ink/ink264.xml"/><Relationship Id="rId25" Type="http://schemas.openxmlformats.org/officeDocument/2006/relationships/image" Target="../media/image146.png"/><Relationship Id="rId67" Type="http://schemas.openxmlformats.org/officeDocument/2006/relationships/image" Target="../media/image167.png"/><Relationship Id="rId272" Type="http://schemas.openxmlformats.org/officeDocument/2006/relationships/customXml" Target="../ink/ink285.xml"/><Relationship Id="rId328" Type="http://schemas.openxmlformats.org/officeDocument/2006/relationships/customXml" Target="../ink/ink313.xml"/><Relationship Id="rId132" Type="http://schemas.openxmlformats.org/officeDocument/2006/relationships/customXml" Target="../ink/ink215.xml"/><Relationship Id="rId174" Type="http://schemas.openxmlformats.org/officeDocument/2006/relationships/customXml" Target="../ink/ink236.xml"/><Relationship Id="rId241" Type="http://schemas.openxmlformats.org/officeDocument/2006/relationships/image" Target="../media/image254.png"/><Relationship Id="rId36" Type="http://schemas.openxmlformats.org/officeDocument/2006/relationships/customXml" Target="../ink/ink167.xml"/><Relationship Id="rId283" Type="http://schemas.openxmlformats.org/officeDocument/2006/relationships/image" Target="../media/image275.png"/><Relationship Id="rId339" Type="http://schemas.openxmlformats.org/officeDocument/2006/relationships/image" Target="../media/image303.png"/><Relationship Id="rId78" Type="http://schemas.openxmlformats.org/officeDocument/2006/relationships/customXml" Target="../ink/ink188.xml"/><Relationship Id="rId101" Type="http://schemas.openxmlformats.org/officeDocument/2006/relationships/image" Target="../media/image184.png"/><Relationship Id="rId143" Type="http://schemas.openxmlformats.org/officeDocument/2006/relationships/image" Target="../media/image205.png"/><Relationship Id="rId185" Type="http://schemas.openxmlformats.org/officeDocument/2006/relationships/image" Target="../media/image226.png"/><Relationship Id="rId350" Type="http://schemas.openxmlformats.org/officeDocument/2006/relationships/customXml" Target="../ink/ink324.xml"/><Relationship Id="rId9" Type="http://schemas.openxmlformats.org/officeDocument/2006/relationships/image" Target="../media/image138.png"/><Relationship Id="rId210" Type="http://schemas.openxmlformats.org/officeDocument/2006/relationships/customXml" Target="../ink/ink254.xml"/><Relationship Id="rId26" Type="http://schemas.openxmlformats.org/officeDocument/2006/relationships/customXml" Target="../ink/ink162.xml"/><Relationship Id="rId231" Type="http://schemas.openxmlformats.org/officeDocument/2006/relationships/image" Target="../media/image249.png"/><Relationship Id="rId252" Type="http://schemas.openxmlformats.org/officeDocument/2006/relationships/customXml" Target="../ink/ink275.xml"/><Relationship Id="rId273" Type="http://schemas.openxmlformats.org/officeDocument/2006/relationships/image" Target="../media/image270.png"/><Relationship Id="rId294" Type="http://schemas.openxmlformats.org/officeDocument/2006/relationships/customXml" Target="../ink/ink296.xml"/><Relationship Id="rId308" Type="http://schemas.openxmlformats.org/officeDocument/2006/relationships/customXml" Target="../ink/ink303.xml"/><Relationship Id="rId329" Type="http://schemas.openxmlformats.org/officeDocument/2006/relationships/image" Target="../media/image298.png"/><Relationship Id="rId47" Type="http://schemas.openxmlformats.org/officeDocument/2006/relationships/image" Target="../media/image157.png"/><Relationship Id="rId68" Type="http://schemas.openxmlformats.org/officeDocument/2006/relationships/customXml" Target="../ink/ink183.xml"/><Relationship Id="rId89" Type="http://schemas.openxmlformats.org/officeDocument/2006/relationships/image" Target="../media/image178.png"/><Relationship Id="rId112" Type="http://schemas.openxmlformats.org/officeDocument/2006/relationships/customXml" Target="../ink/ink205.xml"/><Relationship Id="rId133" Type="http://schemas.openxmlformats.org/officeDocument/2006/relationships/image" Target="../media/image200.png"/><Relationship Id="rId154" Type="http://schemas.openxmlformats.org/officeDocument/2006/relationships/customXml" Target="../ink/ink226.xml"/><Relationship Id="rId175" Type="http://schemas.openxmlformats.org/officeDocument/2006/relationships/image" Target="../media/image221.png"/><Relationship Id="rId340" Type="http://schemas.openxmlformats.org/officeDocument/2006/relationships/customXml" Target="../ink/ink319.xml"/><Relationship Id="rId361" Type="http://schemas.openxmlformats.org/officeDocument/2006/relationships/image" Target="../media/image314.png"/><Relationship Id="rId196" Type="http://schemas.openxmlformats.org/officeDocument/2006/relationships/customXml" Target="../ink/ink247.xml"/><Relationship Id="rId200" Type="http://schemas.openxmlformats.org/officeDocument/2006/relationships/customXml" Target="../ink/ink249.xml"/><Relationship Id="rId16" Type="http://schemas.openxmlformats.org/officeDocument/2006/relationships/customXml" Target="../ink/ink157.xml"/><Relationship Id="rId221" Type="http://schemas.openxmlformats.org/officeDocument/2006/relationships/image" Target="../media/image244.png"/><Relationship Id="rId242" Type="http://schemas.openxmlformats.org/officeDocument/2006/relationships/customXml" Target="../ink/ink270.xml"/><Relationship Id="rId263" Type="http://schemas.openxmlformats.org/officeDocument/2006/relationships/image" Target="../media/image265.png"/><Relationship Id="rId284" Type="http://schemas.openxmlformats.org/officeDocument/2006/relationships/customXml" Target="../ink/ink291.xml"/><Relationship Id="rId319" Type="http://schemas.openxmlformats.org/officeDocument/2006/relationships/image" Target="../media/image293.png"/><Relationship Id="rId37" Type="http://schemas.openxmlformats.org/officeDocument/2006/relationships/image" Target="../media/image152.png"/><Relationship Id="rId58" Type="http://schemas.openxmlformats.org/officeDocument/2006/relationships/customXml" Target="../ink/ink178.xml"/><Relationship Id="rId79" Type="http://schemas.openxmlformats.org/officeDocument/2006/relationships/image" Target="../media/image173.png"/><Relationship Id="rId102" Type="http://schemas.openxmlformats.org/officeDocument/2006/relationships/customXml" Target="../ink/ink200.xml"/><Relationship Id="rId123" Type="http://schemas.openxmlformats.org/officeDocument/2006/relationships/image" Target="../media/image195.png"/><Relationship Id="rId144" Type="http://schemas.openxmlformats.org/officeDocument/2006/relationships/customXml" Target="../ink/ink221.xml"/><Relationship Id="rId330" Type="http://schemas.openxmlformats.org/officeDocument/2006/relationships/customXml" Target="../ink/ink314.xml"/><Relationship Id="rId90" Type="http://schemas.openxmlformats.org/officeDocument/2006/relationships/customXml" Target="../ink/ink194.xml"/><Relationship Id="rId165" Type="http://schemas.openxmlformats.org/officeDocument/2006/relationships/image" Target="../media/image216.png"/><Relationship Id="rId186" Type="http://schemas.openxmlformats.org/officeDocument/2006/relationships/customXml" Target="../ink/ink242.xml"/><Relationship Id="rId351" Type="http://schemas.openxmlformats.org/officeDocument/2006/relationships/image" Target="../media/image309.png"/><Relationship Id="rId372" Type="http://schemas.openxmlformats.org/officeDocument/2006/relationships/customXml" Target="../ink/ink335.xml"/><Relationship Id="rId211" Type="http://schemas.openxmlformats.org/officeDocument/2006/relationships/image" Target="../media/image239.png"/><Relationship Id="rId232" Type="http://schemas.openxmlformats.org/officeDocument/2006/relationships/customXml" Target="../ink/ink265.xml"/><Relationship Id="rId253" Type="http://schemas.openxmlformats.org/officeDocument/2006/relationships/image" Target="../media/image260.png"/><Relationship Id="rId274" Type="http://schemas.openxmlformats.org/officeDocument/2006/relationships/customXml" Target="../ink/ink286.xml"/><Relationship Id="rId295" Type="http://schemas.openxmlformats.org/officeDocument/2006/relationships/image" Target="../media/image281.png"/><Relationship Id="rId309" Type="http://schemas.openxmlformats.org/officeDocument/2006/relationships/image" Target="../media/image288.png"/><Relationship Id="rId27" Type="http://schemas.openxmlformats.org/officeDocument/2006/relationships/image" Target="../media/image147.png"/><Relationship Id="rId48" Type="http://schemas.openxmlformats.org/officeDocument/2006/relationships/customXml" Target="../ink/ink173.xml"/><Relationship Id="rId69" Type="http://schemas.openxmlformats.org/officeDocument/2006/relationships/image" Target="../media/image168.png"/><Relationship Id="rId113" Type="http://schemas.openxmlformats.org/officeDocument/2006/relationships/image" Target="../media/image190.png"/><Relationship Id="rId134" Type="http://schemas.openxmlformats.org/officeDocument/2006/relationships/customXml" Target="../ink/ink216.xml"/><Relationship Id="rId320" Type="http://schemas.openxmlformats.org/officeDocument/2006/relationships/customXml" Target="../ink/ink309.xml"/><Relationship Id="rId80" Type="http://schemas.openxmlformats.org/officeDocument/2006/relationships/customXml" Target="../ink/ink189.xml"/><Relationship Id="rId155" Type="http://schemas.openxmlformats.org/officeDocument/2006/relationships/image" Target="../media/image211.png"/><Relationship Id="rId176" Type="http://schemas.openxmlformats.org/officeDocument/2006/relationships/customXml" Target="../ink/ink237.xml"/><Relationship Id="rId197" Type="http://schemas.openxmlformats.org/officeDocument/2006/relationships/image" Target="../media/image232.png"/><Relationship Id="rId341" Type="http://schemas.openxmlformats.org/officeDocument/2006/relationships/image" Target="../media/image304.png"/><Relationship Id="rId362" Type="http://schemas.openxmlformats.org/officeDocument/2006/relationships/customXml" Target="../ink/ink330.xml"/><Relationship Id="rId201" Type="http://schemas.openxmlformats.org/officeDocument/2006/relationships/image" Target="../media/image234.png"/><Relationship Id="rId222" Type="http://schemas.openxmlformats.org/officeDocument/2006/relationships/customXml" Target="../ink/ink260.xml"/><Relationship Id="rId243" Type="http://schemas.openxmlformats.org/officeDocument/2006/relationships/image" Target="../media/image255.png"/><Relationship Id="rId264" Type="http://schemas.openxmlformats.org/officeDocument/2006/relationships/customXml" Target="../ink/ink281.xml"/><Relationship Id="rId285" Type="http://schemas.openxmlformats.org/officeDocument/2006/relationships/image" Target="../media/image276.png"/><Relationship Id="rId17" Type="http://schemas.openxmlformats.org/officeDocument/2006/relationships/image" Target="../media/image142.png"/><Relationship Id="rId38" Type="http://schemas.openxmlformats.org/officeDocument/2006/relationships/customXml" Target="../ink/ink168.xml"/><Relationship Id="rId59" Type="http://schemas.openxmlformats.org/officeDocument/2006/relationships/image" Target="../media/image163.png"/><Relationship Id="rId103" Type="http://schemas.openxmlformats.org/officeDocument/2006/relationships/image" Target="../media/image185.png"/><Relationship Id="rId124" Type="http://schemas.openxmlformats.org/officeDocument/2006/relationships/customXml" Target="../ink/ink211.xml"/><Relationship Id="rId310" Type="http://schemas.openxmlformats.org/officeDocument/2006/relationships/customXml" Target="../ink/ink304.xml"/><Relationship Id="rId70" Type="http://schemas.openxmlformats.org/officeDocument/2006/relationships/customXml" Target="../ink/ink184.xml"/><Relationship Id="rId91" Type="http://schemas.openxmlformats.org/officeDocument/2006/relationships/image" Target="../media/image179.png"/><Relationship Id="rId145" Type="http://schemas.openxmlformats.org/officeDocument/2006/relationships/image" Target="../media/image206.png"/><Relationship Id="rId166" Type="http://schemas.openxmlformats.org/officeDocument/2006/relationships/customXml" Target="../ink/ink232.xml"/><Relationship Id="rId187" Type="http://schemas.openxmlformats.org/officeDocument/2006/relationships/image" Target="../media/image227.png"/><Relationship Id="rId331" Type="http://schemas.openxmlformats.org/officeDocument/2006/relationships/image" Target="../media/image299.png"/><Relationship Id="rId352" Type="http://schemas.openxmlformats.org/officeDocument/2006/relationships/customXml" Target="../ink/ink325.xml"/><Relationship Id="rId373" Type="http://schemas.openxmlformats.org/officeDocument/2006/relationships/image" Target="../media/image320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255.xml"/><Relationship Id="rId233" Type="http://schemas.openxmlformats.org/officeDocument/2006/relationships/image" Target="../media/image250.png"/><Relationship Id="rId254" Type="http://schemas.openxmlformats.org/officeDocument/2006/relationships/customXml" Target="../ink/ink276.xml"/><Relationship Id="rId28" Type="http://schemas.openxmlformats.org/officeDocument/2006/relationships/customXml" Target="../ink/ink163.xml"/><Relationship Id="rId49" Type="http://schemas.openxmlformats.org/officeDocument/2006/relationships/image" Target="../media/image158.png"/><Relationship Id="rId114" Type="http://schemas.openxmlformats.org/officeDocument/2006/relationships/customXml" Target="../ink/ink206.xml"/><Relationship Id="rId275" Type="http://schemas.openxmlformats.org/officeDocument/2006/relationships/image" Target="../media/image271.png"/><Relationship Id="rId296" Type="http://schemas.openxmlformats.org/officeDocument/2006/relationships/customXml" Target="../ink/ink297.xml"/><Relationship Id="rId300" Type="http://schemas.openxmlformats.org/officeDocument/2006/relationships/customXml" Target="../ink/ink299.xml"/><Relationship Id="rId60" Type="http://schemas.openxmlformats.org/officeDocument/2006/relationships/customXml" Target="../ink/ink179.xml"/><Relationship Id="rId81" Type="http://schemas.openxmlformats.org/officeDocument/2006/relationships/image" Target="../media/image174.png"/><Relationship Id="rId135" Type="http://schemas.openxmlformats.org/officeDocument/2006/relationships/image" Target="../media/image201.png"/><Relationship Id="rId156" Type="http://schemas.openxmlformats.org/officeDocument/2006/relationships/customXml" Target="../ink/ink227.xml"/><Relationship Id="rId177" Type="http://schemas.openxmlformats.org/officeDocument/2006/relationships/image" Target="../media/image222.png"/><Relationship Id="rId198" Type="http://schemas.openxmlformats.org/officeDocument/2006/relationships/customXml" Target="../ink/ink248.xml"/><Relationship Id="rId321" Type="http://schemas.openxmlformats.org/officeDocument/2006/relationships/image" Target="../media/image294.png"/><Relationship Id="rId342" Type="http://schemas.openxmlformats.org/officeDocument/2006/relationships/customXml" Target="../ink/ink320.xml"/><Relationship Id="rId363" Type="http://schemas.openxmlformats.org/officeDocument/2006/relationships/image" Target="../media/image315.png"/><Relationship Id="rId202" Type="http://schemas.openxmlformats.org/officeDocument/2006/relationships/customXml" Target="../ink/ink250.xml"/><Relationship Id="rId223" Type="http://schemas.openxmlformats.org/officeDocument/2006/relationships/image" Target="../media/image245.png"/><Relationship Id="rId244" Type="http://schemas.openxmlformats.org/officeDocument/2006/relationships/customXml" Target="../ink/ink271.xml"/><Relationship Id="rId18" Type="http://schemas.openxmlformats.org/officeDocument/2006/relationships/customXml" Target="../ink/ink158.xml"/><Relationship Id="rId39" Type="http://schemas.openxmlformats.org/officeDocument/2006/relationships/image" Target="../media/image153.png"/><Relationship Id="rId265" Type="http://schemas.openxmlformats.org/officeDocument/2006/relationships/image" Target="../media/image266.png"/><Relationship Id="rId286" Type="http://schemas.openxmlformats.org/officeDocument/2006/relationships/customXml" Target="../ink/ink292.xml"/><Relationship Id="rId50" Type="http://schemas.openxmlformats.org/officeDocument/2006/relationships/customXml" Target="../ink/ink174.xml"/><Relationship Id="rId104" Type="http://schemas.openxmlformats.org/officeDocument/2006/relationships/customXml" Target="../ink/ink201.xml"/><Relationship Id="rId125" Type="http://schemas.openxmlformats.org/officeDocument/2006/relationships/image" Target="../media/image196.png"/><Relationship Id="rId146" Type="http://schemas.openxmlformats.org/officeDocument/2006/relationships/customXml" Target="../ink/ink222.xml"/><Relationship Id="rId167" Type="http://schemas.openxmlformats.org/officeDocument/2006/relationships/image" Target="../media/image217.png"/><Relationship Id="rId188" Type="http://schemas.openxmlformats.org/officeDocument/2006/relationships/customXml" Target="../ink/ink243.xml"/><Relationship Id="rId311" Type="http://schemas.openxmlformats.org/officeDocument/2006/relationships/image" Target="../media/image289.png"/><Relationship Id="rId332" Type="http://schemas.openxmlformats.org/officeDocument/2006/relationships/customXml" Target="../ink/ink315.xml"/><Relationship Id="rId353" Type="http://schemas.openxmlformats.org/officeDocument/2006/relationships/image" Target="../media/image310.png"/><Relationship Id="rId374" Type="http://schemas.openxmlformats.org/officeDocument/2006/relationships/customXml" Target="../ink/ink336.xml"/><Relationship Id="rId71" Type="http://schemas.openxmlformats.org/officeDocument/2006/relationships/image" Target="../media/image169.png"/><Relationship Id="rId92" Type="http://schemas.openxmlformats.org/officeDocument/2006/relationships/customXml" Target="../ink/ink195.xml"/><Relationship Id="rId213" Type="http://schemas.openxmlformats.org/officeDocument/2006/relationships/image" Target="../media/image240.png"/><Relationship Id="rId234" Type="http://schemas.openxmlformats.org/officeDocument/2006/relationships/customXml" Target="../ink/ink266.xml"/><Relationship Id="rId2" Type="http://schemas.openxmlformats.org/officeDocument/2006/relationships/customXml" Target="../ink/ink150.xml"/><Relationship Id="rId29" Type="http://schemas.openxmlformats.org/officeDocument/2006/relationships/image" Target="../media/image148.png"/><Relationship Id="rId255" Type="http://schemas.openxmlformats.org/officeDocument/2006/relationships/image" Target="../media/image261.png"/><Relationship Id="rId276" Type="http://schemas.openxmlformats.org/officeDocument/2006/relationships/customXml" Target="../ink/ink287.xml"/><Relationship Id="rId297" Type="http://schemas.openxmlformats.org/officeDocument/2006/relationships/image" Target="../media/image282.png"/><Relationship Id="rId40" Type="http://schemas.openxmlformats.org/officeDocument/2006/relationships/customXml" Target="../ink/ink169.xml"/><Relationship Id="rId115" Type="http://schemas.openxmlformats.org/officeDocument/2006/relationships/image" Target="../media/image191.png"/><Relationship Id="rId136" Type="http://schemas.openxmlformats.org/officeDocument/2006/relationships/customXml" Target="../ink/ink217.xml"/><Relationship Id="rId157" Type="http://schemas.openxmlformats.org/officeDocument/2006/relationships/image" Target="../media/image212.png"/><Relationship Id="rId178" Type="http://schemas.openxmlformats.org/officeDocument/2006/relationships/customXml" Target="../ink/ink238.xml"/><Relationship Id="rId301" Type="http://schemas.openxmlformats.org/officeDocument/2006/relationships/image" Target="../media/image284.png"/><Relationship Id="rId322" Type="http://schemas.openxmlformats.org/officeDocument/2006/relationships/customXml" Target="../ink/ink310.xml"/><Relationship Id="rId343" Type="http://schemas.openxmlformats.org/officeDocument/2006/relationships/image" Target="../media/image305.png"/><Relationship Id="rId364" Type="http://schemas.openxmlformats.org/officeDocument/2006/relationships/customXml" Target="../ink/ink331.xml"/><Relationship Id="rId61" Type="http://schemas.openxmlformats.org/officeDocument/2006/relationships/image" Target="../media/image164.png"/><Relationship Id="rId82" Type="http://schemas.openxmlformats.org/officeDocument/2006/relationships/customXml" Target="../ink/ink190.xml"/><Relationship Id="rId199" Type="http://schemas.openxmlformats.org/officeDocument/2006/relationships/image" Target="../media/image233.png"/><Relationship Id="rId203" Type="http://schemas.openxmlformats.org/officeDocument/2006/relationships/image" Target="../media/image235.png"/><Relationship Id="rId19" Type="http://schemas.openxmlformats.org/officeDocument/2006/relationships/image" Target="../media/image143.png"/><Relationship Id="rId224" Type="http://schemas.openxmlformats.org/officeDocument/2006/relationships/customXml" Target="../ink/ink261.xml"/><Relationship Id="rId245" Type="http://schemas.openxmlformats.org/officeDocument/2006/relationships/image" Target="../media/image256.png"/><Relationship Id="rId266" Type="http://schemas.openxmlformats.org/officeDocument/2006/relationships/customXml" Target="../ink/ink282.xml"/><Relationship Id="rId287" Type="http://schemas.openxmlformats.org/officeDocument/2006/relationships/image" Target="../media/image277.png"/><Relationship Id="rId30" Type="http://schemas.openxmlformats.org/officeDocument/2006/relationships/customXml" Target="../ink/ink164.xml"/><Relationship Id="rId105" Type="http://schemas.openxmlformats.org/officeDocument/2006/relationships/image" Target="../media/image186.png"/><Relationship Id="rId126" Type="http://schemas.openxmlformats.org/officeDocument/2006/relationships/customXml" Target="../ink/ink212.xml"/><Relationship Id="rId147" Type="http://schemas.openxmlformats.org/officeDocument/2006/relationships/image" Target="../media/image207.png"/><Relationship Id="rId168" Type="http://schemas.openxmlformats.org/officeDocument/2006/relationships/customXml" Target="../ink/ink233.xml"/><Relationship Id="rId312" Type="http://schemas.openxmlformats.org/officeDocument/2006/relationships/customXml" Target="../ink/ink305.xml"/><Relationship Id="rId333" Type="http://schemas.openxmlformats.org/officeDocument/2006/relationships/image" Target="../media/image300.png"/><Relationship Id="rId354" Type="http://schemas.openxmlformats.org/officeDocument/2006/relationships/customXml" Target="../ink/ink326.xml"/><Relationship Id="rId51" Type="http://schemas.openxmlformats.org/officeDocument/2006/relationships/image" Target="../media/image159.png"/><Relationship Id="rId72" Type="http://schemas.openxmlformats.org/officeDocument/2006/relationships/customXml" Target="../ink/ink185.xml"/><Relationship Id="rId93" Type="http://schemas.openxmlformats.org/officeDocument/2006/relationships/image" Target="../media/image180.png"/><Relationship Id="rId189" Type="http://schemas.openxmlformats.org/officeDocument/2006/relationships/image" Target="../media/image228.png"/><Relationship Id="rId375" Type="http://schemas.openxmlformats.org/officeDocument/2006/relationships/image" Target="../media/image321.png"/><Relationship Id="rId3" Type="http://schemas.openxmlformats.org/officeDocument/2006/relationships/image" Target="../media/image135.png"/><Relationship Id="rId214" Type="http://schemas.openxmlformats.org/officeDocument/2006/relationships/customXml" Target="../ink/ink256.xml"/><Relationship Id="rId235" Type="http://schemas.openxmlformats.org/officeDocument/2006/relationships/image" Target="../media/image251.png"/><Relationship Id="rId256" Type="http://schemas.openxmlformats.org/officeDocument/2006/relationships/customXml" Target="../ink/ink277.xml"/><Relationship Id="rId277" Type="http://schemas.openxmlformats.org/officeDocument/2006/relationships/image" Target="../media/image272.png"/><Relationship Id="rId298" Type="http://schemas.openxmlformats.org/officeDocument/2006/relationships/customXml" Target="../ink/ink298.xml"/><Relationship Id="rId116" Type="http://schemas.openxmlformats.org/officeDocument/2006/relationships/customXml" Target="../ink/ink207.xml"/><Relationship Id="rId137" Type="http://schemas.openxmlformats.org/officeDocument/2006/relationships/image" Target="../media/image202.png"/><Relationship Id="rId158" Type="http://schemas.openxmlformats.org/officeDocument/2006/relationships/customXml" Target="../ink/ink228.xml"/><Relationship Id="rId302" Type="http://schemas.openxmlformats.org/officeDocument/2006/relationships/customXml" Target="../ink/ink300.xml"/><Relationship Id="rId323" Type="http://schemas.openxmlformats.org/officeDocument/2006/relationships/image" Target="../media/image295.png"/><Relationship Id="rId344" Type="http://schemas.openxmlformats.org/officeDocument/2006/relationships/customXml" Target="../ink/ink321.xml"/><Relationship Id="rId20" Type="http://schemas.openxmlformats.org/officeDocument/2006/relationships/customXml" Target="../ink/ink159.xml"/><Relationship Id="rId41" Type="http://schemas.openxmlformats.org/officeDocument/2006/relationships/image" Target="../media/image154.png"/><Relationship Id="rId62" Type="http://schemas.openxmlformats.org/officeDocument/2006/relationships/customXml" Target="../ink/ink180.xml"/><Relationship Id="rId83" Type="http://schemas.openxmlformats.org/officeDocument/2006/relationships/image" Target="../media/image175.png"/><Relationship Id="rId179" Type="http://schemas.openxmlformats.org/officeDocument/2006/relationships/image" Target="../media/image223.png"/><Relationship Id="rId365" Type="http://schemas.openxmlformats.org/officeDocument/2006/relationships/image" Target="../media/image316.png"/><Relationship Id="rId190" Type="http://schemas.openxmlformats.org/officeDocument/2006/relationships/customXml" Target="../ink/ink244.xml"/><Relationship Id="rId204" Type="http://schemas.openxmlformats.org/officeDocument/2006/relationships/customXml" Target="../ink/ink251.xml"/><Relationship Id="rId225" Type="http://schemas.openxmlformats.org/officeDocument/2006/relationships/image" Target="../media/image246.png"/><Relationship Id="rId246" Type="http://schemas.openxmlformats.org/officeDocument/2006/relationships/customXml" Target="../ink/ink272.xml"/><Relationship Id="rId267" Type="http://schemas.openxmlformats.org/officeDocument/2006/relationships/image" Target="../media/image267.png"/><Relationship Id="rId288" Type="http://schemas.openxmlformats.org/officeDocument/2006/relationships/customXml" Target="../ink/ink293.xml"/><Relationship Id="rId106" Type="http://schemas.openxmlformats.org/officeDocument/2006/relationships/customXml" Target="../ink/ink202.xml"/><Relationship Id="rId127" Type="http://schemas.openxmlformats.org/officeDocument/2006/relationships/image" Target="../media/image197.png"/><Relationship Id="rId313" Type="http://schemas.openxmlformats.org/officeDocument/2006/relationships/image" Target="../media/image290.png"/><Relationship Id="rId10" Type="http://schemas.openxmlformats.org/officeDocument/2006/relationships/customXml" Target="../ink/ink154.xml"/><Relationship Id="rId31" Type="http://schemas.openxmlformats.org/officeDocument/2006/relationships/image" Target="../media/image149.png"/><Relationship Id="rId52" Type="http://schemas.openxmlformats.org/officeDocument/2006/relationships/customXml" Target="../ink/ink175.xml"/><Relationship Id="rId73" Type="http://schemas.openxmlformats.org/officeDocument/2006/relationships/image" Target="../media/image170.png"/><Relationship Id="rId94" Type="http://schemas.openxmlformats.org/officeDocument/2006/relationships/customXml" Target="../ink/ink196.xml"/><Relationship Id="rId148" Type="http://schemas.openxmlformats.org/officeDocument/2006/relationships/customXml" Target="../ink/ink223.xml"/><Relationship Id="rId169" Type="http://schemas.openxmlformats.org/officeDocument/2006/relationships/image" Target="../media/image218.png"/><Relationship Id="rId334" Type="http://schemas.openxmlformats.org/officeDocument/2006/relationships/customXml" Target="../ink/ink316.xml"/><Relationship Id="rId355" Type="http://schemas.openxmlformats.org/officeDocument/2006/relationships/image" Target="../media/image311.png"/><Relationship Id="rId376" Type="http://schemas.openxmlformats.org/officeDocument/2006/relationships/customXml" Target="../ink/ink337.xml"/><Relationship Id="rId4" Type="http://schemas.openxmlformats.org/officeDocument/2006/relationships/customXml" Target="../ink/ink151.xml"/><Relationship Id="rId180" Type="http://schemas.openxmlformats.org/officeDocument/2006/relationships/customXml" Target="../ink/ink239.xml"/><Relationship Id="rId215" Type="http://schemas.openxmlformats.org/officeDocument/2006/relationships/image" Target="../media/image241.png"/><Relationship Id="rId236" Type="http://schemas.openxmlformats.org/officeDocument/2006/relationships/customXml" Target="../ink/ink267.xml"/><Relationship Id="rId257" Type="http://schemas.openxmlformats.org/officeDocument/2006/relationships/image" Target="../media/image262.png"/><Relationship Id="rId278" Type="http://schemas.openxmlformats.org/officeDocument/2006/relationships/customXml" Target="../ink/ink288.xml"/><Relationship Id="rId303" Type="http://schemas.openxmlformats.org/officeDocument/2006/relationships/image" Target="../media/image285.png"/><Relationship Id="rId42" Type="http://schemas.openxmlformats.org/officeDocument/2006/relationships/customXml" Target="../ink/ink170.xml"/><Relationship Id="rId84" Type="http://schemas.openxmlformats.org/officeDocument/2006/relationships/customXml" Target="../ink/ink191.xml"/><Relationship Id="rId138" Type="http://schemas.openxmlformats.org/officeDocument/2006/relationships/customXml" Target="../ink/ink218.xml"/><Relationship Id="rId345" Type="http://schemas.openxmlformats.org/officeDocument/2006/relationships/image" Target="../media/image306.png"/><Relationship Id="rId191" Type="http://schemas.openxmlformats.org/officeDocument/2006/relationships/image" Target="../media/image229.png"/><Relationship Id="rId205" Type="http://schemas.openxmlformats.org/officeDocument/2006/relationships/image" Target="../media/image236.png"/><Relationship Id="rId247" Type="http://schemas.openxmlformats.org/officeDocument/2006/relationships/image" Target="../media/image257.png"/><Relationship Id="rId107" Type="http://schemas.openxmlformats.org/officeDocument/2006/relationships/image" Target="../media/image187.png"/><Relationship Id="rId289" Type="http://schemas.openxmlformats.org/officeDocument/2006/relationships/image" Target="../media/image278.png"/><Relationship Id="rId11" Type="http://schemas.openxmlformats.org/officeDocument/2006/relationships/image" Target="../media/image139.png"/><Relationship Id="rId53" Type="http://schemas.openxmlformats.org/officeDocument/2006/relationships/image" Target="../media/image160.png"/><Relationship Id="rId149" Type="http://schemas.openxmlformats.org/officeDocument/2006/relationships/image" Target="../media/image208.png"/><Relationship Id="rId314" Type="http://schemas.openxmlformats.org/officeDocument/2006/relationships/customXml" Target="../ink/ink306.xml"/><Relationship Id="rId356" Type="http://schemas.openxmlformats.org/officeDocument/2006/relationships/customXml" Target="../ink/ink327.xml"/><Relationship Id="rId95" Type="http://schemas.openxmlformats.org/officeDocument/2006/relationships/image" Target="../media/image181.png"/><Relationship Id="rId160" Type="http://schemas.openxmlformats.org/officeDocument/2006/relationships/customXml" Target="../ink/ink229.xml"/><Relationship Id="rId216" Type="http://schemas.openxmlformats.org/officeDocument/2006/relationships/customXml" Target="../ink/ink257.xml"/><Relationship Id="rId258" Type="http://schemas.openxmlformats.org/officeDocument/2006/relationships/customXml" Target="../ink/ink278.xml"/><Relationship Id="rId22" Type="http://schemas.openxmlformats.org/officeDocument/2006/relationships/customXml" Target="../ink/ink160.xml"/><Relationship Id="rId64" Type="http://schemas.openxmlformats.org/officeDocument/2006/relationships/customXml" Target="../ink/ink181.xml"/><Relationship Id="rId118" Type="http://schemas.openxmlformats.org/officeDocument/2006/relationships/customXml" Target="../ink/ink208.xml"/><Relationship Id="rId325" Type="http://schemas.openxmlformats.org/officeDocument/2006/relationships/image" Target="../media/image296.png"/><Relationship Id="rId367" Type="http://schemas.openxmlformats.org/officeDocument/2006/relationships/image" Target="../media/image317.png"/><Relationship Id="rId171" Type="http://schemas.openxmlformats.org/officeDocument/2006/relationships/image" Target="../media/image219.png"/><Relationship Id="rId227" Type="http://schemas.openxmlformats.org/officeDocument/2006/relationships/image" Target="../media/image247.png"/><Relationship Id="rId269" Type="http://schemas.openxmlformats.org/officeDocument/2006/relationships/image" Target="../media/image268.png"/><Relationship Id="rId33" Type="http://schemas.openxmlformats.org/officeDocument/2006/relationships/image" Target="../media/image150.png"/><Relationship Id="rId129" Type="http://schemas.openxmlformats.org/officeDocument/2006/relationships/image" Target="../media/image198.png"/><Relationship Id="rId280" Type="http://schemas.openxmlformats.org/officeDocument/2006/relationships/customXml" Target="../ink/ink289.xml"/><Relationship Id="rId336" Type="http://schemas.openxmlformats.org/officeDocument/2006/relationships/customXml" Target="../ink/ink317.xml"/><Relationship Id="rId75" Type="http://schemas.openxmlformats.org/officeDocument/2006/relationships/image" Target="../media/image171.png"/><Relationship Id="rId140" Type="http://schemas.openxmlformats.org/officeDocument/2006/relationships/customXml" Target="../ink/ink219.xml"/><Relationship Id="rId182" Type="http://schemas.openxmlformats.org/officeDocument/2006/relationships/customXml" Target="../ink/ink240.xml"/><Relationship Id="rId378" Type="http://schemas.openxmlformats.org/officeDocument/2006/relationships/customXml" Target="../ink/ink338.xml"/><Relationship Id="rId6" Type="http://schemas.openxmlformats.org/officeDocument/2006/relationships/customXml" Target="../ink/ink152.xml"/><Relationship Id="rId238" Type="http://schemas.openxmlformats.org/officeDocument/2006/relationships/customXml" Target="../ink/ink268.xml"/><Relationship Id="rId291" Type="http://schemas.openxmlformats.org/officeDocument/2006/relationships/image" Target="../media/image279.png"/><Relationship Id="rId305" Type="http://schemas.openxmlformats.org/officeDocument/2006/relationships/image" Target="../media/image286.png"/><Relationship Id="rId347" Type="http://schemas.openxmlformats.org/officeDocument/2006/relationships/image" Target="../media/image307.png"/><Relationship Id="rId44" Type="http://schemas.openxmlformats.org/officeDocument/2006/relationships/customXml" Target="../ink/ink171.xml"/><Relationship Id="rId86" Type="http://schemas.openxmlformats.org/officeDocument/2006/relationships/customXml" Target="../ink/ink192.xml"/><Relationship Id="rId151" Type="http://schemas.openxmlformats.org/officeDocument/2006/relationships/image" Target="../media/image209.png"/><Relationship Id="rId193" Type="http://schemas.openxmlformats.org/officeDocument/2006/relationships/image" Target="../media/image230.png"/><Relationship Id="rId207" Type="http://schemas.openxmlformats.org/officeDocument/2006/relationships/image" Target="../media/image237.png"/><Relationship Id="rId249" Type="http://schemas.openxmlformats.org/officeDocument/2006/relationships/image" Target="../media/image258.png"/><Relationship Id="rId13" Type="http://schemas.openxmlformats.org/officeDocument/2006/relationships/image" Target="../media/image140.png"/><Relationship Id="rId109" Type="http://schemas.openxmlformats.org/officeDocument/2006/relationships/image" Target="../media/image188.png"/><Relationship Id="rId260" Type="http://schemas.openxmlformats.org/officeDocument/2006/relationships/customXml" Target="../ink/ink279.xml"/><Relationship Id="rId316" Type="http://schemas.openxmlformats.org/officeDocument/2006/relationships/customXml" Target="../ink/ink307.xml"/><Relationship Id="rId55" Type="http://schemas.openxmlformats.org/officeDocument/2006/relationships/image" Target="../media/image161.png"/><Relationship Id="rId97" Type="http://schemas.openxmlformats.org/officeDocument/2006/relationships/image" Target="../media/image182.png"/><Relationship Id="rId120" Type="http://schemas.openxmlformats.org/officeDocument/2006/relationships/customXml" Target="../ink/ink209.xml"/><Relationship Id="rId358" Type="http://schemas.openxmlformats.org/officeDocument/2006/relationships/customXml" Target="../ink/ink328.xml"/><Relationship Id="rId162" Type="http://schemas.openxmlformats.org/officeDocument/2006/relationships/customXml" Target="../ink/ink230.xml"/><Relationship Id="rId218" Type="http://schemas.openxmlformats.org/officeDocument/2006/relationships/customXml" Target="../ink/ink258.xml"/><Relationship Id="rId271" Type="http://schemas.openxmlformats.org/officeDocument/2006/relationships/image" Target="../media/image269.png"/><Relationship Id="rId24" Type="http://schemas.openxmlformats.org/officeDocument/2006/relationships/customXml" Target="../ink/ink161.xml"/><Relationship Id="rId66" Type="http://schemas.openxmlformats.org/officeDocument/2006/relationships/customXml" Target="../ink/ink182.xml"/><Relationship Id="rId131" Type="http://schemas.openxmlformats.org/officeDocument/2006/relationships/image" Target="../media/image199.png"/><Relationship Id="rId327" Type="http://schemas.openxmlformats.org/officeDocument/2006/relationships/image" Target="../media/image297.png"/><Relationship Id="rId369" Type="http://schemas.openxmlformats.org/officeDocument/2006/relationships/image" Target="../media/image318.png"/><Relationship Id="rId173" Type="http://schemas.openxmlformats.org/officeDocument/2006/relationships/image" Target="../media/image220.png"/><Relationship Id="rId229" Type="http://schemas.openxmlformats.org/officeDocument/2006/relationships/image" Target="../media/image248.png"/><Relationship Id="rId240" Type="http://schemas.openxmlformats.org/officeDocument/2006/relationships/customXml" Target="../ink/ink269.xml"/><Relationship Id="rId35" Type="http://schemas.openxmlformats.org/officeDocument/2006/relationships/image" Target="../media/image151.png"/><Relationship Id="rId77" Type="http://schemas.openxmlformats.org/officeDocument/2006/relationships/image" Target="../media/image172.png"/><Relationship Id="rId100" Type="http://schemas.openxmlformats.org/officeDocument/2006/relationships/customXml" Target="../ink/ink199.xml"/><Relationship Id="rId282" Type="http://schemas.openxmlformats.org/officeDocument/2006/relationships/customXml" Target="../ink/ink290.xml"/><Relationship Id="rId338" Type="http://schemas.openxmlformats.org/officeDocument/2006/relationships/customXml" Target="../ink/ink318.xml"/><Relationship Id="rId8" Type="http://schemas.openxmlformats.org/officeDocument/2006/relationships/customXml" Target="../ink/ink153.xml"/><Relationship Id="rId142" Type="http://schemas.openxmlformats.org/officeDocument/2006/relationships/customXml" Target="../ink/ink220.xml"/><Relationship Id="rId184" Type="http://schemas.openxmlformats.org/officeDocument/2006/relationships/customXml" Target="../ink/ink241.xml"/><Relationship Id="rId251" Type="http://schemas.openxmlformats.org/officeDocument/2006/relationships/image" Target="../media/image259.png"/><Relationship Id="rId46" Type="http://schemas.openxmlformats.org/officeDocument/2006/relationships/customXml" Target="../ink/ink172.xml"/><Relationship Id="rId293" Type="http://schemas.openxmlformats.org/officeDocument/2006/relationships/image" Target="../media/image280.png"/><Relationship Id="rId307" Type="http://schemas.openxmlformats.org/officeDocument/2006/relationships/image" Target="../media/image287.png"/><Relationship Id="rId349" Type="http://schemas.openxmlformats.org/officeDocument/2006/relationships/image" Target="../media/image308.png"/><Relationship Id="rId88" Type="http://schemas.openxmlformats.org/officeDocument/2006/relationships/customXml" Target="../ink/ink193.xml"/><Relationship Id="rId111" Type="http://schemas.openxmlformats.org/officeDocument/2006/relationships/image" Target="../media/image189.png"/><Relationship Id="rId153" Type="http://schemas.openxmlformats.org/officeDocument/2006/relationships/image" Target="../media/image210.png"/><Relationship Id="rId195" Type="http://schemas.openxmlformats.org/officeDocument/2006/relationships/image" Target="../media/image231.png"/><Relationship Id="rId209" Type="http://schemas.openxmlformats.org/officeDocument/2006/relationships/image" Target="../media/image238.png"/><Relationship Id="rId360" Type="http://schemas.openxmlformats.org/officeDocument/2006/relationships/customXml" Target="../ink/ink329.xml"/><Relationship Id="rId220" Type="http://schemas.openxmlformats.org/officeDocument/2006/relationships/customXml" Target="../ink/ink259.xml"/><Relationship Id="rId15" Type="http://schemas.openxmlformats.org/officeDocument/2006/relationships/image" Target="../media/image141.png"/><Relationship Id="rId57" Type="http://schemas.openxmlformats.org/officeDocument/2006/relationships/image" Target="../media/image162.png"/><Relationship Id="rId262" Type="http://schemas.openxmlformats.org/officeDocument/2006/relationships/customXml" Target="../ink/ink280.xml"/><Relationship Id="rId318" Type="http://schemas.openxmlformats.org/officeDocument/2006/relationships/customXml" Target="../ink/ink308.xml"/><Relationship Id="rId99" Type="http://schemas.openxmlformats.org/officeDocument/2006/relationships/image" Target="../media/image183.png"/><Relationship Id="rId122" Type="http://schemas.openxmlformats.org/officeDocument/2006/relationships/customXml" Target="../ink/ink210.xml"/><Relationship Id="rId164" Type="http://schemas.openxmlformats.org/officeDocument/2006/relationships/customXml" Target="../ink/ink231.xml"/><Relationship Id="rId371" Type="http://schemas.openxmlformats.org/officeDocument/2006/relationships/image" Target="../media/image319.png"/></Relationships>
</file>

<file path=ppt/slides/_rels/slide8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381.png"/><Relationship Id="rId299" Type="http://schemas.openxmlformats.org/officeDocument/2006/relationships/image" Target="../media/image472.png"/><Relationship Id="rId21" Type="http://schemas.openxmlformats.org/officeDocument/2006/relationships/image" Target="../media/image333.png"/><Relationship Id="rId63" Type="http://schemas.openxmlformats.org/officeDocument/2006/relationships/image" Target="../media/image354.png"/><Relationship Id="rId159" Type="http://schemas.openxmlformats.org/officeDocument/2006/relationships/image" Target="../media/image402.png"/><Relationship Id="rId324" Type="http://schemas.openxmlformats.org/officeDocument/2006/relationships/customXml" Target="../ink/ink500.xml"/><Relationship Id="rId366" Type="http://schemas.openxmlformats.org/officeDocument/2006/relationships/customXml" Target="../ink/ink521.xml"/><Relationship Id="rId170" Type="http://schemas.openxmlformats.org/officeDocument/2006/relationships/customXml" Target="../ink/ink423.xml"/><Relationship Id="rId226" Type="http://schemas.openxmlformats.org/officeDocument/2006/relationships/customXml" Target="../ink/ink451.xml"/><Relationship Id="rId433" Type="http://schemas.openxmlformats.org/officeDocument/2006/relationships/image" Target="../media/image539.png"/><Relationship Id="rId268" Type="http://schemas.openxmlformats.org/officeDocument/2006/relationships/customXml" Target="../ink/ink472.xml"/><Relationship Id="rId475" Type="http://schemas.openxmlformats.org/officeDocument/2006/relationships/image" Target="../media/image560.png"/><Relationship Id="rId32" Type="http://schemas.openxmlformats.org/officeDocument/2006/relationships/customXml" Target="../ink/ink354.xml"/><Relationship Id="rId74" Type="http://schemas.openxmlformats.org/officeDocument/2006/relationships/customXml" Target="../ink/ink375.xml"/><Relationship Id="rId128" Type="http://schemas.openxmlformats.org/officeDocument/2006/relationships/customXml" Target="../ink/ink402.xml"/><Relationship Id="rId335" Type="http://schemas.openxmlformats.org/officeDocument/2006/relationships/image" Target="../media/image490.png"/><Relationship Id="rId377" Type="http://schemas.openxmlformats.org/officeDocument/2006/relationships/image" Target="../media/image511.png"/><Relationship Id="rId5" Type="http://schemas.openxmlformats.org/officeDocument/2006/relationships/image" Target="../media/image325.png"/><Relationship Id="rId181" Type="http://schemas.openxmlformats.org/officeDocument/2006/relationships/image" Target="../media/image413.png"/><Relationship Id="rId237" Type="http://schemas.openxmlformats.org/officeDocument/2006/relationships/image" Target="../media/image441.png"/><Relationship Id="rId402" Type="http://schemas.openxmlformats.org/officeDocument/2006/relationships/customXml" Target="../ink/ink539.xml"/><Relationship Id="rId279" Type="http://schemas.openxmlformats.org/officeDocument/2006/relationships/image" Target="../media/image462.png"/><Relationship Id="rId444" Type="http://schemas.openxmlformats.org/officeDocument/2006/relationships/customXml" Target="../ink/ink560.xml"/><Relationship Id="rId486" Type="http://schemas.openxmlformats.org/officeDocument/2006/relationships/customXml" Target="../ink/ink581.xml"/><Relationship Id="rId43" Type="http://schemas.openxmlformats.org/officeDocument/2006/relationships/image" Target="../media/image344.png"/><Relationship Id="rId139" Type="http://schemas.openxmlformats.org/officeDocument/2006/relationships/image" Target="../media/image392.png"/><Relationship Id="rId290" Type="http://schemas.openxmlformats.org/officeDocument/2006/relationships/customXml" Target="../ink/ink483.xml"/><Relationship Id="rId304" Type="http://schemas.openxmlformats.org/officeDocument/2006/relationships/customXml" Target="../ink/ink490.xml"/><Relationship Id="rId346" Type="http://schemas.openxmlformats.org/officeDocument/2006/relationships/customXml" Target="../ink/ink511.xml"/><Relationship Id="rId388" Type="http://schemas.openxmlformats.org/officeDocument/2006/relationships/customXml" Target="../ink/ink532.xml"/><Relationship Id="rId85" Type="http://schemas.openxmlformats.org/officeDocument/2006/relationships/image" Target="../media/image365.png"/><Relationship Id="rId150" Type="http://schemas.openxmlformats.org/officeDocument/2006/relationships/customXml" Target="../ink/ink413.xml"/><Relationship Id="rId192" Type="http://schemas.openxmlformats.org/officeDocument/2006/relationships/customXml" Target="../ink/ink434.xml"/><Relationship Id="rId206" Type="http://schemas.openxmlformats.org/officeDocument/2006/relationships/customXml" Target="../ink/ink441.xml"/><Relationship Id="rId413" Type="http://schemas.openxmlformats.org/officeDocument/2006/relationships/image" Target="../media/image529.png"/><Relationship Id="rId248" Type="http://schemas.openxmlformats.org/officeDocument/2006/relationships/customXml" Target="../ink/ink462.xml"/><Relationship Id="rId455" Type="http://schemas.openxmlformats.org/officeDocument/2006/relationships/image" Target="../media/image550.png"/><Relationship Id="rId497" Type="http://schemas.openxmlformats.org/officeDocument/2006/relationships/image" Target="../media/image571.png"/><Relationship Id="rId12" Type="http://schemas.openxmlformats.org/officeDocument/2006/relationships/customXml" Target="../ink/ink344.xml"/><Relationship Id="rId108" Type="http://schemas.openxmlformats.org/officeDocument/2006/relationships/customXml" Target="../ink/ink392.xml"/><Relationship Id="rId315" Type="http://schemas.openxmlformats.org/officeDocument/2006/relationships/image" Target="../media/image480.png"/><Relationship Id="rId357" Type="http://schemas.openxmlformats.org/officeDocument/2006/relationships/image" Target="../media/image501.png"/><Relationship Id="rId54" Type="http://schemas.openxmlformats.org/officeDocument/2006/relationships/customXml" Target="../ink/ink365.xml"/><Relationship Id="rId96" Type="http://schemas.openxmlformats.org/officeDocument/2006/relationships/customXml" Target="../ink/ink386.xml"/><Relationship Id="rId161" Type="http://schemas.openxmlformats.org/officeDocument/2006/relationships/image" Target="../media/image403.png"/><Relationship Id="rId217" Type="http://schemas.openxmlformats.org/officeDocument/2006/relationships/image" Target="../media/image431.png"/><Relationship Id="rId399" Type="http://schemas.openxmlformats.org/officeDocument/2006/relationships/image" Target="../media/image522.png"/><Relationship Id="rId259" Type="http://schemas.openxmlformats.org/officeDocument/2006/relationships/image" Target="../media/image452.png"/><Relationship Id="rId424" Type="http://schemas.openxmlformats.org/officeDocument/2006/relationships/customXml" Target="../ink/ink550.xml"/><Relationship Id="rId466" Type="http://schemas.openxmlformats.org/officeDocument/2006/relationships/customXml" Target="../ink/ink571.xml"/><Relationship Id="rId23" Type="http://schemas.openxmlformats.org/officeDocument/2006/relationships/image" Target="../media/image334.png"/><Relationship Id="rId119" Type="http://schemas.openxmlformats.org/officeDocument/2006/relationships/image" Target="../media/image382.png"/><Relationship Id="rId270" Type="http://schemas.openxmlformats.org/officeDocument/2006/relationships/customXml" Target="../ink/ink473.xml"/><Relationship Id="rId326" Type="http://schemas.openxmlformats.org/officeDocument/2006/relationships/customXml" Target="../ink/ink501.xml"/><Relationship Id="rId65" Type="http://schemas.openxmlformats.org/officeDocument/2006/relationships/image" Target="../media/image355.png"/><Relationship Id="rId130" Type="http://schemas.openxmlformats.org/officeDocument/2006/relationships/customXml" Target="../ink/ink403.xml"/><Relationship Id="rId368" Type="http://schemas.openxmlformats.org/officeDocument/2006/relationships/customXml" Target="../ink/ink522.xml"/><Relationship Id="rId172" Type="http://schemas.openxmlformats.org/officeDocument/2006/relationships/customXml" Target="../ink/ink424.xml"/><Relationship Id="rId228" Type="http://schemas.openxmlformats.org/officeDocument/2006/relationships/customXml" Target="../ink/ink452.xml"/><Relationship Id="rId435" Type="http://schemas.openxmlformats.org/officeDocument/2006/relationships/image" Target="../media/image540.png"/><Relationship Id="rId477" Type="http://schemas.openxmlformats.org/officeDocument/2006/relationships/image" Target="../media/image561.png"/><Relationship Id="rId281" Type="http://schemas.openxmlformats.org/officeDocument/2006/relationships/image" Target="../media/image463.png"/><Relationship Id="rId337" Type="http://schemas.openxmlformats.org/officeDocument/2006/relationships/image" Target="../media/image491.png"/><Relationship Id="rId34" Type="http://schemas.openxmlformats.org/officeDocument/2006/relationships/customXml" Target="../ink/ink355.xml"/><Relationship Id="rId76" Type="http://schemas.openxmlformats.org/officeDocument/2006/relationships/customXml" Target="../ink/ink376.xml"/><Relationship Id="rId141" Type="http://schemas.openxmlformats.org/officeDocument/2006/relationships/image" Target="../media/image393.png"/><Relationship Id="rId379" Type="http://schemas.openxmlformats.org/officeDocument/2006/relationships/image" Target="../media/image512.png"/><Relationship Id="rId7" Type="http://schemas.openxmlformats.org/officeDocument/2006/relationships/image" Target="../media/image326.png"/><Relationship Id="rId183" Type="http://schemas.openxmlformats.org/officeDocument/2006/relationships/image" Target="../media/image414.png"/><Relationship Id="rId239" Type="http://schemas.openxmlformats.org/officeDocument/2006/relationships/image" Target="../media/image442.png"/><Relationship Id="rId390" Type="http://schemas.openxmlformats.org/officeDocument/2006/relationships/customXml" Target="../ink/ink533.xml"/><Relationship Id="rId404" Type="http://schemas.openxmlformats.org/officeDocument/2006/relationships/customXml" Target="../ink/ink540.xml"/><Relationship Id="rId446" Type="http://schemas.openxmlformats.org/officeDocument/2006/relationships/customXml" Target="../ink/ink561.xml"/><Relationship Id="rId250" Type="http://schemas.openxmlformats.org/officeDocument/2006/relationships/customXml" Target="../ink/ink463.xml"/><Relationship Id="rId292" Type="http://schemas.openxmlformats.org/officeDocument/2006/relationships/customXml" Target="../ink/ink484.xml"/><Relationship Id="rId306" Type="http://schemas.openxmlformats.org/officeDocument/2006/relationships/customXml" Target="../ink/ink491.xml"/><Relationship Id="rId488" Type="http://schemas.openxmlformats.org/officeDocument/2006/relationships/customXml" Target="../ink/ink582.xml"/><Relationship Id="rId45" Type="http://schemas.openxmlformats.org/officeDocument/2006/relationships/image" Target="../media/image345.png"/><Relationship Id="rId87" Type="http://schemas.openxmlformats.org/officeDocument/2006/relationships/image" Target="../media/image366.png"/><Relationship Id="rId110" Type="http://schemas.openxmlformats.org/officeDocument/2006/relationships/customXml" Target="../ink/ink393.xml"/><Relationship Id="rId348" Type="http://schemas.openxmlformats.org/officeDocument/2006/relationships/customXml" Target="../ink/ink512.xml"/><Relationship Id="rId152" Type="http://schemas.openxmlformats.org/officeDocument/2006/relationships/customXml" Target="../ink/ink414.xml"/><Relationship Id="rId194" Type="http://schemas.openxmlformats.org/officeDocument/2006/relationships/customXml" Target="../ink/ink435.xml"/><Relationship Id="rId208" Type="http://schemas.openxmlformats.org/officeDocument/2006/relationships/customXml" Target="../ink/ink442.xml"/><Relationship Id="rId415" Type="http://schemas.openxmlformats.org/officeDocument/2006/relationships/image" Target="../media/image530.png"/><Relationship Id="rId457" Type="http://schemas.openxmlformats.org/officeDocument/2006/relationships/image" Target="../media/image551.png"/><Relationship Id="rId261" Type="http://schemas.openxmlformats.org/officeDocument/2006/relationships/image" Target="../media/image453.png"/><Relationship Id="rId499" Type="http://schemas.openxmlformats.org/officeDocument/2006/relationships/image" Target="../media/image572.png"/><Relationship Id="rId14" Type="http://schemas.openxmlformats.org/officeDocument/2006/relationships/customXml" Target="../ink/ink345.xml"/><Relationship Id="rId56" Type="http://schemas.openxmlformats.org/officeDocument/2006/relationships/customXml" Target="../ink/ink366.xml"/><Relationship Id="rId317" Type="http://schemas.openxmlformats.org/officeDocument/2006/relationships/image" Target="../media/image481.png"/><Relationship Id="rId359" Type="http://schemas.openxmlformats.org/officeDocument/2006/relationships/image" Target="../media/image502.png"/><Relationship Id="rId98" Type="http://schemas.openxmlformats.org/officeDocument/2006/relationships/customXml" Target="../ink/ink387.xml"/><Relationship Id="rId121" Type="http://schemas.openxmlformats.org/officeDocument/2006/relationships/image" Target="../media/image383.png"/><Relationship Id="rId163" Type="http://schemas.openxmlformats.org/officeDocument/2006/relationships/image" Target="../media/image404.png"/><Relationship Id="rId219" Type="http://schemas.openxmlformats.org/officeDocument/2006/relationships/image" Target="../media/image432.png"/><Relationship Id="rId370" Type="http://schemas.openxmlformats.org/officeDocument/2006/relationships/customXml" Target="../ink/ink523.xml"/><Relationship Id="rId426" Type="http://schemas.openxmlformats.org/officeDocument/2006/relationships/customXml" Target="../ink/ink551.xml"/><Relationship Id="rId230" Type="http://schemas.openxmlformats.org/officeDocument/2006/relationships/customXml" Target="../ink/ink453.xml"/><Relationship Id="rId468" Type="http://schemas.openxmlformats.org/officeDocument/2006/relationships/customXml" Target="../ink/ink572.xml"/><Relationship Id="rId25" Type="http://schemas.openxmlformats.org/officeDocument/2006/relationships/image" Target="../media/image335.png"/><Relationship Id="rId67" Type="http://schemas.openxmlformats.org/officeDocument/2006/relationships/image" Target="../media/image356.png"/><Relationship Id="rId272" Type="http://schemas.openxmlformats.org/officeDocument/2006/relationships/customXml" Target="../ink/ink474.xml"/><Relationship Id="rId328" Type="http://schemas.openxmlformats.org/officeDocument/2006/relationships/customXml" Target="../ink/ink502.xml"/><Relationship Id="rId132" Type="http://schemas.openxmlformats.org/officeDocument/2006/relationships/customXml" Target="../ink/ink404.xml"/><Relationship Id="rId174" Type="http://schemas.openxmlformats.org/officeDocument/2006/relationships/customXml" Target="../ink/ink425.xml"/><Relationship Id="rId381" Type="http://schemas.openxmlformats.org/officeDocument/2006/relationships/image" Target="../media/image513.png"/><Relationship Id="rId241" Type="http://schemas.openxmlformats.org/officeDocument/2006/relationships/image" Target="../media/image443.png"/><Relationship Id="rId437" Type="http://schemas.openxmlformats.org/officeDocument/2006/relationships/image" Target="../media/image541.png"/><Relationship Id="rId479" Type="http://schemas.openxmlformats.org/officeDocument/2006/relationships/image" Target="../media/image562.png"/><Relationship Id="rId36" Type="http://schemas.openxmlformats.org/officeDocument/2006/relationships/customXml" Target="../ink/ink356.xml"/><Relationship Id="rId283" Type="http://schemas.openxmlformats.org/officeDocument/2006/relationships/image" Target="../media/image464.png"/><Relationship Id="rId339" Type="http://schemas.openxmlformats.org/officeDocument/2006/relationships/image" Target="../media/image492.png"/><Relationship Id="rId490" Type="http://schemas.openxmlformats.org/officeDocument/2006/relationships/customXml" Target="../ink/ink583.xml"/><Relationship Id="rId78" Type="http://schemas.openxmlformats.org/officeDocument/2006/relationships/customXml" Target="../ink/ink377.xml"/><Relationship Id="rId101" Type="http://schemas.openxmlformats.org/officeDocument/2006/relationships/image" Target="../media/image373.png"/><Relationship Id="rId143" Type="http://schemas.openxmlformats.org/officeDocument/2006/relationships/image" Target="../media/image394.png"/><Relationship Id="rId185" Type="http://schemas.openxmlformats.org/officeDocument/2006/relationships/image" Target="../media/image415.png"/><Relationship Id="rId350" Type="http://schemas.openxmlformats.org/officeDocument/2006/relationships/customXml" Target="../ink/ink513.xml"/><Relationship Id="rId406" Type="http://schemas.openxmlformats.org/officeDocument/2006/relationships/customXml" Target="../ink/ink541.xml"/><Relationship Id="rId9" Type="http://schemas.openxmlformats.org/officeDocument/2006/relationships/image" Target="../media/image327.png"/><Relationship Id="rId210" Type="http://schemas.openxmlformats.org/officeDocument/2006/relationships/customXml" Target="../ink/ink443.xml"/><Relationship Id="rId392" Type="http://schemas.openxmlformats.org/officeDocument/2006/relationships/customXml" Target="../ink/ink534.xml"/><Relationship Id="rId448" Type="http://schemas.openxmlformats.org/officeDocument/2006/relationships/customXml" Target="../ink/ink562.xml"/><Relationship Id="rId252" Type="http://schemas.openxmlformats.org/officeDocument/2006/relationships/customXml" Target="../ink/ink464.xml"/><Relationship Id="rId294" Type="http://schemas.openxmlformats.org/officeDocument/2006/relationships/customXml" Target="../ink/ink485.xml"/><Relationship Id="rId308" Type="http://schemas.openxmlformats.org/officeDocument/2006/relationships/customXml" Target="../ink/ink492.xml"/><Relationship Id="rId47" Type="http://schemas.openxmlformats.org/officeDocument/2006/relationships/image" Target="../media/image346.png"/><Relationship Id="rId89" Type="http://schemas.openxmlformats.org/officeDocument/2006/relationships/image" Target="../media/image367.png"/><Relationship Id="rId112" Type="http://schemas.openxmlformats.org/officeDocument/2006/relationships/customXml" Target="../ink/ink394.xml"/><Relationship Id="rId154" Type="http://schemas.openxmlformats.org/officeDocument/2006/relationships/customXml" Target="../ink/ink415.xml"/><Relationship Id="rId361" Type="http://schemas.openxmlformats.org/officeDocument/2006/relationships/image" Target="../media/image503.png"/><Relationship Id="rId196" Type="http://schemas.openxmlformats.org/officeDocument/2006/relationships/customXml" Target="../ink/ink436.xml"/><Relationship Id="rId417" Type="http://schemas.openxmlformats.org/officeDocument/2006/relationships/image" Target="../media/image531.png"/><Relationship Id="rId459" Type="http://schemas.openxmlformats.org/officeDocument/2006/relationships/image" Target="../media/image552.png"/><Relationship Id="rId16" Type="http://schemas.openxmlformats.org/officeDocument/2006/relationships/customXml" Target="../ink/ink346.xml"/><Relationship Id="rId221" Type="http://schemas.openxmlformats.org/officeDocument/2006/relationships/image" Target="../media/image433.png"/><Relationship Id="rId263" Type="http://schemas.openxmlformats.org/officeDocument/2006/relationships/image" Target="../media/image454.png"/><Relationship Id="rId319" Type="http://schemas.openxmlformats.org/officeDocument/2006/relationships/image" Target="../media/image482.png"/><Relationship Id="rId470" Type="http://schemas.openxmlformats.org/officeDocument/2006/relationships/customXml" Target="../ink/ink573.xml"/><Relationship Id="rId58" Type="http://schemas.openxmlformats.org/officeDocument/2006/relationships/customXml" Target="../ink/ink367.xml"/><Relationship Id="rId123" Type="http://schemas.openxmlformats.org/officeDocument/2006/relationships/image" Target="../media/image384.png"/><Relationship Id="rId330" Type="http://schemas.openxmlformats.org/officeDocument/2006/relationships/customXml" Target="../ink/ink503.xml"/><Relationship Id="rId165" Type="http://schemas.openxmlformats.org/officeDocument/2006/relationships/image" Target="../media/image405.png"/><Relationship Id="rId372" Type="http://schemas.openxmlformats.org/officeDocument/2006/relationships/customXml" Target="../ink/ink524.xml"/><Relationship Id="rId428" Type="http://schemas.openxmlformats.org/officeDocument/2006/relationships/customXml" Target="../ink/ink552.xml"/><Relationship Id="rId232" Type="http://schemas.openxmlformats.org/officeDocument/2006/relationships/customXml" Target="../ink/ink454.xml"/><Relationship Id="rId274" Type="http://schemas.openxmlformats.org/officeDocument/2006/relationships/customXml" Target="../ink/ink475.xml"/><Relationship Id="rId481" Type="http://schemas.openxmlformats.org/officeDocument/2006/relationships/image" Target="../media/image563.png"/><Relationship Id="rId27" Type="http://schemas.openxmlformats.org/officeDocument/2006/relationships/image" Target="../media/image336.png"/><Relationship Id="rId69" Type="http://schemas.openxmlformats.org/officeDocument/2006/relationships/image" Target="../media/image357.png"/><Relationship Id="rId134" Type="http://schemas.openxmlformats.org/officeDocument/2006/relationships/customXml" Target="../ink/ink405.xml"/><Relationship Id="rId80" Type="http://schemas.openxmlformats.org/officeDocument/2006/relationships/customXml" Target="../ink/ink378.xml"/><Relationship Id="rId176" Type="http://schemas.openxmlformats.org/officeDocument/2006/relationships/customXml" Target="../ink/ink426.xml"/><Relationship Id="rId341" Type="http://schemas.openxmlformats.org/officeDocument/2006/relationships/image" Target="../media/image493.png"/><Relationship Id="rId383" Type="http://schemas.openxmlformats.org/officeDocument/2006/relationships/image" Target="../media/image514.png"/><Relationship Id="rId439" Type="http://schemas.openxmlformats.org/officeDocument/2006/relationships/image" Target="../media/image542.png"/><Relationship Id="rId201" Type="http://schemas.openxmlformats.org/officeDocument/2006/relationships/image" Target="../media/image423.png"/><Relationship Id="rId243" Type="http://schemas.openxmlformats.org/officeDocument/2006/relationships/image" Target="../media/image444.png"/><Relationship Id="rId285" Type="http://schemas.openxmlformats.org/officeDocument/2006/relationships/image" Target="../media/image465.png"/><Relationship Id="rId450" Type="http://schemas.openxmlformats.org/officeDocument/2006/relationships/customXml" Target="../ink/ink563.xml"/><Relationship Id="rId38" Type="http://schemas.openxmlformats.org/officeDocument/2006/relationships/customXml" Target="../ink/ink357.xml"/><Relationship Id="rId103" Type="http://schemas.openxmlformats.org/officeDocument/2006/relationships/image" Target="../media/image374.png"/><Relationship Id="rId310" Type="http://schemas.openxmlformats.org/officeDocument/2006/relationships/customXml" Target="../ink/ink493.xml"/><Relationship Id="rId492" Type="http://schemas.openxmlformats.org/officeDocument/2006/relationships/customXml" Target="../ink/ink584.xml"/><Relationship Id="rId91" Type="http://schemas.openxmlformats.org/officeDocument/2006/relationships/image" Target="../media/image368.png"/><Relationship Id="rId145" Type="http://schemas.openxmlformats.org/officeDocument/2006/relationships/image" Target="../media/image395.png"/><Relationship Id="rId187" Type="http://schemas.openxmlformats.org/officeDocument/2006/relationships/image" Target="../media/image416.png"/><Relationship Id="rId352" Type="http://schemas.openxmlformats.org/officeDocument/2006/relationships/customXml" Target="../ink/ink514.xml"/><Relationship Id="rId394" Type="http://schemas.openxmlformats.org/officeDocument/2006/relationships/customXml" Target="../ink/ink535.xml"/><Relationship Id="rId408" Type="http://schemas.openxmlformats.org/officeDocument/2006/relationships/customXml" Target="../ink/ink542.xml"/><Relationship Id="rId212" Type="http://schemas.openxmlformats.org/officeDocument/2006/relationships/customXml" Target="../ink/ink444.xml"/><Relationship Id="rId254" Type="http://schemas.openxmlformats.org/officeDocument/2006/relationships/customXml" Target="../ink/ink465.xml"/><Relationship Id="rId49" Type="http://schemas.openxmlformats.org/officeDocument/2006/relationships/image" Target="../media/image347.png"/><Relationship Id="rId114" Type="http://schemas.openxmlformats.org/officeDocument/2006/relationships/customXml" Target="../ink/ink395.xml"/><Relationship Id="rId296" Type="http://schemas.openxmlformats.org/officeDocument/2006/relationships/customXml" Target="../ink/ink486.xml"/><Relationship Id="rId461" Type="http://schemas.openxmlformats.org/officeDocument/2006/relationships/image" Target="../media/image553.png"/><Relationship Id="rId60" Type="http://schemas.openxmlformats.org/officeDocument/2006/relationships/customXml" Target="../ink/ink368.xml"/><Relationship Id="rId156" Type="http://schemas.openxmlformats.org/officeDocument/2006/relationships/customXml" Target="../ink/ink416.xml"/><Relationship Id="rId198" Type="http://schemas.openxmlformats.org/officeDocument/2006/relationships/customXml" Target="../ink/ink437.xml"/><Relationship Id="rId321" Type="http://schemas.openxmlformats.org/officeDocument/2006/relationships/image" Target="../media/image483.png"/><Relationship Id="rId363" Type="http://schemas.openxmlformats.org/officeDocument/2006/relationships/image" Target="../media/image504.png"/><Relationship Id="rId419" Type="http://schemas.openxmlformats.org/officeDocument/2006/relationships/image" Target="../media/image532.png"/><Relationship Id="rId223" Type="http://schemas.openxmlformats.org/officeDocument/2006/relationships/image" Target="../media/image434.png"/><Relationship Id="rId430" Type="http://schemas.openxmlformats.org/officeDocument/2006/relationships/customXml" Target="../ink/ink553.xml"/><Relationship Id="rId18" Type="http://schemas.openxmlformats.org/officeDocument/2006/relationships/customXml" Target="../ink/ink347.xml"/><Relationship Id="rId265" Type="http://schemas.openxmlformats.org/officeDocument/2006/relationships/image" Target="../media/image455.png"/><Relationship Id="rId472" Type="http://schemas.openxmlformats.org/officeDocument/2006/relationships/customXml" Target="../ink/ink574.xml"/><Relationship Id="rId125" Type="http://schemas.openxmlformats.org/officeDocument/2006/relationships/image" Target="../media/image385.png"/><Relationship Id="rId167" Type="http://schemas.openxmlformats.org/officeDocument/2006/relationships/image" Target="../media/image406.png"/><Relationship Id="rId332" Type="http://schemas.openxmlformats.org/officeDocument/2006/relationships/customXml" Target="../ink/ink504.xml"/><Relationship Id="rId374" Type="http://schemas.openxmlformats.org/officeDocument/2006/relationships/customXml" Target="../ink/ink525.xml"/><Relationship Id="rId71" Type="http://schemas.openxmlformats.org/officeDocument/2006/relationships/image" Target="../media/image358.png"/><Relationship Id="rId234" Type="http://schemas.openxmlformats.org/officeDocument/2006/relationships/customXml" Target="../ink/ink455.xml"/><Relationship Id="rId2" Type="http://schemas.openxmlformats.org/officeDocument/2006/relationships/customXml" Target="../ink/ink339.xml"/><Relationship Id="rId29" Type="http://schemas.openxmlformats.org/officeDocument/2006/relationships/image" Target="../media/image337.png"/><Relationship Id="rId276" Type="http://schemas.openxmlformats.org/officeDocument/2006/relationships/customXml" Target="../ink/ink476.xml"/><Relationship Id="rId441" Type="http://schemas.openxmlformats.org/officeDocument/2006/relationships/image" Target="../media/image543.png"/><Relationship Id="rId483" Type="http://schemas.openxmlformats.org/officeDocument/2006/relationships/image" Target="../media/image564.png"/><Relationship Id="rId40" Type="http://schemas.openxmlformats.org/officeDocument/2006/relationships/customXml" Target="../ink/ink358.xml"/><Relationship Id="rId136" Type="http://schemas.openxmlformats.org/officeDocument/2006/relationships/customXml" Target="../ink/ink406.xml"/><Relationship Id="rId178" Type="http://schemas.openxmlformats.org/officeDocument/2006/relationships/customXml" Target="../ink/ink427.xml"/><Relationship Id="rId301" Type="http://schemas.openxmlformats.org/officeDocument/2006/relationships/image" Target="../media/image473.png"/><Relationship Id="rId343" Type="http://schemas.openxmlformats.org/officeDocument/2006/relationships/image" Target="../media/image494.png"/><Relationship Id="rId82" Type="http://schemas.openxmlformats.org/officeDocument/2006/relationships/customXml" Target="../ink/ink379.xml"/><Relationship Id="rId203" Type="http://schemas.openxmlformats.org/officeDocument/2006/relationships/image" Target="../media/image424.png"/><Relationship Id="rId385" Type="http://schemas.openxmlformats.org/officeDocument/2006/relationships/image" Target="../media/image515.png"/><Relationship Id="rId245" Type="http://schemas.openxmlformats.org/officeDocument/2006/relationships/image" Target="../media/image445.png"/><Relationship Id="rId287" Type="http://schemas.openxmlformats.org/officeDocument/2006/relationships/image" Target="../media/image466.png"/><Relationship Id="rId410" Type="http://schemas.openxmlformats.org/officeDocument/2006/relationships/customXml" Target="../ink/ink543.xml"/><Relationship Id="rId452" Type="http://schemas.openxmlformats.org/officeDocument/2006/relationships/customXml" Target="../ink/ink564.xml"/><Relationship Id="rId494" Type="http://schemas.openxmlformats.org/officeDocument/2006/relationships/customXml" Target="../ink/ink585.xml"/><Relationship Id="rId105" Type="http://schemas.openxmlformats.org/officeDocument/2006/relationships/image" Target="../media/image375.png"/><Relationship Id="rId147" Type="http://schemas.openxmlformats.org/officeDocument/2006/relationships/image" Target="../media/image396.png"/><Relationship Id="rId312" Type="http://schemas.openxmlformats.org/officeDocument/2006/relationships/customXml" Target="../ink/ink494.xml"/><Relationship Id="rId354" Type="http://schemas.openxmlformats.org/officeDocument/2006/relationships/customXml" Target="../ink/ink515.xml"/><Relationship Id="rId51" Type="http://schemas.openxmlformats.org/officeDocument/2006/relationships/image" Target="../media/image348.png"/><Relationship Id="rId93" Type="http://schemas.openxmlformats.org/officeDocument/2006/relationships/image" Target="../media/image369.png"/><Relationship Id="rId189" Type="http://schemas.openxmlformats.org/officeDocument/2006/relationships/image" Target="../media/image417.png"/><Relationship Id="rId396" Type="http://schemas.openxmlformats.org/officeDocument/2006/relationships/customXml" Target="../ink/ink536.xml"/><Relationship Id="rId214" Type="http://schemas.openxmlformats.org/officeDocument/2006/relationships/customXml" Target="../ink/ink445.xml"/><Relationship Id="rId256" Type="http://schemas.openxmlformats.org/officeDocument/2006/relationships/customXml" Target="../ink/ink466.xml"/><Relationship Id="rId298" Type="http://schemas.openxmlformats.org/officeDocument/2006/relationships/customXml" Target="../ink/ink487.xml"/><Relationship Id="rId421" Type="http://schemas.openxmlformats.org/officeDocument/2006/relationships/image" Target="../media/image533.png"/><Relationship Id="rId463" Type="http://schemas.openxmlformats.org/officeDocument/2006/relationships/image" Target="../media/image554.png"/><Relationship Id="rId116" Type="http://schemas.openxmlformats.org/officeDocument/2006/relationships/customXml" Target="../ink/ink396.xml"/><Relationship Id="rId158" Type="http://schemas.openxmlformats.org/officeDocument/2006/relationships/customXml" Target="../ink/ink417.xml"/><Relationship Id="rId323" Type="http://schemas.openxmlformats.org/officeDocument/2006/relationships/image" Target="../media/image484.png"/><Relationship Id="rId20" Type="http://schemas.openxmlformats.org/officeDocument/2006/relationships/customXml" Target="../ink/ink348.xml"/><Relationship Id="rId62" Type="http://schemas.openxmlformats.org/officeDocument/2006/relationships/customXml" Target="../ink/ink369.xml"/><Relationship Id="rId365" Type="http://schemas.openxmlformats.org/officeDocument/2006/relationships/image" Target="../media/image505.png"/><Relationship Id="rId225" Type="http://schemas.openxmlformats.org/officeDocument/2006/relationships/image" Target="../media/image435.png"/><Relationship Id="rId267" Type="http://schemas.openxmlformats.org/officeDocument/2006/relationships/image" Target="../media/image456.png"/><Relationship Id="rId432" Type="http://schemas.openxmlformats.org/officeDocument/2006/relationships/customXml" Target="../ink/ink554.xml"/><Relationship Id="rId474" Type="http://schemas.openxmlformats.org/officeDocument/2006/relationships/customXml" Target="../ink/ink575.xml"/><Relationship Id="rId106" Type="http://schemas.openxmlformats.org/officeDocument/2006/relationships/customXml" Target="../ink/ink391.xml"/><Relationship Id="rId127" Type="http://schemas.openxmlformats.org/officeDocument/2006/relationships/image" Target="../media/image386.png"/><Relationship Id="rId313" Type="http://schemas.openxmlformats.org/officeDocument/2006/relationships/image" Target="../media/image479.png"/><Relationship Id="rId495" Type="http://schemas.openxmlformats.org/officeDocument/2006/relationships/image" Target="../media/image570.png"/><Relationship Id="rId10" Type="http://schemas.openxmlformats.org/officeDocument/2006/relationships/customXml" Target="../ink/ink343.xml"/><Relationship Id="rId31" Type="http://schemas.openxmlformats.org/officeDocument/2006/relationships/image" Target="../media/image338.png"/><Relationship Id="rId52" Type="http://schemas.openxmlformats.org/officeDocument/2006/relationships/customXml" Target="../ink/ink364.xml"/><Relationship Id="rId73" Type="http://schemas.openxmlformats.org/officeDocument/2006/relationships/image" Target="../media/image359.png"/><Relationship Id="rId94" Type="http://schemas.openxmlformats.org/officeDocument/2006/relationships/customXml" Target="../ink/ink385.xml"/><Relationship Id="rId148" Type="http://schemas.openxmlformats.org/officeDocument/2006/relationships/customXml" Target="../ink/ink412.xml"/><Relationship Id="rId169" Type="http://schemas.openxmlformats.org/officeDocument/2006/relationships/image" Target="../media/image407.png"/><Relationship Id="rId334" Type="http://schemas.openxmlformats.org/officeDocument/2006/relationships/customXml" Target="../ink/ink505.xml"/><Relationship Id="rId355" Type="http://schemas.openxmlformats.org/officeDocument/2006/relationships/image" Target="../media/image500.png"/><Relationship Id="rId376" Type="http://schemas.openxmlformats.org/officeDocument/2006/relationships/customXml" Target="../ink/ink526.xml"/><Relationship Id="rId397" Type="http://schemas.openxmlformats.org/officeDocument/2006/relationships/image" Target="../media/image521.png"/><Relationship Id="rId4" Type="http://schemas.openxmlformats.org/officeDocument/2006/relationships/customXml" Target="../ink/ink340.xml"/><Relationship Id="rId180" Type="http://schemas.openxmlformats.org/officeDocument/2006/relationships/customXml" Target="../ink/ink428.xml"/><Relationship Id="rId215" Type="http://schemas.openxmlformats.org/officeDocument/2006/relationships/image" Target="../media/image430.png"/><Relationship Id="rId236" Type="http://schemas.openxmlformats.org/officeDocument/2006/relationships/customXml" Target="../ink/ink456.xml"/><Relationship Id="rId257" Type="http://schemas.openxmlformats.org/officeDocument/2006/relationships/image" Target="../media/image451.png"/><Relationship Id="rId278" Type="http://schemas.openxmlformats.org/officeDocument/2006/relationships/customXml" Target="../ink/ink477.xml"/><Relationship Id="rId401" Type="http://schemas.openxmlformats.org/officeDocument/2006/relationships/image" Target="../media/image523.png"/><Relationship Id="rId422" Type="http://schemas.openxmlformats.org/officeDocument/2006/relationships/customXml" Target="../ink/ink549.xml"/><Relationship Id="rId443" Type="http://schemas.openxmlformats.org/officeDocument/2006/relationships/image" Target="../media/image544.png"/><Relationship Id="rId464" Type="http://schemas.openxmlformats.org/officeDocument/2006/relationships/customXml" Target="../ink/ink570.xml"/><Relationship Id="rId303" Type="http://schemas.openxmlformats.org/officeDocument/2006/relationships/image" Target="../media/image474.png"/><Relationship Id="rId485" Type="http://schemas.openxmlformats.org/officeDocument/2006/relationships/image" Target="../media/image565.png"/><Relationship Id="rId42" Type="http://schemas.openxmlformats.org/officeDocument/2006/relationships/customXml" Target="../ink/ink359.xml"/><Relationship Id="rId84" Type="http://schemas.openxmlformats.org/officeDocument/2006/relationships/customXml" Target="../ink/ink380.xml"/><Relationship Id="rId138" Type="http://schemas.openxmlformats.org/officeDocument/2006/relationships/customXml" Target="../ink/ink407.xml"/><Relationship Id="rId345" Type="http://schemas.openxmlformats.org/officeDocument/2006/relationships/image" Target="../media/image495.png"/><Relationship Id="rId387" Type="http://schemas.openxmlformats.org/officeDocument/2006/relationships/image" Target="../media/image516.png"/><Relationship Id="rId191" Type="http://schemas.openxmlformats.org/officeDocument/2006/relationships/image" Target="../media/image418.png"/><Relationship Id="rId205" Type="http://schemas.openxmlformats.org/officeDocument/2006/relationships/image" Target="../media/image425.png"/><Relationship Id="rId247" Type="http://schemas.openxmlformats.org/officeDocument/2006/relationships/image" Target="../media/image446.png"/><Relationship Id="rId412" Type="http://schemas.openxmlformats.org/officeDocument/2006/relationships/customXml" Target="../ink/ink544.xml"/><Relationship Id="rId107" Type="http://schemas.openxmlformats.org/officeDocument/2006/relationships/image" Target="../media/image376.png"/><Relationship Id="rId289" Type="http://schemas.openxmlformats.org/officeDocument/2006/relationships/image" Target="../media/image467.png"/><Relationship Id="rId454" Type="http://schemas.openxmlformats.org/officeDocument/2006/relationships/customXml" Target="../ink/ink565.xml"/><Relationship Id="rId496" Type="http://schemas.openxmlformats.org/officeDocument/2006/relationships/customXml" Target="../ink/ink586.xml"/><Relationship Id="rId11" Type="http://schemas.openxmlformats.org/officeDocument/2006/relationships/image" Target="../media/image328.png"/><Relationship Id="rId53" Type="http://schemas.openxmlformats.org/officeDocument/2006/relationships/image" Target="../media/image349.png"/><Relationship Id="rId149" Type="http://schemas.openxmlformats.org/officeDocument/2006/relationships/image" Target="../media/image397.png"/><Relationship Id="rId314" Type="http://schemas.openxmlformats.org/officeDocument/2006/relationships/customXml" Target="../ink/ink495.xml"/><Relationship Id="rId356" Type="http://schemas.openxmlformats.org/officeDocument/2006/relationships/customXml" Target="../ink/ink516.xml"/><Relationship Id="rId398" Type="http://schemas.openxmlformats.org/officeDocument/2006/relationships/customXml" Target="../ink/ink537.xml"/><Relationship Id="rId95" Type="http://schemas.openxmlformats.org/officeDocument/2006/relationships/image" Target="../media/image370.png"/><Relationship Id="rId160" Type="http://schemas.openxmlformats.org/officeDocument/2006/relationships/customXml" Target="../ink/ink418.xml"/><Relationship Id="rId216" Type="http://schemas.openxmlformats.org/officeDocument/2006/relationships/customXml" Target="../ink/ink446.xml"/><Relationship Id="rId423" Type="http://schemas.openxmlformats.org/officeDocument/2006/relationships/image" Target="../media/image534.png"/><Relationship Id="rId258" Type="http://schemas.openxmlformats.org/officeDocument/2006/relationships/customXml" Target="../ink/ink467.xml"/><Relationship Id="rId465" Type="http://schemas.openxmlformats.org/officeDocument/2006/relationships/image" Target="../media/image555.png"/><Relationship Id="rId22" Type="http://schemas.openxmlformats.org/officeDocument/2006/relationships/customXml" Target="../ink/ink349.xml"/><Relationship Id="rId64" Type="http://schemas.openxmlformats.org/officeDocument/2006/relationships/customXml" Target="../ink/ink370.xml"/><Relationship Id="rId118" Type="http://schemas.openxmlformats.org/officeDocument/2006/relationships/customXml" Target="../ink/ink397.xml"/><Relationship Id="rId325" Type="http://schemas.openxmlformats.org/officeDocument/2006/relationships/image" Target="../media/image485.png"/><Relationship Id="rId367" Type="http://schemas.openxmlformats.org/officeDocument/2006/relationships/image" Target="../media/image506.png"/><Relationship Id="rId171" Type="http://schemas.openxmlformats.org/officeDocument/2006/relationships/image" Target="../media/image408.png"/><Relationship Id="rId227" Type="http://schemas.openxmlformats.org/officeDocument/2006/relationships/image" Target="../media/image436.png"/><Relationship Id="rId269" Type="http://schemas.openxmlformats.org/officeDocument/2006/relationships/image" Target="../media/image457.png"/><Relationship Id="rId434" Type="http://schemas.openxmlformats.org/officeDocument/2006/relationships/customXml" Target="../ink/ink555.xml"/><Relationship Id="rId476" Type="http://schemas.openxmlformats.org/officeDocument/2006/relationships/customXml" Target="../ink/ink576.xml"/><Relationship Id="rId33" Type="http://schemas.openxmlformats.org/officeDocument/2006/relationships/image" Target="../media/image339.png"/><Relationship Id="rId129" Type="http://schemas.openxmlformats.org/officeDocument/2006/relationships/image" Target="../media/image387.png"/><Relationship Id="rId280" Type="http://schemas.openxmlformats.org/officeDocument/2006/relationships/customXml" Target="../ink/ink478.xml"/><Relationship Id="rId336" Type="http://schemas.openxmlformats.org/officeDocument/2006/relationships/customXml" Target="../ink/ink506.xml"/><Relationship Id="rId75" Type="http://schemas.openxmlformats.org/officeDocument/2006/relationships/image" Target="../media/image360.png"/><Relationship Id="rId140" Type="http://schemas.openxmlformats.org/officeDocument/2006/relationships/customXml" Target="../ink/ink408.xml"/><Relationship Id="rId182" Type="http://schemas.openxmlformats.org/officeDocument/2006/relationships/customXml" Target="../ink/ink429.xml"/><Relationship Id="rId378" Type="http://schemas.openxmlformats.org/officeDocument/2006/relationships/customXml" Target="../ink/ink527.xml"/><Relationship Id="rId403" Type="http://schemas.openxmlformats.org/officeDocument/2006/relationships/image" Target="../media/image524.png"/><Relationship Id="rId6" Type="http://schemas.openxmlformats.org/officeDocument/2006/relationships/customXml" Target="../ink/ink341.xml"/><Relationship Id="rId238" Type="http://schemas.openxmlformats.org/officeDocument/2006/relationships/customXml" Target="../ink/ink457.xml"/><Relationship Id="rId445" Type="http://schemas.openxmlformats.org/officeDocument/2006/relationships/image" Target="../media/image545.png"/><Relationship Id="rId487" Type="http://schemas.openxmlformats.org/officeDocument/2006/relationships/image" Target="../media/image566.png"/><Relationship Id="rId291" Type="http://schemas.openxmlformats.org/officeDocument/2006/relationships/image" Target="../media/image468.png"/><Relationship Id="rId305" Type="http://schemas.openxmlformats.org/officeDocument/2006/relationships/image" Target="../media/image475.png"/><Relationship Id="rId347" Type="http://schemas.openxmlformats.org/officeDocument/2006/relationships/image" Target="../media/image496.png"/><Relationship Id="rId44" Type="http://schemas.openxmlformats.org/officeDocument/2006/relationships/customXml" Target="../ink/ink360.xml"/><Relationship Id="rId86" Type="http://schemas.openxmlformats.org/officeDocument/2006/relationships/customXml" Target="../ink/ink381.xml"/><Relationship Id="rId151" Type="http://schemas.openxmlformats.org/officeDocument/2006/relationships/image" Target="../media/image398.png"/><Relationship Id="rId389" Type="http://schemas.openxmlformats.org/officeDocument/2006/relationships/image" Target="../media/image517.png"/><Relationship Id="rId193" Type="http://schemas.openxmlformats.org/officeDocument/2006/relationships/image" Target="../media/image419.png"/><Relationship Id="rId207" Type="http://schemas.openxmlformats.org/officeDocument/2006/relationships/image" Target="../media/image426.png"/><Relationship Id="rId249" Type="http://schemas.openxmlformats.org/officeDocument/2006/relationships/image" Target="../media/image447.png"/><Relationship Id="rId414" Type="http://schemas.openxmlformats.org/officeDocument/2006/relationships/customXml" Target="../ink/ink545.xml"/><Relationship Id="rId456" Type="http://schemas.openxmlformats.org/officeDocument/2006/relationships/customXml" Target="../ink/ink566.xml"/><Relationship Id="rId498" Type="http://schemas.openxmlformats.org/officeDocument/2006/relationships/customXml" Target="../ink/ink587.xml"/><Relationship Id="rId13" Type="http://schemas.openxmlformats.org/officeDocument/2006/relationships/image" Target="../media/image329.png"/><Relationship Id="rId109" Type="http://schemas.openxmlformats.org/officeDocument/2006/relationships/image" Target="../media/image377.png"/><Relationship Id="rId260" Type="http://schemas.openxmlformats.org/officeDocument/2006/relationships/customXml" Target="../ink/ink468.xml"/><Relationship Id="rId316" Type="http://schemas.openxmlformats.org/officeDocument/2006/relationships/customXml" Target="../ink/ink496.xml"/><Relationship Id="rId55" Type="http://schemas.openxmlformats.org/officeDocument/2006/relationships/image" Target="../media/image350.png"/><Relationship Id="rId97" Type="http://schemas.openxmlformats.org/officeDocument/2006/relationships/image" Target="../media/image371.png"/><Relationship Id="rId120" Type="http://schemas.openxmlformats.org/officeDocument/2006/relationships/customXml" Target="../ink/ink398.xml"/><Relationship Id="rId358" Type="http://schemas.openxmlformats.org/officeDocument/2006/relationships/customXml" Target="../ink/ink517.xml"/><Relationship Id="rId162" Type="http://schemas.openxmlformats.org/officeDocument/2006/relationships/customXml" Target="../ink/ink419.xml"/><Relationship Id="rId218" Type="http://schemas.openxmlformats.org/officeDocument/2006/relationships/customXml" Target="../ink/ink447.xml"/><Relationship Id="rId425" Type="http://schemas.openxmlformats.org/officeDocument/2006/relationships/image" Target="../media/image535.png"/><Relationship Id="rId467" Type="http://schemas.openxmlformats.org/officeDocument/2006/relationships/image" Target="../media/image556.png"/><Relationship Id="rId271" Type="http://schemas.openxmlformats.org/officeDocument/2006/relationships/image" Target="../media/image458.png"/><Relationship Id="rId24" Type="http://schemas.openxmlformats.org/officeDocument/2006/relationships/customXml" Target="../ink/ink350.xml"/><Relationship Id="rId66" Type="http://schemas.openxmlformats.org/officeDocument/2006/relationships/customXml" Target="../ink/ink371.xml"/><Relationship Id="rId131" Type="http://schemas.openxmlformats.org/officeDocument/2006/relationships/image" Target="../media/image388.png"/><Relationship Id="rId327" Type="http://schemas.openxmlformats.org/officeDocument/2006/relationships/image" Target="../media/image486.png"/><Relationship Id="rId369" Type="http://schemas.openxmlformats.org/officeDocument/2006/relationships/image" Target="../media/image507.png"/><Relationship Id="rId173" Type="http://schemas.openxmlformats.org/officeDocument/2006/relationships/image" Target="../media/image409.png"/><Relationship Id="rId229" Type="http://schemas.openxmlformats.org/officeDocument/2006/relationships/image" Target="../media/image437.png"/><Relationship Id="rId380" Type="http://schemas.openxmlformats.org/officeDocument/2006/relationships/customXml" Target="../ink/ink528.xml"/><Relationship Id="rId436" Type="http://schemas.openxmlformats.org/officeDocument/2006/relationships/customXml" Target="../ink/ink556.xml"/><Relationship Id="rId240" Type="http://schemas.openxmlformats.org/officeDocument/2006/relationships/customXml" Target="../ink/ink458.xml"/><Relationship Id="rId478" Type="http://schemas.openxmlformats.org/officeDocument/2006/relationships/customXml" Target="../ink/ink577.xml"/><Relationship Id="rId35" Type="http://schemas.openxmlformats.org/officeDocument/2006/relationships/image" Target="../media/image340.png"/><Relationship Id="rId77" Type="http://schemas.openxmlformats.org/officeDocument/2006/relationships/image" Target="../media/image361.png"/><Relationship Id="rId100" Type="http://schemas.openxmlformats.org/officeDocument/2006/relationships/customXml" Target="../ink/ink388.xml"/><Relationship Id="rId282" Type="http://schemas.openxmlformats.org/officeDocument/2006/relationships/customXml" Target="../ink/ink479.xml"/><Relationship Id="rId338" Type="http://schemas.openxmlformats.org/officeDocument/2006/relationships/customXml" Target="../ink/ink507.xml"/><Relationship Id="rId8" Type="http://schemas.openxmlformats.org/officeDocument/2006/relationships/customXml" Target="../ink/ink342.xml"/><Relationship Id="rId142" Type="http://schemas.openxmlformats.org/officeDocument/2006/relationships/customXml" Target="../ink/ink409.xml"/><Relationship Id="rId184" Type="http://schemas.openxmlformats.org/officeDocument/2006/relationships/customXml" Target="../ink/ink430.xml"/><Relationship Id="rId391" Type="http://schemas.openxmlformats.org/officeDocument/2006/relationships/image" Target="../media/image518.png"/><Relationship Id="rId405" Type="http://schemas.openxmlformats.org/officeDocument/2006/relationships/image" Target="../media/image525.png"/><Relationship Id="rId447" Type="http://schemas.openxmlformats.org/officeDocument/2006/relationships/image" Target="../media/image546.png"/><Relationship Id="rId251" Type="http://schemas.openxmlformats.org/officeDocument/2006/relationships/image" Target="../media/image448.png"/><Relationship Id="rId489" Type="http://schemas.openxmlformats.org/officeDocument/2006/relationships/image" Target="../media/image567.png"/><Relationship Id="rId46" Type="http://schemas.openxmlformats.org/officeDocument/2006/relationships/customXml" Target="../ink/ink361.xml"/><Relationship Id="rId293" Type="http://schemas.openxmlformats.org/officeDocument/2006/relationships/image" Target="../media/image469.png"/><Relationship Id="rId307" Type="http://schemas.openxmlformats.org/officeDocument/2006/relationships/image" Target="../media/image476.png"/><Relationship Id="rId349" Type="http://schemas.openxmlformats.org/officeDocument/2006/relationships/image" Target="../media/image497.png"/><Relationship Id="rId88" Type="http://schemas.openxmlformats.org/officeDocument/2006/relationships/customXml" Target="../ink/ink382.xml"/><Relationship Id="rId111" Type="http://schemas.openxmlformats.org/officeDocument/2006/relationships/image" Target="../media/image378.png"/><Relationship Id="rId153" Type="http://schemas.openxmlformats.org/officeDocument/2006/relationships/image" Target="../media/image399.png"/><Relationship Id="rId195" Type="http://schemas.openxmlformats.org/officeDocument/2006/relationships/image" Target="../media/image420.png"/><Relationship Id="rId209" Type="http://schemas.openxmlformats.org/officeDocument/2006/relationships/image" Target="../media/image427.png"/><Relationship Id="rId360" Type="http://schemas.openxmlformats.org/officeDocument/2006/relationships/customXml" Target="../ink/ink518.xml"/><Relationship Id="rId416" Type="http://schemas.openxmlformats.org/officeDocument/2006/relationships/customXml" Target="../ink/ink546.xml"/><Relationship Id="rId220" Type="http://schemas.openxmlformats.org/officeDocument/2006/relationships/customXml" Target="../ink/ink448.xml"/><Relationship Id="rId458" Type="http://schemas.openxmlformats.org/officeDocument/2006/relationships/customXml" Target="../ink/ink567.xml"/><Relationship Id="rId15" Type="http://schemas.openxmlformats.org/officeDocument/2006/relationships/image" Target="../media/image330.png"/><Relationship Id="rId57" Type="http://schemas.openxmlformats.org/officeDocument/2006/relationships/image" Target="../media/image351.png"/><Relationship Id="rId262" Type="http://schemas.openxmlformats.org/officeDocument/2006/relationships/customXml" Target="../ink/ink469.xml"/><Relationship Id="rId318" Type="http://schemas.openxmlformats.org/officeDocument/2006/relationships/customXml" Target="../ink/ink497.xml"/><Relationship Id="rId99" Type="http://schemas.openxmlformats.org/officeDocument/2006/relationships/image" Target="../media/image372.png"/><Relationship Id="rId122" Type="http://schemas.openxmlformats.org/officeDocument/2006/relationships/customXml" Target="../ink/ink399.xml"/><Relationship Id="rId164" Type="http://schemas.openxmlformats.org/officeDocument/2006/relationships/customXml" Target="../ink/ink420.xml"/><Relationship Id="rId371" Type="http://schemas.openxmlformats.org/officeDocument/2006/relationships/image" Target="../media/image508.png"/><Relationship Id="rId427" Type="http://schemas.openxmlformats.org/officeDocument/2006/relationships/image" Target="../media/image536.png"/><Relationship Id="rId469" Type="http://schemas.openxmlformats.org/officeDocument/2006/relationships/image" Target="../media/image557.png"/><Relationship Id="rId26" Type="http://schemas.openxmlformats.org/officeDocument/2006/relationships/customXml" Target="../ink/ink351.xml"/><Relationship Id="rId231" Type="http://schemas.openxmlformats.org/officeDocument/2006/relationships/image" Target="../media/image438.png"/><Relationship Id="rId273" Type="http://schemas.openxmlformats.org/officeDocument/2006/relationships/image" Target="../media/image459.png"/><Relationship Id="rId329" Type="http://schemas.openxmlformats.org/officeDocument/2006/relationships/image" Target="../media/image487.png"/><Relationship Id="rId480" Type="http://schemas.openxmlformats.org/officeDocument/2006/relationships/customXml" Target="../ink/ink578.xml"/><Relationship Id="rId68" Type="http://schemas.openxmlformats.org/officeDocument/2006/relationships/customXml" Target="../ink/ink372.xml"/><Relationship Id="rId133" Type="http://schemas.openxmlformats.org/officeDocument/2006/relationships/image" Target="../media/image389.png"/><Relationship Id="rId175" Type="http://schemas.openxmlformats.org/officeDocument/2006/relationships/image" Target="../media/image410.png"/><Relationship Id="rId340" Type="http://schemas.openxmlformats.org/officeDocument/2006/relationships/customXml" Target="../ink/ink508.xml"/><Relationship Id="rId200" Type="http://schemas.openxmlformats.org/officeDocument/2006/relationships/customXml" Target="../ink/ink438.xml"/><Relationship Id="rId382" Type="http://schemas.openxmlformats.org/officeDocument/2006/relationships/customXml" Target="../ink/ink529.xml"/><Relationship Id="rId438" Type="http://schemas.openxmlformats.org/officeDocument/2006/relationships/customXml" Target="../ink/ink557.xml"/><Relationship Id="rId242" Type="http://schemas.openxmlformats.org/officeDocument/2006/relationships/customXml" Target="../ink/ink459.xml"/><Relationship Id="rId284" Type="http://schemas.openxmlformats.org/officeDocument/2006/relationships/customXml" Target="../ink/ink480.xml"/><Relationship Id="rId491" Type="http://schemas.openxmlformats.org/officeDocument/2006/relationships/image" Target="../media/image568.png"/><Relationship Id="rId37" Type="http://schemas.openxmlformats.org/officeDocument/2006/relationships/image" Target="../media/image341.png"/><Relationship Id="rId79" Type="http://schemas.openxmlformats.org/officeDocument/2006/relationships/image" Target="../media/image362.png"/><Relationship Id="rId102" Type="http://schemas.openxmlformats.org/officeDocument/2006/relationships/customXml" Target="../ink/ink389.xml"/><Relationship Id="rId144" Type="http://schemas.openxmlformats.org/officeDocument/2006/relationships/customXml" Target="../ink/ink410.xml"/><Relationship Id="rId90" Type="http://schemas.openxmlformats.org/officeDocument/2006/relationships/customXml" Target="../ink/ink383.xml"/><Relationship Id="rId186" Type="http://schemas.openxmlformats.org/officeDocument/2006/relationships/customXml" Target="../ink/ink431.xml"/><Relationship Id="rId351" Type="http://schemas.openxmlformats.org/officeDocument/2006/relationships/image" Target="../media/image498.png"/><Relationship Id="rId393" Type="http://schemas.openxmlformats.org/officeDocument/2006/relationships/image" Target="../media/image519.png"/><Relationship Id="rId407" Type="http://schemas.openxmlformats.org/officeDocument/2006/relationships/image" Target="../media/image526.png"/><Relationship Id="rId449" Type="http://schemas.openxmlformats.org/officeDocument/2006/relationships/image" Target="../media/image547.png"/><Relationship Id="rId211" Type="http://schemas.openxmlformats.org/officeDocument/2006/relationships/image" Target="../media/image428.png"/><Relationship Id="rId253" Type="http://schemas.openxmlformats.org/officeDocument/2006/relationships/image" Target="../media/image449.png"/><Relationship Id="rId295" Type="http://schemas.openxmlformats.org/officeDocument/2006/relationships/image" Target="../media/image470.png"/><Relationship Id="rId309" Type="http://schemas.openxmlformats.org/officeDocument/2006/relationships/image" Target="../media/image477.png"/><Relationship Id="rId460" Type="http://schemas.openxmlformats.org/officeDocument/2006/relationships/customXml" Target="../ink/ink568.xml"/><Relationship Id="rId48" Type="http://schemas.openxmlformats.org/officeDocument/2006/relationships/customXml" Target="../ink/ink362.xml"/><Relationship Id="rId113" Type="http://schemas.openxmlformats.org/officeDocument/2006/relationships/image" Target="../media/image379.png"/><Relationship Id="rId320" Type="http://schemas.openxmlformats.org/officeDocument/2006/relationships/customXml" Target="../ink/ink498.xml"/><Relationship Id="rId155" Type="http://schemas.openxmlformats.org/officeDocument/2006/relationships/image" Target="../media/image400.png"/><Relationship Id="rId197" Type="http://schemas.openxmlformats.org/officeDocument/2006/relationships/image" Target="../media/image421.png"/><Relationship Id="rId362" Type="http://schemas.openxmlformats.org/officeDocument/2006/relationships/customXml" Target="../ink/ink519.xml"/><Relationship Id="rId418" Type="http://schemas.openxmlformats.org/officeDocument/2006/relationships/customXml" Target="../ink/ink547.xml"/><Relationship Id="rId222" Type="http://schemas.openxmlformats.org/officeDocument/2006/relationships/customXml" Target="../ink/ink449.xml"/><Relationship Id="rId264" Type="http://schemas.openxmlformats.org/officeDocument/2006/relationships/customXml" Target="../ink/ink470.xml"/><Relationship Id="rId471" Type="http://schemas.openxmlformats.org/officeDocument/2006/relationships/image" Target="../media/image558.png"/><Relationship Id="rId17" Type="http://schemas.openxmlformats.org/officeDocument/2006/relationships/image" Target="../media/image331.png"/><Relationship Id="rId59" Type="http://schemas.openxmlformats.org/officeDocument/2006/relationships/image" Target="../media/image352.png"/><Relationship Id="rId124" Type="http://schemas.openxmlformats.org/officeDocument/2006/relationships/customXml" Target="../ink/ink400.xml"/><Relationship Id="rId70" Type="http://schemas.openxmlformats.org/officeDocument/2006/relationships/customXml" Target="../ink/ink373.xml"/><Relationship Id="rId166" Type="http://schemas.openxmlformats.org/officeDocument/2006/relationships/customXml" Target="../ink/ink421.xml"/><Relationship Id="rId331" Type="http://schemas.openxmlformats.org/officeDocument/2006/relationships/image" Target="../media/image488.png"/><Relationship Id="rId373" Type="http://schemas.openxmlformats.org/officeDocument/2006/relationships/image" Target="../media/image509.png"/><Relationship Id="rId429" Type="http://schemas.openxmlformats.org/officeDocument/2006/relationships/image" Target="../media/image537.png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439.png"/><Relationship Id="rId440" Type="http://schemas.openxmlformats.org/officeDocument/2006/relationships/customXml" Target="../ink/ink558.xml"/><Relationship Id="rId28" Type="http://schemas.openxmlformats.org/officeDocument/2006/relationships/customXml" Target="../ink/ink352.xml"/><Relationship Id="rId275" Type="http://schemas.openxmlformats.org/officeDocument/2006/relationships/image" Target="../media/image460.png"/><Relationship Id="rId300" Type="http://schemas.openxmlformats.org/officeDocument/2006/relationships/customXml" Target="../ink/ink488.xml"/><Relationship Id="rId482" Type="http://schemas.openxmlformats.org/officeDocument/2006/relationships/customXml" Target="../ink/ink579.xml"/><Relationship Id="rId81" Type="http://schemas.openxmlformats.org/officeDocument/2006/relationships/image" Target="../media/image363.png"/><Relationship Id="rId135" Type="http://schemas.openxmlformats.org/officeDocument/2006/relationships/image" Target="../media/image390.png"/><Relationship Id="rId177" Type="http://schemas.openxmlformats.org/officeDocument/2006/relationships/image" Target="../media/image411.png"/><Relationship Id="rId342" Type="http://schemas.openxmlformats.org/officeDocument/2006/relationships/customXml" Target="../ink/ink509.xml"/><Relationship Id="rId384" Type="http://schemas.openxmlformats.org/officeDocument/2006/relationships/customXml" Target="../ink/ink530.xml"/><Relationship Id="rId202" Type="http://schemas.openxmlformats.org/officeDocument/2006/relationships/customXml" Target="../ink/ink439.xml"/><Relationship Id="rId244" Type="http://schemas.openxmlformats.org/officeDocument/2006/relationships/customXml" Target="../ink/ink460.xml"/><Relationship Id="rId39" Type="http://schemas.openxmlformats.org/officeDocument/2006/relationships/image" Target="../media/image342.png"/><Relationship Id="rId286" Type="http://schemas.openxmlformats.org/officeDocument/2006/relationships/customXml" Target="../ink/ink481.xml"/><Relationship Id="rId451" Type="http://schemas.openxmlformats.org/officeDocument/2006/relationships/image" Target="../media/image548.png"/><Relationship Id="rId493" Type="http://schemas.openxmlformats.org/officeDocument/2006/relationships/image" Target="../media/image569.png"/><Relationship Id="rId50" Type="http://schemas.openxmlformats.org/officeDocument/2006/relationships/customXml" Target="../ink/ink363.xml"/><Relationship Id="rId104" Type="http://schemas.openxmlformats.org/officeDocument/2006/relationships/customXml" Target="../ink/ink390.xml"/><Relationship Id="rId146" Type="http://schemas.openxmlformats.org/officeDocument/2006/relationships/customXml" Target="../ink/ink411.xml"/><Relationship Id="rId188" Type="http://schemas.openxmlformats.org/officeDocument/2006/relationships/customXml" Target="../ink/ink432.xml"/><Relationship Id="rId311" Type="http://schemas.openxmlformats.org/officeDocument/2006/relationships/image" Target="../media/image478.png"/><Relationship Id="rId353" Type="http://schemas.openxmlformats.org/officeDocument/2006/relationships/image" Target="../media/image499.png"/><Relationship Id="rId395" Type="http://schemas.openxmlformats.org/officeDocument/2006/relationships/image" Target="../media/image520.png"/><Relationship Id="rId409" Type="http://schemas.openxmlformats.org/officeDocument/2006/relationships/image" Target="../media/image527.png"/><Relationship Id="rId92" Type="http://schemas.openxmlformats.org/officeDocument/2006/relationships/customXml" Target="../ink/ink384.xml"/><Relationship Id="rId213" Type="http://schemas.openxmlformats.org/officeDocument/2006/relationships/image" Target="../media/image429.png"/><Relationship Id="rId420" Type="http://schemas.openxmlformats.org/officeDocument/2006/relationships/customXml" Target="../ink/ink548.xml"/><Relationship Id="rId255" Type="http://schemas.openxmlformats.org/officeDocument/2006/relationships/image" Target="../media/image450.png"/><Relationship Id="rId297" Type="http://schemas.openxmlformats.org/officeDocument/2006/relationships/image" Target="../media/image471.png"/><Relationship Id="rId462" Type="http://schemas.openxmlformats.org/officeDocument/2006/relationships/customXml" Target="../ink/ink569.xml"/><Relationship Id="rId115" Type="http://schemas.openxmlformats.org/officeDocument/2006/relationships/image" Target="../media/image380.png"/><Relationship Id="rId157" Type="http://schemas.openxmlformats.org/officeDocument/2006/relationships/image" Target="../media/image401.png"/><Relationship Id="rId322" Type="http://schemas.openxmlformats.org/officeDocument/2006/relationships/customXml" Target="../ink/ink499.xml"/><Relationship Id="rId364" Type="http://schemas.openxmlformats.org/officeDocument/2006/relationships/customXml" Target="../ink/ink520.xml"/><Relationship Id="rId61" Type="http://schemas.openxmlformats.org/officeDocument/2006/relationships/image" Target="../media/image353.png"/><Relationship Id="rId199" Type="http://schemas.openxmlformats.org/officeDocument/2006/relationships/image" Target="../media/image422.png"/><Relationship Id="rId19" Type="http://schemas.openxmlformats.org/officeDocument/2006/relationships/image" Target="../media/image332.png"/><Relationship Id="rId224" Type="http://schemas.openxmlformats.org/officeDocument/2006/relationships/customXml" Target="../ink/ink450.xml"/><Relationship Id="rId266" Type="http://schemas.openxmlformats.org/officeDocument/2006/relationships/customXml" Target="../ink/ink471.xml"/><Relationship Id="rId431" Type="http://schemas.openxmlformats.org/officeDocument/2006/relationships/image" Target="../media/image538.png"/><Relationship Id="rId473" Type="http://schemas.openxmlformats.org/officeDocument/2006/relationships/image" Target="../media/image559.png"/><Relationship Id="rId30" Type="http://schemas.openxmlformats.org/officeDocument/2006/relationships/customXml" Target="../ink/ink353.xml"/><Relationship Id="rId126" Type="http://schemas.openxmlformats.org/officeDocument/2006/relationships/customXml" Target="../ink/ink401.xml"/><Relationship Id="rId168" Type="http://schemas.openxmlformats.org/officeDocument/2006/relationships/customXml" Target="../ink/ink422.xml"/><Relationship Id="rId333" Type="http://schemas.openxmlformats.org/officeDocument/2006/relationships/image" Target="../media/image489.png"/><Relationship Id="rId72" Type="http://schemas.openxmlformats.org/officeDocument/2006/relationships/customXml" Target="../ink/ink374.xml"/><Relationship Id="rId375" Type="http://schemas.openxmlformats.org/officeDocument/2006/relationships/image" Target="../media/image510.png"/><Relationship Id="rId3" Type="http://schemas.openxmlformats.org/officeDocument/2006/relationships/image" Target="../media/image324.png"/><Relationship Id="rId235" Type="http://schemas.openxmlformats.org/officeDocument/2006/relationships/image" Target="../media/image440.png"/><Relationship Id="rId277" Type="http://schemas.openxmlformats.org/officeDocument/2006/relationships/image" Target="../media/image461.png"/><Relationship Id="rId400" Type="http://schemas.openxmlformats.org/officeDocument/2006/relationships/customXml" Target="../ink/ink538.xml"/><Relationship Id="rId442" Type="http://schemas.openxmlformats.org/officeDocument/2006/relationships/customXml" Target="../ink/ink559.xml"/><Relationship Id="rId484" Type="http://schemas.openxmlformats.org/officeDocument/2006/relationships/customXml" Target="../ink/ink580.xml"/><Relationship Id="rId137" Type="http://schemas.openxmlformats.org/officeDocument/2006/relationships/image" Target="../media/image391.png"/><Relationship Id="rId302" Type="http://schemas.openxmlformats.org/officeDocument/2006/relationships/customXml" Target="../ink/ink489.xml"/><Relationship Id="rId344" Type="http://schemas.openxmlformats.org/officeDocument/2006/relationships/customXml" Target="../ink/ink510.xml"/><Relationship Id="rId41" Type="http://schemas.openxmlformats.org/officeDocument/2006/relationships/image" Target="../media/image343.png"/><Relationship Id="rId83" Type="http://schemas.openxmlformats.org/officeDocument/2006/relationships/image" Target="../media/image364.png"/><Relationship Id="rId179" Type="http://schemas.openxmlformats.org/officeDocument/2006/relationships/image" Target="../media/image412.png"/><Relationship Id="rId386" Type="http://schemas.openxmlformats.org/officeDocument/2006/relationships/customXml" Target="../ink/ink531.xml"/><Relationship Id="rId190" Type="http://schemas.openxmlformats.org/officeDocument/2006/relationships/customXml" Target="../ink/ink433.xml"/><Relationship Id="rId204" Type="http://schemas.openxmlformats.org/officeDocument/2006/relationships/customXml" Target="../ink/ink440.xml"/><Relationship Id="rId246" Type="http://schemas.openxmlformats.org/officeDocument/2006/relationships/customXml" Target="../ink/ink461.xml"/><Relationship Id="rId288" Type="http://schemas.openxmlformats.org/officeDocument/2006/relationships/customXml" Target="../ink/ink482.xml"/><Relationship Id="rId411" Type="http://schemas.openxmlformats.org/officeDocument/2006/relationships/image" Target="../media/image528.png"/><Relationship Id="rId453" Type="http://schemas.openxmlformats.org/officeDocument/2006/relationships/image" Target="../media/image549.png"/></Relationships>
</file>

<file path=ppt/slides/_rels/slide9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645.xml"/><Relationship Id="rId671" Type="http://schemas.openxmlformats.org/officeDocument/2006/relationships/customXml" Target="../ink/ink922.xml"/><Relationship Id="rId21" Type="http://schemas.openxmlformats.org/officeDocument/2006/relationships/customXml" Target="../ink/ink597.xml"/><Relationship Id="rId324" Type="http://schemas.openxmlformats.org/officeDocument/2006/relationships/image" Target="../media/image733.png"/><Relationship Id="rId531" Type="http://schemas.openxmlformats.org/officeDocument/2006/relationships/customXml" Target="../ink/ink852.xml"/><Relationship Id="rId629" Type="http://schemas.openxmlformats.org/officeDocument/2006/relationships/customXml" Target="../ink/ink901.xml"/><Relationship Id="rId170" Type="http://schemas.openxmlformats.org/officeDocument/2006/relationships/image" Target="../media/image656.png"/><Relationship Id="rId268" Type="http://schemas.openxmlformats.org/officeDocument/2006/relationships/image" Target="../media/image705.png"/><Relationship Id="rId475" Type="http://schemas.openxmlformats.org/officeDocument/2006/relationships/customXml" Target="../ink/ink824.xml"/><Relationship Id="rId682" Type="http://schemas.openxmlformats.org/officeDocument/2006/relationships/image" Target="../media/image912.png"/><Relationship Id="rId32" Type="http://schemas.openxmlformats.org/officeDocument/2006/relationships/image" Target="../media/image587.png"/><Relationship Id="rId128" Type="http://schemas.openxmlformats.org/officeDocument/2006/relationships/image" Target="../media/image635.png"/><Relationship Id="rId335" Type="http://schemas.openxmlformats.org/officeDocument/2006/relationships/customXml" Target="../ink/ink754.xml"/><Relationship Id="rId542" Type="http://schemas.openxmlformats.org/officeDocument/2006/relationships/image" Target="../media/image842.png"/><Relationship Id="rId181" Type="http://schemas.openxmlformats.org/officeDocument/2006/relationships/customXml" Target="../ink/ink677.xml"/><Relationship Id="rId402" Type="http://schemas.openxmlformats.org/officeDocument/2006/relationships/image" Target="../media/image772.png"/><Relationship Id="rId279" Type="http://schemas.openxmlformats.org/officeDocument/2006/relationships/customXml" Target="../ink/ink726.xml"/><Relationship Id="rId486" Type="http://schemas.openxmlformats.org/officeDocument/2006/relationships/image" Target="../media/image814.png"/><Relationship Id="rId693" Type="http://schemas.openxmlformats.org/officeDocument/2006/relationships/customXml" Target="../ink/ink933.xml"/><Relationship Id="rId707" Type="http://schemas.openxmlformats.org/officeDocument/2006/relationships/customXml" Target="../ink/ink940.xml"/><Relationship Id="rId43" Type="http://schemas.openxmlformats.org/officeDocument/2006/relationships/customXml" Target="../ink/ink608.xml"/><Relationship Id="rId139" Type="http://schemas.openxmlformats.org/officeDocument/2006/relationships/customXml" Target="../ink/ink656.xml"/><Relationship Id="rId346" Type="http://schemas.openxmlformats.org/officeDocument/2006/relationships/image" Target="../media/image744.png"/><Relationship Id="rId553" Type="http://schemas.openxmlformats.org/officeDocument/2006/relationships/customXml" Target="../ink/ink863.xml"/><Relationship Id="rId192" Type="http://schemas.openxmlformats.org/officeDocument/2006/relationships/image" Target="../media/image667.png"/><Relationship Id="rId206" Type="http://schemas.openxmlformats.org/officeDocument/2006/relationships/image" Target="../media/image674.png"/><Relationship Id="rId413" Type="http://schemas.openxmlformats.org/officeDocument/2006/relationships/customXml" Target="../ink/ink793.xml"/><Relationship Id="rId497" Type="http://schemas.openxmlformats.org/officeDocument/2006/relationships/customXml" Target="../ink/ink835.xml"/><Relationship Id="rId620" Type="http://schemas.openxmlformats.org/officeDocument/2006/relationships/image" Target="../media/image881.png"/><Relationship Id="rId718" Type="http://schemas.openxmlformats.org/officeDocument/2006/relationships/image" Target="../media/image930.png"/><Relationship Id="rId357" Type="http://schemas.openxmlformats.org/officeDocument/2006/relationships/customXml" Target="../ink/ink765.xml"/><Relationship Id="rId54" Type="http://schemas.openxmlformats.org/officeDocument/2006/relationships/image" Target="../media/image598.png"/><Relationship Id="rId217" Type="http://schemas.openxmlformats.org/officeDocument/2006/relationships/customXml" Target="../ink/ink695.xml"/><Relationship Id="rId564" Type="http://schemas.openxmlformats.org/officeDocument/2006/relationships/image" Target="../media/image853.png"/><Relationship Id="rId424" Type="http://schemas.openxmlformats.org/officeDocument/2006/relationships/image" Target="../media/image783.png"/><Relationship Id="rId631" Type="http://schemas.openxmlformats.org/officeDocument/2006/relationships/customXml" Target="../ink/ink902.xml"/><Relationship Id="rId729" Type="http://schemas.openxmlformats.org/officeDocument/2006/relationships/customXml" Target="../ink/ink951.xml"/><Relationship Id="rId270" Type="http://schemas.openxmlformats.org/officeDocument/2006/relationships/image" Target="../media/image706.png"/><Relationship Id="rId65" Type="http://schemas.openxmlformats.org/officeDocument/2006/relationships/customXml" Target="../ink/ink619.xml"/><Relationship Id="rId130" Type="http://schemas.openxmlformats.org/officeDocument/2006/relationships/image" Target="../media/image636.png"/><Relationship Id="rId368" Type="http://schemas.openxmlformats.org/officeDocument/2006/relationships/image" Target="../media/image755.png"/><Relationship Id="rId575" Type="http://schemas.openxmlformats.org/officeDocument/2006/relationships/customXml" Target="../ink/ink874.xml"/><Relationship Id="rId228" Type="http://schemas.openxmlformats.org/officeDocument/2006/relationships/image" Target="../media/image685.png"/><Relationship Id="rId435" Type="http://schemas.openxmlformats.org/officeDocument/2006/relationships/customXml" Target="../ink/ink804.xml"/><Relationship Id="rId642" Type="http://schemas.openxmlformats.org/officeDocument/2006/relationships/image" Target="../media/image892.png"/><Relationship Id="rId281" Type="http://schemas.openxmlformats.org/officeDocument/2006/relationships/customXml" Target="../ink/ink727.xml"/><Relationship Id="rId502" Type="http://schemas.openxmlformats.org/officeDocument/2006/relationships/image" Target="../media/image822.png"/><Relationship Id="rId76" Type="http://schemas.openxmlformats.org/officeDocument/2006/relationships/image" Target="../media/image609.png"/><Relationship Id="rId141" Type="http://schemas.openxmlformats.org/officeDocument/2006/relationships/customXml" Target="../ink/ink657.xml"/><Relationship Id="rId379" Type="http://schemas.openxmlformats.org/officeDocument/2006/relationships/customXml" Target="../ink/ink776.xml"/><Relationship Id="rId586" Type="http://schemas.openxmlformats.org/officeDocument/2006/relationships/image" Target="../media/image864.png"/><Relationship Id="rId7" Type="http://schemas.openxmlformats.org/officeDocument/2006/relationships/customXml" Target="../ink/ink590.xml"/><Relationship Id="rId239" Type="http://schemas.openxmlformats.org/officeDocument/2006/relationships/customXml" Target="../ink/ink706.xml"/><Relationship Id="rId446" Type="http://schemas.openxmlformats.org/officeDocument/2006/relationships/image" Target="../media/image794.png"/><Relationship Id="rId653" Type="http://schemas.openxmlformats.org/officeDocument/2006/relationships/customXml" Target="../ink/ink913.xml"/><Relationship Id="rId292" Type="http://schemas.openxmlformats.org/officeDocument/2006/relationships/image" Target="../media/image717.png"/><Relationship Id="rId306" Type="http://schemas.openxmlformats.org/officeDocument/2006/relationships/image" Target="../media/image724.png"/><Relationship Id="rId87" Type="http://schemas.openxmlformats.org/officeDocument/2006/relationships/customXml" Target="../ink/ink630.xml"/><Relationship Id="rId513" Type="http://schemas.openxmlformats.org/officeDocument/2006/relationships/customXml" Target="../ink/ink843.xml"/><Relationship Id="rId597" Type="http://schemas.openxmlformats.org/officeDocument/2006/relationships/customXml" Target="../ink/ink885.xml"/><Relationship Id="rId720" Type="http://schemas.openxmlformats.org/officeDocument/2006/relationships/image" Target="../media/image931.png"/><Relationship Id="rId152" Type="http://schemas.openxmlformats.org/officeDocument/2006/relationships/image" Target="../media/image647.png"/><Relationship Id="rId457" Type="http://schemas.openxmlformats.org/officeDocument/2006/relationships/customXml" Target="../ink/ink815.xml"/><Relationship Id="rId664" Type="http://schemas.openxmlformats.org/officeDocument/2006/relationships/image" Target="../media/image903.png"/><Relationship Id="rId14" Type="http://schemas.openxmlformats.org/officeDocument/2006/relationships/image" Target="../media/image578.png"/><Relationship Id="rId317" Type="http://schemas.openxmlformats.org/officeDocument/2006/relationships/customXml" Target="../ink/ink745.xml"/><Relationship Id="rId524" Type="http://schemas.openxmlformats.org/officeDocument/2006/relationships/image" Target="../media/image833.png"/><Relationship Id="rId731" Type="http://schemas.openxmlformats.org/officeDocument/2006/relationships/customXml" Target="../ink/ink952.xml"/><Relationship Id="rId98" Type="http://schemas.openxmlformats.org/officeDocument/2006/relationships/image" Target="../media/image620.png"/><Relationship Id="rId163" Type="http://schemas.openxmlformats.org/officeDocument/2006/relationships/customXml" Target="../ink/ink668.xml"/><Relationship Id="rId370" Type="http://schemas.openxmlformats.org/officeDocument/2006/relationships/image" Target="../media/image756.png"/><Relationship Id="rId230" Type="http://schemas.openxmlformats.org/officeDocument/2006/relationships/image" Target="../media/image686.png"/><Relationship Id="rId468" Type="http://schemas.openxmlformats.org/officeDocument/2006/relationships/image" Target="../media/image805.png"/><Relationship Id="rId675" Type="http://schemas.openxmlformats.org/officeDocument/2006/relationships/customXml" Target="../ink/ink924.xml"/><Relationship Id="rId25" Type="http://schemas.openxmlformats.org/officeDocument/2006/relationships/customXml" Target="../ink/ink599.xml"/><Relationship Id="rId328" Type="http://schemas.openxmlformats.org/officeDocument/2006/relationships/image" Target="../media/image735.png"/><Relationship Id="rId535" Type="http://schemas.openxmlformats.org/officeDocument/2006/relationships/customXml" Target="../ink/ink854.xml"/><Relationship Id="rId742" Type="http://schemas.openxmlformats.org/officeDocument/2006/relationships/image" Target="../media/image942.png"/><Relationship Id="rId174" Type="http://schemas.openxmlformats.org/officeDocument/2006/relationships/image" Target="../media/image658.png"/><Relationship Id="rId381" Type="http://schemas.openxmlformats.org/officeDocument/2006/relationships/customXml" Target="../ink/ink777.xml"/><Relationship Id="rId602" Type="http://schemas.openxmlformats.org/officeDocument/2006/relationships/image" Target="../media/image872.png"/><Relationship Id="rId241" Type="http://schemas.openxmlformats.org/officeDocument/2006/relationships/customXml" Target="../ink/ink707.xml"/><Relationship Id="rId479" Type="http://schemas.openxmlformats.org/officeDocument/2006/relationships/customXml" Target="../ink/ink826.xml"/><Relationship Id="rId686" Type="http://schemas.openxmlformats.org/officeDocument/2006/relationships/image" Target="../media/image914.png"/><Relationship Id="rId36" Type="http://schemas.openxmlformats.org/officeDocument/2006/relationships/image" Target="../media/image589.png"/><Relationship Id="rId339" Type="http://schemas.openxmlformats.org/officeDocument/2006/relationships/customXml" Target="../ink/ink756.xml"/><Relationship Id="rId546" Type="http://schemas.openxmlformats.org/officeDocument/2006/relationships/image" Target="../media/image844.png"/><Relationship Id="rId101" Type="http://schemas.openxmlformats.org/officeDocument/2006/relationships/customXml" Target="../ink/ink637.xml"/><Relationship Id="rId185" Type="http://schemas.openxmlformats.org/officeDocument/2006/relationships/customXml" Target="../ink/ink679.xml"/><Relationship Id="rId406" Type="http://schemas.openxmlformats.org/officeDocument/2006/relationships/image" Target="../media/image774.png"/><Relationship Id="rId392" Type="http://schemas.openxmlformats.org/officeDocument/2006/relationships/image" Target="../media/image767.png"/><Relationship Id="rId613" Type="http://schemas.openxmlformats.org/officeDocument/2006/relationships/customXml" Target="../ink/ink893.xml"/><Relationship Id="rId697" Type="http://schemas.openxmlformats.org/officeDocument/2006/relationships/customXml" Target="../ink/ink935.xml"/><Relationship Id="rId252" Type="http://schemas.openxmlformats.org/officeDocument/2006/relationships/image" Target="../media/image697.png"/><Relationship Id="rId47" Type="http://schemas.openxmlformats.org/officeDocument/2006/relationships/customXml" Target="../ink/ink610.xml"/><Relationship Id="rId112" Type="http://schemas.openxmlformats.org/officeDocument/2006/relationships/image" Target="../media/image627.png"/><Relationship Id="rId557" Type="http://schemas.openxmlformats.org/officeDocument/2006/relationships/customXml" Target="../ink/ink865.xml"/><Relationship Id="rId196" Type="http://schemas.openxmlformats.org/officeDocument/2006/relationships/image" Target="../media/image669.png"/><Relationship Id="rId417" Type="http://schemas.openxmlformats.org/officeDocument/2006/relationships/customXml" Target="../ink/ink795.xml"/><Relationship Id="rId624" Type="http://schemas.openxmlformats.org/officeDocument/2006/relationships/image" Target="../media/image883.png"/><Relationship Id="rId263" Type="http://schemas.openxmlformats.org/officeDocument/2006/relationships/customXml" Target="../ink/ink718.xml"/><Relationship Id="rId470" Type="http://schemas.openxmlformats.org/officeDocument/2006/relationships/image" Target="../media/image806.png"/><Relationship Id="rId58" Type="http://schemas.openxmlformats.org/officeDocument/2006/relationships/image" Target="../media/image600.png"/><Relationship Id="rId123" Type="http://schemas.openxmlformats.org/officeDocument/2006/relationships/customXml" Target="../ink/ink648.xml"/><Relationship Id="rId330" Type="http://schemas.openxmlformats.org/officeDocument/2006/relationships/image" Target="../media/image736.png"/><Relationship Id="rId568" Type="http://schemas.openxmlformats.org/officeDocument/2006/relationships/image" Target="../media/image855.png"/><Relationship Id="rId428" Type="http://schemas.openxmlformats.org/officeDocument/2006/relationships/image" Target="../media/image785.png"/><Relationship Id="rId635" Type="http://schemas.openxmlformats.org/officeDocument/2006/relationships/customXml" Target="../ink/ink904.xml"/><Relationship Id="rId274" Type="http://schemas.openxmlformats.org/officeDocument/2006/relationships/image" Target="../media/image708.png"/><Relationship Id="rId481" Type="http://schemas.openxmlformats.org/officeDocument/2006/relationships/customXml" Target="../ink/ink827.xml"/><Relationship Id="rId702" Type="http://schemas.openxmlformats.org/officeDocument/2006/relationships/image" Target="../media/image922.png"/><Relationship Id="rId69" Type="http://schemas.openxmlformats.org/officeDocument/2006/relationships/customXml" Target="../ink/ink621.xml"/><Relationship Id="rId134" Type="http://schemas.openxmlformats.org/officeDocument/2006/relationships/image" Target="../media/image638.png"/><Relationship Id="rId579" Type="http://schemas.openxmlformats.org/officeDocument/2006/relationships/customXml" Target="../ink/ink876.xml"/><Relationship Id="rId341" Type="http://schemas.openxmlformats.org/officeDocument/2006/relationships/customXml" Target="../ink/ink757.xml"/><Relationship Id="rId439" Type="http://schemas.openxmlformats.org/officeDocument/2006/relationships/customXml" Target="../ink/ink806.xml"/><Relationship Id="rId646" Type="http://schemas.openxmlformats.org/officeDocument/2006/relationships/image" Target="../media/image894.png"/><Relationship Id="rId201" Type="http://schemas.openxmlformats.org/officeDocument/2006/relationships/customXml" Target="../ink/ink687.xml"/><Relationship Id="rId285" Type="http://schemas.openxmlformats.org/officeDocument/2006/relationships/customXml" Target="../ink/ink729.xml"/><Relationship Id="rId506" Type="http://schemas.openxmlformats.org/officeDocument/2006/relationships/image" Target="../media/image824.png"/><Relationship Id="rId492" Type="http://schemas.openxmlformats.org/officeDocument/2006/relationships/image" Target="../media/image817.png"/><Relationship Id="rId713" Type="http://schemas.openxmlformats.org/officeDocument/2006/relationships/customXml" Target="../ink/ink943.xml"/><Relationship Id="rId145" Type="http://schemas.openxmlformats.org/officeDocument/2006/relationships/customXml" Target="../ink/ink659.xml"/><Relationship Id="rId352" Type="http://schemas.openxmlformats.org/officeDocument/2006/relationships/image" Target="../media/image747.png"/><Relationship Id="rId212" Type="http://schemas.openxmlformats.org/officeDocument/2006/relationships/image" Target="../media/image677.png"/><Relationship Id="rId657" Type="http://schemas.openxmlformats.org/officeDocument/2006/relationships/customXml" Target="../ink/ink915.xml"/><Relationship Id="rId296" Type="http://schemas.openxmlformats.org/officeDocument/2006/relationships/image" Target="../media/image719.png"/><Relationship Id="rId517" Type="http://schemas.openxmlformats.org/officeDocument/2006/relationships/customXml" Target="../ink/ink845.xml"/><Relationship Id="rId724" Type="http://schemas.openxmlformats.org/officeDocument/2006/relationships/image" Target="../media/image933.png"/><Relationship Id="rId60" Type="http://schemas.openxmlformats.org/officeDocument/2006/relationships/image" Target="../media/image601.png"/><Relationship Id="rId156" Type="http://schemas.openxmlformats.org/officeDocument/2006/relationships/image" Target="../media/image649.png"/><Relationship Id="rId363" Type="http://schemas.openxmlformats.org/officeDocument/2006/relationships/customXml" Target="../ink/ink768.xml"/><Relationship Id="rId570" Type="http://schemas.openxmlformats.org/officeDocument/2006/relationships/image" Target="../media/image856.png"/><Relationship Id="rId223" Type="http://schemas.openxmlformats.org/officeDocument/2006/relationships/customXml" Target="../ink/ink698.xml"/><Relationship Id="rId430" Type="http://schemas.openxmlformats.org/officeDocument/2006/relationships/image" Target="../media/image786.png"/><Relationship Id="rId668" Type="http://schemas.openxmlformats.org/officeDocument/2006/relationships/image" Target="../media/image905.png"/><Relationship Id="rId18" Type="http://schemas.openxmlformats.org/officeDocument/2006/relationships/image" Target="../media/image580.png"/><Relationship Id="rId528" Type="http://schemas.openxmlformats.org/officeDocument/2006/relationships/image" Target="../media/image835.png"/><Relationship Id="rId735" Type="http://schemas.openxmlformats.org/officeDocument/2006/relationships/customXml" Target="../ink/ink954.xml"/><Relationship Id="rId167" Type="http://schemas.openxmlformats.org/officeDocument/2006/relationships/customXml" Target="../ink/ink670.xml"/><Relationship Id="rId374" Type="http://schemas.openxmlformats.org/officeDocument/2006/relationships/image" Target="../media/image758.png"/><Relationship Id="rId581" Type="http://schemas.openxmlformats.org/officeDocument/2006/relationships/customXml" Target="../ink/ink877.xml"/><Relationship Id="rId71" Type="http://schemas.openxmlformats.org/officeDocument/2006/relationships/customXml" Target="../ink/ink622.xml"/><Relationship Id="rId234" Type="http://schemas.openxmlformats.org/officeDocument/2006/relationships/image" Target="../media/image688.png"/><Relationship Id="rId679" Type="http://schemas.openxmlformats.org/officeDocument/2006/relationships/customXml" Target="../ink/ink926.xml"/><Relationship Id="rId2" Type="http://schemas.openxmlformats.org/officeDocument/2006/relationships/notesSlide" Target="../notesSlides/notesSlide1.xml"/><Relationship Id="rId29" Type="http://schemas.openxmlformats.org/officeDocument/2006/relationships/customXml" Target="../ink/ink601.xml"/><Relationship Id="rId441" Type="http://schemas.openxmlformats.org/officeDocument/2006/relationships/customXml" Target="../ink/ink807.xml"/><Relationship Id="rId539" Type="http://schemas.openxmlformats.org/officeDocument/2006/relationships/customXml" Target="../ink/ink856.xml"/><Relationship Id="rId746" Type="http://schemas.openxmlformats.org/officeDocument/2006/relationships/image" Target="../media/image944.png"/><Relationship Id="rId178" Type="http://schemas.openxmlformats.org/officeDocument/2006/relationships/image" Target="../media/image660.png"/><Relationship Id="rId301" Type="http://schemas.openxmlformats.org/officeDocument/2006/relationships/customXml" Target="../ink/ink737.xml"/><Relationship Id="rId82" Type="http://schemas.openxmlformats.org/officeDocument/2006/relationships/image" Target="../media/image612.png"/><Relationship Id="rId385" Type="http://schemas.openxmlformats.org/officeDocument/2006/relationships/customXml" Target="../ink/ink779.xml"/><Relationship Id="rId592" Type="http://schemas.openxmlformats.org/officeDocument/2006/relationships/image" Target="../media/image867.png"/><Relationship Id="rId606" Type="http://schemas.openxmlformats.org/officeDocument/2006/relationships/image" Target="../media/image874.png"/><Relationship Id="rId245" Type="http://schemas.openxmlformats.org/officeDocument/2006/relationships/customXml" Target="../ink/ink709.xml"/><Relationship Id="rId452" Type="http://schemas.openxmlformats.org/officeDocument/2006/relationships/image" Target="../media/image797.png"/><Relationship Id="rId105" Type="http://schemas.openxmlformats.org/officeDocument/2006/relationships/customXml" Target="../ink/ink639.xml"/><Relationship Id="rId312" Type="http://schemas.openxmlformats.org/officeDocument/2006/relationships/image" Target="../media/image727.png"/><Relationship Id="rId93" Type="http://schemas.openxmlformats.org/officeDocument/2006/relationships/customXml" Target="../ink/ink633.xml"/><Relationship Id="rId189" Type="http://schemas.openxmlformats.org/officeDocument/2006/relationships/customXml" Target="../ink/ink681.xml"/><Relationship Id="rId396" Type="http://schemas.openxmlformats.org/officeDocument/2006/relationships/image" Target="../media/image769.png"/><Relationship Id="rId617" Type="http://schemas.openxmlformats.org/officeDocument/2006/relationships/customXml" Target="../ink/ink895.xml"/><Relationship Id="rId256" Type="http://schemas.openxmlformats.org/officeDocument/2006/relationships/image" Target="../media/image699.png"/><Relationship Id="rId463" Type="http://schemas.openxmlformats.org/officeDocument/2006/relationships/customXml" Target="../ink/ink818.xml"/><Relationship Id="rId670" Type="http://schemas.openxmlformats.org/officeDocument/2006/relationships/image" Target="../media/image906.png"/><Relationship Id="rId116" Type="http://schemas.openxmlformats.org/officeDocument/2006/relationships/image" Target="../media/image629.png"/><Relationship Id="rId323" Type="http://schemas.openxmlformats.org/officeDocument/2006/relationships/customXml" Target="../ink/ink748.xml"/><Relationship Id="rId530" Type="http://schemas.openxmlformats.org/officeDocument/2006/relationships/image" Target="../media/image836.png"/><Relationship Id="rId20" Type="http://schemas.openxmlformats.org/officeDocument/2006/relationships/image" Target="../media/image581.png"/><Relationship Id="rId628" Type="http://schemas.openxmlformats.org/officeDocument/2006/relationships/image" Target="../media/image885.png"/><Relationship Id="rId225" Type="http://schemas.openxmlformats.org/officeDocument/2006/relationships/customXml" Target="../ink/ink699.xml"/><Relationship Id="rId267" Type="http://schemas.openxmlformats.org/officeDocument/2006/relationships/customXml" Target="../ink/ink720.xml"/><Relationship Id="rId432" Type="http://schemas.openxmlformats.org/officeDocument/2006/relationships/image" Target="../media/image787.png"/><Relationship Id="rId474" Type="http://schemas.openxmlformats.org/officeDocument/2006/relationships/image" Target="../media/image808.png"/><Relationship Id="rId127" Type="http://schemas.openxmlformats.org/officeDocument/2006/relationships/customXml" Target="../ink/ink650.xml"/><Relationship Id="rId681" Type="http://schemas.openxmlformats.org/officeDocument/2006/relationships/customXml" Target="../ink/ink927.xml"/><Relationship Id="rId737" Type="http://schemas.openxmlformats.org/officeDocument/2006/relationships/customXml" Target="../ink/ink955.xml"/><Relationship Id="rId31" Type="http://schemas.openxmlformats.org/officeDocument/2006/relationships/customXml" Target="../ink/ink602.xml"/><Relationship Id="rId73" Type="http://schemas.openxmlformats.org/officeDocument/2006/relationships/customXml" Target="../ink/ink623.xml"/><Relationship Id="rId169" Type="http://schemas.openxmlformats.org/officeDocument/2006/relationships/customXml" Target="../ink/ink671.xml"/><Relationship Id="rId334" Type="http://schemas.openxmlformats.org/officeDocument/2006/relationships/image" Target="../media/image738.png"/><Relationship Id="rId376" Type="http://schemas.openxmlformats.org/officeDocument/2006/relationships/image" Target="../media/image759.png"/><Relationship Id="rId541" Type="http://schemas.openxmlformats.org/officeDocument/2006/relationships/customXml" Target="../ink/ink857.xml"/><Relationship Id="rId583" Type="http://schemas.openxmlformats.org/officeDocument/2006/relationships/customXml" Target="../ink/ink878.xml"/><Relationship Id="rId639" Type="http://schemas.openxmlformats.org/officeDocument/2006/relationships/customXml" Target="../ink/ink906.xml"/><Relationship Id="rId4" Type="http://schemas.openxmlformats.org/officeDocument/2006/relationships/image" Target="../media/image573.png"/><Relationship Id="rId180" Type="http://schemas.openxmlformats.org/officeDocument/2006/relationships/image" Target="../media/image661.png"/><Relationship Id="rId236" Type="http://schemas.openxmlformats.org/officeDocument/2006/relationships/image" Target="../media/image689.png"/><Relationship Id="rId278" Type="http://schemas.openxmlformats.org/officeDocument/2006/relationships/image" Target="../media/image710.png"/><Relationship Id="rId401" Type="http://schemas.openxmlformats.org/officeDocument/2006/relationships/customXml" Target="../ink/ink787.xml"/><Relationship Id="rId443" Type="http://schemas.openxmlformats.org/officeDocument/2006/relationships/customXml" Target="../ink/ink808.xml"/><Relationship Id="rId650" Type="http://schemas.openxmlformats.org/officeDocument/2006/relationships/image" Target="../media/image896.png"/><Relationship Id="rId303" Type="http://schemas.openxmlformats.org/officeDocument/2006/relationships/customXml" Target="../ink/ink738.xml"/><Relationship Id="rId485" Type="http://schemas.openxmlformats.org/officeDocument/2006/relationships/customXml" Target="../ink/ink829.xml"/><Relationship Id="rId692" Type="http://schemas.openxmlformats.org/officeDocument/2006/relationships/image" Target="../media/image917.png"/><Relationship Id="rId706" Type="http://schemas.openxmlformats.org/officeDocument/2006/relationships/image" Target="../media/image924.png"/><Relationship Id="rId748" Type="http://schemas.openxmlformats.org/officeDocument/2006/relationships/image" Target="../media/image945.png"/><Relationship Id="rId42" Type="http://schemas.openxmlformats.org/officeDocument/2006/relationships/image" Target="../media/image592.png"/><Relationship Id="rId84" Type="http://schemas.openxmlformats.org/officeDocument/2006/relationships/image" Target="../media/image613.png"/><Relationship Id="rId138" Type="http://schemas.openxmlformats.org/officeDocument/2006/relationships/image" Target="../media/image640.png"/><Relationship Id="rId345" Type="http://schemas.openxmlformats.org/officeDocument/2006/relationships/customXml" Target="../ink/ink759.xml"/><Relationship Id="rId387" Type="http://schemas.openxmlformats.org/officeDocument/2006/relationships/customXml" Target="../ink/ink780.xml"/><Relationship Id="rId510" Type="http://schemas.openxmlformats.org/officeDocument/2006/relationships/image" Target="../media/image826.png"/><Relationship Id="rId552" Type="http://schemas.openxmlformats.org/officeDocument/2006/relationships/image" Target="../media/image847.png"/><Relationship Id="rId594" Type="http://schemas.openxmlformats.org/officeDocument/2006/relationships/image" Target="../media/image868.png"/><Relationship Id="rId608" Type="http://schemas.openxmlformats.org/officeDocument/2006/relationships/image" Target="../media/image875.png"/><Relationship Id="rId191" Type="http://schemas.openxmlformats.org/officeDocument/2006/relationships/customXml" Target="../ink/ink682.xml"/><Relationship Id="rId205" Type="http://schemas.openxmlformats.org/officeDocument/2006/relationships/customXml" Target="../ink/ink689.xml"/><Relationship Id="rId247" Type="http://schemas.openxmlformats.org/officeDocument/2006/relationships/customXml" Target="../ink/ink710.xml"/><Relationship Id="rId412" Type="http://schemas.openxmlformats.org/officeDocument/2006/relationships/image" Target="../media/image777.png"/><Relationship Id="rId107" Type="http://schemas.openxmlformats.org/officeDocument/2006/relationships/customXml" Target="../ink/ink640.xml"/><Relationship Id="rId289" Type="http://schemas.openxmlformats.org/officeDocument/2006/relationships/customXml" Target="../ink/ink731.xml"/><Relationship Id="rId454" Type="http://schemas.openxmlformats.org/officeDocument/2006/relationships/image" Target="../media/image798.png"/><Relationship Id="rId496" Type="http://schemas.openxmlformats.org/officeDocument/2006/relationships/image" Target="../media/image819.png"/><Relationship Id="rId661" Type="http://schemas.openxmlformats.org/officeDocument/2006/relationships/customXml" Target="../ink/ink917.xml"/><Relationship Id="rId717" Type="http://schemas.openxmlformats.org/officeDocument/2006/relationships/customXml" Target="../ink/ink945.xml"/><Relationship Id="rId11" Type="http://schemas.openxmlformats.org/officeDocument/2006/relationships/customXml" Target="../ink/ink592.xml"/><Relationship Id="rId53" Type="http://schemas.openxmlformats.org/officeDocument/2006/relationships/customXml" Target="../ink/ink613.xml"/><Relationship Id="rId149" Type="http://schemas.openxmlformats.org/officeDocument/2006/relationships/customXml" Target="../ink/ink661.xml"/><Relationship Id="rId314" Type="http://schemas.openxmlformats.org/officeDocument/2006/relationships/image" Target="../media/image728.png"/><Relationship Id="rId356" Type="http://schemas.openxmlformats.org/officeDocument/2006/relationships/image" Target="../media/image749.png"/><Relationship Id="rId398" Type="http://schemas.openxmlformats.org/officeDocument/2006/relationships/image" Target="../media/image770.png"/><Relationship Id="rId521" Type="http://schemas.openxmlformats.org/officeDocument/2006/relationships/customXml" Target="../ink/ink847.xml"/><Relationship Id="rId563" Type="http://schemas.openxmlformats.org/officeDocument/2006/relationships/customXml" Target="../ink/ink868.xml"/><Relationship Id="rId619" Type="http://schemas.openxmlformats.org/officeDocument/2006/relationships/customXml" Target="../ink/ink896.xml"/><Relationship Id="rId95" Type="http://schemas.openxmlformats.org/officeDocument/2006/relationships/customXml" Target="../ink/ink634.xml"/><Relationship Id="rId160" Type="http://schemas.openxmlformats.org/officeDocument/2006/relationships/image" Target="../media/image651.png"/><Relationship Id="rId216" Type="http://schemas.openxmlformats.org/officeDocument/2006/relationships/image" Target="../media/image679.png"/><Relationship Id="rId423" Type="http://schemas.openxmlformats.org/officeDocument/2006/relationships/customXml" Target="../ink/ink798.xml"/><Relationship Id="rId258" Type="http://schemas.openxmlformats.org/officeDocument/2006/relationships/image" Target="../media/image700.png"/><Relationship Id="rId465" Type="http://schemas.openxmlformats.org/officeDocument/2006/relationships/customXml" Target="../ink/ink819.xml"/><Relationship Id="rId630" Type="http://schemas.openxmlformats.org/officeDocument/2006/relationships/image" Target="../media/image886.png"/><Relationship Id="rId672" Type="http://schemas.openxmlformats.org/officeDocument/2006/relationships/image" Target="../media/image907.png"/><Relationship Id="rId728" Type="http://schemas.openxmlformats.org/officeDocument/2006/relationships/image" Target="../media/image935.png"/><Relationship Id="rId22" Type="http://schemas.openxmlformats.org/officeDocument/2006/relationships/image" Target="../media/image582.png"/><Relationship Id="rId64" Type="http://schemas.openxmlformats.org/officeDocument/2006/relationships/image" Target="../media/image603.png"/><Relationship Id="rId118" Type="http://schemas.openxmlformats.org/officeDocument/2006/relationships/image" Target="../media/image630.png"/><Relationship Id="rId325" Type="http://schemas.openxmlformats.org/officeDocument/2006/relationships/customXml" Target="../ink/ink749.xml"/><Relationship Id="rId367" Type="http://schemas.openxmlformats.org/officeDocument/2006/relationships/customXml" Target="../ink/ink770.xml"/><Relationship Id="rId532" Type="http://schemas.openxmlformats.org/officeDocument/2006/relationships/image" Target="../media/image837.png"/><Relationship Id="rId574" Type="http://schemas.openxmlformats.org/officeDocument/2006/relationships/image" Target="../media/image858.png"/><Relationship Id="rId171" Type="http://schemas.openxmlformats.org/officeDocument/2006/relationships/customXml" Target="../ink/ink672.xml"/><Relationship Id="rId227" Type="http://schemas.openxmlformats.org/officeDocument/2006/relationships/customXml" Target="../ink/ink700.xml"/><Relationship Id="rId269" Type="http://schemas.openxmlformats.org/officeDocument/2006/relationships/customXml" Target="../ink/ink721.xml"/><Relationship Id="rId434" Type="http://schemas.openxmlformats.org/officeDocument/2006/relationships/image" Target="../media/image788.png"/><Relationship Id="rId476" Type="http://schemas.openxmlformats.org/officeDocument/2006/relationships/image" Target="../media/image809.png"/><Relationship Id="rId641" Type="http://schemas.openxmlformats.org/officeDocument/2006/relationships/customXml" Target="../ink/ink907.xml"/><Relationship Id="rId683" Type="http://schemas.openxmlformats.org/officeDocument/2006/relationships/customXml" Target="../ink/ink928.xml"/><Relationship Id="rId739" Type="http://schemas.openxmlformats.org/officeDocument/2006/relationships/customXml" Target="../ink/ink956.xml"/><Relationship Id="rId33" Type="http://schemas.openxmlformats.org/officeDocument/2006/relationships/customXml" Target="../ink/ink603.xml"/><Relationship Id="rId129" Type="http://schemas.openxmlformats.org/officeDocument/2006/relationships/customXml" Target="../ink/ink651.xml"/><Relationship Id="rId280" Type="http://schemas.openxmlformats.org/officeDocument/2006/relationships/image" Target="../media/image711.png"/><Relationship Id="rId336" Type="http://schemas.openxmlformats.org/officeDocument/2006/relationships/image" Target="../media/image739.png"/><Relationship Id="rId501" Type="http://schemas.openxmlformats.org/officeDocument/2006/relationships/customXml" Target="../ink/ink837.xml"/><Relationship Id="rId543" Type="http://schemas.openxmlformats.org/officeDocument/2006/relationships/customXml" Target="../ink/ink858.xml"/><Relationship Id="rId75" Type="http://schemas.openxmlformats.org/officeDocument/2006/relationships/customXml" Target="../ink/ink624.xml"/><Relationship Id="rId140" Type="http://schemas.openxmlformats.org/officeDocument/2006/relationships/image" Target="../media/image641.png"/><Relationship Id="rId182" Type="http://schemas.openxmlformats.org/officeDocument/2006/relationships/image" Target="../media/image662.png"/><Relationship Id="rId378" Type="http://schemas.openxmlformats.org/officeDocument/2006/relationships/image" Target="../media/image760.png"/><Relationship Id="rId403" Type="http://schemas.openxmlformats.org/officeDocument/2006/relationships/customXml" Target="../ink/ink788.xml"/><Relationship Id="rId585" Type="http://schemas.openxmlformats.org/officeDocument/2006/relationships/customXml" Target="../ink/ink879.xml"/><Relationship Id="rId750" Type="http://schemas.openxmlformats.org/officeDocument/2006/relationships/image" Target="../media/image946.png"/><Relationship Id="rId6" Type="http://schemas.openxmlformats.org/officeDocument/2006/relationships/image" Target="../media/image574.png"/><Relationship Id="rId238" Type="http://schemas.openxmlformats.org/officeDocument/2006/relationships/image" Target="../media/image690.png"/><Relationship Id="rId445" Type="http://schemas.openxmlformats.org/officeDocument/2006/relationships/customXml" Target="../ink/ink809.xml"/><Relationship Id="rId487" Type="http://schemas.openxmlformats.org/officeDocument/2006/relationships/customXml" Target="../ink/ink830.xml"/><Relationship Id="rId610" Type="http://schemas.openxmlformats.org/officeDocument/2006/relationships/image" Target="../media/image876.png"/><Relationship Id="rId652" Type="http://schemas.openxmlformats.org/officeDocument/2006/relationships/image" Target="../media/image897.png"/><Relationship Id="rId694" Type="http://schemas.openxmlformats.org/officeDocument/2006/relationships/image" Target="../media/image918.png"/><Relationship Id="rId708" Type="http://schemas.openxmlformats.org/officeDocument/2006/relationships/image" Target="../media/image925.png"/><Relationship Id="rId291" Type="http://schemas.openxmlformats.org/officeDocument/2006/relationships/customXml" Target="../ink/ink732.xml"/><Relationship Id="rId305" Type="http://schemas.openxmlformats.org/officeDocument/2006/relationships/customXml" Target="../ink/ink739.xml"/><Relationship Id="rId347" Type="http://schemas.openxmlformats.org/officeDocument/2006/relationships/customXml" Target="../ink/ink760.xml"/><Relationship Id="rId512" Type="http://schemas.openxmlformats.org/officeDocument/2006/relationships/image" Target="../media/image827.png"/><Relationship Id="rId44" Type="http://schemas.openxmlformats.org/officeDocument/2006/relationships/image" Target="../media/image593.png"/><Relationship Id="rId86" Type="http://schemas.openxmlformats.org/officeDocument/2006/relationships/image" Target="../media/image614.png"/><Relationship Id="rId151" Type="http://schemas.openxmlformats.org/officeDocument/2006/relationships/customXml" Target="../ink/ink662.xml"/><Relationship Id="rId389" Type="http://schemas.openxmlformats.org/officeDocument/2006/relationships/customXml" Target="../ink/ink781.xml"/><Relationship Id="rId554" Type="http://schemas.openxmlformats.org/officeDocument/2006/relationships/image" Target="../media/image848.png"/><Relationship Id="rId596" Type="http://schemas.openxmlformats.org/officeDocument/2006/relationships/image" Target="../media/image869.png"/><Relationship Id="rId193" Type="http://schemas.openxmlformats.org/officeDocument/2006/relationships/customXml" Target="../ink/ink683.xml"/><Relationship Id="rId207" Type="http://schemas.openxmlformats.org/officeDocument/2006/relationships/customXml" Target="../ink/ink690.xml"/><Relationship Id="rId249" Type="http://schemas.openxmlformats.org/officeDocument/2006/relationships/customXml" Target="../ink/ink711.xml"/><Relationship Id="rId414" Type="http://schemas.openxmlformats.org/officeDocument/2006/relationships/image" Target="../media/image778.png"/><Relationship Id="rId456" Type="http://schemas.openxmlformats.org/officeDocument/2006/relationships/image" Target="../media/image799.png"/><Relationship Id="rId498" Type="http://schemas.openxmlformats.org/officeDocument/2006/relationships/image" Target="../media/image820.png"/><Relationship Id="rId621" Type="http://schemas.openxmlformats.org/officeDocument/2006/relationships/customXml" Target="../ink/ink897.xml"/><Relationship Id="rId663" Type="http://schemas.openxmlformats.org/officeDocument/2006/relationships/customXml" Target="../ink/ink918.xml"/><Relationship Id="rId13" Type="http://schemas.openxmlformats.org/officeDocument/2006/relationships/customXml" Target="../ink/ink593.xml"/><Relationship Id="rId109" Type="http://schemas.openxmlformats.org/officeDocument/2006/relationships/customXml" Target="../ink/ink641.xml"/><Relationship Id="rId260" Type="http://schemas.openxmlformats.org/officeDocument/2006/relationships/image" Target="../media/image701.png"/><Relationship Id="rId316" Type="http://schemas.openxmlformats.org/officeDocument/2006/relationships/image" Target="../media/image729.png"/><Relationship Id="rId523" Type="http://schemas.openxmlformats.org/officeDocument/2006/relationships/customXml" Target="../ink/ink848.xml"/><Relationship Id="rId719" Type="http://schemas.openxmlformats.org/officeDocument/2006/relationships/customXml" Target="../ink/ink946.xml"/><Relationship Id="rId55" Type="http://schemas.openxmlformats.org/officeDocument/2006/relationships/customXml" Target="../ink/ink614.xml"/><Relationship Id="rId97" Type="http://schemas.openxmlformats.org/officeDocument/2006/relationships/customXml" Target="../ink/ink635.xml"/><Relationship Id="rId120" Type="http://schemas.openxmlformats.org/officeDocument/2006/relationships/image" Target="../media/image631.png"/><Relationship Id="rId358" Type="http://schemas.openxmlformats.org/officeDocument/2006/relationships/image" Target="../media/image750.png"/><Relationship Id="rId565" Type="http://schemas.openxmlformats.org/officeDocument/2006/relationships/customXml" Target="../ink/ink869.xml"/><Relationship Id="rId730" Type="http://schemas.openxmlformats.org/officeDocument/2006/relationships/image" Target="../media/image936.png"/><Relationship Id="rId162" Type="http://schemas.openxmlformats.org/officeDocument/2006/relationships/image" Target="../media/image652.png"/><Relationship Id="rId218" Type="http://schemas.openxmlformats.org/officeDocument/2006/relationships/image" Target="../media/image680.png"/><Relationship Id="rId425" Type="http://schemas.openxmlformats.org/officeDocument/2006/relationships/customXml" Target="../ink/ink799.xml"/><Relationship Id="rId467" Type="http://schemas.openxmlformats.org/officeDocument/2006/relationships/customXml" Target="../ink/ink820.xml"/><Relationship Id="rId632" Type="http://schemas.openxmlformats.org/officeDocument/2006/relationships/image" Target="../media/image887.png"/><Relationship Id="rId271" Type="http://schemas.openxmlformats.org/officeDocument/2006/relationships/customXml" Target="../ink/ink722.xml"/><Relationship Id="rId674" Type="http://schemas.openxmlformats.org/officeDocument/2006/relationships/image" Target="../media/image908.png"/><Relationship Id="rId24" Type="http://schemas.openxmlformats.org/officeDocument/2006/relationships/image" Target="../media/image583.png"/><Relationship Id="rId66" Type="http://schemas.openxmlformats.org/officeDocument/2006/relationships/image" Target="../media/image604.png"/><Relationship Id="rId131" Type="http://schemas.openxmlformats.org/officeDocument/2006/relationships/customXml" Target="../ink/ink652.xml"/><Relationship Id="rId327" Type="http://schemas.openxmlformats.org/officeDocument/2006/relationships/customXml" Target="../ink/ink750.xml"/><Relationship Id="rId369" Type="http://schemas.openxmlformats.org/officeDocument/2006/relationships/customXml" Target="../ink/ink771.xml"/><Relationship Id="rId534" Type="http://schemas.openxmlformats.org/officeDocument/2006/relationships/image" Target="../media/image838.png"/><Relationship Id="rId576" Type="http://schemas.openxmlformats.org/officeDocument/2006/relationships/image" Target="../media/image859.png"/><Relationship Id="rId741" Type="http://schemas.openxmlformats.org/officeDocument/2006/relationships/customXml" Target="../ink/ink957.xml"/><Relationship Id="rId173" Type="http://schemas.openxmlformats.org/officeDocument/2006/relationships/customXml" Target="../ink/ink673.xml"/><Relationship Id="rId229" Type="http://schemas.openxmlformats.org/officeDocument/2006/relationships/customXml" Target="../ink/ink701.xml"/><Relationship Id="rId380" Type="http://schemas.openxmlformats.org/officeDocument/2006/relationships/image" Target="../media/image761.png"/><Relationship Id="rId436" Type="http://schemas.openxmlformats.org/officeDocument/2006/relationships/image" Target="../media/image789.png"/><Relationship Id="rId601" Type="http://schemas.openxmlformats.org/officeDocument/2006/relationships/customXml" Target="../ink/ink887.xml"/><Relationship Id="rId643" Type="http://schemas.openxmlformats.org/officeDocument/2006/relationships/customXml" Target="../ink/ink908.xml"/><Relationship Id="rId240" Type="http://schemas.openxmlformats.org/officeDocument/2006/relationships/image" Target="../media/image691.png"/><Relationship Id="rId478" Type="http://schemas.openxmlformats.org/officeDocument/2006/relationships/image" Target="../media/image810.png"/><Relationship Id="rId685" Type="http://schemas.openxmlformats.org/officeDocument/2006/relationships/customXml" Target="../ink/ink929.xml"/><Relationship Id="rId35" Type="http://schemas.openxmlformats.org/officeDocument/2006/relationships/customXml" Target="../ink/ink604.xml"/><Relationship Id="rId77" Type="http://schemas.openxmlformats.org/officeDocument/2006/relationships/customXml" Target="../ink/ink625.xml"/><Relationship Id="rId100" Type="http://schemas.openxmlformats.org/officeDocument/2006/relationships/image" Target="../media/image621.png"/><Relationship Id="rId282" Type="http://schemas.openxmlformats.org/officeDocument/2006/relationships/image" Target="../media/image712.png"/><Relationship Id="rId338" Type="http://schemas.openxmlformats.org/officeDocument/2006/relationships/image" Target="../media/image740.png"/><Relationship Id="rId503" Type="http://schemas.openxmlformats.org/officeDocument/2006/relationships/customXml" Target="../ink/ink838.xml"/><Relationship Id="rId545" Type="http://schemas.openxmlformats.org/officeDocument/2006/relationships/customXml" Target="../ink/ink859.xml"/><Relationship Id="rId587" Type="http://schemas.openxmlformats.org/officeDocument/2006/relationships/customXml" Target="../ink/ink880.xml"/><Relationship Id="rId710" Type="http://schemas.openxmlformats.org/officeDocument/2006/relationships/image" Target="../media/image926.png"/><Relationship Id="rId8" Type="http://schemas.openxmlformats.org/officeDocument/2006/relationships/image" Target="../media/image575.png"/><Relationship Id="rId142" Type="http://schemas.openxmlformats.org/officeDocument/2006/relationships/image" Target="../media/image642.png"/><Relationship Id="rId184" Type="http://schemas.openxmlformats.org/officeDocument/2006/relationships/image" Target="../media/image663.png"/><Relationship Id="rId391" Type="http://schemas.openxmlformats.org/officeDocument/2006/relationships/customXml" Target="../ink/ink782.xml"/><Relationship Id="rId405" Type="http://schemas.openxmlformats.org/officeDocument/2006/relationships/customXml" Target="../ink/ink789.xml"/><Relationship Id="rId447" Type="http://schemas.openxmlformats.org/officeDocument/2006/relationships/customXml" Target="../ink/ink810.xml"/><Relationship Id="rId612" Type="http://schemas.openxmlformats.org/officeDocument/2006/relationships/image" Target="../media/image877.png"/><Relationship Id="rId251" Type="http://schemas.openxmlformats.org/officeDocument/2006/relationships/customXml" Target="../ink/ink712.xml"/><Relationship Id="rId489" Type="http://schemas.openxmlformats.org/officeDocument/2006/relationships/customXml" Target="../ink/ink831.xml"/><Relationship Id="rId654" Type="http://schemas.openxmlformats.org/officeDocument/2006/relationships/image" Target="../media/image898.png"/><Relationship Id="rId696" Type="http://schemas.openxmlformats.org/officeDocument/2006/relationships/image" Target="../media/image919.png"/><Relationship Id="rId46" Type="http://schemas.openxmlformats.org/officeDocument/2006/relationships/image" Target="../media/image594.png"/><Relationship Id="rId293" Type="http://schemas.openxmlformats.org/officeDocument/2006/relationships/customXml" Target="../ink/ink733.xml"/><Relationship Id="rId307" Type="http://schemas.openxmlformats.org/officeDocument/2006/relationships/customXml" Target="../ink/ink740.xml"/><Relationship Id="rId349" Type="http://schemas.openxmlformats.org/officeDocument/2006/relationships/customXml" Target="../ink/ink761.xml"/><Relationship Id="rId514" Type="http://schemas.openxmlformats.org/officeDocument/2006/relationships/image" Target="../media/image828.png"/><Relationship Id="rId556" Type="http://schemas.openxmlformats.org/officeDocument/2006/relationships/image" Target="../media/image849.png"/><Relationship Id="rId721" Type="http://schemas.openxmlformats.org/officeDocument/2006/relationships/customXml" Target="../ink/ink947.xml"/><Relationship Id="rId88" Type="http://schemas.openxmlformats.org/officeDocument/2006/relationships/image" Target="../media/image615.png"/><Relationship Id="rId111" Type="http://schemas.openxmlformats.org/officeDocument/2006/relationships/customXml" Target="../ink/ink642.xml"/><Relationship Id="rId153" Type="http://schemas.openxmlformats.org/officeDocument/2006/relationships/customXml" Target="../ink/ink663.xml"/><Relationship Id="rId195" Type="http://schemas.openxmlformats.org/officeDocument/2006/relationships/customXml" Target="../ink/ink684.xml"/><Relationship Id="rId209" Type="http://schemas.openxmlformats.org/officeDocument/2006/relationships/customXml" Target="../ink/ink691.xml"/><Relationship Id="rId360" Type="http://schemas.openxmlformats.org/officeDocument/2006/relationships/image" Target="../media/image751.png"/><Relationship Id="rId416" Type="http://schemas.openxmlformats.org/officeDocument/2006/relationships/image" Target="../media/image779.png"/><Relationship Id="rId598" Type="http://schemas.openxmlformats.org/officeDocument/2006/relationships/image" Target="../media/image870.png"/><Relationship Id="rId220" Type="http://schemas.openxmlformats.org/officeDocument/2006/relationships/image" Target="../media/image681.png"/><Relationship Id="rId458" Type="http://schemas.openxmlformats.org/officeDocument/2006/relationships/image" Target="../media/image800.png"/><Relationship Id="rId623" Type="http://schemas.openxmlformats.org/officeDocument/2006/relationships/customXml" Target="../ink/ink898.xml"/><Relationship Id="rId665" Type="http://schemas.openxmlformats.org/officeDocument/2006/relationships/customXml" Target="../ink/ink919.xml"/><Relationship Id="rId15" Type="http://schemas.openxmlformats.org/officeDocument/2006/relationships/customXml" Target="../ink/ink594.xml"/><Relationship Id="rId57" Type="http://schemas.openxmlformats.org/officeDocument/2006/relationships/customXml" Target="../ink/ink615.xml"/><Relationship Id="rId262" Type="http://schemas.openxmlformats.org/officeDocument/2006/relationships/image" Target="../media/image702.png"/><Relationship Id="rId318" Type="http://schemas.openxmlformats.org/officeDocument/2006/relationships/image" Target="../media/image730.png"/><Relationship Id="rId525" Type="http://schemas.openxmlformats.org/officeDocument/2006/relationships/customXml" Target="../ink/ink849.xml"/><Relationship Id="rId567" Type="http://schemas.openxmlformats.org/officeDocument/2006/relationships/customXml" Target="../ink/ink870.xml"/><Relationship Id="rId732" Type="http://schemas.openxmlformats.org/officeDocument/2006/relationships/image" Target="../media/image937.png"/><Relationship Id="rId99" Type="http://schemas.openxmlformats.org/officeDocument/2006/relationships/customXml" Target="../ink/ink636.xml"/><Relationship Id="rId122" Type="http://schemas.openxmlformats.org/officeDocument/2006/relationships/image" Target="../media/image632.png"/><Relationship Id="rId164" Type="http://schemas.openxmlformats.org/officeDocument/2006/relationships/image" Target="../media/image653.png"/><Relationship Id="rId371" Type="http://schemas.openxmlformats.org/officeDocument/2006/relationships/customXml" Target="../ink/ink772.xml"/><Relationship Id="rId427" Type="http://schemas.openxmlformats.org/officeDocument/2006/relationships/customXml" Target="../ink/ink800.xml"/><Relationship Id="rId469" Type="http://schemas.openxmlformats.org/officeDocument/2006/relationships/customXml" Target="../ink/ink821.xml"/><Relationship Id="rId634" Type="http://schemas.openxmlformats.org/officeDocument/2006/relationships/image" Target="../media/image888.png"/><Relationship Id="rId676" Type="http://schemas.openxmlformats.org/officeDocument/2006/relationships/image" Target="../media/image909.png"/><Relationship Id="rId26" Type="http://schemas.openxmlformats.org/officeDocument/2006/relationships/image" Target="../media/image584.png"/><Relationship Id="rId231" Type="http://schemas.openxmlformats.org/officeDocument/2006/relationships/customXml" Target="../ink/ink702.xml"/><Relationship Id="rId273" Type="http://schemas.openxmlformats.org/officeDocument/2006/relationships/customXml" Target="../ink/ink723.xml"/><Relationship Id="rId329" Type="http://schemas.openxmlformats.org/officeDocument/2006/relationships/customXml" Target="../ink/ink751.xml"/><Relationship Id="rId480" Type="http://schemas.openxmlformats.org/officeDocument/2006/relationships/image" Target="../media/image811.png"/><Relationship Id="rId536" Type="http://schemas.openxmlformats.org/officeDocument/2006/relationships/image" Target="../media/image839.png"/><Relationship Id="rId701" Type="http://schemas.openxmlformats.org/officeDocument/2006/relationships/customXml" Target="../ink/ink937.xml"/><Relationship Id="rId68" Type="http://schemas.openxmlformats.org/officeDocument/2006/relationships/image" Target="../media/image605.png"/><Relationship Id="rId133" Type="http://schemas.openxmlformats.org/officeDocument/2006/relationships/customXml" Target="../ink/ink653.xml"/><Relationship Id="rId175" Type="http://schemas.openxmlformats.org/officeDocument/2006/relationships/customXml" Target="../ink/ink674.xml"/><Relationship Id="rId340" Type="http://schemas.openxmlformats.org/officeDocument/2006/relationships/image" Target="../media/image741.png"/><Relationship Id="rId578" Type="http://schemas.openxmlformats.org/officeDocument/2006/relationships/image" Target="../media/image860.png"/><Relationship Id="rId743" Type="http://schemas.openxmlformats.org/officeDocument/2006/relationships/customXml" Target="../ink/ink958.xml"/><Relationship Id="rId200" Type="http://schemas.openxmlformats.org/officeDocument/2006/relationships/image" Target="../media/image671.png"/><Relationship Id="rId382" Type="http://schemas.openxmlformats.org/officeDocument/2006/relationships/image" Target="../media/image762.png"/><Relationship Id="rId438" Type="http://schemas.openxmlformats.org/officeDocument/2006/relationships/image" Target="../media/image790.png"/><Relationship Id="rId603" Type="http://schemas.openxmlformats.org/officeDocument/2006/relationships/customXml" Target="../ink/ink888.xml"/><Relationship Id="rId645" Type="http://schemas.openxmlformats.org/officeDocument/2006/relationships/customXml" Target="../ink/ink909.xml"/><Relationship Id="rId687" Type="http://schemas.openxmlformats.org/officeDocument/2006/relationships/customXml" Target="../ink/ink930.xml"/><Relationship Id="rId242" Type="http://schemas.openxmlformats.org/officeDocument/2006/relationships/image" Target="../media/image692.png"/><Relationship Id="rId284" Type="http://schemas.openxmlformats.org/officeDocument/2006/relationships/image" Target="../media/image713.png"/><Relationship Id="rId491" Type="http://schemas.openxmlformats.org/officeDocument/2006/relationships/customXml" Target="../ink/ink832.xml"/><Relationship Id="rId505" Type="http://schemas.openxmlformats.org/officeDocument/2006/relationships/customXml" Target="../ink/ink839.xml"/><Relationship Id="rId712" Type="http://schemas.openxmlformats.org/officeDocument/2006/relationships/image" Target="../media/image927.png"/><Relationship Id="rId37" Type="http://schemas.openxmlformats.org/officeDocument/2006/relationships/customXml" Target="../ink/ink605.xml"/><Relationship Id="rId79" Type="http://schemas.openxmlformats.org/officeDocument/2006/relationships/customXml" Target="../ink/ink626.xml"/><Relationship Id="rId102" Type="http://schemas.openxmlformats.org/officeDocument/2006/relationships/image" Target="../media/image622.png"/><Relationship Id="rId144" Type="http://schemas.openxmlformats.org/officeDocument/2006/relationships/image" Target="../media/image643.png"/><Relationship Id="rId547" Type="http://schemas.openxmlformats.org/officeDocument/2006/relationships/customXml" Target="../ink/ink860.xml"/><Relationship Id="rId589" Type="http://schemas.openxmlformats.org/officeDocument/2006/relationships/customXml" Target="../ink/ink881.xml"/><Relationship Id="rId90" Type="http://schemas.openxmlformats.org/officeDocument/2006/relationships/image" Target="../media/image616.png"/><Relationship Id="rId186" Type="http://schemas.openxmlformats.org/officeDocument/2006/relationships/image" Target="../media/image664.png"/><Relationship Id="rId351" Type="http://schemas.openxmlformats.org/officeDocument/2006/relationships/customXml" Target="../ink/ink762.xml"/><Relationship Id="rId393" Type="http://schemas.openxmlformats.org/officeDocument/2006/relationships/customXml" Target="../ink/ink783.xml"/><Relationship Id="rId407" Type="http://schemas.openxmlformats.org/officeDocument/2006/relationships/customXml" Target="../ink/ink790.xml"/><Relationship Id="rId449" Type="http://schemas.openxmlformats.org/officeDocument/2006/relationships/customXml" Target="../ink/ink811.xml"/><Relationship Id="rId614" Type="http://schemas.openxmlformats.org/officeDocument/2006/relationships/image" Target="../media/image878.png"/><Relationship Id="rId656" Type="http://schemas.openxmlformats.org/officeDocument/2006/relationships/image" Target="../media/image899.png"/><Relationship Id="rId211" Type="http://schemas.openxmlformats.org/officeDocument/2006/relationships/customXml" Target="../ink/ink692.xml"/><Relationship Id="rId253" Type="http://schemas.openxmlformats.org/officeDocument/2006/relationships/customXml" Target="../ink/ink713.xml"/><Relationship Id="rId295" Type="http://schemas.openxmlformats.org/officeDocument/2006/relationships/customXml" Target="../ink/ink734.xml"/><Relationship Id="rId309" Type="http://schemas.openxmlformats.org/officeDocument/2006/relationships/customXml" Target="../ink/ink741.xml"/><Relationship Id="rId460" Type="http://schemas.openxmlformats.org/officeDocument/2006/relationships/image" Target="../media/image801.png"/><Relationship Id="rId516" Type="http://schemas.openxmlformats.org/officeDocument/2006/relationships/image" Target="../media/image829.png"/><Relationship Id="rId698" Type="http://schemas.openxmlformats.org/officeDocument/2006/relationships/image" Target="../media/image920.png"/><Relationship Id="rId48" Type="http://schemas.openxmlformats.org/officeDocument/2006/relationships/image" Target="../media/image595.png"/><Relationship Id="rId113" Type="http://schemas.openxmlformats.org/officeDocument/2006/relationships/customXml" Target="../ink/ink643.xml"/><Relationship Id="rId320" Type="http://schemas.openxmlformats.org/officeDocument/2006/relationships/image" Target="../media/image731.png"/><Relationship Id="rId558" Type="http://schemas.openxmlformats.org/officeDocument/2006/relationships/image" Target="../media/image850.png"/><Relationship Id="rId723" Type="http://schemas.openxmlformats.org/officeDocument/2006/relationships/customXml" Target="../ink/ink948.xml"/><Relationship Id="rId155" Type="http://schemas.openxmlformats.org/officeDocument/2006/relationships/customXml" Target="../ink/ink664.xml"/><Relationship Id="rId197" Type="http://schemas.openxmlformats.org/officeDocument/2006/relationships/customXml" Target="../ink/ink685.xml"/><Relationship Id="rId362" Type="http://schemas.openxmlformats.org/officeDocument/2006/relationships/image" Target="../media/image752.png"/><Relationship Id="rId418" Type="http://schemas.openxmlformats.org/officeDocument/2006/relationships/image" Target="../media/image780.png"/><Relationship Id="rId625" Type="http://schemas.openxmlformats.org/officeDocument/2006/relationships/customXml" Target="../ink/ink899.xml"/><Relationship Id="rId222" Type="http://schemas.openxmlformats.org/officeDocument/2006/relationships/image" Target="../media/image682.png"/><Relationship Id="rId264" Type="http://schemas.openxmlformats.org/officeDocument/2006/relationships/image" Target="../media/image703.png"/><Relationship Id="rId471" Type="http://schemas.openxmlformats.org/officeDocument/2006/relationships/customXml" Target="../ink/ink822.xml"/><Relationship Id="rId667" Type="http://schemas.openxmlformats.org/officeDocument/2006/relationships/customXml" Target="../ink/ink920.xml"/><Relationship Id="rId17" Type="http://schemas.openxmlformats.org/officeDocument/2006/relationships/customXml" Target="../ink/ink595.xml"/><Relationship Id="rId59" Type="http://schemas.openxmlformats.org/officeDocument/2006/relationships/customXml" Target="../ink/ink616.xml"/><Relationship Id="rId124" Type="http://schemas.openxmlformats.org/officeDocument/2006/relationships/image" Target="../media/image633.png"/><Relationship Id="rId527" Type="http://schemas.openxmlformats.org/officeDocument/2006/relationships/customXml" Target="../ink/ink850.xml"/><Relationship Id="rId569" Type="http://schemas.openxmlformats.org/officeDocument/2006/relationships/customXml" Target="../ink/ink871.xml"/><Relationship Id="rId734" Type="http://schemas.openxmlformats.org/officeDocument/2006/relationships/image" Target="../media/image938.png"/><Relationship Id="rId70" Type="http://schemas.openxmlformats.org/officeDocument/2006/relationships/image" Target="../media/image606.png"/><Relationship Id="rId166" Type="http://schemas.openxmlformats.org/officeDocument/2006/relationships/image" Target="../media/image654.png"/><Relationship Id="rId331" Type="http://schemas.openxmlformats.org/officeDocument/2006/relationships/customXml" Target="../ink/ink752.xml"/><Relationship Id="rId373" Type="http://schemas.openxmlformats.org/officeDocument/2006/relationships/customXml" Target="../ink/ink773.xml"/><Relationship Id="rId429" Type="http://schemas.openxmlformats.org/officeDocument/2006/relationships/customXml" Target="../ink/ink801.xml"/><Relationship Id="rId580" Type="http://schemas.openxmlformats.org/officeDocument/2006/relationships/image" Target="../media/image861.png"/><Relationship Id="rId636" Type="http://schemas.openxmlformats.org/officeDocument/2006/relationships/image" Target="../media/image889.png"/><Relationship Id="rId1" Type="http://schemas.openxmlformats.org/officeDocument/2006/relationships/slideLayout" Target="../slideLayouts/slideLayout7.xml"/><Relationship Id="rId233" Type="http://schemas.openxmlformats.org/officeDocument/2006/relationships/customXml" Target="../ink/ink703.xml"/><Relationship Id="rId440" Type="http://schemas.openxmlformats.org/officeDocument/2006/relationships/image" Target="../media/image791.png"/><Relationship Id="rId678" Type="http://schemas.openxmlformats.org/officeDocument/2006/relationships/image" Target="../media/image910.png"/><Relationship Id="rId28" Type="http://schemas.openxmlformats.org/officeDocument/2006/relationships/image" Target="../media/image585.png"/><Relationship Id="rId275" Type="http://schemas.openxmlformats.org/officeDocument/2006/relationships/customXml" Target="../ink/ink724.xml"/><Relationship Id="rId300" Type="http://schemas.openxmlformats.org/officeDocument/2006/relationships/image" Target="../media/image721.png"/><Relationship Id="rId482" Type="http://schemas.openxmlformats.org/officeDocument/2006/relationships/image" Target="../media/image812.png"/><Relationship Id="rId538" Type="http://schemas.openxmlformats.org/officeDocument/2006/relationships/image" Target="../media/image840.png"/><Relationship Id="rId703" Type="http://schemas.openxmlformats.org/officeDocument/2006/relationships/customXml" Target="../ink/ink938.xml"/><Relationship Id="rId745" Type="http://schemas.openxmlformats.org/officeDocument/2006/relationships/customXml" Target="../ink/ink959.xml"/><Relationship Id="rId81" Type="http://schemas.openxmlformats.org/officeDocument/2006/relationships/customXml" Target="../ink/ink627.xml"/><Relationship Id="rId135" Type="http://schemas.openxmlformats.org/officeDocument/2006/relationships/customXml" Target="../ink/ink654.xml"/><Relationship Id="rId177" Type="http://schemas.openxmlformats.org/officeDocument/2006/relationships/customXml" Target="../ink/ink675.xml"/><Relationship Id="rId342" Type="http://schemas.openxmlformats.org/officeDocument/2006/relationships/image" Target="../media/image742.png"/><Relationship Id="rId384" Type="http://schemas.openxmlformats.org/officeDocument/2006/relationships/image" Target="../media/image763.png"/><Relationship Id="rId591" Type="http://schemas.openxmlformats.org/officeDocument/2006/relationships/customXml" Target="../ink/ink882.xml"/><Relationship Id="rId605" Type="http://schemas.openxmlformats.org/officeDocument/2006/relationships/customXml" Target="../ink/ink889.xml"/><Relationship Id="rId202" Type="http://schemas.openxmlformats.org/officeDocument/2006/relationships/image" Target="../media/image672.png"/><Relationship Id="rId244" Type="http://schemas.openxmlformats.org/officeDocument/2006/relationships/image" Target="../media/image693.png"/><Relationship Id="rId647" Type="http://schemas.openxmlformats.org/officeDocument/2006/relationships/customXml" Target="../ink/ink910.xml"/><Relationship Id="rId689" Type="http://schemas.openxmlformats.org/officeDocument/2006/relationships/customXml" Target="../ink/ink931.xml"/><Relationship Id="rId39" Type="http://schemas.openxmlformats.org/officeDocument/2006/relationships/customXml" Target="../ink/ink606.xml"/><Relationship Id="rId286" Type="http://schemas.openxmlformats.org/officeDocument/2006/relationships/image" Target="../media/image714.png"/><Relationship Id="rId451" Type="http://schemas.openxmlformats.org/officeDocument/2006/relationships/customXml" Target="../ink/ink812.xml"/><Relationship Id="rId493" Type="http://schemas.openxmlformats.org/officeDocument/2006/relationships/customXml" Target="../ink/ink833.xml"/><Relationship Id="rId507" Type="http://schemas.openxmlformats.org/officeDocument/2006/relationships/customXml" Target="../ink/ink840.xml"/><Relationship Id="rId549" Type="http://schemas.openxmlformats.org/officeDocument/2006/relationships/customXml" Target="../ink/ink861.xml"/><Relationship Id="rId714" Type="http://schemas.openxmlformats.org/officeDocument/2006/relationships/image" Target="../media/image928.png"/><Relationship Id="rId50" Type="http://schemas.openxmlformats.org/officeDocument/2006/relationships/image" Target="../media/image596.png"/><Relationship Id="rId104" Type="http://schemas.openxmlformats.org/officeDocument/2006/relationships/image" Target="../media/image623.png"/><Relationship Id="rId146" Type="http://schemas.openxmlformats.org/officeDocument/2006/relationships/image" Target="../media/image644.png"/><Relationship Id="rId188" Type="http://schemas.openxmlformats.org/officeDocument/2006/relationships/image" Target="../media/image665.png"/><Relationship Id="rId311" Type="http://schemas.openxmlformats.org/officeDocument/2006/relationships/customXml" Target="../ink/ink742.xml"/><Relationship Id="rId353" Type="http://schemas.openxmlformats.org/officeDocument/2006/relationships/customXml" Target="../ink/ink763.xml"/><Relationship Id="rId395" Type="http://schemas.openxmlformats.org/officeDocument/2006/relationships/customXml" Target="../ink/ink784.xml"/><Relationship Id="rId409" Type="http://schemas.openxmlformats.org/officeDocument/2006/relationships/customXml" Target="../ink/ink791.xml"/><Relationship Id="rId560" Type="http://schemas.openxmlformats.org/officeDocument/2006/relationships/image" Target="../media/image851.png"/><Relationship Id="rId92" Type="http://schemas.openxmlformats.org/officeDocument/2006/relationships/image" Target="../media/image617.png"/><Relationship Id="rId213" Type="http://schemas.openxmlformats.org/officeDocument/2006/relationships/customXml" Target="../ink/ink693.xml"/><Relationship Id="rId420" Type="http://schemas.openxmlformats.org/officeDocument/2006/relationships/image" Target="../media/image781.png"/><Relationship Id="rId616" Type="http://schemas.openxmlformats.org/officeDocument/2006/relationships/image" Target="../media/image879.png"/><Relationship Id="rId658" Type="http://schemas.openxmlformats.org/officeDocument/2006/relationships/image" Target="../media/image900.png"/><Relationship Id="rId255" Type="http://schemas.openxmlformats.org/officeDocument/2006/relationships/customXml" Target="../ink/ink714.xml"/><Relationship Id="rId297" Type="http://schemas.openxmlformats.org/officeDocument/2006/relationships/customXml" Target="../ink/ink735.xml"/><Relationship Id="rId462" Type="http://schemas.openxmlformats.org/officeDocument/2006/relationships/image" Target="../media/image802.png"/><Relationship Id="rId518" Type="http://schemas.openxmlformats.org/officeDocument/2006/relationships/image" Target="../media/image830.png"/><Relationship Id="rId725" Type="http://schemas.openxmlformats.org/officeDocument/2006/relationships/customXml" Target="../ink/ink949.xml"/><Relationship Id="rId115" Type="http://schemas.openxmlformats.org/officeDocument/2006/relationships/customXml" Target="../ink/ink644.xml"/><Relationship Id="rId157" Type="http://schemas.openxmlformats.org/officeDocument/2006/relationships/customXml" Target="../ink/ink665.xml"/><Relationship Id="rId322" Type="http://schemas.openxmlformats.org/officeDocument/2006/relationships/image" Target="../media/image732.png"/><Relationship Id="rId364" Type="http://schemas.openxmlformats.org/officeDocument/2006/relationships/image" Target="../media/image753.png"/><Relationship Id="rId61" Type="http://schemas.openxmlformats.org/officeDocument/2006/relationships/customXml" Target="../ink/ink617.xml"/><Relationship Id="rId199" Type="http://schemas.openxmlformats.org/officeDocument/2006/relationships/customXml" Target="../ink/ink686.xml"/><Relationship Id="rId571" Type="http://schemas.openxmlformats.org/officeDocument/2006/relationships/customXml" Target="../ink/ink872.xml"/><Relationship Id="rId627" Type="http://schemas.openxmlformats.org/officeDocument/2006/relationships/customXml" Target="../ink/ink900.xml"/><Relationship Id="rId669" Type="http://schemas.openxmlformats.org/officeDocument/2006/relationships/customXml" Target="../ink/ink921.xml"/><Relationship Id="rId19" Type="http://schemas.openxmlformats.org/officeDocument/2006/relationships/customXml" Target="../ink/ink596.xml"/><Relationship Id="rId224" Type="http://schemas.openxmlformats.org/officeDocument/2006/relationships/image" Target="../media/image683.png"/><Relationship Id="rId266" Type="http://schemas.openxmlformats.org/officeDocument/2006/relationships/image" Target="../media/image704.png"/><Relationship Id="rId431" Type="http://schemas.openxmlformats.org/officeDocument/2006/relationships/customXml" Target="../ink/ink802.xml"/><Relationship Id="rId473" Type="http://schemas.openxmlformats.org/officeDocument/2006/relationships/customXml" Target="../ink/ink823.xml"/><Relationship Id="rId529" Type="http://schemas.openxmlformats.org/officeDocument/2006/relationships/customXml" Target="../ink/ink851.xml"/><Relationship Id="rId680" Type="http://schemas.openxmlformats.org/officeDocument/2006/relationships/image" Target="../media/image911.png"/><Relationship Id="rId736" Type="http://schemas.openxmlformats.org/officeDocument/2006/relationships/image" Target="../media/image939.png"/><Relationship Id="rId30" Type="http://schemas.openxmlformats.org/officeDocument/2006/relationships/image" Target="../media/image586.png"/><Relationship Id="rId126" Type="http://schemas.openxmlformats.org/officeDocument/2006/relationships/image" Target="../media/image634.png"/><Relationship Id="rId168" Type="http://schemas.openxmlformats.org/officeDocument/2006/relationships/image" Target="../media/image655.png"/><Relationship Id="rId333" Type="http://schemas.openxmlformats.org/officeDocument/2006/relationships/customXml" Target="../ink/ink753.xml"/><Relationship Id="rId540" Type="http://schemas.openxmlformats.org/officeDocument/2006/relationships/image" Target="../media/image841.png"/><Relationship Id="rId72" Type="http://schemas.openxmlformats.org/officeDocument/2006/relationships/image" Target="../media/image607.png"/><Relationship Id="rId375" Type="http://schemas.openxmlformats.org/officeDocument/2006/relationships/customXml" Target="../ink/ink774.xml"/><Relationship Id="rId582" Type="http://schemas.openxmlformats.org/officeDocument/2006/relationships/image" Target="../media/image862.png"/><Relationship Id="rId638" Type="http://schemas.openxmlformats.org/officeDocument/2006/relationships/image" Target="../media/image890.png"/><Relationship Id="rId3" Type="http://schemas.openxmlformats.org/officeDocument/2006/relationships/customXml" Target="../ink/ink588.xml"/><Relationship Id="rId235" Type="http://schemas.openxmlformats.org/officeDocument/2006/relationships/customXml" Target="../ink/ink704.xml"/><Relationship Id="rId277" Type="http://schemas.openxmlformats.org/officeDocument/2006/relationships/customXml" Target="../ink/ink725.xml"/><Relationship Id="rId400" Type="http://schemas.openxmlformats.org/officeDocument/2006/relationships/image" Target="../media/image771.png"/><Relationship Id="rId442" Type="http://schemas.openxmlformats.org/officeDocument/2006/relationships/image" Target="../media/image792.png"/><Relationship Id="rId484" Type="http://schemas.openxmlformats.org/officeDocument/2006/relationships/image" Target="../media/image813.png"/><Relationship Id="rId705" Type="http://schemas.openxmlformats.org/officeDocument/2006/relationships/customXml" Target="../ink/ink939.xml"/><Relationship Id="rId137" Type="http://schemas.openxmlformats.org/officeDocument/2006/relationships/customXml" Target="../ink/ink655.xml"/><Relationship Id="rId302" Type="http://schemas.openxmlformats.org/officeDocument/2006/relationships/image" Target="../media/image722.png"/><Relationship Id="rId344" Type="http://schemas.openxmlformats.org/officeDocument/2006/relationships/image" Target="../media/image743.png"/><Relationship Id="rId691" Type="http://schemas.openxmlformats.org/officeDocument/2006/relationships/customXml" Target="../ink/ink932.xml"/><Relationship Id="rId747" Type="http://schemas.openxmlformats.org/officeDocument/2006/relationships/customXml" Target="../ink/ink960.xml"/><Relationship Id="rId41" Type="http://schemas.openxmlformats.org/officeDocument/2006/relationships/customXml" Target="../ink/ink607.xml"/><Relationship Id="rId83" Type="http://schemas.openxmlformats.org/officeDocument/2006/relationships/customXml" Target="../ink/ink628.xml"/><Relationship Id="rId179" Type="http://schemas.openxmlformats.org/officeDocument/2006/relationships/customXml" Target="../ink/ink676.xml"/><Relationship Id="rId386" Type="http://schemas.openxmlformats.org/officeDocument/2006/relationships/image" Target="../media/image764.png"/><Relationship Id="rId551" Type="http://schemas.openxmlformats.org/officeDocument/2006/relationships/customXml" Target="../ink/ink862.xml"/><Relationship Id="rId593" Type="http://schemas.openxmlformats.org/officeDocument/2006/relationships/customXml" Target="../ink/ink883.xml"/><Relationship Id="rId607" Type="http://schemas.openxmlformats.org/officeDocument/2006/relationships/customXml" Target="../ink/ink890.xml"/><Relationship Id="rId649" Type="http://schemas.openxmlformats.org/officeDocument/2006/relationships/customXml" Target="../ink/ink911.xml"/><Relationship Id="rId190" Type="http://schemas.openxmlformats.org/officeDocument/2006/relationships/image" Target="../media/image666.png"/><Relationship Id="rId204" Type="http://schemas.openxmlformats.org/officeDocument/2006/relationships/image" Target="../media/image673.png"/><Relationship Id="rId246" Type="http://schemas.openxmlformats.org/officeDocument/2006/relationships/image" Target="../media/image694.png"/><Relationship Id="rId288" Type="http://schemas.openxmlformats.org/officeDocument/2006/relationships/image" Target="../media/image715.png"/><Relationship Id="rId411" Type="http://schemas.openxmlformats.org/officeDocument/2006/relationships/customXml" Target="../ink/ink792.xml"/><Relationship Id="rId453" Type="http://schemas.openxmlformats.org/officeDocument/2006/relationships/customXml" Target="../ink/ink813.xml"/><Relationship Id="rId509" Type="http://schemas.openxmlformats.org/officeDocument/2006/relationships/customXml" Target="../ink/ink841.xml"/><Relationship Id="rId660" Type="http://schemas.openxmlformats.org/officeDocument/2006/relationships/image" Target="../media/image901.png"/><Relationship Id="rId106" Type="http://schemas.openxmlformats.org/officeDocument/2006/relationships/image" Target="../media/image624.png"/><Relationship Id="rId313" Type="http://schemas.openxmlformats.org/officeDocument/2006/relationships/customXml" Target="../ink/ink743.xml"/><Relationship Id="rId495" Type="http://schemas.openxmlformats.org/officeDocument/2006/relationships/customXml" Target="../ink/ink834.xml"/><Relationship Id="rId716" Type="http://schemas.openxmlformats.org/officeDocument/2006/relationships/image" Target="../media/image929.png"/><Relationship Id="rId10" Type="http://schemas.openxmlformats.org/officeDocument/2006/relationships/image" Target="../media/image576.png"/><Relationship Id="rId52" Type="http://schemas.openxmlformats.org/officeDocument/2006/relationships/image" Target="../media/image597.png"/><Relationship Id="rId94" Type="http://schemas.openxmlformats.org/officeDocument/2006/relationships/image" Target="../media/image618.png"/><Relationship Id="rId148" Type="http://schemas.openxmlformats.org/officeDocument/2006/relationships/image" Target="../media/image645.png"/><Relationship Id="rId355" Type="http://schemas.openxmlformats.org/officeDocument/2006/relationships/customXml" Target="../ink/ink764.xml"/><Relationship Id="rId397" Type="http://schemas.openxmlformats.org/officeDocument/2006/relationships/customXml" Target="../ink/ink785.xml"/><Relationship Id="rId520" Type="http://schemas.openxmlformats.org/officeDocument/2006/relationships/image" Target="../media/image831.png"/><Relationship Id="rId562" Type="http://schemas.openxmlformats.org/officeDocument/2006/relationships/image" Target="../media/image852.png"/><Relationship Id="rId618" Type="http://schemas.openxmlformats.org/officeDocument/2006/relationships/image" Target="../media/image880.png"/><Relationship Id="rId215" Type="http://schemas.openxmlformats.org/officeDocument/2006/relationships/customXml" Target="../ink/ink694.xml"/><Relationship Id="rId257" Type="http://schemas.openxmlformats.org/officeDocument/2006/relationships/customXml" Target="../ink/ink715.xml"/><Relationship Id="rId422" Type="http://schemas.openxmlformats.org/officeDocument/2006/relationships/image" Target="../media/image782.png"/><Relationship Id="rId464" Type="http://schemas.openxmlformats.org/officeDocument/2006/relationships/image" Target="../media/image803.png"/><Relationship Id="rId299" Type="http://schemas.openxmlformats.org/officeDocument/2006/relationships/customXml" Target="../ink/ink736.xml"/><Relationship Id="rId727" Type="http://schemas.openxmlformats.org/officeDocument/2006/relationships/customXml" Target="../ink/ink950.xml"/><Relationship Id="rId63" Type="http://schemas.openxmlformats.org/officeDocument/2006/relationships/customXml" Target="../ink/ink618.xml"/><Relationship Id="rId159" Type="http://schemas.openxmlformats.org/officeDocument/2006/relationships/customXml" Target="../ink/ink666.xml"/><Relationship Id="rId366" Type="http://schemas.openxmlformats.org/officeDocument/2006/relationships/image" Target="../media/image754.png"/><Relationship Id="rId573" Type="http://schemas.openxmlformats.org/officeDocument/2006/relationships/customXml" Target="../ink/ink873.xml"/><Relationship Id="rId226" Type="http://schemas.openxmlformats.org/officeDocument/2006/relationships/image" Target="../media/image684.png"/><Relationship Id="rId433" Type="http://schemas.openxmlformats.org/officeDocument/2006/relationships/customXml" Target="../ink/ink803.xml"/><Relationship Id="rId640" Type="http://schemas.openxmlformats.org/officeDocument/2006/relationships/image" Target="../media/image891.png"/><Relationship Id="rId738" Type="http://schemas.openxmlformats.org/officeDocument/2006/relationships/image" Target="../media/image940.png"/><Relationship Id="rId74" Type="http://schemas.openxmlformats.org/officeDocument/2006/relationships/image" Target="../media/image608.png"/><Relationship Id="rId377" Type="http://schemas.openxmlformats.org/officeDocument/2006/relationships/customXml" Target="../ink/ink775.xml"/><Relationship Id="rId500" Type="http://schemas.openxmlformats.org/officeDocument/2006/relationships/image" Target="../media/image821.png"/><Relationship Id="rId584" Type="http://schemas.openxmlformats.org/officeDocument/2006/relationships/image" Target="../media/image863.png"/><Relationship Id="rId5" Type="http://schemas.openxmlformats.org/officeDocument/2006/relationships/customXml" Target="../ink/ink589.xml"/><Relationship Id="rId237" Type="http://schemas.openxmlformats.org/officeDocument/2006/relationships/customXml" Target="../ink/ink705.xml"/><Relationship Id="rId444" Type="http://schemas.openxmlformats.org/officeDocument/2006/relationships/image" Target="../media/image793.png"/><Relationship Id="rId651" Type="http://schemas.openxmlformats.org/officeDocument/2006/relationships/customXml" Target="../ink/ink912.xml"/><Relationship Id="rId749" Type="http://schemas.openxmlformats.org/officeDocument/2006/relationships/customXml" Target="../ink/ink961.xml"/><Relationship Id="rId290" Type="http://schemas.openxmlformats.org/officeDocument/2006/relationships/image" Target="../media/image716.png"/><Relationship Id="rId304" Type="http://schemas.openxmlformats.org/officeDocument/2006/relationships/image" Target="../media/image723.png"/><Relationship Id="rId388" Type="http://schemas.openxmlformats.org/officeDocument/2006/relationships/image" Target="../media/image765.png"/><Relationship Id="rId511" Type="http://schemas.openxmlformats.org/officeDocument/2006/relationships/customXml" Target="../ink/ink842.xml"/><Relationship Id="rId609" Type="http://schemas.openxmlformats.org/officeDocument/2006/relationships/customXml" Target="../ink/ink891.xml"/><Relationship Id="rId85" Type="http://schemas.openxmlformats.org/officeDocument/2006/relationships/customXml" Target="../ink/ink629.xml"/><Relationship Id="rId150" Type="http://schemas.openxmlformats.org/officeDocument/2006/relationships/image" Target="../media/image646.png"/><Relationship Id="rId595" Type="http://schemas.openxmlformats.org/officeDocument/2006/relationships/customXml" Target="../ink/ink884.xml"/><Relationship Id="rId248" Type="http://schemas.openxmlformats.org/officeDocument/2006/relationships/image" Target="../media/image695.png"/><Relationship Id="rId455" Type="http://schemas.openxmlformats.org/officeDocument/2006/relationships/customXml" Target="../ink/ink814.xml"/><Relationship Id="rId662" Type="http://schemas.openxmlformats.org/officeDocument/2006/relationships/image" Target="../media/image902.png"/><Relationship Id="rId12" Type="http://schemas.openxmlformats.org/officeDocument/2006/relationships/image" Target="../media/image577.png"/><Relationship Id="rId108" Type="http://schemas.openxmlformats.org/officeDocument/2006/relationships/image" Target="../media/image625.png"/><Relationship Id="rId315" Type="http://schemas.openxmlformats.org/officeDocument/2006/relationships/customXml" Target="../ink/ink744.xml"/><Relationship Id="rId522" Type="http://schemas.openxmlformats.org/officeDocument/2006/relationships/image" Target="../media/image832.png"/><Relationship Id="rId96" Type="http://schemas.openxmlformats.org/officeDocument/2006/relationships/image" Target="../media/image619.png"/><Relationship Id="rId161" Type="http://schemas.openxmlformats.org/officeDocument/2006/relationships/customXml" Target="../ink/ink667.xml"/><Relationship Id="rId399" Type="http://schemas.openxmlformats.org/officeDocument/2006/relationships/customXml" Target="../ink/ink786.xml"/><Relationship Id="rId259" Type="http://schemas.openxmlformats.org/officeDocument/2006/relationships/customXml" Target="../ink/ink716.xml"/><Relationship Id="rId466" Type="http://schemas.openxmlformats.org/officeDocument/2006/relationships/image" Target="../media/image804.png"/><Relationship Id="rId673" Type="http://schemas.openxmlformats.org/officeDocument/2006/relationships/customXml" Target="../ink/ink923.xml"/><Relationship Id="rId23" Type="http://schemas.openxmlformats.org/officeDocument/2006/relationships/customXml" Target="../ink/ink598.xml"/><Relationship Id="rId119" Type="http://schemas.openxmlformats.org/officeDocument/2006/relationships/customXml" Target="../ink/ink646.xml"/><Relationship Id="rId326" Type="http://schemas.openxmlformats.org/officeDocument/2006/relationships/image" Target="../media/image734.png"/><Relationship Id="rId533" Type="http://schemas.openxmlformats.org/officeDocument/2006/relationships/customXml" Target="../ink/ink853.xml"/><Relationship Id="rId740" Type="http://schemas.openxmlformats.org/officeDocument/2006/relationships/image" Target="../media/image941.png"/><Relationship Id="rId172" Type="http://schemas.openxmlformats.org/officeDocument/2006/relationships/image" Target="../media/image657.png"/><Relationship Id="rId477" Type="http://schemas.openxmlformats.org/officeDocument/2006/relationships/customXml" Target="../ink/ink825.xml"/><Relationship Id="rId600" Type="http://schemas.openxmlformats.org/officeDocument/2006/relationships/image" Target="../media/image871.png"/><Relationship Id="rId684" Type="http://schemas.openxmlformats.org/officeDocument/2006/relationships/image" Target="../media/image913.png"/><Relationship Id="rId337" Type="http://schemas.openxmlformats.org/officeDocument/2006/relationships/customXml" Target="../ink/ink755.xml"/><Relationship Id="rId34" Type="http://schemas.openxmlformats.org/officeDocument/2006/relationships/image" Target="../media/image588.png"/><Relationship Id="rId544" Type="http://schemas.openxmlformats.org/officeDocument/2006/relationships/image" Target="../media/image843.png"/><Relationship Id="rId183" Type="http://schemas.openxmlformats.org/officeDocument/2006/relationships/customXml" Target="../ink/ink678.xml"/><Relationship Id="rId390" Type="http://schemas.openxmlformats.org/officeDocument/2006/relationships/image" Target="../media/image766.png"/><Relationship Id="rId404" Type="http://schemas.openxmlformats.org/officeDocument/2006/relationships/image" Target="../media/image773.png"/><Relationship Id="rId611" Type="http://schemas.openxmlformats.org/officeDocument/2006/relationships/customXml" Target="../ink/ink892.xml"/><Relationship Id="rId250" Type="http://schemas.openxmlformats.org/officeDocument/2006/relationships/image" Target="../media/image696.png"/><Relationship Id="rId488" Type="http://schemas.openxmlformats.org/officeDocument/2006/relationships/image" Target="../media/image815.png"/><Relationship Id="rId695" Type="http://schemas.openxmlformats.org/officeDocument/2006/relationships/customXml" Target="../ink/ink934.xml"/><Relationship Id="rId709" Type="http://schemas.openxmlformats.org/officeDocument/2006/relationships/customXml" Target="../ink/ink941.xml"/><Relationship Id="rId45" Type="http://schemas.openxmlformats.org/officeDocument/2006/relationships/customXml" Target="../ink/ink609.xml"/><Relationship Id="rId110" Type="http://schemas.openxmlformats.org/officeDocument/2006/relationships/image" Target="../media/image626.png"/><Relationship Id="rId348" Type="http://schemas.openxmlformats.org/officeDocument/2006/relationships/image" Target="../media/image745.png"/><Relationship Id="rId555" Type="http://schemas.openxmlformats.org/officeDocument/2006/relationships/customXml" Target="../ink/ink864.xml"/><Relationship Id="rId194" Type="http://schemas.openxmlformats.org/officeDocument/2006/relationships/image" Target="../media/image668.png"/><Relationship Id="rId208" Type="http://schemas.openxmlformats.org/officeDocument/2006/relationships/image" Target="../media/image675.png"/><Relationship Id="rId415" Type="http://schemas.openxmlformats.org/officeDocument/2006/relationships/customXml" Target="../ink/ink794.xml"/><Relationship Id="rId622" Type="http://schemas.openxmlformats.org/officeDocument/2006/relationships/image" Target="../media/image882.png"/><Relationship Id="rId261" Type="http://schemas.openxmlformats.org/officeDocument/2006/relationships/customXml" Target="../ink/ink717.xml"/><Relationship Id="rId499" Type="http://schemas.openxmlformats.org/officeDocument/2006/relationships/customXml" Target="../ink/ink836.xml"/><Relationship Id="rId56" Type="http://schemas.openxmlformats.org/officeDocument/2006/relationships/image" Target="../media/image599.png"/><Relationship Id="rId359" Type="http://schemas.openxmlformats.org/officeDocument/2006/relationships/customXml" Target="../ink/ink766.xml"/><Relationship Id="rId566" Type="http://schemas.openxmlformats.org/officeDocument/2006/relationships/image" Target="../media/image854.png"/><Relationship Id="rId121" Type="http://schemas.openxmlformats.org/officeDocument/2006/relationships/customXml" Target="../ink/ink647.xml"/><Relationship Id="rId219" Type="http://schemas.openxmlformats.org/officeDocument/2006/relationships/customXml" Target="../ink/ink696.xml"/><Relationship Id="rId426" Type="http://schemas.openxmlformats.org/officeDocument/2006/relationships/image" Target="../media/image784.png"/><Relationship Id="rId633" Type="http://schemas.openxmlformats.org/officeDocument/2006/relationships/customXml" Target="../ink/ink903.xml"/><Relationship Id="rId67" Type="http://schemas.openxmlformats.org/officeDocument/2006/relationships/customXml" Target="../ink/ink620.xml"/><Relationship Id="rId272" Type="http://schemas.openxmlformats.org/officeDocument/2006/relationships/image" Target="../media/image707.png"/><Relationship Id="rId577" Type="http://schemas.openxmlformats.org/officeDocument/2006/relationships/customXml" Target="../ink/ink875.xml"/><Relationship Id="rId700" Type="http://schemas.openxmlformats.org/officeDocument/2006/relationships/image" Target="../media/image921.png"/><Relationship Id="rId132" Type="http://schemas.openxmlformats.org/officeDocument/2006/relationships/image" Target="../media/image637.png"/><Relationship Id="rId437" Type="http://schemas.openxmlformats.org/officeDocument/2006/relationships/customXml" Target="../ink/ink805.xml"/><Relationship Id="rId644" Type="http://schemas.openxmlformats.org/officeDocument/2006/relationships/image" Target="../media/image893.png"/><Relationship Id="rId283" Type="http://schemas.openxmlformats.org/officeDocument/2006/relationships/customXml" Target="../ink/ink728.xml"/><Relationship Id="rId490" Type="http://schemas.openxmlformats.org/officeDocument/2006/relationships/image" Target="../media/image816.png"/><Relationship Id="rId504" Type="http://schemas.openxmlformats.org/officeDocument/2006/relationships/image" Target="../media/image823.png"/><Relationship Id="rId711" Type="http://schemas.openxmlformats.org/officeDocument/2006/relationships/customXml" Target="../ink/ink942.xml"/><Relationship Id="rId78" Type="http://schemas.openxmlformats.org/officeDocument/2006/relationships/image" Target="../media/image610.png"/><Relationship Id="rId143" Type="http://schemas.openxmlformats.org/officeDocument/2006/relationships/customXml" Target="../ink/ink658.xml"/><Relationship Id="rId350" Type="http://schemas.openxmlformats.org/officeDocument/2006/relationships/image" Target="../media/image746.png"/><Relationship Id="rId588" Type="http://schemas.openxmlformats.org/officeDocument/2006/relationships/image" Target="../media/image865.png"/><Relationship Id="rId9" Type="http://schemas.openxmlformats.org/officeDocument/2006/relationships/customXml" Target="../ink/ink591.xml"/><Relationship Id="rId210" Type="http://schemas.openxmlformats.org/officeDocument/2006/relationships/image" Target="../media/image676.png"/><Relationship Id="rId448" Type="http://schemas.openxmlformats.org/officeDocument/2006/relationships/image" Target="../media/image795.png"/><Relationship Id="rId655" Type="http://schemas.openxmlformats.org/officeDocument/2006/relationships/customXml" Target="../ink/ink914.xml"/><Relationship Id="rId294" Type="http://schemas.openxmlformats.org/officeDocument/2006/relationships/image" Target="../media/image718.png"/><Relationship Id="rId308" Type="http://schemas.openxmlformats.org/officeDocument/2006/relationships/image" Target="../media/image725.png"/><Relationship Id="rId515" Type="http://schemas.openxmlformats.org/officeDocument/2006/relationships/customXml" Target="../ink/ink844.xml"/><Relationship Id="rId722" Type="http://schemas.openxmlformats.org/officeDocument/2006/relationships/image" Target="../media/image932.png"/><Relationship Id="rId89" Type="http://schemas.openxmlformats.org/officeDocument/2006/relationships/customXml" Target="../ink/ink631.xml"/><Relationship Id="rId154" Type="http://schemas.openxmlformats.org/officeDocument/2006/relationships/image" Target="../media/image648.png"/><Relationship Id="rId361" Type="http://schemas.openxmlformats.org/officeDocument/2006/relationships/customXml" Target="../ink/ink767.xml"/><Relationship Id="rId599" Type="http://schemas.openxmlformats.org/officeDocument/2006/relationships/customXml" Target="../ink/ink886.xml"/><Relationship Id="rId459" Type="http://schemas.openxmlformats.org/officeDocument/2006/relationships/customXml" Target="../ink/ink816.xml"/><Relationship Id="rId666" Type="http://schemas.openxmlformats.org/officeDocument/2006/relationships/image" Target="../media/image904.png"/><Relationship Id="rId16" Type="http://schemas.openxmlformats.org/officeDocument/2006/relationships/image" Target="../media/image579.png"/><Relationship Id="rId221" Type="http://schemas.openxmlformats.org/officeDocument/2006/relationships/customXml" Target="../ink/ink697.xml"/><Relationship Id="rId319" Type="http://schemas.openxmlformats.org/officeDocument/2006/relationships/customXml" Target="../ink/ink746.xml"/><Relationship Id="rId526" Type="http://schemas.openxmlformats.org/officeDocument/2006/relationships/image" Target="../media/image834.png"/><Relationship Id="rId733" Type="http://schemas.openxmlformats.org/officeDocument/2006/relationships/customXml" Target="../ink/ink953.xml"/><Relationship Id="rId165" Type="http://schemas.openxmlformats.org/officeDocument/2006/relationships/customXml" Target="../ink/ink669.xml"/><Relationship Id="rId372" Type="http://schemas.openxmlformats.org/officeDocument/2006/relationships/image" Target="../media/image757.png"/><Relationship Id="rId677" Type="http://schemas.openxmlformats.org/officeDocument/2006/relationships/customXml" Target="../ink/ink925.xml"/><Relationship Id="rId232" Type="http://schemas.openxmlformats.org/officeDocument/2006/relationships/image" Target="../media/image687.png"/><Relationship Id="rId27" Type="http://schemas.openxmlformats.org/officeDocument/2006/relationships/customXml" Target="../ink/ink600.xml"/><Relationship Id="rId537" Type="http://schemas.openxmlformats.org/officeDocument/2006/relationships/customXml" Target="../ink/ink855.xml"/><Relationship Id="rId744" Type="http://schemas.openxmlformats.org/officeDocument/2006/relationships/image" Target="../media/image943.png"/><Relationship Id="rId80" Type="http://schemas.openxmlformats.org/officeDocument/2006/relationships/image" Target="../media/image611.png"/><Relationship Id="rId176" Type="http://schemas.openxmlformats.org/officeDocument/2006/relationships/image" Target="../media/image659.png"/><Relationship Id="rId383" Type="http://schemas.openxmlformats.org/officeDocument/2006/relationships/customXml" Target="../ink/ink778.xml"/><Relationship Id="rId590" Type="http://schemas.openxmlformats.org/officeDocument/2006/relationships/image" Target="../media/image866.png"/><Relationship Id="rId604" Type="http://schemas.openxmlformats.org/officeDocument/2006/relationships/image" Target="../media/image873.png"/><Relationship Id="rId243" Type="http://schemas.openxmlformats.org/officeDocument/2006/relationships/customXml" Target="../ink/ink708.xml"/><Relationship Id="rId450" Type="http://schemas.openxmlformats.org/officeDocument/2006/relationships/image" Target="../media/image796.png"/><Relationship Id="rId688" Type="http://schemas.openxmlformats.org/officeDocument/2006/relationships/image" Target="../media/image915.png"/><Relationship Id="rId38" Type="http://schemas.openxmlformats.org/officeDocument/2006/relationships/image" Target="../media/image590.png"/><Relationship Id="rId103" Type="http://schemas.openxmlformats.org/officeDocument/2006/relationships/customXml" Target="../ink/ink638.xml"/><Relationship Id="rId310" Type="http://schemas.openxmlformats.org/officeDocument/2006/relationships/image" Target="../media/image726.png"/><Relationship Id="rId548" Type="http://schemas.openxmlformats.org/officeDocument/2006/relationships/image" Target="../media/image845.png"/><Relationship Id="rId91" Type="http://schemas.openxmlformats.org/officeDocument/2006/relationships/customXml" Target="../ink/ink632.xml"/><Relationship Id="rId187" Type="http://schemas.openxmlformats.org/officeDocument/2006/relationships/customXml" Target="../ink/ink680.xml"/><Relationship Id="rId394" Type="http://schemas.openxmlformats.org/officeDocument/2006/relationships/image" Target="../media/image768.png"/><Relationship Id="rId408" Type="http://schemas.openxmlformats.org/officeDocument/2006/relationships/image" Target="../media/image775.png"/><Relationship Id="rId615" Type="http://schemas.openxmlformats.org/officeDocument/2006/relationships/customXml" Target="../ink/ink894.xml"/><Relationship Id="rId254" Type="http://schemas.openxmlformats.org/officeDocument/2006/relationships/image" Target="../media/image698.png"/><Relationship Id="rId699" Type="http://schemas.openxmlformats.org/officeDocument/2006/relationships/customXml" Target="../ink/ink936.xml"/><Relationship Id="rId49" Type="http://schemas.openxmlformats.org/officeDocument/2006/relationships/customXml" Target="../ink/ink611.xml"/><Relationship Id="rId114" Type="http://schemas.openxmlformats.org/officeDocument/2006/relationships/image" Target="../media/image628.png"/><Relationship Id="rId461" Type="http://schemas.openxmlformats.org/officeDocument/2006/relationships/customXml" Target="../ink/ink817.xml"/><Relationship Id="rId559" Type="http://schemas.openxmlformats.org/officeDocument/2006/relationships/customXml" Target="../ink/ink866.xml"/><Relationship Id="rId198" Type="http://schemas.openxmlformats.org/officeDocument/2006/relationships/image" Target="../media/image670.png"/><Relationship Id="rId321" Type="http://schemas.openxmlformats.org/officeDocument/2006/relationships/customXml" Target="../ink/ink747.xml"/><Relationship Id="rId419" Type="http://schemas.openxmlformats.org/officeDocument/2006/relationships/customXml" Target="../ink/ink796.xml"/><Relationship Id="rId626" Type="http://schemas.openxmlformats.org/officeDocument/2006/relationships/image" Target="../media/image884.png"/><Relationship Id="rId265" Type="http://schemas.openxmlformats.org/officeDocument/2006/relationships/customXml" Target="../ink/ink719.xml"/><Relationship Id="rId472" Type="http://schemas.openxmlformats.org/officeDocument/2006/relationships/image" Target="../media/image807.png"/><Relationship Id="rId125" Type="http://schemas.openxmlformats.org/officeDocument/2006/relationships/customXml" Target="../ink/ink649.xml"/><Relationship Id="rId332" Type="http://schemas.openxmlformats.org/officeDocument/2006/relationships/image" Target="../media/image737.png"/><Relationship Id="rId637" Type="http://schemas.openxmlformats.org/officeDocument/2006/relationships/customXml" Target="../ink/ink905.xml"/><Relationship Id="rId276" Type="http://schemas.openxmlformats.org/officeDocument/2006/relationships/image" Target="../media/image709.png"/><Relationship Id="rId483" Type="http://schemas.openxmlformats.org/officeDocument/2006/relationships/customXml" Target="../ink/ink828.xml"/><Relationship Id="rId690" Type="http://schemas.openxmlformats.org/officeDocument/2006/relationships/image" Target="../media/image916.png"/><Relationship Id="rId704" Type="http://schemas.openxmlformats.org/officeDocument/2006/relationships/image" Target="../media/image923.png"/><Relationship Id="rId40" Type="http://schemas.openxmlformats.org/officeDocument/2006/relationships/image" Target="../media/image591.png"/><Relationship Id="rId136" Type="http://schemas.openxmlformats.org/officeDocument/2006/relationships/image" Target="../media/image639.png"/><Relationship Id="rId343" Type="http://schemas.openxmlformats.org/officeDocument/2006/relationships/customXml" Target="../ink/ink758.xml"/><Relationship Id="rId550" Type="http://schemas.openxmlformats.org/officeDocument/2006/relationships/image" Target="../media/image846.png"/><Relationship Id="rId203" Type="http://schemas.openxmlformats.org/officeDocument/2006/relationships/customXml" Target="../ink/ink688.xml"/><Relationship Id="rId648" Type="http://schemas.openxmlformats.org/officeDocument/2006/relationships/image" Target="../media/image895.png"/><Relationship Id="rId287" Type="http://schemas.openxmlformats.org/officeDocument/2006/relationships/customXml" Target="../ink/ink730.xml"/><Relationship Id="rId410" Type="http://schemas.openxmlformats.org/officeDocument/2006/relationships/image" Target="../media/image776.png"/><Relationship Id="rId494" Type="http://schemas.openxmlformats.org/officeDocument/2006/relationships/image" Target="../media/image818.png"/><Relationship Id="rId508" Type="http://schemas.openxmlformats.org/officeDocument/2006/relationships/image" Target="../media/image825.png"/><Relationship Id="rId715" Type="http://schemas.openxmlformats.org/officeDocument/2006/relationships/customXml" Target="../ink/ink944.xml"/><Relationship Id="rId147" Type="http://schemas.openxmlformats.org/officeDocument/2006/relationships/customXml" Target="../ink/ink660.xml"/><Relationship Id="rId354" Type="http://schemas.openxmlformats.org/officeDocument/2006/relationships/image" Target="../media/image748.png"/><Relationship Id="rId51" Type="http://schemas.openxmlformats.org/officeDocument/2006/relationships/customXml" Target="../ink/ink612.xml"/><Relationship Id="rId561" Type="http://schemas.openxmlformats.org/officeDocument/2006/relationships/customXml" Target="../ink/ink867.xml"/><Relationship Id="rId659" Type="http://schemas.openxmlformats.org/officeDocument/2006/relationships/customXml" Target="../ink/ink916.xml"/><Relationship Id="rId214" Type="http://schemas.openxmlformats.org/officeDocument/2006/relationships/image" Target="../media/image678.png"/><Relationship Id="rId298" Type="http://schemas.openxmlformats.org/officeDocument/2006/relationships/image" Target="../media/image720.png"/><Relationship Id="rId421" Type="http://schemas.openxmlformats.org/officeDocument/2006/relationships/customXml" Target="../ink/ink797.xml"/><Relationship Id="rId519" Type="http://schemas.openxmlformats.org/officeDocument/2006/relationships/customXml" Target="../ink/ink846.xml"/><Relationship Id="rId158" Type="http://schemas.openxmlformats.org/officeDocument/2006/relationships/image" Target="../media/image650.png"/><Relationship Id="rId726" Type="http://schemas.openxmlformats.org/officeDocument/2006/relationships/image" Target="../media/image934.png"/><Relationship Id="rId62" Type="http://schemas.openxmlformats.org/officeDocument/2006/relationships/image" Target="../media/image602.png"/><Relationship Id="rId365" Type="http://schemas.openxmlformats.org/officeDocument/2006/relationships/customXml" Target="../ink/ink769.xml"/><Relationship Id="rId572" Type="http://schemas.openxmlformats.org/officeDocument/2006/relationships/image" Target="../media/image85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Linux Programming</a:t>
            </a:r>
            <a:br>
              <a:rPr lang="en-US" altLang="ko-KR" dirty="0"/>
            </a:br>
            <a:r>
              <a:rPr lang="en-US" altLang="ko-KR" dirty="0"/>
              <a:t>- </a:t>
            </a:r>
            <a:r>
              <a:rPr lang="en-US" altLang="ko-KR" sz="4000" dirty="0"/>
              <a:t>11</a:t>
            </a:r>
            <a:r>
              <a:rPr lang="ko-KR" altLang="en-US" sz="4000" dirty="0"/>
              <a:t>장</a:t>
            </a:r>
            <a:r>
              <a:rPr lang="en-US" altLang="ko-KR" sz="4000" dirty="0"/>
              <a:t>. </a:t>
            </a:r>
            <a:r>
              <a:rPr lang="ko-KR" altLang="en-US" sz="4000" dirty="0"/>
              <a:t>파이프를 이용한 통신 </a:t>
            </a:r>
            <a:r>
              <a:rPr lang="en-US" altLang="ko-KR" dirty="0"/>
              <a:t>-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컴퓨터공학전공 송석일</a:t>
            </a:r>
            <a:endParaRPr lang="en-US" altLang="ko-KR" dirty="0"/>
          </a:p>
          <a:p>
            <a:r>
              <a:rPr lang="en-US" altLang="ko-KR" dirty="0"/>
              <a:t>sisong@ut.ac.kr</a:t>
            </a:r>
            <a:endParaRPr lang="ko-KR" altLang="en-US" dirty="0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24797D34-0C35-0D94-3514-EAB770933BC7}"/>
              </a:ext>
            </a:extLst>
          </p:cNvPr>
          <p:cNvGrpSpPr/>
          <p:nvPr/>
        </p:nvGrpSpPr>
        <p:grpSpPr>
          <a:xfrm>
            <a:off x="1406460" y="5113491"/>
            <a:ext cx="879480" cy="348480"/>
            <a:chOff x="1406460" y="5113491"/>
            <a:chExt cx="879480" cy="348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4" name="잉크 3">
                  <a:extLst>
                    <a:ext uri="{FF2B5EF4-FFF2-40B4-BE49-F238E27FC236}">
                      <a16:creationId xmlns:a16="http://schemas.microsoft.com/office/drawing/2014/main" id="{99E27044-DA8E-8393-3277-195B926EC42F}"/>
                    </a:ext>
                  </a:extLst>
                </p14:cNvPr>
                <p14:cNvContentPartPr/>
                <p14:nvPr/>
              </p14:nvContentPartPr>
              <p14:xfrm>
                <a:off x="1406460" y="5131131"/>
                <a:ext cx="172080" cy="220320"/>
              </p14:xfrm>
            </p:contentPart>
          </mc:Choice>
          <mc:Fallback>
            <p:pic>
              <p:nvPicPr>
                <p:cNvPr id="4" name="잉크 3">
                  <a:extLst>
                    <a:ext uri="{FF2B5EF4-FFF2-40B4-BE49-F238E27FC236}">
                      <a16:creationId xmlns:a16="http://schemas.microsoft.com/office/drawing/2014/main" id="{99E27044-DA8E-8393-3277-195B926EC42F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397460" y="5122131"/>
                  <a:ext cx="18972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5" name="잉크 4">
                  <a:extLst>
                    <a:ext uri="{FF2B5EF4-FFF2-40B4-BE49-F238E27FC236}">
                      <a16:creationId xmlns:a16="http://schemas.microsoft.com/office/drawing/2014/main" id="{FF618130-4A57-C05A-0476-F00CA2557CA2}"/>
                    </a:ext>
                  </a:extLst>
                </p14:cNvPr>
                <p14:cNvContentPartPr/>
                <p14:nvPr/>
              </p14:nvContentPartPr>
              <p14:xfrm>
                <a:off x="1625700" y="5128251"/>
                <a:ext cx="43560" cy="295200"/>
              </p14:xfrm>
            </p:contentPart>
          </mc:Choice>
          <mc:Fallback>
            <p:pic>
              <p:nvPicPr>
                <p:cNvPr id="5" name="잉크 4">
                  <a:extLst>
                    <a:ext uri="{FF2B5EF4-FFF2-40B4-BE49-F238E27FC236}">
                      <a16:creationId xmlns:a16="http://schemas.microsoft.com/office/drawing/2014/main" id="{FF618130-4A57-C05A-0476-F00CA2557CA2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617060" y="5119611"/>
                  <a:ext cx="61200" cy="31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6" name="잉크 5">
                  <a:extLst>
                    <a:ext uri="{FF2B5EF4-FFF2-40B4-BE49-F238E27FC236}">
                      <a16:creationId xmlns:a16="http://schemas.microsoft.com/office/drawing/2014/main" id="{7CE79321-981A-8907-37D5-A31769022E9C}"/>
                    </a:ext>
                  </a:extLst>
                </p14:cNvPr>
                <p14:cNvContentPartPr/>
                <p14:nvPr/>
              </p14:nvContentPartPr>
              <p14:xfrm>
                <a:off x="1723260" y="5113491"/>
                <a:ext cx="58680" cy="40320"/>
              </p14:xfrm>
            </p:contentPart>
          </mc:Choice>
          <mc:Fallback>
            <p:pic>
              <p:nvPicPr>
                <p:cNvPr id="6" name="잉크 5">
                  <a:extLst>
                    <a:ext uri="{FF2B5EF4-FFF2-40B4-BE49-F238E27FC236}">
                      <a16:creationId xmlns:a16="http://schemas.microsoft.com/office/drawing/2014/main" id="{7CE79321-981A-8907-37D5-A31769022E9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714620" y="5104851"/>
                  <a:ext cx="7632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72F1AB9F-D63C-DE4D-5660-E64714602C7D}"/>
                    </a:ext>
                  </a:extLst>
                </p14:cNvPr>
                <p14:cNvContentPartPr/>
                <p14:nvPr/>
              </p14:nvContentPartPr>
              <p14:xfrm>
                <a:off x="1687980" y="5123211"/>
                <a:ext cx="221040" cy="250560"/>
              </p14:xfrm>
            </p:contentPart>
          </mc:Choice>
          <mc:Fallback>
            <p:pic>
              <p:nvPicPr>
                <p:cNvPr id="7" name="잉크 6">
                  <a:extLst>
                    <a:ext uri="{FF2B5EF4-FFF2-40B4-BE49-F238E27FC236}">
                      <a16:creationId xmlns:a16="http://schemas.microsoft.com/office/drawing/2014/main" id="{72F1AB9F-D63C-DE4D-5660-E64714602C7D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678980" y="5114571"/>
                  <a:ext cx="238680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68CF9D9A-07F3-7A10-4090-6F7BC14DCC4B}"/>
                    </a:ext>
                  </a:extLst>
                </p14:cNvPr>
                <p14:cNvContentPartPr/>
                <p14:nvPr/>
              </p14:nvContentPartPr>
              <p14:xfrm>
                <a:off x="1801380" y="5317611"/>
                <a:ext cx="123840" cy="123480"/>
              </p14:xfrm>
            </p:contentPart>
          </mc:Choice>
          <mc:Fallback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68CF9D9A-07F3-7A10-4090-6F7BC14DCC4B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792380" y="5308611"/>
                  <a:ext cx="14148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7908FF98-B307-7753-2E8D-490CF710F1CA}"/>
                    </a:ext>
                  </a:extLst>
                </p14:cNvPr>
                <p14:cNvContentPartPr/>
                <p14:nvPr/>
              </p14:nvContentPartPr>
              <p14:xfrm>
                <a:off x="1963740" y="5197371"/>
                <a:ext cx="227160" cy="213840"/>
              </p14:xfrm>
            </p:contentPart>
          </mc:Choice>
          <mc:Fallback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7908FF98-B307-7753-2E8D-490CF710F1CA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955100" y="5188371"/>
                  <a:ext cx="24480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F1C85653-53EF-4BD9-24C8-7ADB4361E2E1}"/>
                    </a:ext>
                  </a:extLst>
                </p14:cNvPr>
                <p14:cNvContentPartPr/>
                <p14:nvPr/>
              </p14:nvContentPartPr>
              <p14:xfrm>
                <a:off x="2262180" y="5138331"/>
                <a:ext cx="23760" cy="323640"/>
              </p14:xfrm>
            </p:contentPart>
          </mc:Choice>
          <mc:Fallback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F1C85653-53EF-4BD9-24C8-7ADB4361E2E1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253180" y="5129691"/>
                  <a:ext cx="41400" cy="34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374DD2F0-F338-46A7-840F-B9E142C939DB}"/>
              </a:ext>
            </a:extLst>
          </p:cNvPr>
          <p:cNvGrpSpPr/>
          <p:nvPr/>
        </p:nvGrpSpPr>
        <p:grpSpPr>
          <a:xfrm>
            <a:off x="2598060" y="5065611"/>
            <a:ext cx="594360" cy="402480"/>
            <a:chOff x="2598060" y="5065611"/>
            <a:chExt cx="594360" cy="402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28D1A007-1967-7A99-8F86-4171979D336F}"/>
                    </a:ext>
                  </a:extLst>
                </p14:cNvPr>
                <p14:cNvContentPartPr/>
                <p14:nvPr/>
              </p14:nvContentPartPr>
              <p14:xfrm>
                <a:off x="2598060" y="5065611"/>
                <a:ext cx="185040" cy="221400"/>
              </p14:xfrm>
            </p:contentPart>
          </mc:Choice>
          <mc:Fallback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28D1A007-1967-7A99-8F86-4171979D336F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589420" y="5056611"/>
                  <a:ext cx="20268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0650667A-FA25-85CE-493F-9B4EFBF6D06D}"/>
                    </a:ext>
                  </a:extLst>
                </p14:cNvPr>
                <p14:cNvContentPartPr/>
                <p14:nvPr/>
              </p14:nvContentPartPr>
              <p14:xfrm>
                <a:off x="2798940" y="5080371"/>
                <a:ext cx="151200" cy="195120"/>
              </p14:xfrm>
            </p:contentPart>
          </mc:Choice>
          <mc:Fallback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0650667A-FA25-85CE-493F-9B4EFBF6D06D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789940" y="5071371"/>
                  <a:ext cx="16884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67B86582-4039-6CA3-9161-4B5A29ABE3DD}"/>
                    </a:ext>
                  </a:extLst>
                </p14:cNvPr>
                <p14:cNvContentPartPr/>
                <p14:nvPr/>
              </p14:nvContentPartPr>
              <p14:xfrm>
                <a:off x="2738100" y="5303211"/>
                <a:ext cx="134280" cy="164880"/>
              </p14:xfrm>
            </p:contentPart>
          </mc:Choice>
          <mc:Fallback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67B86582-4039-6CA3-9161-4B5A29ABE3DD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729100" y="5294211"/>
                  <a:ext cx="15192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FAF99ABA-B470-E418-1380-4E09E6257C8A}"/>
                    </a:ext>
                  </a:extLst>
                </p14:cNvPr>
                <p14:cNvContentPartPr/>
                <p14:nvPr/>
              </p14:nvContentPartPr>
              <p14:xfrm>
                <a:off x="2814420" y="5324091"/>
                <a:ext cx="153360" cy="134280"/>
              </p14:xfrm>
            </p:contentPart>
          </mc:Choice>
          <mc:Fallback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FAF99ABA-B470-E418-1380-4E09E6257C8A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805420" y="5315451"/>
                  <a:ext cx="17100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E52F42AA-B10B-CDBD-0BBC-EFA22C64C977}"/>
                    </a:ext>
                  </a:extLst>
                </p14:cNvPr>
                <p14:cNvContentPartPr/>
                <p14:nvPr/>
              </p14:nvContentPartPr>
              <p14:xfrm>
                <a:off x="3036540" y="5167491"/>
                <a:ext cx="102960" cy="211680"/>
              </p14:xfrm>
            </p:contentPart>
          </mc:Choice>
          <mc:Fallback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E52F42AA-B10B-CDBD-0BBC-EFA22C64C977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027900" y="5158851"/>
                  <a:ext cx="12060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60DA3F20-620F-C251-0480-16F1322F447D}"/>
                    </a:ext>
                  </a:extLst>
                </p14:cNvPr>
                <p14:cNvContentPartPr/>
                <p14:nvPr/>
              </p14:nvContentPartPr>
              <p14:xfrm>
                <a:off x="3166500" y="5144811"/>
                <a:ext cx="25920" cy="281880"/>
              </p14:xfrm>
            </p:contentPart>
          </mc:Choice>
          <mc:Fallback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60DA3F20-620F-C251-0480-16F1322F447D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157860" y="5135811"/>
                  <a:ext cx="43560" cy="299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C5518D27-A575-8B6B-CC0A-C497AA2AD7B8}"/>
              </a:ext>
            </a:extLst>
          </p:cNvPr>
          <p:cNvGrpSpPr/>
          <p:nvPr/>
        </p:nvGrpSpPr>
        <p:grpSpPr>
          <a:xfrm>
            <a:off x="3390780" y="5059851"/>
            <a:ext cx="519840" cy="456120"/>
            <a:chOff x="3390780" y="5059851"/>
            <a:chExt cx="519840" cy="456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7B71906A-B89A-B35B-DA7F-D94EDF549A66}"/>
                    </a:ext>
                  </a:extLst>
                </p14:cNvPr>
                <p14:cNvContentPartPr/>
                <p14:nvPr/>
              </p14:nvContentPartPr>
              <p14:xfrm>
                <a:off x="3390780" y="5059851"/>
                <a:ext cx="195480" cy="353520"/>
              </p14:xfrm>
            </p:contentPart>
          </mc:Choice>
          <mc:Fallback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7B71906A-B89A-B35B-DA7F-D94EDF549A66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381780" y="5050851"/>
                  <a:ext cx="213120" cy="37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F126C88D-58EB-EAB8-DB36-086A32B50622}"/>
                    </a:ext>
                  </a:extLst>
                </p14:cNvPr>
                <p14:cNvContentPartPr/>
                <p14:nvPr/>
              </p14:nvContentPartPr>
              <p14:xfrm>
                <a:off x="3576900" y="5175771"/>
                <a:ext cx="141840" cy="227160"/>
              </p14:xfrm>
            </p:contentPart>
          </mc:Choice>
          <mc:Fallback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F126C88D-58EB-EAB8-DB36-086A32B50622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567900" y="5166771"/>
                  <a:ext cx="15948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4E12F0E5-B88B-4D3D-214C-3BA822A3A659}"/>
                    </a:ext>
                  </a:extLst>
                </p14:cNvPr>
                <p14:cNvContentPartPr/>
                <p14:nvPr/>
              </p14:nvContentPartPr>
              <p14:xfrm>
                <a:off x="3710460" y="5119251"/>
                <a:ext cx="162720" cy="240480"/>
              </p14:xfrm>
            </p:contentPart>
          </mc:Choice>
          <mc:Fallback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4E12F0E5-B88B-4D3D-214C-3BA822A3A659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701820" y="5110251"/>
                  <a:ext cx="18036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7F2770A8-ABDC-1D5E-FE07-9BDA2D91A9DA}"/>
                    </a:ext>
                  </a:extLst>
                </p14:cNvPr>
                <p14:cNvContentPartPr/>
                <p14:nvPr/>
              </p14:nvContentPartPr>
              <p14:xfrm>
                <a:off x="3788580" y="5349651"/>
                <a:ext cx="122040" cy="166320"/>
              </p14:xfrm>
            </p:contentPart>
          </mc:Choice>
          <mc:Fallback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7F2770A8-ABDC-1D5E-FE07-9BDA2D91A9DA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779940" y="5340651"/>
                  <a:ext cx="139680" cy="1839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2022901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4"/>
          <p:cNvSpPr>
            <a:spLocks noChangeArrowheads="1"/>
          </p:cNvSpPr>
          <p:nvPr/>
        </p:nvSpPr>
        <p:spPr bwMode="auto">
          <a:xfrm>
            <a:off x="684213" y="620713"/>
            <a:ext cx="7905750" cy="5084762"/>
          </a:xfrm>
          <a:prstGeom prst="rect">
            <a:avLst/>
          </a:prstGeom>
          <a:noFill/>
          <a:ln w="1587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01 #include &lt;unistd.h&gt; </a:t>
            </a:r>
          </a:p>
          <a:p>
            <a:pPr>
              <a:lnSpc>
                <a:spcPct val="12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02 #include &lt;stdio.h&gt; </a:t>
            </a:r>
          </a:p>
          <a:p>
            <a:pPr>
              <a:lnSpc>
                <a:spcPct val="12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03 #include &lt;sys/types.h&gt; </a:t>
            </a:r>
          </a:p>
          <a:p>
            <a:pPr>
              <a:lnSpc>
                <a:spcPct val="12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04 </a:t>
            </a:r>
          </a:p>
          <a:p>
            <a:pPr>
              <a:lnSpc>
                <a:spcPct val="12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05 #define SIZE    512 </a:t>
            </a:r>
          </a:p>
          <a:p>
            <a:pPr>
              <a:lnSpc>
                <a:spcPct val="12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06 </a:t>
            </a:r>
          </a:p>
          <a:p>
            <a:pPr>
              <a:lnSpc>
                <a:spcPct val="12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07 main() </a:t>
            </a:r>
          </a:p>
          <a:p>
            <a:pPr>
              <a:lnSpc>
                <a:spcPct val="12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08 { </a:t>
            </a:r>
          </a:p>
          <a:p>
            <a:pPr>
              <a:lnSpc>
                <a:spcPct val="12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09     char *msg[] = {"apple is red", "banana is yellow", "cherry is red"}; </a:t>
            </a:r>
          </a:p>
          <a:p>
            <a:pPr>
              <a:lnSpc>
                <a:spcPct val="12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10     char buffer[SIZE]; </a:t>
            </a:r>
          </a:p>
          <a:p>
            <a:pPr>
              <a:lnSpc>
                <a:spcPct val="12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11     int filedes[2], nread, i; </a:t>
            </a:r>
          </a:p>
          <a:p>
            <a:pPr>
              <a:lnSpc>
                <a:spcPct val="12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12     pid_t pid; </a:t>
            </a:r>
          </a:p>
          <a:p>
            <a:pPr>
              <a:lnSpc>
                <a:spcPct val="12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13</a:t>
            </a:r>
          </a:p>
          <a:p>
            <a:pPr>
              <a:lnSpc>
                <a:spcPct val="12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14     if(pipe(filedes) == -1) { </a:t>
            </a:r>
          </a:p>
          <a:p>
            <a:pPr>
              <a:lnSpc>
                <a:spcPct val="12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15         printf("fail to call pipe()\n"); </a:t>
            </a:r>
          </a:p>
          <a:p>
            <a:pPr>
              <a:lnSpc>
                <a:spcPct val="12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16         exit(1); </a:t>
            </a:r>
          </a:p>
          <a:p>
            <a:pPr>
              <a:lnSpc>
                <a:spcPct val="12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17     } </a:t>
            </a:r>
            <a:endParaRPr lang="en-US" altLang="ko-KR">
              <a:latin typeface="굴림체" pitchFamily="49" charset="-127"/>
              <a:ea typeface="굴림체" pitchFamily="49" charset="-127"/>
            </a:endParaRPr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D5343AE1-2D5B-204D-2F11-E0C386FBCD35}"/>
              </a:ext>
            </a:extLst>
          </p:cNvPr>
          <p:cNvGrpSpPr/>
          <p:nvPr/>
        </p:nvGrpSpPr>
        <p:grpSpPr>
          <a:xfrm>
            <a:off x="2207580" y="2147580"/>
            <a:ext cx="2372400" cy="935640"/>
            <a:chOff x="2207580" y="2147580"/>
            <a:chExt cx="2372400" cy="935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잉크 1">
                  <a:extLst>
                    <a:ext uri="{FF2B5EF4-FFF2-40B4-BE49-F238E27FC236}">
                      <a16:creationId xmlns:a16="http://schemas.microsoft.com/office/drawing/2014/main" id="{20A76C12-3D42-62BC-B986-D7F95CA36845}"/>
                    </a:ext>
                  </a:extLst>
                </p14:cNvPr>
                <p14:cNvContentPartPr/>
                <p14:nvPr/>
              </p14:nvContentPartPr>
              <p14:xfrm>
                <a:off x="2207580" y="2881980"/>
                <a:ext cx="129240" cy="201240"/>
              </p14:xfrm>
            </p:contentPart>
          </mc:Choice>
          <mc:Fallback xmlns="">
            <p:pic>
              <p:nvPicPr>
                <p:cNvPr id="2" name="잉크 1">
                  <a:extLst>
                    <a:ext uri="{FF2B5EF4-FFF2-40B4-BE49-F238E27FC236}">
                      <a16:creationId xmlns:a16="http://schemas.microsoft.com/office/drawing/2014/main" id="{20A76C12-3D42-62BC-B986-D7F95CA36845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198580" y="2872980"/>
                  <a:ext cx="14688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잉크 2">
                  <a:extLst>
                    <a:ext uri="{FF2B5EF4-FFF2-40B4-BE49-F238E27FC236}">
                      <a16:creationId xmlns:a16="http://schemas.microsoft.com/office/drawing/2014/main" id="{0AA80D59-DD31-B844-DB56-7441C3A0D63B}"/>
                    </a:ext>
                  </a:extLst>
                </p14:cNvPr>
                <p14:cNvContentPartPr/>
                <p14:nvPr/>
              </p14:nvContentPartPr>
              <p14:xfrm>
                <a:off x="2241780" y="2866860"/>
                <a:ext cx="104400" cy="106200"/>
              </p14:xfrm>
            </p:contentPart>
          </mc:Choice>
          <mc:Fallback xmlns="">
            <p:pic>
              <p:nvPicPr>
                <p:cNvPr id="3" name="잉크 2">
                  <a:extLst>
                    <a:ext uri="{FF2B5EF4-FFF2-40B4-BE49-F238E27FC236}">
                      <a16:creationId xmlns:a16="http://schemas.microsoft.com/office/drawing/2014/main" id="{0AA80D59-DD31-B844-DB56-7441C3A0D63B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232780" y="2858220"/>
                  <a:ext cx="12204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잉크 3">
                  <a:extLst>
                    <a:ext uri="{FF2B5EF4-FFF2-40B4-BE49-F238E27FC236}">
                      <a16:creationId xmlns:a16="http://schemas.microsoft.com/office/drawing/2014/main" id="{94C490A4-CD7B-B80D-6B9A-EB4580D7AA86}"/>
                    </a:ext>
                  </a:extLst>
                </p14:cNvPr>
                <p14:cNvContentPartPr/>
                <p14:nvPr/>
              </p14:nvContentPartPr>
              <p14:xfrm>
                <a:off x="2338260" y="2663820"/>
                <a:ext cx="108360" cy="87840"/>
              </p14:xfrm>
            </p:contentPart>
          </mc:Choice>
          <mc:Fallback xmlns="">
            <p:pic>
              <p:nvPicPr>
                <p:cNvPr id="4" name="잉크 3">
                  <a:extLst>
                    <a:ext uri="{FF2B5EF4-FFF2-40B4-BE49-F238E27FC236}">
                      <a16:creationId xmlns:a16="http://schemas.microsoft.com/office/drawing/2014/main" id="{94C490A4-CD7B-B80D-6B9A-EB4580D7AA86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329620" y="2655180"/>
                  <a:ext cx="12600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잉크 4">
                  <a:extLst>
                    <a:ext uri="{FF2B5EF4-FFF2-40B4-BE49-F238E27FC236}">
                      <a16:creationId xmlns:a16="http://schemas.microsoft.com/office/drawing/2014/main" id="{2E5EE046-435A-2C8C-9C96-3BA34B07D908}"/>
                    </a:ext>
                  </a:extLst>
                </p14:cNvPr>
                <p14:cNvContentPartPr/>
                <p14:nvPr/>
              </p14:nvContentPartPr>
              <p14:xfrm>
                <a:off x="2409900" y="2737260"/>
                <a:ext cx="100080" cy="74880"/>
              </p14:xfrm>
            </p:contentPart>
          </mc:Choice>
          <mc:Fallback xmlns="">
            <p:pic>
              <p:nvPicPr>
                <p:cNvPr id="5" name="잉크 4">
                  <a:extLst>
                    <a:ext uri="{FF2B5EF4-FFF2-40B4-BE49-F238E27FC236}">
                      <a16:creationId xmlns:a16="http://schemas.microsoft.com/office/drawing/2014/main" id="{2E5EE046-435A-2C8C-9C96-3BA34B07D908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401260" y="2728620"/>
                  <a:ext cx="11772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잉크 5">
                  <a:extLst>
                    <a:ext uri="{FF2B5EF4-FFF2-40B4-BE49-F238E27FC236}">
                      <a16:creationId xmlns:a16="http://schemas.microsoft.com/office/drawing/2014/main" id="{8793F6AA-19EE-2E6F-F389-E9E5A07A5A19}"/>
                    </a:ext>
                  </a:extLst>
                </p14:cNvPr>
                <p14:cNvContentPartPr/>
                <p14:nvPr/>
              </p14:nvContentPartPr>
              <p14:xfrm>
                <a:off x="2440140" y="2798820"/>
                <a:ext cx="102600" cy="49680"/>
              </p14:xfrm>
            </p:contentPart>
          </mc:Choice>
          <mc:Fallback xmlns="">
            <p:pic>
              <p:nvPicPr>
                <p:cNvPr id="6" name="잉크 5">
                  <a:extLst>
                    <a:ext uri="{FF2B5EF4-FFF2-40B4-BE49-F238E27FC236}">
                      <a16:creationId xmlns:a16="http://schemas.microsoft.com/office/drawing/2014/main" id="{8793F6AA-19EE-2E6F-F389-E9E5A07A5A19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431500" y="2789820"/>
                  <a:ext cx="12024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A2A6923E-7933-6D52-3D1D-9F421C34CEAD}"/>
                    </a:ext>
                  </a:extLst>
                </p14:cNvPr>
                <p14:cNvContentPartPr/>
                <p14:nvPr/>
              </p14:nvContentPartPr>
              <p14:xfrm>
                <a:off x="2461740" y="2659500"/>
                <a:ext cx="178920" cy="105480"/>
              </p14:xfrm>
            </p:contentPart>
          </mc:Choice>
          <mc:Fallback xmlns="">
            <p:pic>
              <p:nvPicPr>
                <p:cNvPr id="7" name="잉크 6">
                  <a:extLst>
                    <a:ext uri="{FF2B5EF4-FFF2-40B4-BE49-F238E27FC236}">
                      <a16:creationId xmlns:a16="http://schemas.microsoft.com/office/drawing/2014/main" id="{A2A6923E-7933-6D52-3D1D-9F421C34CEAD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453100" y="2650500"/>
                  <a:ext cx="19656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BA79BAFD-21A0-3A68-3576-F13A87AA9604}"/>
                    </a:ext>
                  </a:extLst>
                </p14:cNvPr>
                <p14:cNvContentPartPr/>
                <p14:nvPr/>
              </p14:nvContentPartPr>
              <p14:xfrm>
                <a:off x="2621580" y="2580660"/>
                <a:ext cx="99720" cy="116640"/>
              </p14:xfrm>
            </p:contentPart>
          </mc:Choice>
          <mc:Fallback xmlns=""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BA79BAFD-21A0-3A68-3576-F13A87AA9604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612580" y="2572020"/>
                  <a:ext cx="11736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ACA11FFD-E6A8-EF42-8670-FFD1EC5A7C94}"/>
                    </a:ext>
                  </a:extLst>
                </p14:cNvPr>
                <p14:cNvContentPartPr/>
                <p14:nvPr/>
              </p14:nvContentPartPr>
              <p14:xfrm>
                <a:off x="2696460" y="2543580"/>
                <a:ext cx="29160" cy="127800"/>
              </p14:xfrm>
            </p:contentPart>
          </mc:Choice>
          <mc:Fallback xmlns=""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ACA11FFD-E6A8-EF42-8670-FFD1EC5A7C94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687460" y="2534940"/>
                  <a:ext cx="4680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839544C8-BFD3-4E82-0327-C1EE5AB59FD3}"/>
                    </a:ext>
                  </a:extLst>
                </p14:cNvPr>
                <p14:cNvContentPartPr/>
                <p14:nvPr/>
              </p14:nvContentPartPr>
              <p14:xfrm>
                <a:off x="2698260" y="2667780"/>
                <a:ext cx="97560" cy="70920"/>
              </p14:xfrm>
            </p:contentPart>
          </mc:Choice>
          <mc:Fallback xmlns=""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839544C8-BFD3-4E82-0327-C1EE5AB59FD3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689260" y="2659140"/>
                  <a:ext cx="11520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90929FB4-5AE1-C497-8E18-7E2D264DF2CA}"/>
                    </a:ext>
                  </a:extLst>
                </p14:cNvPr>
                <p14:cNvContentPartPr/>
                <p14:nvPr/>
              </p14:nvContentPartPr>
              <p14:xfrm>
                <a:off x="2772420" y="2529180"/>
                <a:ext cx="125280" cy="144720"/>
              </p14:xfrm>
            </p:contentPart>
          </mc:Choice>
          <mc:Fallback xmlns=""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90929FB4-5AE1-C497-8E18-7E2D264DF2CA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763780" y="2520540"/>
                  <a:ext cx="14292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34234792-DC4D-2948-35CB-63EF172E10D2}"/>
                    </a:ext>
                  </a:extLst>
                </p14:cNvPr>
                <p14:cNvContentPartPr/>
                <p14:nvPr/>
              </p14:nvContentPartPr>
              <p14:xfrm>
                <a:off x="2878980" y="2563740"/>
                <a:ext cx="46440" cy="95400"/>
              </p14:xfrm>
            </p:contentPart>
          </mc:Choice>
          <mc:Fallback xmlns=""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34234792-DC4D-2948-35CB-63EF172E10D2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869980" y="2555100"/>
                  <a:ext cx="6408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8F042681-88E7-52E7-1C61-E5CFC0A1B846}"/>
                    </a:ext>
                  </a:extLst>
                </p14:cNvPr>
                <p14:cNvContentPartPr/>
                <p14:nvPr/>
              </p14:nvContentPartPr>
              <p14:xfrm>
                <a:off x="2949180" y="2446740"/>
                <a:ext cx="128880" cy="115560"/>
              </p14:xfrm>
            </p:contentPart>
          </mc:Choice>
          <mc:Fallback xmlns=""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8F042681-88E7-52E7-1C61-E5CFC0A1B846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940540" y="2437740"/>
                  <a:ext cx="14652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0097381C-7CFC-FA39-9612-BA562FF34CA0}"/>
                    </a:ext>
                  </a:extLst>
                </p14:cNvPr>
                <p14:cNvContentPartPr/>
                <p14:nvPr/>
              </p14:nvContentPartPr>
              <p14:xfrm>
                <a:off x="3075540" y="2425140"/>
                <a:ext cx="85680" cy="92520"/>
              </p14:xfrm>
            </p:contentPart>
          </mc:Choice>
          <mc:Fallback xmlns=""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0097381C-7CFC-FA39-9612-BA562FF34CA0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066540" y="2416500"/>
                  <a:ext cx="10332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9988D667-F278-2B6B-076B-AE1CEDED7A3C}"/>
                    </a:ext>
                  </a:extLst>
                </p14:cNvPr>
                <p14:cNvContentPartPr/>
                <p14:nvPr/>
              </p14:nvContentPartPr>
              <p14:xfrm>
                <a:off x="3152580" y="2363940"/>
                <a:ext cx="87480" cy="109440"/>
              </p14:xfrm>
            </p:contentPart>
          </mc:Choice>
          <mc:Fallback xmlns=""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9988D667-F278-2B6B-076B-AE1CEDED7A3C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143940" y="2354940"/>
                  <a:ext cx="10512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6FCF42A7-CF5B-6185-07E3-D67401FED588}"/>
                    </a:ext>
                  </a:extLst>
                </p14:cNvPr>
                <p14:cNvContentPartPr/>
                <p14:nvPr/>
              </p14:nvContentPartPr>
              <p14:xfrm>
                <a:off x="3202260" y="2361420"/>
                <a:ext cx="53280" cy="105480"/>
              </p14:xfrm>
            </p:contentPart>
          </mc:Choice>
          <mc:Fallback xmlns=""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6FCF42A7-CF5B-6185-07E3-D67401FED588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193620" y="2352420"/>
                  <a:ext cx="7092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C23042EF-3BDD-1982-A97D-702C237ED098}"/>
                    </a:ext>
                  </a:extLst>
                </p14:cNvPr>
                <p14:cNvContentPartPr/>
                <p14:nvPr/>
              </p14:nvContentPartPr>
              <p14:xfrm>
                <a:off x="3227460" y="2488140"/>
                <a:ext cx="115200" cy="54000"/>
              </p14:xfrm>
            </p:contentPart>
          </mc:Choice>
          <mc:Fallback xmlns=""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C23042EF-3BDD-1982-A97D-702C237ED098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218460" y="2479500"/>
                  <a:ext cx="13284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EB745870-9E86-36BC-5481-4F174CC9DD22}"/>
                    </a:ext>
                  </a:extLst>
                </p14:cNvPr>
                <p14:cNvContentPartPr/>
                <p14:nvPr/>
              </p14:nvContentPartPr>
              <p14:xfrm>
                <a:off x="3417540" y="2472300"/>
                <a:ext cx="6120" cy="6120"/>
              </p14:xfrm>
            </p:contentPart>
          </mc:Choice>
          <mc:Fallback xmlns=""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EB745870-9E86-36BC-5481-4F174CC9DD22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408900" y="2463300"/>
                  <a:ext cx="2376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21AF8267-38EA-DF62-F44A-282FDA6469FA}"/>
                    </a:ext>
                  </a:extLst>
                </p14:cNvPr>
                <p14:cNvContentPartPr/>
                <p14:nvPr/>
              </p14:nvContentPartPr>
              <p14:xfrm>
                <a:off x="3475860" y="2237580"/>
                <a:ext cx="92520" cy="186840"/>
              </p14:xfrm>
            </p:contentPart>
          </mc:Choice>
          <mc:Fallback xmlns=""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21AF8267-38EA-DF62-F44A-282FDA6469FA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467220" y="2228580"/>
                  <a:ext cx="11016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2C1EFBC9-97C0-336B-0D44-906BA396B39A}"/>
                    </a:ext>
                  </a:extLst>
                </p14:cNvPr>
                <p14:cNvContentPartPr/>
                <p14:nvPr/>
              </p14:nvContentPartPr>
              <p14:xfrm>
                <a:off x="3536700" y="2239380"/>
                <a:ext cx="83520" cy="19800"/>
              </p14:xfrm>
            </p:contentPart>
          </mc:Choice>
          <mc:Fallback xmlns=""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2C1EFBC9-97C0-336B-0D44-906BA396B39A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527700" y="2230380"/>
                  <a:ext cx="10116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522334B9-53E1-7BAF-D475-2E38C94FD1E1}"/>
                    </a:ext>
                  </a:extLst>
                </p14:cNvPr>
                <p14:cNvContentPartPr/>
                <p14:nvPr/>
              </p14:nvContentPartPr>
              <p14:xfrm>
                <a:off x="3570180" y="2261700"/>
                <a:ext cx="102960" cy="92520"/>
              </p14:xfrm>
            </p:contentPart>
          </mc:Choice>
          <mc:Fallback xmlns=""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522334B9-53E1-7BAF-D475-2E38C94FD1E1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561180" y="2252700"/>
                  <a:ext cx="12060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4" name="잉크 23">
                  <a:extLst>
                    <a:ext uri="{FF2B5EF4-FFF2-40B4-BE49-F238E27FC236}">
                      <a16:creationId xmlns:a16="http://schemas.microsoft.com/office/drawing/2014/main" id="{8F137961-C8B1-0FFD-C48D-D873BB4A0241}"/>
                    </a:ext>
                  </a:extLst>
                </p14:cNvPr>
                <p14:cNvContentPartPr/>
                <p14:nvPr/>
              </p14:nvContentPartPr>
              <p14:xfrm>
                <a:off x="3629220" y="2354220"/>
                <a:ext cx="95760" cy="50040"/>
              </p14:xfrm>
            </p:contentPart>
          </mc:Choice>
          <mc:Fallback xmlns="">
            <p:pic>
              <p:nvPicPr>
                <p:cNvPr id="24" name="잉크 23">
                  <a:extLst>
                    <a:ext uri="{FF2B5EF4-FFF2-40B4-BE49-F238E27FC236}">
                      <a16:creationId xmlns:a16="http://schemas.microsoft.com/office/drawing/2014/main" id="{8F137961-C8B1-0FFD-C48D-D873BB4A0241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620580" y="2345220"/>
                  <a:ext cx="11340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19E8B2D4-10DD-31E2-E6D2-5B1FD5596132}"/>
                    </a:ext>
                  </a:extLst>
                </p14:cNvPr>
                <p14:cNvContentPartPr/>
                <p14:nvPr/>
              </p14:nvContentPartPr>
              <p14:xfrm>
                <a:off x="3700140" y="2238660"/>
                <a:ext cx="63720" cy="79200"/>
              </p14:xfrm>
            </p:contentPart>
          </mc:Choice>
          <mc:Fallback xmlns=""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19E8B2D4-10DD-31E2-E6D2-5B1FD5596132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3691500" y="2230020"/>
                  <a:ext cx="8136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6" name="잉크 25">
                  <a:extLst>
                    <a:ext uri="{FF2B5EF4-FFF2-40B4-BE49-F238E27FC236}">
                      <a16:creationId xmlns:a16="http://schemas.microsoft.com/office/drawing/2014/main" id="{53A0EF94-0784-09E8-85F6-528EAA24BAA6}"/>
                    </a:ext>
                  </a:extLst>
                </p14:cNvPr>
                <p14:cNvContentPartPr/>
                <p14:nvPr/>
              </p14:nvContentPartPr>
              <p14:xfrm>
                <a:off x="3752340" y="2228580"/>
                <a:ext cx="102600" cy="154080"/>
              </p14:xfrm>
            </p:contentPart>
          </mc:Choice>
          <mc:Fallback xmlns="">
            <p:pic>
              <p:nvPicPr>
                <p:cNvPr id="26" name="잉크 25">
                  <a:extLst>
                    <a:ext uri="{FF2B5EF4-FFF2-40B4-BE49-F238E27FC236}">
                      <a16:creationId xmlns:a16="http://schemas.microsoft.com/office/drawing/2014/main" id="{53A0EF94-0784-09E8-85F6-528EAA24BAA6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3743700" y="2219580"/>
                  <a:ext cx="12024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7" name="잉크 26">
                  <a:extLst>
                    <a:ext uri="{FF2B5EF4-FFF2-40B4-BE49-F238E27FC236}">
                      <a16:creationId xmlns:a16="http://schemas.microsoft.com/office/drawing/2014/main" id="{A04952CC-E138-EA75-ED69-83DAB3BEB3D7}"/>
                    </a:ext>
                  </a:extLst>
                </p14:cNvPr>
                <p14:cNvContentPartPr/>
                <p14:nvPr/>
              </p14:nvContentPartPr>
              <p14:xfrm>
                <a:off x="3845580" y="2195820"/>
                <a:ext cx="67680" cy="123120"/>
              </p14:xfrm>
            </p:contentPart>
          </mc:Choice>
          <mc:Fallback xmlns=""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A04952CC-E138-EA75-ED69-83DAB3BEB3D7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836940" y="2187180"/>
                  <a:ext cx="8532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28" name="잉크 27">
                  <a:extLst>
                    <a:ext uri="{FF2B5EF4-FFF2-40B4-BE49-F238E27FC236}">
                      <a16:creationId xmlns:a16="http://schemas.microsoft.com/office/drawing/2014/main" id="{C9F04CA5-FF65-8583-7D72-90B5C3D4623C}"/>
                    </a:ext>
                  </a:extLst>
                </p14:cNvPr>
                <p14:cNvContentPartPr/>
                <p14:nvPr/>
              </p14:nvContentPartPr>
              <p14:xfrm>
                <a:off x="3873300" y="2249460"/>
                <a:ext cx="71280" cy="24120"/>
              </p14:xfrm>
            </p:contentPart>
          </mc:Choice>
          <mc:Fallback xmlns=""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C9F04CA5-FF65-8583-7D72-90B5C3D4623C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864300" y="2240460"/>
                  <a:ext cx="8892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29" name="잉크 28">
                  <a:extLst>
                    <a:ext uri="{FF2B5EF4-FFF2-40B4-BE49-F238E27FC236}">
                      <a16:creationId xmlns:a16="http://schemas.microsoft.com/office/drawing/2014/main" id="{9ED1B09B-A800-1108-E4B5-6CC557C7B0D4}"/>
                    </a:ext>
                  </a:extLst>
                </p14:cNvPr>
                <p14:cNvContentPartPr/>
                <p14:nvPr/>
              </p14:nvContentPartPr>
              <p14:xfrm>
                <a:off x="3939180" y="2203020"/>
                <a:ext cx="37440" cy="100800"/>
              </p14:xfrm>
            </p:contentPart>
          </mc:Choice>
          <mc:Fallback xmlns="">
            <p:pic>
              <p:nvPicPr>
                <p:cNvPr id="29" name="잉크 28">
                  <a:extLst>
                    <a:ext uri="{FF2B5EF4-FFF2-40B4-BE49-F238E27FC236}">
                      <a16:creationId xmlns:a16="http://schemas.microsoft.com/office/drawing/2014/main" id="{9ED1B09B-A800-1108-E4B5-6CC557C7B0D4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3930540" y="2194380"/>
                  <a:ext cx="5508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0" name="잉크 29">
                  <a:extLst>
                    <a:ext uri="{FF2B5EF4-FFF2-40B4-BE49-F238E27FC236}">
                      <a16:creationId xmlns:a16="http://schemas.microsoft.com/office/drawing/2014/main" id="{900C3EEB-5704-D68A-A19B-3DC14AB14B58}"/>
                    </a:ext>
                  </a:extLst>
                </p14:cNvPr>
                <p14:cNvContentPartPr/>
                <p14:nvPr/>
              </p14:nvContentPartPr>
              <p14:xfrm>
                <a:off x="3961860" y="2147580"/>
                <a:ext cx="90360" cy="170280"/>
              </p14:xfrm>
            </p:contentPart>
          </mc:Choice>
          <mc:Fallback xmlns="">
            <p:pic>
              <p:nvPicPr>
                <p:cNvPr id="30" name="잉크 29">
                  <a:extLst>
                    <a:ext uri="{FF2B5EF4-FFF2-40B4-BE49-F238E27FC236}">
                      <a16:creationId xmlns:a16="http://schemas.microsoft.com/office/drawing/2014/main" id="{900C3EEB-5704-D68A-A19B-3DC14AB14B58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952860" y="2138940"/>
                  <a:ext cx="10800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3" name="잉크 32">
                  <a:extLst>
                    <a:ext uri="{FF2B5EF4-FFF2-40B4-BE49-F238E27FC236}">
                      <a16:creationId xmlns:a16="http://schemas.microsoft.com/office/drawing/2014/main" id="{63AA8161-3E33-C443-0338-C2E8D96C004C}"/>
                    </a:ext>
                  </a:extLst>
                </p14:cNvPr>
                <p14:cNvContentPartPr/>
                <p14:nvPr/>
              </p14:nvContentPartPr>
              <p14:xfrm>
                <a:off x="2792940" y="2852460"/>
                <a:ext cx="100800" cy="146880"/>
              </p14:xfrm>
            </p:contentPart>
          </mc:Choice>
          <mc:Fallback xmlns="">
            <p:pic>
              <p:nvPicPr>
                <p:cNvPr id="33" name="잉크 32">
                  <a:extLst>
                    <a:ext uri="{FF2B5EF4-FFF2-40B4-BE49-F238E27FC236}">
                      <a16:creationId xmlns:a16="http://schemas.microsoft.com/office/drawing/2014/main" id="{63AA8161-3E33-C443-0338-C2E8D96C004C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2784300" y="2843820"/>
                  <a:ext cx="11844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4" name="잉크 33">
                  <a:extLst>
                    <a:ext uri="{FF2B5EF4-FFF2-40B4-BE49-F238E27FC236}">
                      <a16:creationId xmlns:a16="http://schemas.microsoft.com/office/drawing/2014/main" id="{40EEFB9B-6BA6-213D-B6CE-116B026E3C9D}"/>
                    </a:ext>
                  </a:extLst>
                </p14:cNvPr>
                <p14:cNvContentPartPr/>
                <p14:nvPr/>
              </p14:nvContentPartPr>
              <p14:xfrm>
                <a:off x="2902020" y="2797380"/>
                <a:ext cx="126000" cy="126720"/>
              </p14:xfrm>
            </p:contentPart>
          </mc:Choice>
          <mc:Fallback xmlns="">
            <p:pic>
              <p:nvPicPr>
                <p:cNvPr id="34" name="잉크 33">
                  <a:extLst>
                    <a:ext uri="{FF2B5EF4-FFF2-40B4-BE49-F238E27FC236}">
                      <a16:creationId xmlns:a16="http://schemas.microsoft.com/office/drawing/2014/main" id="{40EEFB9B-6BA6-213D-B6CE-116B026E3C9D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2893020" y="2788380"/>
                  <a:ext cx="14364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5" name="잉크 34">
                  <a:extLst>
                    <a:ext uri="{FF2B5EF4-FFF2-40B4-BE49-F238E27FC236}">
                      <a16:creationId xmlns:a16="http://schemas.microsoft.com/office/drawing/2014/main" id="{A3EF575D-ABF9-9960-532D-EBF1CB3824A2}"/>
                    </a:ext>
                  </a:extLst>
                </p14:cNvPr>
                <p14:cNvContentPartPr/>
                <p14:nvPr/>
              </p14:nvContentPartPr>
              <p14:xfrm>
                <a:off x="2956740" y="2894220"/>
                <a:ext cx="81000" cy="69480"/>
              </p14:xfrm>
            </p:contentPart>
          </mc:Choice>
          <mc:Fallback xmlns="">
            <p:pic>
              <p:nvPicPr>
                <p:cNvPr id="35" name="잉크 34">
                  <a:extLst>
                    <a:ext uri="{FF2B5EF4-FFF2-40B4-BE49-F238E27FC236}">
                      <a16:creationId xmlns:a16="http://schemas.microsoft.com/office/drawing/2014/main" id="{A3EF575D-ABF9-9960-532D-EBF1CB3824A2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2947740" y="2885580"/>
                  <a:ext cx="9864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6" name="잉크 35">
                  <a:extLst>
                    <a:ext uri="{FF2B5EF4-FFF2-40B4-BE49-F238E27FC236}">
                      <a16:creationId xmlns:a16="http://schemas.microsoft.com/office/drawing/2014/main" id="{5F281526-B475-6744-3F6C-3CD35D053B8C}"/>
                    </a:ext>
                  </a:extLst>
                </p14:cNvPr>
                <p14:cNvContentPartPr/>
                <p14:nvPr/>
              </p14:nvContentPartPr>
              <p14:xfrm>
                <a:off x="3006060" y="2951820"/>
                <a:ext cx="82440" cy="32040"/>
              </p14:xfrm>
            </p:contentPart>
          </mc:Choice>
          <mc:Fallback xmlns="">
            <p:pic>
              <p:nvPicPr>
                <p:cNvPr id="36" name="잉크 35">
                  <a:extLst>
                    <a:ext uri="{FF2B5EF4-FFF2-40B4-BE49-F238E27FC236}">
                      <a16:creationId xmlns:a16="http://schemas.microsoft.com/office/drawing/2014/main" id="{5F281526-B475-6744-3F6C-3CD35D053B8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2997420" y="2943180"/>
                  <a:ext cx="10008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7" name="잉크 36">
                  <a:extLst>
                    <a:ext uri="{FF2B5EF4-FFF2-40B4-BE49-F238E27FC236}">
                      <a16:creationId xmlns:a16="http://schemas.microsoft.com/office/drawing/2014/main" id="{8AAED068-5875-8EFB-092A-48D89233349F}"/>
                    </a:ext>
                  </a:extLst>
                </p14:cNvPr>
                <p14:cNvContentPartPr/>
                <p14:nvPr/>
              </p14:nvContentPartPr>
              <p14:xfrm>
                <a:off x="3019740" y="2812500"/>
                <a:ext cx="192960" cy="110160"/>
              </p14:xfrm>
            </p:contentPart>
          </mc:Choice>
          <mc:Fallback xmlns="">
            <p:pic>
              <p:nvPicPr>
                <p:cNvPr id="37" name="잉크 36">
                  <a:extLst>
                    <a:ext uri="{FF2B5EF4-FFF2-40B4-BE49-F238E27FC236}">
                      <a16:creationId xmlns:a16="http://schemas.microsoft.com/office/drawing/2014/main" id="{8AAED068-5875-8EFB-092A-48D89233349F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3011100" y="2803500"/>
                  <a:ext cx="21060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38" name="잉크 37">
                  <a:extLst>
                    <a:ext uri="{FF2B5EF4-FFF2-40B4-BE49-F238E27FC236}">
                      <a16:creationId xmlns:a16="http://schemas.microsoft.com/office/drawing/2014/main" id="{4D63AB49-EEA2-35BA-3E02-378DB34102F1}"/>
                    </a:ext>
                  </a:extLst>
                </p14:cNvPr>
                <p14:cNvContentPartPr/>
                <p14:nvPr/>
              </p14:nvContentPartPr>
              <p14:xfrm>
                <a:off x="3181380" y="2734380"/>
                <a:ext cx="82080" cy="121680"/>
              </p14:xfrm>
            </p:contentPart>
          </mc:Choice>
          <mc:Fallback xmlns="">
            <p:pic>
              <p:nvPicPr>
                <p:cNvPr id="38" name="잉크 37">
                  <a:extLst>
                    <a:ext uri="{FF2B5EF4-FFF2-40B4-BE49-F238E27FC236}">
                      <a16:creationId xmlns:a16="http://schemas.microsoft.com/office/drawing/2014/main" id="{4D63AB49-EEA2-35BA-3E02-378DB34102F1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3172380" y="2725740"/>
                  <a:ext cx="9972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39" name="잉크 38">
                  <a:extLst>
                    <a:ext uri="{FF2B5EF4-FFF2-40B4-BE49-F238E27FC236}">
                      <a16:creationId xmlns:a16="http://schemas.microsoft.com/office/drawing/2014/main" id="{71B65673-C9A1-8C10-BC9C-F3B326E9C325}"/>
                    </a:ext>
                  </a:extLst>
                </p14:cNvPr>
                <p14:cNvContentPartPr/>
                <p14:nvPr/>
              </p14:nvContentPartPr>
              <p14:xfrm>
                <a:off x="3236820" y="2696580"/>
                <a:ext cx="57600" cy="108360"/>
              </p14:xfrm>
            </p:contentPart>
          </mc:Choice>
          <mc:Fallback xmlns="">
            <p:pic>
              <p:nvPicPr>
                <p:cNvPr id="39" name="잉크 38">
                  <a:extLst>
                    <a:ext uri="{FF2B5EF4-FFF2-40B4-BE49-F238E27FC236}">
                      <a16:creationId xmlns:a16="http://schemas.microsoft.com/office/drawing/2014/main" id="{71B65673-C9A1-8C10-BC9C-F3B326E9C325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3228180" y="2687580"/>
                  <a:ext cx="7524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0" name="잉크 39">
                  <a:extLst>
                    <a:ext uri="{FF2B5EF4-FFF2-40B4-BE49-F238E27FC236}">
                      <a16:creationId xmlns:a16="http://schemas.microsoft.com/office/drawing/2014/main" id="{84F33E48-8343-7359-8922-36CB0F5A1193}"/>
                    </a:ext>
                  </a:extLst>
                </p14:cNvPr>
                <p14:cNvContentPartPr/>
                <p14:nvPr/>
              </p14:nvContentPartPr>
              <p14:xfrm>
                <a:off x="3251940" y="2829780"/>
                <a:ext cx="113040" cy="65880"/>
              </p14:xfrm>
            </p:contentPart>
          </mc:Choice>
          <mc:Fallback xmlns="">
            <p:pic>
              <p:nvPicPr>
                <p:cNvPr id="40" name="잉크 39">
                  <a:extLst>
                    <a:ext uri="{FF2B5EF4-FFF2-40B4-BE49-F238E27FC236}">
                      <a16:creationId xmlns:a16="http://schemas.microsoft.com/office/drawing/2014/main" id="{84F33E48-8343-7359-8922-36CB0F5A1193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243300" y="2821140"/>
                  <a:ext cx="13068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1" name="잉크 40">
                  <a:extLst>
                    <a:ext uri="{FF2B5EF4-FFF2-40B4-BE49-F238E27FC236}">
                      <a16:creationId xmlns:a16="http://schemas.microsoft.com/office/drawing/2014/main" id="{E8CFE8FB-AEB4-3629-675C-3484F335B2D7}"/>
                    </a:ext>
                  </a:extLst>
                </p14:cNvPr>
                <p14:cNvContentPartPr/>
                <p14:nvPr/>
              </p14:nvContentPartPr>
              <p14:xfrm>
                <a:off x="3339420" y="2680380"/>
                <a:ext cx="110160" cy="81360"/>
              </p14:xfrm>
            </p:contentPart>
          </mc:Choice>
          <mc:Fallback xmlns="">
            <p:pic>
              <p:nvPicPr>
                <p:cNvPr id="41" name="잉크 40">
                  <a:extLst>
                    <a:ext uri="{FF2B5EF4-FFF2-40B4-BE49-F238E27FC236}">
                      <a16:creationId xmlns:a16="http://schemas.microsoft.com/office/drawing/2014/main" id="{E8CFE8FB-AEB4-3629-675C-3484F335B2D7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3330420" y="2671380"/>
                  <a:ext cx="12780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2" name="잉크 41">
                  <a:extLst>
                    <a:ext uri="{FF2B5EF4-FFF2-40B4-BE49-F238E27FC236}">
                      <a16:creationId xmlns:a16="http://schemas.microsoft.com/office/drawing/2014/main" id="{BC4267E2-8524-3780-31A5-ADF99F90BB2D}"/>
                    </a:ext>
                  </a:extLst>
                </p14:cNvPr>
                <p14:cNvContentPartPr/>
                <p14:nvPr/>
              </p14:nvContentPartPr>
              <p14:xfrm>
                <a:off x="3360300" y="2772540"/>
                <a:ext cx="146520" cy="101880"/>
              </p14:xfrm>
            </p:contentPart>
          </mc:Choice>
          <mc:Fallback xmlns="">
            <p:pic>
              <p:nvPicPr>
                <p:cNvPr id="42" name="잉크 41">
                  <a:extLst>
                    <a:ext uri="{FF2B5EF4-FFF2-40B4-BE49-F238E27FC236}">
                      <a16:creationId xmlns:a16="http://schemas.microsoft.com/office/drawing/2014/main" id="{BC4267E2-8524-3780-31A5-ADF99F90BB2D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3351660" y="2763540"/>
                  <a:ext cx="16416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3" name="잉크 42">
                  <a:extLst>
                    <a:ext uri="{FF2B5EF4-FFF2-40B4-BE49-F238E27FC236}">
                      <a16:creationId xmlns:a16="http://schemas.microsoft.com/office/drawing/2014/main" id="{66585F96-52FB-2527-C62D-BE963E3F969D}"/>
                    </a:ext>
                  </a:extLst>
                </p14:cNvPr>
                <p14:cNvContentPartPr/>
                <p14:nvPr/>
              </p14:nvContentPartPr>
              <p14:xfrm>
                <a:off x="3484140" y="2659860"/>
                <a:ext cx="118080" cy="142920"/>
              </p14:xfrm>
            </p:contentPart>
          </mc:Choice>
          <mc:Fallback xmlns="">
            <p:pic>
              <p:nvPicPr>
                <p:cNvPr id="43" name="잉크 42">
                  <a:extLst>
                    <a:ext uri="{FF2B5EF4-FFF2-40B4-BE49-F238E27FC236}">
                      <a16:creationId xmlns:a16="http://schemas.microsoft.com/office/drawing/2014/main" id="{66585F96-52FB-2527-C62D-BE963E3F969D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3475500" y="2650860"/>
                  <a:ext cx="13572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4" name="잉크 43">
                  <a:extLst>
                    <a:ext uri="{FF2B5EF4-FFF2-40B4-BE49-F238E27FC236}">
                      <a16:creationId xmlns:a16="http://schemas.microsoft.com/office/drawing/2014/main" id="{626BE1E3-5686-8965-46F8-B086B7902081}"/>
                    </a:ext>
                  </a:extLst>
                </p14:cNvPr>
                <p14:cNvContentPartPr/>
                <p14:nvPr/>
              </p14:nvContentPartPr>
              <p14:xfrm>
                <a:off x="3595380" y="2698020"/>
                <a:ext cx="53640" cy="149040"/>
              </p14:xfrm>
            </p:contentPart>
          </mc:Choice>
          <mc:Fallback xmlns="">
            <p:pic>
              <p:nvPicPr>
                <p:cNvPr id="44" name="잉크 43">
                  <a:extLst>
                    <a:ext uri="{FF2B5EF4-FFF2-40B4-BE49-F238E27FC236}">
                      <a16:creationId xmlns:a16="http://schemas.microsoft.com/office/drawing/2014/main" id="{626BE1E3-5686-8965-46F8-B086B7902081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3586740" y="2689020"/>
                  <a:ext cx="7128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5" name="잉크 44">
                  <a:extLst>
                    <a:ext uri="{FF2B5EF4-FFF2-40B4-BE49-F238E27FC236}">
                      <a16:creationId xmlns:a16="http://schemas.microsoft.com/office/drawing/2014/main" id="{E5165FB4-BF7F-469F-81A7-B8DD39063587}"/>
                    </a:ext>
                  </a:extLst>
                </p14:cNvPr>
                <p14:cNvContentPartPr/>
                <p14:nvPr/>
              </p14:nvContentPartPr>
              <p14:xfrm>
                <a:off x="3699780" y="2566620"/>
                <a:ext cx="161640" cy="106560"/>
              </p14:xfrm>
            </p:contentPart>
          </mc:Choice>
          <mc:Fallback xmlns="">
            <p:pic>
              <p:nvPicPr>
                <p:cNvPr id="45" name="잉크 44">
                  <a:extLst>
                    <a:ext uri="{FF2B5EF4-FFF2-40B4-BE49-F238E27FC236}">
                      <a16:creationId xmlns:a16="http://schemas.microsoft.com/office/drawing/2014/main" id="{E5165FB4-BF7F-469F-81A7-B8DD3906358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3690780" y="2557620"/>
                  <a:ext cx="17928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6" name="잉크 45">
                  <a:extLst>
                    <a:ext uri="{FF2B5EF4-FFF2-40B4-BE49-F238E27FC236}">
                      <a16:creationId xmlns:a16="http://schemas.microsoft.com/office/drawing/2014/main" id="{9183618C-36B2-27CF-0EF8-2D948CF654AC}"/>
                    </a:ext>
                  </a:extLst>
                </p14:cNvPr>
                <p14:cNvContentPartPr/>
                <p14:nvPr/>
              </p14:nvContentPartPr>
              <p14:xfrm>
                <a:off x="3740820" y="2678580"/>
                <a:ext cx="137160" cy="83880"/>
              </p14:xfrm>
            </p:contentPart>
          </mc:Choice>
          <mc:Fallback xmlns="">
            <p:pic>
              <p:nvPicPr>
                <p:cNvPr id="46" name="잉크 45">
                  <a:extLst>
                    <a:ext uri="{FF2B5EF4-FFF2-40B4-BE49-F238E27FC236}">
                      <a16:creationId xmlns:a16="http://schemas.microsoft.com/office/drawing/2014/main" id="{9183618C-36B2-27CF-0EF8-2D948CF654AC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3731820" y="2669580"/>
                  <a:ext cx="15480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47" name="잉크 46">
                  <a:extLst>
                    <a:ext uri="{FF2B5EF4-FFF2-40B4-BE49-F238E27FC236}">
                      <a16:creationId xmlns:a16="http://schemas.microsoft.com/office/drawing/2014/main" id="{67583C7A-CB03-B05D-530C-339196E00673}"/>
                    </a:ext>
                  </a:extLst>
                </p14:cNvPr>
                <p14:cNvContentPartPr/>
                <p14:nvPr/>
              </p14:nvContentPartPr>
              <p14:xfrm>
                <a:off x="3883020" y="2521980"/>
                <a:ext cx="73440" cy="143280"/>
              </p14:xfrm>
            </p:contentPart>
          </mc:Choice>
          <mc:Fallback xmlns="">
            <p:pic>
              <p:nvPicPr>
                <p:cNvPr id="47" name="잉크 46">
                  <a:extLst>
                    <a:ext uri="{FF2B5EF4-FFF2-40B4-BE49-F238E27FC236}">
                      <a16:creationId xmlns:a16="http://schemas.microsoft.com/office/drawing/2014/main" id="{67583C7A-CB03-B05D-530C-339196E00673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3874020" y="2513340"/>
                  <a:ext cx="9108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48" name="잉크 47">
                  <a:extLst>
                    <a:ext uri="{FF2B5EF4-FFF2-40B4-BE49-F238E27FC236}">
                      <a16:creationId xmlns:a16="http://schemas.microsoft.com/office/drawing/2014/main" id="{70591CE6-A0F4-66FC-5A69-C68D7D3C4D1A}"/>
                    </a:ext>
                  </a:extLst>
                </p14:cNvPr>
                <p14:cNvContentPartPr/>
                <p14:nvPr/>
              </p14:nvContentPartPr>
              <p14:xfrm>
                <a:off x="3914340" y="2645820"/>
                <a:ext cx="93960" cy="64440"/>
              </p14:xfrm>
            </p:contentPart>
          </mc:Choice>
          <mc:Fallback xmlns="">
            <p:pic>
              <p:nvPicPr>
                <p:cNvPr id="48" name="잉크 47">
                  <a:extLst>
                    <a:ext uri="{FF2B5EF4-FFF2-40B4-BE49-F238E27FC236}">
                      <a16:creationId xmlns:a16="http://schemas.microsoft.com/office/drawing/2014/main" id="{70591CE6-A0F4-66FC-5A69-C68D7D3C4D1A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3905340" y="2636820"/>
                  <a:ext cx="11160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49" name="잉크 48">
                  <a:extLst>
                    <a:ext uri="{FF2B5EF4-FFF2-40B4-BE49-F238E27FC236}">
                      <a16:creationId xmlns:a16="http://schemas.microsoft.com/office/drawing/2014/main" id="{6BD6355A-6184-8657-062D-269556903160}"/>
                    </a:ext>
                  </a:extLst>
                </p14:cNvPr>
                <p14:cNvContentPartPr/>
                <p14:nvPr/>
              </p14:nvContentPartPr>
              <p14:xfrm>
                <a:off x="3949620" y="2487420"/>
                <a:ext cx="198360" cy="83520"/>
              </p14:xfrm>
            </p:contentPart>
          </mc:Choice>
          <mc:Fallback xmlns="">
            <p:pic>
              <p:nvPicPr>
                <p:cNvPr id="49" name="잉크 48">
                  <a:extLst>
                    <a:ext uri="{FF2B5EF4-FFF2-40B4-BE49-F238E27FC236}">
                      <a16:creationId xmlns:a16="http://schemas.microsoft.com/office/drawing/2014/main" id="{6BD6355A-6184-8657-062D-269556903160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3940620" y="2478780"/>
                  <a:ext cx="21600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0" name="잉크 49">
                  <a:extLst>
                    <a:ext uri="{FF2B5EF4-FFF2-40B4-BE49-F238E27FC236}">
                      <a16:creationId xmlns:a16="http://schemas.microsoft.com/office/drawing/2014/main" id="{2DAD4CBE-4F29-A945-483D-2C6FF4836549}"/>
                    </a:ext>
                  </a:extLst>
                </p14:cNvPr>
                <p14:cNvContentPartPr/>
                <p14:nvPr/>
              </p14:nvContentPartPr>
              <p14:xfrm>
                <a:off x="4029180" y="2588580"/>
                <a:ext cx="96480" cy="37440"/>
              </p14:xfrm>
            </p:contentPart>
          </mc:Choice>
          <mc:Fallback xmlns="">
            <p:pic>
              <p:nvPicPr>
                <p:cNvPr id="50" name="잉크 49">
                  <a:extLst>
                    <a:ext uri="{FF2B5EF4-FFF2-40B4-BE49-F238E27FC236}">
                      <a16:creationId xmlns:a16="http://schemas.microsoft.com/office/drawing/2014/main" id="{2DAD4CBE-4F29-A945-483D-2C6FF4836549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4020180" y="2579580"/>
                  <a:ext cx="11412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1" name="잉크 50">
                  <a:extLst>
                    <a:ext uri="{FF2B5EF4-FFF2-40B4-BE49-F238E27FC236}">
                      <a16:creationId xmlns:a16="http://schemas.microsoft.com/office/drawing/2014/main" id="{F30AF027-EFA1-1F60-A9B1-F854CFAF4138}"/>
                    </a:ext>
                  </a:extLst>
                </p14:cNvPr>
                <p14:cNvContentPartPr/>
                <p14:nvPr/>
              </p14:nvContentPartPr>
              <p14:xfrm>
                <a:off x="4065900" y="2636460"/>
                <a:ext cx="132120" cy="44640"/>
              </p14:xfrm>
            </p:contentPart>
          </mc:Choice>
          <mc:Fallback xmlns="">
            <p:pic>
              <p:nvPicPr>
                <p:cNvPr id="51" name="잉크 50">
                  <a:extLst>
                    <a:ext uri="{FF2B5EF4-FFF2-40B4-BE49-F238E27FC236}">
                      <a16:creationId xmlns:a16="http://schemas.microsoft.com/office/drawing/2014/main" id="{F30AF027-EFA1-1F60-A9B1-F854CFAF4138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4056900" y="2627460"/>
                  <a:ext cx="14976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2" name="잉크 51">
                  <a:extLst>
                    <a:ext uri="{FF2B5EF4-FFF2-40B4-BE49-F238E27FC236}">
                      <a16:creationId xmlns:a16="http://schemas.microsoft.com/office/drawing/2014/main" id="{68BBD05F-9BB8-182B-A4AB-A8080A7C7A76}"/>
                    </a:ext>
                  </a:extLst>
                </p14:cNvPr>
                <p14:cNvContentPartPr/>
                <p14:nvPr/>
              </p14:nvContentPartPr>
              <p14:xfrm>
                <a:off x="4118460" y="2424780"/>
                <a:ext cx="178920" cy="112320"/>
              </p14:xfrm>
            </p:contentPart>
          </mc:Choice>
          <mc:Fallback xmlns="">
            <p:pic>
              <p:nvPicPr>
                <p:cNvPr id="52" name="잉크 51">
                  <a:extLst>
                    <a:ext uri="{FF2B5EF4-FFF2-40B4-BE49-F238E27FC236}">
                      <a16:creationId xmlns:a16="http://schemas.microsoft.com/office/drawing/2014/main" id="{68BBD05F-9BB8-182B-A4AB-A8080A7C7A76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4109820" y="2415780"/>
                  <a:ext cx="19656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3" name="잉크 52">
                  <a:extLst>
                    <a:ext uri="{FF2B5EF4-FFF2-40B4-BE49-F238E27FC236}">
                      <a16:creationId xmlns:a16="http://schemas.microsoft.com/office/drawing/2014/main" id="{F96DB25A-6FAF-6668-8973-DCF60FDEA811}"/>
                    </a:ext>
                  </a:extLst>
                </p14:cNvPr>
                <p14:cNvContentPartPr/>
                <p14:nvPr/>
              </p14:nvContentPartPr>
              <p14:xfrm>
                <a:off x="4277220" y="2416500"/>
                <a:ext cx="43200" cy="130320"/>
              </p14:xfrm>
            </p:contentPart>
          </mc:Choice>
          <mc:Fallback xmlns="">
            <p:pic>
              <p:nvPicPr>
                <p:cNvPr id="53" name="잉크 52">
                  <a:extLst>
                    <a:ext uri="{FF2B5EF4-FFF2-40B4-BE49-F238E27FC236}">
                      <a16:creationId xmlns:a16="http://schemas.microsoft.com/office/drawing/2014/main" id="{F96DB25A-6FAF-6668-8973-DCF60FDEA811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4268220" y="2407860"/>
                  <a:ext cx="6084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54" name="잉크 53">
                  <a:extLst>
                    <a:ext uri="{FF2B5EF4-FFF2-40B4-BE49-F238E27FC236}">
                      <a16:creationId xmlns:a16="http://schemas.microsoft.com/office/drawing/2014/main" id="{37F36C35-F574-C9B7-09F3-B0D350D63C89}"/>
                    </a:ext>
                  </a:extLst>
                </p14:cNvPr>
                <p14:cNvContentPartPr/>
                <p14:nvPr/>
              </p14:nvContentPartPr>
              <p14:xfrm>
                <a:off x="4277220" y="2384820"/>
                <a:ext cx="131040" cy="116280"/>
              </p14:xfrm>
            </p:contentPart>
          </mc:Choice>
          <mc:Fallback xmlns="">
            <p:pic>
              <p:nvPicPr>
                <p:cNvPr id="54" name="잉크 53">
                  <a:extLst>
                    <a:ext uri="{FF2B5EF4-FFF2-40B4-BE49-F238E27FC236}">
                      <a16:creationId xmlns:a16="http://schemas.microsoft.com/office/drawing/2014/main" id="{37F36C35-F574-C9B7-09F3-B0D350D63C89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4268580" y="2375820"/>
                  <a:ext cx="14868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55" name="잉크 54">
                  <a:extLst>
                    <a:ext uri="{FF2B5EF4-FFF2-40B4-BE49-F238E27FC236}">
                      <a16:creationId xmlns:a16="http://schemas.microsoft.com/office/drawing/2014/main" id="{3A709C2E-F574-30C0-0431-D80F80D26E35}"/>
                    </a:ext>
                  </a:extLst>
                </p14:cNvPr>
                <p14:cNvContentPartPr/>
                <p14:nvPr/>
              </p14:nvContentPartPr>
              <p14:xfrm>
                <a:off x="4389180" y="2379780"/>
                <a:ext cx="72000" cy="63720"/>
              </p14:xfrm>
            </p:contentPart>
          </mc:Choice>
          <mc:Fallback xmlns="">
            <p:pic>
              <p:nvPicPr>
                <p:cNvPr id="55" name="잉크 54">
                  <a:extLst>
                    <a:ext uri="{FF2B5EF4-FFF2-40B4-BE49-F238E27FC236}">
                      <a16:creationId xmlns:a16="http://schemas.microsoft.com/office/drawing/2014/main" id="{3A709C2E-F574-30C0-0431-D80F80D26E35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4380180" y="2370780"/>
                  <a:ext cx="8964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56" name="잉크 55">
                  <a:extLst>
                    <a:ext uri="{FF2B5EF4-FFF2-40B4-BE49-F238E27FC236}">
                      <a16:creationId xmlns:a16="http://schemas.microsoft.com/office/drawing/2014/main" id="{43A8FE71-B0B3-7BF5-C11C-A1DB0A2403AB}"/>
                    </a:ext>
                  </a:extLst>
                </p14:cNvPr>
                <p14:cNvContentPartPr/>
                <p14:nvPr/>
              </p14:nvContentPartPr>
              <p14:xfrm>
                <a:off x="4407900" y="2339820"/>
                <a:ext cx="172080" cy="219240"/>
              </p14:xfrm>
            </p:contentPart>
          </mc:Choice>
          <mc:Fallback xmlns="">
            <p:pic>
              <p:nvPicPr>
                <p:cNvPr id="56" name="잉크 55">
                  <a:extLst>
                    <a:ext uri="{FF2B5EF4-FFF2-40B4-BE49-F238E27FC236}">
                      <a16:creationId xmlns:a16="http://schemas.microsoft.com/office/drawing/2014/main" id="{43A8FE71-B0B3-7BF5-C11C-A1DB0A2403AB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4399260" y="2331180"/>
                  <a:ext cx="189720" cy="236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293" name="그룹 12292">
            <a:extLst>
              <a:ext uri="{FF2B5EF4-FFF2-40B4-BE49-F238E27FC236}">
                <a16:creationId xmlns:a16="http://schemas.microsoft.com/office/drawing/2014/main" id="{F7F0A3E6-5742-7937-B69A-3125132A1BDC}"/>
              </a:ext>
            </a:extLst>
          </p:cNvPr>
          <p:cNvGrpSpPr/>
          <p:nvPr/>
        </p:nvGrpSpPr>
        <p:grpSpPr>
          <a:xfrm>
            <a:off x="3070140" y="3397500"/>
            <a:ext cx="488160" cy="220320"/>
            <a:chOff x="3070140" y="3397500"/>
            <a:chExt cx="488160" cy="220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3" name="잉크 62">
                  <a:extLst>
                    <a:ext uri="{FF2B5EF4-FFF2-40B4-BE49-F238E27FC236}">
                      <a16:creationId xmlns:a16="http://schemas.microsoft.com/office/drawing/2014/main" id="{B349C225-CA18-FC57-46CC-C923EEAFAF70}"/>
                    </a:ext>
                  </a:extLst>
                </p14:cNvPr>
                <p14:cNvContentPartPr/>
                <p14:nvPr/>
              </p14:nvContentPartPr>
              <p14:xfrm>
                <a:off x="3341220" y="3397500"/>
                <a:ext cx="90720" cy="153720"/>
              </p14:xfrm>
            </p:contentPart>
          </mc:Choice>
          <mc:Fallback xmlns="">
            <p:pic>
              <p:nvPicPr>
                <p:cNvPr id="63" name="잉크 62">
                  <a:extLst>
                    <a:ext uri="{FF2B5EF4-FFF2-40B4-BE49-F238E27FC236}">
                      <a16:creationId xmlns:a16="http://schemas.microsoft.com/office/drawing/2014/main" id="{B349C225-CA18-FC57-46CC-C923EEAFAF70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3332220" y="3388500"/>
                  <a:ext cx="10836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12288" name="잉크 12287">
                  <a:extLst>
                    <a:ext uri="{FF2B5EF4-FFF2-40B4-BE49-F238E27FC236}">
                      <a16:creationId xmlns:a16="http://schemas.microsoft.com/office/drawing/2014/main" id="{542E530D-83FA-B7BF-6A3F-861769624B6A}"/>
                    </a:ext>
                  </a:extLst>
                </p14:cNvPr>
                <p14:cNvContentPartPr/>
                <p14:nvPr/>
              </p14:nvContentPartPr>
              <p14:xfrm>
                <a:off x="3335460" y="3427380"/>
                <a:ext cx="94680" cy="6120"/>
              </p14:xfrm>
            </p:contentPart>
          </mc:Choice>
          <mc:Fallback xmlns="">
            <p:pic>
              <p:nvPicPr>
                <p:cNvPr id="12288" name="잉크 12287">
                  <a:extLst>
                    <a:ext uri="{FF2B5EF4-FFF2-40B4-BE49-F238E27FC236}">
                      <a16:creationId xmlns:a16="http://schemas.microsoft.com/office/drawing/2014/main" id="{542E530D-83FA-B7BF-6A3F-861769624B6A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3326820" y="3418380"/>
                  <a:ext cx="11232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12289" name="잉크 12288">
                  <a:extLst>
                    <a:ext uri="{FF2B5EF4-FFF2-40B4-BE49-F238E27FC236}">
                      <a16:creationId xmlns:a16="http://schemas.microsoft.com/office/drawing/2014/main" id="{DDC09A0A-CD44-A19A-E6D7-000DC5D6A9EE}"/>
                    </a:ext>
                  </a:extLst>
                </p14:cNvPr>
                <p14:cNvContentPartPr/>
                <p14:nvPr/>
              </p14:nvContentPartPr>
              <p14:xfrm>
                <a:off x="3459660" y="3415500"/>
                <a:ext cx="98640" cy="109800"/>
              </p14:xfrm>
            </p:contentPart>
          </mc:Choice>
          <mc:Fallback xmlns="">
            <p:pic>
              <p:nvPicPr>
                <p:cNvPr id="12289" name="잉크 12288">
                  <a:extLst>
                    <a:ext uri="{FF2B5EF4-FFF2-40B4-BE49-F238E27FC236}">
                      <a16:creationId xmlns:a16="http://schemas.microsoft.com/office/drawing/2014/main" id="{DDC09A0A-CD44-A19A-E6D7-000DC5D6A9EE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3450660" y="3406500"/>
                  <a:ext cx="11628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12291" name="잉크 12290">
                  <a:extLst>
                    <a:ext uri="{FF2B5EF4-FFF2-40B4-BE49-F238E27FC236}">
                      <a16:creationId xmlns:a16="http://schemas.microsoft.com/office/drawing/2014/main" id="{391A572B-0A5A-92D8-80F2-ADABAEE15D8F}"/>
                    </a:ext>
                  </a:extLst>
                </p14:cNvPr>
                <p14:cNvContentPartPr/>
                <p14:nvPr/>
              </p14:nvContentPartPr>
              <p14:xfrm>
                <a:off x="3099660" y="3533940"/>
                <a:ext cx="237960" cy="83880"/>
              </p14:xfrm>
            </p:contentPart>
          </mc:Choice>
          <mc:Fallback xmlns="">
            <p:pic>
              <p:nvPicPr>
                <p:cNvPr id="12291" name="잉크 12290">
                  <a:extLst>
                    <a:ext uri="{FF2B5EF4-FFF2-40B4-BE49-F238E27FC236}">
                      <a16:creationId xmlns:a16="http://schemas.microsoft.com/office/drawing/2014/main" id="{391A572B-0A5A-92D8-80F2-ADABAEE15D8F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3090660" y="3525300"/>
                  <a:ext cx="25560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12292" name="잉크 12291">
                  <a:extLst>
                    <a:ext uri="{FF2B5EF4-FFF2-40B4-BE49-F238E27FC236}">
                      <a16:creationId xmlns:a16="http://schemas.microsoft.com/office/drawing/2014/main" id="{25349684-12DC-6A3B-0911-E71FAF323A28}"/>
                    </a:ext>
                  </a:extLst>
                </p14:cNvPr>
                <p14:cNvContentPartPr/>
                <p14:nvPr/>
              </p14:nvContentPartPr>
              <p14:xfrm>
                <a:off x="3070140" y="3502260"/>
                <a:ext cx="101160" cy="109440"/>
              </p14:xfrm>
            </p:contentPart>
          </mc:Choice>
          <mc:Fallback xmlns="">
            <p:pic>
              <p:nvPicPr>
                <p:cNvPr id="12292" name="잉크 12291">
                  <a:extLst>
                    <a:ext uri="{FF2B5EF4-FFF2-40B4-BE49-F238E27FC236}">
                      <a16:creationId xmlns:a16="http://schemas.microsoft.com/office/drawing/2014/main" id="{25349684-12DC-6A3B-0911-E71FAF323A28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3061140" y="3493620"/>
                  <a:ext cx="118800" cy="127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306" name="그룹 12305">
            <a:extLst>
              <a:ext uri="{FF2B5EF4-FFF2-40B4-BE49-F238E27FC236}">
                <a16:creationId xmlns:a16="http://schemas.microsoft.com/office/drawing/2014/main" id="{9E26A30A-3B56-393B-77CA-AE06924C1600}"/>
              </a:ext>
            </a:extLst>
          </p:cNvPr>
          <p:cNvGrpSpPr/>
          <p:nvPr/>
        </p:nvGrpSpPr>
        <p:grpSpPr>
          <a:xfrm>
            <a:off x="2427900" y="4328100"/>
            <a:ext cx="802800" cy="174240"/>
            <a:chOff x="2427900" y="4328100"/>
            <a:chExt cx="802800" cy="174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12294" name="잉크 12293">
                  <a:extLst>
                    <a:ext uri="{FF2B5EF4-FFF2-40B4-BE49-F238E27FC236}">
                      <a16:creationId xmlns:a16="http://schemas.microsoft.com/office/drawing/2014/main" id="{B196E444-C61D-E8B4-C8F4-00E835B4B229}"/>
                    </a:ext>
                  </a:extLst>
                </p14:cNvPr>
                <p14:cNvContentPartPr/>
                <p14:nvPr/>
              </p14:nvContentPartPr>
              <p14:xfrm>
                <a:off x="2427900" y="4382820"/>
                <a:ext cx="100800" cy="94680"/>
              </p14:xfrm>
            </p:contentPart>
          </mc:Choice>
          <mc:Fallback xmlns="">
            <p:pic>
              <p:nvPicPr>
                <p:cNvPr id="12294" name="잉크 12293">
                  <a:extLst>
                    <a:ext uri="{FF2B5EF4-FFF2-40B4-BE49-F238E27FC236}">
                      <a16:creationId xmlns:a16="http://schemas.microsoft.com/office/drawing/2014/main" id="{B196E444-C61D-E8B4-C8F4-00E835B4B229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2418900" y="4374180"/>
                  <a:ext cx="11844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12295" name="잉크 12294">
                  <a:extLst>
                    <a:ext uri="{FF2B5EF4-FFF2-40B4-BE49-F238E27FC236}">
                      <a16:creationId xmlns:a16="http://schemas.microsoft.com/office/drawing/2014/main" id="{34524AC7-AB7B-06C5-1EBF-290D373942B2}"/>
                    </a:ext>
                  </a:extLst>
                </p14:cNvPr>
                <p14:cNvContentPartPr/>
                <p14:nvPr/>
              </p14:nvContentPartPr>
              <p14:xfrm>
                <a:off x="2506020" y="4387140"/>
                <a:ext cx="69480" cy="103320"/>
              </p14:xfrm>
            </p:contentPart>
          </mc:Choice>
          <mc:Fallback xmlns="">
            <p:pic>
              <p:nvPicPr>
                <p:cNvPr id="12295" name="잉크 12294">
                  <a:extLst>
                    <a:ext uri="{FF2B5EF4-FFF2-40B4-BE49-F238E27FC236}">
                      <a16:creationId xmlns:a16="http://schemas.microsoft.com/office/drawing/2014/main" id="{34524AC7-AB7B-06C5-1EBF-290D373942B2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2497380" y="4378500"/>
                  <a:ext cx="8712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12296" name="잉크 12295">
                  <a:extLst>
                    <a:ext uri="{FF2B5EF4-FFF2-40B4-BE49-F238E27FC236}">
                      <a16:creationId xmlns:a16="http://schemas.microsoft.com/office/drawing/2014/main" id="{759BDB6F-BFC2-1458-7248-7EC04D38CCA4}"/>
                    </a:ext>
                  </a:extLst>
                </p14:cNvPr>
                <p14:cNvContentPartPr/>
                <p14:nvPr/>
              </p14:nvContentPartPr>
              <p14:xfrm>
                <a:off x="2575500" y="4399020"/>
                <a:ext cx="59040" cy="94320"/>
              </p14:xfrm>
            </p:contentPart>
          </mc:Choice>
          <mc:Fallback xmlns="">
            <p:pic>
              <p:nvPicPr>
                <p:cNvPr id="12296" name="잉크 12295">
                  <a:extLst>
                    <a:ext uri="{FF2B5EF4-FFF2-40B4-BE49-F238E27FC236}">
                      <a16:creationId xmlns:a16="http://schemas.microsoft.com/office/drawing/2014/main" id="{759BDB6F-BFC2-1458-7248-7EC04D38CCA4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2566860" y="4390380"/>
                  <a:ext cx="7668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12297" name="잉크 12296">
                  <a:extLst>
                    <a:ext uri="{FF2B5EF4-FFF2-40B4-BE49-F238E27FC236}">
                      <a16:creationId xmlns:a16="http://schemas.microsoft.com/office/drawing/2014/main" id="{A73192FA-750B-0D33-D764-E11685798C37}"/>
                    </a:ext>
                  </a:extLst>
                </p14:cNvPr>
                <p14:cNvContentPartPr/>
                <p14:nvPr/>
              </p14:nvContentPartPr>
              <p14:xfrm>
                <a:off x="2634180" y="4363380"/>
                <a:ext cx="79920" cy="110520"/>
              </p14:xfrm>
            </p:contentPart>
          </mc:Choice>
          <mc:Fallback xmlns="">
            <p:pic>
              <p:nvPicPr>
                <p:cNvPr id="12297" name="잉크 12296">
                  <a:extLst>
                    <a:ext uri="{FF2B5EF4-FFF2-40B4-BE49-F238E27FC236}">
                      <a16:creationId xmlns:a16="http://schemas.microsoft.com/office/drawing/2014/main" id="{A73192FA-750B-0D33-D764-E11685798C37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2625540" y="4354740"/>
                  <a:ext cx="9756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12298" name="잉크 12297">
                  <a:extLst>
                    <a:ext uri="{FF2B5EF4-FFF2-40B4-BE49-F238E27FC236}">
                      <a16:creationId xmlns:a16="http://schemas.microsoft.com/office/drawing/2014/main" id="{136FC06D-3763-A11A-6E0B-5FFF4617937D}"/>
                    </a:ext>
                  </a:extLst>
                </p14:cNvPr>
                <p14:cNvContentPartPr/>
                <p14:nvPr/>
              </p14:nvContentPartPr>
              <p14:xfrm>
                <a:off x="2734980" y="4328100"/>
                <a:ext cx="54720" cy="100080"/>
              </p14:xfrm>
            </p:contentPart>
          </mc:Choice>
          <mc:Fallback xmlns="">
            <p:pic>
              <p:nvPicPr>
                <p:cNvPr id="12298" name="잉크 12297">
                  <a:extLst>
                    <a:ext uri="{FF2B5EF4-FFF2-40B4-BE49-F238E27FC236}">
                      <a16:creationId xmlns:a16="http://schemas.microsoft.com/office/drawing/2014/main" id="{136FC06D-3763-A11A-6E0B-5FFF4617937D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2726340" y="4319100"/>
                  <a:ext cx="7236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12299" name="잉크 12298">
                  <a:extLst>
                    <a:ext uri="{FF2B5EF4-FFF2-40B4-BE49-F238E27FC236}">
                      <a16:creationId xmlns:a16="http://schemas.microsoft.com/office/drawing/2014/main" id="{E463F29E-A310-34D7-112A-A11FC54FE6EA}"/>
                    </a:ext>
                  </a:extLst>
                </p14:cNvPr>
                <p14:cNvContentPartPr/>
                <p14:nvPr/>
              </p14:nvContentPartPr>
              <p14:xfrm>
                <a:off x="2738220" y="4338900"/>
                <a:ext cx="95040" cy="107640"/>
              </p14:xfrm>
            </p:contentPart>
          </mc:Choice>
          <mc:Fallback xmlns="">
            <p:pic>
              <p:nvPicPr>
                <p:cNvPr id="12299" name="잉크 12298">
                  <a:extLst>
                    <a:ext uri="{FF2B5EF4-FFF2-40B4-BE49-F238E27FC236}">
                      <a16:creationId xmlns:a16="http://schemas.microsoft.com/office/drawing/2014/main" id="{E463F29E-A310-34D7-112A-A11FC54FE6EA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2729580" y="4329900"/>
                  <a:ext cx="11268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12300" name="잉크 12299">
                  <a:extLst>
                    <a:ext uri="{FF2B5EF4-FFF2-40B4-BE49-F238E27FC236}">
                      <a16:creationId xmlns:a16="http://schemas.microsoft.com/office/drawing/2014/main" id="{259F1273-0A7C-DF4A-F56B-305C3153B4C4}"/>
                    </a:ext>
                  </a:extLst>
                </p14:cNvPr>
                <p14:cNvContentPartPr/>
                <p14:nvPr/>
              </p14:nvContentPartPr>
              <p14:xfrm>
                <a:off x="2763420" y="4476780"/>
                <a:ext cx="99720" cy="25560"/>
              </p14:xfrm>
            </p:contentPart>
          </mc:Choice>
          <mc:Fallback xmlns="">
            <p:pic>
              <p:nvPicPr>
                <p:cNvPr id="12300" name="잉크 12299">
                  <a:extLst>
                    <a:ext uri="{FF2B5EF4-FFF2-40B4-BE49-F238E27FC236}">
                      <a16:creationId xmlns:a16="http://schemas.microsoft.com/office/drawing/2014/main" id="{259F1273-0A7C-DF4A-F56B-305C3153B4C4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2754420" y="4467780"/>
                  <a:ext cx="11736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2301" name="잉크 12300">
                  <a:extLst>
                    <a:ext uri="{FF2B5EF4-FFF2-40B4-BE49-F238E27FC236}">
                      <a16:creationId xmlns:a16="http://schemas.microsoft.com/office/drawing/2014/main" id="{C5AB8C84-1AC5-8A01-B358-08AB3514DC3A}"/>
                    </a:ext>
                  </a:extLst>
                </p14:cNvPr>
                <p14:cNvContentPartPr/>
                <p14:nvPr/>
              </p14:nvContentPartPr>
              <p14:xfrm>
                <a:off x="2896620" y="4343580"/>
                <a:ext cx="81000" cy="83520"/>
              </p14:xfrm>
            </p:contentPart>
          </mc:Choice>
          <mc:Fallback xmlns="">
            <p:pic>
              <p:nvPicPr>
                <p:cNvPr id="12301" name="잉크 12300">
                  <a:extLst>
                    <a:ext uri="{FF2B5EF4-FFF2-40B4-BE49-F238E27FC236}">
                      <a16:creationId xmlns:a16="http://schemas.microsoft.com/office/drawing/2014/main" id="{C5AB8C84-1AC5-8A01-B358-08AB3514DC3A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2887620" y="4334940"/>
                  <a:ext cx="9864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2302" name="잉크 12301">
                  <a:extLst>
                    <a:ext uri="{FF2B5EF4-FFF2-40B4-BE49-F238E27FC236}">
                      <a16:creationId xmlns:a16="http://schemas.microsoft.com/office/drawing/2014/main" id="{3A6EBEF3-66EA-208D-6B65-688AD9396498}"/>
                    </a:ext>
                  </a:extLst>
                </p14:cNvPr>
                <p14:cNvContentPartPr/>
                <p14:nvPr/>
              </p14:nvContentPartPr>
              <p14:xfrm>
                <a:off x="2968620" y="4347180"/>
                <a:ext cx="49680" cy="103320"/>
              </p14:xfrm>
            </p:contentPart>
          </mc:Choice>
          <mc:Fallback xmlns="">
            <p:pic>
              <p:nvPicPr>
                <p:cNvPr id="12302" name="잉크 12301">
                  <a:extLst>
                    <a:ext uri="{FF2B5EF4-FFF2-40B4-BE49-F238E27FC236}">
                      <a16:creationId xmlns:a16="http://schemas.microsoft.com/office/drawing/2014/main" id="{3A6EBEF3-66EA-208D-6B65-688AD9396498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2959980" y="4338540"/>
                  <a:ext cx="6732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2303" name="잉크 12302">
                  <a:extLst>
                    <a:ext uri="{FF2B5EF4-FFF2-40B4-BE49-F238E27FC236}">
                      <a16:creationId xmlns:a16="http://schemas.microsoft.com/office/drawing/2014/main" id="{9F3B095A-A4F5-0B36-C3B0-2541C62C5194}"/>
                    </a:ext>
                  </a:extLst>
                </p14:cNvPr>
                <p14:cNvContentPartPr/>
                <p14:nvPr/>
              </p14:nvContentPartPr>
              <p14:xfrm>
                <a:off x="2993820" y="4449420"/>
                <a:ext cx="52200" cy="48600"/>
              </p14:xfrm>
            </p:contentPart>
          </mc:Choice>
          <mc:Fallback xmlns="">
            <p:pic>
              <p:nvPicPr>
                <p:cNvPr id="12303" name="잉크 12302">
                  <a:extLst>
                    <a:ext uri="{FF2B5EF4-FFF2-40B4-BE49-F238E27FC236}">
                      <a16:creationId xmlns:a16="http://schemas.microsoft.com/office/drawing/2014/main" id="{9F3B095A-A4F5-0B36-C3B0-2541C62C5194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2985180" y="4440780"/>
                  <a:ext cx="6984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2304" name="잉크 12303">
                  <a:extLst>
                    <a:ext uri="{FF2B5EF4-FFF2-40B4-BE49-F238E27FC236}">
                      <a16:creationId xmlns:a16="http://schemas.microsoft.com/office/drawing/2014/main" id="{DA15BA1A-1CED-3007-25B3-430AF83CECB5}"/>
                    </a:ext>
                  </a:extLst>
                </p14:cNvPr>
                <p14:cNvContentPartPr/>
                <p14:nvPr/>
              </p14:nvContentPartPr>
              <p14:xfrm>
                <a:off x="3064020" y="4361940"/>
                <a:ext cx="68400" cy="98280"/>
              </p14:xfrm>
            </p:contentPart>
          </mc:Choice>
          <mc:Fallback xmlns="">
            <p:pic>
              <p:nvPicPr>
                <p:cNvPr id="12304" name="잉크 12303">
                  <a:extLst>
                    <a:ext uri="{FF2B5EF4-FFF2-40B4-BE49-F238E27FC236}">
                      <a16:creationId xmlns:a16="http://schemas.microsoft.com/office/drawing/2014/main" id="{DA15BA1A-1CED-3007-25B3-430AF83CECB5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3055020" y="4353300"/>
                  <a:ext cx="8604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2305" name="잉크 12304">
                  <a:extLst>
                    <a:ext uri="{FF2B5EF4-FFF2-40B4-BE49-F238E27FC236}">
                      <a16:creationId xmlns:a16="http://schemas.microsoft.com/office/drawing/2014/main" id="{958DC129-A26C-8272-F883-224AD96472B0}"/>
                    </a:ext>
                  </a:extLst>
                </p14:cNvPr>
                <p14:cNvContentPartPr/>
                <p14:nvPr/>
              </p14:nvContentPartPr>
              <p14:xfrm>
                <a:off x="3120540" y="4334940"/>
                <a:ext cx="110160" cy="161280"/>
              </p14:xfrm>
            </p:contentPart>
          </mc:Choice>
          <mc:Fallback xmlns="">
            <p:pic>
              <p:nvPicPr>
                <p:cNvPr id="12305" name="잉크 12304">
                  <a:extLst>
                    <a:ext uri="{FF2B5EF4-FFF2-40B4-BE49-F238E27FC236}">
                      <a16:creationId xmlns:a16="http://schemas.microsoft.com/office/drawing/2014/main" id="{958DC129-A26C-8272-F883-224AD96472B0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3111900" y="4326300"/>
                  <a:ext cx="127800" cy="178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38">
            <p14:nvContentPartPr>
              <p14:cNvPr id="13" name="잉크 12">
                <a:extLst>
                  <a:ext uri="{FF2B5EF4-FFF2-40B4-BE49-F238E27FC236}">
                    <a16:creationId xmlns:a16="http://schemas.microsoft.com/office/drawing/2014/main" id="{4ACA3FFC-B4B0-5F2C-27E9-C616EF823F38}"/>
                  </a:ext>
                </a:extLst>
              </p14:cNvPr>
              <p14:cNvContentPartPr/>
              <p14:nvPr/>
            </p14:nvContentPartPr>
            <p14:xfrm>
              <a:off x="187860" y="360054"/>
              <a:ext cx="411480" cy="416520"/>
            </p14:xfrm>
          </p:contentPart>
        </mc:Choice>
        <mc:Fallback>
          <p:pic>
            <p:nvPicPr>
              <p:cNvPr id="13" name="잉크 12">
                <a:extLst>
                  <a:ext uri="{FF2B5EF4-FFF2-40B4-BE49-F238E27FC236}">
                    <a16:creationId xmlns:a16="http://schemas.microsoft.com/office/drawing/2014/main" id="{4ACA3FFC-B4B0-5F2C-27E9-C616EF823F38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178860" y="351414"/>
                <a:ext cx="429120" cy="4341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4"/>
          <p:cNvSpPr>
            <a:spLocks noChangeArrowheads="1"/>
          </p:cNvSpPr>
          <p:nvPr/>
        </p:nvSpPr>
        <p:spPr bwMode="auto">
          <a:xfrm>
            <a:off x="319088" y="260350"/>
            <a:ext cx="5772150" cy="5387975"/>
          </a:xfrm>
          <a:prstGeom prst="rect">
            <a:avLst/>
          </a:prstGeom>
          <a:noFill/>
          <a:ln w="1587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18     if((pid = fork()) == -1) { </a:t>
            </a:r>
          </a:p>
          <a:p>
            <a:pPr>
              <a:lnSpc>
                <a:spcPct val="9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19         printf("fail to call fork()\n"); </a:t>
            </a:r>
          </a:p>
          <a:p>
            <a:pPr>
              <a:lnSpc>
                <a:spcPct val="9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20         exit(1); </a:t>
            </a:r>
          </a:p>
          <a:p>
            <a:pPr>
              <a:lnSpc>
                <a:spcPct val="9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21     } </a:t>
            </a:r>
          </a:p>
          <a:p>
            <a:pPr>
              <a:lnSpc>
                <a:spcPct val="9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22     else if(pid &gt; 0) { </a:t>
            </a:r>
          </a:p>
          <a:p>
            <a:pPr>
              <a:lnSpc>
                <a:spcPct val="9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23         for(i = 0; i &lt; 3; i++) { </a:t>
            </a:r>
          </a:p>
          <a:p>
            <a:pPr>
              <a:lnSpc>
                <a:spcPct val="9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24             strcpy(buffer, msg[i]); </a:t>
            </a:r>
          </a:p>
          <a:p>
            <a:pPr>
              <a:lnSpc>
                <a:spcPct val="9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25             write(filedes[1], buffer, SIZE); </a:t>
            </a:r>
          </a:p>
          <a:p>
            <a:pPr>
              <a:lnSpc>
                <a:spcPct val="9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26         } </a:t>
            </a:r>
          </a:p>
          <a:p>
            <a:pPr>
              <a:lnSpc>
                <a:spcPct val="9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27 </a:t>
            </a:r>
          </a:p>
          <a:p>
            <a:pPr>
              <a:lnSpc>
                <a:spcPct val="9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28         nread = read(filedes[0], buffer, SIZE); </a:t>
            </a:r>
          </a:p>
          <a:p>
            <a:pPr>
              <a:lnSpc>
                <a:spcPct val="9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29         printf("[parent] %s\n", buffer, nread); </a:t>
            </a:r>
          </a:p>
          <a:p>
            <a:pPr>
              <a:lnSpc>
                <a:spcPct val="9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30 </a:t>
            </a:r>
          </a:p>
          <a:p>
            <a:pPr>
              <a:lnSpc>
                <a:spcPct val="9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31         write(filedes[1], buffer, SIZE); </a:t>
            </a:r>
          </a:p>
          <a:p>
            <a:pPr>
              <a:lnSpc>
                <a:spcPct val="9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32         printf("[parent] bye!\n"); </a:t>
            </a:r>
          </a:p>
          <a:p>
            <a:pPr>
              <a:lnSpc>
                <a:spcPct val="9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33     } </a:t>
            </a:r>
          </a:p>
          <a:p>
            <a:pPr>
              <a:lnSpc>
                <a:spcPct val="9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34     else { </a:t>
            </a:r>
          </a:p>
          <a:p>
            <a:pPr>
              <a:lnSpc>
                <a:spcPct val="9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35         for(i = 0; i &lt; 3; i++) { </a:t>
            </a:r>
          </a:p>
          <a:p>
            <a:pPr>
              <a:lnSpc>
                <a:spcPct val="9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36             nread = read(filedes[0], buffer, SIZE); </a:t>
            </a:r>
          </a:p>
          <a:p>
            <a:pPr>
              <a:lnSpc>
                <a:spcPct val="9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37             printf("[child] %s\n", buffer, nread); </a:t>
            </a:r>
          </a:p>
          <a:p>
            <a:pPr>
              <a:lnSpc>
                <a:spcPct val="9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38        } </a:t>
            </a:r>
          </a:p>
          <a:p>
            <a:pPr>
              <a:lnSpc>
                <a:spcPct val="9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39         printf("[child] bye!\n"); </a:t>
            </a:r>
          </a:p>
          <a:p>
            <a:pPr>
              <a:lnSpc>
                <a:spcPct val="9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40     } </a:t>
            </a:r>
          </a:p>
          <a:p>
            <a:pPr>
              <a:lnSpc>
                <a:spcPct val="9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41 }</a:t>
            </a:r>
            <a:endParaRPr lang="en-US" altLang="ko-KR"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13315" name="Rectangle 5"/>
          <p:cNvSpPr>
            <a:spLocks noChangeArrowheads="1"/>
          </p:cNvSpPr>
          <p:nvPr/>
        </p:nvSpPr>
        <p:spPr bwMode="auto">
          <a:xfrm>
            <a:off x="6227763" y="4437063"/>
            <a:ext cx="2740025" cy="2063750"/>
          </a:xfrm>
          <a:prstGeom prst="rect">
            <a:avLst/>
          </a:prstGeom>
          <a:noFill/>
          <a:ln w="158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r>
              <a:rPr lang="en-US" altLang="ko-KR" sz="1600" dirty="0">
                <a:latin typeface="굴림체" pitchFamily="49" charset="-127"/>
                <a:ea typeface="굴림체" pitchFamily="49" charset="-127"/>
              </a:rPr>
              <a:t>$ ex11-04 </a:t>
            </a:r>
          </a:p>
          <a:p>
            <a:r>
              <a:rPr lang="en-US" altLang="ko-KR" sz="1600" dirty="0">
                <a:latin typeface="굴림체" pitchFamily="49" charset="-127"/>
                <a:ea typeface="굴림체" pitchFamily="49" charset="-127"/>
              </a:rPr>
              <a:t>[parent] apple is red </a:t>
            </a:r>
          </a:p>
          <a:p>
            <a:r>
              <a:rPr lang="en-US" altLang="ko-KR" sz="1600" dirty="0">
                <a:latin typeface="굴림체" pitchFamily="49" charset="-127"/>
                <a:ea typeface="굴림체" pitchFamily="49" charset="-127"/>
              </a:rPr>
              <a:t>[parent] bye! </a:t>
            </a:r>
          </a:p>
          <a:p>
            <a:r>
              <a:rPr lang="en-US" altLang="ko-KR" sz="1600" dirty="0">
                <a:latin typeface="굴림체" pitchFamily="49" charset="-127"/>
                <a:ea typeface="굴림체" pitchFamily="49" charset="-127"/>
              </a:rPr>
              <a:t>[child] banana is yellow </a:t>
            </a:r>
          </a:p>
          <a:p>
            <a:r>
              <a:rPr lang="en-US" altLang="ko-KR" sz="1600" dirty="0">
                <a:latin typeface="굴림체" pitchFamily="49" charset="-127"/>
                <a:ea typeface="굴림체" pitchFamily="49" charset="-127"/>
              </a:rPr>
              <a:t>[child] cherry is red </a:t>
            </a:r>
          </a:p>
          <a:p>
            <a:r>
              <a:rPr lang="en-US" altLang="ko-KR" sz="1600" dirty="0">
                <a:latin typeface="굴림체" pitchFamily="49" charset="-127"/>
                <a:ea typeface="굴림체" pitchFamily="49" charset="-127"/>
              </a:rPr>
              <a:t>[child] apple is red </a:t>
            </a:r>
          </a:p>
          <a:p>
            <a:r>
              <a:rPr lang="en-US" altLang="ko-KR" sz="1600" dirty="0">
                <a:latin typeface="굴림체" pitchFamily="49" charset="-127"/>
                <a:ea typeface="굴림체" pitchFamily="49" charset="-127"/>
              </a:rPr>
              <a:t>[child] bye! </a:t>
            </a:r>
          </a:p>
          <a:p>
            <a:r>
              <a:rPr lang="en-US" altLang="ko-KR" sz="1600" dirty="0">
                <a:latin typeface="굴림체" pitchFamily="49" charset="-127"/>
                <a:ea typeface="굴림체" pitchFamily="49" charset="-127"/>
              </a:rPr>
              <a:t>$ 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CF2FB4DF-1B64-4163-CCB0-729E171B4985}"/>
              </a:ext>
            </a:extLst>
          </p:cNvPr>
          <p:cNvGrpSpPr/>
          <p:nvPr/>
        </p:nvGrpSpPr>
        <p:grpSpPr>
          <a:xfrm>
            <a:off x="264660" y="1342620"/>
            <a:ext cx="833400" cy="2346120"/>
            <a:chOff x="264660" y="1342620"/>
            <a:chExt cx="833400" cy="2346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잉크 1">
                  <a:extLst>
                    <a:ext uri="{FF2B5EF4-FFF2-40B4-BE49-F238E27FC236}">
                      <a16:creationId xmlns:a16="http://schemas.microsoft.com/office/drawing/2014/main" id="{4DA39057-C060-E388-9373-8F72FBA76548}"/>
                    </a:ext>
                  </a:extLst>
                </p14:cNvPr>
                <p14:cNvContentPartPr/>
                <p14:nvPr/>
              </p14:nvContentPartPr>
              <p14:xfrm>
                <a:off x="825180" y="1342620"/>
                <a:ext cx="272880" cy="2346120"/>
              </p14:xfrm>
            </p:contentPart>
          </mc:Choice>
          <mc:Fallback xmlns="">
            <p:pic>
              <p:nvPicPr>
                <p:cNvPr id="2" name="잉크 1">
                  <a:extLst>
                    <a:ext uri="{FF2B5EF4-FFF2-40B4-BE49-F238E27FC236}">
                      <a16:creationId xmlns:a16="http://schemas.microsoft.com/office/drawing/2014/main" id="{4DA39057-C060-E388-9373-8F72FBA76548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816180" y="1333980"/>
                  <a:ext cx="290520" cy="236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잉크 2">
                  <a:extLst>
                    <a:ext uri="{FF2B5EF4-FFF2-40B4-BE49-F238E27FC236}">
                      <a16:creationId xmlns:a16="http://schemas.microsoft.com/office/drawing/2014/main" id="{13596028-C68E-F4B3-2B98-028D6E63A2BB}"/>
                    </a:ext>
                  </a:extLst>
                </p14:cNvPr>
                <p14:cNvContentPartPr/>
                <p14:nvPr/>
              </p14:nvContentPartPr>
              <p14:xfrm>
                <a:off x="264660" y="2336940"/>
                <a:ext cx="153720" cy="188640"/>
              </p14:xfrm>
            </p:contentPart>
          </mc:Choice>
          <mc:Fallback xmlns="">
            <p:pic>
              <p:nvPicPr>
                <p:cNvPr id="3" name="잉크 2">
                  <a:extLst>
                    <a:ext uri="{FF2B5EF4-FFF2-40B4-BE49-F238E27FC236}">
                      <a16:creationId xmlns:a16="http://schemas.microsoft.com/office/drawing/2014/main" id="{13596028-C68E-F4B3-2B98-028D6E63A2BB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55660" y="2328300"/>
                  <a:ext cx="17136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잉크 3">
                  <a:extLst>
                    <a:ext uri="{FF2B5EF4-FFF2-40B4-BE49-F238E27FC236}">
                      <a16:creationId xmlns:a16="http://schemas.microsoft.com/office/drawing/2014/main" id="{22FF8648-352F-D6DD-0D04-B7E20860C381}"/>
                    </a:ext>
                  </a:extLst>
                </p14:cNvPr>
                <p14:cNvContentPartPr/>
                <p14:nvPr/>
              </p14:nvContentPartPr>
              <p14:xfrm>
                <a:off x="320460" y="2417220"/>
                <a:ext cx="116280" cy="22680"/>
              </p14:xfrm>
            </p:contentPart>
          </mc:Choice>
          <mc:Fallback xmlns="">
            <p:pic>
              <p:nvPicPr>
                <p:cNvPr id="4" name="잉크 3">
                  <a:extLst>
                    <a:ext uri="{FF2B5EF4-FFF2-40B4-BE49-F238E27FC236}">
                      <a16:creationId xmlns:a16="http://schemas.microsoft.com/office/drawing/2014/main" id="{22FF8648-352F-D6DD-0D04-B7E20860C381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11820" y="2408220"/>
                  <a:ext cx="13392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잉크 4">
                  <a:extLst>
                    <a:ext uri="{FF2B5EF4-FFF2-40B4-BE49-F238E27FC236}">
                      <a16:creationId xmlns:a16="http://schemas.microsoft.com/office/drawing/2014/main" id="{4543B51A-163A-94D9-F645-18045DF7C8A0}"/>
                    </a:ext>
                  </a:extLst>
                </p14:cNvPr>
                <p14:cNvContentPartPr/>
                <p14:nvPr/>
              </p14:nvContentPartPr>
              <p14:xfrm>
                <a:off x="330900" y="2515500"/>
                <a:ext cx="145440" cy="87480"/>
              </p14:xfrm>
            </p:contentPart>
          </mc:Choice>
          <mc:Fallback xmlns="">
            <p:pic>
              <p:nvPicPr>
                <p:cNvPr id="5" name="잉크 4">
                  <a:extLst>
                    <a:ext uri="{FF2B5EF4-FFF2-40B4-BE49-F238E27FC236}">
                      <a16:creationId xmlns:a16="http://schemas.microsoft.com/office/drawing/2014/main" id="{4543B51A-163A-94D9-F645-18045DF7C8A0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22260" y="2506500"/>
                  <a:ext cx="16308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잉크 5">
                  <a:extLst>
                    <a:ext uri="{FF2B5EF4-FFF2-40B4-BE49-F238E27FC236}">
                      <a16:creationId xmlns:a16="http://schemas.microsoft.com/office/drawing/2014/main" id="{0BDF77F0-5A04-99B5-1500-9C4C61BACBAF}"/>
                    </a:ext>
                  </a:extLst>
                </p14:cNvPr>
                <p14:cNvContentPartPr/>
                <p14:nvPr/>
              </p14:nvContentPartPr>
              <p14:xfrm>
                <a:off x="472740" y="2352780"/>
                <a:ext cx="186120" cy="289440"/>
              </p14:xfrm>
            </p:contentPart>
          </mc:Choice>
          <mc:Fallback xmlns="">
            <p:pic>
              <p:nvPicPr>
                <p:cNvPr id="6" name="잉크 5">
                  <a:extLst>
                    <a:ext uri="{FF2B5EF4-FFF2-40B4-BE49-F238E27FC236}">
                      <a16:creationId xmlns:a16="http://schemas.microsoft.com/office/drawing/2014/main" id="{0BDF77F0-5A04-99B5-1500-9C4C61BACBAF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64100" y="2344140"/>
                  <a:ext cx="203760" cy="307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8" name="잉크 7">
                <a:extLst>
                  <a:ext uri="{FF2B5EF4-FFF2-40B4-BE49-F238E27FC236}">
                    <a16:creationId xmlns:a16="http://schemas.microsoft.com/office/drawing/2014/main" id="{8427CFC2-B828-2431-D8FA-B9EA1AA07DCB}"/>
                  </a:ext>
                </a:extLst>
              </p14:cNvPr>
              <p14:cNvContentPartPr/>
              <p14:nvPr/>
            </p14:nvContentPartPr>
            <p14:xfrm>
              <a:off x="978540" y="4015260"/>
              <a:ext cx="107640" cy="1017360"/>
            </p14:xfrm>
          </p:contentPart>
        </mc:Choice>
        <mc:Fallback xmlns="">
          <p:pic>
            <p:nvPicPr>
              <p:cNvPr id="8" name="잉크 7">
                <a:extLst>
                  <a:ext uri="{FF2B5EF4-FFF2-40B4-BE49-F238E27FC236}">
                    <a16:creationId xmlns:a16="http://schemas.microsoft.com/office/drawing/2014/main" id="{8427CFC2-B828-2431-D8FA-B9EA1AA07DCB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69900" y="4006620"/>
                <a:ext cx="125280" cy="1035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4" name="그룹 13">
            <a:extLst>
              <a:ext uri="{FF2B5EF4-FFF2-40B4-BE49-F238E27FC236}">
                <a16:creationId xmlns:a16="http://schemas.microsoft.com/office/drawing/2014/main" id="{99DC7E9E-66A5-623D-9731-217F4A8EF985}"/>
              </a:ext>
            </a:extLst>
          </p:cNvPr>
          <p:cNvGrpSpPr/>
          <p:nvPr/>
        </p:nvGrpSpPr>
        <p:grpSpPr>
          <a:xfrm>
            <a:off x="384900" y="4348980"/>
            <a:ext cx="409320" cy="303120"/>
            <a:chOff x="384900" y="4348980"/>
            <a:chExt cx="409320" cy="303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7665F62D-510B-D0F6-FDC4-33635F3C1FF4}"/>
                    </a:ext>
                  </a:extLst>
                </p14:cNvPr>
                <p14:cNvContentPartPr/>
                <p14:nvPr/>
              </p14:nvContentPartPr>
              <p14:xfrm>
                <a:off x="384900" y="4455900"/>
                <a:ext cx="198720" cy="196200"/>
              </p14:xfrm>
            </p:contentPart>
          </mc:Choice>
          <mc:Fallback xmlns=""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7665F62D-510B-D0F6-FDC4-33635F3C1FF4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76260" y="4447260"/>
                  <a:ext cx="21636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458484B1-E968-58EA-54A4-1A2771D6AC7E}"/>
                    </a:ext>
                  </a:extLst>
                </p14:cNvPr>
                <p14:cNvContentPartPr/>
                <p14:nvPr/>
              </p14:nvContentPartPr>
              <p14:xfrm>
                <a:off x="508740" y="4445460"/>
                <a:ext cx="133920" cy="119160"/>
              </p14:xfrm>
            </p:contentPart>
          </mc:Choice>
          <mc:Fallback xmlns=""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458484B1-E968-58EA-54A4-1A2771D6AC7E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99740" y="4436820"/>
                  <a:ext cx="15156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CEAD61A5-E86E-9D02-FC2A-EB0AA89F2AF3}"/>
                    </a:ext>
                  </a:extLst>
                </p14:cNvPr>
                <p14:cNvContentPartPr/>
                <p14:nvPr/>
              </p14:nvContentPartPr>
              <p14:xfrm>
                <a:off x="598380" y="4357260"/>
                <a:ext cx="87480" cy="114480"/>
              </p14:xfrm>
            </p:contentPart>
          </mc:Choice>
          <mc:Fallback xmlns=""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CEAD61A5-E86E-9D02-FC2A-EB0AA89F2AF3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89740" y="4348620"/>
                  <a:ext cx="10512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F44AB96B-D2E7-63F6-622F-7B6D4B5AA320}"/>
                    </a:ext>
                  </a:extLst>
                </p14:cNvPr>
                <p14:cNvContentPartPr/>
                <p14:nvPr/>
              </p14:nvContentPartPr>
              <p14:xfrm>
                <a:off x="647340" y="4348980"/>
                <a:ext cx="75600" cy="263520"/>
              </p14:xfrm>
            </p:contentPart>
          </mc:Choice>
          <mc:Fallback xmlns=""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F44AB96B-D2E7-63F6-622F-7B6D4B5AA320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38700" y="4340340"/>
                  <a:ext cx="93240" cy="28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88A8E11D-CE6B-1D0C-CC51-EB2DDDE3F979}"/>
                    </a:ext>
                  </a:extLst>
                </p14:cNvPr>
                <p14:cNvContentPartPr/>
                <p14:nvPr/>
              </p14:nvContentPartPr>
              <p14:xfrm>
                <a:off x="786300" y="4520340"/>
                <a:ext cx="7920" cy="19440"/>
              </p14:xfrm>
            </p:contentPart>
          </mc:Choice>
          <mc:Fallback xmlns=""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88A8E11D-CE6B-1D0C-CC51-EB2DDDE3F979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77300" y="4511700"/>
                  <a:ext cx="25560" cy="37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5" name="잉크 14">
                <a:extLst>
                  <a:ext uri="{FF2B5EF4-FFF2-40B4-BE49-F238E27FC236}">
                    <a16:creationId xmlns:a16="http://schemas.microsoft.com/office/drawing/2014/main" id="{6199A185-936F-B208-A810-C0E807870AFF}"/>
                  </a:ext>
                </a:extLst>
              </p14:cNvPr>
              <p14:cNvContentPartPr/>
              <p14:nvPr/>
            </p14:nvContentPartPr>
            <p14:xfrm>
              <a:off x="972060" y="390420"/>
              <a:ext cx="120240" cy="764280"/>
            </p14:xfrm>
          </p:contentPart>
        </mc:Choice>
        <mc:Fallback xmlns="">
          <p:pic>
            <p:nvPicPr>
              <p:cNvPr id="15" name="잉크 14">
                <a:extLst>
                  <a:ext uri="{FF2B5EF4-FFF2-40B4-BE49-F238E27FC236}">
                    <a16:creationId xmlns:a16="http://schemas.microsoft.com/office/drawing/2014/main" id="{6199A185-936F-B208-A810-C0E807870AFF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963060" y="381780"/>
                <a:ext cx="137880" cy="781920"/>
              </a:xfrm>
              <a:prstGeom prst="rect">
                <a:avLst/>
              </a:prstGeom>
            </p:spPr>
          </p:pic>
        </mc:Fallback>
      </mc:AlternateContent>
      <p:grpSp>
        <p:nvGrpSpPr>
          <p:cNvPr id="21" name="그룹 20">
            <a:extLst>
              <a:ext uri="{FF2B5EF4-FFF2-40B4-BE49-F238E27FC236}">
                <a16:creationId xmlns:a16="http://schemas.microsoft.com/office/drawing/2014/main" id="{E48ACC99-F3A3-4037-F94B-76D7A0204278}"/>
              </a:ext>
            </a:extLst>
          </p:cNvPr>
          <p:cNvGrpSpPr/>
          <p:nvPr/>
        </p:nvGrpSpPr>
        <p:grpSpPr>
          <a:xfrm>
            <a:off x="399660" y="469260"/>
            <a:ext cx="376200" cy="434880"/>
            <a:chOff x="399660" y="469260"/>
            <a:chExt cx="376200" cy="434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E195DCF7-5B95-1EE6-234F-84EB8365693F}"/>
                    </a:ext>
                  </a:extLst>
                </p14:cNvPr>
                <p14:cNvContentPartPr/>
                <p14:nvPr/>
              </p14:nvContentPartPr>
              <p14:xfrm>
                <a:off x="399660" y="652500"/>
                <a:ext cx="118800" cy="192600"/>
              </p14:xfrm>
            </p:contentPart>
          </mc:Choice>
          <mc:Fallback xmlns=""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E195DCF7-5B95-1EE6-234F-84EB8365693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91020" y="643860"/>
                  <a:ext cx="13644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624FCDB4-9C74-585D-4BF2-A4C0C4697B55}"/>
                    </a:ext>
                  </a:extLst>
                </p14:cNvPr>
                <p14:cNvContentPartPr/>
                <p14:nvPr/>
              </p14:nvContentPartPr>
              <p14:xfrm>
                <a:off x="465900" y="647100"/>
                <a:ext cx="41400" cy="172440"/>
              </p14:xfrm>
            </p:contentPart>
          </mc:Choice>
          <mc:Fallback xmlns=""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624FCDB4-9C74-585D-4BF2-A4C0C4697B55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56900" y="638460"/>
                  <a:ext cx="5904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BA4E370E-D56B-D842-44DE-16D6B7C22F1B}"/>
                    </a:ext>
                  </a:extLst>
                </p14:cNvPr>
                <p14:cNvContentPartPr/>
                <p14:nvPr/>
              </p14:nvContentPartPr>
              <p14:xfrm>
                <a:off x="475980" y="749340"/>
                <a:ext cx="183960" cy="154800"/>
              </p14:xfrm>
            </p:contentPart>
          </mc:Choice>
          <mc:Fallback xmlns=""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BA4E370E-D56B-D842-44DE-16D6B7C22F1B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66980" y="740340"/>
                  <a:ext cx="20160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CC7128CB-5665-7CCB-616B-9C637C1C64C8}"/>
                    </a:ext>
                  </a:extLst>
                </p14:cNvPr>
                <p14:cNvContentPartPr/>
                <p14:nvPr/>
              </p14:nvContentPartPr>
              <p14:xfrm>
                <a:off x="499740" y="575100"/>
                <a:ext cx="234360" cy="231120"/>
              </p14:xfrm>
            </p:contentPart>
          </mc:Choice>
          <mc:Fallback xmlns=""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CC7128CB-5665-7CCB-616B-9C637C1C64C8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90740" y="566460"/>
                  <a:ext cx="25200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E568AA1C-6042-CCC1-02B7-2075985E3215}"/>
                    </a:ext>
                  </a:extLst>
                </p14:cNvPr>
                <p14:cNvContentPartPr/>
                <p14:nvPr/>
              </p14:nvContentPartPr>
              <p14:xfrm>
                <a:off x="646260" y="469260"/>
                <a:ext cx="129600" cy="265320"/>
              </p14:xfrm>
            </p:contentPart>
          </mc:Choice>
          <mc:Fallback xmlns=""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E568AA1C-6042-CCC1-02B7-2075985E3215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37260" y="460620"/>
                  <a:ext cx="147240" cy="282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24E6AA01-EAB5-1776-67FB-9C4E217A38EA}"/>
              </a:ext>
            </a:extLst>
          </p:cNvPr>
          <p:cNvGrpSpPr/>
          <p:nvPr/>
        </p:nvGrpSpPr>
        <p:grpSpPr>
          <a:xfrm>
            <a:off x="5284860" y="1787220"/>
            <a:ext cx="1546560" cy="225720"/>
            <a:chOff x="5284860" y="1787220"/>
            <a:chExt cx="1546560" cy="225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5" name="잉크 34">
                  <a:extLst>
                    <a:ext uri="{FF2B5EF4-FFF2-40B4-BE49-F238E27FC236}">
                      <a16:creationId xmlns:a16="http://schemas.microsoft.com/office/drawing/2014/main" id="{F959F5D7-F9B7-5D6D-B1F6-F81E2E524528}"/>
                    </a:ext>
                  </a:extLst>
                </p14:cNvPr>
                <p14:cNvContentPartPr/>
                <p14:nvPr/>
              </p14:nvContentPartPr>
              <p14:xfrm>
                <a:off x="5284860" y="1909620"/>
                <a:ext cx="142920" cy="26280"/>
              </p14:xfrm>
            </p:contentPart>
          </mc:Choice>
          <mc:Fallback xmlns="">
            <p:pic>
              <p:nvPicPr>
                <p:cNvPr id="35" name="잉크 34">
                  <a:extLst>
                    <a:ext uri="{FF2B5EF4-FFF2-40B4-BE49-F238E27FC236}">
                      <a16:creationId xmlns:a16="http://schemas.microsoft.com/office/drawing/2014/main" id="{F959F5D7-F9B7-5D6D-B1F6-F81E2E524528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275860" y="1900980"/>
                  <a:ext cx="16056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6" name="잉크 35">
                  <a:extLst>
                    <a:ext uri="{FF2B5EF4-FFF2-40B4-BE49-F238E27FC236}">
                      <a16:creationId xmlns:a16="http://schemas.microsoft.com/office/drawing/2014/main" id="{BF4CCB17-8B15-9359-58F5-54350F55FC46}"/>
                    </a:ext>
                  </a:extLst>
                </p14:cNvPr>
                <p14:cNvContentPartPr/>
                <p14:nvPr/>
              </p14:nvContentPartPr>
              <p14:xfrm>
                <a:off x="5380980" y="1851660"/>
                <a:ext cx="65880" cy="161280"/>
              </p14:xfrm>
            </p:contentPart>
          </mc:Choice>
          <mc:Fallback xmlns="">
            <p:pic>
              <p:nvPicPr>
                <p:cNvPr id="36" name="잉크 35">
                  <a:extLst>
                    <a:ext uri="{FF2B5EF4-FFF2-40B4-BE49-F238E27FC236}">
                      <a16:creationId xmlns:a16="http://schemas.microsoft.com/office/drawing/2014/main" id="{BF4CCB17-8B15-9359-58F5-54350F55FC46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372340" y="1842660"/>
                  <a:ext cx="8352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7" name="잉크 36">
                  <a:extLst>
                    <a:ext uri="{FF2B5EF4-FFF2-40B4-BE49-F238E27FC236}">
                      <a16:creationId xmlns:a16="http://schemas.microsoft.com/office/drawing/2014/main" id="{F68E3032-7CA8-7131-757A-A9D2AB44B22C}"/>
                    </a:ext>
                  </a:extLst>
                </p14:cNvPr>
                <p14:cNvContentPartPr/>
                <p14:nvPr/>
              </p14:nvContentPartPr>
              <p14:xfrm>
                <a:off x="5524260" y="1845180"/>
                <a:ext cx="95760" cy="118080"/>
              </p14:xfrm>
            </p:contentPart>
          </mc:Choice>
          <mc:Fallback xmlns="">
            <p:pic>
              <p:nvPicPr>
                <p:cNvPr id="37" name="잉크 36">
                  <a:extLst>
                    <a:ext uri="{FF2B5EF4-FFF2-40B4-BE49-F238E27FC236}">
                      <a16:creationId xmlns:a16="http://schemas.microsoft.com/office/drawing/2014/main" id="{F68E3032-7CA8-7131-757A-A9D2AB44B22C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515620" y="1836180"/>
                  <a:ext cx="11340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8" name="잉크 37">
                  <a:extLst>
                    <a:ext uri="{FF2B5EF4-FFF2-40B4-BE49-F238E27FC236}">
                      <a16:creationId xmlns:a16="http://schemas.microsoft.com/office/drawing/2014/main" id="{4DF9E00D-5F19-2FF3-4DC4-E098D61C232C}"/>
                    </a:ext>
                  </a:extLst>
                </p14:cNvPr>
                <p14:cNvContentPartPr/>
                <p14:nvPr/>
              </p14:nvContentPartPr>
              <p14:xfrm>
                <a:off x="5558460" y="1862820"/>
                <a:ext cx="103320" cy="122400"/>
              </p14:xfrm>
            </p:contentPart>
          </mc:Choice>
          <mc:Fallback xmlns="">
            <p:pic>
              <p:nvPicPr>
                <p:cNvPr id="38" name="잉크 37">
                  <a:extLst>
                    <a:ext uri="{FF2B5EF4-FFF2-40B4-BE49-F238E27FC236}">
                      <a16:creationId xmlns:a16="http://schemas.microsoft.com/office/drawing/2014/main" id="{4DF9E00D-5F19-2FF3-4DC4-E098D61C232C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549820" y="1854180"/>
                  <a:ext cx="12096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9" name="잉크 38">
                  <a:extLst>
                    <a:ext uri="{FF2B5EF4-FFF2-40B4-BE49-F238E27FC236}">
                      <a16:creationId xmlns:a16="http://schemas.microsoft.com/office/drawing/2014/main" id="{3F43F2B7-F319-0942-EAC7-918539A43635}"/>
                    </a:ext>
                  </a:extLst>
                </p14:cNvPr>
                <p14:cNvContentPartPr/>
                <p14:nvPr/>
              </p14:nvContentPartPr>
              <p14:xfrm>
                <a:off x="5664660" y="1876860"/>
                <a:ext cx="61920" cy="115200"/>
              </p14:xfrm>
            </p:contentPart>
          </mc:Choice>
          <mc:Fallback xmlns="">
            <p:pic>
              <p:nvPicPr>
                <p:cNvPr id="39" name="잉크 38">
                  <a:extLst>
                    <a:ext uri="{FF2B5EF4-FFF2-40B4-BE49-F238E27FC236}">
                      <a16:creationId xmlns:a16="http://schemas.microsoft.com/office/drawing/2014/main" id="{3F43F2B7-F319-0942-EAC7-918539A43635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655660" y="1868220"/>
                  <a:ext cx="7956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40" name="잉크 39">
                  <a:extLst>
                    <a:ext uri="{FF2B5EF4-FFF2-40B4-BE49-F238E27FC236}">
                      <a16:creationId xmlns:a16="http://schemas.microsoft.com/office/drawing/2014/main" id="{78F5DA3D-7708-1273-D54F-78A85206281C}"/>
                    </a:ext>
                  </a:extLst>
                </p14:cNvPr>
                <p14:cNvContentPartPr/>
                <p14:nvPr/>
              </p14:nvContentPartPr>
              <p14:xfrm>
                <a:off x="5730900" y="1839420"/>
                <a:ext cx="100440" cy="160920"/>
              </p14:xfrm>
            </p:contentPart>
          </mc:Choice>
          <mc:Fallback xmlns="">
            <p:pic>
              <p:nvPicPr>
                <p:cNvPr id="40" name="잉크 39">
                  <a:extLst>
                    <a:ext uri="{FF2B5EF4-FFF2-40B4-BE49-F238E27FC236}">
                      <a16:creationId xmlns:a16="http://schemas.microsoft.com/office/drawing/2014/main" id="{78F5DA3D-7708-1273-D54F-78A85206281C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721900" y="1830780"/>
                  <a:ext cx="11808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42" name="잉크 41">
                  <a:extLst>
                    <a:ext uri="{FF2B5EF4-FFF2-40B4-BE49-F238E27FC236}">
                      <a16:creationId xmlns:a16="http://schemas.microsoft.com/office/drawing/2014/main" id="{DC1D732D-8ED7-F2A5-7AF4-90955265D8C7}"/>
                    </a:ext>
                  </a:extLst>
                </p14:cNvPr>
                <p14:cNvContentPartPr/>
                <p14:nvPr/>
              </p14:nvContentPartPr>
              <p14:xfrm>
                <a:off x="5861580" y="1850220"/>
                <a:ext cx="143640" cy="107280"/>
              </p14:xfrm>
            </p:contentPart>
          </mc:Choice>
          <mc:Fallback xmlns="">
            <p:pic>
              <p:nvPicPr>
                <p:cNvPr id="42" name="잉크 41">
                  <a:extLst>
                    <a:ext uri="{FF2B5EF4-FFF2-40B4-BE49-F238E27FC236}">
                      <a16:creationId xmlns:a16="http://schemas.microsoft.com/office/drawing/2014/main" id="{DC1D732D-8ED7-F2A5-7AF4-90955265D8C7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5852580" y="1841220"/>
                  <a:ext cx="16128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43" name="잉크 42">
                  <a:extLst>
                    <a:ext uri="{FF2B5EF4-FFF2-40B4-BE49-F238E27FC236}">
                      <a16:creationId xmlns:a16="http://schemas.microsoft.com/office/drawing/2014/main" id="{BD7FC246-EA16-B8BA-040D-4EF01F1EF70E}"/>
                    </a:ext>
                  </a:extLst>
                </p14:cNvPr>
                <p14:cNvContentPartPr/>
                <p14:nvPr/>
              </p14:nvContentPartPr>
              <p14:xfrm>
                <a:off x="5916660" y="1999620"/>
                <a:ext cx="124560" cy="12600"/>
              </p14:xfrm>
            </p:contentPart>
          </mc:Choice>
          <mc:Fallback xmlns="">
            <p:pic>
              <p:nvPicPr>
                <p:cNvPr id="43" name="잉크 42">
                  <a:extLst>
                    <a:ext uri="{FF2B5EF4-FFF2-40B4-BE49-F238E27FC236}">
                      <a16:creationId xmlns:a16="http://schemas.microsoft.com/office/drawing/2014/main" id="{BD7FC246-EA16-B8BA-040D-4EF01F1EF70E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5907660" y="1990620"/>
                  <a:ext cx="14220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44" name="잉크 43">
                  <a:extLst>
                    <a:ext uri="{FF2B5EF4-FFF2-40B4-BE49-F238E27FC236}">
                      <a16:creationId xmlns:a16="http://schemas.microsoft.com/office/drawing/2014/main" id="{69A1C6C1-DDD3-A903-8239-0E30A04F5D73}"/>
                    </a:ext>
                  </a:extLst>
                </p14:cNvPr>
                <p14:cNvContentPartPr/>
                <p14:nvPr/>
              </p14:nvContentPartPr>
              <p14:xfrm>
                <a:off x="6066420" y="1787220"/>
                <a:ext cx="257040" cy="183600"/>
              </p14:xfrm>
            </p:contentPart>
          </mc:Choice>
          <mc:Fallback xmlns="">
            <p:pic>
              <p:nvPicPr>
                <p:cNvPr id="44" name="잉크 43">
                  <a:extLst>
                    <a:ext uri="{FF2B5EF4-FFF2-40B4-BE49-F238E27FC236}">
                      <a16:creationId xmlns:a16="http://schemas.microsoft.com/office/drawing/2014/main" id="{69A1C6C1-DDD3-A903-8239-0E30A04F5D73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057780" y="1778580"/>
                  <a:ext cx="27468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45" name="잉크 44">
                  <a:extLst>
                    <a:ext uri="{FF2B5EF4-FFF2-40B4-BE49-F238E27FC236}">
                      <a16:creationId xmlns:a16="http://schemas.microsoft.com/office/drawing/2014/main" id="{F8DC20BD-BF87-1DC8-4BB8-326D2247DDC0}"/>
                    </a:ext>
                  </a:extLst>
                </p14:cNvPr>
                <p14:cNvContentPartPr/>
                <p14:nvPr/>
              </p14:nvContentPartPr>
              <p14:xfrm>
                <a:off x="6432180" y="1803060"/>
                <a:ext cx="181080" cy="113400"/>
              </p14:xfrm>
            </p:contentPart>
          </mc:Choice>
          <mc:Fallback xmlns="">
            <p:pic>
              <p:nvPicPr>
                <p:cNvPr id="45" name="잉크 44">
                  <a:extLst>
                    <a:ext uri="{FF2B5EF4-FFF2-40B4-BE49-F238E27FC236}">
                      <a16:creationId xmlns:a16="http://schemas.microsoft.com/office/drawing/2014/main" id="{F8DC20BD-BF87-1DC8-4BB8-326D2247DDC0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423180" y="1794060"/>
                  <a:ext cx="19872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46" name="잉크 45">
                  <a:extLst>
                    <a:ext uri="{FF2B5EF4-FFF2-40B4-BE49-F238E27FC236}">
                      <a16:creationId xmlns:a16="http://schemas.microsoft.com/office/drawing/2014/main" id="{C1FB4200-2B5B-0F72-323F-B94186362B82}"/>
                    </a:ext>
                  </a:extLst>
                </p14:cNvPr>
                <p14:cNvContentPartPr/>
                <p14:nvPr/>
              </p14:nvContentPartPr>
              <p14:xfrm>
                <a:off x="6516780" y="1927260"/>
                <a:ext cx="142560" cy="27720"/>
              </p14:xfrm>
            </p:contentPart>
          </mc:Choice>
          <mc:Fallback xmlns="">
            <p:pic>
              <p:nvPicPr>
                <p:cNvPr id="46" name="잉크 45">
                  <a:extLst>
                    <a:ext uri="{FF2B5EF4-FFF2-40B4-BE49-F238E27FC236}">
                      <a16:creationId xmlns:a16="http://schemas.microsoft.com/office/drawing/2014/main" id="{C1FB4200-2B5B-0F72-323F-B94186362B82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6507780" y="1918260"/>
                  <a:ext cx="16020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7" name="잉크 46">
                  <a:extLst>
                    <a:ext uri="{FF2B5EF4-FFF2-40B4-BE49-F238E27FC236}">
                      <a16:creationId xmlns:a16="http://schemas.microsoft.com/office/drawing/2014/main" id="{88EEE42E-0A8C-EB5B-B628-961D4D2F9322}"/>
                    </a:ext>
                  </a:extLst>
                </p14:cNvPr>
                <p14:cNvContentPartPr/>
                <p14:nvPr/>
              </p14:nvContentPartPr>
              <p14:xfrm>
                <a:off x="6648180" y="1817820"/>
                <a:ext cx="95400" cy="131760"/>
              </p14:xfrm>
            </p:contentPart>
          </mc:Choice>
          <mc:Fallback xmlns="">
            <p:pic>
              <p:nvPicPr>
                <p:cNvPr id="47" name="잉크 46">
                  <a:extLst>
                    <a:ext uri="{FF2B5EF4-FFF2-40B4-BE49-F238E27FC236}">
                      <a16:creationId xmlns:a16="http://schemas.microsoft.com/office/drawing/2014/main" id="{88EEE42E-0A8C-EB5B-B628-961D4D2F9322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6639180" y="1809180"/>
                  <a:ext cx="11304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8" name="잉크 47">
                  <a:extLst>
                    <a:ext uri="{FF2B5EF4-FFF2-40B4-BE49-F238E27FC236}">
                      <a16:creationId xmlns:a16="http://schemas.microsoft.com/office/drawing/2014/main" id="{E4A0C1D1-2F25-DE01-499D-B3A43572D20E}"/>
                    </a:ext>
                  </a:extLst>
                </p14:cNvPr>
                <p14:cNvContentPartPr/>
                <p14:nvPr/>
              </p14:nvContentPartPr>
              <p14:xfrm>
                <a:off x="6819180" y="1799460"/>
                <a:ext cx="12240" cy="164880"/>
              </p14:xfrm>
            </p:contentPart>
          </mc:Choice>
          <mc:Fallback xmlns="">
            <p:pic>
              <p:nvPicPr>
                <p:cNvPr id="48" name="잉크 47">
                  <a:extLst>
                    <a:ext uri="{FF2B5EF4-FFF2-40B4-BE49-F238E27FC236}">
                      <a16:creationId xmlns:a16="http://schemas.microsoft.com/office/drawing/2014/main" id="{E4A0C1D1-2F25-DE01-499D-B3A43572D20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810180" y="1790820"/>
                  <a:ext cx="29880" cy="182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321" name="그룹 13320">
            <a:extLst>
              <a:ext uri="{FF2B5EF4-FFF2-40B4-BE49-F238E27FC236}">
                <a16:creationId xmlns:a16="http://schemas.microsoft.com/office/drawing/2014/main" id="{1E146F72-55D2-1D8A-2F13-14486D4A2BC1}"/>
              </a:ext>
            </a:extLst>
          </p:cNvPr>
          <p:cNvGrpSpPr/>
          <p:nvPr/>
        </p:nvGrpSpPr>
        <p:grpSpPr>
          <a:xfrm>
            <a:off x="5524620" y="2446740"/>
            <a:ext cx="1544760" cy="211320"/>
            <a:chOff x="5524620" y="2446740"/>
            <a:chExt cx="1544760" cy="211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50" name="잉크 49">
                  <a:extLst>
                    <a:ext uri="{FF2B5EF4-FFF2-40B4-BE49-F238E27FC236}">
                      <a16:creationId xmlns:a16="http://schemas.microsoft.com/office/drawing/2014/main" id="{1FAB28E7-13EC-166B-57AF-9F331A6263BC}"/>
                    </a:ext>
                  </a:extLst>
                </p14:cNvPr>
                <p14:cNvContentPartPr/>
                <p14:nvPr/>
              </p14:nvContentPartPr>
              <p14:xfrm>
                <a:off x="5524620" y="2561940"/>
                <a:ext cx="124200" cy="43920"/>
              </p14:xfrm>
            </p:contentPart>
          </mc:Choice>
          <mc:Fallback xmlns="">
            <p:pic>
              <p:nvPicPr>
                <p:cNvPr id="50" name="잉크 49">
                  <a:extLst>
                    <a:ext uri="{FF2B5EF4-FFF2-40B4-BE49-F238E27FC236}">
                      <a16:creationId xmlns:a16="http://schemas.microsoft.com/office/drawing/2014/main" id="{1FAB28E7-13EC-166B-57AF-9F331A6263B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515620" y="2553300"/>
                  <a:ext cx="14184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51" name="잉크 50">
                  <a:extLst>
                    <a:ext uri="{FF2B5EF4-FFF2-40B4-BE49-F238E27FC236}">
                      <a16:creationId xmlns:a16="http://schemas.microsoft.com/office/drawing/2014/main" id="{9E9BEA20-F9B0-1BA4-666A-AA54665662A1}"/>
                    </a:ext>
                  </a:extLst>
                </p14:cNvPr>
                <p14:cNvContentPartPr/>
                <p14:nvPr/>
              </p14:nvContentPartPr>
              <p14:xfrm>
                <a:off x="5609940" y="2518380"/>
                <a:ext cx="66240" cy="121680"/>
              </p14:xfrm>
            </p:contentPart>
          </mc:Choice>
          <mc:Fallback xmlns="">
            <p:pic>
              <p:nvPicPr>
                <p:cNvPr id="51" name="잉크 50">
                  <a:extLst>
                    <a:ext uri="{FF2B5EF4-FFF2-40B4-BE49-F238E27FC236}">
                      <a16:creationId xmlns:a16="http://schemas.microsoft.com/office/drawing/2014/main" id="{9E9BEA20-F9B0-1BA4-666A-AA54665662A1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601300" y="2509740"/>
                  <a:ext cx="8388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52" name="잉크 51">
                  <a:extLst>
                    <a:ext uri="{FF2B5EF4-FFF2-40B4-BE49-F238E27FC236}">
                      <a16:creationId xmlns:a16="http://schemas.microsoft.com/office/drawing/2014/main" id="{4B673A58-0C5E-5565-E296-EFF4FAE54B7C}"/>
                    </a:ext>
                  </a:extLst>
                </p14:cNvPr>
                <p14:cNvContentPartPr/>
                <p14:nvPr/>
              </p14:nvContentPartPr>
              <p14:xfrm>
                <a:off x="5740620" y="2488140"/>
                <a:ext cx="42840" cy="84960"/>
              </p14:xfrm>
            </p:contentPart>
          </mc:Choice>
          <mc:Fallback xmlns="">
            <p:pic>
              <p:nvPicPr>
                <p:cNvPr id="52" name="잉크 51">
                  <a:extLst>
                    <a:ext uri="{FF2B5EF4-FFF2-40B4-BE49-F238E27FC236}">
                      <a16:creationId xmlns:a16="http://schemas.microsoft.com/office/drawing/2014/main" id="{4B673A58-0C5E-5565-E296-EFF4FAE54B7C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731620" y="2479140"/>
                  <a:ext cx="6048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53" name="잉크 52">
                  <a:extLst>
                    <a:ext uri="{FF2B5EF4-FFF2-40B4-BE49-F238E27FC236}">
                      <a16:creationId xmlns:a16="http://schemas.microsoft.com/office/drawing/2014/main" id="{B8E80691-963C-0A0D-0C8C-B0728D758B3A}"/>
                    </a:ext>
                  </a:extLst>
                </p14:cNvPr>
                <p14:cNvContentPartPr/>
                <p14:nvPr/>
              </p14:nvContentPartPr>
              <p14:xfrm>
                <a:off x="5812980" y="2446740"/>
                <a:ext cx="6840" cy="106560"/>
              </p14:xfrm>
            </p:contentPart>
          </mc:Choice>
          <mc:Fallback xmlns="">
            <p:pic>
              <p:nvPicPr>
                <p:cNvPr id="53" name="잉크 52">
                  <a:extLst>
                    <a:ext uri="{FF2B5EF4-FFF2-40B4-BE49-F238E27FC236}">
                      <a16:creationId xmlns:a16="http://schemas.microsoft.com/office/drawing/2014/main" id="{B8E80691-963C-0A0D-0C8C-B0728D758B3A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804340" y="2437740"/>
                  <a:ext cx="2448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54" name="잉크 53">
                  <a:extLst>
                    <a:ext uri="{FF2B5EF4-FFF2-40B4-BE49-F238E27FC236}">
                      <a16:creationId xmlns:a16="http://schemas.microsoft.com/office/drawing/2014/main" id="{FD83362E-BCF7-A0B5-83FE-B7C5C0CD7C0F}"/>
                    </a:ext>
                  </a:extLst>
                </p14:cNvPr>
                <p14:cNvContentPartPr/>
                <p14:nvPr/>
              </p14:nvContentPartPr>
              <p14:xfrm>
                <a:off x="5758620" y="2591100"/>
                <a:ext cx="129960" cy="61200"/>
              </p14:xfrm>
            </p:contentPart>
          </mc:Choice>
          <mc:Fallback xmlns="">
            <p:pic>
              <p:nvPicPr>
                <p:cNvPr id="54" name="잉크 53">
                  <a:extLst>
                    <a:ext uri="{FF2B5EF4-FFF2-40B4-BE49-F238E27FC236}">
                      <a16:creationId xmlns:a16="http://schemas.microsoft.com/office/drawing/2014/main" id="{FD83362E-BCF7-A0B5-83FE-B7C5C0CD7C0F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5749980" y="2582100"/>
                  <a:ext cx="14760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55" name="잉크 54">
                  <a:extLst>
                    <a:ext uri="{FF2B5EF4-FFF2-40B4-BE49-F238E27FC236}">
                      <a16:creationId xmlns:a16="http://schemas.microsoft.com/office/drawing/2014/main" id="{3E824810-F0E4-3D22-0534-6BE94C3B6D0A}"/>
                    </a:ext>
                  </a:extLst>
                </p14:cNvPr>
                <p14:cNvContentPartPr/>
                <p14:nvPr/>
              </p14:nvContentPartPr>
              <p14:xfrm>
                <a:off x="5834580" y="2533860"/>
                <a:ext cx="66240" cy="81720"/>
              </p14:xfrm>
            </p:contentPart>
          </mc:Choice>
          <mc:Fallback xmlns="">
            <p:pic>
              <p:nvPicPr>
                <p:cNvPr id="55" name="잉크 54">
                  <a:extLst>
                    <a:ext uri="{FF2B5EF4-FFF2-40B4-BE49-F238E27FC236}">
                      <a16:creationId xmlns:a16="http://schemas.microsoft.com/office/drawing/2014/main" id="{3E824810-F0E4-3D22-0534-6BE94C3B6D0A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5825940" y="2525220"/>
                  <a:ext cx="8388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56" name="잉크 55">
                  <a:extLst>
                    <a:ext uri="{FF2B5EF4-FFF2-40B4-BE49-F238E27FC236}">
                      <a16:creationId xmlns:a16="http://schemas.microsoft.com/office/drawing/2014/main" id="{B4CE2760-9296-6135-A6EF-7FBD36EFC61D}"/>
                    </a:ext>
                  </a:extLst>
                </p14:cNvPr>
                <p14:cNvContentPartPr/>
                <p14:nvPr/>
              </p14:nvContentPartPr>
              <p14:xfrm>
                <a:off x="5911980" y="2453220"/>
                <a:ext cx="102240" cy="92160"/>
              </p14:xfrm>
            </p:contentPart>
          </mc:Choice>
          <mc:Fallback xmlns="">
            <p:pic>
              <p:nvPicPr>
                <p:cNvPr id="56" name="잉크 55">
                  <a:extLst>
                    <a:ext uri="{FF2B5EF4-FFF2-40B4-BE49-F238E27FC236}">
                      <a16:creationId xmlns:a16="http://schemas.microsoft.com/office/drawing/2014/main" id="{B4CE2760-9296-6135-A6EF-7FBD36EFC61D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5902980" y="2444580"/>
                  <a:ext cx="11988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57" name="잉크 56">
                  <a:extLst>
                    <a:ext uri="{FF2B5EF4-FFF2-40B4-BE49-F238E27FC236}">
                      <a16:creationId xmlns:a16="http://schemas.microsoft.com/office/drawing/2014/main" id="{BF016D5B-04C6-5C0A-9634-D31E3A56AAB0}"/>
                    </a:ext>
                  </a:extLst>
                </p14:cNvPr>
                <p14:cNvContentPartPr/>
                <p14:nvPr/>
              </p14:nvContentPartPr>
              <p14:xfrm>
                <a:off x="5976780" y="2569500"/>
                <a:ext cx="68760" cy="51120"/>
              </p14:xfrm>
            </p:contentPart>
          </mc:Choice>
          <mc:Fallback xmlns="">
            <p:pic>
              <p:nvPicPr>
                <p:cNvPr id="57" name="잉크 56">
                  <a:extLst>
                    <a:ext uri="{FF2B5EF4-FFF2-40B4-BE49-F238E27FC236}">
                      <a16:creationId xmlns:a16="http://schemas.microsoft.com/office/drawing/2014/main" id="{BF016D5B-04C6-5C0A-9634-D31E3A56AAB0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968140" y="2560860"/>
                  <a:ext cx="8640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8" name="잉크 57">
                  <a:extLst>
                    <a:ext uri="{FF2B5EF4-FFF2-40B4-BE49-F238E27FC236}">
                      <a16:creationId xmlns:a16="http://schemas.microsoft.com/office/drawing/2014/main" id="{2E6D5631-29EF-B8D3-FEC5-0267313A4FBB}"/>
                    </a:ext>
                  </a:extLst>
                </p14:cNvPr>
                <p14:cNvContentPartPr/>
                <p14:nvPr/>
              </p14:nvContentPartPr>
              <p14:xfrm>
                <a:off x="6116460" y="2595420"/>
                <a:ext cx="12600" cy="9000"/>
              </p14:xfrm>
            </p:contentPart>
          </mc:Choice>
          <mc:Fallback xmlns="">
            <p:pic>
              <p:nvPicPr>
                <p:cNvPr id="58" name="잉크 57">
                  <a:extLst>
                    <a:ext uri="{FF2B5EF4-FFF2-40B4-BE49-F238E27FC236}">
                      <a16:creationId xmlns:a16="http://schemas.microsoft.com/office/drawing/2014/main" id="{2E6D5631-29EF-B8D3-FEC5-0267313A4FBB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107820" y="2586780"/>
                  <a:ext cx="3024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60" name="잉크 59">
                  <a:extLst>
                    <a:ext uri="{FF2B5EF4-FFF2-40B4-BE49-F238E27FC236}">
                      <a16:creationId xmlns:a16="http://schemas.microsoft.com/office/drawing/2014/main" id="{E651E115-2F4E-F864-1303-BFEA5260B2E1}"/>
                    </a:ext>
                  </a:extLst>
                </p14:cNvPr>
                <p14:cNvContentPartPr/>
                <p14:nvPr/>
              </p14:nvContentPartPr>
              <p14:xfrm>
                <a:off x="6256500" y="2460420"/>
                <a:ext cx="63720" cy="142200"/>
              </p14:xfrm>
            </p:contentPart>
          </mc:Choice>
          <mc:Fallback xmlns="">
            <p:pic>
              <p:nvPicPr>
                <p:cNvPr id="60" name="잉크 59">
                  <a:extLst>
                    <a:ext uri="{FF2B5EF4-FFF2-40B4-BE49-F238E27FC236}">
                      <a16:creationId xmlns:a16="http://schemas.microsoft.com/office/drawing/2014/main" id="{E651E115-2F4E-F864-1303-BFEA5260B2E1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6247860" y="2451780"/>
                  <a:ext cx="8136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61" name="잉크 60">
                  <a:extLst>
                    <a:ext uri="{FF2B5EF4-FFF2-40B4-BE49-F238E27FC236}">
                      <a16:creationId xmlns:a16="http://schemas.microsoft.com/office/drawing/2014/main" id="{63B08499-066A-C849-82F2-80E77F2E7985}"/>
                    </a:ext>
                  </a:extLst>
                </p14:cNvPr>
                <p14:cNvContentPartPr/>
                <p14:nvPr/>
              </p14:nvContentPartPr>
              <p14:xfrm>
                <a:off x="6329580" y="2504340"/>
                <a:ext cx="74520" cy="83160"/>
              </p14:xfrm>
            </p:contentPart>
          </mc:Choice>
          <mc:Fallback xmlns="">
            <p:pic>
              <p:nvPicPr>
                <p:cNvPr id="61" name="잉크 60">
                  <a:extLst>
                    <a:ext uri="{FF2B5EF4-FFF2-40B4-BE49-F238E27FC236}">
                      <a16:creationId xmlns:a16="http://schemas.microsoft.com/office/drawing/2014/main" id="{63B08499-066A-C849-82F2-80E77F2E7985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6320580" y="2495700"/>
                  <a:ext cx="9216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62" name="잉크 61">
                  <a:extLst>
                    <a:ext uri="{FF2B5EF4-FFF2-40B4-BE49-F238E27FC236}">
                      <a16:creationId xmlns:a16="http://schemas.microsoft.com/office/drawing/2014/main" id="{94B6E2F5-BAD4-A12A-B388-DF7571193A46}"/>
                    </a:ext>
                  </a:extLst>
                </p14:cNvPr>
                <p14:cNvContentPartPr/>
                <p14:nvPr/>
              </p14:nvContentPartPr>
              <p14:xfrm>
                <a:off x="6408420" y="2507580"/>
                <a:ext cx="64800" cy="95400"/>
              </p14:xfrm>
            </p:contentPart>
          </mc:Choice>
          <mc:Fallback xmlns="">
            <p:pic>
              <p:nvPicPr>
                <p:cNvPr id="62" name="잉크 61">
                  <a:extLst>
                    <a:ext uri="{FF2B5EF4-FFF2-40B4-BE49-F238E27FC236}">
                      <a16:creationId xmlns:a16="http://schemas.microsoft.com/office/drawing/2014/main" id="{94B6E2F5-BAD4-A12A-B388-DF7571193A46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6399420" y="2498580"/>
                  <a:ext cx="8244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63" name="잉크 62">
                  <a:extLst>
                    <a:ext uri="{FF2B5EF4-FFF2-40B4-BE49-F238E27FC236}">
                      <a16:creationId xmlns:a16="http://schemas.microsoft.com/office/drawing/2014/main" id="{B3BFAAA5-247F-2D7A-4ADF-F963D92DE92E}"/>
                    </a:ext>
                  </a:extLst>
                </p14:cNvPr>
                <p14:cNvContentPartPr/>
                <p14:nvPr/>
              </p14:nvContentPartPr>
              <p14:xfrm>
                <a:off x="6502020" y="2477340"/>
                <a:ext cx="44280" cy="128520"/>
              </p14:xfrm>
            </p:contentPart>
          </mc:Choice>
          <mc:Fallback xmlns="">
            <p:pic>
              <p:nvPicPr>
                <p:cNvPr id="63" name="잉크 62">
                  <a:extLst>
                    <a:ext uri="{FF2B5EF4-FFF2-40B4-BE49-F238E27FC236}">
                      <a16:creationId xmlns:a16="http://schemas.microsoft.com/office/drawing/2014/main" id="{B3BFAAA5-247F-2D7A-4ADF-F963D92DE92E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493380" y="2468700"/>
                  <a:ext cx="6192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13312" name="잉크 13311">
                  <a:extLst>
                    <a:ext uri="{FF2B5EF4-FFF2-40B4-BE49-F238E27FC236}">
                      <a16:creationId xmlns:a16="http://schemas.microsoft.com/office/drawing/2014/main" id="{79A0EE46-F645-A7B3-88AE-4C38CA3319E7}"/>
                    </a:ext>
                  </a:extLst>
                </p14:cNvPr>
                <p14:cNvContentPartPr/>
                <p14:nvPr/>
              </p14:nvContentPartPr>
              <p14:xfrm>
                <a:off x="6549540" y="2461500"/>
                <a:ext cx="100800" cy="95400"/>
              </p14:xfrm>
            </p:contentPart>
          </mc:Choice>
          <mc:Fallback xmlns="">
            <p:pic>
              <p:nvPicPr>
                <p:cNvPr id="13312" name="잉크 13311">
                  <a:extLst>
                    <a:ext uri="{FF2B5EF4-FFF2-40B4-BE49-F238E27FC236}">
                      <a16:creationId xmlns:a16="http://schemas.microsoft.com/office/drawing/2014/main" id="{79A0EE46-F645-A7B3-88AE-4C38CA3319E7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540900" y="2452860"/>
                  <a:ext cx="11844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13313" name="잉크 13312">
                  <a:extLst>
                    <a:ext uri="{FF2B5EF4-FFF2-40B4-BE49-F238E27FC236}">
                      <a16:creationId xmlns:a16="http://schemas.microsoft.com/office/drawing/2014/main" id="{5935B741-6458-650A-6240-2DF2358EC8D5}"/>
                    </a:ext>
                  </a:extLst>
                </p14:cNvPr>
                <p14:cNvContentPartPr/>
                <p14:nvPr/>
              </p14:nvContentPartPr>
              <p14:xfrm>
                <a:off x="6583740" y="2586780"/>
                <a:ext cx="79200" cy="12600"/>
              </p14:xfrm>
            </p:contentPart>
          </mc:Choice>
          <mc:Fallback xmlns="">
            <p:pic>
              <p:nvPicPr>
                <p:cNvPr id="13313" name="잉크 13312">
                  <a:extLst>
                    <a:ext uri="{FF2B5EF4-FFF2-40B4-BE49-F238E27FC236}">
                      <a16:creationId xmlns:a16="http://schemas.microsoft.com/office/drawing/2014/main" id="{5935B741-6458-650A-6240-2DF2358EC8D5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574740" y="2577780"/>
                  <a:ext cx="9684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13316" name="잉크 13315">
                  <a:extLst>
                    <a:ext uri="{FF2B5EF4-FFF2-40B4-BE49-F238E27FC236}">
                      <a16:creationId xmlns:a16="http://schemas.microsoft.com/office/drawing/2014/main" id="{07CC4EF6-4140-2EDC-00F4-BECD0A06AABA}"/>
                    </a:ext>
                  </a:extLst>
                </p14:cNvPr>
                <p14:cNvContentPartPr/>
                <p14:nvPr/>
              </p14:nvContentPartPr>
              <p14:xfrm>
                <a:off x="6684540" y="2470500"/>
                <a:ext cx="94320" cy="88200"/>
              </p14:xfrm>
            </p:contentPart>
          </mc:Choice>
          <mc:Fallback xmlns="">
            <p:pic>
              <p:nvPicPr>
                <p:cNvPr id="13316" name="잉크 13315">
                  <a:extLst>
                    <a:ext uri="{FF2B5EF4-FFF2-40B4-BE49-F238E27FC236}">
                      <a16:creationId xmlns:a16="http://schemas.microsoft.com/office/drawing/2014/main" id="{07CC4EF6-4140-2EDC-00F4-BECD0A06AABA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675540" y="2461860"/>
                  <a:ext cx="11196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13317" name="잉크 13316">
                  <a:extLst>
                    <a:ext uri="{FF2B5EF4-FFF2-40B4-BE49-F238E27FC236}">
                      <a16:creationId xmlns:a16="http://schemas.microsoft.com/office/drawing/2014/main" id="{C1138652-D506-B22D-55AA-977EE50B6738}"/>
                    </a:ext>
                  </a:extLst>
                </p14:cNvPr>
                <p14:cNvContentPartPr/>
                <p14:nvPr/>
              </p14:nvContentPartPr>
              <p14:xfrm>
                <a:off x="6762300" y="2478780"/>
                <a:ext cx="90720" cy="163800"/>
              </p14:xfrm>
            </p:contentPart>
          </mc:Choice>
          <mc:Fallback xmlns="">
            <p:pic>
              <p:nvPicPr>
                <p:cNvPr id="13317" name="잉크 13316">
                  <a:extLst>
                    <a:ext uri="{FF2B5EF4-FFF2-40B4-BE49-F238E27FC236}">
                      <a16:creationId xmlns:a16="http://schemas.microsoft.com/office/drawing/2014/main" id="{C1138652-D506-B22D-55AA-977EE50B6738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753300" y="2470140"/>
                  <a:ext cx="10836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13318" name="잉크 13317">
                  <a:extLst>
                    <a:ext uri="{FF2B5EF4-FFF2-40B4-BE49-F238E27FC236}">
                      <a16:creationId xmlns:a16="http://schemas.microsoft.com/office/drawing/2014/main" id="{50B63388-07E3-7344-2BAF-56C18D4E826A}"/>
                    </a:ext>
                  </a:extLst>
                </p14:cNvPr>
                <p14:cNvContentPartPr/>
                <p14:nvPr/>
              </p14:nvContentPartPr>
              <p14:xfrm>
                <a:off x="6832140" y="2459340"/>
                <a:ext cx="117360" cy="87480"/>
              </p14:xfrm>
            </p:contentPart>
          </mc:Choice>
          <mc:Fallback xmlns="">
            <p:pic>
              <p:nvPicPr>
                <p:cNvPr id="13318" name="잉크 13317">
                  <a:extLst>
                    <a:ext uri="{FF2B5EF4-FFF2-40B4-BE49-F238E27FC236}">
                      <a16:creationId xmlns:a16="http://schemas.microsoft.com/office/drawing/2014/main" id="{50B63388-07E3-7344-2BAF-56C18D4E826A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823140" y="2450700"/>
                  <a:ext cx="13500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13319" name="잉크 13318">
                  <a:extLst>
                    <a:ext uri="{FF2B5EF4-FFF2-40B4-BE49-F238E27FC236}">
                      <a16:creationId xmlns:a16="http://schemas.microsoft.com/office/drawing/2014/main" id="{77E20DA6-D999-6139-787D-0412359DC14E}"/>
                    </a:ext>
                  </a:extLst>
                </p14:cNvPr>
                <p14:cNvContentPartPr/>
                <p14:nvPr/>
              </p14:nvContentPartPr>
              <p14:xfrm>
                <a:off x="6857340" y="2543940"/>
                <a:ext cx="107280" cy="12240"/>
              </p14:xfrm>
            </p:contentPart>
          </mc:Choice>
          <mc:Fallback xmlns="">
            <p:pic>
              <p:nvPicPr>
                <p:cNvPr id="13319" name="잉크 13318">
                  <a:extLst>
                    <a:ext uri="{FF2B5EF4-FFF2-40B4-BE49-F238E27FC236}">
                      <a16:creationId xmlns:a16="http://schemas.microsoft.com/office/drawing/2014/main" id="{77E20DA6-D999-6139-787D-0412359DC14E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848340" y="2534940"/>
                  <a:ext cx="12492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13320" name="잉크 13319">
                  <a:extLst>
                    <a:ext uri="{FF2B5EF4-FFF2-40B4-BE49-F238E27FC236}">
                      <a16:creationId xmlns:a16="http://schemas.microsoft.com/office/drawing/2014/main" id="{36B2E8C3-104B-7C75-4765-B30DECA40AED}"/>
                    </a:ext>
                  </a:extLst>
                </p14:cNvPr>
                <p14:cNvContentPartPr/>
                <p14:nvPr/>
              </p14:nvContentPartPr>
              <p14:xfrm>
                <a:off x="6895140" y="2600100"/>
                <a:ext cx="174240" cy="57960"/>
              </p14:xfrm>
            </p:contentPart>
          </mc:Choice>
          <mc:Fallback xmlns="">
            <p:pic>
              <p:nvPicPr>
                <p:cNvPr id="13320" name="잉크 13319">
                  <a:extLst>
                    <a:ext uri="{FF2B5EF4-FFF2-40B4-BE49-F238E27FC236}">
                      <a16:creationId xmlns:a16="http://schemas.microsoft.com/office/drawing/2014/main" id="{36B2E8C3-104B-7C75-4765-B30DECA40AED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886140" y="2591100"/>
                  <a:ext cx="191880" cy="75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327" name="그룹 13326">
            <a:extLst>
              <a:ext uri="{FF2B5EF4-FFF2-40B4-BE49-F238E27FC236}">
                <a16:creationId xmlns:a16="http://schemas.microsoft.com/office/drawing/2014/main" id="{2F9AA081-64B0-0F53-EDFD-5B138D8986B5}"/>
              </a:ext>
            </a:extLst>
          </p:cNvPr>
          <p:cNvGrpSpPr/>
          <p:nvPr/>
        </p:nvGrpSpPr>
        <p:grpSpPr>
          <a:xfrm>
            <a:off x="5512020" y="2831220"/>
            <a:ext cx="843480" cy="2144520"/>
            <a:chOff x="5512020" y="2831220"/>
            <a:chExt cx="843480" cy="2144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13325" name="잉크 13324">
                  <a:extLst>
                    <a:ext uri="{FF2B5EF4-FFF2-40B4-BE49-F238E27FC236}">
                      <a16:creationId xmlns:a16="http://schemas.microsoft.com/office/drawing/2014/main" id="{A7E19D62-CE64-15F3-E6D2-66F7315F665C}"/>
                    </a:ext>
                  </a:extLst>
                </p14:cNvPr>
                <p14:cNvContentPartPr/>
                <p14:nvPr/>
              </p14:nvContentPartPr>
              <p14:xfrm>
                <a:off x="5512020" y="2831220"/>
                <a:ext cx="797400" cy="2056320"/>
              </p14:xfrm>
            </p:contentPart>
          </mc:Choice>
          <mc:Fallback xmlns="">
            <p:pic>
              <p:nvPicPr>
                <p:cNvPr id="13325" name="잉크 13324">
                  <a:extLst>
                    <a:ext uri="{FF2B5EF4-FFF2-40B4-BE49-F238E27FC236}">
                      <a16:creationId xmlns:a16="http://schemas.microsoft.com/office/drawing/2014/main" id="{A7E19D62-CE64-15F3-E6D2-66F7315F665C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5503380" y="2822580"/>
                  <a:ext cx="815040" cy="207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13326" name="잉크 13325">
                  <a:extLst>
                    <a:ext uri="{FF2B5EF4-FFF2-40B4-BE49-F238E27FC236}">
                      <a16:creationId xmlns:a16="http://schemas.microsoft.com/office/drawing/2014/main" id="{C1B03C13-0CC1-1381-ACEA-4373C82FDCAB}"/>
                    </a:ext>
                  </a:extLst>
                </p14:cNvPr>
                <p14:cNvContentPartPr/>
                <p14:nvPr/>
              </p14:nvContentPartPr>
              <p14:xfrm>
                <a:off x="6269460" y="4831380"/>
                <a:ext cx="86040" cy="144360"/>
              </p14:xfrm>
            </p:contentPart>
          </mc:Choice>
          <mc:Fallback xmlns="">
            <p:pic>
              <p:nvPicPr>
                <p:cNvPr id="13326" name="잉크 13325">
                  <a:extLst>
                    <a:ext uri="{FF2B5EF4-FFF2-40B4-BE49-F238E27FC236}">
                      <a16:creationId xmlns:a16="http://schemas.microsoft.com/office/drawing/2014/main" id="{C1B03C13-0CC1-1381-ACEA-4373C82FDCAB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260820" y="4822740"/>
                  <a:ext cx="103680" cy="162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349" name="그룹 13348">
            <a:extLst>
              <a:ext uri="{FF2B5EF4-FFF2-40B4-BE49-F238E27FC236}">
                <a16:creationId xmlns:a16="http://schemas.microsoft.com/office/drawing/2014/main" id="{956029E1-5F65-1A6C-D24B-AE4AADA8A06F}"/>
              </a:ext>
            </a:extLst>
          </p:cNvPr>
          <p:cNvGrpSpPr/>
          <p:nvPr/>
        </p:nvGrpSpPr>
        <p:grpSpPr>
          <a:xfrm>
            <a:off x="6264060" y="2770020"/>
            <a:ext cx="1612440" cy="301320"/>
            <a:chOff x="6264060" y="2770020"/>
            <a:chExt cx="1612440" cy="301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13328" name="잉크 13327">
                  <a:extLst>
                    <a:ext uri="{FF2B5EF4-FFF2-40B4-BE49-F238E27FC236}">
                      <a16:creationId xmlns:a16="http://schemas.microsoft.com/office/drawing/2014/main" id="{B0EB651C-B385-B702-6930-EAB6FA82CC2E}"/>
                    </a:ext>
                  </a:extLst>
                </p14:cNvPr>
                <p14:cNvContentPartPr/>
                <p14:nvPr/>
              </p14:nvContentPartPr>
              <p14:xfrm>
                <a:off x="6264060" y="2797740"/>
                <a:ext cx="63360" cy="120240"/>
              </p14:xfrm>
            </p:contentPart>
          </mc:Choice>
          <mc:Fallback xmlns="">
            <p:pic>
              <p:nvPicPr>
                <p:cNvPr id="13328" name="잉크 13327">
                  <a:extLst>
                    <a:ext uri="{FF2B5EF4-FFF2-40B4-BE49-F238E27FC236}">
                      <a16:creationId xmlns:a16="http://schemas.microsoft.com/office/drawing/2014/main" id="{B0EB651C-B385-B702-6930-EAB6FA82CC2E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6255420" y="2789100"/>
                  <a:ext cx="8100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13329" name="잉크 13328">
                  <a:extLst>
                    <a:ext uri="{FF2B5EF4-FFF2-40B4-BE49-F238E27FC236}">
                      <a16:creationId xmlns:a16="http://schemas.microsoft.com/office/drawing/2014/main" id="{C7965FC4-E0CC-1057-CBDA-DA9A2B4FAE50}"/>
                    </a:ext>
                  </a:extLst>
                </p14:cNvPr>
                <p14:cNvContentPartPr/>
                <p14:nvPr/>
              </p14:nvContentPartPr>
              <p14:xfrm>
                <a:off x="6343620" y="2811060"/>
                <a:ext cx="59040" cy="102960"/>
              </p14:xfrm>
            </p:contentPart>
          </mc:Choice>
          <mc:Fallback xmlns="">
            <p:pic>
              <p:nvPicPr>
                <p:cNvPr id="13329" name="잉크 13328">
                  <a:extLst>
                    <a:ext uri="{FF2B5EF4-FFF2-40B4-BE49-F238E27FC236}">
                      <a16:creationId xmlns:a16="http://schemas.microsoft.com/office/drawing/2014/main" id="{C7965FC4-E0CC-1057-CBDA-DA9A2B4FAE50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6334620" y="2802420"/>
                  <a:ext cx="7668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13330" name="잉크 13329">
                  <a:extLst>
                    <a:ext uri="{FF2B5EF4-FFF2-40B4-BE49-F238E27FC236}">
                      <a16:creationId xmlns:a16="http://schemas.microsoft.com/office/drawing/2014/main" id="{BDD6F20B-D74E-2540-BDC6-DCF4197601CC}"/>
                    </a:ext>
                  </a:extLst>
                </p14:cNvPr>
                <p14:cNvContentPartPr/>
                <p14:nvPr/>
              </p14:nvContentPartPr>
              <p14:xfrm>
                <a:off x="6315180" y="2973420"/>
                <a:ext cx="94320" cy="21960"/>
              </p14:xfrm>
            </p:contentPart>
          </mc:Choice>
          <mc:Fallback xmlns="">
            <p:pic>
              <p:nvPicPr>
                <p:cNvPr id="13330" name="잉크 13329">
                  <a:extLst>
                    <a:ext uri="{FF2B5EF4-FFF2-40B4-BE49-F238E27FC236}">
                      <a16:creationId xmlns:a16="http://schemas.microsoft.com/office/drawing/2014/main" id="{BDD6F20B-D74E-2540-BDC6-DCF4197601CC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6306540" y="2964780"/>
                  <a:ext cx="11196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13331" name="잉크 13330">
                  <a:extLst>
                    <a:ext uri="{FF2B5EF4-FFF2-40B4-BE49-F238E27FC236}">
                      <a16:creationId xmlns:a16="http://schemas.microsoft.com/office/drawing/2014/main" id="{D039D9EE-8663-64B3-5240-76232752CA40}"/>
                    </a:ext>
                  </a:extLst>
                </p14:cNvPr>
                <p14:cNvContentPartPr/>
                <p14:nvPr/>
              </p14:nvContentPartPr>
              <p14:xfrm>
                <a:off x="6352260" y="3012660"/>
                <a:ext cx="97920" cy="58680"/>
              </p14:xfrm>
            </p:contentPart>
          </mc:Choice>
          <mc:Fallback xmlns="">
            <p:pic>
              <p:nvPicPr>
                <p:cNvPr id="13331" name="잉크 13330">
                  <a:extLst>
                    <a:ext uri="{FF2B5EF4-FFF2-40B4-BE49-F238E27FC236}">
                      <a16:creationId xmlns:a16="http://schemas.microsoft.com/office/drawing/2014/main" id="{D039D9EE-8663-64B3-5240-76232752CA40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6343260" y="3004020"/>
                  <a:ext cx="11556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13332" name="잉크 13331">
                  <a:extLst>
                    <a:ext uri="{FF2B5EF4-FFF2-40B4-BE49-F238E27FC236}">
                      <a16:creationId xmlns:a16="http://schemas.microsoft.com/office/drawing/2014/main" id="{B7C5AF68-D694-41C6-4C1D-7CD436BAA96A}"/>
                    </a:ext>
                  </a:extLst>
                </p14:cNvPr>
                <p14:cNvContentPartPr/>
                <p14:nvPr/>
              </p14:nvContentPartPr>
              <p14:xfrm>
                <a:off x="6459900" y="2877660"/>
                <a:ext cx="118800" cy="123480"/>
              </p14:xfrm>
            </p:contentPart>
          </mc:Choice>
          <mc:Fallback xmlns="">
            <p:pic>
              <p:nvPicPr>
                <p:cNvPr id="13332" name="잉크 13331">
                  <a:extLst>
                    <a:ext uri="{FF2B5EF4-FFF2-40B4-BE49-F238E27FC236}">
                      <a16:creationId xmlns:a16="http://schemas.microsoft.com/office/drawing/2014/main" id="{B7C5AF68-D694-41C6-4C1D-7CD436BAA96A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6450900" y="2868660"/>
                  <a:ext cx="13644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13333" name="잉크 13332">
                  <a:extLst>
                    <a:ext uri="{FF2B5EF4-FFF2-40B4-BE49-F238E27FC236}">
                      <a16:creationId xmlns:a16="http://schemas.microsoft.com/office/drawing/2014/main" id="{A9ABE0E8-D63B-764E-BD10-7F3FB8A64877}"/>
                    </a:ext>
                  </a:extLst>
                </p14:cNvPr>
                <p14:cNvContentPartPr/>
                <p14:nvPr/>
              </p14:nvContentPartPr>
              <p14:xfrm>
                <a:off x="6601020" y="2792700"/>
                <a:ext cx="109440" cy="101160"/>
              </p14:xfrm>
            </p:contentPart>
          </mc:Choice>
          <mc:Fallback xmlns="">
            <p:pic>
              <p:nvPicPr>
                <p:cNvPr id="13333" name="잉크 13332">
                  <a:extLst>
                    <a:ext uri="{FF2B5EF4-FFF2-40B4-BE49-F238E27FC236}">
                      <a16:creationId xmlns:a16="http://schemas.microsoft.com/office/drawing/2014/main" id="{A9ABE0E8-D63B-764E-BD10-7F3FB8A64877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6592380" y="2783700"/>
                  <a:ext cx="12708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13334" name="잉크 13333">
                  <a:extLst>
                    <a:ext uri="{FF2B5EF4-FFF2-40B4-BE49-F238E27FC236}">
                      <a16:creationId xmlns:a16="http://schemas.microsoft.com/office/drawing/2014/main" id="{76C81467-3282-DC0D-8D8C-CF6199F73BD1}"/>
                    </a:ext>
                  </a:extLst>
                </p14:cNvPr>
                <p14:cNvContentPartPr/>
                <p14:nvPr/>
              </p14:nvContentPartPr>
              <p14:xfrm>
                <a:off x="6634140" y="2932740"/>
                <a:ext cx="66600" cy="9000"/>
              </p14:xfrm>
            </p:contentPart>
          </mc:Choice>
          <mc:Fallback xmlns="">
            <p:pic>
              <p:nvPicPr>
                <p:cNvPr id="13334" name="잉크 13333">
                  <a:extLst>
                    <a:ext uri="{FF2B5EF4-FFF2-40B4-BE49-F238E27FC236}">
                      <a16:creationId xmlns:a16="http://schemas.microsoft.com/office/drawing/2014/main" id="{76C81467-3282-DC0D-8D8C-CF6199F73BD1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6625500" y="2923740"/>
                  <a:ext cx="8424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13335" name="잉크 13334">
                  <a:extLst>
                    <a:ext uri="{FF2B5EF4-FFF2-40B4-BE49-F238E27FC236}">
                      <a16:creationId xmlns:a16="http://schemas.microsoft.com/office/drawing/2014/main" id="{C6FAFCD9-E758-D43D-A63A-B892C194444F}"/>
                    </a:ext>
                  </a:extLst>
                </p14:cNvPr>
                <p14:cNvContentPartPr/>
                <p14:nvPr/>
              </p14:nvContentPartPr>
              <p14:xfrm>
                <a:off x="6657180" y="2980620"/>
                <a:ext cx="84960" cy="65520"/>
              </p14:xfrm>
            </p:contentPart>
          </mc:Choice>
          <mc:Fallback xmlns="">
            <p:pic>
              <p:nvPicPr>
                <p:cNvPr id="13335" name="잉크 13334">
                  <a:extLst>
                    <a:ext uri="{FF2B5EF4-FFF2-40B4-BE49-F238E27FC236}">
                      <a16:creationId xmlns:a16="http://schemas.microsoft.com/office/drawing/2014/main" id="{C6FAFCD9-E758-D43D-A63A-B892C194444F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6648180" y="2971980"/>
                  <a:ext cx="10260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13336" name="잉크 13335">
                  <a:extLst>
                    <a:ext uri="{FF2B5EF4-FFF2-40B4-BE49-F238E27FC236}">
                      <a16:creationId xmlns:a16="http://schemas.microsoft.com/office/drawing/2014/main" id="{12622F4B-E48A-2836-2B2A-F7ACEE417C86}"/>
                    </a:ext>
                  </a:extLst>
                </p14:cNvPr>
                <p14:cNvContentPartPr/>
                <p14:nvPr/>
              </p14:nvContentPartPr>
              <p14:xfrm>
                <a:off x="6860940" y="2839860"/>
                <a:ext cx="79920" cy="94320"/>
              </p14:xfrm>
            </p:contentPart>
          </mc:Choice>
          <mc:Fallback xmlns="">
            <p:pic>
              <p:nvPicPr>
                <p:cNvPr id="13336" name="잉크 13335">
                  <a:extLst>
                    <a:ext uri="{FF2B5EF4-FFF2-40B4-BE49-F238E27FC236}">
                      <a16:creationId xmlns:a16="http://schemas.microsoft.com/office/drawing/2014/main" id="{12622F4B-E48A-2836-2B2A-F7ACEE417C86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6851940" y="2830860"/>
                  <a:ext cx="9756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13337" name="잉크 13336">
                  <a:extLst>
                    <a:ext uri="{FF2B5EF4-FFF2-40B4-BE49-F238E27FC236}">
                      <a16:creationId xmlns:a16="http://schemas.microsoft.com/office/drawing/2014/main" id="{B3F9B1E9-75E9-6E9F-C770-D278C86B4705}"/>
                    </a:ext>
                  </a:extLst>
                </p14:cNvPr>
                <p14:cNvContentPartPr/>
                <p14:nvPr/>
              </p14:nvContentPartPr>
              <p14:xfrm>
                <a:off x="6936900" y="2852820"/>
                <a:ext cx="34560" cy="101160"/>
              </p14:xfrm>
            </p:contentPart>
          </mc:Choice>
          <mc:Fallback xmlns="">
            <p:pic>
              <p:nvPicPr>
                <p:cNvPr id="13337" name="잉크 13336">
                  <a:extLst>
                    <a:ext uri="{FF2B5EF4-FFF2-40B4-BE49-F238E27FC236}">
                      <a16:creationId xmlns:a16="http://schemas.microsoft.com/office/drawing/2014/main" id="{B3F9B1E9-75E9-6E9F-C770-D278C86B4705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6928260" y="2844180"/>
                  <a:ext cx="5220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13338" name="잉크 13337">
                  <a:extLst>
                    <a:ext uri="{FF2B5EF4-FFF2-40B4-BE49-F238E27FC236}">
                      <a16:creationId xmlns:a16="http://schemas.microsoft.com/office/drawing/2014/main" id="{2D27DD20-B6CD-A45D-7AF8-B856986215CF}"/>
                    </a:ext>
                  </a:extLst>
                </p14:cNvPr>
                <p14:cNvContentPartPr/>
                <p14:nvPr/>
              </p14:nvContentPartPr>
              <p14:xfrm>
                <a:off x="6899100" y="2982780"/>
                <a:ext cx="124920" cy="75960"/>
              </p14:xfrm>
            </p:contentPart>
          </mc:Choice>
          <mc:Fallback xmlns="">
            <p:pic>
              <p:nvPicPr>
                <p:cNvPr id="13338" name="잉크 13337">
                  <a:extLst>
                    <a:ext uri="{FF2B5EF4-FFF2-40B4-BE49-F238E27FC236}">
                      <a16:creationId xmlns:a16="http://schemas.microsoft.com/office/drawing/2014/main" id="{2D27DD20-B6CD-A45D-7AF8-B856986215CF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890100" y="2974140"/>
                  <a:ext cx="14256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3339" name="잉크 13338">
                  <a:extLst>
                    <a:ext uri="{FF2B5EF4-FFF2-40B4-BE49-F238E27FC236}">
                      <a16:creationId xmlns:a16="http://schemas.microsoft.com/office/drawing/2014/main" id="{F2B5ADE1-BAB7-05D4-544F-A0CAF5BE405A}"/>
                    </a:ext>
                  </a:extLst>
                </p14:cNvPr>
                <p14:cNvContentPartPr/>
                <p14:nvPr/>
              </p14:nvContentPartPr>
              <p14:xfrm>
                <a:off x="7071540" y="2861100"/>
                <a:ext cx="133200" cy="151560"/>
              </p14:xfrm>
            </p:contentPart>
          </mc:Choice>
          <mc:Fallback xmlns="">
            <p:pic>
              <p:nvPicPr>
                <p:cNvPr id="13339" name="잉크 13338">
                  <a:extLst>
                    <a:ext uri="{FF2B5EF4-FFF2-40B4-BE49-F238E27FC236}">
                      <a16:creationId xmlns:a16="http://schemas.microsoft.com/office/drawing/2014/main" id="{F2B5ADE1-BAB7-05D4-544F-A0CAF5BE405A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062900" y="2852100"/>
                  <a:ext cx="15084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3340" name="잉크 13339">
                  <a:extLst>
                    <a:ext uri="{FF2B5EF4-FFF2-40B4-BE49-F238E27FC236}">
                      <a16:creationId xmlns:a16="http://schemas.microsoft.com/office/drawing/2014/main" id="{63070A6F-9EA7-6DE8-1F7D-A9D77512104D}"/>
                    </a:ext>
                  </a:extLst>
                </p14:cNvPr>
                <p14:cNvContentPartPr/>
                <p14:nvPr/>
              </p14:nvContentPartPr>
              <p14:xfrm>
                <a:off x="7218060" y="2867580"/>
                <a:ext cx="114840" cy="132480"/>
              </p14:xfrm>
            </p:contentPart>
          </mc:Choice>
          <mc:Fallback xmlns="">
            <p:pic>
              <p:nvPicPr>
                <p:cNvPr id="13340" name="잉크 13339">
                  <a:extLst>
                    <a:ext uri="{FF2B5EF4-FFF2-40B4-BE49-F238E27FC236}">
                      <a16:creationId xmlns:a16="http://schemas.microsoft.com/office/drawing/2014/main" id="{63070A6F-9EA7-6DE8-1F7D-A9D77512104D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209420" y="2858580"/>
                  <a:ext cx="13248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3341" name="잉크 13340">
                  <a:extLst>
                    <a:ext uri="{FF2B5EF4-FFF2-40B4-BE49-F238E27FC236}">
                      <a16:creationId xmlns:a16="http://schemas.microsoft.com/office/drawing/2014/main" id="{AA0A656C-ED45-D543-0711-77D556912122}"/>
                    </a:ext>
                  </a:extLst>
                </p14:cNvPr>
                <p14:cNvContentPartPr/>
                <p14:nvPr/>
              </p14:nvContentPartPr>
              <p14:xfrm>
                <a:off x="7274940" y="2870100"/>
                <a:ext cx="82800" cy="142560"/>
              </p14:xfrm>
            </p:contentPart>
          </mc:Choice>
          <mc:Fallback xmlns="">
            <p:pic>
              <p:nvPicPr>
                <p:cNvPr id="13341" name="잉크 13340">
                  <a:extLst>
                    <a:ext uri="{FF2B5EF4-FFF2-40B4-BE49-F238E27FC236}">
                      <a16:creationId xmlns:a16="http://schemas.microsoft.com/office/drawing/2014/main" id="{AA0A656C-ED45-D543-0711-77D556912122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265940" y="2861100"/>
                  <a:ext cx="10044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3342" name="잉크 13341">
                  <a:extLst>
                    <a:ext uri="{FF2B5EF4-FFF2-40B4-BE49-F238E27FC236}">
                      <a16:creationId xmlns:a16="http://schemas.microsoft.com/office/drawing/2014/main" id="{0D8ADB08-C4F7-DE82-156B-37092E6EAC6C}"/>
                    </a:ext>
                  </a:extLst>
                </p14:cNvPr>
                <p14:cNvContentPartPr/>
                <p14:nvPr/>
              </p14:nvContentPartPr>
              <p14:xfrm>
                <a:off x="7449900" y="2770020"/>
                <a:ext cx="108000" cy="27720"/>
              </p14:xfrm>
            </p:contentPart>
          </mc:Choice>
          <mc:Fallback xmlns="">
            <p:pic>
              <p:nvPicPr>
                <p:cNvPr id="13342" name="잉크 13341">
                  <a:extLst>
                    <a:ext uri="{FF2B5EF4-FFF2-40B4-BE49-F238E27FC236}">
                      <a16:creationId xmlns:a16="http://schemas.microsoft.com/office/drawing/2014/main" id="{0D8ADB08-C4F7-DE82-156B-37092E6EAC6C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7440900" y="2761380"/>
                  <a:ext cx="12564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3343" name="잉크 13342">
                  <a:extLst>
                    <a:ext uri="{FF2B5EF4-FFF2-40B4-BE49-F238E27FC236}">
                      <a16:creationId xmlns:a16="http://schemas.microsoft.com/office/drawing/2014/main" id="{EFF33920-D7B6-B6E3-66FC-9095B4D28113}"/>
                    </a:ext>
                  </a:extLst>
                </p14:cNvPr>
                <p14:cNvContentPartPr/>
                <p14:nvPr/>
              </p14:nvContentPartPr>
              <p14:xfrm>
                <a:off x="7470420" y="2843460"/>
                <a:ext cx="115200" cy="64440"/>
              </p14:xfrm>
            </p:contentPart>
          </mc:Choice>
          <mc:Fallback xmlns="">
            <p:pic>
              <p:nvPicPr>
                <p:cNvPr id="13343" name="잉크 13342">
                  <a:extLst>
                    <a:ext uri="{FF2B5EF4-FFF2-40B4-BE49-F238E27FC236}">
                      <a16:creationId xmlns:a16="http://schemas.microsoft.com/office/drawing/2014/main" id="{EFF33920-D7B6-B6E3-66FC-9095B4D28113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7461780" y="2834460"/>
                  <a:ext cx="13284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3344" name="잉크 13343">
                  <a:extLst>
                    <a:ext uri="{FF2B5EF4-FFF2-40B4-BE49-F238E27FC236}">
                      <a16:creationId xmlns:a16="http://schemas.microsoft.com/office/drawing/2014/main" id="{C3E2DF00-9025-A892-1EE9-CADE241F9844}"/>
                    </a:ext>
                  </a:extLst>
                </p14:cNvPr>
                <p14:cNvContentPartPr/>
                <p14:nvPr/>
              </p14:nvContentPartPr>
              <p14:xfrm>
                <a:off x="7489500" y="2934540"/>
                <a:ext cx="146520" cy="123480"/>
              </p14:xfrm>
            </p:contentPart>
          </mc:Choice>
          <mc:Fallback xmlns="">
            <p:pic>
              <p:nvPicPr>
                <p:cNvPr id="13344" name="잉크 13343">
                  <a:extLst>
                    <a:ext uri="{FF2B5EF4-FFF2-40B4-BE49-F238E27FC236}">
                      <a16:creationId xmlns:a16="http://schemas.microsoft.com/office/drawing/2014/main" id="{C3E2DF00-9025-A892-1EE9-CADE241F9844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7480500" y="2925540"/>
                  <a:ext cx="16416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3345" name="잉크 13344">
                  <a:extLst>
                    <a:ext uri="{FF2B5EF4-FFF2-40B4-BE49-F238E27FC236}">
                      <a16:creationId xmlns:a16="http://schemas.microsoft.com/office/drawing/2014/main" id="{B5D2144A-02CF-D329-9A06-BC3EEEBB73CF}"/>
                    </a:ext>
                  </a:extLst>
                </p14:cNvPr>
                <p14:cNvContentPartPr/>
                <p14:nvPr/>
              </p14:nvContentPartPr>
              <p14:xfrm>
                <a:off x="7645740" y="2855340"/>
                <a:ext cx="104400" cy="138240"/>
              </p14:xfrm>
            </p:contentPart>
          </mc:Choice>
          <mc:Fallback xmlns="">
            <p:pic>
              <p:nvPicPr>
                <p:cNvPr id="13345" name="잉크 13344">
                  <a:extLst>
                    <a:ext uri="{FF2B5EF4-FFF2-40B4-BE49-F238E27FC236}">
                      <a16:creationId xmlns:a16="http://schemas.microsoft.com/office/drawing/2014/main" id="{B5D2144A-02CF-D329-9A06-BC3EEEBB73CF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637100" y="2846700"/>
                  <a:ext cx="12204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3346" name="잉크 13345">
                  <a:extLst>
                    <a:ext uri="{FF2B5EF4-FFF2-40B4-BE49-F238E27FC236}">
                      <a16:creationId xmlns:a16="http://schemas.microsoft.com/office/drawing/2014/main" id="{D25D420B-F9AF-83B5-0BD7-3503903E2F72}"/>
                    </a:ext>
                  </a:extLst>
                </p14:cNvPr>
                <p14:cNvContentPartPr/>
                <p14:nvPr/>
              </p14:nvContentPartPr>
              <p14:xfrm>
                <a:off x="7704060" y="2845980"/>
                <a:ext cx="75960" cy="27720"/>
              </p14:xfrm>
            </p:contentPart>
          </mc:Choice>
          <mc:Fallback xmlns="">
            <p:pic>
              <p:nvPicPr>
                <p:cNvPr id="13346" name="잉크 13345">
                  <a:extLst>
                    <a:ext uri="{FF2B5EF4-FFF2-40B4-BE49-F238E27FC236}">
                      <a16:creationId xmlns:a16="http://schemas.microsoft.com/office/drawing/2014/main" id="{D25D420B-F9AF-83B5-0BD7-3503903E2F72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7695060" y="2836980"/>
                  <a:ext cx="9360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3347" name="잉크 13346">
                  <a:extLst>
                    <a:ext uri="{FF2B5EF4-FFF2-40B4-BE49-F238E27FC236}">
                      <a16:creationId xmlns:a16="http://schemas.microsoft.com/office/drawing/2014/main" id="{F68AE771-1711-42FE-48DF-0ABDE538BBAB}"/>
                    </a:ext>
                  </a:extLst>
                </p14:cNvPr>
                <p14:cNvContentPartPr/>
                <p14:nvPr/>
              </p14:nvContentPartPr>
              <p14:xfrm>
                <a:off x="7707300" y="2845260"/>
                <a:ext cx="91080" cy="190080"/>
              </p14:xfrm>
            </p:contentPart>
          </mc:Choice>
          <mc:Fallback xmlns="">
            <p:pic>
              <p:nvPicPr>
                <p:cNvPr id="13347" name="잉크 13346">
                  <a:extLst>
                    <a:ext uri="{FF2B5EF4-FFF2-40B4-BE49-F238E27FC236}">
                      <a16:creationId xmlns:a16="http://schemas.microsoft.com/office/drawing/2014/main" id="{F68AE771-1711-42FE-48DF-0ABDE538BBAB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7698300" y="2836260"/>
                  <a:ext cx="10872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3348" name="잉크 13347">
                  <a:extLst>
                    <a:ext uri="{FF2B5EF4-FFF2-40B4-BE49-F238E27FC236}">
                      <a16:creationId xmlns:a16="http://schemas.microsoft.com/office/drawing/2014/main" id="{2DFA1664-7704-7B26-4AA0-955759D5E446}"/>
                    </a:ext>
                  </a:extLst>
                </p14:cNvPr>
                <p14:cNvContentPartPr/>
                <p14:nvPr/>
              </p14:nvContentPartPr>
              <p14:xfrm>
                <a:off x="7854540" y="3019860"/>
                <a:ext cx="21960" cy="7920"/>
              </p14:xfrm>
            </p:contentPart>
          </mc:Choice>
          <mc:Fallback xmlns="">
            <p:pic>
              <p:nvPicPr>
                <p:cNvPr id="13348" name="잉크 13347">
                  <a:extLst>
                    <a:ext uri="{FF2B5EF4-FFF2-40B4-BE49-F238E27FC236}">
                      <a16:creationId xmlns:a16="http://schemas.microsoft.com/office/drawing/2014/main" id="{2DFA1664-7704-7B26-4AA0-955759D5E446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7845900" y="3010860"/>
                  <a:ext cx="39600" cy="25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356" name="그룹 13355">
            <a:extLst>
              <a:ext uri="{FF2B5EF4-FFF2-40B4-BE49-F238E27FC236}">
                <a16:creationId xmlns:a16="http://schemas.microsoft.com/office/drawing/2014/main" id="{E41D9B7E-16E4-E346-68BC-EC7401737F9C}"/>
              </a:ext>
            </a:extLst>
          </p:cNvPr>
          <p:cNvGrpSpPr/>
          <p:nvPr/>
        </p:nvGrpSpPr>
        <p:grpSpPr>
          <a:xfrm>
            <a:off x="7967220" y="2797740"/>
            <a:ext cx="455040" cy="252720"/>
            <a:chOff x="7967220" y="2797740"/>
            <a:chExt cx="455040" cy="252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3350" name="잉크 13349">
                  <a:extLst>
                    <a:ext uri="{FF2B5EF4-FFF2-40B4-BE49-F238E27FC236}">
                      <a16:creationId xmlns:a16="http://schemas.microsoft.com/office/drawing/2014/main" id="{5C9055DC-8D4D-6275-70D9-FB1934CCCA34}"/>
                    </a:ext>
                  </a:extLst>
                </p14:cNvPr>
                <p14:cNvContentPartPr/>
                <p14:nvPr/>
              </p14:nvContentPartPr>
              <p14:xfrm>
                <a:off x="7967220" y="2797740"/>
                <a:ext cx="70560" cy="252720"/>
              </p14:xfrm>
            </p:contentPart>
          </mc:Choice>
          <mc:Fallback xmlns="">
            <p:pic>
              <p:nvPicPr>
                <p:cNvPr id="13350" name="잉크 13349">
                  <a:extLst>
                    <a:ext uri="{FF2B5EF4-FFF2-40B4-BE49-F238E27FC236}">
                      <a16:creationId xmlns:a16="http://schemas.microsoft.com/office/drawing/2014/main" id="{5C9055DC-8D4D-6275-70D9-FB1934CCCA34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7958580" y="2789100"/>
                  <a:ext cx="88200" cy="27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3351" name="잉크 13350">
                  <a:extLst>
                    <a:ext uri="{FF2B5EF4-FFF2-40B4-BE49-F238E27FC236}">
                      <a16:creationId xmlns:a16="http://schemas.microsoft.com/office/drawing/2014/main" id="{AA35AB68-80F6-C806-12D6-CAB4C6428026}"/>
                    </a:ext>
                  </a:extLst>
                </p14:cNvPr>
                <p14:cNvContentPartPr/>
                <p14:nvPr/>
              </p14:nvContentPartPr>
              <p14:xfrm>
                <a:off x="8083860" y="2811780"/>
                <a:ext cx="115560" cy="155160"/>
              </p14:xfrm>
            </p:contentPart>
          </mc:Choice>
          <mc:Fallback xmlns="">
            <p:pic>
              <p:nvPicPr>
                <p:cNvPr id="13351" name="잉크 13350">
                  <a:extLst>
                    <a:ext uri="{FF2B5EF4-FFF2-40B4-BE49-F238E27FC236}">
                      <a16:creationId xmlns:a16="http://schemas.microsoft.com/office/drawing/2014/main" id="{AA35AB68-80F6-C806-12D6-CAB4C6428026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8074860" y="2803140"/>
                  <a:ext cx="13320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3352" name="잉크 13351">
                  <a:extLst>
                    <a:ext uri="{FF2B5EF4-FFF2-40B4-BE49-F238E27FC236}">
                      <a16:creationId xmlns:a16="http://schemas.microsoft.com/office/drawing/2014/main" id="{DB322CB0-CD63-57F7-46B8-9657E34438FC}"/>
                    </a:ext>
                  </a:extLst>
                </p14:cNvPr>
                <p14:cNvContentPartPr/>
                <p14:nvPr/>
              </p14:nvContentPartPr>
              <p14:xfrm>
                <a:off x="8100060" y="2827260"/>
                <a:ext cx="99360" cy="149400"/>
              </p14:xfrm>
            </p:contentPart>
          </mc:Choice>
          <mc:Fallback xmlns="">
            <p:pic>
              <p:nvPicPr>
                <p:cNvPr id="13352" name="잉크 13351">
                  <a:extLst>
                    <a:ext uri="{FF2B5EF4-FFF2-40B4-BE49-F238E27FC236}">
                      <a16:creationId xmlns:a16="http://schemas.microsoft.com/office/drawing/2014/main" id="{DB322CB0-CD63-57F7-46B8-9657E34438FC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8091060" y="2818620"/>
                  <a:ext cx="11700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3353" name="잉크 13352">
                  <a:extLst>
                    <a:ext uri="{FF2B5EF4-FFF2-40B4-BE49-F238E27FC236}">
                      <a16:creationId xmlns:a16="http://schemas.microsoft.com/office/drawing/2014/main" id="{1D5D41FA-501C-89BB-E466-CCEB683CB580}"/>
                    </a:ext>
                  </a:extLst>
                </p14:cNvPr>
                <p14:cNvContentPartPr/>
                <p14:nvPr/>
              </p14:nvContentPartPr>
              <p14:xfrm>
                <a:off x="8209860" y="2848140"/>
                <a:ext cx="63000" cy="182520"/>
              </p14:xfrm>
            </p:contentPart>
          </mc:Choice>
          <mc:Fallback xmlns="">
            <p:pic>
              <p:nvPicPr>
                <p:cNvPr id="13353" name="잉크 13352">
                  <a:extLst>
                    <a:ext uri="{FF2B5EF4-FFF2-40B4-BE49-F238E27FC236}">
                      <a16:creationId xmlns:a16="http://schemas.microsoft.com/office/drawing/2014/main" id="{1D5D41FA-501C-89BB-E466-CCEB683CB580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8200860" y="2839140"/>
                  <a:ext cx="8064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3354" name="잉크 13353">
                  <a:extLst>
                    <a:ext uri="{FF2B5EF4-FFF2-40B4-BE49-F238E27FC236}">
                      <a16:creationId xmlns:a16="http://schemas.microsoft.com/office/drawing/2014/main" id="{08FDDF29-3A14-4EEC-DAE7-50050E9561A1}"/>
                    </a:ext>
                  </a:extLst>
                </p14:cNvPr>
                <p14:cNvContentPartPr/>
                <p14:nvPr/>
              </p14:nvContentPartPr>
              <p14:xfrm>
                <a:off x="8309220" y="2843460"/>
                <a:ext cx="113040" cy="197640"/>
              </p14:xfrm>
            </p:contentPart>
          </mc:Choice>
          <mc:Fallback xmlns="">
            <p:pic>
              <p:nvPicPr>
                <p:cNvPr id="13354" name="잉크 13353">
                  <a:extLst>
                    <a:ext uri="{FF2B5EF4-FFF2-40B4-BE49-F238E27FC236}">
                      <a16:creationId xmlns:a16="http://schemas.microsoft.com/office/drawing/2014/main" id="{08FDDF29-3A14-4EEC-DAE7-50050E9561A1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8300580" y="2834820"/>
                  <a:ext cx="130680" cy="215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361" name="그룹 13360">
            <a:extLst>
              <a:ext uri="{FF2B5EF4-FFF2-40B4-BE49-F238E27FC236}">
                <a16:creationId xmlns:a16="http://schemas.microsoft.com/office/drawing/2014/main" id="{4A273FC6-3436-5727-1D64-FF5257A5BB6B}"/>
              </a:ext>
            </a:extLst>
          </p:cNvPr>
          <p:cNvGrpSpPr/>
          <p:nvPr/>
        </p:nvGrpSpPr>
        <p:grpSpPr>
          <a:xfrm>
            <a:off x="8453026" y="2815251"/>
            <a:ext cx="196920" cy="283680"/>
            <a:chOff x="8453026" y="2815251"/>
            <a:chExt cx="196920" cy="283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3357" name="잉크 13356">
                  <a:extLst>
                    <a:ext uri="{FF2B5EF4-FFF2-40B4-BE49-F238E27FC236}">
                      <a16:creationId xmlns:a16="http://schemas.microsoft.com/office/drawing/2014/main" id="{7ADFAEF6-35C7-9109-AA4C-36F9FC6FA9E9}"/>
                    </a:ext>
                  </a:extLst>
                </p14:cNvPr>
                <p14:cNvContentPartPr/>
                <p14:nvPr/>
              </p14:nvContentPartPr>
              <p14:xfrm>
                <a:off x="8453026" y="2815251"/>
                <a:ext cx="78480" cy="132840"/>
              </p14:xfrm>
            </p:contentPart>
          </mc:Choice>
          <mc:Fallback xmlns="">
            <p:pic>
              <p:nvPicPr>
                <p:cNvPr id="13357" name="잉크 13356">
                  <a:extLst>
                    <a:ext uri="{FF2B5EF4-FFF2-40B4-BE49-F238E27FC236}">
                      <a16:creationId xmlns:a16="http://schemas.microsoft.com/office/drawing/2014/main" id="{7ADFAEF6-35C7-9109-AA4C-36F9FC6FA9E9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8444026" y="2806251"/>
                  <a:ext cx="9612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3358" name="잉크 13357">
                  <a:extLst>
                    <a:ext uri="{FF2B5EF4-FFF2-40B4-BE49-F238E27FC236}">
                      <a16:creationId xmlns:a16="http://schemas.microsoft.com/office/drawing/2014/main" id="{B216315D-1A80-7385-4B78-22B4FD3E7C69}"/>
                    </a:ext>
                  </a:extLst>
                </p14:cNvPr>
                <p14:cNvContentPartPr/>
                <p14:nvPr/>
              </p14:nvContentPartPr>
              <p14:xfrm>
                <a:off x="8541226" y="2833251"/>
                <a:ext cx="13320" cy="173160"/>
              </p14:xfrm>
            </p:contentPart>
          </mc:Choice>
          <mc:Fallback xmlns="">
            <p:pic>
              <p:nvPicPr>
                <p:cNvPr id="13358" name="잉크 13357">
                  <a:extLst>
                    <a:ext uri="{FF2B5EF4-FFF2-40B4-BE49-F238E27FC236}">
                      <a16:creationId xmlns:a16="http://schemas.microsoft.com/office/drawing/2014/main" id="{B216315D-1A80-7385-4B78-22B4FD3E7C69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8532586" y="2824611"/>
                  <a:ext cx="3096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3359" name="잉크 13358">
                  <a:extLst>
                    <a:ext uri="{FF2B5EF4-FFF2-40B4-BE49-F238E27FC236}">
                      <a16:creationId xmlns:a16="http://schemas.microsoft.com/office/drawing/2014/main" id="{B890002A-1DCC-8B24-7908-64CE05597585}"/>
                    </a:ext>
                  </a:extLst>
                </p14:cNvPr>
                <p14:cNvContentPartPr/>
                <p14:nvPr/>
              </p14:nvContentPartPr>
              <p14:xfrm>
                <a:off x="8505946" y="2999931"/>
                <a:ext cx="106560" cy="82080"/>
              </p14:xfrm>
            </p:contentPart>
          </mc:Choice>
          <mc:Fallback xmlns="">
            <p:pic>
              <p:nvPicPr>
                <p:cNvPr id="13359" name="잉크 13358">
                  <a:extLst>
                    <a:ext uri="{FF2B5EF4-FFF2-40B4-BE49-F238E27FC236}">
                      <a16:creationId xmlns:a16="http://schemas.microsoft.com/office/drawing/2014/main" id="{B890002A-1DCC-8B24-7908-64CE05597585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8496946" y="2991291"/>
                  <a:ext cx="12420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3360" name="잉크 13359">
                  <a:extLst>
                    <a:ext uri="{FF2B5EF4-FFF2-40B4-BE49-F238E27FC236}">
                      <a16:creationId xmlns:a16="http://schemas.microsoft.com/office/drawing/2014/main" id="{3990D908-BD11-A0DA-C798-C903CFD2E991}"/>
                    </a:ext>
                  </a:extLst>
                </p14:cNvPr>
                <p14:cNvContentPartPr/>
                <p14:nvPr/>
              </p14:nvContentPartPr>
              <p14:xfrm>
                <a:off x="8589466" y="2859171"/>
                <a:ext cx="60480" cy="239760"/>
              </p14:xfrm>
            </p:contentPart>
          </mc:Choice>
          <mc:Fallback xmlns="">
            <p:pic>
              <p:nvPicPr>
                <p:cNvPr id="13360" name="잉크 13359">
                  <a:extLst>
                    <a:ext uri="{FF2B5EF4-FFF2-40B4-BE49-F238E27FC236}">
                      <a16:creationId xmlns:a16="http://schemas.microsoft.com/office/drawing/2014/main" id="{3990D908-BD11-A0DA-C798-C903CFD2E991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8580466" y="2850531"/>
                  <a:ext cx="78120" cy="257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481" name="그룹 13480">
            <a:extLst>
              <a:ext uri="{FF2B5EF4-FFF2-40B4-BE49-F238E27FC236}">
                <a16:creationId xmlns:a16="http://schemas.microsoft.com/office/drawing/2014/main" id="{557BCE3D-6C0B-41FE-E0D5-1E123409C970}"/>
              </a:ext>
            </a:extLst>
          </p:cNvPr>
          <p:cNvGrpSpPr/>
          <p:nvPr/>
        </p:nvGrpSpPr>
        <p:grpSpPr>
          <a:xfrm>
            <a:off x="4711393" y="5236822"/>
            <a:ext cx="2225880" cy="1527120"/>
            <a:chOff x="4711393" y="5236822"/>
            <a:chExt cx="2225880" cy="1527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3375" name="잉크 13374">
                  <a:extLst>
                    <a:ext uri="{FF2B5EF4-FFF2-40B4-BE49-F238E27FC236}">
                      <a16:creationId xmlns:a16="http://schemas.microsoft.com/office/drawing/2014/main" id="{42DCA2CC-F356-D786-65C2-099E6DCAF91F}"/>
                    </a:ext>
                  </a:extLst>
                </p14:cNvPr>
                <p14:cNvContentPartPr/>
                <p14:nvPr/>
              </p14:nvContentPartPr>
              <p14:xfrm>
                <a:off x="6194233" y="5312422"/>
                <a:ext cx="122040" cy="629640"/>
              </p14:xfrm>
            </p:contentPart>
          </mc:Choice>
          <mc:Fallback xmlns="">
            <p:pic>
              <p:nvPicPr>
                <p:cNvPr id="13375" name="잉크 13374">
                  <a:extLst>
                    <a:ext uri="{FF2B5EF4-FFF2-40B4-BE49-F238E27FC236}">
                      <a16:creationId xmlns:a16="http://schemas.microsoft.com/office/drawing/2014/main" id="{42DCA2CC-F356-D786-65C2-099E6DCAF91F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6185233" y="5303422"/>
                  <a:ext cx="139680" cy="64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3376" name="잉크 13375">
                  <a:extLst>
                    <a:ext uri="{FF2B5EF4-FFF2-40B4-BE49-F238E27FC236}">
                      <a16:creationId xmlns:a16="http://schemas.microsoft.com/office/drawing/2014/main" id="{EA8CBBB6-5044-590A-B3B6-570789F92087}"/>
                    </a:ext>
                  </a:extLst>
                </p14:cNvPr>
                <p14:cNvContentPartPr/>
                <p14:nvPr/>
              </p14:nvContentPartPr>
              <p14:xfrm>
                <a:off x="5976793" y="5596822"/>
                <a:ext cx="202320" cy="31320"/>
              </p14:xfrm>
            </p:contentPart>
          </mc:Choice>
          <mc:Fallback xmlns="">
            <p:pic>
              <p:nvPicPr>
                <p:cNvPr id="13376" name="잉크 13375">
                  <a:extLst>
                    <a:ext uri="{FF2B5EF4-FFF2-40B4-BE49-F238E27FC236}">
                      <a16:creationId xmlns:a16="http://schemas.microsoft.com/office/drawing/2014/main" id="{EA8CBBB6-5044-590A-B3B6-570789F92087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5967793" y="5588182"/>
                  <a:ext cx="21996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3377" name="잉크 13376">
                  <a:extLst>
                    <a:ext uri="{FF2B5EF4-FFF2-40B4-BE49-F238E27FC236}">
                      <a16:creationId xmlns:a16="http://schemas.microsoft.com/office/drawing/2014/main" id="{C6875E8A-5AE6-BCF7-B1DD-FE80523C2BB8}"/>
                    </a:ext>
                  </a:extLst>
                </p14:cNvPr>
                <p14:cNvContentPartPr/>
                <p14:nvPr/>
              </p14:nvContentPartPr>
              <p14:xfrm>
                <a:off x="5909833" y="5519062"/>
                <a:ext cx="133920" cy="172800"/>
              </p14:xfrm>
            </p:contentPart>
          </mc:Choice>
          <mc:Fallback xmlns="">
            <p:pic>
              <p:nvPicPr>
                <p:cNvPr id="13377" name="잉크 13376">
                  <a:extLst>
                    <a:ext uri="{FF2B5EF4-FFF2-40B4-BE49-F238E27FC236}">
                      <a16:creationId xmlns:a16="http://schemas.microsoft.com/office/drawing/2014/main" id="{C6875E8A-5AE6-BCF7-B1DD-FE80523C2BB8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5900833" y="5510422"/>
                  <a:ext cx="15156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3380" name="잉크 13379">
                  <a:extLst>
                    <a:ext uri="{FF2B5EF4-FFF2-40B4-BE49-F238E27FC236}">
                      <a16:creationId xmlns:a16="http://schemas.microsoft.com/office/drawing/2014/main" id="{E68DF753-7DF6-5541-BEA0-C885F2588418}"/>
                    </a:ext>
                  </a:extLst>
                </p14:cNvPr>
                <p14:cNvContentPartPr/>
                <p14:nvPr/>
              </p14:nvContentPartPr>
              <p14:xfrm>
                <a:off x="4834153" y="5403862"/>
                <a:ext cx="104760" cy="131040"/>
              </p14:xfrm>
            </p:contentPart>
          </mc:Choice>
          <mc:Fallback xmlns="">
            <p:pic>
              <p:nvPicPr>
                <p:cNvPr id="13380" name="잉크 13379">
                  <a:extLst>
                    <a:ext uri="{FF2B5EF4-FFF2-40B4-BE49-F238E27FC236}">
                      <a16:creationId xmlns:a16="http://schemas.microsoft.com/office/drawing/2014/main" id="{E68DF753-7DF6-5541-BEA0-C885F2588418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4825513" y="5394862"/>
                  <a:ext cx="12240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3381" name="잉크 13380">
                  <a:extLst>
                    <a:ext uri="{FF2B5EF4-FFF2-40B4-BE49-F238E27FC236}">
                      <a16:creationId xmlns:a16="http://schemas.microsoft.com/office/drawing/2014/main" id="{7B24FFA2-88A1-6963-3380-179CE6D32339}"/>
                    </a:ext>
                  </a:extLst>
                </p14:cNvPr>
                <p14:cNvContentPartPr/>
                <p14:nvPr/>
              </p14:nvContentPartPr>
              <p14:xfrm>
                <a:off x="4935673" y="5376862"/>
                <a:ext cx="54000" cy="142920"/>
              </p14:xfrm>
            </p:contentPart>
          </mc:Choice>
          <mc:Fallback xmlns="">
            <p:pic>
              <p:nvPicPr>
                <p:cNvPr id="13381" name="잉크 13380">
                  <a:extLst>
                    <a:ext uri="{FF2B5EF4-FFF2-40B4-BE49-F238E27FC236}">
                      <a16:creationId xmlns:a16="http://schemas.microsoft.com/office/drawing/2014/main" id="{7B24FFA2-88A1-6963-3380-179CE6D32339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4927033" y="5367862"/>
                  <a:ext cx="7164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3382" name="잉크 13381">
                  <a:extLst>
                    <a:ext uri="{FF2B5EF4-FFF2-40B4-BE49-F238E27FC236}">
                      <a16:creationId xmlns:a16="http://schemas.microsoft.com/office/drawing/2014/main" id="{3E7D1335-8641-13F9-C354-F1E2A08C9031}"/>
                    </a:ext>
                  </a:extLst>
                </p14:cNvPr>
                <p14:cNvContentPartPr/>
                <p14:nvPr/>
              </p14:nvContentPartPr>
              <p14:xfrm>
                <a:off x="5009113" y="5378302"/>
                <a:ext cx="66240" cy="185400"/>
              </p14:xfrm>
            </p:contentPart>
          </mc:Choice>
          <mc:Fallback xmlns="">
            <p:pic>
              <p:nvPicPr>
                <p:cNvPr id="13382" name="잉크 13381">
                  <a:extLst>
                    <a:ext uri="{FF2B5EF4-FFF2-40B4-BE49-F238E27FC236}">
                      <a16:creationId xmlns:a16="http://schemas.microsoft.com/office/drawing/2014/main" id="{3E7D1335-8641-13F9-C354-F1E2A08C9031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5000113" y="5369302"/>
                  <a:ext cx="8388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3383" name="잉크 13382">
                  <a:extLst>
                    <a:ext uri="{FF2B5EF4-FFF2-40B4-BE49-F238E27FC236}">
                      <a16:creationId xmlns:a16="http://schemas.microsoft.com/office/drawing/2014/main" id="{761DFD91-E7C8-003B-7298-25E0D9C3BC5C}"/>
                    </a:ext>
                  </a:extLst>
                </p14:cNvPr>
                <p14:cNvContentPartPr/>
                <p14:nvPr/>
              </p14:nvContentPartPr>
              <p14:xfrm>
                <a:off x="5060953" y="5320342"/>
                <a:ext cx="57600" cy="161280"/>
              </p14:xfrm>
            </p:contentPart>
          </mc:Choice>
          <mc:Fallback xmlns="">
            <p:pic>
              <p:nvPicPr>
                <p:cNvPr id="13383" name="잉크 13382">
                  <a:extLst>
                    <a:ext uri="{FF2B5EF4-FFF2-40B4-BE49-F238E27FC236}">
                      <a16:creationId xmlns:a16="http://schemas.microsoft.com/office/drawing/2014/main" id="{761DFD91-E7C8-003B-7298-25E0D9C3BC5C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5051953" y="5311342"/>
                  <a:ext cx="7524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3384" name="잉크 13383">
                  <a:extLst>
                    <a:ext uri="{FF2B5EF4-FFF2-40B4-BE49-F238E27FC236}">
                      <a16:creationId xmlns:a16="http://schemas.microsoft.com/office/drawing/2014/main" id="{8D415459-004A-D33B-4415-25FF08A55F21}"/>
                    </a:ext>
                  </a:extLst>
                </p14:cNvPr>
                <p14:cNvContentPartPr/>
                <p14:nvPr/>
              </p14:nvContentPartPr>
              <p14:xfrm>
                <a:off x="5138713" y="5366782"/>
                <a:ext cx="115560" cy="103320"/>
              </p14:xfrm>
            </p:contentPart>
          </mc:Choice>
          <mc:Fallback xmlns="">
            <p:pic>
              <p:nvPicPr>
                <p:cNvPr id="13384" name="잉크 13383">
                  <a:extLst>
                    <a:ext uri="{FF2B5EF4-FFF2-40B4-BE49-F238E27FC236}">
                      <a16:creationId xmlns:a16="http://schemas.microsoft.com/office/drawing/2014/main" id="{8D415459-004A-D33B-4415-25FF08A55F21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5129713" y="5358142"/>
                  <a:ext cx="13320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3385" name="잉크 13384">
                  <a:extLst>
                    <a:ext uri="{FF2B5EF4-FFF2-40B4-BE49-F238E27FC236}">
                      <a16:creationId xmlns:a16="http://schemas.microsoft.com/office/drawing/2014/main" id="{18E94680-C829-C876-C794-76ECC2A81DB7}"/>
                    </a:ext>
                  </a:extLst>
                </p14:cNvPr>
                <p14:cNvContentPartPr/>
                <p14:nvPr/>
              </p14:nvContentPartPr>
              <p14:xfrm>
                <a:off x="5236993" y="5301262"/>
                <a:ext cx="151560" cy="194040"/>
              </p14:xfrm>
            </p:contentPart>
          </mc:Choice>
          <mc:Fallback xmlns="">
            <p:pic>
              <p:nvPicPr>
                <p:cNvPr id="13385" name="잉크 13384">
                  <a:extLst>
                    <a:ext uri="{FF2B5EF4-FFF2-40B4-BE49-F238E27FC236}">
                      <a16:creationId xmlns:a16="http://schemas.microsoft.com/office/drawing/2014/main" id="{18E94680-C829-C876-C794-76ECC2A81DB7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5227993" y="5292622"/>
                  <a:ext cx="16920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3386" name="잉크 13385">
                  <a:extLst>
                    <a:ext uri="{FF2B5EF4-FFF2-40B4-BE49-F238E27FC236}">
                      <a16:creationId xmlns:a16="http://schemas.microsoft.com/office/drawing/2014/main" id="{BB1895B1-50EF-FF66-0C07-F532979B5279}"/>
                    </a:ext>
                  </a:extLst>
                </p14:cNvPr>
                <p14:cNvContentPartPr/>
                <p14:nvPr/>
              </p14:nvContentPartPr>
              <p14:xfrm>
                <a:off x="5442553" y="5273902"/>
                <a:ext cx="117000" cy="138240"/>
              </p14:xfrm>
            </p:contentPart>
          </mc:Choice>
          <mc:Fallback xmlns="">
            <p:pic>
              <p:nvPicPr>
                <p:cNvPr id="13386" name="잉크 13385">
                  <a:extLst>
                    <a:ext uri="{FF2B5EF4-FFF2-40B4-BE49-F238E27FC236}">
                      <a16:creationId xmlns:a16="http://schemas.microsoft.com/office/drawing/2014/main" id="{BB1895B1-50EF-FF66-0C07-F532979B5279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5433913" y="5265262"/>
                  <a:ext cx="13464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3387" name="잉크 13386">
                  <a:extLst>
                    <a:ext uri="{FF2B5EF4-FFF2-40B4-BE49-F238E27FC236}">
                      <a16:creationId xmlns:a16="http://schemas.microsoft.com/office/drawing/2014/main" id="{D3723747-6034-6889-A1CE-A80E95C18EB6}"/>
                    </a:ext>
                  </a:extLst>
                </p14:cNvPr>
                <p14:cNvContentPartPr/>
                <p14:nvPr/>
              </p14:nvContentPartPr>
              <p14:xfrm>
                <a:off x="5518873" y="5275702"/>
                <a:ext cx="46440" cy="138600"/>
              </p14:xfrm>
            </p:contentPart>
          </mc:Choice>
          <mc:Fallback xmlns="">
            <p:pic>
              <p:nvPicPr>
                <p:cNvPr id="13387" name="잉크 13386">
                  <a:extLst>
                    <a:ext uri="{FF2B5EF4-FFF2-40B4-BE49-F238E27FC236}">
                      <a16:creationId xmlns:a16="http://schemas.microsoft.com/office/drawing/2014/main" id="{D3723747-6034-6889-A1CE-A80E95C18EB6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5509873" y="5266702"/>
                  <a:ext cx="6408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3388" name="잉크 13387">
                  <a:extLst>
                    <a:ext uri="{FF2B5EF4-FFF2-40B4-BE49-F238E27FC236}">
                      <a16:creationId xmlns:a16="http://schemas.microsoft.com/office/drawing/2014/main" id="{DE1F7D21-7578-4EEB-4ED8-44E31E0BCA0C}"/>
                    </a:ext>
                  </a:extLst>
                </p14:cNvPr>
                <p14:cNvContentPartPr/>
                <p14:nvPr/>
              </p14:nvContentPartPr>
              <p14:xfrm>
                <a:off x="5587993" y="5300902"/>
                <a:ext cx="57600" cy="87480"/>
              </p14:xfrm>
            </p:contentPart>
          </mc:Choice>
          <mc:Fallback xmlns="">
            <p:pic>
              <p:nvPicPr>
                <p:cNvPr id="13388" name="잉크 13387">
                  <a:extLst>
                    <a:ext uri="{FF2B5EF4-FFF2-40B4-BE49-F238E27FC236}">
                      <a16:creationId xmlns:a16="http://schemas.microsoft.com/office/drawing/2014/main" id="{DE1F7D21-7578-4EEB-4ED8-44E31E0BCA0C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5578993" y="5292262"/>
                  <a:ext cx="7524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3389" name="잉크 13388">
                  <a:extLst>
                    <a:ext uri="{FF2B5EF4-FFF2-40B4-BE49-F238E27FC236}">
                      <a16:creationId xmlns:a16="http://schemas.microsoft.com/office/drawing/2014/main" id="{0BA5FDBA-C1F9-9E6A-6D81-87F9E56BF83E}"/>
                    </a:ext>
                  </a:extLst>
                </p14:cNvPr>
                <p14:cNvContentPartPr/>
                <p14:nvPr/>
              </p14:nvContentPartPr>
              <p14:xfrm>
                <a:off x="5607073" y="5260582"/>
                <a:ext cx="81360" cy="111960"/>
              </p14:xfrm>
            </p:contentPart>
          </mc:Choice>
          <mc:Fallback xmlns="">
            <p:pic>
              <p:nvPicPr>
                <p:cNvPr id="13389" name="잉크 13388">
                  <a:extLst>
                    <a:ext uri="{FF2B5EF4-FFF2-40B4-BE49-F238E27FC236}">
                      <a16:creationId xmlns:a16="http://schemas.microsoft.com/office/drawing/2014/main" id="{0BA5FDBA-C1F9-9E6A-6D81-87F9E56BF83E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5598433" y="5251942"/>
                  <a:ext cx="9900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3390" name="잉크 13389">
                  <a:extLst>
                    <a:ext uri="{FF2B5EF4-FFF2-40B4-BE49-F238E27FC236}">
                      <a16:creationId xmlns:a16="http://schemas.microsoft.com/office/drawing/2014/main" id="{DDA5ADF4-C3E0-6C36-9C79-7964394F9A37}"/>
                    </a:ext>
                  </a:extLst>
                </p14:cNvPr>
                <p14:cNvContentPartPr/>
                <p14:nvPr/>
              </p14:nvContentPartPr>
              <p14:xfrm>
                <a:off x="5664313" y="5247262"/>
                <a:ext cx="58680" cy="114480"/>
              </p14:xfrm>
            </p:contentPart>
          </mc:Choice>
          <mc:Fallback xmlns="">
            <p:pic>
              <p:nvPicPr>
                <p:cNvPr id="13390" name="잉크 13389">
                  <a:extLst>
                    <a:ext uri="{FF2B5EF4-FFF2-40B4-BE49-F238E27FC236}">
                      <a16:creationId xmlns:a16="http://schemas.microsoft.com/office/drawing/2014/main" id="{DDA5ADF4-C3E0-6C36-9C79-7964394F9A37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5655673" y="5238622"/>
                  <a:ext cx="7632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3391" name="잉크 13390">
                  <a:extLst>
                    <a:ext uri="{FF2B5EF4-FFF2-40B4-BE49-F238E27FC236}">
                      <a16:creationId xmlns:a16="http://schemas.microsoft.com/office/drawing/2014/main" id="{0636A611-2DE8-E963-69F8-C07CA987A9B0}"/>
                    </a:ext>
                  </a:extLst>
                </p14:cNvPr>
                <p14:cNvContentPartPr/>
                <p14:nvPr/>
              </p14:nvContentPartPr>
              <p14:xfrm>
                <a:off x="5671153" y="5375422"/>
                <a:ext cx="96120" cy="72000"/>
              </p14:xfrm>
            </p:contentPart>
          </mc:Choice>
          <mc:Fallback xmlns="">
            <p:pic>
              <p:nvPicPr>
                <p:cNvPr id="13391" name="잉크 13390">
                  <a:extLst>
                    <a:ext uri="{FF2B5EF4-FFF2-40B4-BE49-F238E27FC236}">
                      <a16:creationId xmlns:a16="http://schemas.microsoft.com/office/drawing/2014/main" id="{0636A611-2DE8-E963-69F8-C07CA987A9B0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5662513" y="5366782"/>
                  <a:ext cx="11376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3392" name="잉크 13391">
                  <a:extLst>
                    <a:ext uri="{FF2B5EF4-FFF2-40B4-BE49-F238E27FC236}">
                      <a16:creationId xmlns:a16="http://schemas.microsoft.com/office/drawing/2014/main" id="{F3E2A2D4-3033-AC49-4C6C-3F590BA5BAE2}"/>
                    </a:ext>
                  </a:extLst>
                </p14:cNvPr>
                <p14:cNvContentPartPr/>
                <p14:nvPr/>
              </p14:nvContentPartPr>
              <p14:xfrm>
                <a:off x="5772673" y="5276062"/>
                <a:ext cx="137160" cy="109080"/>
              </p14:xfrm>
            </p:contentPart>
          </mc:Choice>
          <mc:Fallback xmlns="">
            <p:pic>
              <p:nvPicPr>
                <p:cNvPr id="13392" name="잉크 13391">
                  <a:extLst>
                    <a:ext uri="{FF2B5EF4-FFF2-40B4-BE49-F238E27FC236}">
                      <a16:creationId xmlns:a16="http://schemas.microsoft.com/office/drawing/2014/main" id="{F3E2A2D4-3033-AC49-4C6C-3F590BA5BAE2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5764033" y="5267062"/>
                  <a:ext cx="15480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3393" name="잉크 13392">
                  <a:extLst>
                    <a:ext uri="{FF2B5EF4-FFF2-40B4-BE49-F238E27FC236}">
                      <a16:creationId xmlns:a16="http://schemas.microsoft.com/office/drawing/2014/main" id="{12A78E87-4619-620E-3164-5D46C6A8F2E2}"/>
                    </a:ext>
                  </a:extLst>
                </p14:cNvPr>
                <p14:cNvContentPartPr/>
                <p14:nvPr/>
              </p14:nvContentPartPr>
              <p14:xfrm>
                <a:off x="5877073" y="5236822"/>
                <a:ext cx="46080" cy="95040"/>
              </p14:xfrm>
            </p:contentPart>
          </mc:Choice>
          <mc:Fallback xmlns="">
            <p:pic>
              <p:nvPicPr>
                <p:cNvPr id="13393" name="잉크 13392">
                  <a:extLst>
                    <a:ext uri="{FF2B5EF4-FFF2-40B4-BE49-F238E27FC236}">
                      <a16:creationId xmlns:a16="http://schemas.microsoft.com/office/drawing/2014/main" id="{12A78E87-4619-620E-3164-5D46C6A8F2E2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5868433" y="5228182"/>
                  <a:ext cx="6372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3394" name="잉크 13393">
                  <a:extLst>
                    <a:ext uri="{FF2B5EF4-FFF2-40B4-BE49-F238E27FC236}">
                      <a16:creationId xmlns:a16="http://schemas.microsoft.com/office/drawing/2014/main" id="{CFA2D79F-33FD-EE6C-E118-C897669C0E09}"/>
                    </a:ext>
                  </a:extLst>
                </p14:cNvPr>
                <p14:cNvContentPartPr/>
                <p14:nvPr/>
              </p14:nvContentPartPr>
              <p14:xfrm>
                <a:off x="5960953" y="5258062"/>
                <a:ext cx="61560" cy="79560"/>
              </p14:xfrm>
            </p:contentPart>
          </mc:Choice>
          <mc:Fallback xmlns="">
            <p:pic>
              <p:nvPicPr>
                <p:cNvPr id="13394" name="잉크 13393">
                  <a:extLst>
                    <a:ext uri="{FF2B5EF4-FFF2-40B4-BE49-F238E27FC236}">
                      <a16:creationId xmlns:a16="http://schemas.microsoft.com/office/drawing/2014/main" id="{CFA2D79F-33FD-EE6C-E118-C897669C0E09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5951953" y="5249422"/>
                  <a:ext cx="7920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3395" name="잉크 13394">
                  <a:extLst>
                    <a:ext uri="{FF2B5EF4-FFF2-40B4-BE49-F238E27FC236}">
                      <a16:creationId xmlns:a16="http://schemas.microsoft.com/office/drawing/2014/main" id="{D715E9CE-1C9A-95A1-D378-FF7BE8D986A1}"/>
                    </a:ext>
                  </a:extLst>
                </p14:cNvPr>
                <p14:cNvContentPartPr/>
                <p14:nvPr/>
              </p14:nvContentPartPr>
              <p14:xfrm>
                <a:off x="4711393" y="5787262"/>
                <a:ext cx="157320" cy="123480"/>
              </p14:xfrm>
            </p:contentPart>
          </mc:Choice>
          <mc:Fallback xmlns="">
            <p:pic>
              <p:nvPicPr>
                <p:cNvPr id="13395" name="잉크 13394">
                  <a:extLst>
                    <a:ext uri="{FF2B5EF4-FFF2-40B4-BE49-F238E27FC236}">
                      <a16:creationId xmlns:a16="http://schemas.microsoft.com/office/drawing/2014/main" id="{D715E9CE-1C9A-95A1-D378-FF7BE8D986A1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4702753" y="5778262"/>
                  <a:ext cx="17496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3396" name="잉크 13395">
                  <a:extLst>
                    <a:ext uri="{FF2B5EF4-FFF2-40B4-BE49-F238E27FC236}">
                      <a16:creationId xmlns:a16="http://schemas.microsoft.com/office/drawing/2014/main" id="{5E511283-A24F-28F8-FFCC-5FCF60367E89}"/>
                    </a:ext>
                  </a:extLst>
                </p14:cNvPr>
                <p14:cNvContentPartPr/>
                <p14:nvPr/>
              </p14:nvContentPartPr>
              <p14:xfrm>
                <a:off x="4841713" y="5781502"/>
                <a:ext cx="76320" cy="116640"/>
              </p14:xfrm>
            </p:contentPart>
          </mc:Choice>
          <mc:Fallback xmlns="">
            <p:pic>
              <p:nvPicPr>
                <p:cNvPr id="13396" name="잉크 13395">
                  <a:extLst>
                    <a:ext uri="{FF2B5EF4-FFF2-40B4-BE49-F238E27FC236}">
                      <a16:creationId xmlns:a16="http://schemas.microsoft.com/office/drawing/2014/main" id="{5E511283-A24F-28F8-FFCC-5FCF60367E89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4833073" y="5772862"/>
                  <a:ext cx="9396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3397" name="잉크 13396">
                  <a:extLst>
                    <a:ext uri="{FF2B5EF4-FFF2-40B4-BE49-F238E27FC236}">
                      <a16:creationId xmlns:a16="http://schemas.microsoft.com/office/drawing/2014/main" id="{ECC67A7F-1477-F772-1D08-0FD5EFE7B95D}"/>
                    </a:ext>
                  </a:extLst>
                </p14:cNvPr>
                <p14:cNvContentPartPr/>
                <p14:nvPr/>
              </p14:nvContentPartPr>
              <p14:xfrm>
                <a:off x="4919833" y="5728222"/>
                <a:ext cx="110880" cy="162000"/>
              </p14:xfrm>
            </p:contentPart>
          </mc:Choice>
          <mc:Fallback xmlns="">
            <p:pic>
              <p:nvPicPr>
                <p:cNvPr id="13397" name="잉크 13396">
                  <a:extLst>
                    <a:ext uri="{FF2B5EF4-FFF2-40B4-BE49-F238E27FC236}">
                      <a16:creationId xmlns:a16="http://schemas.microsoft.com/office/drawing/2014/main" id="{ECC67A7F-1477-F772-1D08-0FD5EFE7B95D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4911193" y="5719582"/>
                  <a:ext cx="12852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3398" name="잉크 13397">
                  <a:extLst>
                    <a:ext uri="{FF2B5EF4-FFF2-40B4-BE49-F238E27FC236}">
                      <a16:creationId xmlns:a16="http://schemas.microsoft.com/office/drawing/2014/main" id="{61D8F61B-3245-5DB6-678C-AA8AD45789FA}"/>
                    </a:ext>
                  </a:extLst>
                </p14:cNvPr>
                <p14:cNvContentPartPr/>
                <p14:nvPr/>
              </p14:nvContentPartPr>
              <p14:xfrm>
                <a:off x="5005153" y="5713462"/>
                <a:ext cx="167400" cy="151200"/>
              </p14:xfrm>
            </p:contentPart>
          </mc:Choice>
          <mc:Fallback xmlns="">
            <p:pic>
              <p:nvPicPr>
                <p:cNvPr id="13398" name="잉크 13397">
                  <a:extLst>
                    <a:ext uri="{FF2B5EF4-FFF2-40B4-BE49-F238E27FC236}">
                      <a16:creationId xmlns:a16="http://schemas.microsoft.com/office/drawing/2014/main" id="{61D8F61B-3245-5DB6-678C-AA8AD45789FA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4996153" y="5704822"/>
                  <a:ext cx="18504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3399" name="잉크 13398">
                  <a:extLst>
                    <a:ext uri="{FF2B5EF4-FFF2-40B4-BE49-F238E27FC236}">
                      <a16:creationId xmlns:a16="http://schemas.microsoft.com/office/drawing/2014/main" id="{DC3D4472-4B5E-8FB5-7927-047626B3114F}"/>
                    </a:ext>
                  </a:extLst>
                </p14:cNvPr>
                <p14:cNvContentPartPr/>
                <p14:nvPr/>
              </p14:nvContentPartPr>
              <p14:xfrm>
                <a:off x="5131513" y="5683942"/>
                <a:ext cx="41400" cy="119160"/>
              </p14:xfrm>
            </p:contentPart>
          </mc:Choice>
          <mc:Fallback xmlns="">
            <p:pic>
              <p:nvPicPr>
                <p:cNvPr id="13399" name="잉크 13398">
                  <a:extLst>
                    <a:ext uri="{FF2B5EF4-FFF2-40B4-BE49-F238E27FC236}">
                      <a16:creationId xmlns:a16="http://schemas.microsoft.com/office/drawing/2014/main" id="{DC3D4472-4B5E-8FB5-7927-047626B3114F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5122873" y="5675302"/>
                  <a:ext cx="5904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3400" name="잉크 13399">
                  <a:extLst>
                    <a:ext uri="{FF2B5EF4-FFF2-40B4-BE49-F238E27FC236}">
                      <a16:creationId xmlns:a16="http://schemas.microsoft.com/office/drawing/2014/main" id="{EAF156E3-827E-58EE-7175-24E9315A2C98}"/>
                    </a:ext>
                  </a:extLst>
                </p14:cNvPr>
                <p14:cNvContentPartPr/>
                <p14:nvPr/>
              </p14:nvContentPartPr>
              <p14:xfrm>
                <a:off x="5145193" y="5795182"/>
                <a:ext cx="55440" cy="53640"/>
              </p14:xfrm>
            </p:contentPart>
          </mc:Choice>
          <mc:Fallback xmlns="">
            <p:pic>
              <p:nvPicPr>
                <p:cNvPr id="13400" name="잉크 13399">
                  <a:extLst>
                    <a:ext uri="{FF2B5EF4-FFF2-40B4-BE49-F238E27FC236}">
                      <a16:creationId xmlns:a16="http://schemas.microsoft.com/office/drawing/2014/main" id="{EAF156E3-827E-58EE-7175-24E9315A2C98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5136553" y="5786542"/>
                  <a:ext cx="7308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3401" name="잉크 13400">
                  <a:extLst>
                    <a:ext uri="{FF2B5EF4-FFF2-40B4-BE49-F238E27FC236}">
                      <a16:creationId xmlns:a16="http://schemas.microsoft.com/office/drawing/2014/main" id="{F61F0194-0D2D-F442-F173-74203DB1BE51}"/>
                    </a:ext>
                  </a:extLst>
                </p14:cNvPr>
                <p14:cNvContentPartPr/>
                <p14:nvPr/>
              </p14:nvContentPartPr>
              <p14:xfrm>
                <a:off x="5155993" y="5841622"/>
                <a:ext cx="106560" cy="102600"/>
              </p14:xfrm>
            </p:contentPart>
          </mc:Choice>
          <mc:Fallback xmlns="">
            <p:pic>
              <p:nvPicPr>
                <p:cNvPr id="13401" name="잉크 13400">
                  <a:extLst>
                    <a:ext uri="{FF2B5EF4-FFF2-40B4-BE49-F238E27FC236}">
                      <a16:creationId xmlns:a16="http://schemas.microsoft.com/office/drawing/2014/main" id="{F61F0194-0D2D-F442-F173-74203DB1BE51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5146993" y="5832622"/>
                  <a:ext cx="12420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3402" name="잉크 13401">
                  <a:extLst>
                    <a:ext uri="{FF2B5EF4-FFF2-40B4-BE49-F238E27FC236}">
                      <a16:creationId xmlns:a16="http://schemas.microsoft.com/office/drawing/2014/main" id="{E2BDEBCD-1FF7-E2C9-0826-E73169340961}"/>
                    </a:ext>
                  </a:extLst>
                </p14:cNvPr>
                <p14:cNvContentPartPr/>
                <p14:nvPr/>
              </p14:nvContentPartPr>
              <p14:xfrm>
                <a:off x="5249593" y="5695462"/>
                <a:ext cx="146880" cy="170280"/>
              </p14:xfrm>
            </p:contentPart>
          </mc:Choice>
          <mc:Fallback xmlns="">
            <p:pic>
              <p:nvPicPr>
                <p:cNvPr id="13402" name="잉크 13401">
                  <a:extLst>
                    <a:ext uri="{FF2B5EF4-FFF2-40B4-BE49-F238E27FC236}">
                      <a16:creationId xmlns:a16="http://schemas.microsoft.com/office/drawing/2014/main" id="{E2BDEBCD-1FF7-E2C9-0826-E73169340961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5240953" y="5686462"/>
                  <a:ext cx="16452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3403" name="잉크 13402">
                  <a:extLst>
                    <a:ext uri="{FF2B5EF4-FFF2-40B4-BE49-F238E27FC236}">
                      <a16:creationId xmlns:a16="http://schemas.microsoft.com/office/drawing/2014/main" id="{89DA0355-7C37-608C-82D5-A01C1B5FFD2F}"/>
                    </a:ext>
                  </a:extLst>
                </p14:cNvPr>
                <p14:cNvContentPartPr/>
                <p14:nvPr/>
              </p14:nvContentPartPr>
              <p14:xfrm>
                <a:off x="5392153" y="5654782"/>
                <a:ext cx="95760" cy="168120"/>
              </p14:xfrm>
            </p:contentPart>
          </mc:Choice>
          <mc:Fallback xmlns="">
            <p:pic>
              <p:nvPicPr>
                <p:cNvPr id="13403" name="잉크 13402">
                  <a:extLst>
                    <a:ext uri="{FF2B5EF4-FFF2-40B4-BE49-F238E27FC236}">
                      <a16:creationId xmlns:a16="http://schemas.microsoft.com/office/drawing/2014/main" id="{89DA0355-7C37-608C-82D5-A01C1B5FFD2F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5383513" y="5645782"/>
                  <a:ext cx="11340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3404" name="잉크 13403">
                  <a:extLst>
                    <a:ext uri="{FF2B5EF4-FFF2-40B4-BE49-F238E27FC236}">
                      <a16:creationId xmlns:a16="http://schemas.microsoft.com/office/drawing/2014/main" id="{891EBB8D-1B2B-CE30-860F-7A08C51A6365}"/>
                    </a:ext>
                  </a:extLst>
                </p14:cNvPr>
                <p14:cNvContentPartPr/>
                <p14:nvPr/>
              </p14:nvContentPartPr>
              <p14:xfrm>
                <a:off x="5431033" y="5667022"/>
                <a:ext cx="92160" cy="135720"/>
              </p14:xfrm>
            </p:contentPart>
          </mc:Choice>
          <mc:Fallback xmlns="">
            <p:pic>
              <p:nvPicPr>
                <p:cNvPr id="13404" name="잉크 13403">
                  <a:extLst>
                    <a:ext uri="{FF2B5EF4-FFF2-40B4-BE49-F238E27FC236}">
                      <a16:creationId xmlns:a16="http://schemas.microsoft.com/office/drawing/2014/main" id="{891EBB8D-1B2B-CE30-860F-7A08C51A6365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5422033" y="5658022"/>
                  <a:ext cx="10980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3405" name="잉크 13404">
                  <a:extLst>
                    <a:ext uri="{FF2B5EF4-FFF2-40B4-BE49-F238E27FC236}">
                      <a16:creationId xmlns:a16="http://schemas.microsoft.com/office/drawing/2014/main" id="{B441927D-D53A-4299-793E-CFCF0F2D66A4}"/>
                    </a:ext>
                  </a:extLst>
                </p14:cNvPr>
                <p14:cNvContentPartPr/>
                <p14:nvPr/>
              </p14:nvContentPartPr>
              <p14:xfrm>
                <a:off x="5508073" y="5609782"/>
                <a:ext cx="74160" cy="81360"/>
              </p14:xfrm>
            </p:contentPart>
          </mc:Choice>
          <mc:Fallback xmlns="">
            <p:pic>
              <p:nvPicPr>
                <p:cNvPr id="13405" name="잉크 13404">
                  <a:extLst>
                    <a:ext uri="{FF2B5EF4-FFF2-40B4-BE49-F238E27FC236}">
                      <a16:creationId xmlns:a16="http://schemas.microsoft.com/office/drawing/2014/main" id="{B441927D-D53A-4299-793E-CFCF0F2D66A4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5499433" y="5601142"/>
                  <a:ext cx="9180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3406" name="잉크 13405">
                  <a:extLst>
                    <a:ext uri="{FF2B5EF4-FFF2-40B4-BE49-F238E27FC236}">
                      <a16:creationId xmlns:a16="http://schemas.microsoft.com/office/drawing/2014/main" id="{357B3071-14E1-C209-C8AB-D41E7564AF10}"/>
                    </a:ext>
                  </a:extLst>
                </p14:cNvPr>
                <p14:cNvContentPartPr/>
                <p14:nvPr/>
              </p14:nvContentPartPr>
              <p14:xfrm>
                <a:off x="5532913" y="5718142"/>
                <a:ext cx="83160" cy="77400"/>
              </p14:xfrm>
            </p:contentPart>
          </mc:Choice>
          <mc:Fallback xmlns="">
            <p:pic>
              <p:nvPicPr>
                <p:cNvPr id="13406" name="잉크 13405">
                  <a:extLst>
                    <a:ext uri="{FF2B5EF4-FFF2-40B4-BE49-F238E27FC236}">
                      <a16:creationId xmlns:a16="http://schemas.microsoft.com/office/drawing/2014/main" id="{357B3071-14E1-C209-C8AB-D41E7564AF10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5524273" y="5709142"/>
                  <a:ext cx="10080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3407" name="잉크 13406">
                  <a:extLst>
                    <a:ext uri="{FF2B5EF4-FFF2-40B4-BE49-F238E27FC236}">
                      <a16:creationId xmlns:a16="http://schemas.microsoft.com/office/drawing/2014/main" id="{75437A7B-CFF0-12C4-7277-4E5E20C322DA}"/>
                    </a:ext>
                  </a:extLst>
                </p14:cNvPr>
                <p14:cNvContentPartPr/>
                <p14:nvPr/>
              </p14:nvContentPartPr>
              <p14:xfrm>
                <a:off x="5606353" y="5648662"/>
                <a:ext cx="35640" cy="131400"/>
              </p14:xfrm>
            </p:contentPart>
          </mc:Choice>
          <mc:Fallback xmlns="">
            <p:pic>
              <p:nvPicPr>
                <p:cNvPr id="13407" name="잉크 13406">
                  <a:extLst>
                    <a:ext uri="{FF2B5EF4-FFF2-40B4-BE49-F238E27FC236}">
                      <a16:creationId xmlns:a16="http://schemas.microsoft.com/office/drawing/2014/main" id="{75437A7B-CFF0-12C4-7277-4E5E20C322DA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5597713" y="5640022"/>
                  <a:ext cx="5328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3408" name="잉크 13407">
                  <a:extLst>
                    <a:ext uri="{FF2B5EF4-FFF2-40B4-BE49-F238E27FC236}">
                      <a16:creationId xmlns:a16="http://schemas.microsoft.com/office/drawing/2014/main" id="{38E474CC-B199-4842-70DD-20BC3AB462AF}"/>
                    </a:ext>
                  </a:extLst>
                </p14:cNvPr>
                <p14:cNvContentPartPr/>
                <p14:nvPr/>
              </p14:nvContentPartPr>
              <p14:xfrm>
                <a:off x="5608873" y="5583862"/>
                <a:ext cx="108720" cy="146880"/>
              </p14:xfrm>
            </p:contentPart>
          </mc:Choice>
          <mc:Fallback xmlns="">
            <p:pic>
              <p:nvPicPr>
                <p:cNvPr id="13408" name="잉크 13407">
                  <a:extLst>
                    <a:ext uri="{FF2B5EF4-FFF2-40B4-BE49-F238E27FC236}">
                      <a16:creationId xmlns:a16="http://schemas.microsoft.com/office/drawing/2014/main" id="{38E474CC-B199-4842-70DD-20BC3AB462AF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5599873" y="5574862"/>
                  <a:ext cx="12636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3409" name="잉크 13408">
                  <a:extLst>
                    <a:ext uri="{FF2B5EF4-FFF2-40B4-BE49-F238E27FC236}">
                      <a16:creationId xmlns:a16="http://schemas.microsoft.com/office/drawing/2014/main" id="{0A56F97F-2EA7-EE8E-AFD0-B2803ADFA7D8}"/>
                    </a:ext>
                  </a:extLst>
                </p14:cNvPr>
                <p14:cNvContentPartPr/>
                <p14:nvPr/>
              </p14:nvContentPartPr>
              <p14:xfrm>
                <a:off x="5682313" y="5571982"/>
                <a:ext cx="53640" cy="84240"/>
              </p14:xfrm>
            </p:contentPart>
          </mc:Choice>
          <mc:Fallback xmlns="">
            <p:pic>
              <p:nvPicPr>
                <p:cNvPr id="13409" name="잉크 13408">
                  <a:extLst>
                    <a:ext uri="{FF2B5EF4-FFF2-40B4-BE49-F238E27FC236}">
                      <a16:creationId xmlns:a16="http://schemas.microsoft.com/office/drawing/2014/main" id="{0A56F97F-2EA7-EE8E-AFD0-B2803ADFA7D8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5673313" y="5563342"/>
                  <a:ext cx="7128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3410" name="잉크 13409">
                  <a:extLst>
                    <a:ext uri="{FF2B5EF4-FFF2-40B4-BE49-F238E27FC236}">
                      <a16:creationId xmlns:a16="http://schemas.microsoft.com/office/drawing/2014/main" id="{B98B9A55-2C4D-97DB-C5E6-2D6EDC5D7737}"/>
                    </a:ext>
                  </a:extLst>
                </p14:cNvPr>
                <p14:cNvContentPartPr/>
                <p14:nvPr/>
              </p14:nvContentPartPr>
              <p14:xfrm>
                <a:off x="5753233" y="5581702"/>
                <a:ext cx="65160" cy="58680"/>
              </p14:xfrm>
            </p:contentPart>
          </mc:Choice>
          <mc:Fallback xmlns="">
            <p:pic>
              <p:nvPicPr>
                <p:cNvPr id="13410" name="잉크 13409">
                  <a:extLst>
                    <a:ext uri="{FF2B5EF4-FFF2-40B4-BE49-F238E27FC236}">
                      <a16:creationId xmlns:a16="http://schemas.microsoft.com/office/drawing/2014/main" id="{B98B9A55-2C4D-97DB-C5E6-2D6EDC5D7737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5744233" y="5572702"/>
                  <a:ext cx="8280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3411" name="잉크 13410">
                  <a:extLst>
                    <a:ext uri="{FF2B5EF4-FFF2-40B4-BE49-F238E27FC236}">
                      <a16:creationId xmlns:a16="http://schemas.microsoft.com/office/drawing/2014/main" id="{A3C357DD-CF0A-E43D-B555-52EA66DA4C66}"/>
                    </a:ext>
                  </a:extLst>
                </p14:cNvPr>
                <p14:cNvContentPartPr/>
                <p14:nvPr/>
              </p14:nvContentPartPr>
              <p14:xfrm>
                <a:off x="5752513" y="5688622"/>
                <a:ext cx="118800" cy="92520"/>
              </p14:xfrm>
            </p:contentPart>
          </mc:Choice>
          <mc:Fallback xmlns="">
            <p:pic>
              <p:nvPicPr>
                <p:cNvPr id="13411" name="잉크 13410">
                  <a:extLst>
                    <a:ext uri="{FF2B5EF4-FFF2-40B4-BE49-F238E27FC236}">
                      <a16:creationId xmlns:a16="http://schemas.microsoft.com/office/drawing/2014/main" id="{A3C357DD-CF0A-E43D-B555-52EA66DA4C66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5743873" y="5679982"/>
                  <a:ext cx="13644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3413" name="잉크 13412">
                  <a:extLst>
                    <a:ext uri="{FF2B5EF4-FFF2-40B4-BE49-F238E27FC236}">
                      <a16:creationId xmlns:a16="http://schemas.microsoft.com/office/drawing/2014/main" id="{A27C6969-A1D8-92F2-1A3A-FAAA8A6BB242}"/>
                    </a:ext>
                  </a:extLst>
                </p14:cNvPr>
                <p14:cNvContentPartPr/>
                <p14:nvPr/>
              </p14:nvContentPartPr>
              <p14:xfrm>
                <a:off x="4874473" y="6133942"/>
                <a:ext cx="112680" cy="146880"/>
              </p14:xfrm>
            </p:contentPart>
          </mc:Choice>
          <mc:Fallback xmlns="">
            <p:pic>
              <p:nvPicPr>
                <p:cNvPr id="13413" name="잉크 13412">
                  <a:extLst>
                    <a:ext uri="{FF2B5EF4-FFF2-40B4-BE49-F238E27FC236}">
                      <a16:creationId xmlns:a16="http://schemas.microsoft.com/office/drawing/2014/main" id="{A27C6969-A1D8-92F2-1A3A-FAAA8A6BB242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4865473" y="6124942"/>
                  <a:ext cx="13032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3414" name="잉크 13413">
                  <a:extLst>
                    <a:ext uri="{FF2B5EF4-FFF2-40B4-BE49-F238E27FC236}">
                      <a16:creationId xmlns:a16="http://schemas.microsoft.com/office/drawing/2014/main" id="{E68186EE-1C67-8866-8D38-A21F251F520D}"/>
                    </a:ext>
                  </a:extLst>
                </p14:cNvPr>
                <p14:cNvContentPartPr/>
                <p14:nvPr/>
              </p14:nvContentPartPr>
              <p14:xfrm>
                <a:off x="4988593" y="6116662"/>
                <a:ext cx="124920" cy="112320"/>
              </p14:xfrm>
            </p:contentPart>
          </mc:Choice>
          <mc:Fallback xmlns="">
            <p:pic>
              <p:nvPicPr>
                <p:cNvPr id="13414" name="잉크 13413">
                  <a:extLst>
                    <a:ext uri="{FF2B5EF4-FFF2-40B4-BE49-F238E27FC236}">
                      <a16:creationId xmlns:a16="http://schemas.microsoft.com/office/drawing/2014/main" id="{E68186EE-1C67-8866-8D38-A21F251F520D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4979593" y="6107662"/>
                  <a:ext cx="14256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3415" name="잉크 13414">
                  <a:extLst>
                    <a:ext uri="{FF2B5EF4-FFF2-40B4-BE49-F238E27FC236}">
                      <a16:creationId xmlns:a16="http://schemas.microsoft.com/office/drawing/2014/main" id="{3E87D392-E15B-DE14-D80E-2DB9B6462404}"/>
                    </a:ext>
                  </a:extLst>
                </p14:cNvPr>
                <p14:cNvContentPartPr/>
                <p14:nvPr/>
              </p14:nvContentPartPr>
              <p14:xfrm>
                <a:off x="5089393" y="6103702"/>
                <a:ext cx="72720" cy="93240"/>
              </p14:xfrm>
            </p:contentPart>
          </mc:Choice>
          <mc:Fallback xmlns="">
            <p:pic>
              <p:nvPicPr>
                <p:cNvPr id="13415" name="잉크 13414">
                  <a:extLst>
                    <a:ext uri="{FF2B5EF4-FFF2-40B4-BE49-F238E27FC236}">
                      <a16:creationId xmlns:a16="http://schemas.microsoft.com/office/drawing/2014/main" id="{3E87D392-E15B-DE14-D80E-2DB9B6462404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5080393" y="6094702"/>
                  <a:ext cx="9036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3416" name="잉크 13415">
                  <a:extLst>
                    <a:ext uri="{FF2B5EF4-FFF2-40B4-BE49-F238E27FC236}">
                      <a16:creationId xmlns:a16="http://schemas.microsoft.com/office/drawing/2014/main" id="{DDD884F7-0559-D61F-0845-FD24637A25B4}"/>
                    </a:ext>
                  </a:extLst>
                </p14:cNvPr>
                <p14:cNvContentPartPr/>
                <p14:nvPr/>
              </p14:nvContentPartPr>
              <p14:xfrm>
                <a:off x="5125753" y="6090382"/>
                <a:ext cx="86040" cy="71280"/>
              </p14:xfrm>
            </p:contentPart>
          </mc:Choice>
          <mc:Fallback xmlns="">
            <p:pic>
              <p:nvPicPr>
                <p:cNvPr id="13416" name="잉크 13415">
                  <a:extLst>
                    <a:ext uri="{FF2B5EF4-FFF2-40B4-BE49-F238E27FC236}">
                      <a16:creationId xmlns:a16="http://schemas.microsoft.com/office/drawing/2014/main" id="{DDD884F7-0559-D61F-0845-FD24637A25B4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5116753" y="6081382"/>
                  <a:ext cx="10368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3417" name="잉크 13416">
                  <a:extLst>
                    <a:ext uri="{FF2B5EF4-FFF2-40B4-BE49-F238E27FC236}">
                      <a16:creationId xmlns:a16="http://schemas.microsoft.com/office/drawing/2014/main" id="{176A4009-31FF-80EF-0FF0-EE5F67392788}"/>
                    </a:ext>
                  </a:extLst>
                </p14:cNvPr>
                <p14:cNvContentPartPr/>
                <p14:nvPr/>
              </p14:nvContentPartPr>
              <p14:xfrm>
                <a:off x="5199913" y="6046822"/>
                <a:ext cx="48240" cy="122040"/>
              </p14:xfrm>
            </p:contentPart>
          </mc:Choice>
          <mc:Fallback xmlns="">
            <p:pic>
              <p:nvPicPr>
                <p:cNvPr id="13417" name="잉크 13416">
                  <a:extLst>
                    <a:ext uri="{FF2B5EF4-FFF2-40B4-BE49-F238E27FC236}">
                      <a16:creationId xmlns:a16="http://schemas.microsoft.com/office/drawing/2014/main" id="{176A4009-31FF-80EF-0FF0-EE5F67392788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5191273" y="6038182"/>
                  <a:ext cx="6588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3418" name="잉크 13417">
                  <a:extLst>
                    <a:ext uri="{FF2B5EF4-FFF2-40B4-BE49-F238E27FC236}">
                      <a16:creationId xmlns:a16="http://schemas.microsoft.com/office/drawing/2014/main" id="{9B24D15F-129A-31D8-9ED1-CBC4CFDC00BB}"/>
                    </a:ext>
                  </a:extLst>
                </p14:cNvPr>
                <p14:cNvContentPartPr/>
                <p14:nvPr/>
              </p14:nvContentPartPr>
              <p14:xfrm>
                <a:off x="5271913" y="6038902"/>
                <a:ext cx="93960" cy="69840"/>
              </p14:xfrm>
            </p:contentPart>
          </mc:Choice>
          <mc:Fallback xmlns="">
            <p:pic>
              <p:nvPicPr>
                <p:cNvPr id="13418" name="잉크 13417">
                  <a:extLst>
                    <a:ext uri="{FF2B5EF4-FFF2-40B4-BE49-F238E27FC236}">
                      <a16:creationId xmlns:a16="http://schemas.microsoft.com/office/drawing/2014/main" id="{9B24D15F-129A-31D8-9ED1-CBC4CFDC00BB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5263273" y="6029902"/>
                  <a:ext cx="11160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3419" name="잉크 13418">
                  <a:extLst>
                    <a:ext uri="{FF2B5EF4-FFF2-40B4-BE49-F238E27FC236}">
                      <a16:creationId xmlns:a16="http://schemas.microsoft.com/office/drawing/2014/main" id="{4F0CE4AD-52F3-42DC-3F92-B837032098BC}"/>
                    </a:ext>
                  </a:extLst>
                </p14:cNvPr>
                <p14:cNvContentPartPr/>
                <p14:nvPr/>
              </p14:nvContentPartPr>
              <p14:xfrm>
                <a:off x="5326273" y="6114862"/>
                <a:ext cx="81720" cy="85320"/>
              </p14:xfrm>
            </p:contentPart>
          </mc:Choice>
          <mc:Fallback xmlns="">
            <p:pic>
              <p:nvPicPr>
                <p:cNvPr id="13419" name="잉크 13418">
                  <a:extLst>
                    <a:ext uri="{FF2B5EF4-FFF2-40B4-BE49-F238E27FC236}">
                      <a16:creationId xmlns:a16="http://schemas.microsoft.com/office/drawing/2014/main" id="{4F0CE4AD-52F3-42DC-3F92-B837032098BC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5317633" y="6106222"/>
                  <a:ext cx="9936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3420" name="잉크 13419">
                  <a:extLst>
                    <a:ext uri="{FF2B5EF4-FFF2-40B4-BE49-F238E27FC236}">
                      <a16:creationId xmlns:a16="http://schemas.microsoft.com/office/drawing/2014/main" id="{3C858ECC-4481-33C7-B892-70D14461FB9C}"/>
                    </a:ext>
                  </a:extLst>
                </p14:cNvPr>
                <p14:cNvContentPartPr/>
                <p14:nvPr/>
              </p14:nvContentPartPr>
              <p14:xfrm>
                <a:off x="5436793" y="5996422"/>
                <a:ext cx="127440" cy="114120"/>
              </p14:xfrm>
            </p:contentPart>
          </mc:Choice>
          <mc:Fallback xmlns="">
            <p:pic>
              <p:nvPicPr>
                <p:cNvPr id="13420" name="잉크 13419">
                  <a:extLst>
                    <a:ext uri="{FF2B5EF4-FFF2-40B4-BE49-F238E27FC236}">
                      <a16:creationId xmlns:a16="http://schemas.microsoft.com/office/drawing/2014/main" id="{3C858ECC-4481-33C7-B892-70D14461FB9C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5427793" y="5987422"/>
                  <a:ext cx="14508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3421" name="잉크 13420">
                  <a:extLst>
                    <a:ext uri="{FF2B5EF4-FFF2-40B4-BE49-F238E27FC236}">
                      <a16:creationId xmlns:a16="http://schemas.microsoft.com/office/drawing/2014/main" id="{CD1AA7AE-5F6A-3246-670D-EDC476429D88}"/>
                    </a:ext>
                  </a:extLst>
                </p14:cNvPr>
                <p14:cNvContentPartPr/>
                <p14:nvPr/>
              </p14:nvContentPartPr>
              <p14:xfrm>
                <a:off x="5518873" y="5960062"/>
                <a:ext cx="106920" cy="110520"/>
              </p14:xfrm>
            </p:contentPart>
          </mc:Choice>
          <mc:Fallback xmlns="">
            <p:pic>
              <p:nvPicPr>
                <p:cNvPr id="13421" name="잉크 13420">
                  <a:extLst>
                    <a:ext uri="{FF2B5EF4-FFF2-40B4-BE49-F238E27FC236}">
                      <a16:creationId xmlns:a16="http://schemas.microsoft.com/office/drawing/2014/main" id="{CD1AA7AE-5F6A-3246-670D-EDC476429D88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5510233" y="5951422"/>
                  <a:ext cx="12456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3422" name="잉크 13421">
                  <a:extLst>
                    <a:ext uri="{FF2B5EF4-FFF2-40B4-BE49-F238E27FC236}">
                      <a16:creationId xmlns:a16="http://schemas.microsoft.com/office/drawing/2014/main" id="{5D6E4CF0-6F00-14EA-DDE7-09C08BA3CA5A}"/>
                    </a:ext>
                  </a:extLst>
                </p14:cNvPr>
                <p14:cNvContentPartPr/>
                <p14:nvPr/>
              </p14:nvContentPartPr>
              <p14:xfrm>
                <a:off x="5611753" y="5985622"/>
                <a:ext cx="57240" cy="83520"/>
              </p14:xfrm>
            </p:contentPart>
          </mc:Choice>
          <mc:Fallback xmlns="">
            <p:pic>
              <p:nvPicPr>
                <p:cNvPr id="13422" name="잉크 13421">
                  <a:extLst>
                    <a:ext uri="{FF2B5EF4-FFF2-40B4-BE49-F238E27FC236}">
                      <a16:creationId xmlns:a16="http://schemas.microsoft.com/office/drawing/2014/main" id="{5D6E4CF0-6F00-14EA-DDE7-09C08BA3CA5A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5603113" y="5976982"/>
                  <a:ext cx="7488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3423" name="잉크 13422">
                  <a:extLst>
                    <a:ext uri="{FF2B5EF4-FFF2-40B4-BE49-F238E27FC236}">
                      <a16:creationId xmlns:a16="http://schemas.microsoft.com/office/drawing/2014/main" id="{8EAE9091-8B7D-0AF2-95D1-E3FC07F43715}"/>
                    </a:ext>
                  </a:extLst>
                </p14:cNvPr>
                <p14:cNvContentPartPr/>
                <p14:nvPr/>
              </p14:nvContentPartPr>
              <p14:xfrm>
                <a:off x="5636953" y="5951062"/>
                <a:ext cx="114120" cy="92880"/>
              </p14:xfrm>
            </p:contentPart>
          </mc:Choice>
          <mc:Fallback xmlns="">
            <p:pic>
              <p:nvPicPr>
                <p:cNvPr id="13423" name="잉크 13422">
                  <a:extLst>
                    <a:ext uri="{FF2B5EF4-FFF2-40B4-BE49-F238E27FC236}">
                      <a16:creationId xmlns:a16="http://schemas.microsoft.com/office/drawing/2014/main" id="{8EAE9091-8B7D-0AF2-95D1-E3FC07F43715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5628313" y="5942062"/>
                  <a:ext cx="13176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3424" name="잉크 13423">
                  <a:extLst>
                    <a:ext uri="{FF2B5EF4-FFF2-40B4-BE49-F238E27FC236}">
                      <a16:creationId xmlns:a16="http://schemas.microsoft.com/office/drawing/2014/main" id="{89D35A11-408E-B7A1-DA97-48B1CB849741}"/>
                    </a:ext>
                  </a:extLst>
                </p14:cNvPr>
                <p14:cNvContentPartPr/>
                <p14:nvPr/>
              </p14:nvContentPartPr>
              <p14:xfrm>
                <a:off x="5739193" y="5893462"/>
                <a:ext cx="80280" cy="106200"/>
              </p14:xfrm>
            </p:contentPart>
          </mc:Choice>
          <mc:Fallback xmlns="">
            <p:pic>
              <p:nvPicPr>
                <p:cNvPr id="13424" name="잉크 13423">
                  <a:extLst>
                    <a:ext uri="{FF2B5EF4-FFF2-40B4-BE49-F238E27FC236}">
                      <a16:creationId xmlns:a16="http://schemas.microsoft.com/office/drawing/2014/main" id="{89D35A11-408E-B7A1-DA97-48B1CB849741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5730193" y="5884462"/>
                  <a:ext cx="9792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3425" name="잉크 13424">
                  <a:extLst>
                    <a:ext uri="{FF2B5EF4-FFF2-40B4-BE49-F238E27FC236}">
                      <a16:creationId xmlns:a16="http://schemas.microsoft.com/office/drawing/2014/main" id="{D05E019C-4871-D1EF-0BAD-ABF8E1ED3465}"/>
                    </a:ext>
                  </a:extLst>
                </p14:cNvPr>
                <p14:cNvContentPartPr/>
                <p14:nvPr/>
              </p14:nvContentPartPr>
              <p14:xfrm>
                <a:off x="5809393" y="5889502"/>
                <a:ext cx="54360" cy="74520"/>
              </p14:xfrm>
            </p:contentPart>
          </mc:Choice>
          <mc:Fallback xmlns="">
            <p:pic>
              <p:nvPicPr>
                <p:cNvPr id="13425" name="잉크 13424">
                  <a:extLst>
                    <a:ext uri="{FF2B5EF4-FFF2-40B4-BE49-F238E27FC236}">
                      <a16:creationId xmlns:a16="http://schemas.microsoft.com/office/drawing/2014/main" id="{D05E019C-4871-D1EF-0BAD-ABF8E1ED3465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5800753" y="5880502"/>
                  <a:ext cx="7200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3426" name="잉크 13425">
                  <a:extLst>
                    <a:ext uri="{FF2B5EF4-FFF2-40B4-BE49-F238E27FC236}">
                      <a16:creationId xmlns:a16="http://schemas.microsoft.com/office/drawing/2014/main" id="{819FA080-8725-C636-F2F2-003C56F8E87E}"/>
                    </a:ext>
                  </a:extLst>
                </p14:cNvPr>
                <p14:cNvContentPartPr/>
                <p14:nvPr/>
              </p14:nvContentPartPr>
              <p14:xfrm>
                <a:off x="5828473" y="5997502"/>
                <a:ext cx="84960" cy="67680"/>
              </p14:xfrm>
            </p:contentPart>
          </mc:Choice>
          <mc:Fallback xmlns="">
            <p:pic>
              <p:nvPicPr>
                <p:cNvPr id="13426" name="잉크 13425">
                  <a:extLst>
                    <a:ext uri="{FF2B5EF4-FFF2-40B4-BE49-F238E27FC236}">
                      <a16:creationId xmlns:a16="http://schemas.microsoft.com/office/drawing/2014/main" id="{819FA080-8725-C636-F2F2-003C56F8E87E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5819833" y="5988862"/>
                  <a:ext cx="10260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3427" name="잉크 13426">
                  <a:extLst>
                    <a:ext uri="{FF2B5EF4-FFF2-40B4-BE49-F238E27FC236}">
                      <a16:creationId xmlns:a16="http://schemas.microsoft.com/office/drawing/2014/main" id="{EFC82623-F1C5-B16A-E55B-F268466E9059}"/>
                    </a:ext>
                  </a:extLst>
                </p14:cNvPr>
                <p14:cNvContentPartPr/>
                <p14:nvPr/>
              </p14:nvContentPartPr>
              <p14:xfrm>
                <a:off x="5882833" y="5895982"/>
                <a:ext cx="97920" cy="90000"/>
              </p14:xfrm>
            </p:contentPart>
          </mc:Choice>
          <mc:Fallback xmlns="">
            <p:pic>
              <p:nvPicPr>
                <p:cNvPr id="13427" name="잉크 13426">
                  <a:extLst>
                    <a:ext uri="{FF2B5EF4-FFF2-40B4-BE49-F238E27FC236}">
                      <a16:creationId xmlns:a16="http://schemas.microsoft.com/office/drawing/2014/main" id="{EFC82623-F1C5-B16A-E55B-F268466E9059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5873833" y="5887342"/>
                  <a:ext cx="11556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3428" name="잉크 13427">
                  <a:extLst>
                    <a:ext uri="{FF2B5EF4-FFF2-40B4-BE49-F238E27FC236}">
                      <a16:creationId xmlns:a16="http://schemas.microsoft.com/office/drawing/2014/main" id="{2CCDF563-5C31-863B-7292-5058A366E97A}"/>
                    </a:ext>
                  </a:extLst>
                </p14:cNvPr>
                <p14:cNvContentPartPr/>
                <p14:nvPr/>
              </p14:nvContentPartPr>
              <p14:xfrm>
                <a:off x="5942953" y="5872582"/>
                <a:ext cx="40320" cy="68040"/>
              </p14:xfrm>
            </p:contentPart>
          </mc:Choice>
          <mc:Fallback xmlns="">
            <p:pic>
              <p:nvPicPr>
                <p:cNvPr id="13428" name="잉크 13427">
                  <a:extLst>
                    <a:ext uri="{FF2B5EF4-FFF2-40B4-BE49-F238E27FC236}">
                      <a16:creationId xmlns:a16="http://schemas.microsoft.com/office/drawing/2014/main" id="{2CCDF563-5C31-863B-7292-5058A366E97A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5933953" y="5863942"/>
                  <a:ext cx="5796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3429" name="잉크 13428">
                  <a:extLst>
                    <a:ext uri="{FF2B5EF4-FFF2-40B4-BE49-F238E27FC236}">
                      <a16:creationId xmlns:a16="http://schemas.microsoft.com/office/drawing/2014/main" id="{AC395BF8-B144-72D4-EA02-1D807B84A7D2}"/>
                    </a:ext>
                  </a:extLst>
                </p14:cNvPr>
                <p14:cNvContentPartPr/>
                <p14:nvPr/>
              </p14:nvContentPartPr>
              <p14:xfrm>
                <a:off x="6011353" y="5875102"/>
                <a:ext cx="98640" cy="73080"/>
              </p14:xfrm>
            </p:contentPart>
          </mc:Choice>
          <mc:Fallback xmlns="">
            <p:pic>
              <p:nvPicPr>
                <p:cNvPr id="13429" name="잉크 13428">
                  <a:extLst>
                    <a:ext uri="{FF2B5EF4-FFF2-40B4-BE49-F238E27FC236}">
                      <a16:creationId xmlns:a16="http://schemas.microsoft.com/office/drawing/2014/main" id="{AC395BF8-B144-72D4-EA02-1D807B84A7D2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6002353" y="5866462"/>
                  <a:ext cx="11628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3431" name="잉크 13430">
                  <a:extLst>
                    <a:ext uri="{FF2B5EF4-FFF2-40B4-BE49-F238E27FC236}">
                      <a16:creationId xmlns:a16="http://schemas.microsoft.com/office/drawing/2014/main" id="{C25CD7FF-A93E-BD84-EA1A-E81323555AFC}"/>
                    </a:ext>
                  </a:extLst>
                </p14:cNvPr>
                <p14:cNvContentPartPr/>
                <p14:nvPr/>
              </p14:nvContentPartPr>
              <p14:xfrm>
                <a:off x="4895353" y="6493222"/>
                <a:ext cx="80280" cy="110880"/>
              </p14:xfrm>
            </p:contentPart>
          </mc:Choice>
          <mc:Fallback xmlns="">
            <p:pic>
              <p:nvPicPr>
                <p:cNvPr id="13431" name="잉크 13430">
                  <a:extLst>
                    <a:ext uri="{FF2B5EF4-FFF2-40B4-BE49-F238E27FC236}">
                      <a16:creationId xmlns:a16="http://schemas.microsoft.com/office/drawing/2014/main" id="{C25CD7FF-A93E-BD84-EA1A-E81323555AFC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4886353" y="6484222"/>
                  <a:ext cx="9792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3432" name="잉크 13431">
                  <a:extLst>
                    <a:ext uri="{FF2B5EF4-FFF2-40B4-BE49-F238E27FC236}">
                      <a16:creationId xmlns:a16="http://schemas.microsoft.com/office/drawing/2014/main" id="{3FB95FCB-1117-1913-BF93-2D7AD76D4AA7}"/>
                    </a:ext>
                  </a:extLst>
                </p14:cNvPr>
                <p14:cNvContentPartPr/>
                <p14:nvPr/>
              </p14:nvContentPartPr>
              <p14:xfrm>
                <a:off x="4966273" y="6478102"/>
                <a:ext cx="79560" cy="100440"/>
              </p14:xfrm>
            </p:contentPart>
          </mc:Choice>
          <mc:Fallback xmlns="">
            <p:pic>
              <p:nvPicPr>
                <p:cNvPr id="13432" name="잉크 13431">
                  <a:extLst>
                    <a:ext uri="{FF2B5EF4-FFF2-40B4-BE49-F238E27FC236}">
                      <a16:creationId xmlns:a16="http://schemas.microsoft.com/office/drawing/2014/main" id="{3FB95FCB-1117-1913-BF93-2D7AD76D4AA7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4957273" y="6469102"/>
                  <a:ext cx="9720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3433" name="잉크 13432">
                  <a:extLst>
                    <a:ext uri="{FF2B5EF4-FFF2-40B4-BE49-F238E27FC236}">
                      <a16:creationId xmlns:a16="http://schemas.microsoft.com/office/drawing/2014/main" id="{6C557637-98FD-EA25-98F4-2AF0BD919EF1}"/>
                    </a:ext>
                  </a:extLst>
                </p14:cNvPr>
                <p14:cNvContentPartPr/>
                <p14:nvPr/>
              </p14:nvContentPartPr>
              <p14:xfrm>
                <a:off x="5044033" y="6447862"/>
                <a:ext cx="68400" cy="88560"/>
              </p14:xfrm>
            </p:contentPart>
          </mc:Choice>
          <mc:Fallback xmlns="">
            <p:pic>
              <p:nvPicPr>
                <p:cNvPr id="13433" name="잉크 13432">
                  <a:extLst>
                    <a:ext uri="{FF2B5EF4-FFF2-40B4-BE49-F238E27FC236}">
                      <a16:creationId xmlns:a16="http://schemas.microsoft.com/office/drawing/2014/main" id="{6C557637-98FD-EA25-98F4-2AF0BD919EF1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5035393" y="6439222"/>
                  <a:ext cx="8604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3434" name="잉크 13433">
                  <a:extLst>
                    <a:ext uri="{FF2B5EF4-FFF2-40B4-BE49-F238E27FC236}">
                      <a16:creationId xmlns:a16="http://schemas.microsoft.com/office/drawing/2014/main" id="{05BDA3E2-E7B9-9346-4566-A0E00307FAA6}"/>
                    </a:ext>
                  </a:extLst>
                </p14:cNvPr>
                <p14:cNvContentPartPr/>
                <p14:nvPr/>
              </p14:nvContentPartPr>
              <p14:xfrm>
                <a:off x="5105233" y="6449662"/>
                <a:ext cx="42840" cy="78480"/>
              </p14:xfrm>
            </p:contentPart>
          </mc:Choice>
          <mc:Fallback xmlns="">
            <p:pic>
              <p:nvPicPr>
                <p:cNvPr id="13434" name="잉크 13433">
                  <a:extLst>
                    <a:ext uri="{FF2B5EF4-FFF2-40B4-BE49-F238E27FC236}">
                      <a16:creationId xmlns:a16="http://schemas.microsoft.com/office/drawing/2014/main" id="{05BDA3E2-E7B9-9346-4566-A0E00307FAA6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5096233" y="6440662"/>
                  <a:ext cx="6048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3435" name="잉크 13434">
                  <a:extLst>
                    <a:ext uri="{FF2B5EF4-FFF2-40B4-BE49-F238E27FC236}">
                      <a16:creationId xmlns:a16="http://schemas.microsoft.com/office/drawing/2014/main" id="{F689C010-7597-987C-4532-EBD3F8C27C93}"/>
                    </a:ext>
                  </a:extLst>
                </p14:cNvPr>
                <p14:cNvContentPartPr/>
                <p14:nvPr/>
              </p14:nvContentPartPr>
              <p14:xfrm>
                <a:off x="5158153" y="6396022"/>
                <a:ext cx="80280" cy="104760"/>
              </p14:xfrm>
            </p:contentPart>
          </mc:Choice>
          <mc:Fallback xmlns="">
            <p:pic>
              <p:nvPicPr>
                <p:cNvPr id="13435" name="잉크 13434">
                  <a:extLst>
                    <a:ext uri="{FF2B5EF4-FFF2-40B4-BE49-F238E27FC236}">
                      <a16:creationId xmlns:a16="http://schemas.microsoft.com/office/drawing/2014/main" id="{F689C010-7597-987C-4532-EBD3F8C27C93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5149153" y="6387382"/>
                  <a:ext cx="9792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3436" name="잉크 13435">
                  <a:extLst>
                    <a:ext uri="{FF2B5EF4-FFF2-40B4-BE49-F238E27FC236}">
                      <a16:creationId xmlns:a16="http://schemas.microsoft.com/office/drawing/2014/main" id="{E6EFEB5F-547D-3B33-F4B4-4135AC6CDBBD}"/>
                    </a:ext>
                  </a:extLst>
                </p14:cNvPr>
                <p14:cNvContentPartPr/>
                <p14:nvPr/>
              </p14:nvContentPartPr>
              <p14:xfrm>
                <a:off x="5248153" y="6387022"/>
                <a:ext cx="68400" cy="74160"/>
              </p14:xfrm>
            </p:contentPart>
          </mc:Choice>
          <mc:Fallback xmlns="">
            <p:pic>
              <p:nvPicPr>
                <p:cNvPr id="13436" name="잉크 13435">
                  <a:extLst>
                    <a:ext uri="{FF2B5EF4-FFF2-40B4-BE49-F238E27FC236}">
                      <a16:creationId xmlns:a16="http://schemas.microsoft.com/office/drawing/2014/main" id="{E6EFEB5F-547D-3B33-F4B4-4135AC6CDBBD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5239153" y="6378382"/>
                  <a:ext cx="8604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3437" name="잉크 13436">
                  <a:extLst>
                    <a:ext uri="{FF2B5EF4-FFF2-40B4-BE49-F238E27FC236}">
                      <a16:creationId xmlns:a16="http://schemas.microsoft.com/office/drawing/2014/main" id="{13EC8739-F025-F58D-807D-9682B43F1C4B}"/>
                    </a:ext>
                  </a:extLst>
                </p14:cNvPr>
                <p14:cNvContentPartPr/>
                <p14:nvPr/>
              </p14:nvContentPartPr>
              <p14:xfrm>
                <a:off x="5315113" y="6351742"/>
                <a:ext cx="102960" cy="111600"/>
              </p14:xfrm>
            </p:contentPart>
          </mc:Choice>
          <mc:Fallback xmlns="">
            <p:pic>
              <p:nvPicPr>
                <p:cNvPr id="13437" name="잉크 13436">
                  <a:extLst>
                    <a:ext uri="{FF2B5EF4-FFF2-40B4-BE49-F238E27FC236}">
                      <a16:creationId xmlns:a16="http://schemas.microsoft.com/office/drawing/2014/main" id="{13EC8739-F025-F58D-807D-9682B43F1C4B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5306113" y="6342742"/>
                  <a:ext cx="12060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3438" name="잉크 13437">
                  <a:extLst>
                    <a:ext uri="{FF2B5EF4-FFF2-40B4-BE49-F238E27FC236}">
                      <a16:creationId xmlns:a16="http://schemas.microsoft.com/office/drawing/2014/main" id="{2B704745-938C-FD7E-738A-A1A09D4056B3}"/>
                    </a:ext>
                  </a:extLst>
                </p14:cNvPr>
                <p14:cNvContentPartPr/>
                <p14:nvPr/>
              </p14:nvContentPartPr>
              <p14:xfrm>
                <a:off x="5395753" y="6321862"/>
                <a:ext cx="61200" cy="44640"/>
              </p14:xfrm>
            </p:contentPart>
          </mc:Choice>
          <mc:Fallback xmlns="">
            <p:pic>
              <p:nvPicPr>
                <p:cNvPr id="13438" name="잉크 13437">
                  <a:extLst>
                    <a:ext uri="{FF2B5EF4-FFF2-40B4-BE49-F238E27FC236}">
                      <a16:creationId xmlns:a16="http://schemas.microsoft.com/office/drawing/2014/main" id="{2B704745-938C-FD7E-738A-A1A09D4056B3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5386753" y="6313222"/>
                  <a:ext cx="7884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3439" name="잉크 13438">
                  <a:extLst>
                    <a:ext uri="{FF2B5EF4-FFF2-40B4-BE49-F238E27FC236}">
                      <a16:creationId xmlns:a16="http://schemas.microsoft.com/office/drawing/2014/main" id="{90AE32A5-1327-07A4-F322-F2334EFCECE1}"/>
                    </a:ext>
                  </a:extLst>
                </p14:cNvPr>
                <p14:cNvContentPartPr/>
                <p14:nvPr/>
              </p14:nvContentPartPr>
              <p14:xfrm>
                <a:off x="5423833" y="6374422"/>
                <a:ext cx="30240" cy="14040"/>
              </p14:xfrm>
            </p:contentPart>
          </mc:Choice>
          <mc:Fallback xmlns="">
            <p:pic>
              <p:nvPicPr>
                <p:cNvPr id="13439" name="잉크 13438">
                  <a:extLst>
                    <a:ext uri="{FF2B5EF4-FFF2-40B4-BE49-F238E27FC236}">
                      <a16:creationId xmlns:a16="http://schemas.microsoft.com/office/drawing/2014/main" id="{90AE32A5-1327-07A4-F322-F2334EFCECE1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5415193" y="6365422"/>
                  <a:ext cx="4788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3440" name="잉크 13439">
                  <a:extLst>
                    <a:ext uri="{FF2B5EF4-FFF2-40B4-BE49-F238E27FC236}">
                      <a16:creationId xmlns:a16="http://schemas.microsoft.com/office/drawing/2014/main" id="{051AD43C-A612-2B7E-DD2B-6D010E7896E8}"/>
                    </a:ext>
                  </a:extLst>
                </p14:cNvPr>
                <p14:cNvContentPartPr/>
                <p14:nvPr/>
              </p14:nvContentPartPr>
              <p14:xfrm>
                <a:off x="5443993" y="6398902"/>
                <a:ext cx="86760" cy="38880"/>
              </p14:xfrm>
            </p:contentPart>
          </mc:Choice>
          <mc:Fallback xmlns="">
            <p:pic>
              <p:nvPicPr>
                <p:cNvPr id="13440" name="잉크 13439">
                  <a:extLst>
                    <a:ext uri="{FF2B5EF4-FFF2-40B4-BE49-F238E27FC236}">
                      <a16:creationId xmlns:a16="http://schemas.microsoft.com/office/drawing/2014/main" id="{051AD43C-A612-2B7E-DD2B-6D010E7896E8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5434993" y="6389902"/>
                  <a:ext cx="10440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3441" name="잉크 13440">
                  <a:extLst>
                    <a:ext uri="{FF2B5EF4-FFF2-40B4-BE49-F238E27FC236}">
                      <a16:creationId xmlns:a16="http://schemas.microsoft.com/office/drawing/2014/main" id="{083CC3C7-62CC-6222-7ECD-30FD7B3CB069}"/>
                    </a:ext>
                  </a:extLst>
                </p14:cNvPr>
                <p14:cNvContentPartPr/>
                <p14:nvPr/>
              </p14:nvContentPartPr>
              <p14:xfrm>
                <a:off x="5519953" y="6259942"/>
                <a:ext cx="109440" cy="102600"/>
              </p14:xfrm>
            </p:contentPart>
          </mc:Choice>
          <mc:Fallback xmlns="">
            <p:pic>
              <p:nvPicPr>
                <p:cNvPr id="13441" name="잉크 13440">
                  <a:extLst>
                    <a:ext uri="{FF2B5EF4-FFF2-40B4-BE49-F238E27FC236}">
                      <a16:creationId xmlns:a16="http://schemas.microsoft.com/office/drawing/2014/main" id="{083CC3C7-62CC-6222-7ECD-30FD7B3CB069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5510953" y="6250942"/>
                  <a:ext cx="12708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3442" name="잉크 13441">
                  <a:extLst>
                    <a:ext uri="{FF2B5EF4-FFF2-40B4-BE49-F238E27FC236}">
                      <a16:creationId xmlns:a16="http://schemas.microsoft.com/office/drawing/2014/main" id="{5355BFBA-F14A-6392-21FA-BB2E89D6F28F}"/>
                    </a:ext>
                  </a:extLst>
                </p14:cNvPr>
                <p14:cNvContentPartPr/>
                <p14:nvPr/>
              </p14:nvContentPartPr>
              <p14:xfrm>
                <a:off x="5611393" y="6355342"/>
                <a:ext cx="27000" cy="38520"/>
              </p14:xfrm>
            </p:contentPart>
          </mc:Choice>
          <mc:Fallback xmlns="">
            <p:pic>
              <p:nvPicPr>
                <p:cNvPr id="13442" name="잉크 13441">
                  <a:extLst>
                    <a:ext uri="{FF2B5EF4-FFF2-40B4-BE49-F238E27FC236}">
                      <a16:creationId xmlns:a16="http://schemas.microsoft.com/office/drawing/2014/main" id="{5355BFBA-F14A-6392-21FA-BB2E89D6F28F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5602393" y="6346702"/>
                  <a:ext cx="4464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3443" name="잉크 13442">
                  <a:extLst>
                    <a:ext uri="{FF2B5EF4-FFF2-40B4-BE49-F238E27FC236}">
                      <a16:creationId xmlns:a16="http://schemas.microsoft.com/office/drawing/2014/main" id="{DD93818B-075F-58FB-9877-41526F90A70B}"/>
                    </a:ext>
                  </a:extLst>
                </p14:cNvPr>
                <p14:cNvContentPartPr/>
                <p14:nvPr/>
              </p14:nvContentPartPr>
              <p14:xfrm>
                <a:off x="5624713" y="6368662"/>
                <a:ext cx="59400" cy="53640"/>
              </p14:xfrm>
            </p:contentPart>
          </mc:Choice>
          <mc:Fallback xmlns="">
            <p:pic>
              <p:nvPicPr>
                <p:cNvPr id="13443" name="잉크 13442">
                  <a:extLst>
                    <a:ext uri="{FF2B5EF4-FFF2-40B4-BE49-F238E27FC236}">
                      <a16:creationId xmlns:a16="http://schemas.microsoft.com/office/drawing/2014/main" id="{DD93818B-075F-58FB-9877-41526F90A70B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5616073" y="6360022"/>
                  <a:ext cx="7704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3444" name="잉크 13443">
                  <a:extLst>
                    <a:ext uri="{FF2B5EF4-FFF2-40B4-BE49-F238E27FC236}">
                      <a16:creationId xmlns:a16="http://schemas.microsoft.com/office/drawing/2014/main" id="{A1D5E8ED-35A8-56E4-EBC7-F6B8A85D3CBA}"/>
                    </a:ext>
                  </a:extLst>
                </p14:cNvPr>
                <p14:cNvContentPartPr/>
                <p14:nvPr/>
              </p14:nvContentPartPr>
              <p14:xfrm>
                <a:off x="5658193" y="6240502"/>
                <a:ext cx="94320" cy="121680"/>
              </p14:xfrm>
            </p:contentPart>
          </mc:Choice>
          <mc:Fallback xmlns="">
            <p:pic>
              <p:nvPicPr>
                <p:cNvPr id="13444" name="잉크 13443">
                  <a:extLst>
                    <a:ext uri="{FF2B5EF4-FFF2-40B4-BE49-F238E27FC236}">
                      <a16:creationId xmlns:a16="http://schemas.microsoft.com/office/drawing/2014/main" id="{A1D5E8ED-35A8-56E4-EBC7-F6B8A85D3CBA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5649193" y="6231862"/>
                  <a:ext cx="11196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13445" name="잉크 13444">
                  <a:extLst>
                    <a:ext uri="{FF2B5EF4-FFF2-40B4-BE49-F238E27FC236}">
                      <a16:creationId xmlns:a16="http://schemas.microsoft.com/office/drawing/2014/main" id="{C80C33E5-6464-C2C0-3DC7-8ADF9B09DE9C}"/>
                    </a:ext>
                  </a:extLst>
                </p14:cNvPr>
                <p14:cNvContentPartPr/>
                <p14:nvPr/>
              </p14:nvContentPartPr>
              <p14:xfrm>
                <a:off x="5740273" y="6231142"/>
                <a:ext cx="111240" cy="94320"/>
              </p14:xfrm>
            </p:contentPart>
          </mc:Choice>
          <mc:Fallback xmlns="">
            <p:pic>
              <p:nvPicPr>
                <p:cNvPr id="13445" name="잉크 13444">
                  <a:extLst>
                    <a:ext uri="{FF2B5EF4-FFF2-40B4-BE49-F238E27FC236}">
                      <a16:creationId xmlns:a16="http://schemas.microsoft.com/office/drawing/2014/main" id="{C80C33E5-6464-C2C0-3DC7-8ADF9B09DE9C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5731633" y="6222142"/>
                  <a:ext cx="12888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13446" name="잉크 13445">
                  <a:extLst>
                    <a:ext uri="{FF2B5EF4-FFF2-40B4-BE49-F238E27FC236}">
                      <a16:creationId xmlns:a16="http://schemas.microsoft.com/office/drawing/2014/main" id="{3AE72B10-56EC-6820-F1A9-732A3342D203}"/>
                    </a:ext>
                  </a:extLst>
                </p14:cNvPr>
                <p14:cNvContentPartPr/>
                <p14:nvPr/>
              </p14:nvContentPartPr>
              <p14:xfrm>
                <a:off x="5807233" y="6186142"/>
                <a:ext cx="67680" cy="56160"/>
              </p14:xfrm>
            </p:contentPart>
          </mc:Choice>
          <mc:Fallback xmlns="">
            <p:pic>
              <p:nvPicPr>
                <p:cNvPr id="13446" name="잉크 13445">
                  <a:extLst>
                    <a:ext uri="{FF2B5EF4-FFF2-40B4-BE49-F238E27FC236}">
                      <a16:creationId xmlns:a16="http://schemas.microsoft.com/office/drawing/2014/main" id="{3AE72B10-56EC-6820-F1A9-732A3342D203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5798233" y="6177142"/>
                  <a:ext cx="8532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13447" name="잉크 13446">
                  <a:extLst>
                    <a:ext uri="{FF2B5EF4-FFF2-40B4-BE49-F238E27FC236}">
                      <a16:creationId xmlns:a16="http://schemas.microsoft.com/office/drawing/2014/main" id="{300FCB47-586F-81B5-FF2A-4AC12C63AAC1}"/>
                    </a:ext>
                  </a:extLst>
                </p14:cNvPr>
                <p14:cNvContentPartPr/>
                <p14:nvPr/>
              </p14:nvContentPartPr>
              <p14:xfrm>
                <a:off x="5867353" y="6156262"/>
                <a:ext cx="115560" cy="80280"/>
              </p14:xfrm>
            </p:contentPart>
          </mc:Choice>
          <mc:Fallback xmlns="">
            <p:pic>
              <p:nvPicPr>
                <p:cNvPr id="13447" name="잉크 13446">
                  <a:extLst>
                    <a:ext uri="{FF2B5EF4-FFF2-40B4-BE49-F238E27FC236}">
                      <a16:creationId xmlns:a16="http://schemas.microsoft.com/office/drawing/2014/main" id="{300FCB47-586F-81B5-FF2A-4AC12C63AAC1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5858353" y="6147622"/>
                  <a:ext cx="13320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13449" name="잉크 13448">
                  <a:extLst>
                    <a:ext uri="{FF2B5EF4-FFF2-40B4-BE49-F238E27FC236}">
                      <a16:creationId xmlns:a16="http://schemas.microsoft.com/office/drawing/2014/main" id="{4E01E0E2-B285-34E2-9BA5-821D0A6CE1B9}"/>
                    </a:ext>
                  </a:extLst>
                </p14:cNvPr>
                <p14:cNvContentPartPr/>
                <p14:nvPr/>
              </p14:nvContentPartPr>
              <p14:xfrm>
                <a:off x="5244193" y="6633622"/>
                <a:ext cx="84600" cy="100440"/>
              </p14:xfrm>
            </p:contentPart>
          </mc:Choice>
          <mc:Fallback xmlns="">
            <p:pic>
              <p:nvPicPr>
                <p:cNvPr id="13449" name="잉크 13448">
                  <a:extLst>
                    <a:ext uri="{FF2B5EF4-FFF2-40B4-BE49-F238E27FC236}">
                      <a16:creationId xmlns:a16="http://schemas.microsoft.com/office/drawing/2014/main" id="{4E01E0E2-B285-34E2-9BA5-821D0A6CE1B9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5235553" y="6624982"/>
                  <a:ext cx="10224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13450" name="잉크 13449">
                  <a:extLst>
                    <a:ext uri="{FF2B5EF4-FFF2-40B4-BE49-F238E27FC236}">
                      <a16:creationId xmlns:a16="http://schemas.microsoft.com/office/drawing/2014/main" id="{B4FBD3DE-FF40-DBD4-1233-3C254B7ECB20}"/>
                    </a:ext>
                  </a:extLst>
                </p14:cNvPr>
                <p14:cNvContentPartPr/>
                <p14:nvPr/>
              </p14:nvContentPartPr>
              <p14:xfrm>
                <a:off x="5329153" y="6594742"/>
                <a:ext cx="61200" cy="123120"/>
              </p14:xfrm>
            </p:contentPart>
          </mc:Choice>
          <mc:Fallback xmlns="">
            <p:pic>
              <p:nvPicPr>
                <p:cNvPr id="13450" name="잉크 13449">
                  <a:extLst>
                    <a:ext uri="{FF2B5EF4-FFF2-40B4-BE49-F238E27FC236}">
                      <a16:creationId xmlns:a16="http://schemas.microsoft.com/office/drawing/2014/main" id="{B4FBD3DE-FF40-DBD4-1233-3C254B7ECB20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5320153" y="6586102"/>
                  <a:ext cx="7884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13451" name="잉크 13450">
                  <a:extLst>
                    <a:ext uri="{FF2B5EF4-FFF2-40B4-BE49-F238E27FC236}">
                      <a16:creationId xmlns:a16="http://schemas.microsoft.com/office/drawing/2014/main" id="{F3EB8210-4C00-CA64-571A-2422A3B8B8AD}"/>
                    </a:ext>
                  </a:extLst>
                </p14:cNvPr>
                <p14:cNvContentPartPr/>
                <p14:nvPr/>
              </p14:nvContentPartPr>
              <p14:xfrm>
                <a:off x="5396473" y="6566662"/>
                <a:ext cx="48240" cy="147960"/>
              </p14:xfrm>
            </p:contentPart>
          </mc:Choice>
          <mc:Fallback xmlns="">
            <p:pic>
              <p:nvPicPr>
                <p:cNvPr id="13451" name="잉크 13450">
                  <a:extLst>
                    <a:ext uri="{FF2B5EF4-FFF2-40B4-BE49-F238E27FC236}">
                      <a16:creationId xmlns:a16="http://schemas.microsoft.com/office/drawing/2014/main" id="{F3EB8210-4C00-CA64-571A-2422A3B8B8AD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5387473" y="6557662"/>
                  <a:ext cx="6588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13452" name="잉크 13451">
                  <a:extLst>
                    <a:ext uri="{FF2B5EF4-FFF2-40B4-BE49-F238E27FC236}">
                      <a16:creationId xmlns:a16="http://schemas.microsoft.com/office/drawing/2014/main" id="{A2857CBA-4AB5-93FE-22E4-DA55A41008C8}"/>
                    </a:ext>
                  </a:extLst>
                </p14:cNvPr>
                <p14:cNvContentPartPr/>
                <p14:nvPr/>
              </p14:nvContentPartPr>
              <p14:xfrm>
                <a:off x="5433913" y="6557302"/>
                <a:ext cx="83520" cy="137520"/>
              </p14:xfrm>
            </p:contentPart>
          </mc:Choice>
          <mc:Fallback xmlns="">
            <p:pic>
              <p:nvPicPr>
                <p:cNvPr id="13452" name="잉크 13451">
                  <a:extLst>
                    <a:ext uri="{FF2B5EF4-FFF2-40B4-BE49-F238E27FC236}">
                      <a16:creationId xmlns:a16="http://schemas.microsoft.com/office/drawing/2014/main" id="{A2857CBA-4AB5-93FE-22E4-DA55A41008C8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5424913" y="6548662"/>
                  <a:ext cx="10116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13453" name="잉크 13452">
                  <a:extLst>
                    <a:ext uri="{FF2B5EF4-FFF2-40B4-BE49-F238E27FC236}">
                      <a16:creationId xmlns:a16="http://schemas.microsoft.com/office/drawing/2014/main" id="{78951E71-1769-A7CF-83A0-2939A07B5D0A}"/>
                    </a:ext>
                  </a:extLst>
                </p14:cNvPr>
                <p14:cNvContentPartPr/>
                <p14:nvPr/>
              </p14:nvContentPartPr>
              <p14:xfrm>
                <a:off x="5498713" y="6572782"/>
                <a:ext cx="77760" cy="87480"/>
              </p14:xfrm>
            </p:contentPart>
          </mc:Choice>
          <mc:Fallback xmlns="">
            <p:pic>
              <p:nvPicPr>
                <p:cNvPr id="13453" name="잉크 13452">
                  <a:extLst>
                    <a:ext uri="{FF2B5EF4-FFF2-40B4-BE49-F238E27FC236}">
                      <a16:creationId xmlns:a16="http://schemas.microsoft.com/office/drawing/2014/main" id="{78951E71-1769-A7CF-83A0-2939A07B5D0A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5490073" y="6564142"/>
                  <a:ext cx="9540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13454" name="잉크 13453">
                  <a:extLst>
                    <a:ext uri="{FF2B5EF4-FFF2-40B4-BE49-F238E27FC236}">
                      <a16:creationId xmlns:a16="http://schemas.microsoft.com/office/drawing/2014/main" id="{D4C7A3B8-B2A3-1CB6-46E3-4159E2F22EAD}"/>
                    </a:ext>
                  </a:extLst>
                </p14:cNvPr>
                <p14:cNvContentPartPr/>
                <p14:nvPr/>
              </p14:nvContentPartPr>
              <p14:xfrm>
                <a:off x="5560273" y="6515182"/>
                <a:ext cx="156600" cy="97560"/>
              </p14:xfrm>
            </p:contentPart>
          </mc:Choice>
          <mc:Fallback xmlns="">
            <p:pic>
              <p:nvPicPr>
                <p:cNvPr id="13454" name="잉크 13453">
                  <a:extLst>
                    <a:ext uri="{FF2B5EF4-FFF2-40B4-BE49-F238E27FC236}">
                      <a16:creationId xmlns:a16="http://schemas.microsoft.com/office/drawing/2014/main" id="{D4C7A3B8-B2A3-1CB6-46E3-4159E2F22EAD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5551633" y="6506542"/>
                  <a:ext cx="17424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13455" name="잉크 13454">
                  <a:extLst>
                    <a:ext uri="{FF2B5EF4-FFF2-40B4-BE49-F238E27FC236}">
                      <a16:creationId xmlns:a16="http://schemas.microsoft.com/office/drawing/2014/main" id="{FCE2C6D7-32B1-17B2-3381-D21B6E630803}"/>
                    </a:ext>
                  </a:extLst>
                </p14:cNvPr>
                <p14:cNvContentPartPr/>
                <p14:nvPr/>
              </p14:nvContentPartPr>
              <p14:xfrm>
                <a:off x="5676193" y="6571702"/>
                <a:ext cx="64440" cy="75960"/>
              </p14:xfrm>
            </p:contentPart>
          </mc:Choice>
          <mc:Fallback xmlns="">
            <p:pic>
              <p:nvPicPr>
                <p:cNvPr id="13455" name="잉크 13454">
                  <a:extLst>
                    <a:ext uri="{FF2B5EF4-FFF2-40B4-BE49-F238E27FC236}">
                      <a16:creationId xmlns:a16="http://schemas.microsoft.com/office/drawing/2014/main" id="{FCE2C6D7-32B1-17B2-3381-D21B6E630803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5667193" y="6563062"/>
                  <a:ext cx="8208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13456" name="잉크 13455">
                  <a:extLst>
                    <a:ext uri="{FF2B5EF4-FFF2-40B4-BE49-F238E27FC236}">
                      <a16:creationId xmlns:a16="http://schemas.microsoft.com/office/drawing/2014/main" id="{AFC84265-4209-784B-A6A1-990222CD7AC2}"/>
                    </a:ext>
                  </a:extLst>
                </p14:cNvPr>
                <p14:cNvContentPartPr/>
                <p14:nvPr/>
              </p14:nvContentPartPr>
              <p14:xfrm>
                <a:off x="5744593" y="6461182"/>
                <a:ext cx="71280" cy="86400"/>
              </p14:xfrm>
            </p:contentPart>
          </mc:Choice>
          <mc:Fallback xmlns="">
            <p:pic>
              <p:nvPicPr>
                <p:cNvPr id="13456" name="잉크 13455">
                  <a:extLst>
                    <a:ext uri="{FF2B5EF4-FFF2-40B4-BE49-F238E27FC236}">
                      <a16:creationId xmlns:a16="http://schemas.microsoft.com/office/drawing/2014/main" id="{AFC84265-4209-784B-A6A1-990222CD7AC2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5735593" y="6452542"/>
                  <a:ext cx="8892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13457" name="잉크 13456">
                  <a:extLst>
                    <a:ext uri="{FF2B5EF4-FFF2-40B4-BE49-F238E27FC236}">
                      <a16:creationId xmlns:a16="http://schemas.microsoft.com/office/drawing/2014/main" id="{3F0F2D6D-14DE-E745-60FA-5844606CF5A2}"/>
                    </a:ext>
                  </a:extLst>
                </p14:cNvPr>
                <p14:cNvContentPartPr/>
                <p14:nvPr/>
              </p14:nvContentPartPr>
              <p14:xfrm>
                <a:off x="5814793" y="6435622"/>
                <a:ext cx="86400" cy="141120"/>
              </p14:xfrm>
            </p:contentPart>
          </mc:Choice>
          <mc:Fallback xmlns="">
            <p:pic>
              <p:nvPicPr>
                <p:cNvPr id="13457" name="잉크 13456">
                  <a:extLst>
                    <a:ext uri="{FF2B5EF4-FFF2-40B4-BE49-F238E27FC236}">
                      <a16:creationId xmlns:a16="http://schemas.microsoft.com/office/drawing/2014/main" id="{3F0F2D6D-14DE-E745-60FA-5844606CF5A2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5806153" y="6426982"/>
                  <a:ext cx="10404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13458" name="잉크 13457">
                  <a:extLst>
                    <a:ext uri="{FF2B5EF4-FFF2-40B4-BE49-F238E27FC236}">
                      <a16:creationId xmlns:a16="http://schemas.microsoft.com/office/drawing/2014/main" id="{03A8A9AB-7628-6CCA-B2A1-D90F24644DDC}"/>
                    </a:ext>
                  </a:extLst>
                </p14:cNvPr>
                <p14:cNvContentPartPr/>
                <p14:nvPr/>
              </p14:nvContentPartPr>
              <p14:xfrm>
                <a:off x="5851153" y="6419422"/>
                <a:ext cx="148680" cy="87840"/>
              </p14:xfrm>
            </p:contentPart>
          </mc:Choice>
          <mc:Fallback xmlns="">
            <p:pic>
              <p:nvPicPr>
                <p:cNvPr id="13458" name="잉크 13457">
                  <a:extLst>
                    <a:ext uri="{FF2B5EF4-FFF2-40B4-BE49-F238E27FC236}">
                      <a16:creationId xmlns:a16="http://schemas.microsoft.com/office/drawing/2014/main" id="{03A8A9AB-7628-6CCA-B2A1-D90F24644DDC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5842513" y="6410422"/>
                  <a:ext cx="16632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13459" name="잉크 13458">
                  <a:extLst>
                    <a:ext uri="{FF2B5EF4-FFF2-40B4-BE49-F238E27FC236}">
                      <a16:creationId xmlns:a16="http://schemas.microsoft.com/office/drawing/2014/main" id="{94606BD6-B0BE-D36C-730B-21C3B4992445}"/>
                    </a:ext>
                  </a:extLst>
                </p14:cNvPr>
                <p14:cNvContentPartPr/>
                <p14:nvPr/>
              </p14:nvContentPartPr>
              <p14:xfrm>
                <a:off x="5958433" y="6387742"/>
                <a:ext cx="79200" cy="78120"/>
              </p14:xfrm>
            </p:contentPart>
          </mc:Choice>
          <mc:Fallback xmlns="">
            <p:pic>
              <p:nvPicPr>
                <p:cNvPr id="13459" name="잉크 13458">
                  <a:extLst>
                    <a:ext uri="{FF2B5EF4-FFF2-40B4-BE49-F238E27FC236}">
                      <a16:creationId xmlns:a16="http://schemas.microsoft.com/office/drawing/2014/main" id="{94606BD6-B0BE-D36C-730B-21C3B4992445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5949433" y="6378742"/>
                  <a:ext cx="9684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13460" name="잉크 13459">
                  <a:extLst>
                    <a:ext uri="{FF2B5EF4-FFF2-40B4-BE49-F238E27FC236}">
                      <a16:creationId xmlns:a16="http://schemas.microsoft.com/office/drawing/2014/main" id="{7076D356-6103-29B9-5D13-5378F920DCED}"/>
                    </a:ext>
                  </a:extLst>
                </p14:cNvPr>
                <p14:cNvContentPartPr/>
                <p14:nvPr/>
              </p14:nvContentPartPr>
              <p14:xfrm>
                <a:off x="6032593" y="6292702"/>
                <a:ext cx="76320" cy="173880"/>
              </p14:xfrm>
            </p:contentPart>
          </mc:Choice>
          <mc:Fallback xmlns="">
            <p:pic>
              <p:nvPicPr>
                <p:cNvPr id="13460" name="잉크 13459">
                  <a:extLst>
                    <a:ext uri="{FF2B5EF4-FFF2-40B4-BE49-F238E27FC236}">
                      <a16:creationId xmlns:a16="http://schemas.microsoft.com/office/drawing/2014/main" id="{7076D356-6103-29B9-5D13-5378F920DCED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6023593" y="6284062"/>
                  <a:ext cx="9396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13461" name="잉크 13460">
                  <a:extLst>
                    <a:ext uri="{FF2B5EF4-FFF2-40B4-BE49-F238E27FC236}">
                      <a16:creationId xmlns:a16="http://schemas.microsoft.com/office/drawing/2014/main" id="{E5B86992-2170-3A12-E747-0E488D0679FA}"/>
                    </a:ext>
                  </a:extLst>
                </p14:cNvPr>
                <p14:cNvContentPartPr/>
                <p14:nvPr/>
              </p14:nvContentPartPr>
              <p14:xfrm>
                <a:off x="6058153" y="6321862"/>
                <a:ext cx="101160" cy="73440"/>
              </p14:xfrm>
            </p:contentPart>
          </mc:Choice>
          <mc:Fallback xmlns="">
            <p:pic>
              <p:nvPicPr>
                <p:cNvPr id="13461" name="잉크 13460">
                  <a:extLst>
                    <a:ext uri="{FF2B5EF4-FFF2-40B4-BE49-F238E27FC236}">
                      <a16:creationId xmlns:a16="http://schemas.microsoft.com/office/drawing/2014/main" id="{E5B86992-2170-3A12-E747-0E488D0679FA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6049153" y="6313222"/>
                  <a:ext cx="11880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13462" name="잉크 13461">
                  <a:extLst>
                    <a:ext uri="{FF2B5EF4-FFF2-40B4-BE49-F238E27FC236}">
                      <a16:creationId xmlns:a16="http://schemas.microsoft.com/office/drawing/2014/main" id="{5B85128A-3D3C-6A74-DAE8-702DE7496C81}"/>
                    </a:ext>
                  </a:extLst>
                </p14:cNvPr>
                <p14:cNvContentPartPr/>
                <p14:nvPr/>
              </p14:nvContentPartPr>
              <p14:xfrm>
                <a:off x="6136273" y="6298102"/>
                <a:ext cx="63360" cy="88560"/>
              </p14:xfrm>
            </p:contentPart>
          </mc:Choice>
          <mc:Fallback xmlns="">
            <p:pic>
              <p:nvPicPr>
                <p:cNvPr id="13462" name="잉크 13461">
                  <a:extLst>
                    <a:ext uri="{FF2B5EF4-FFF2-40B4-BE49-F238E27FC236}">
                      <a16:creationId xmlns:a16="http://schemas.microsoft.com/office/drawing/2014/main" id="{5B85128A-3D3C-6A74-DAE8-702DE7496C81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6127273" y="6289102"/>
                  <a:ext cx="8100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13463" name="잉크 13462">
                  <a:extLst>
                    <a:ext uri="{FF2B5EF4-FFF2-40B4-BE49-F238E27FC236}">
                      <a16:creationId xmlns:a16="http://schemas.microsoft.com/office/drawing/2014/main" id="{54EABAE4-2452-876E-7E01-B3B88126EC77}"/>
                    </a:ext>
                  </a:extLst>
                </p14:cNvPr>
                <p14:cNvContentPartPr/>
                <p14:nvPr/>
              </p14:nvContentPartPr>
              <p14:xfrm>
                <a:off x="6206113" y="6227902"/>
                <a:ext cx="118440" cy="161640"/>
              </p14:xfrm>
            </p:contentPart>
          </mc:Choice>
          <mc:Fallback xmlns="">
            <p:pic>
              <p:nvPicPr>
                <p:cNvPr id="13463" name="잉크 13462">
                  <a:extLst>
                    <a:ext uri="{FF2B5EF4-FFF2-40B4-BE49-F238E27FC236}">
                      <a16:creationId xmlns:a16="http://schemas.microsoft.com/office/drawing/2014/main" id="{54EABAE4-2452-876E-7E01-B3B88126EC77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6197473" y="6219262"/>
                  <a:ext cx="13608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13464" name="잉크 13463">
                  <a:extLst>
                    <a:ext uri="{FF2B5EF4-FFF2-40B4-BE49-F238E27FC236}">
                      <a16:creationId xmlns:a16="http://schemas.microsoft.com/office/drawing/2014/main" id="{99BCF8E1-8603-0287-8300-3CDB31F57707}"/>
                    </a:ext>
                  </a:extLst>
                </p14:cNvPr>
                <p14:cNvContentPartPr/>
                <p14:nvPr/>
              </p14:nvContentPartPr>
              <p14:xfrm>
                <a:off x="6308353" y="6281902"/>
                <a:ext cx="23400" cy="76680"/>
              </p14:xfrm>
            </p:contentPart>
          </mc:Choice>
          <mc:Fallback xmlns="">
            <p:pic>
              <p:nvPicPr>
                <p:cNvPr id="13464" name="잉크 13463">
                  <a:extLst>
                    <a:ext uri="{FF2B5EF4-FFF2-40B4-BE49-F238E27FC236}">
                      <a16:creationId xmlns:a16="http://schemas.microsoft.com/office/drawing/2014/main" id="{99BCF8E1-8603-0287-8300-3CDB31F57707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6299713" y="6273262"/>
                  <a:ext cx="4104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13465" name="잉크 13464">
                  <a:extLst>
                    <a:ext uri="{FF2B5EF4-FFF2-40B4-BE49-F238E27FC236}">
                      <a16:creationId xmlns:a16="http://schemas.microsoft.com/office/drawing/2014/main" id="{EE60C4BE-48A4-74F5-994C-44FAB4CAE898}"/>
                    </a:ext>
                  </a:extLst>
                </p14:cNvPr>
                <p14:cNvContentPartPr/>
                <p14:nvPr/>
              </p14:nvContentPartPr>
              <p14:xfrm>
                <a:off x="6362353" y="6262102"/>
                <a:ext cx="87480" cy="118800"/>
              </p14:xfrm>
            </p:contentPart>
          </mc:Choice>
          <mc:Fallback xmlns="">
            <p:pic>
              <p:nvPicPr>
                <p:cNvPr id="13465" name="잉크 13464">
                  <a:extLst>
                    <a:ext uri="{FF2B5EF4-FFF2-40B4-BE49-F238E27FC236}">
                      <a16:creationId xmlns:a16="http://schemas.microsoft.com/office/drawing/2014/main" id="{EE60C4BE-48A4-74F5-994C-44FAB4CAE898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6353353" y="6253462"/>
                  <a:ext cx="10512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13466" name="잉크 13465">
                  <a:extLst>
                    <a:ext uri="{FF2B5EF4-FFF2-40B4-BE49-F238E27FC236}">
                      <a16:creationId xmlns:a16="http://schemas.microsoft.com/office/drawing/2014/main" id="{D91E31F4-BC88-9264-978D-11A6D18E9CE7}"/>
                    </a:ext>
                  </a:extLst>
                </p14:cNvPr>
                <p14:cNvContentPartPr/>
                <p14:nvPr/>
              </p14:nvContentPartPr>
              <p14:xfrm>
                <a:off x="6416713" y="6230422"/>
                <a:ext cx="26280" cy="127080"/>
              </p14:xfrm>
            </p:contentPart>
          </mc:Choice>
          <mc:Fallback xmlns="">
            <p:pic>
              <p:nvPicPr>
                <p:cNvPr id="13466" name="잉크 13465">
                  <a:extLst>
                    <a:ext uri="{FF2B5EF4-FFF2-40B4-BE49-F238E27FC236}">
                      <a16:creationId xmlns:a16="http://schemas.microsoft.com/office/drawing/2014/main" id="{D91E31F4-BC88-9264-978D-11A6D18E9CE7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6408073" y="6221782"/>
                  <a:ext cx="4392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13467" name="잉크 13466">
                  <a:extLst>
                    <a:ext uri="{FF2B5EF4-FFF2-40B4-BE49-F238E27FC236}">
                      <a16:creationId xmlns:a16="http://schemas.microsoft.com/office/drawing/2014/main" id="{A8C1B5EA-B1C0-D5A7-60E9-4A677D10BBA3}"/>
                    </a:ext>
                  </a:extLst>
                </p14:cNvPr>
                <p14:cNvContentPartPr/>
                <p14:nvPr/>
              </p14:nvContentPartPr>
              <p14:xfrm>
                <a:off x="5888593" y="6649822"/>
                <a:ext cx="94680" cy="104760"/>
              </p14:xfrm>
            </p:contentPart>
          </mc:Choice>
          <mc:Fallback xmlns="">
            <p:pic>
              <p:nvPicPr>
                <p:cNvPr id="13467" name="잉크 13466">
                  <a:extLst>
                    <a:ext uri="{FF2B5EF4-FFF2-40B4-BE49-F238E27FC236}">
                      <a16:creationId xmlns:a16="http://schemas.microsoft.com/office/drawing/2014/main" id="{A8C1B5EA-B1C0-D5A7-60E9-4A677D10BBA3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5879593" y="6641182"/>
                  <a:ext cx="11232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13468" name="잉크 13467">
                  <a:extLst>
                    <a:ext uri="{FF2B5EF4-FFF2-40B4-BE49-F238E27FC236}">
                      <a16:creationId xmlns:a16="http://schemas.microsoft.com/office/drawing/2014/main" id="{1BB16A14-5FBC-05C4-34B3-9C191777097E}"/>
                    </a:ext>
                  </a:extLst>
                </p14:cNvPr>
                <p14:cNvContentPartPr/>
                <p14:nvPr/>
              </p14:nvContentPartPr>
              <p14:xfrm>
                <a:off x="5967793" y="6608782"/>
                <a:ext cx="72360" cy="82440"/>
              </p14:xfrm>
            </p:contentPart>
          </mc:Choice>
          <mc:Fallback xmlns="">
            <p:pic>
              <p:nvPicPr>
                <p:cNvPr id="13468" name="잉크 13467">
                  <a:extLst>
                    <a:ext uri="{FF2B5EF4-FFF2-40B4-BE49-F238E27FC236}">
                      <a16:creationId xmlns:a16="http://schemas.microsoft.com/office/drawing/2014/main" id="{1BB16A14-5FBC-05C4-34B3-9C191777097E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5959153" y="6599782"/>
                  <a:ext cx="9000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13469" name="잉크 13468">
                  <a:extLst>
                    <a:ext uri="{FF2B5EF4-FFF2-40B4-BE49-F238E27FC236}">
                      <a16:creationId xmlns:a16="http://schemas.microsoft.com/office/drawing/2014/main" id="{855D63B2-DA44-8172-C75D-E71B89538057}"/>
                    </a:ext>
                  </a:extLst>
                </p14:cNvPr>
                <p14:cNvContentPartPr/>
                <p14:nvPr/>
              </p14:nvContentPartPr>
              <p14:xfrm>
                <a:off x="6014953" y="6726142"/>
                <a:ext cx="113400" cy="37800"/>
              </p14:xfrm>
            </p:contentPart>
          </mc:Choice>
          <mc:Fallback xmlns="">
            <p:pic>
              <p:nvPicPr>
                <p:cNvPr id="13469" name="잉크 13468">
                  <a:extLst>
                    <a:ext uri="{FF2B5EF4-FFF2-40B4-BE49-F238E27FC236}">
                      <a16:creationId xmlns:a16="http://schemas.microsoft.com/office/drawing/2014/main" id="{855D63B2-DA44-8172-C75D-E71B89538057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6005953" y="6717502"/>
                  <a:ext cx="13104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13470" name="잉크 13469">
                  <a:extLst>
                    <a:ext uri="{FF2B5EF4-FFF2-40B4-BE49-F238E27FC236}">
                      <a16:creationId xmlns:a16="http://schemas.microsoft.com/office/drawing/2014/main" id="{80415DB6-F810-EC0E-276F-79D330E1C154}"/>
                    </a:ext>
                  </a:extLst>
                </p14:cNvPr>
                <p14:cNvContentPartPr/>
                <p14:nvPr/>
              </p14:nvContentPartPr>
              <p14:xfrm>
                <a:off x="6074353" y="6555862"/>
                <a:ext cx="58320" cy="73440"/>
              </p14:xfrm>
            </p:contentPart>
          </mc:Choice>
          <mc:Fallback xmlns="">
            <p:pic>
              <p:nvPicPr>
                <p:cNvPr id="13470" name="잉크 13469">
                  <a:extLst>
                    <a:ext uri="{FF2B5EF4-FFF2-40B4-BE49-F238E27FC236}">
                      <a16:creationId xmlns:a16="http://schemas.microsoft.com/office/drawing/2014/main" id="{80415DB6-F810-EC0E-276F-79D330E1C154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6065353" y="6546862"/>
                  <a:ext cx="7596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13471" name="잉크 13470">
                  <a:extLst>
                    <a:ext uri="{FF2B5EF4-FFF2-40B4-BE49-F238E27FC236}">
                      <a16:creationId xmlns:a16="http://schemas.microsoft.com/office/drawing/2014/main" id="{6225F17B-6903-C7AE-9330-0C4173874E83}"/>
                    </a:ext>
                  </a:extLst>
                </p14:cNvPr>
                <p14:cNvContentPartPr/>
                <p14:nvPr/>
              </p14:nvContentPartPr>
              <p14:xfrm>
                <a:off x="6094153" y="6576742"/>
                <a:ext cx="154440" cy="123840"/>
              </p14:xfrm>
            </p:contentPart>
          </mc:Choice>
          <mc:Fallback xmlns="">
            <p:pic>
              <p:nvPicPr>
                <p:cNvPr id="13471" name="잉크 13470">
                  <a:extLst>
                    <a:ext uri="{FF2B5EF4-FFF2-40B4-BE49-F238E27FC236}">
                      <a16:creationId xmlns:a16="http://schemas.microsoft.com/office/drawing/2014/main" id="{6225F17B-6903-C7AE-9330-0C4173874E83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6085513" y="6567742"/>
                  <a:ext cx="17208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13472" name="잉크 13471">
                  <a:extLst>
                    <a:ext uri="{FF2B5EF4-FFF2-40B4-BE49-F238E27FC236}">
                      <a16:creationId xmlns:a16="http://schemas.microsoft.com/office/drawing/2014/main" id="{0CC020E7-AC9A-043C-7A9A-955587621102}"/>
                    </a:ext>
                  </a:extLst>
                </p14:cNvPr>
                <p14:cNvContentPartPr/>
                <p14:nvPr/>
              </p14:nvContentPartPr>
              <p14:xfrm>
                <a:off x="6237433" y="6554782"/>
                <a:ext cx="134640" cy="133200"/>
              </p14:xfrm>
            </p:contentPart>
          </mc:Choice>
          <mc:Fallback xmlns="">
            <p:pic>
              <p:nvPicPr>
                <p:cNvPr id="13472" name="잉크 13471">
                  <a:extLst>
                    <a:ext uri="{FF2B5EF4-FFF2-40B4-BE49-F238E27FC236}">
                      <a16:creationId xmlns:a16="http://schemas.microsoft.com/office/drawing/2014/main" id="{0CC020E7-AC9A-043C-7A9A-955587621102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6228793" y="6546142"/>
                  <a:ext cx="15228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13473" name="잉크 13472">
                  <a:extLst>
                    <a:ext uri="{FF2B5EF4-FFF2-40B4-BE49-F238E27FC236}">
                      <a16:creationId xmlns:a16="http://schemas.microsoft.com/office/drawing/2014/main" id="{4FD3538A-27F0-79A0-9D63-5B18036403DF}"/>
                    </a:ext>
                  </a:extLst>
                </p14:cNvPr>
                <p14:cNvContentPartPr/>
                <p14:nvPr/>
              </p14:nvContentPartPr>
              <p14:xfrm>
                <a:off x="6366673" y="6558742"/>
                <a:ext cx="73440" cy="101160"/>
              </p14:xfrm>
            </p:contentPart>
          </mc:Choice>
          <mc:Fallback xmlns="">
            <p:pic>
              <p:nvPicPr>
                <p:cNvPr id="13473" name="잉크 13472">
                  <a:extLst>
                    <a:ext uri="{FF2B5EF4-FFF2-40B4-BE49-F238E27FC236}">
                      <a16:creationId xmlns:a16="http://schemas.microsoft.com/office/drawing/2014/main" id="{4FD3538A-27F0-79A0-9D63-5B18036403DF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6357673" y="6549742"/>
                  <a:ext cx="9108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13474" name="잉크 13473">
                  <a:extLst>
                    <a:ext uri="{FF2B5EF4-FFF2-40B4-BE49-F238E27FC236}">
                      <a16:creationId xmlns:a16="http://schemas.microsoft.com/office/drawing/2014/main" id="{8BD1B908-1487-4710-1815-CD49DEA189C5}"/>
                    </a:ext>
                  </a:extLst>
                </p14:cNvPr>
                <p14:cNvContentPartPr/>
                <p14:nvPr/>
              </p14:nvContentPartPr>
              <p14:xfrm>
                <a:off x="6430393" y="6524902"/>
                <a:ext cx="79920" cy="64080"/>
              </p14:xfrm>
            </p:contentPart>
          </mc:Choice>
          <mc:Fallback xmlns="">
            <p:pic>
              <p:nvPicPr>
                <p:cNvPr id="13474" name="잉크 13473">
                  <a:extLst>
                    <a:ext uri="{FF2B5EF4-FFF2-40B4-BE49-F238E27FC236}">
                      <a16:creationId xmlns:a16="http://schemas.microsoft.com/office/drawing/2014/main" id="{8BD1B908-1487-4710-1815-CD49DEA189C5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6421753" y="6515902"/>
                  <a:ext cx="9756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13475" name="잉크 13474">
                  <a:extLst>
                    <a:ext uri="{FF2B5EF4-FFF2-40B4-BE49-F238E27FC236}">
                      <a16:creationId xmlns:a16="http://schemas.microsoft.com/office/drawing/2014/main" id="{5A129CB9-605B-F630-C56B-25AA127A114E}"/>
                    </a:ext>
                  </a:extLst>
                </p14:cNvPr>
                <p14:cNvContentPartPr/>
                <p14:nvPr/>
              </p14:nvContentPartPr>
              <p14:xfrm>
                <a:off x="6456313" y="6622822"/>
                <a:ext cx="58320" cy="25200"/>
              </p14:xfrm>
            </p:contentPart>
          </mc:Choice>
          <mc:Fallback xmlns="">
            <p:pic>
              <p:nvPicPr>
                <p:cNvPr id="13475" name="잉크 13474">
                  <a:extLst>
                    <a:ext uri="{FF2B5EF4-FFF2-40B4-BE49-F238E27FC236}">
                      <a16:creationId xmlns:a16="http://schemas.microsoft.com/office/drawing/2014/main" id="{5A129CB9-605B-F630-C56B-25AA127A114E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6447673" y="6613822"/>
                  <a:ext cx="759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13476" name="잉크 13475">
                  <a:extLst>
                    <a:ext uri="{FF2B5EF4-FFF2-40B4-BE49-F238E27FC236}">
                      <a16:creationId xmlns:a16="http://schemas.microsoft.com/office/drawing/2014/main" id="{6500B35B-58C9-2DE5-2D1C-EDBD9B1FE8CE}"/>
                    </a:ext>
                  </a:extLst>
                </p14:cNvPr>
                <p14:cNvContentPartPr/>
                <p14:nvPr/>
              </p14:nvContentPartPr>
              <p14:xfrm>
                <a:off x="6481873" y="6642622"/>
                <a:ext cx="85320" cy="46440"/>
              </p14:xfrm>
            </p:contentPart>
          </mc:Choice>
          <mc:Fallback xmlns="">
            <p:pic>
              <p:nvPicPr>
                <p:cNvPr id="13476" name="잉크 13475">
                  <a:extLst>
                    <a:ext uri="{FF2B5EF4-FFF2-40B4-BE49-F238E27FC236}">
                      <a16:creationId xmlns:a16="http://schemas.microsoft.com/office/drawing/2014/main" id="{6500B35B-58C9-2DE5-2D1C-EDBD9B1FE8CE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6472873" y="6633982"/>
                  <a:ext cx="10296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13477" name="잉크 13476">
                  <a:extLst>
                    <a:ext uri="{FF2B5EF4-FFF2-40B4-BE49-F238E27FC236}">
                      <a16:creationId xmlns:a16="http://schemas.microsoft.com/office/drawing/2014/main" id="{5C68DA96-80DC-3344-C970-2CD4057843CB}"/>
                    </a:ext>
                  </a:extLst>
                </p14:cNvPr>
                <p14:cNvContentPartPr/>
                <p14:nvPr/>
              </p14:nvContentPartPr>
              <p14:xfrm>
                <a:off x="6558913" y="6514102"/>
                <a:ext cx="140040" cy="117360"/>
              </p14:xfrm>
            </p:contentPart>
          </mc:Choice>
          <mc:Fallback xmlns="">
            <p:pic>
              <p:nvPicPr>
                <p:cNvPr id="13477" name="잉크 13476">
                  <a:extLst>
                    <a:ext uri="{FF2B5EF4-FFF2-40B4-BE49-F238E27FC236}">
                      <a16:creationId xmlns:a16="http://schemas.microsoft.com/office/drawing/2014/main" id="{5C68DA96-80DC-3344-C970-2CD4057843CB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6550273" y="6505462"/>
                  <a:ext cx="15768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13478" name="잉크 13477">
                  <a:extLst>
                    <a:ext uri="{FF2B5EF4-FFF2-40B4-BE49-F238E27FC236}">
                      <a16:creationId xmlns:a16="http://schemas.microsoft.com/office/drawing/2014/main" id="{EA95231A-E71E-84C6-2541-0D6C18DC0DA1}"/>
                    </a:ext>
                  </a:extLst>
                </p14:cNvPr>
                <p14:cNvContentPartPr/>
                <p14:nvPr/>
              </p14:nvContentPartPr>
              <p14:xfrm>
                <a:off x="6646033" y="6448582"/>
                <a:ext cx="72720" cy="78120"/>
              </p14:xfrm>
            </p:contentPart>
          </mc:Choice>
          <mc:Fallback xmlns="">
            <p:pic>
              <p:nvPicPr>
                <p:cNvPr id="13478" name="잉크 13477">
                  <a:extLst>
                    <a:ext uri="{FF2B5EF4-FFF2-40B4-BE49-F238E27FC236}">
                      <a16:creationId xmlns:a16="http://schemas.microsoft.com/office/drawing/2014/main" id="{EA95231A-E71E-84C6-2541-0D6C18DC0DA1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6637393" y="6439942"/>
                  <a:ext cx="9036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13479" name="잉크 13478">
                  <a:extLst>
                    <a:ext uri="{FF2B5EF4-FFF2-40B4-BE49-F238E27FC236}">
                      <a16:creationId xmlns:a16="http://schemas.microsoft.com/office/drawing/2014/main" id="{357FE002-EC56-F743-1340-99B049E7C4AE}"/>
                    </a:ext>
                  </a:extLst>
                </p14:cNvPr>
                <p14:cNvContentPartPr/>
                <p14:nvPr/>
              </p14:nvContentPartPr>
              <p14:xfrm>
                <a:off x="6723433" y="6428422"/>
                <a:ext cx="54360" cy="74160"/>
              </p14:xfrm>
            </p:contentPart>
          </mc:Choice>
          <mc:Fallback xmlns="">
            <p:pic>
              <p:nvPicPr>
                <p:cNvPr id="13479" name="잉크 13478">
                  <a:extLst>
                    <a:ext uri="{FF2B5EF4-FFF2-40B4-BE49-F238E27FC236}">
                      <a16:creationId xmlns:a16="http://schemas.microsoft.com/office/drawing/2014/main" id="{357FE002-EC56-F743-1340-99B049E7C4AE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6714433" y="6419782"/>
                  <a:ext cx="7200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13480" name="잉크 13479">
                  <a:extLst>
                    <a:ext uri="{FF2B5EF4-FFF2-40B4-BE49-F238E27FC236}">
                      <a16:creationId xmlns:a16="http://schemas.microsoft.com/office/drawing/2014/main" id="{13510729-980E-D884-FC85-0B8A00E9D8A6}"/>
                    </a:ext>
                  </a:extLst>
                </p14:cNvPr>
                <p14:cNvContentPartPr/>
                <p14:nvPr/>
              </p14:nvContentPartPr>
              <p14:xfrm>
                <a:off x="6768793" y="6521302"/>
                <a:ext cx="168480" cy="102960"/>
              </p14:xfrm>
            </p:contentPart>
          </mc:Choice>
          <mc:Fallback xmlns="">
            <p:pic>
              <p:nvPicPr>
                <p:cNvPr id="13480" name="잉크 13479">
                  <a:extLst>
                    <a:ext uri="{FF2B5EF4-FFF2-40B4-BE49-F238E27FC236}">
                      <a16:creationId xmlns:a16="http://schemas.microsoft.com/office/drawing/2014/main" id="{13510729-980E-D884-FC85-0B8A00E9D8A6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6759793" y="6512302"/>
                  <a:ext cx="186120" cy="120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502" name="그룹 13501">
            <a:extLst>
              <a:ext uri="{FF2B5EF4-FFF2-40B4-BE49-F238E27FC236}">
                <a16:creationId xmlns:a16="http://schemas.microsoft.com/office/drawing/2014/main" id="{278AED45-4256-F2E2-28B3-F62B9CB13EA9}"/>
              </a:ext>
            </a:extLst>
          </p:cNvPr>
          <p:cNvGrpSpPr/>
          <p:nvPr/>
        </p:nvGrpSpPr>
        <p:grpSpPr>
          <a:xfrm>
            <a:off x="4012633" y="3891142"/>
            <a:ext cx="1613880" cy="310320"/>
            <a:chOff x="4012633" y="3891142"/>
            <a:chExt cx="1613880" cy="310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13482" name="잉크 13481">
                  <a:extLst>
                    <a:ext uri="{FF2B5EF4-FFF2-40B4-BE49-F238E27FC236}">
                      <a16:creationId xmlns:a16="http://schemas.microsoft.com/office/drawing/2014/main" id="{C8159AF3-52D6-CBC8-1850-7A2DFCBCBD1E}"/>
                    </a:ext>
                  </a:extLst>
                </p14:cNvPr>
                <p14:cNvContentPartPr/>
                <p14:nvPr/>
              </p14:nvContentPartPr>
              <p14:xfrm>
                <a:off x="4012633" y="4091662"/>
                <a:ext cx="163440" cy="30600"/>
              </p14:xfrm>
            </p:contentPart>
          </mc:Choice>
          <mc:Fallback xmlns="">
            <p:pic>
              <p:nvPicPr>
                <p:cNvPr id="13482" name="잉크 13481">
                  <a:extLst>
                    <a:ext uri="{FF2B5EF4-FFF2-40B4-BE49-F238E27FC236}">
                      <a16:creationId xmlns:a16="http://schemas.microsoft.com/office/drawing/2014/main" id="{C8159AF3-52D6-CBC8-1850-7A2DFCBCBD1E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4003993" y="4082662"/>
                  <a:ext cx="18108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13483" name="잉크 13482">
                  <a:extLst>
                    <a:ext uri="{FF2B5EF4-FFF2-40B4-BE49-F238E27FC236}">
                      <a16:creationId xmlns:a16="http://schemas.microsoft.com/office/drawing/2014/main" id="{CD8274CB-1716-9B8A-F7A2-2A7A0B3DCE4F}"/>
                    </a:ext>
                  </a:extLst>
                </p14:cNvPr>
                <p14:cNvContentPartPr/>
                <p14:nvPr/>
              </p14:nvContentPartPr>
              <p14:xfrm>
                <a:off x="4104793" y="4039462"/>
                <a:ext cx="67320" cy="162000"/>
              </p14:xfrm>
            </p:contentPart>
          </mc:Choice>
          <mc:Fallback xmlns="">
            <p:pic>
              <p:nvPicPr>
                <p:cNvPr id="13483" name="잉크 13482">
                  <a:extLst>
                    <a:ext uri="{FF2B5EF4-FFF2-40B4-BE49-F238E27FC236}">
                      <a16:creationId xmlns:a16="http://schemas.microsoft.com/office/drawing/2014/main" id="{CD8274CB-1716-9B8A-F7A2-2A7A0B3DCE4F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4095793" y="4030822"/>
                  <a:ext cx="8496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13484" name="잉크 13483">
                  <a:extLst>
                    <a:ext uri="{FF2B5EF4-FFF2-40B4-BE49-F238E27FC236}">
                      <a16:creationId xmlns:a16="http://schemas.microsoft.com/office/drawing/2014/main" id="{13A35E7F-498E-8C06-FCF5-B6C93F742319}"/>
                    </a:ext>
                  </a:extLst>
                </p14:cNvPr>
                <p14:cNvContentPartPr/>
                <p14:nvPr/>
              </p14:nvContentPartPr>
              <p14:xfrm>
                <a:off x="4210273" y="4019302"/>
                <a:ext cx="94320" cy="136080"/>
              </p14:xfrm>
            </p:contentPart>
          </mc:Choice>
          <mc:Fallback xmlns="">
            <p:pic>
              <p:nvPicPr>
                <p:cNvPr id="13484" name="잉크 13483">
                  <a:extLst>
                    <a:ext uri="{FF2B5EF4-FFF2-40B4-BE49-F238E27FC236}">
                      <a16:creationId xmlns:a16="http://schemas.microsoft.com/office/drawing/2014/main" id="{13A35E7F-498E-8C06-FCF5-B6C93F742319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4201273" y="4010302"/>
                  <a:ext cx="11196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13485" name="잉크 13484">
                  <a:extLst>
                    <a:ext uri="{FF2B5EF4-FFF2-40B4-BE49-F238E27FC236}">
                      <a16:creationId xmlns:a16="http://schemas.microsoft.com/office/drawing/2014/main" id="{D94A74B0-9DD2-1A47-D5A9-180F1B12E6D1}"/>
                    </a:ext>
                  </a:extLst>
                </p14:cNvPr>
                <p14:cNvContentPartPr/>
                <p14:nvPr/>
              </p14:nvContentPartPr>
              <p14:xfrm>
                <a:off x="4313593" y="4003462"/>
                <a:ext cx="64440" cy="109800"/>
              </p14:xfrm>
            </p:contentPart>
          </mc:Choice>
          <mc:Fallback xmlns="">
            <p:pic>
              <p:nvPicPr>
                <p:cNvPr id="13485" name="잉크 13484">
                  <a:extLst>
                    <a:ext uri="{FF2B5EF4-FFF2-40B4-BE49-F238E27FC236}">
                      <a16:creationId xmlns:a16="http://schemas.microsoft.com/office/drawing/2014/main" id="{D94A74B0-9DD2-1A47-D5A9-180F1B12E6D1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4304953" y="3994822"/>
                  <a:ext cx="8208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13486" name="잉크 13485">
                  <a:extLst>
                    <a:ext uri="{FF2B5EF4-FFF2-40B4-BE49-F238E27FC236}">
                      <a16:creationId xmlns:a16="http://schemas.microsoft.com/office/drawing/2014/main" id="{844EBB51-079D-EBC9-029A-04E150FD4046}"/>
                    </a:ext>
                  </a:extLst>
                </p14:cNvPr>
                <p14:cNvContentPartPr/>
                <p14:nvPr/>
              </p14:nvContentPartPr>
              <p14:xfrm>
                <a:off x="4401073" y="4000942"/>
                <a:ext cx="106200" cy="135360"/>
              </p14:xfrm>
            </p:contentPart>
          </mc:Choice>
          <mc:Fallback xmlns="">
            <p:pic>
              <p:nvPicPr>
                <p:cNvPr id="13486" name="잉크 13485">
                  <a:extLst>
                    <a:ext uri="{FF2B5EF4-FFF2-40B4-BE49-F238E27FC236}">
                      <a16:creationId xmlns:a16="http://schemas.microsoft.com/office/drawing/2014/main" id="{844EBB51-079D-EBC9-029A-04E150FD4046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4392073" y="3992302"/>
                  <a:ext cx="12384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13488" name="잉크 13487">
                  <a:extLst>
                    <a:ext uri="{FF2B5EF4-FFF2-40B4-BE49-F238E27FC236}">
                      <a16:creationId xmlns:a16="http://schemas.microsoft.com/office/drawing/2014/main" id="{20D38B08-2841-52C2-B0A3-56769C1CB09F}"/>
                    </a:ext>
                  </a:extLst>
                </p14:cNvPr>
                <p14:cNvContentPartPr/>
                <p14:nvPr/>
              </p14:nvContentPartPr>
              <p14:xfrm>
                <a:off x="4570993" y="3982942"/>
                <a:ext cx="106920" cy="130680"/>
              </p14:xfrm>
            </p:contentPart>
          </mc:Choice>
          <mc:Fallback xmlns="">
            <p:pic>
              <p:nvPicPr>
                <p:cNvPr id="13488" name="잉크 13487">
                  <a:extLst>
                    <a:ext uri="{FF2B5EF4-FFF2-40B4-BE49-F238E27FC236}">
                      <a16:creationId xmlns:a16="http://schemas.microsoft.com/office/drawing/2014/main" id="{20D38B08-2841-52C2-B0A3-56769C1CB09F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4562353" y="3974302"/>
                  <a:ext cx="12456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13489" name="잉크 13488">
                  <a:extLst>
                    <a:ext uri="{FF2B5EF4-FFF2-40B4-BE49-F238E27FC236}">
                      <a16:creationId xmlns:a16="http://schemas.microsoft.com/office/drawing/2014/main" id="{E5C353E2-6057-6F93-AFEE-C3653A516774}"/>
                    </a:ext>
                  </a:extLst>
                </p14:cNvPr>
                <p14:cNvContentPartPr/>
                <p14:nvPr/>
              </p14:nvContentPartPr>
              <p14:xfrm>
                <a:off x="4671433" y="4003102"/>
                <a:ext cx="81720" cy="120600"/>
              </p14:xfrm>
            </p:contentPart>
          </mc:Choice>
          <mc:Fallback xmlns="">
            <p:pic>
              <p:nvPicPr>
                <p:cNvPr id="13489" name="잉크 13488">
                  <a:extLst>
                    <a:ext uri="{FF2B5EF4-FFF2-40B4-BE49-F238E27FC236}">
                      <a16:creationId xmlns:a16="http://schemas.microsoft.com/office/drawing/2014/main" id="{E5C353E2-6057-6F93-AFEE-C3653A516774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4662433" y="3994102"/>
                  <a:ext cx="9936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13490" name="잉크 13489">
                  <a:extLst>
                    <a:ext uri="{FF2B5EF4-FFF2-40B4-BE49-F238E27FC236}">
                      <a16:creationId xmlns:a16="http://schemas.microsoft.com/office/drawing/2014/main" id="{E8C2FA68-1D78-27EB-B42C-F49444CA055A}"/>
                    </a:ext>
                  </a:extLst>
                </p14:cNvPr>
                <p14:cNvContentPartPr/>
                <p14:nvPr/>
              </p14:nvContentPartPr>
              <p14:xfrm>
                <a:off x="4785913" y="3924622"/>
                <a:ext cx="94320" cy="18360"/>
              </p14:xfrm>
            </p:contentPart>
          </mc:Choice>
          <mc:Fallback xmlns="">
            <p:pic>
              <p:nvPicPr>
                <p:cNvPr id="13490" name="잉크 13489">
                  <a:extLst>
                    <a:ext uri="{FF2B5EF4-FFF2-40B4-BE49-F238E27FC236}">
                      <a16:creationId xmlns:a16="http://schemas.microsoft.com/office/drawing/2014/main" id="{E8C2FA68-1D78-27EB-B42C-F49444CA055A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4776913" y="3915622"/>
                  <a:ext cx="11196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13491" name="잉크 13490">
                  <a:extLst>
                    <a:ext uri="{FF2B5EF4-FFF2-40B4-BE49-F238E27FC236}">
                      <a16:creationId xmlns:a16="http://schemas.microsoft.com/office/drawing/2014/main" id="{406284D4-7913-313B-A2B3-1777D420B95C}"/>
                    </a:ext>
                  </a:extLst>
                </p14:cNvPr>
                <p14:cNvContentPartPr/>
                <p14:nvPr/>
              </p14:nvContentPartPr>
              <p14:xfrm>
                <a:off x="4802833" y="3983302"/>
                <a:ext cx="117720" cy="114120"/>
              </p14:xfrm>
            </p:contentPart>
          </mc:Choice>
          <mc:Fallback xmlns="">
            <p:pic>
              <p:nvPicPr>
                <p:cNvPr id="13491" name="잉크 13490">
                  <a:extLst>
                    <a:ext uri="{FF2B5EF4-FFF2-40B4-BE49-F238E27FC236}">
                      <a16:creationId xmlns:a16="http://schemas.microsoft.com/office/drawing/2014/main" id="{406284D4-7913-313B-A2B3-1777D420B95C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4793833" y="3974302"/>
                  <a:ext cx="13536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13492" name="잉크 13491">
                  <a:extLst>
                    <a:ext uri="{FF2B5EF4-FFF2-40B4-BE49-F238E27FC236}">
                      <a16:creationId xmlns:a16="http://schemas.microsoft.com/office/drawing/2014/main" id="{066E7DD9-8CFC-A66C-C31C-FD34779086D6}"/>
                    </a:ext>
                  </a:extLst>
                </p14:cNvPr>
                <p14:cNvContentPartPr/>
                <p14:nvPr/>
              </p14:nvContentPartPr>
              <p14:xfrm>
                <a:off x="4879873" y="4114702"/>
                <a:ext cx="105840" cy="51480"/>
              </p14:xfrm>
            </p:contentPart>
          </mc:Choice>
          <mc:Fallback xmlns="">
            <p:pic>
              <p:nvPicPr>
                <p:cNvPr id="13492" name="잉크 13491">
                  <a:extLst>
                    <a:ext uri="{FF2B5EF4-FFF2-40B4-BE49-F238E27FC236}">
                      <a16:creationId xmlns:a16="http://schemas.microsoft.com/office/drawing/2014/main" id="{066E7DD9-8CFC-A66C-C31C-FD34779086D6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4870873" y="4105702"/>
                  <a:ext cx="12348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13493" name="잉크 13492">
                  <a:extLst>
                    <a:ext uri="{FF2B5EF4-FFF2-40B4-BE49-F238E27FC236}">
                      <a16:creationId xmlns:a16="http://schemas.microsoft.com/office/drawing/2014/main" id="{8029D253-53AF-EA54-B7E6-761F85ECBDA9}"/>
                    </a:ext>
                  </a:extLst>
                </p14:cNvPr>
                <p14:cNvContentPartPr/>
                <p14:nvPr/>
              </p14:nvContentPartPr>
              <p14:xfrm>
                <a:off x="4927033" y="3990502"/>
                <a:ext cx="149760" cy="112680"/>
              </p14:xfrm>
            </p:contentPart>
          </mc:Choice>
          <mc:Fallback xmlns="">
            <p:pic>
              <p:nvPicPr>
                <p:cNvPr id="13493" name="잉크 13492">
                  <a:extLst>
                    <a:ext uri="{FF2B5EF4-FFF2-40B4-BE49-F238E27FC236}">
                      <a16:creationId xmlns:a16="http://schemas.microsoft.com/office/drawing/2014/main" id="{8029D253-53AF-EA54-B7E6-761F85ECBDA9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4918033" y="3981502"/>
                  <a:ext cx="16740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13494" name="잉크 13493">
                  <a:extLst>
                    <a:ext uri="{FF2B5EF4-FFF2-40B4-BE49-F238E27FC236}">
                      <a16:creationId xmlns:a16="http://schemas.microsoft.com/office/drawing/2014/main" id="{E928A7D3-5E69-CBF7-F940-E5F943EB7559}"/>
                    </a:ext>
                  </a:extLst>
                </p14:cNvPr>
                <p14:cNvContentPartPr/>
                <p14:nvPr/>
              </p14:nvContentPartPr>
              <p14:xfrm>
                <a:off x="4992913" y="3974662"/>
                <a:ext cx="87480" cy="54720"/>
              </p14:xfrm>
            </p:contentPart>
          </mc:Choice>
          <mc:Fallback xmlns="">
            <p:pic>
              <p:nvPicPr>
                <p:cNvPr id="13494" name="잉크 13493">
                  <a:extLst>
                    <a:ext uri="{FF2B5EF4-FFF2-40B4-BE49-F238E27FC236}">
                      <a16:creationId xmlns:a16="http://schemas.microsoft.com/office/drawing/2014/main" id="{E928A7D3-5E69-CBF7-F940-E5F943EB7559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4984273" y="3965662"/>
                  <a:ext cx="10512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13495" name="잉크 13494">
                  <a:extLst>
                    <a:ext uri="{FF2B5EF4-FFF2-40B4-BE49-F238E27FC236}">
                      <a16:creationId xmlns:a16="http://schemas.microsoft.com/office/drawing/2014/main" id="{FD7C32C5-5489-C2DD-3948-51C4569791C1}"/>
                    </a:ext>
                  </a:extLst>
                </p14:cNvPr>
                <p14:cNvContentPartPr/>
                <p14:nvPr/>
              </p14:nvContentPartPr>
              <p14:xfrm>
                <a:off x="5057713" y="3944422"/>
                <a:ext cx="86040" cy="230400"/>
              </p14:xfrm>
            </p:contentPart>
          </mc:Choice>
          <mc:Fallback xmlns="">
            <p:pic>
              <p:nvPicPr>
                <p:cNvPr id="13495" name="잉크 13494">
                  <a:extLst>
                    <a:ext uri="{FF2B5EF4-FFF2-40B4-BE49-F238E27FC236}">
                      <a16:creationId xmlns:a16="http://schemas.microsoft.com/office/drawing/2014/main" id="{FD7C32C5-5489-C2DD-3948-51C4569791C1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5048713" y="3935782"/>
                  <a:ext cx="10368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13496" name="잉크 13495">
                  <a:extLst>
                    <a:ext uri="{FF2B5EF4-FFF2-40B4-BE49-F238E27FC236}">
                      <a16:creationId xmlns:a16="http://schemas.microsoft.com/office/drawing/2014/main" id="{953D7C37-5D99-7251-0804-0EB94201EE76}"/>
                    </a:ext>
                  </a:extLst>
                </p14:cNvPr>
                <p14:cNvContentPartPr/>
                <p14:nvPr/>
              </p14:nvContentPartPr>
              <p14:xfrm>
                <a:off x="5121073" y="3972142"/>
                <a:ext cx="44640" cy="19080"/>
              </p14:xfrm>
            </p:contentPart>
          </mc:Choice>
          <mc:Fallback xmlns="">
            <p:pic>
              <p:nvPicPr>
                <p:cNvPr id="13496" name="잉크 13495">
                  <a:extLst>
                    <a:ext uri="{FF2B5EF4-FFF2-40B4-BE49-F238E27FC236}">
                      <a16:creationId xmlns:a16="http://schemas.microsoft.com/office/drawing/2014/main" id="{953D7C37-5D99-7251-0804-0EB94201EE76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5112433" y="3963502"/>
                  <a:ext cx="6228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13497" name="잉크 13496">
                  <a:extLst>
                    <a:ext uri="{FF2B5EF4-FFF2-40B4-BE49-F238E27FC236}">
                      <a16:creationId xmlns:a16="http://schemas.microsoft.com/office/drawing/2014/main" id="{0B1534E0-C1F5-226D-0047-8B5A0426052B}"/>
                    </a:ext>
                  </a:extLst>
                </p14:cNvPr>
                <p14:cNvContentPartPr/>
                <p14:nvPr/>
              </p14:nvContentPartPr>
              <p14:xfrm>
                <a:off x="5129353" y="4018582"/>
                <a:ext cx="60120" cy="116280"/>
              </p14:xfrm>
            </p:contentPart>
          </mc:Choice>
          <mc:Fallback xmlns="">
            <p:pic>
              <p:nvPicPr>
                <p:cNvPr id="13497" name="잉크 13496">
                  <a:extLst>
                    <a:ext uri="{FF2B5EF4-FFF2-40B4-BE49-F238E27FC236}">
                      <a16:creationId xmlns:a16="http://schemas.microsoft.com/office/drawing/2014/main" id="{0B1534E0-C1F5-226D-0047-8B5A0426052B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5120353" y="4009942"/>
                  <a:ext cx="7776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13498" name="잉크 13497">
                  <a:extLst>
                    <a:ext uri="{FF2B5EF4-FFF2-40B4-BE49-F238E27FC236}">
                      <a16:creationId xmlns:a16="http://schemas.microsoft.com/office/drawing/2014/main" id="{E53ADBD5-F3EA-C7A5-382E-D1445201DBD2}"/>
                    </a:ext>
                  </a:extLst>
                </p14:cNvPr>
                <p14:cNvContentPartPr/>
                <p14:nvPr/>
              </p14:nvContentPartPr>
              <p14:xfrm>
                <a:off x="5199553" y="3991222"/>
                <a:ext cx="94320" cy="129960"/>
              </p14:xfrm>
            </p:contentPart>
          </mc:Choice>
          <mc:Fallback xmlns="">
            <p:pic>
              <p:nvPicPr>
                <p:cNvPr id="13498" name="잉크 13497">
                  <a:extLst>
                    <a:ext uri="{FF2B5EF4-FFF2-40B4-BE49-F238E27FC236}">
                      <a16:creationId xmlns:a16="http://schemas.microsoft.com/office/drawing/2014/main" id="{E53ADBD5-F3EA-C7A5-382E-D1445201DBD2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5190553" y="3982222"/>
                  <a:ext cx="11196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13499" name="잉크 13498">
                  <a:extLst>
                    <a:ext uri="{FF2B5EF4-FFF2-40B4-BE49-F238E27FC236}">
                      <a16:creationId xmlns:a16="http://schemas.microsoft.com/office/drawing/2014/main" id="{FB00DFC9-0A12-61AB-ACD6-791C70C59FC0}"/>
                    </a:ext>
                  </a:extLst>
                </p14:cNvPr>
                <p14:cNvContentPartPr/>
                <p14:nvPr/>
              </p14:nvContentPartPr>
              <p14:xfrm>
                <a:off x="5243113" y="3927142"/>
                <a:ext cx="199800" cy="208800"/>
              </p14:xfrm>
            </p:contentPart>
          </mc:Choice>
          <mc:Fallback xmlns="">
            <p:pic>
              <p:nvPicPr>
                <p:cNvPr id="13499" name="잉크 13498">
                  <a:extLst>
                    <a:ext uri="{FF2B5EF4-FFF2-40B4-BE49-F238E27FC236}">
                      <a16:creationId xmlns:a16="http://schemas.microsoft.com/office/drawing/2014/main" id="{FB00DFC9-0A12-61AB-ACD6-791C70C59FC0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5234473" y="3918502"/>
                  <a:ext cx="21744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13500" name="잉크 13499">
                  <a:extLst>
                    <a:ext uri="{FF2B5EF4-FFF2-40B4-BE49-F238E27FC236}">
                      <a16:creationId xmlns:a16="http://schemas.microsoft.com/office/drawing/2014/main" id="{53D86B85-AA31-5DD1-DFD8-E13E70B2AA2A}"/>
                    </a:ext>
                  </a:extLst>
                </p14:cNvPr>
                <p14:cNvContentPartPr/>
                <p14:nvPr/>
              </p14:nvContentPartPr>
              <p14:xfrm>
                <a:off x="5389633" y="3948022"/>
                <a:ext cx="84600" cy="130320"/>
              </p14:xfrm>
            </p:contentPart>
          </mc:Choice>
          <mc:Fallback xmlns="">
            <p:pic>
              <p:nvPicPr>
                <p:cNvPr id="13500" name="잉크 13499">
                  <a:extLst>
                    <a:ext uri="{FF2B5EF4-FFF2-40B4-BE49-F238E27FC236}">
                      <a16:creationId xmlns:a16="http://schemas.microsoft.com/office/drawing/2014/main" id="{53D86B85-AA31-5DD1-DFD8-E13E70B2AA2A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5380633" y="3939022"/>
                  <a:ext cx="10224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13501" name="잉크 13500">
                  <a:extLst>
                    <a:ext uri="{FF2B5EF4-FFF2-40B4-BE49-F238E27FC236}">
                      <a16:creationId xmlns:a16="http://schemas.microsoft.com/office/drawing/2014/main" id="{B54485C6-EFE6-4A5A-535D-55B230899118}"/>
                    </a:ext>
                  </a:extLst>
                </p14:cNvPr>
                <p14:cNvContentPartPr/>
                <p14:nvPr/>
              </p14:nvContentPartPr>
              <p14:xfrm>
                <a:off x="5531113" y="3891142"/>
                <a:ext cx="95400" cy="187200"/>
              </p14:xfrm>
            </p:contentPart>
          </mc:Choice>
          <mc:Fallback xmlns="">
            <p:pic>
              <p:nvPicPr>
                <p:cNvPr id="13501" name="잉크 13500">
                  <a:extLst>
                    <a:ext uri="{FF2B5EF4-FFF2-40B4-BE49-F238E27FC236}">
                      <a16:creationId xmlns:a16="http://schemas.microsoft.com/office/drawing/2014/main" id="{B54485C6-EFE6-4A5A-535D-55B230899118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5522113" y="3882502"/>
                  <a:ext cx="113040" cy="20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524" name="그룹 13523">
            <a:extLst>
              <a:ext uri="{FF2B5EF4-FFF2-40B4-BE49-F238E27FC236}">
                <a16:creationId xmlns:a16="http://schemas.microsoft.com/office/drawing/2014/main" id="{53A833A3-D9F2-FA37-6B67-A1AB4DEED61F}"/>
              </a:ext>
            </a:extLst>
          </p:cNvPr>
          <p:cNvGrpSpPr/>
          <p:nvPr/>
        </p:nvGrpSpPr>
        <p:grpSpPr>
          <a:xfrm>
            <a:off x="4796640" y="3237342"/>
            <a:ext cx="808273" cy="250240"/>
            <a:chOff x="4796640" y="3237342"/>
            <a:chExt cx="808273" cy="250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13362" name="잉크 13361">
                  <a:extLst>
                    <a:ext uri="{FF2B5EF4-FFF2-40B4-BE49-F238E27FC236}">
                      <a16:creationId xmlns:a16="http://schemas.microsoft.com/office/drawing/2014/main" id="{0B8C2A25-0797-F6BF-D438-2E0BDDC0CFD0}"/>
                    </a:ext>
                  </a:extLst>
                </p14:cNvPr>
                <p14:cNvContentPartPr/>
                <p14:nvPr/>
              </p14:nvContentPartPr>
              <p14:xfrm>
                <a:off x="4796640" y="3296382"/>
                <a:ext cx="94320" cy="2520"/>
              </p14:xfrm>
            </p:contentPart>
          </mc:Choice>
          <mc:Fallback xmlns="">
            <p:pic>
              <p:nvPicPr>
                <p:cNvPr id="13362" name="잉크 13361">
                  <a:extLst>
                    <a:ext uri="{FF2B5EF4-FFF2-40B4-BE49-F238E27FC236}">
                      <a16:creationId xmlns:a16="http://schemas.microsoft.com/office/drawing/2014/main" id="{0B8C2A25-0797-F6BF-D438-2E0BDDC0CFD0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4788000" y="3287382"/>
                  <a:ext cx="11196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8">
              <p14:nvContentPartPr>
                <p14:cNvPr id="13363" name="잉크 13362">
                  <a:extLst>
                    <a:ext uri="{FF2B5EF4-FFF2-40B4-BE49-F238E27FC236}">
                      <a16:creationId xmlns:a16="http://schemas.microsoft.com/office/drawing/2014/main" id="{2B73E62C-8DE8-AA49-0EFD-9250B1B4E79F}"/>
                    </a:ext>
                  </a:extLst>
                </p14:cNvPr>
                <p14:cNvContentPartPr/>
                <p14:nvPr/>
              </p14:nvContentPartPr>
              <p14:xfrm>
                <a:off x="4881600" y="3237342"/>
                <a:ext cx="56160" cy="121680"/>
              </p14:xfrm>
            </p:contentPart>
          </mc:Choice>
          <mc:Fallback xmlns="">
            <p:pic>
              <p:nvPicPr>
                <p:cNvPr id="13363" name="잉크 13362">
                  <a:extLst>
                    <a:ext uri="{FF2B5EF4-FFF2-40B4-BE49-F238E27FC236}">
                      <a16:creationId xmlns:a16="http://schemas.microsoft.com/office/drawing/2014/main" id="{2B73E62C-8DE8-AA49-0EFD-9250B1B4E79F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4872600" y="3228702"/>
                  <a:ext cx="7380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0">
              <p14:nvContentPartPr>
                <p14:cNvPr id="13517" name="잉크 13516">
                  <a:extLst>
                    <a:ext uri="{FF2B5EF4-FFF2-40B4-BE49-F238E27FC236}">
                      <a16:creationId xmlns:a16="http://schemas.microsoft.com/office/drawing/2014/main" id="{5F6AD9EC-3E5C-81BB-4600-71CDA40277A4}"/>
                    </a:ext>
                  </a:extLst>
                </p14:cNvPr>
                <p14:cNvContentPartPr/>
                <p14:nvPr/>
              </p14:nvContentPartPr>
              <p14:xfrm>
                <a:off x="5010553" y="3250702"/>
                <a:ext cx="114120" cy="128160"/>
              </p14:xfrm>
            </p:contentPart>
          </mc:Choice>
          <mc:Fallback xmlns="">
            <p:pic>
              <p:nvPicPr>
                <p:cNvPr id="13517" name="잉크 13516">
                  <a:extLst>
                    <a:ext uri="{FF2B5EF4-FFF2-40B4-BE49-F238E27FC236}">
                      <a16:creationId xmlns:a16="http://schemas.microsoft.com/office/drawing/2014/main" id="{5F6AD9EC-3E5C-81BB-4600-71CDA40277A4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5001913" y="3242062"/>
                  <a:ext cx="1317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13518" name="잉크 13517">
                  <a:extLst>
                    <a:ext uri="{FF2B5EF4-FFF2-40B4-BE49-F238E27FC236}">
                      <a16:creationId xmlns:a16="http://schemas.microsoft.com/office/drawing/2014/main" id="{C50D3B01-CF79-52A6-5C47-576597C23C08}"/>
                    </a:ext>
                  </a:extLst>
                </p14:cNvPr>
                <p14:cNvContentPartPr/>
                <p14:nvPr/>
              </p14:nvContentPartPr>
              <p14:xfrm>
                <a:off x="5138353" y="3256822"/>
                <a:ext cx="59760" cy="117720"/>
              </p14:xfrm>
            </p:contentPart>
          </mc:Choice>
          <mc:Fallback xmlns="">
            <p:pic>
              <p:nvPicPr>
                <p:cNvPr id="13518" name="잉크 13517">
                  <a:extLst>
                    <a:ext uri="{FF2B5EF4-FFF2-40B4-BE49-F238E27FC236}">
                      <a16:creationId xmlns:a16="http://schemas.microsoft.com/office/drawing/2014/main" id="{C50D3B01-CF79-52A6-5C47-576597C23C08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5129353" y="3247822"/>
                  <a:ext cx="7740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13519" name="잉크 13518">
                  <a:extLst>
                    <a:ext uri="{FF2B5EF4-FFF2-40B4-BE49-F238E27FC236}">
                      <a16:creationId xmlns:a16="http://schemas.microsoft.com/office/drawing/2014/main" id="{2F26EB40-BF41-CE39-EAAC-3A75CCAB936A}"/>
                    </a:ext>
                  </a:extLst>
                </p14:cNvPr>
                <p14:cNvContentPartPr/>
                <p14:nvPr/>
              </p14:nvContentPartPr>
              <p14:xfrm>
                <a:off x="5199193" y="3254662"/>
                <a:ext cx="123480" cy="182520"/>
              </p14:xfrm>
            </p:contentPart>
          </mc:Choice>
          <mc:Fallback xmlns="">
            <p:pic>
              <p:nvPicPr>
                <p:cNvPr id="13519" name="잉크 13518">
                  <a:extLst>
                    <a:ext uri="{FF2B5EF4-FFF2-40B4-BE49-F238E27FC236}">
                      <a16:creationId xmlns:a16="http://schemas.microsoft.com/office/drawing/2014/main" id="{2F26EB40-BF41-CE39-EAAC-3A75CCAB936A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5190553" y="3245662"/>
                  <a:ext cx="14112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13520" name="잉크 13519">
                  <a:extLst>
                    <a:ext uri="{FF2B5EF4-FFF2-40B4-BE49-F238E27FC236}">
                      <a16:creationId xmlns:a16="http://schemas.microsoft.com/office/drawing/2014/main" id="{7F0D4898-61F2-D592-FE75-D6B3F4B44978}"/>
                    </a:ext>
                  </a:extLst>
                </p14:cNvPr>
                <p14:cNvContentPartPr/>
                <p14:nvPr/>
              </p14:nvContentPartPr>
              <p14:xfrm>
                <a:off x="5362633" y="3270142"/>
                <a:ext cx="120600" cy="95760"/>
              </p14:xfrm>
            </p:contentPart>
          </mc:Choice>
          <mc:Fallback xmlns="">
            <p:pic>
              <p:nvPicPr>
                <p:cNvPr id="13520" name="잉크 13519">
                  <a:extLst>
                    <a:ext uri="{FF2B5EF4-FFF2-40B4-BE49-F238E27FC236}">
                      <a16:creationId xmlns:a16="http://schemas.microsoft.com/office/drawing/2014/main" id="{7F0D4898-61F2-D592-FE75-D6B3F4B44978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5353633" y="3261502"/>
                  <a:ext cx="13824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13521" name="잉크 13520">
                  <a:extLst>
                    <a:ext uri="{FF2B5EF4-FFF2-40B4-BE49-F238E27FC236}">
                      <a16:creationId xmlns:a16="http://schemas.microsoft.com/office/drawing/2014/main" id="{D3776698-686C-F0A1-8842-983EC2678A89}"/>
                    </a:ext>
                  </a:extLst>
                </p14:cNvPr>
                <p14:cNvContentPartPr/>
                <p14:nvPr/>
              </p14:nvContentPartPr>
              <p14:xfrm>
                <a:off x="5393593" y="3381382"/>
                <a:ext cx="93600" cy="19800"/>
              </p14:xfrm>
            </p:contentPart>
          </mc:Choice>
          <mc:Fallback xmlns="">
            <p:pic>
              <p:nvPicPr>
                <p:cNvPr id="13521" name="잉크 13520">
                  <a:extLst>
                    <a:ext uri="{FF2B5EF4-FFF2-40B4-BE49-F238E27FC236}">
                      <a16:creationId xmlns:a16="http://schemas.microsoft.com/office/drawing/2014/main" id="{D3776698-686C-F0A1-8842-983EC2678A89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5384593" y="3372742"/>
                  <a:ext cx="11124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0">
              <p14:nvContentPartPr>
                <p14:cNvPr id="13522" name="잉크 13521">
                  <a:extLst>
                    <a:ext uri="{FF2B5EF4-FFF2-40B4-BE49-F238E27FC236}">
                      <a16:creationId xmlns:a16="http://schemas.microsoft.com/office/drawing/2014/main" id="{0ED2A3F6-0F23-E846-48FE-3B360B96BC0D}"/>
                    </a:ext>
                  </a:extLst>
                </p14:cNvPr>
                <p14:cNvContentPartPr/>
                <p14:nvPr/>
              </p14:nvContentPartPr>
              <p14:xfrm>
                <a:off x="5446153" y="3408742"/>
                <a:ext cx="84600" cy="78840"/>
              </p14:xfrm>
            </p:contentPart>
          </mc:Choice>
          <mc:Fallback xmlns="">
            <p:pic>
              <p:nvPicPr>
                <p:cNvPr id="13522" name="잉크 13521">
                  <a:extLst>
                    <a:ext uri="{FF2B5EF4-FFF2-40B4-BE49-F238E27FC236}">
                      <a16:creationId xmlns:a16="http://schemas.microsoft.com/office/drawing/2014/main" id="{0ED2A3F6-0F23-E846-48FE-3B360B96BC0D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5437513" y="3400102"/>
                  <a:ext cx="10224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2">
              <p14:nvContentPartPr>
                <p14:cNvPr id="13523" name="잉크 13522">
                  <a:extLst>
                    <a:ext uri="{FF2B5EF4-FFF2-40B4-BE49-F238E27FC236}">
                      <a16:creationId xmlns:a16="http://schemas.microsoft.com/office/drawing/2014/main" id="{370F5ED3-C679-E5B4-D6D0-E2FB8A2D7742}"/>
                    </a:ext>
                  </a:extLst>
                </p14:cNvPr>
                <p14:cNvContentPartPr/>
                <p14:nvPr/>
              </p14:nvContentPartPr>
              <p14:xfrm>
                <a:off x="5596273" y="3458782"/>
                <a:ext cx="8640" cy="16200"/>
              </p14:xfrm>
            </p:contentPart>
          </mc:Choice>
          <mc:Fallback xmlns="">
            <p:pic>
              <p:nvPicPr>
                <p:cNvPr id="13523" name="잉크 13522">
                  <a:extLst>
                    <a:ext uri="{FF2B5EF4-FFF2-40B4-BE49-F238E27FC236}">
                      <a16:creationId xmlns:a16="http://schemas.microsoft.com/office/drawing/2014/main" id="{370F5ED3-C679-E5B4-D6D0-E2FB8A2D7742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5587273" y="3450142"/>
                  <a:ext cx="26280" cy="33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543" name="그룹 13542">
            <a:extLst>
              <a:ext uri="{FF2B5EF4-FFF2-40B4-BE49-F238E27FC236}">
                <a16:creationId xmlns:a16="http://schemas.microsoft.com/office/drawing/2014/main" id="{2ECE1A6A-1507-0D73-37AC-41752B4544C1}"/>
              </a:ext>
            </a:extLst>
          </p:cNvPr>
          <p:cNvGrpSpPr/>
          <p:nvPr/>
        </p:nvGrpSpPr>
        <p:grpSpPr>
          <a:xfrm>
            <a:off x="6967513" y="6065182"/>
            <a:ext cx="1866600" cy="590760"/>
            <a:chOff x="6967513" y="6065182"/>
            <a:chExt cx="1866600" cy="590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4">
              <p14:nvContentPartPr>
                <p14:cNvPr id="13503" name="잉크 13502">
                  <a:extLst>
                    <a:ext uri="{FF2B5EF4-FFF2-40B4-BE49-F238E27FC236}">
                      <a16:creationId xmlns:a16="http://schemas.microsoft.com/office/drawing/2014/main" id="{7C16D92C-B023-D0F8-0DC6-4EB2D2345265}"/>
                    </a:ext>
                  </a:extLst>
                </p14:cNvPr>
                <p14:cNvContentPartPr/>
                <p14:nvPr/>
              </p14:nvContentPartPr>
              <p14:xfrm>
                <a:off x="6967513" y="6361822"/>
                <a:ext cx="128880" cy="274320"/>
              </p14:xfrm>
            </p:contentPart>
          </mc:Choice>
          <mc:Fallback xmlns="">
            <p:pic>
              <p:nvPicPr>
                <p:cNvPr id="13503" name="잉크 13502">
                  <a:extLst>
                    <a:ext uri="{FF2B5EF4-FFF2-40B4-BE49-F238E27FC236}">
                      <a16:creationId xmlns:a16="http://schemas.microsoft.com/office/drawing/2014/main" id="{7C16D92C-B023-D0F8-0DC6-4EB2D2345265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6958873" y="6353182"/>
                  <a:ext cx="146520" cy="29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6">
              <p14:nvContentPartPr>
                <p14:cNvPr id="13504" name="잉크 13503">
                  <a:extLst>
                    <a:ext uri="{FF2B5EF4-FFF2-40B4-BE49-F238E27FC236}">
                      <a16:creationId xmlns:a16="http://schemas.microsoft.com/office/drawing/2014/main" id="{2C9D73E5-EB44-F29B-2410-0A315D6B5809}"/>
                    </a:ext>
                  </a:extLst>
                </p14:cNvPr>
                <p14:cNvContentPartPr/>
                <p14:nvPr/>
              </p14:nvContentPartPr>
              <p14:xfrm>
                <a:off x="7078753" y="6427702"/>
                <a:ext cx="96840" cy="135360"/>
              </p14:xfrm>
            </p:contentPart>
          </mc:Choice>
          <mc:Fallback xmlns="">
            <p:pic>
              <p:nvPicPr>
                <p:cNvPr id="13504" name="잉크 13503">
                  <a:extLst>
                    <a:ext uri="{FF2B5EF4-FFF2-40B4-BE49-F238E27FC236}">
                      <a16:creationId xmlns:a16="http://schemas.microsoft.com/office/drawing/2014/main" id="{2C9D73E5-EB44-F29B-2410-0A315D6B5809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7069753" y="6418702"/>
                  <a:ext cx="11448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13505" name="잉크 13504">
                  <a:extLst>
                    <a:ext uri="{FF2B5EF4-FFF2-40B4-BE49-F238E27FC236}">
                      <a16:creationId xmlns:a16="http://schemas.microsoft.com/office/drawing/2014/main" id="{F34DF4B5-3A3F-05D6-5426-320D451DE4A2}"/>
                    </a:ext>
                  </a:extLst>
                </p14:cNvPr>
                <p14:cNvContentPartPr/>
                <p14:nvPr/>
              </p14:nvContentPartPr>
              <p14:xfrm>
                <a:off x="7104313" y="6411862"/>
                <a:ext cx="92520" cy="155520"/>
              </p14:xfrm>
            </p:contentPart>
          </mc:Choice>
          <mc:Fallback xmlns="">
            <p:pic>
              <p:nvPicPr>
                <p:cNvPr id="13505" name="잉크 13504">
                  <a:extLst>
                    <a:ext uri="{FF2B5EF4-FFF2-40B4-BE49-F238E27FC236}">
                      <a16:creationId xmlns:a16="http://schemas.microsoft.com/office/drawing/2014/main" id="{F34DF4B5-3A3F-05D6-5426-320D451DE4A2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7095313" y="6403222"/>
                  <a:ext cx="11016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0">
              <p14:nvContentPartPr>
                <p14:cNvPr id="13506" name="잉크 13505">
                  <a:extLst>
                    <a:ext uri="{FF2B5EF4-FFF2-40B4-BE49-F238E27FC236}">
                      <a16:creationId xmlns:a16="http://schemas.microsoft.com/office/drawing/2014/main" id="{C8BC560A-5852-2FA7-C1F8-841C0A17D56F}"/>
                    </a:ext>
                  </a:extLst>
                </p14:cNvPr>
                <p14:cNvContentPartPr/>
                <p14:nvPr/>
              </p14:nvContentPartPr>
              <p14:xfrm>
                <a:off x="7160473" y="6622102"/>
                <a:ext cx="69840" cy="33840"/>
              </p14:xfrm>
            </p:contentPart>
          </mc:Choice>
          <mc:Fallback xmlns="">
            <p:pic>
              <p:nvPicPr>
                <p:cNvPr id="13506" name="잉크 13505">
                  <a:extLst>
                    <a:ext uri="{FF2B5EF4-FFF2-40B4-BE49-F238E27FC236}">
                      <a16:creationId xmlns:a16="http://schemas.microsoft.com/office/drawing/2014/main" id="{C8BC560A-5852-2FA7-C1F8-841C0A17D56F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7151473" y="6613462"/>
                  <a:ext cx="8748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2">
              <p14:nvContentPartPr>
                <p14:cNvPr id="13507" name="잉크 13506">
                  <a:extLst>
                    <a:ext uri="{FF2B5EF4-FFF2-40B4-BE49-F238E27FC236}">
                      <a16:creationId xmlns:a16="http://schemas.microsoft.com/office/drawing/2014/main" id="{7B403C13-C3F7-DCC7-0D86-FFDE056EDACB}"/>
                    </a:ext>
                  </a:extLst>
                </p14:cNvPr>
                <p14:cNvContentPartPr/>
                <p14:nvPr/>
              </p14:nvContentPartPr>
              <p14:xfrm>
                <a:off x="7185313" y="6325822"/>
                <a:ext cx="120240" cy="227520"/>
              </p14:xfrm>
            </p:contentPart>
          </mc:Choice>
          <mc:Fallback xmlns="">
            <p:pic>
              <p:nvPicPr>
                <p:cNvPr id="13507" name="잉크 13506">
                  <a:extLst>
                    <a:ext uri="{FF2B5EF4-FFF2-40B4-BE49-F238E27FC236}">
                      <a16:creationId xmlns:a16="http://schemas.microsoft.com/office/drawing/2014/main" id="{7B403C13-C3F7-DCC7-0D86-FFDE056EDACB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7176313" y="6317182"/>
                  <a:ext cx="13788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4">
              <p14:nvContentPartPr>
                <p14:cNvPr id="13508" name="잉크 13507">
                  <a:extLst>
                    <a:ext uri="{FF2B5EF4-FFF2-40B4-BE49-F238E27FC236}">
                      <a16:creationId xmlns:a16="http://schemas.microsoft.com/office/drawing/2014/main" id="{BF763A99-17B0-30EB-85C8-66F90BC63892}"/>
                    </a:ext>
                  </a:extLst>
                </p14:cNvPr>
                <p14:cNvContentPartPr/>
                <p14:nvPr/>
              </p14:nvContentPartPr>
              <p14:xfrm>
                <a:off x="7261273" y="6514462"/>
                <a:ext cx="111600" cy="114480"/>
              </p14:xfrm>
            </p:contentPart>
          </mc:Choice>
          <mc:Fallback xmlns="">
            <p:pic>
              <p:nvPicPr>
                <p:cNvPr id="13508" name="잉크 13507">
                  <a:extLst>
                    <a:ext uri="{FF2B5EF4-FFF2-40B4-BE49-F238E27FC236}">
                      <a16:creationId xmlns:a16="http://schemas.microsoft.com/office/drawing/2014/main" id="{BF763A99-17B0-30EB-85C8-66F90BC63892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7252633" y="6505462"/>
                  <a:ext cx="12924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13509" name="잉크 13508">
                  <a:extLst>
                    <a:ext uri="{FF2B5EF4-FFF2-40B4-BE49-F238E27FC236}">
                      <a16:creationId xmlns:a16="http://schemas.microsoft.com/office/drawing/2014/main" id="{CEFA9DA9-E387-D527-3612-C719D20F9FE9}"/>
                    </a:ext>
                  </a:extLst>
                </p14:cNvPr>
                <p14:cNvContentPartPr/>
                <p14:nvPr/>
              </p14:nvContentPartPr>
              <p14:xfrm>
                <a:off x="7349833" y="6365422"/>
                <a:ext cx="96840" cy="158760"/>
              </p14:xfrm>
            </p:contentPart>
          </mc:Choice>
          <mc:Fallback xmlns="">
            <p:pic>
              <p:nvPicPr>
                <p:cNvPr id="13509" name="잉크 13508">
                  <a:extLst>
                    <a:ext uri="{FF2B5EF4-FFF2-40B4-BE49-F238E27FC236}">
                      <a16:creationId xmlns:a16="http://schemas.microsoft.com/office/drawing/2014/main" id="{CEFA9DA9-E387-D527-3612-C719D20F9FE9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7341193" y="6356422"/>
                  <a:ext cx="11448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13510" name="잉크 13509">
                  <a:extLst>
                    <a:ext uri="{FF2B5EF4-FFF2-40B4-BE49-F238E27FC236}">
                      <a16:creationId xmlns:a16="http://schemas.microsoft.com/office/drawing/2014/main" id="{EC447389-0721-3AE2-1EE4-55EAEA846F14}"/>
                    </a:ext>
                  </a:extLst>
                </p14:cNvPr>
                <p14:cNvContentPartPr/>
                <p14:nvPr/>
              </p14:nvContentPartPr>
              <p14:xfrm>
                <a:off x="7388353" y="6359302"/>
                <a:ext cx="135720" cy="209880"/>
              </p14:xfrm>
            </p:contentPart>
          </mc:Choice>
          <mc:Fallback xmlns="">
            <p:pic>
              <p:nvPicPr>
                <p:cNvPr id="13510" name="잉크 13509">
                  <a:extLst>
                    <a:ext uri="{FF2B5EF4-FFF2-40B4-BE49-F238E27FC236}">
                      <a16:creationId xmlns:a16="http://schemas.microsoft.com/office/drawing/2014/main" id="{EC447389-0721-3AE2-1EE4-55EAEA846F14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7379713" y="6350302"/>
                  <a:ext cx="15336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13511" name="잉크 13510">
                  <a:extLst>
                    <a:ext uri="{FF2B5EF4-FFF2-40B4-BE49-F238E27FC236}">
                      <a16:creationId xmlns:a16="http://schemas.microsoft.com/office/drawing/2014/main" id="{2936FFAA-4A41-5CC7-314B-7211F68E8FCF}"/>
                    </a:ext>
                  </a:extLst>
                </p14:cNvPr>
                <p14:cNvContentPartPr/>
                <p14:nvPr/>
              </p14:nvContentPartPr>
              <p14:xfrm>
                <a:off x="7490593" y="6330142"/>
                <a:ext cx="40680" cy="17640"/>
              </p14:xfrm>
            </p:contentPart>
          </mc:Choice>
          <mc:Fallback xmlns="">
            <p:pic>
              <p:nvPicPr>
                <p:cNvPr id="13511" name="잉크 13510">
                  <a:extLst>
                    <a:ext uri="{FF2B5EF4-FFF2-40B4-BE49-F238E27FC236}">
                      <a16:creationId xmlns:a16="http://schemas.microsoft.com/office/drawing/2014/main" id="{2936FFAA-4A41-5CC7-314B-7211F68E8FCF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7481953" y="6321142"/>
                  <a:ext cx="5832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13512" name="잉크 13511">
                  <a:extLst>
                    <a:ext uri="{FF2B5EF4-FFF2-40B4-BE49-F238E27FC236}">
                      <a16:creationId xmlns:a16="http://schemas.microsoft.com/office/drawing/2014/main" id="{D9F051A0-D79C-FDF9-A7F9-E3EDA9C15483}"/>
                    </a:ext>
                  </a:extLst>
                </p14:cNvPr>
                <p14:cNvContentPartPr/>
                <p14:nvPr/>
              </p14:nvContentPartPr>
              <p14:xfrm>
                <a:off x="7489873" y="6402142"/>
                <a:ext cx="104400" cy="62280"/>
              </p14:xfrm>
            </p:contentPart>
          </mc:Choice>
          <mc:Fallback xmlns="">
            <p:pic>
              <p:nvPicPr>
                <p:cNvPr id="13512" name="잉크 13511">
                  <a:extLst>
                    <a:ext uri="{FF2B5EF4-FFF2-40B4-BE49-F238E27FC236}">
                      <a16:creationId xmlns:a16="http://schemas.microsoft.com/office/drawing/2014/main" id="{D9F051A0-D79C-FDF9-A7F9-E3EDA9C15483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7481233" y="6393142"/>
                  <a:ext cx="12204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4">
              <p14:nvContentPartPr>
                <p14:cNvPr id="13513" name="잉크 13512">
                  <a:extLst>
                    <a:ext uri="{FF2B5EF4-FFF2-40B4-BE49-F238E27FC236}">
                      <a16:creationId xmlns:a16="http://schemas.microsoft.com/office/drawing/2014/main" id="{43D4B3B0-8807-4BCA-80E1-C4BF25E2C1C2}"/>
                    </a:ext>
                  </a:extLst>
                </p14:cNvPr>
                <p14:cNvContentPartPr/>
                <p14:nvPr/>
              </p14:nvContentPartPr>
              <p14:xfrm>
                <a:off x="7537753" y="6493942"/>
                <a:ext cx="131400" cy="99720"/>
              </p14:xfrm>
            </p:contentPart>
          </mc:Choice>
          <mc:Fallback xmlns="">
            <p:pic>
              <p:nvPicPr>
                <p:cNvPr id="13513" name="잉크 13512">
                  <a:extLst>
                    <a:ext uri="{FF2B5EF4-FFF2-40B4-BE49-F238E27FC236}">
                      <a16:creationId xmlns:a16="http://schemas.microsoft.com/office/drawing/2014/main" id="{43D4B3B0-8807-4BCA-80E1-C4BF25E2C1C2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7529113" y="6484942"/>
                  <a:ext cx="14904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6">
              <p14:nvContentPartPr>
                <p14:cNvPr id="13514" name="잉크 13513">
                  <a:extLst>
                    <a:ext uri="{FF2B5EF4-FFF2-40B4-BE49-F238E27FC236}">
                      <a16:creationId xmlns:a16="http://schemas.microsoft.com/office/drawing/2014/main" id="{AFE60E66-801F-FE0E-4AA2-340DB69D1649}"/>
                    </a:ext>
                  </a:extLst>
                </p14:cNvPr>
                <p14:cNvContentPartPr/>
                <p14:nvPr/>
              </p14:nvContentPartPr>
              <p14:xfrm>
                <a:off x="7639633" y="6361102"/>
                <a:ext cx="71640" cy="203400"/>
              </p14:xfrm>
            </p:contentPart>
          </mc:Choice>
          <mc:Fallback xmlns="">
            <p:pic>
              <p:nvPicPr>
                <p:cNvPr id="13514" name="잉크 13513">
                  <a:extLst>
                    <a:ext uri="{FF2B5EF4-FFF2-40B4-BE49-F238E27FC236}">
                      <a16:creationId xmlns:a16="http://schemas.microsoft.com/office/drawing/2014/main" id="{AFE60E66-801F-FE0E-4AA2-340DB69D1649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7630633" y="6352462"/>
                  <a:ext cx="8928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8">
              <p14:nvContentPartPr>
                <p14:cNvPr id="13515" name="잉크 13514">
                  <a:extLst>
                    <a:ext uri="{FF2B5EF4-FFF2-40B4-BE49-F238E27FC236}">
                      <a16:creationId xmlns:a16="http://schemas.microsoft.com/office/drawing/2014/main" id="{BB8C1E68-854A-6534-4871-05049CDEEC35}"/>
                    </a:ext>
                  </a:extLst>
                </p14:cNvPr>
                <p14:cNvContentPartPr/>
                <p14:nvPr/>
              </p14:nvContentPartPr>
              <p14:xfrm>
                <a:off x="7811713" y="6546502"/>
                <a:ext cx="11880" cy="8280"/>
              </p14:xfrm>
            </p:contentPart>
          </mc:Choice>
          <mc:Fallback xmlns="">
            <p:pic>
              <p:nvPicPr>
                <p:cNvPr id="13515" name="잉크 13514">
                  <a:extLst>
                    <a:ext uri="{FF2B5EF4-FFF2-40B4-BE49-F238E27FC236}">
                      <a16:creationId xmlns:a16="http://schemas.microsoft.com/office/drawing/2014/main" id="{BB8C1E68-854A-6534-4871-05049CDEEC35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7802713" y="6537502"/>
                  <a:ext cx="2952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0">
              <p14:nvContentPartPr>
                <p14:cNvPr id="13525" name="잉크 13524">
                  <a:extLst>
                    <a:ext uri="{FF2B5EF4-FFF2-40B4-BE49-F238E27FC236}">
                      <a16:creationId xmlns:a16="http://schemas.microsoft.com/office/drawing/2014/main" id="{6C4C089F-C7A3-E9E3-E88F-D1D0323C6119}"/>
                    </a:ext>
                  </a:extLst>
                </p14:cNvPr>
                <p14:cNvContentPartPr/>
                <p14:nvPr/>
              </p14:nvContentPartPr>
              <p14:xfrm>
                <a:off x="7813513" y="6334102"/>
                <a:ext cx="108000" cy="34560"/>
              </p14:xfrm>
            </p:contentPart>
          </mc:Choice>
          <mc:Fallback xmlns="">
            <p:pic>
              <p:nvPicPr>
                <p:cNvPr id="13525" name="잉크 13524">
                  <a:extLst>
                    <a:ext uri="{FF2B5EF4-FFF2-40B4-BE49-F238E27FC236}">
                      <a16:creationId xmlns:a16="http://schemas.microsoft.com/office/drawing/2014/main" id="{6C4C089F-C7A3-E9E3-E88F-D1D0323C6119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7804513" y="6325462"/>
                  <a:ext cx="12564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2">
              <p14:nvContentPartPr>
                <p14:cNvPr id="13526" name="잉크 13525">
                  <a:extLst>
                    <a:ext uri="{FF2B5EF4-FFF2-40B4-BE49-F238E27FC236}">
                      <a16:creationId xmlns:a16="http://schemas.microsoft.com/office/drawing/2014/main" id="{34F78746-C17A-993D-5E6D-E8DA1AC14E73}"/>
                    </a:ext>
                  </a:extLst>
                </p14:cNvPr>
                <p14:cNvContentPartPr/>
                <p14:nvPr/>
              </p14:nvContentPartPr>
              <p14:xfrm>
                <a:off x="7889473" y="6283702"/>
                <a:ext cx="90360" cy="105480"/>
              </p14:xfrm>
            </p:contentPart>
          </mc:Choice>
          <mc:Fallback xmlns="">
            <p:pic>
              <p:nvPicPr>
                <p:cNvPr id="13526" name="잉크 13525">
                  <a:extLst>
                    <a:ext uri="{FF2B5EF4-FFF2-40B4-BE49-F238E27FC236}">
                      <a16:creationId xmlns:a16="http://schemas.microsoft.com/office/drawing/2014/main" id="{34F78746-C17A-993D-5E6D-E8DA1AC14E73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7880473" y="6275062"/>
                  <a:ext cx="10800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4">
              <p14:nvContentPartPr>
                <p14:cNvPr id="13531" name="잉크 13530">
                  <a:extLst>
                    <a:ext uri="{FF2B5EF4-FFF2-40B4-BE49-F238E27FC236}">
                      <a16:creationId xmlns:a16="http://schemas.microsoft.com/office/drawing/2014/main" id="{4E290942-614E-FE99-70C6-1D78E987262C}"/>
                    </a:ext>
                  </a:extLst>
                </p14:cNvPr>
                <p14:cNvContentPartPr/>
                <p14:nvPr/>
              </p14:nvContentPartPr>
              <p14:xfrm>
                <a:off x="8066953" y="6141142"/>
                <a:ext cx="78480" cy="161640"/>
              </p14:xfrm>
            </p:contentPart>
          </mc:Choice>
          <mc:Fallback xmlns="">
            <p:pic>
              <p:nvPicPr>
                <p:cNvPr id="13531" name="잉크 13530">
                  <a:extLst>
                    <a:ext uri="{FF2B5EF4-FFF2-40B4-BE49-F238E27FC236}">
                      <a16:creationId xmlns:a16="http://schemas.microsoft.com/office/drawing/2014/main" id="{4E290942-614E-FE99-70C6-1D78E987262C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8058313" y="6132502"/>
                  <a:ext cx="9612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6">
              <p14:nvContentPartPr>
                <p14:cNvPr id="13532" name="잉크 13531">
                  <a:extLst>
                    <a:ext uri="{FF2B5EF4-FFF2-40B4-BE49-F238E27FC236}">
                      <a16:creationId xmlns:a16="http://schemas.microsoft.com/office/drawing/2014/main" id="{E41CFD92-B4EC-C420-8E45-0B44969E1328}"/>
                    </a:ext>
                  </a:extLst>
                </p14:cNvPr>
                <p14:cNvContentPartPr/>
                <p14:nvPr/>
              </p14:nvContentPartPr>
              <p14:xfrm>
                <a:off x="8090353" y="6148342"/>
                <a:ext cx="128520" cy="272160"/>
              </p14:xfrm>
            </p:contentPart>
          </mc:Choice>
          <mc:Fallback xmlns="">
            <p:pic>
              <p:nvPicPr>
                <p:cNvPr id="13532" name="잉크 13531">
                  <a:extLst>
                    <a:ext uri="{FF2B5EF4-FFF2-40B4-BE49-F238E27FC236}">
                      <a16:creationId xmlns:a16="http://schemas.microsoft.com/office/drawing/2014/main" id="{E41CFD92-B4EC-C420-8E45-0B44969E1328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8081353" y="6139702"/>
                  <a:ext cx="146160" cy="28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8">
              <p14:nvContentPartPr>
                <p14:cNvPr id="13533" name="잉크 13532">
                  <a:extLst>
                    <a:ext uri="{FF2B5EF4-FFF2-40B4-BE49-F238E27FC236}">
                      <a16:creationId xmlns:a16="http://schemas.microsoft.com/office/drawing/2014/main" id="{4CEEF9CE-ECB0-1A95-0BED-818DF147BF4C}"/>
                    </a:ext>
                  </a:extLst>
                </p14:cNvPr>
                <p14:cNvContentPartPr/>
                <p14:nvPr/>
              </p14:nvContentPartPr>
              <p14:xfrm>
                <a:off x="8184673" y="6185782"/>
                <a:ext cx="151560" cy="156960"/>
              </p14:xfrm>
            </p:contentPart>
          </mc:Choice>
          <mc:Fallback xmlns="">
            <p:pic>
              <p:nvPicPr>
                <p:cNvPr id="13533" name="잉크 13532">
                  <a:extLst>
                    <a:ext uri="{FF2B5EF4-FFF2-40B4-BE49-F238E27FC236}">
                      <a16:creationId xmlns:a16="http://schemas.microsoft.com/office/drawing/2014/main" id="{4CEEF9CE-ECB0-1A95-0BED-818DF147BF4C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8176033" y="6176782"/>
                  <a:ext cx="16920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0">
              <p14:nvContentPartPr>
                <p14:cNvPr id="13534" name="잉크 13533">
                  <a:extLst>
                    <a:ext uri="{FF2B5EF4-FFF2-40B4-BE49-F238E27FC236}">
                      <a16:creationId xmlns:a16="http://schemas.microsoft.com/office/drawing/2014/main" id="{8FEC5B24-070B-672B-0C36-E3496A9C0E44}"/>
                    </a:ext>
                  </a:extLst>
                </p14:cNvPr>
                <p14:cNvContentPartPr/>
                <p14:nvPr/>
              </p14:nvContentPartPr>
              <p14:xfrm>
                <a:off x="8326873" y="6175342"/>
                <a:ext cx="81000" cy="159840"/>
              </p14:xfrm>
            </p:contentPart>
          </mc:Choice>
          <mc:Fallback xmlns="">
            <p:pic>
              <p:nvPicPr>
                <p:cNvPr id="13534" name="잉크 13533">
                  <a:extLst>
                    <a:ext uri="{FF2B5EF4-FFF2-40B4-BE49-F238E27FC236}">
                      <a16:creationId xmlns:a16="http://schemas.microsoft.com/office/drawing/2014/main" id="{8FEC5B24-070B-672B-0C36-E3496A9C0E44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8317873" y="6166702"/>
                  <a:ext cx="9864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2">
              <p14:nvContentPartPr>
                <p14:cNvPr id="13535" name="잉크 13534">
                  <a:extLst>
                    <a:ext uri="{FF2B5EF4-FFF2-40B4-BE49-F238E27FC236}">
                      <a16:creationId xmlns:a16="http://schemas.microsoft.com/office/drawing/2014/main" id="{682FE172-FF3A-2384-6CF1-71FA4CAA1F19}"/>
                    </a:ext>
                  </a:extLst>
                </p14:cNvPr>
                <p14:cNvContentPartPr/>
                <p14:nvPr/>
              </p14:nvContentPartPr>
              <p14:xfrm>
                <a:off x="8497153" y="6180022"/>
                <a:ext cx="23040" cy="105480"/>
              </p14:xfrm>
            </p:contentPart>
          </mc:Choice>
          <mc:Fallback xmlns="">
            <p:pic>
              <p:nvPicPr>
                <p:cNvPr id="13535" name="잉크 13534">
                  <a:extLst>
                    <a:ext uri="{FF2B5EF4-FFF2-40B4-BE49-F238E27FC236}">
                      <a16:creationId xmlns:a16="http://schemas.microsoft.com/office/drawing/2014/main" id="{682FE172-FF3A-2384-6CF1-71FA4CAA1F19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8488513" y="6171022"/>
                  <a:ext cx="4068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4">
              <p14:nvContentPartPr>
                <p14:cNvPr id="13537" name="잉크 13536">
                  <a:extLst>
                    <a:ext uri="{FF2B5EF4-FFF2-40B4-BE49-F238E27FC236}">
                      <a16:creationId xmlns:a16="http://schemas.microsoft.com/office/drawing/2014/main" id="{DDD8E5D1-E00F-4D46-27A3-5BCAF406B828}"/>
                    </a:ext>
                  </a:extLst>
                </p14:cNvPr>
                <p14:cNvContentPartPr/>
                <p14:nvPr/>
              </p14:nvContentPartPr>
              <p14:xfrm>
                <a:off x="8477353" y="6113062"/>
                <a:ext cx="18360" cy="192600"/>
              </p14:xfrm>
            </p:contentPart>
          </mc:Choice>
          <mc:Fallback xmlns="">
            <p:pic>
              <p:nvPicPr>
                <p:cNvPr id="13537" name="잉크 13536">
                  <a:extLst>
                    <a:ext uri="{FF2B5EF4-FFF2-40B4-BE49-F238E27FC236}">
                      <a16:creationId xmlns:a16="http://schemas.microsoft.com/office/drawing/2014/main" id="{DDD8E5D1-E00F-4D46-27A3-5BCAF406B828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8468353" y="6104422"/>
                  <a:ext cx="3600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6">
              <p14:nvContentPartPr>
                <p14:cNvPr id="13538" name="잉크 13537">
                  <a:extLst>
                    <a:ext uri="{FF2B5EF4-FFF2-40B4-BE49-F238E27FC236}">
                      <a16:creationId xmlns:a16="http://schemas.microsoft.com/office/drawing/2014/main" id="{92E87A94-4EF7-08D6-F1CA-37C15E4622FC}"/>
                    </a:ext>
                  </a:extLst>
                </p14:cNvPr>
                <p14:cNvContentPartPr/>
                <p14:nvPr/>
              </p14:nvContentPartPr>
              <p14:xfrm>
                <a:off x="8473033" y="6225742"/>
                <a:ext cx="104760" cy="87840"/>
              </p14:xfrm>
            </p:contentPart>
          </mc:Choice>
          <mc:Fallback xmlns="">
            <p:pic>
              <p:nvPicPr>
                <p:cNvPr id="13538" name="잉크 13537">
                  <a:extLst>
                    <a:ext uri="{FF2B5EF4-FFF2-40B4-BE49-F238E27FC236}">
                      <a16:creationId xmlns:a16="http://schemas.microsoft.com/office/drawing/2014/main" id="{92E87A94-4EF7-08D6-F1CA-37C15E4622FC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8464393" y="6217102"/>
                  <a:ext cx="12240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8">
              <p14:nvContentPartPr>
                <p14:cNvPr id="13539" name="잉크 13538">
                  <a:extLst>
                    <a:ext uri="{FF2B5EF4-FFF2-40B4-BE49-F238E27FC236}">
                      <a16:creationId xmlns:a16="http://schemas.microsoft.com/office/drawing/2014/main" id="{948F6DBC-64D2-04D8-84C4-422BEB29B3CE}"/>
                    </a:ext>
                  </a:extLst>
                </p14:cNvPr>
                <p14:cNvContentPartPr/>
                <p14:nvPr/>
              </p14:nvContentPartPr>
              <p14:xfrm>
                <a:off x="8539633" y="6143302"/>
                <a:ext cx="95040" cy="142920"/>
              </p14:xfrm>
            </p:contentPart>
          </mc:Choice>
          <mc:Fallback xmlns="">
            <p:pic>
              <p:nvPicPr>
                <p:cNvPr id="13539" name="잉크 13538">
                  <a:extLst>
                    <a:ext uri="{FF2B5EF4-FFF2-40B4-BE49-F238E27FC236}">
                      <a16:creationId xmlns:a16="http://schemas.microsoft.com/office/drawing/2014/main" id="{948F6DBC-64D2-04D8-84C4-422BEB29B3CE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8530633" y="6134302"/>
                  <a:ext cx="11268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0">
              <p14:nvContentPartPr>
                <p14:cNvPr id="13540" name="잉크 13539">
                  <a:extLst>
                    <a:ext uri="{FF2B5EF4-FFF2-40B4-BE49-F238E27FC236}">
                      <a16:creationId xmlns:a16="http://schemas.microsoft.com/office/drawing/2014/main" id="{F126A714-B698-27C9-4236-5DD848A54D1C}"/>
                    </a:ext>
                  </a:extLst>
                </p14:cNvPr>
                <p14:cNvContentPartPr/>
                <p14:nvPr/>
              </p14:nvContentPartPr>
              <p14:xfrm>
                <a:off x="8595433" y="6102622"/>
                <a:ext cx="117000" cy="139680"/>
              </p14:xfrm>
            </p:contentPart>
          </mc:Choice>
          <mc:Fallback xmlns="">
            <p:pic>
              <p:nvPicPr>
                <p:cNvPr id="13540" name="잉크 13539">
                  <a:extLst>
                    <a:ext uri="{FF2B5EF4-FFF2-40B4-BE49-F238E27FC236}">
                      <a16:creationId xmlns:a16="http://schemas.microsoft.com/office/drawing/2014/main" id="{F126A714-B698-27C9-4236-5DD848A54D1C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8586793" y="6093622"/>
                  <a:ext cx="13464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2">
              <p14:nvContentPartPr>
                <p14:cNvPr id="13541" name="잉크 13540">
                  <a:extLst>
                    <a:ext uri="{FF2B5EF4-FFF2-40B4-BE49-F238E27FC236}">
                      <a16:creationId xmlns:a16="http://schemas.microsoft.com/office/drawing/2014/main" id="{044B2E79-8A37-7419-A0DD-45DBA5AEAB3D}"/>
                    </a:ext>
                  </a:extLst>
                </p14:cNvPr>
                <p14:cNvContentPartPr/>
                <p14:nvPr/>
              </p14:nvContentPartPr>
              <p14:xfrm>
                <a:off x="8682553" y="6120622"/>
                <a:ext cx="65520" cy="65160"/>
              </p14:xfrm>
            </p:contentPart>
          </mc:Choice>
          <mc:Fallback xmlns="">
            <p:pic>
              <p:nvPicPr>
                <p:cNvPr id="13541" name="잉크 13540">
                  <a:extLst>
                    <a:ext uri="{FF2B5EF4-FFF2-40B4-BE49-F238E27FC236}">
                      <a16:creationId xmlns:a16="http://schemas.microsoft.com/office/drawing/2014/main" id="{044B2E79-8A37-7419-A0DD-45DBA5AEAB3D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8673913" y="6111622"/>
                  <a:ext cx="8316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4">
              <p14:nvContentPartPr>
                <p14:cNvPr id="13542" name="잉크 13541">
                  <a:extLst>
                    <a:ext uri="{FF2B5EF4-FFF2-40B4-BE49-F238E27FC236}">
                      <a16:creationId xmlns:a16="http://schemas.microsoft.com/office/drawing/2014/main" id="{7DBCC127-3614-9AB5-E633-2696653CC230}"/>
                    </a:ext>
                  </a:extLst>
                </p14:cNvPr>
                <p14:cNvContentPartPr/>
                <p14:nvPr/>
              </p14:nvContentPartPr>
              <p14:xfrm>
                <a:off x="8736193" y="6065182"/>
                <a:ext cx="97920" cy="228960"/>
              </p14:xfrm>
            </p:contentPart>
          </mc:Choice>
          <mc:Fallback xmlns="">
            <p:pic>
              <p:nvPicPr>
                <p:cNvPr id="13542" name="잉크 13541">
                  <a:extLst>
                    <a:ext uri="{FF2B5EF4-FFF2-40B4-BE49-F238E27FC236}">
                      <a16:creationId xmlns:a16="http://schemas.microsoft.com/office/drawing/2014/main" id="{7DBCC127-3614-9AB5-E633-2696653CC230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8727193" y="6056542"/>
                  <a:ext cx="115560" cy="246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76">
            <p14:nvContentPartPr>
              <p14:cNvPr id="22" name="잉크 21">
                <a:extLst>
                  <a:ext uri="{FF2B5EF4-FFF2-40B4-BE49-F238E27FC236}">
                    <a16:creationId xmlns:a16="http://schemas.microsoft.com/office/drawing/2014/main" id="{98015EF6-C1DB-CB2A-259D-C0F327FF4BF7}"/>
                  </a:ext>
                </a:extLst>
              </p14:cNvPr>
              <p14:cNvContentPartPr/>
              <p14:nvPr/>
            </p14:nvContentPartPr>
            <p14:xfrm>
              <a:off x="79860" y="74934"/>
              <a:ext cx="302400" cy="355680"/>
            </p14:xfrm>
          </p:contentPart>
        </mc:Choice>
        <mc:Fallback>
          <p:pic>
            <p:nvPicPr>
              <p:cNvPr id="22" name="잉크 21">
                <a:extLst>
                  <a:ext uri="{FF2B5EF4-FFF2-40B4-BE49-F238E27FC236}">
                    <a16:creationId xmlns:a16="http://schemas.microsoft.com/office/drawing/2014/main" id="{98015EF6-C1DB-CB2A-259D-C0F327FF4BF7}"/>
                  </a:ext>
                </a:extLst>
              </p:cNvPr>
              <p:cNvPicPr/>
              <p:nvPr/>
            </p:nvPicPr>
            <p:blipFill>
              <a:blip r:embed="rId477"/>
              <a:stretch>
                <a:fillRect/>
              </a:stretch>
            </p:blipFill>
            <p:spPr>
              <a:xfrm>
                <a:off x="71220" y="65934"/>
                <a:ext cx="320040" cy="3733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3"/>
          <p:cNvSpPr>
            <a:spLocks noChangeArrowheads="1"/>
          </p:cNvSpPr>
          <p:nvPr/>
        </p:nvSpPr>
        <p:spPr bwMode="auto">
          <a:xfrm>
            <a:off x="323850" y="549275"/>
            <a:ext cx="6686550" cy="5707063"/>
          </a:xfrm>
          <a:prstGeom prst="rect">
            <a:avLst/>
          </a:prstGeom>
          <a:noFill/>
          <a:ln w="1587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>
              <a:lnSpc>
                <a:spcPct val="85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01 #include &lt;unistd.h&gt; </a:t>
            </a:r>
          </a:p>
          <a:p>
            <a:pPr>
              <a:lnSpc>
                <a:spcPct val="85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02 #include &lt;stdio.h&gt; </a:t>
            </a:r>
          </a:p>
          <a:p>
            <a:pPr>
              <a:lnSpc>
                <a:spcPct val="85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03 #include &lt;sys/types.h&gt; </a:t>
            </a:r>
          </a:p>
          <a:p>
            <a:pPr>
              <a:lnSpc>
                <a:spcPct val="85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04</a:t>
            </a:r>
          </a:p>
          <a:p>
            <a:pPr>
              <a:lnSpc>
                <a:spcPct val="85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05 #define SIZE    512 </a:t>
            </a:r>
          </a:p>
          <a:p>
            <a:pPr>
              <a:lnSpc>
                <a:spcPct val="85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06 </a:t>
            </a:r>
          </a:p>
          <a:p>
            <a:pPr>
              <a:lnSpc>
                <a:spcPct val="85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07 main() </a:t>
            </a:r>
          </a:p>
          <a:p>
            <a:pPr>
              <a:lnSpc>
                <a:spcPct val="85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08 { </a:t>
            </a:r>
          </a:p>
          <a:p>
            <a:pPr>
              <a:lnSpc>
                <a:spcPct val="85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09     int filedes[2];     pid_t pid; </a:t>
            </a:r>
          </a:p>
          <a:p>
            <a:pPr>
              <a:lnSpc>
                <a:spcPct val="85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10 </a:t>
            </a:r>
          </a:p>
          <a:p>
            <a:pPr>
              <a:lnSpc>
                <a:spcPct val="85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11     if(pipe(filedes) == -1) { </a:t>
            </a:r>
          </a:p>
          <a:p>
            <a:pPr>
              <a:lnSpc>
                <a:spcPct val="85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12         printf("fail to call pipe()\n"); </a:t>
            </a:r>
          </a:p>
          <a:p>
            <a:pPr>
              <a:lnSpc>
                <a:spcPct val="85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13         exit(1); </a:t>
            </a:r>
          </a:p>
          <a:p>
            <a:pPr>
              <a:lnSpc>
                <a:spcPct val="85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14     } </a:t>
            </a:r>
          </a:p>
          <a:p>
            <a:pPr>
              <a:lnSpc>
                <a:spcPct val="85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15 </a:t>
            </a:r>
          </a:p>
          <a:p>
            <a:pPr>
              <a:lnSpc>
                <a:spcPct val="85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16     if((pid = fork()) == -1) { </a:t>
            </a:r>
          </a:p>
          <a:p>
            <a:pPr>
              <a:lnSpc>
                <a:spcPct val="85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17         /* fork() </a:t>
            </a:r>
            <a:r>
              <a:rPr lang="ko-KR" altLang="en-US" sz="1600">
                <a:latin typeface="굴림체" pitchFamily="49" charset="-127"/>
                <a:ea typeface="굴림체" pitchFamily="49" charset="-127"/>
              </a:rPr>
              <a:t>호출 실패 *</a:t>
            </a: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/ </a:t>
            </a:r>
          </a:p>
          <a:p>
            <a:pPr>
              <a:lnSpc>
                <a:spcPct val="85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18     } </a:t>
            </a:r>
          </a:p>
          <a:p>
            <a:pPr>
              <a:lnSpc>
                <a:spcPct val="85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19     else if(pid &gt; 0) { </a:t>
            </a:r>
          </a:p>
          <a:p>
            <a:pPr>
              <a:lnSpc>
                <a:spcPct val="85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20         close(filedes[0]); </a:t>
            </a:r>
          </a:p>
          <a:p>
            <a:pPr>
              <a:lnSpc>
                <a:spcPct val="85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21         /* filedes[1]</a:t>
            </a:r>
            <a:r>
              <a:rPr lang="ko-KR" altLang="en-US" sz="1600">
                <a:latin typeface="굴림체" pitchFamily="49" charset="-127"/>
                <a:ea typeface="굴림체" pitchFamily="49" charset="-127"/>
              </a:rPr>
              <a:t>을 지정하여 파이프에 메시지 쓰기 *</a:t>
            </a: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/ </a:t>
            </a:r>
          </a:p>
          <a:p>
            <a:pPr>
              <a:lnSpc>
                <a:spcPct val="85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22     } </a:t>
            </a:r>
          </a:p>
          <a:p>
            <a:pPr>
              <a:lnSpc>
                <a:spcPct val="85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23     else { </a:t>
            </a:r>
          </a:p>
          <a:p>
            <a:pPr>
              <a:lnSpc>
                <a:spcPct val="85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24         close(filedes[1]); </a:t>
            </a:r>
          </a:p>
          <a:p>
            <a:pPr>
              <a:lnSpc>
                <a:spcPct val="85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25         /* filedes[0]</a:t>
            </a:r>
            <a:r>
              <a:rPr lang="ko-KR" altLang="en-US" sz="1600">
                <a:latin typeface="굴림체" pitchFamily="49" charset="-127"/>
                <a:ea typeface="굴림체" pitchFamily="49" charset="-127"/>
              </a:rPr>
              <a:t>을 지정하여 파이프로부터 메시지 읽기 *</a:t>
            </a: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/ </a:t>
            </a:r>
          </a:p>
          <a:p>
            <a:pPr>
              <a:lnSpc>
                <a:spcPct val="85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26     } </a:t>
            </a:r>
          </a:p>
          <a:p>
            <a:pPr>
              <a:lnSpc>
                <a:spcPct val="85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27 } </a:t>
            </a:r>
            <a:endParaRPr lang="en-US" altLang="ko-KR">
              <a:latin typeface="굴림체" pitchFamily="49" charset="-127"/>
              <a:ea typeface="굴림체" pitchFamily="49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D67E06D5-2108-4BA3-18BC-26DB295642D0}"/>
              </a:ext>
            </a:extLst>
          </p:cNvPr>
          <p:cNvGrpSpPr/>
          <p:nvPr/>
        </p:nvGrpSpPr>
        <p:grpSpPr>
          <a:xfrm>
            <a:off x="385993" y="194051"/>
            <a:ext cx="584280" cy="248400"/>
            <a:chOff x="385993" y="194051"/>
            <a:chExt cx="584280" cy="248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2" name="잉크 1">
                  <a:extLst>
                    <a:ext uri="{FF2B5EF4-FFF2-40B4-BE49-F238E27FC236}">
                      <a16:creationId xmlns:a16="http://schemas.microsoft.com/office/drawing/2014/main" id="{59C6B775-F8C6-A296-85F2-D3499A09B63D}"/>
                    </a:ext>
                  </a:extLst>
                </p14:cNvPr>
                <p14:cNvContentPartPr/>
                <p14:nvPr/>
              </p14:nvContentPartPr>
              <p14:xfrm>
                <a:off x="385993" y="211691"/>
                <a:ext cx="131400" cy="188280"/>
              </p14:xfrm>
            </p:contentPart>
          </mc:Choice>
          <mc:Fallback xmlns="">
            <p:pic>
              <p:nvPicPr>
                <p:cNvPr id="2" name="잉크 1">
                  <a:extLst>
                    <a:ext uri="{FF2B5EF4-FFF2-40B4-BE49-F238E27FC236}">
                      <a16:creationId xmlns:a16="http://schemas.microsoft.com/office/drawing/2014/main" id="{59C6B775-F8C6-A296-85F2-D3499A09B63D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77353" y="203051"/>
                  <a:ext cx="14904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3" name="잉크 2">
                  <a:extLst>
                    <a:ext uri="{FF2B5EF4-FFF2-40B4-BE49-F238E27FC236}">
                      <a16:creationId xmlns:a16="http://schemas.microsoft.com/office/drawing/2014/main" id="{0AD22CD3-E0A5-CF6A-A0B8-EB5F0F7EAF09}"/>
                    </a:ext>
                  </a:extLst>
                </p14:cNvPr>
                <p14:cNvContentPartPr/>
                <p14:nvPr/>
              </p14:nvContentPartPr>
              <p14:xfrm>
                <a:off x="532153" y="232931"/>
                <a:ext cx="51840" cy="192960"/>
              </p14:xfrm>
            </p:contentPart>
          </mc:Choice>
          <mc:Fallback xmlns="">
            <p:pic>
              <p:nvPicPr>
                <p:cNvPr id="3" name="잉크 2">
                  <a:extLst>
                    <a:ext uri="{FF2B5EF4-FFF2-40B4-BE49-F238E27FC236}">
                      <a16:creationId xmlns:a16="http://schemas.microsoft.com/office/drawing/2014/main" id="{0AD22CD3-E0A5-CF6A-A0B8-EB5F0F7EAF09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23513" y="223931"/>
                  <a:ext cx="6948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4" name="잉크 3">
                  <a:extLst>
                    <a:ext uri="{FF2B5EF4-FFF2-40B4-BE49-F238E27FC236}">
                      <a16:creationId xmlns:a16="http://schemas.microsoft.com/office/drawing/2014/main" id="{4FCC94FC-F7C1-97B8-6DC1-298A584BC402}"/>
                    </a:ext>
                  </a:extLst>
                </p14:cNvPr>
                <p14:cNvContentPartPr/>
                <p14:nvPr/>
              </p14:nvContentPartPr>
              <p14:xfrm>
                <a:off x="595513" y="194051"/>
                <a:ext cx="79560" cy="14760"/>
              </p14:xfrm>
            </p:contentPart>
          </mc:Choice>
          <mc:Fallback xmlns="">
            <p:pic>
              <p:nvPicPr>
                <p:cNvPr id="4" name="잉크 3">
                  <a:extLst>
                    <a:ext uri="{FF2B5EF4-FFF2-40B4-BE49-F238E27FC236}">
                      <a16:creationId xmlns:a16="http://schemas.microsoft.com/office/drawing/2014/main" id="{4FCC94FC-F7C1-97B8-6DC1-298A584BC402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86513" y="185051"/>
                  <a:ext cx="9720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5" name="잉크 4">
                  <a:extLst>
                    <a:ext uri="{FF2B5EF4-FFF2-40B4-BE49-F238E27FC236}">
                      <a16:creationId xmlns:a16="http://schemas.microsoft.com/office/drawing/2014/main" id="{984B38A0-7AC5-94B9-6A04-8AF358283510}"/>
                    </a:ext>
                  </a:extLst>
                </p14:cNvPr>
                <p14:cNvContentPartPr/>
                <p14:nvPr/>
              </p14:nvContentPartPr>
              <p14:xfrm>
                <a:off x="594073" y="210251"/>
                <a:ext cx="180360" cy="175320"/>
              </p14:xfrm>
            </p:contentPart>
          </mc:Choice>
          <mc:Fallback xmlns="">
            <p:pic>
              <p:nvPicPr>
                <p:cNvPr id="5" name="잉크 4">
                  <a:extLst>
                    <a:ext uri="{FF2B5EF4-FFF2-40B4-BE49-F238E27FC236}">
                      <a16:creationId xmlns:a16="http://schemas.microsoft.com/office/drawing/2014/main" id="{984B38A0-7AC5-94B9-6A04-8AF358283510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85073" y="201251"/>
                  <a:ext cx="19800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6" name="잉크 5">
                  <a:extLst>
                    <a:ext uri="{FF2B5EF4-FFF2-40B4-BE49-F238E27FC236}">
                      <a16:creationId xmlns:a16="http://schemas.microsoft.com/office/drawing/2014/main" id="{385CD856-1ECC-EAFB-B1CC-0D86D2DB915C}"/>
                    </a:ext>
                  </a:extLst>
                </p14:cNvPr>
                <p14:cNvContentPartPr/>
                <p14:nvPr/>
              </p14:nvContentPartPr>
              <p14:xfrm>
                <a:off x="689833" y="356771"/>
                <a:ext cx="102240" cy="80280"/>
              </p14:xfrm>
            </p:contentPart>
          </mc:Choice>
          <mc:Fallback xmlns="">
            <p:pic>
              <p:nvPicPr>
                <p:cNvPr id="6" name="잉크 5">
                  <a:extLst>
                    <a:ext uri="{FF2B5EF4-FFF2-40B4-BE49-F238E27FC236}">
                      <a16:creationId xmlns:a16="http://schemas.microsoft.com/office/drawing/2014/main" id="{385CD856-1ECC-EAFB-B1CC-0D86D2DB915C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80833" y="347771"/>
                  <a:ext cx="11988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3E318240-A562-389B-6471-781F7E33AFED}"/>
                    </a:ext>
                  </a:extLst>
                </p14:cNvPr>
                <p14:cNvContentPartPr/>
                <p14:nvPr/>
              </p14:nvContentPartPr>
              <p14:xfrm>
                <a:off x="796033" y="266051"/>
                <a:ext cx="140400" cy="152280"/>
              </p14:xfrm>
            </p:contentPart>
          </mc:Choice>
          <mc:Fallback xmlns="">
            <p:pic>
              <p:nvPicPr>
                <p:cNvPr id="7" name="잉크 6">
                  <a:extLst>
                    <a:ext uri="{FF2B5EF4-FFF2-40B4-BE49-F238E27FC236}">
                      <a16:creationId xmlns:a16="http://schemas.microsoft.com/office/drawing/2014/main" id="{3E318240-A562-389B-6471-781F7E33AFED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787393" y="257051"/>
                  <a:ext cx="15804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0EF38821-2089-C5E1-FC45-4499B7013AFE}"/>
                    </a:ext>
                  </a:extLst>
                </p14:cNvPr>
                <p14:cNvContentPartPr/>
                <p14:nvPr/>
              </p14:nvContentPartPr>
              <p14:xfrm>
                <a:off x="955153" y="273611"/>
                <a:ext cx="15120" cy="168840"/>
              </p14:xfrm>
            </p:contentPart>
          </mc:Choice>
          <mc:Fallback xmlns=""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0EF38821-2089-C5E1-FC45-4499B7013AFE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946513" y="264971"/>
                  <a:ext cx="32760" cy="186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FD245339-83D8-D61D-572C-9D2CC68A3372}"/>
              </a:ext>
            </a:extLst>
          </p:cNvPr>
          <p:cNvGrpSpPr/>
          <p:nvPr/>
        </p:nvGrpSpPr>
        <p:grpSpPr>
          <a:xfrm>
            <a:off x="1225153" y="207011"/>
            <a:ext cx="533880" cy="240480"/>
            <a:chOff x="1225153" y="207011"/>
            <a:chExt cx="533880" cy="240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CA40ACD5-21BA-4CA4-C39E-F5C96F758F0D}"/>
                    </a:ext>
                  </a:extLst>
                </p14:cNvPr>
                <p14:cNvContentPartPr/>
                <p14:nvPr/>
              </p14:nvContentPartPr>
              <p14:xfrm>
                <a:off x="1225153" y="222131"/>
                <a:ext cx="142920" cy="173880"/>
              </p14:xfrm>
            </p:contentPart>
          </mc:Choice>
          <mc:Fallback xmlns=""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CA40ACD5-21BA-4CA4-C39E-F5C96F758F0D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216153" y="213491"/>
                  <a:ext cx="16056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E81A25B8-2360-E43A-357C-36FDB19A8066}"/>
                    </a:ext>
                  </a:extLst>
                </p14:cNvPr>
                <p14:cNvContentPartPr/>
                <p14:nvPr/>
              </p14:nvContentPartPr>
              <p14:xfrm>
                <a:off x="1351513" y="246611"/>
                <a:ext cx="107640" cy="181800"/>
              </p14:xfrm>
            </p:contentPart>
          </mc:Choice>
          <mc:Fallback xmlns=""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E81A25B8-2360-E43A-357C-36FDB19A8066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342513" y="237971"/>
                  <a:ext cx="12528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5774345C-1100-10D2-8CB3-B8066C7F5B51}"/>
                    </a:ext>
                  </a:extLst>
                </p14:cNvPr>
                <p14:cNvContentPartPr/>
                <p14:nvPr/>
              </p14:nvContentPartPr>
              <p14:xfrm>
                <a:off x="1449073" y="207011"/>
                <a:ext cx="147240" cy="207360"/>
              </p14:xfrm>
            </p:contentPart>
          </mc:Choice>
          <mc:Fallback xmlns=""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5774345C-1100-10D2-8CB3-B8066C7F5B51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440433" y="198011"/>
                  <a:ext cx="16488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09AF56E7-3A75-F36D-6E0B-C8FD96F3B33A}"/>
                    </a:ext>
                  </a:extLst>
                </p14:cNvPr>
                <p14:cNvContentPartPr/>
                <p14:nvPr/>
              </p14:nvContentPartPr>
              <p14:xfrm>
                <a:off x="1592353" y="222491"/>
                <a:ext cx="108720" cy="84600"/>
              </p14:xfrm>
            </p:contentPart>
          </mc:Choice>
          <mc:Fallback xmlns=""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09AF56E7-3A75-F36D-6E0B-C8FD96F3B33A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583353" y="213851"/>
                  <a:ext cx="12636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216398C6-6F23-D5FB-50E0-0DF5988F0147}"/>
                    </a:ext>
                  </a:extLst>
                </p14:cNvPr>
                <p14:cNvContentPartPr/>
                <p14:nvPr/>
              </p14:nvContentPartPr>
              <p14:xfrm>
                <a:off x="1595233" y="346691"/>
                <a:ext cx="163800" cy="100800"/>
              </p14:xfrm>
            </p:contentPart>
          </mc:Choice>
          <mc:Fallback xmlns=""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216398C6-6F23-D5FB-50E0-0DF5988F0147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586233" y="338051"/>
                  <a:ext cx="181440" cy="118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88689162-480D-FB22-8983-087D3C87A9A6}"/>
              </a:ext>
            </a:extLst>
          </p:cNvPr>
          <p:cNvGrpSpPr/>
          <p:nvPr/>
        </p:nvGrpSpPr>
        <p:grpSpPr>
          <a:xfrm>
            <a:off x="1939033" y="110891"/>
            <a:ext cx="1849680" cy="317160"/>
            <a:chOff x="1939033" y="110891"/>
            <a:chExt cx="1849680" cy="317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947230D0-83B5-E23A-832D-89FAFC84E57F}"/>
                    </a:ext>
                  </a:extLst>
                </p14:cNvPr>
                <p14:cNvContentPartPr/>
                <p14:nvPr/>
              </p14:nvContentPartPr>
              <p14:xfrm>
                <a:off x="1939033" y="235451"/>
                <a:ext cx="186840" cy="161280"/>
              </p14:xfrm>
            </p:contentPart>
          </mc:Choice>
          <mc:Fallback xmlns=""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947230D0-83B5-E23A-832D-89FAFC84E57F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930033" y="226811"/>
                  <a:ext cx="20448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2FEE3FE6-A23E-8957-8DFA-9AE0FB575DA5}"/>
                    </a:ext>
                  </a:extLst>
                </p14:cNvPr>
                <p14:cNvContentPartPr/>
                <p14:nvPr/>
              </p14:nvContentPartPr>
              <p14:xfrm>
                <a:off x="2021473" y="335531"/>
                <a:ext cx="91440" cy="27000"/>
              </p14:xfrm>
            </p:contentPart>
          </mc:Choice>
          <mc:Fallback xmlns=""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2FEE3FE6-A23E-8957-8DFA-9AE0FB575DA5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2012833" y="326891"/>
                  <a:ext cx="10908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C1C4EEC0-2834-69E9-EDDE-0581E73CF99A}"/>
                    </a:ext>
                  </a:extLst>
                </p14:cNvPr>
                <p14:cNvContentPartPr/>
                <p14:nvPr/>
              </p14:nvContentPartPr>
              <p14:xfrm>
                <a:off x="2087713" y="217451"/>
                <a:ext cx="78120" cy="210600"/>
              </p14:xfrm>
            </p:contentPart>
          </mc:Choice>
          <mc:Fallback xmlns=""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C1C4EEC0-2834-69E9-EDDE-0581E73CF99A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2079073" y="208451"/>
                  <a:ext cx="9576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8F4AEC46-F618-3588-6868-C5A735588E0B}"/>
                    </a:ext>
                  </a:extLst>
                </p14:cNvPr>
                <p14:cNvContentPartPr/>
                <p14:nvPr/>
              </p14:nvContentPartPr>
              <p14:xfrm>
                <a:off x="2202553" y="195131"/>
                <a:ext cx="138240" cy="182880"/>
              </p14:xfrm>
            </p:contentPart>
          </mc:Choice>
          <mc:Fallback xmlns=""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8F4AEC46-F618-3588-6868-C5A735588E0B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2193913" y="186131"/>
                  <a:ext cx="15588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84AF01ED-7582-19D2-E7F1-CF9CB92874BA}"/>
                    </a:ext>
                  </a:extLst>
                </p14:cNvPr>
                <p14:cNvContentPartPr/>
                <p14:nvPr/>
              </p14:nvContentPartPr>
              <p14:xfrm>
                <a:off x="2253673" y="228611"/>
                <a:ext cx="104760" cy="164520"/>
              </p14:xfrm>
            </p:contentPart>
          </mc:Choice>
          <mc:Fallback xmlns=""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84AF01ED-7582-19D2-E7F1-CF9CB92874BA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2244673" y="219611"/>
                  <a:ext cx="12240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BC782855-C937-0379-D8B8-20F6C176DEF1}"/>
                    </a:ext>
                  </a:extLst>
                </p14:cNvPr>
                <p14:cNvContentPartPr/>
                <p14:nvPr/>
              </p14:nvContentPartPr>
              <p14:xfrm>
                <a:off x="2391913" y="209891"/>
                <a:ext cx="110160" cy="196920"/>
              </p14:xfrm>
            </p:contentPart>
          </mc:Choice>
          <mc:Fallback xmlns=""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BC782855-C937-0379-D8B8-20F6C176DEF1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2383273" y="201251"/>
                  <a:ext cx="12780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48EBA0D1-6BEE-EA3A-5ED5-22BDA837ECA9}"/>
                    </a:ext>
                  </a:extLst>
                </p14:cNvPr>
                <p14:cNvContentPartPr/>
                <p14:nvPr/>
              </p14:nvContentPartPr>
              <p14:xfrm>
                <a:off x="2599633" y="136091"/>
                <a:ext cx="106560" cy="253800"/>
              </p14:xfrm>
            </p:contentPart>
          </mc:Choice>
          <mc:Fallback xmlns=""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48EBA0D1-6BEE-EA3A-5ED5-22BDA837ECA9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2590993" y="127091"/>
                  <a:ext cx="124200" cy="27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4" name="잉크 23">
                  <a:extLst>
                    <a:ext uri="{FF2B5EF4-FFF2-40B4-BE49-F238E27FC236}">
                      <a16:creationId xmlns:a16="http://schemas.microsoft.com/office/drawing/2014/main" id="{AB563960-625C-AA09-F71A-2D5BE49576D1}"/>
                    </a:ext>
                  </a:extLst>
                </p14:cNvPr>
                <p14:cNvContentPartPr/>
                <p14:nvPr/>
              </p14:nvContentPartPr>
              <p14:xfrm>
                <a:off x="2711953" y="118811"/>
                <a:ext cx="109800" cy="155880"/>
              </p14:xfrm>
            </p:contentPart>
          </mc:Choice>
          <mc:Fallback xmlns="">
            <p:pic>
              <p:nvPicPr>
                <p:cNvPr id="24" name="잉크 23">
                  <a:extLst>
                    <a:ext uri="{FF2B5EF4-FFF2-40B4-BE49-F238E27FC236}">
                      <a16:creationId xmlns:a16="http://schemas.microsoft.com/office/drawing/2014/main" id="{AB563960-625C-AA09-F71A-2D5BE49576D1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2703313" y="109811"/>
                  <a:ext cx="12744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5FC42F1E-1B94-7EB0-EF51-7748B6650D59}"/>
                    </a:ext>
                  </a:extLst>
                </p14:cNvPr>
                <p14:cNvContentPartPr/>
                <p14:nvPr/>
              </p14:nvContentPartPr>
              <p14:xfrm>
                <a:off x="2758033" y="311051"/>
                <a:ext cx="95400" cy="82440"/>
              </p14:xfrm>
            </p:contentPart>
          </mc:Choice>
          <mc:Fallback xmlns=""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5FC42F1E-1B94-7EB0-EF51-7748B6650D59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2749033" y="302051"/>
                  <a:ext cx="11304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26" name="잉크 25">
                  <a:extLst>
                    <a:ext uri="{FF2B5EF4-FFF2-40B4-BE49-F238E27FC236}">
                      <a16:creationId xmlns:a16="http://schemas.microsoft.com/office/drawing/2014/main" id="{F0BC59E1-5777-AC37-627C-3C13B6EE30CB}"/>
                    </a:ext>
                  </a:extLst>
                </p14:cNvPr>
                <p14:cNvContentPartPr/>
                <p14:nvPr/>
              </p14:nvContentPartPr>
              <p14:xfrm>
                <a:off x="2832913" y="268931"/>
                <a:ext cx="55080" cy="34200"/>
              </p14:xfrm>
            </p:contentPart>
          </mc:Choice>
          <mc:Fallback xmlns="">
            <p:pic>
              <p:nvPicPr>
                <p:cNvPr id="26" name="잉크 25">
                  <a:extLst>
                    <a:ext uri="{FF2B5EF4-FFF2-40B4-BE49-F238E27FC236}">
                      <a16:creationId xmlns:a16="http://schemas.microsoft.com/office/drawing/2014/main" id="{F0BC59E1-5777-AC37-627C-3C13B6EE30CB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2823913" y="260291"/>
                  <a:ext cx="7272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27" name="잉크 26">
                  <a:extLst>
                    <a:ext uri="{FF2B5EF4-FFF2-40B4-BE49-F238E27FC236}">
                      <a16:creationId xmlns:a16="http://schemas.microsoft.com/office/drawing/2014/main" id="{9EA2B260-6EFF-C4EC-18A7-94A8A33C2136}"/>
                    </a:ext>
                  </a:extLst>
                </p14:cNvPr>
                <p14:cNvContentPartPr/>
                <p14:nvPr/>
              </p14:nvContentPartPr>
              <p14:xfrm>
                <a:off x="2847313" y="305651"/>
                <a:ext cx="90000" cy="95400"/>
              </p14:xfrm>
            </p:contentPart>
          </mc:Choice>
          <mc:Fallback xmlns=""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9EA2B260-6EFF-C4EC-18A7-94A8A33C2136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2838673" y="297011"/>
                  <a:ext cx="10764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28" name="잉크 27">
                  <a:extLst>
                    <a:ext uri="{FF2B5EF4-FFF2-40B4-BE49-F238E27FC236}">
                      <a16:creationId xmlns:a16="http://schemas.microsoft.com/office/drawing/2014/main" id="{E132AFDD-210A-1010-2DDB-D3F1DC487A86}"/>
                    </a:ext>
                  </a:extLst>
                </p14:cNvPr>
                <p14:cNvContentPartPr/>
                <p14:nvPr/>
              </p14:nvContentPartPr>
              <p14:xfrm>
                <a:off x="2934793" y="147611"/>
                <a:ext cx="192960" cy="223920"/>
              </p14:xfrm>
            </p:contentPart>
          </mc:Choice>
          <mc:Fallback xmlns=""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E132AFDD-210A-1010-2DDB-D3F1DC487A86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2926153" y="138611"/>
                  <a:ext cx="21060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29" name="잉크 28">
                  <a:extLst>
                    <a:ext uri="{FF2B5EF4-FFF2-40B4-BE49-F238E27FC236}">
                      <a16:creationId xmlns:a16="http://schemas.microsoft.com/office/drawing/2014/main" id="{8DB00865-6353-D798-DEBF-0F9749914D69}"/>
                    </a:ext>
                  </a:extLst>
                </p14:cNvPr>
                <p14:cNvContentPartPr/>
                <p14:nvPr/>
              </p14:nvContentPartPr>
              <p14:xfrm>
                <a:off x="3223513" y="115571"/>
                <a:ext cx="221400" cy="178560"/>
              </p14:xfrm>
            </p:contentPart>
          </mc:Choice>
          <mc:Fallback xmlns="">
            <p:pic>
              <p:nvPicPr>
                <p:cNvPr id="29" name="잉크 28">
                  <a:extLst>
                    <a:ext uri="{FF2B5EF4-FFF2-40B4-BE49-F238E27FC236}">
                      <a16:creationId xmlns:a16="http://schemas.microsoft.com/office/drawing/2014/main" id="{8DB00865-6353-D798-DEBF-0F9749914D69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3214873" y="106571"/>
                  <a:ext cx="23904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0" name="잉크 29">
                  <a:extLst>
                    <a:ext uri="{FF2B5EF4-FFF2-40B4-BE49-F238E27FC236}">
                      <a16:creationId xmlns:a16="http://schemas.microsoft.com/office/drawing/2014/main" id="{AF9658D3-F7EC-FC25-6026-BCED65DB75B5}"/>
                    </a:ext>
                  </a:extLst>
                </p14:cNvPr>
                <p14:cNvContentPartPr/>
                <p14:nvPr/>
              </p14:nvContentPartPr>
              <p14:xfrm>
                <a:off x="3447433" y="110891"/>
                <a:ext cx="115920" cy="186480"/>
              </p14:xfrm>
            </p:contentPart>
          </mc:Choice>
          <mc:Fallback xmlns="">
            <p:pic>
              <p:nvPicPr>
                <p:cNvPr id="30" name="잉크 29">
                  <a:extLst>
                    <a:ext uri="{FF2B5EF4-FFF2-40B4-BE49-F238E27FC236}">
                      <a16:creationId xmlns:a16="http://schemas.microsoft.com/office/drawing/2014/main" id="{AF9658D3-F7EC-FC25-6026-BCED65DB75B5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3438433" y="102251"/>
                  <a:ext cx="13356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1" name="잉크 30">
                  <a:extLst>
                    <a:ext uri="{FF2B5EF4-FFF2-40B4-BE49-F238E27FC236}">
                      <a16:creationId xmlns:a16="http://schemas.microsoft.com/office/drawing/2014/main" id="{66011CCA-4F1A-2C66-B81C-198A43FB54CB}"/>
                    </a:ext>
                  </a:extLst>
                </p14:cNvPr>
                <p14:cNvContentPartPr/>
                <p14:nvPr/>
              </p14:nvContentPartPr>
              <p14:xfrm>
                <a:off x="3516913" y="165251"/>
                <a:ext cx="102960" cy="118800"/>
              </p14:xfrm>
            </p:contentPart>
          </mc:Choice>
          <mc:Fallback xmlns="">
            <p:pic>
              <p:nvPicPr>
                <p:cNvPr id="31" name="잉크 30">
                  <a:extLst>
                    <a:ext uri="{FF2B5EF4-FFF2-40B4-BE49-F238E27FC236}">
                      <a16:creationId xmlns:a16="http://schemas.microsoft.com/office/drawing/2014/main" id="{66011CCA-4F1A-2C66-B81C-198A43FB54CB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3508273" y="156251"/>
                  <a:ext cx="12060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32" name="잉크 31">
                  <a:extLst>
                    <a:ext uri="{FF2B5EF4-FFF2-40B4-BE49-F238E27FC236}">
                      <a16:creationId xmlns:a16="http://schemas.microsoft.com/office/drawing/2014/main" id="{5B8431DB-4941-4383-5BF0-53010C948031}"/>
                    </a:ext>
                  </a:extLst>
                </p14:cNvPr>
                <p14:cNvContentPartPr/>
                <p14:nvPr/>
              </p14:nvContentPartPr>
              <p14:xfrm>
                <a:off x="3633913" y="150851"/>
                <a:ext cx="41400" cy="172440"/>
              </p14:xfrm>
            </p:contentPart>
          </mc:Choice>
          <mc:Fallback xmlns="">
            <p:pic>
              <p:nvPicPr>
                <p:cNvPr id="32" name="잉크 31">
                  <a:extLst>
                    <a:ext uri="{FF2B5EF4-FFF2-40B4-BE49-F238E27FC236}">
                      <a16:creationId xmlns:a16="http://schemas.microsoft.com/office/drawing/2014/main" id="{5B8431DB-4941-4383-5BF0-53010C948031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3624913" y="142211"/>
                  <a:ext cx="5904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33" name="잉크 32">
                  <a:extLst>
                    <a:ext uri="{FF2B5EF4-FFF2-40B4-BE49-F238E27FC236}">
                      <a16:creationId xmlns:a16="http://schemas.microsoft.com/office/drawing/2014/main" id="{E2115CC3-E3C8-A646-9575-16EA60EE8029}"/>
                    </a:ext>
                  </a:extLst>
                </p14:cNvPr>
                <p14:cNvContentPartPr/>
                <p14:nvPr/>
              </p14:nvContentPartPr>
              <p14:xfrm>
                <a:off x="3701593" y="128531"/>
                <a:ext cx="87120" cy="261720"/>
              </p14:xfrm>
            </p:contentPart>
          </mc:Choice>
          <mc:Fallback xmlns="">
            <p:pic>
              <p:nvPicPr>
                <p:cNvPr id="33" name="잉크 32">
                  <a:extLst>
                    <a:ext uri="{FF2B5EF4-FFF2-40B4-BE49-F238E27FC236}">
                      <a16:creationId xmlns:a16="http://schemas.microsoft.com/office/drawing/2014/main" id="{E2115CC3-E3C8-A646-9575-16EA60EE8029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3692593" y="119891"/>
                  <a:ext cx="104760" cy="279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339" name="그룹 14338">
            <a:extLst>
              <a:ext uri="{FF2B5EF4-FFF2-40B4-BE49-F238E27FC236}">
                <a16:creationId xmlns:a16="http://schemas.microsoft.com/office/drawing/2014/main" id="{3F8D8681-FF61-32D1-DE98-BA35E1723FFE}"/>
              </a:ext>
            </a:extLst>
          </p:cNvPr>
          <p:cNvGrpSpPr/>
          <p:nvPr/>
        </p:nvGrpSpPr>
        <p:grpSpPr>
          <a:xfrm>
            <a:off x="534313" y="4480931"/>
            <a:ext cx="543960" cy="499320"/>
            <a:chOff x="534313" y="4480931"/>
            <a:chExt cx="543960" cy="499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56" name="잉크 55">
                  <a:extLst>
                    <a:ext uri="{FF2B5EF4-FFF2-40B4-BE49-F238E27FC236}">
                      <a16:creationId xmlns:a16="http://schemas.microsoft.com/office/drawing/2014/main" id="{B0C6C66F-7B28-C2FD-8ECF-40E2EF08A525}"/>
                    </a:ext>
                  </a:extLst>
                </p14:cNvPr>
                <p14:cNvContentPartPr/>
                <p14:nvPr/>
              </p14:nvContentPartPr>
              <p14:xfrm>
                <a:off x="951193" y="4480931"/>
                <a:ext cx="127080" cy="499320"/>
              </p14:xfrm>
            </p:contentPart>
          </mc:Choice>
          <mc:Fallback xmlns="">
            <p:pic>
              <p:nvPicPr>
                <p:cNvPr id="56" name="잉크 55">
                  <a:extLst>
                    <a:ext uri="{FF2B5EF4-FFF2-40B4-BE49-F238E27FC236}">
                      <a16:creationId xmlns:a16="http://schemas.microsoft.com/office/drawing/2014/main" id="{B0C6C66F-7B28-C2FD-8ECF-40E2EF08A525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942193" y="4471931"/>
                  <a:ext cx="144720" cy="51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57" name="잉크 56">
                  <a:extLst>
                    <a:ext uri="{FF2B5EF4-FFF2-40B4-BE49-F238E27FC236}">
                      <a16:creationId xmlns:a16="http://schemas.microsoft.com/office/drawing/2014/main" id="{AD187167-6656-1A4B-9732-A0057538600C}"/>
                    </a:ext>
                  </a:extLst>
                </p14:cNvPr>
                <p14:cNvContentPartPr/>
                <p14:nvPr/>
              </p14:nvContentPartPr>
              <p14:xfrm>
                <a:off x="534313" y="4626011"/>
                <a:ext cx="123840" cy="138240"/>
              </p14:xfrm>
            </p:contentPart>
          </mc:Choice>
          <mc:Fallback xmlns="">
            <p:pic>
              <p:nvPicPr>
                <p:cNvPr id="57" name="잉크 56">
                  <a:extLst>
                    <a:ext uri="{FF2B5EF4-FFF2-40B4-BE49-F238E27FC236}">
                      <a16:creationId xmlns:a16="http://schemas.microsoft.com/office/drawing/2014/main" id="{AD187167-6656-1A4B-9732-A0057538600C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525313" y="4617371"/>
                  <a:ext cx="14148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58" name="잉크 57">
                  <a:extLst>
                    <a:ext uri="{FF2B5EF4-FFF2-40B4-BE49-F238E27FC236}">
                      <a16:creationId xmlns:a16="http://schemas.microsoft.com/office/drawing/2014/main" id="{09CF4C4E-3CE1-2298-DB64-97B34EF03373}"/>
                    </a:ext>
                  </a:extLst>
                </p14:cNvPr>
                <p14:cNvContentPartPr/>
                <p14:nvPr/>
              </p14:nvContentPartPr>
              <p14:xfrm>
                <a:off x="595513" y="4758491"/>
                <a:ext cx="128160" cy="106200"/>
              </p14:xfrm>
            </p:contentPart>
          </mc:Choice>
          <mc:Fallback xmlns="">
            <p:pic>
              <p:nvPicPr>
                <p:cNvPr id="58" name="잉크 57">
                  <a:extLst>
                    <a:ext uri="{FF2B5EF4-FFF2-40B4-BE49-F238E27FC236}">
                      <a16:creationId xmlns:a16="http://schemas.microsoft.com/office/drawing/2014/main" id="{09CF4C4E-3CE1-2298-DB64-97B34EF03373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586513" y="4749491"/>
                  <a:ext cx="14580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59" name="잉크 58">
                  <a:extLst>
                    <a:ext uri="{FF2B5EF4-FFF2-40B4-BE49-F238E27FC236}">
                      <a16:creationId xmlns:a16="http://schemas.microsoft.com/office/drawing/2014/main" id="{2731F893-0CE8-DCB8-F78F-92DC4BCA549C}"/>
                    </a:ext>
                  </a:extLst>
                </p14:cNvPr>
                <p14:cNvContentPartPr/>
                <p14:nvPr/>
              </p14:nvContentPartPr>
              <p14:xfrm>
                <a:off x="679033" y="4614131"/>
                <a:ext cx="194040" cy="204480"/>
              </p14:xfrm>
            </p:contentPart>
          </mc:Choice>
          <mc:Fallback xmlns="">
            <p:pic>
              <p:nvPicPr>
                <p:cNvPr id="59" name="잉크 58">
                  <a:extLst>
                    <a:ext uri="{FF2B5EF4-FFF2-40B4-BE49-F238E27FC236}">
                      <a16:creationId xmlns:a16="http://schemas.microsoft.com/office/drawing/2014/main" id="{2731F893-0CE8-DCB8-F78F-92DC4BCA549C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670393" y="4605131"/>
                  <a:ext cx="211680" cy="222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337" name="그룹 14336">
            <a:extLst>
              <a:ext uri="{FF2B5EF4-FFF2-40B4-BE49-F238E27FC236}">
                <a16:creationId xmlns:a16="http://schemas.microsoft.com/office/drawing/2014/main" id="{B7A38243-216E-245A-16BE-A38C4101B792}"/>
              </a:ext>
            </a:extLst>
          </p:cNvPr>
          <p:cNvGrpSpPr/>
          <p:nvPr/>
        </p:nvGrpSpPr>
        <p:grpSpPr>
          <a:xfrm>
            <a:off x="504433" y="5337731"/>
            <a:ext cx="573480" cy="511560"/>
            <a:chOff x="504433" y="5337731"/>
            <a:chExt cx="573480" cy="511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60" name="잉크 59">
                  <a:extLst>
                    <a:ext uri="{FF2B5EF4-FFF2-40B4-BE49-F238E27FC236}">
                      <a16:creationId xmlns:a16="http://schemas.microsoft.com/office/drawing/2014/main" id="{2D0251F6-7E52-307A-340C-7C67167C04DA}"/>
                    </a:ext>
                  </a:extLst>
                </p14:cNvPr>
                <p14:cNvContentPartPr/>
                <p14:nvPr/>
              </p14:nvContentPartPr>
              <p14:xfrm>
                <a:off x="953353" y="5337731"/>
                <a:ext cx="124560" cy="511560"/>
              </p14:xfrm>
            </p:contentPart>
          </mc:Choice>
          <mc:Fallback xmlns="">
            <p:pic>
              <p:nvPicPr>
                <p:cNvPr id="60" name="잉크 59">
                  <a:extLst>
                    <a:ext uri="{FF2B5EF4-FFF2-40B4-BE49-F238E27FC236}">
                      <a16:creationId xmlns:a16="http://schemas.microsoft.com/office/drawing/2014/main" id="{2D0251F6-7E52-307A-340C-7C67167C04DA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944713" y="5329091"/>
                  <a:ext cx="142200" cy="52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61" name="잉크 60">
                  <a:extLst>
                    <a:ext uri="{FF2B5EF4-FFF2-40B4-BE49-F238E27FC236}">
                      <a16:creationId xmlns:a16="http://schemas.microsoft.com/office/drawing/2014/main" id="{ABC7DCC5-3F2C-18C8-5374-3EBE08D9A616}"/>
                    </a:ext>
                  </a:extLst>
                </p14:cNvPr>
                <p14:cNvContentPartPr/>
                <p14:nvPr/>
              </p14:nvContentPartPr>
              <p14:xfrm>
                <a:off x="504433" y="5504051"/>
                <a:ext cx="159480" cy="153720"/>
              </p14:xfrm>
            </p:contentPart>
          </mc:Choice>
          <mc:Fallback xmlns="">
            <p:pic>
              <p:nvPicPr>
                <p:cNvPr id="61" name="잉크 60">
                  <a:extLst>
                    <a:ext uri="{FF2B5EF4-FFF2-40B4-BE49-F238E27FC236}">
                      <a16:creationId xmlns:a16="http://schemas.microsoft.com/office/drawing/2014/main" id="{ABC7DCC5-3F2C-18C8-5374-3EBE08D9A616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495433" y="5495051"/>
                  <a:ext cx="17712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62" name="잉크 61">
                  <a:extLst>
                    <a:ext uri="{FF2B5EF4-FFF2-40B4-BE49-F238E27FC236}">
                      <a16:creationId xmlns:a16="http://schemas.microsoft.com/office/drawing/2014/main" id="{2A148503-1AAE-F1C7-2F2A-93B11BBB28D8}"/>
                    </a:ext>
                  </a:extLst>
                </p14:cNvPr>
                <p14:cNvContentPartPr/>
                <p14:nvPr/>
              </p14:nvContentPartPr>
              <p14:xfrm>
                <a:off x="633313" y="5507651"/>
                <a:ext cx="83160" cy="136440"/>
              </p14:xfrm>
            </p:contentPart>
          </mc:Choice>
          <mc:Fallback xmlns="">
            <p:pic>
              <p:nvPicPr>
                <p:cNvPr id="62" name="잉크 61">
                  <a:extLst>
                    <a:ext uri="{FF2B5EF4-FFF2-40B4-BE49-F238E27FC236}">
                      <a16:creationId xmlns:a16="http://schemas.microsoft.com/office/drawing/2014/main" id="{2A148503-1AAE-F1C7-2F2A-93B11BBB28D8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624673" y="5498651"/>
                  <a:ext cx="10080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63" name="잉크 62">
                  <a:extLst>
                    <a:ext uri="{FF2B5EF4-FFF2-40B4-BE49-F238E27FC236}">
                      <a16:creationId xmlns:a16="http://schemas.microsoft.com/office/drawing/2014/main" id="{CFFF2340-6708-4F77-3C0F-A7F4FD6A2859}"/>
                    </a:ext>
                  </a:extLst>
                </p14:cNvPr>
                <p14:cNvContentPartPr/>
                <p14:nvPr/>
              </p14:nvContentPartPr>
              <p14:xfrm>
                <a:off x="697033" y="5467331"/>
                <a:ext cx="111600" cy="270000"/>
              </p14:xfrm>
            </p:contentPart>
          </mc:Choice>
          <mc:Fallback xmlns="">
            <p:pic>
              <p:nvPicPr>
                <p:cNvPr id="63" name="잉크 62">
                  <a:extLst>
                    <a:ext uri="{FF2B5EF4-FFF2-40B4-BE49-F238E27FC236}">
                      <a16:creationId xmlns:a16="http://schemas.microsoft.com/office/drawing/2014/main" id="{CFFF2340-6708-4F77-3C0F-A7F4FD6A2859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688393" y="5458691"/>
                  <a:ext cx="129240" cy="28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14336" name="잉크 14335">
                  <a:extLst>
                    <a:ext uri="{FF2B5EF4-FFF2-40B4-BE49-F238E27FC236}">
                      <a16:creationId xmlns:a16="http://schemas.microsoft.com/office/drawing/2014/main" id="{29FF6A14-AF3F-96A4-E727-DCEF48E4A93E}"/>
                    </a:ext>
                  </a:extLst>
                </p14:cNvPr>
                <p14:cNvContentPartPr/>
                <p14:nvPr/>
              </p14:nvContentPartPr>
              <p14:xfrm>
                <a:off x="842833" y="5695931"/>
                <a:ext cx="20520" cy="19080"/>
              </p14:xfrm>
            </p:contentPart>
          </mc:Choice>
          <mc:Fallback xmlns="">
            <p:pic>
              <p:nvPicPr>
                <p:cNvPr id="14336" name="잉크 14335">
                  <a:extLst>
                    <a:ext uri="{FF2B5EF4-FFF2-40B4-BE49-F238E27FC236}">
                      <a16:creationId xmlns:a16="http://schemas.microsoft.com/office/drawing/2014/main" id="{29FF6A14-AF3F-96A4-E727-DCEF48E4A93E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834193" y="5687291"/>
                  <a:ext cx="38160" cy="36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458" name="그룹 14457">
            <a:extLst>
              <a:ext uri="{FF2B5EF4-FFF2-40B4-BE49-F238E27FC236}">
                <a16:creationId xmlns:a16="http://schemas.microsoft.com/office/drawing/2014/main" id="{DEAFEC8F-2FF9-5B24-FC1D-DC723D5530B2}"/>
              </a:ext>
            </a:extLst>
          </p:cNvPr>
          <p:cNvGrpSpPr/>
          <p:nvPr/>
        </p:nvGrpSpPr>
        <p:grpSpPr>
          <a:xfrm>
            <a:off x="3868993" y="52571"/>
            <a:ext cx="1654920" cy="276480"/>
            <a:chOff x="3868993" y="52571"/>
            <a:chExt cx="1654920" cy="276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14437" name="잉크 14436">
                  <a:extLst>
                    <a:ext uri="{FF2B5EF4-FFF2-40B4-BE49-F238E27FC236}">
                      <a16:creationId xmlns:a16="http://schemas.microsoft.com/office/drawing/2014/main" id="{BDDCC6DE-2673-33B8-8787-7DA1A18A5670}"/>
                    </a:ext>
                  </a:extLst>
                </p14:cNvPr>
                <p14:cNvContentPartPr/>
                <p14:nvPr/>
              </p14:nvContentPartPr>
              <p14:xfrm>
                <a:off x="3868993" y="98291"/>
                <a:ext cx="64440" cy="192600"/>
              </p14:xfrm>
            </p:contentPart>
          </mc:Choice>
          <mc:Fallback xmlns="">
            <p:pic>
              <p:nvPicPr>
                <p:cNvPr id="14437" name="잉크 14436">
                  <a:extLst>
                    <a:ext uri="{FF2B5EF4-FFF2-40B4-BE49-F238E27FC236}">
                      <a16:creationId xmlns:a16="http://schemas.microsoft.com/office/drawing/2014/main" id="{BDDCC6DE-2673-33B8-8787-7DA1A18A5670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3859993" y="89291"/>
                  <a:ext cx="8208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14438" name="잉크 14437">
                  <a:extLst>
                    <a:ext uri="{FF2B5EF4-FFF2-40B4-BE49-F238E27FC236}">
                      <a16:creationId xmlns:a16="http://schemas.microsoft.com/office/drawing/2014/main" id="{CB7EDC2F-385F-74B2-3FCF-2C5BCB7C9D72}"/>
                    </a:ext>
                  </a:extLst>
                </p14:cNvPr>
                <p14:cNvContentPartPr/>
                <p14:nvPr/>
              </p14:nvContentPartPr>
              <p14:xfrm>
                <a:off x="3967993" y="118811"/>
                <a:ext cx="108000" cy="92880"/>
              </p14:xfrm>
            </p:contentPart>
          </mc:Choice>
          <mc:Fallback xmlns="">
            <p:pic>
              <p:nvPicPr>
                <p:cNvPr id="14438" name="잉크 14437">
                  <a:extLst>
                    <a:ext uri="{FF2B5EF4-FFF2-40B4-BE49-F238E27FC236}">
                      <a16:creationId xmlns:a16="http://schemas.microsoft.com/office/drawing/2014/main" id="{CB7EDC2F-385F-74B2-3FCF-2C5BCB7C9D72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3958993" y="110171"/>
                  <a:ext cx="12564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14439" name="잉크 14438">
                  <a:extLst>
                    <a:ext uri="{FF2B5EF4-FFF2-40B4-BE49-F238E27FC236}">
                      <a16:creationId xmlns:a16="http://schemas.microsoft.com/office/drawing/2014/main" id="{B4941F7E-86F4-6E3C-1175-C057AFDCA7C2}"/>
                    </a:ext>
                  </a:extLst>
                </p14:cNvPr>
                <p14:cNvContentPartPr/>
                <p14:nvPr/>
              </p14:nvContentPartPr>
              <p14:xfrm>
                <a:off x="4033153" y="140051"/>
                <a:ext cx="52560" cy="5400"/>
              </p14:xfrm>
            </p:contentPart>
          </mc:Choice>
          <mc:Fallback xmlns="">
            <p:pic>
              <p:nvPicPr>
                <p:cNvPr id="14439" name="잉크 14438">
                  <a:extLst>
                    <a:ext uri="{FF2B5EF4-FFF2-40B4-BE49-F238E27FC236}">
                      <a16:creationId xmlns:a16="http://schemas.microsoft.com/office/drawing/2014/main" id="{B4941F7E-86F4-6E3C-1175-C057AFDCA7C2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4024153" y="131411"/>
                  <a:ext cx="7020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14440" name="잉크 14439">
                  <a:extLst>
                    <a:ext uri="{FF2B5EF4-FFF2-40B4-BE49-F238E27FC236}">
                      <a16:creationId xmlns:a16="http://schemas.microsoft.com/office/drawing/2014/main" id="{1516F1D3-FC3B-F541-7F37-AD2EDBB52F59}"/>
                    </a:ext>
                  </a:extLst>
                </p14:cNvPr>
                <p14:cNvContentPartPr/>
                <p14:nvPr/>
              </p14:nvContentPartPr>
              <p14:xfrm>
                <a:off x="4052233" y="98651"/>
                <a:ext cx="82440" cy="185400"/>
              </p14:xfrm>
            </p:contentPart>
          </mc:Choice>
          <mc:Fallback xmlns="">
            <p:pic>
              <p:nvPicPr>
                <p:cNvPr id="14440" name="잉크 14439">
                  <a:extLst>
                    <a:ext uri="{FF2B5EF4-FFF2-40B4-BE49-F238E27FC236}">
                      <a16:creationId xmlns:a16="http://schemas.microsoft.com/office/drawing/2014/main" id="{1516F1D3-FC3B-F541-7F37-AD2EDBB52F59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4043593" y="90011"/>
                  <a:ext cx="10008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14441" name="잉크 14440">
                  <a:extLst>
                    <a:ext uri="{FF2B5EF4-FFF2-40B4-BE49-F238E27FC236}">
                      <a16:creationId xmlns:a16="http://schemas.microsoft.com/office/drawing/2014/main" id="{9F18C265-4C5D-12F0-E94D-60B2C56912A0}"/>
                    </a:ext>
                  </a:extLst>
                </p14:cNvPr>
                <p14:cNvContentPartPr/>
                <p14:nvPr/>
              </p14:nvContentPartPr>
              <p14:xfrm>
                <a:off x="4128553" y="114491"/>
                <a:ext cx="146880" cy="129960"/>
              </p14:xfrm>
            </p:contentPart>
          </mc:Choice>
          <mc:Fallback xmlns="">
            <p:pic>
              <p:nvPicPr>
                <p:cNvPr id="14441" name="잉크 14440">
                  <a:extLst>
                    <a:ext uri="{FF2B5EF4-FFF2-40B4-BE49-F238E27FC236}">
                      <a16:creationId xmlns:a16="http://schemas.microsoft.com/office/drawing/2014/main" id="{9F18C265-4C5D-12F0-E94D-60B2C56912A0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4119913" y="105491"/>
                  <a:ext cx="16452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14442" name="잉크 14441">
                  <a:extLst>
                    <a:ext uri="{FF2B5EF4-FFF2-40B4-BE49-F238E27FC236}">
                      <a16:creationId xmlns:a16="http://schemas.microsoft.com/office/drawing/2014/main" id="{EE63B648-D98F-43DC-FD1E-883F1FC1F6A6}"/>
                    </a:ext>
                  </a:extLst>
                </p14:cNvPr>
                <p14:cNvContentPartPr/>
                <p14:nvPr/>
              </p14:nvContentPartPr>
              <p14:xfrm>
                <a:off x="4285873" y="143291"/>
                <a:ext cx="21240" cy="120240"/>
              </p14:xfrm>
            </p:contentPart>
          </mc:Choice>
          <mc:Fallback xmlns="">
            <p:pic>
              <p:nvPicPr>
                <p:cNvPr id="14442" name="잉크 14441">
                  <a:extLst>
                    <a:ext uri="{FF2B5EF4-FFF2-40B4-BE49-F238E27FC236}">
                      <a16:creationId xmlns:a16="http://schemas.microsoft.com/office/drawing/2014/main" id="{EE63B648-D98F-43DC-FD1E-883F1FC1F6A6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4277233" y="134291"/>
                  <a:ext cx="3888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14443" name="잉크 14442">
                  <a:extLst>
                    <a:ext uri="{FF2B5EF4-FFF2-40B4-BE49-F238E27FC236}">
                      <a16:creationId xmlns:a16="http://schemas.microsoft.com/office/drawing/2014/main" id="{F7EDF3DB-3676-FA04-AAB8-68A3A4CB01DA}"/>
                    </a:ext>
                  </a:extLst>
                </p14:cNvPr>
                <p14:cNvContentPartPr/>
                <p14:nvPr/>
              </p14:nvContentPartPr>
              <p14:xfrm>
                <a:off x="4313233" y="131771"/>
                <a:ext cx="122400" cy="141480"/>
              </p14:xfrm>
            </p:contentPart>
          </mc:Choice>
          <mc:Fallback xmlns="">
            <p:pic>
              <p:nvPicPr>
                <p:cNvPr id="14443" name="잉크 14442">
                  <a:extLst>
                    <a:ext uri="{FF2B5EF4-FFF2-40B4-BE49-F238E27FC236}">
                      <a16:creationId xmlns:a16="http://schemas.microsoft.com/office/drawing/2014/main" id="{F7EDF3DB-3676-FA04-AAB8-68A3A4CB01DA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4304593" y="123131"/>
                  <a:ext cx="14004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14444" name="잉크 14443">
                  <a:extLst>
                    <a:ext uri="{FF2B5EF4-FFF2-40B4-BE49-F238E27FC236}">
                      <a16:creationId xmlns:a16="http://schemas.microsoft.com/office/drawing/2014/main" id="{045376A2-B329-FF13-5377-7A4484A05756}"/>
                    </a:ext>
                  </a:extLst>
                </p14:cNvPr>
                <p14:cNvContentPartPr/>
                <p14:nvPr/>
              </p14:nvContentPartPr>
              <p14:xfrm>
                <a:off x="4459393" y="94331"/>
                <a:ext cx="97920" cy="102960"/>
              </p14:xfrm>
            </p:contentPart>
          </mc:Choice>
          <mc:Fallback xmlns="">
            <p:pic>
              <p:nvPicPr>
                <p:cNvPr id="14444" name="잉크 14443">
                  <a:extLst>
                    <a:ext uri="{FF2B5EF4-FFF2-40B4-BE49-F238E27FC236}">
                      <a16:creationId xmlns:a16="http://schemas.microsoft.com/office/drawing/2014/main" id="{045376A2-B329-FF13-5377-7A4484A05756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4450393" y="85331"/>
                  <a:ext cx="11556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14445" name="잉크 14444">
                  <a:extLst>
                    <a:ext uri="{FF2B5EF4-FFF2-40B4-BE49-F238E27FC236}">
                      <a16:creationId xmlns:a16="http://schemas.microsoft.com/office/drawing/2014/main" id="{53002AE4-8F0D-71B0-09F2-00E97B403A9C}"/>
                    </a:ext>
                  </a:extLst>
                </p14:cNvPr>
                <p14:cNvContentPartPr/>
                <p14:nvPr/>
              </p14:nvContentPartPr>
              <p14:xfrm>
                <a:off x="4481713" y="219971"/>
                <a:ext cx="153360" cy="109080"/>
              </p14:xfrm>
            </p:contentPart>
          </mc:Choice>
          <mc:Fallback xmlns="">
            <p:pic>
              <p:nvPicPr>
                <p:cNvPr id="14445" name="잉크 14444">
                  <a:extLst>
                    <a:ext uri="{FF2B5EF4-FFF2-40B4-BE49-F238E27FC236}">
                      <a16:creationId xmlns:a16="http://schemas.microsoft.com/office/drawing/2014/main" id="{53002AE4-8F0D-71B0-09F2-00E97B403A9C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4472713" y="211331"/>
                  <a:ext cx="17100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14446" name="잉크 14445">
                  <a:extLst>
                    <a:ext uri="{FF2B5EF4-FFF2-40B4-BE49-F238E27FC236}">
                      <a16:creationId xmlns:a16="http://schemas.microsoft.com/office/drawing/2014/main" id="{86BB7389-5F8B-ED87-E723-56C2CF17BFD5}"/>
                    </a:ext>
                  </a:extLst>
                </p14:cNvPr>
                <p14:cNvContentPartPr/>
                <p14:nvPr/>
              </p14:nvContentPartPr>
              <p14:xfrm>
                <a:off x="4708513" y="95771"/>
                <a:ext cx="114840" cy="130680"/>
              </p14:xfrm>
            </p:contentPart>
          </mc:Choice>
          <mc:Fallback xmlns="">
            <p:pic>
              <p:nvPicPr>
                <p:cNvPr id="14446" name="잉크 14445">
                  <a:extLst>
                    <a:ext uri="{FF2B5EF4-FFF2-40B4-BE49-F238E27FC236}">
                      <a16:creationId xmlns:a16="http://schemas.microsoft.com/office/drawing/2014/main" id="{86BB7389-5F8B-ED87-E723-56C2CF17BFD5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4699513" y="87131"/>
                  <a:ext cx="13248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14447" name="잉크 14446">
                  <a:extLst>
                    <a:ext uri="{FF2B5EF4-FFF2-40B4-BE49-F238E27FC236}">
                      <a16:creationId xmlns:a16="http://schemas.microsoft.com/office/drawing/2014/main" id="{F9E33F1D-EA15-9967-AA08-3F7688F49B9A}"/>
                    </a:ext>
                  </a:extLst>
                </p14:cNvPr>
                <p14:cNvContentPartPr/>
                <p14:nvPr/>
              </p14:nvContentPartPr>
              <p14:xfrm>
                <a:off x="4701673" y="148331"/>
                <a:ext cx="110520" cy="10080"/>
              </p14:xfrm>
            </p:contentPart>
          </mc:Choice>
          <mc:Fallback xmlns="">
            <p:pic>
              <p:nvPicPr>
                <p:cNvPr id="14447" name="잉크 14446">
                  <a:extLst>
                    <a:ext uri="{FF2B5EF4-FFF2-40B4-BE49-F238E27FC236}">
                      <a16:creationId xmlns:a16="http://schemas.microsoft.com/office/drawing/2014/main" id="{F9E33F1D-EA15-9967-AA08-3F7688F49B9A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4693033" y="139331"/>
                  <a:ext cx="12816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14448" name="잉크 14447">
                  <a:extLst>
                    <a:ext uri="{FF2B5EF4-FFF2-40B4-BE49-F238E27FC236}">
                      <a16:creationId xmlns:a16="http://schemas.microsoft.com/office/drawing/2014/main" id="{A6397D27-9BC0-3DE0-16F8-830E4F4E3233}"/>
                    </a:ext>
                  </a:extLst>
                </p14:cNvPr>
                <p14:cNvContentPartPr/>
                <p14:nvPr/>
              </p14:nvContentPartPr>
              <p14:xfrm>
                <a:off x="4685113" y="214931"/>
                <a:ext cx="150120" cy="22680"/>
              </p14:xfrm>
            </p:contentPart>
          </mc:Choice>
          <mc:Fallback xmlns="">
            <p:pic>
              <p:nvPicPr>
                <p:cNvPr id="14448" name="잉크 14447">
                  <a:extLst>
                    <a:ext uri="{FF2B5EF4-FFF2-40B4-BE49-F238E27FC236}">
                      <a16:creationId xmlns:a16="http://schemas.microsoft.com/office/drawing/2014/main" id="{A6397D27-9BC0-3DE0-16F8-830E4F4E3233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4676113" y="205931"/>
                  <a:ext cx="16776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14449" name="잉크 14448">
                  <a:extLst>
                    <a:ext uri="{FF2B5EF4-FFF2-40B4-BE49-F238E27FC236}">
                      <a16:creationId xmlns:a16="http://schemas.microsoft.com/office/drawing/2014/main" id="{DFBBF4F0-2CE5-D38F-3BBB-06A50950A139}"/>
                    </a:ext>
                  </a:extLst>
                </p14:cNvPr>
                <p14:cNvContentPartPr/>
                <p14:nvPr/>
              </p14:nvContentPartPr>
              <p14:xfrm>
                <a:off x="4738033" y="262091"/>
                <a:ext cx="178560" cy="59040"/>
              </p14:xfrm>
            </p:contentPart>
          </mc:Choice>
          <mc:Fallback xmlns="">
            <p:pic>
              <p:nvPicPr>
                <p:cNvPr id="14449" name="잉크 14448">
                  <a:extLst>
                    <a:ext uri="{FF2B5EF4-FFF2-40B4-BE49-F238E27FC236}">
                      <a16:creationId xmlns:a16="http://schemas.microsoft.com/office/drawing/2014/main" id="{DFBBF4F0-2CE5-D38F-3BBB-06A50950A139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4729033" y="253091"/>
                  <a:ext cx="19620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14450" name="잉크 14449">
                  <a:extLst>
                    <a:ext uri="{FF2B5EF4-FFF2-40B4-BE49-F238E27FC236}">
                      <a16:creationId xmlns:a16="http://schemas.microsoft.com/office/drawing/2014/main" id="{12A26F18-03AD-7C2B-EF77-37D5EEFD4BA1}"/>
                    </a:ext>
                  </a:extLst>
                </p14:cNvPr>
                <p14:cNvContentPartPr/>
                <p14:nvPr/>
              </p14:nvContentPartPr>
              <p14:xfrm>
                <a:off x="4846753" y="117371"/>
                <a:ext cx="122040" cy="118440"/>
              </p14:xfrm>
            </p:contentPart>
          </mc:Choice>
          <mc:Fallback xmlns="">
            <p:pic>
              <p:nvPicPr>
                <p:cNvPr id="14450" name="잉크 14449">
                  <a:extLst>
                    <a:ext uri="{FF2B5EF4-FFF2-40B4-BE49-F238E27FC236}">
                      <a16:creationId xmlns:a16="http://schemas.microsoft.com/office/drawing/2014/main" id="{12A26F18-03AD-7C2B-EF77-37D5EEFD4BA1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4837753" y="108731"/>
                  <a:ext cx="13968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14451" name="잉크 14450">
                  <a:extLst>
                    <a:ext uri="{FF2B5EF4-FFF2-40B4-BE49-F238E27FC236}">
                      <a16:creationId xmlns:a16="http://schemas.microsoft.com/office/drawing/2014/main" id="{7A288F52-4A32-040B-E820-6AF1C374BD40}"/>
                    </a:ext>
                  </a:extLst>
                </p14:cNvPr>
                <p14:cNvContentPartPr/>
                <p14:nvPr/>
              </p14:nvContentPartPr>
              <p14:xfrm>
                <a:off x="4930273" y="229331"/>
                <a:ext cx="103680" cy="95040"/>
              </p14:xfrm>
            </p:contentPart>
          </mc:Choice>
          <mc:Fallback xmlns="">
            <p:pic>
              <p:nvPicPr>
                <p:cNvPr id="14451" name="잉크 14450">
                  <a:extLst>
                    <a:ext uri="{FF2B5EF4-FFF2-40B4-BE49-F238E27FC236}">
                      <a16:creationId xmlns:a16="http://schemas.microsoft.com/office/drawing/2014/main" id="{7A288F52-4A32-040B-E820-6AF1C374BD40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4921633" y="220691"/>
                  <a:ext cx="12132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14452" name="잉크 14451">
                  <a:extLst>
                    <a:ext uri="{FF2B5EF4-FFF2-40B4-BE49-F238E27FC236}">
                      <a16:creationId xmlns:a16="http://schemas.microsoft.com/office/drawing/2014/main" id="{F820F258-711D-5028-5496-35346456EE0B}"/>
                    </a:ext>
                  </a:extLst>
                </p14:cNvPr>
                <p14:cNvContentPartPr/>
                <p14:nvPr/>
              </p14:nvContentPartPr>
              <p14:xfrm>
                <a:off x="5023513" y="135011"/>
                <a:ext cx="130680" cy="131400"/>
              </p14:xfrm>
            </p:contentPart>
          </mc:Choice>
          <mc:Fallback xmlns="">
            <p:pic>
              <p:nvPicPr>
                <p:cNvPr id="14452" name="잉크 14451">
                  <a:extLst>
                    <a:ext uri="{FF2B5EF4-FFF2-40B4-BE49-F238E27FC236}">
                      <a16:creationId xmlns:a16="http://schemas.microsoft.com/office/drawing/2014/main" id="{F820F258-711D-5028-5496-35346456EE0B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5014873" y="126011"/>
                  <a:ext cx="14832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14453" name="잉크 14452">
                  <a:extLst>
                    <a:ext uri="{FF2B5EF4-FFF2-40B4-BE49-F238E27FC236}">
                      <a16:creationId xmlns:a16="http://schemas.microsoft.com/office/drawing/2014/main" id="{B9E7A46C-600D-259F-638B-978BED3F70C4}"/>
                    </a:ext>
                  </a:extLst>
                </p14:cNvPr>
                <p14:cNvContentPartPr/>
                <p14:nvPr/>
              </p14:nvContentPartPr>
              <p14:xfrm>
                <a:off x="5165713" y="90371"/>
                <a:ext cx="54000" cy="149040"/>
              </p14:xfrm>
            </p:contentPart>
          </mc:Choice>
          <mc:Fallback xmlns="">
            <p:pic>
              <p:nvPicPr>
                <p:cNvPr id="14453" name="잉크 14452">
                  <a:extLst>
                    <a:ext uri="{FF2B5EF4-FFF2-40B4-BE49-F238E27FC236}">
                      <a16:creationId xmlns:a16="http://schemas.microsoft.com/office/drawing/2014/main" id="{B9E7A46C-600D-259F-638B-978BED3F70C4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5157073" y="81731"/>
                  <a:ext cx="7164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14454" name="잉크 14453">
                  <a:extLst>
                    <a:ext uri="{FF2B5EF4-FFF2-40B4-BE49-F238E27FC236}">
                      <a16:creationId xmlns:a16="http://schemas.microsoft.com/office/drawing/2014/main" id="{49CF93B2-2FEA-3429-926C-4FDC234B1C21}"/>
                    </a:ext>
                  </a:extLst>
                </p14:cNvPr>
                <p14:cNvContentPartPr/>
                <p14:nvPr/>
              </p14:nvContentPartPr>
              <p14:xfrm>
                <a:off x="5209633" y="90371"/>
                <a:ext cx="140400" cy="152280"/>
              </p14:xfrm>
            </p:contentPart>
          </mc:Choice>
          <mc:Fallback xmlns="">
            <p:pic>
              <p:nvPicPr>
                <p:cNvPr id="14454" name="잉크 14453">
                  <a:extLst>
                    <a:ext uri="{FF2B5EF4-FFF2-40B4-BE49-F238E27FC236}">
                      <a16:creationId xmlns:a16="http://schemas.microsoft.com/office/drawing/2014/main" id="{49CF93B2-2FEA-3429-926C-4FDC234B1C21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5200633" y="81731"/>
                  <a:ext cx="15804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14455" name="잉크 14454">
                  <a:extLst>
                    <a:ext uri="{FF2B5EF4-FFF2-40B4-BE49-F238E27FC236}">
                      <a16:creationId xmlns:a16="http://schemas.microsoft.com/office/drawing/2014/main" id="{A3ABB841-114B-FA26-3E7A-D13AF835B1AA}"/>
                    </a:ext>
                  </a:extLst>
                </p14:cNvPr>
                <p14:cNvContentPartPr/>
                <p14:nvPr/>
              </p14:nvContentPartPr>
              <p14:xfrm>
                <a:off x="5280553" y="106571"/>
                <a:ext cx="79200" cy="142560"/>
              </p14:xfrm>
            </p:contentPart>
          </mc:Choice>
          <mc:Fallback xmlns="">
            <p:pic>
              <p:nvPicPr>
                <p:cNvPr id="14455" name="잉크 14454">
                  <a:extLst>
                    <a:ext uri="{FF2B5EF4-FFF2-40B4-BE49-F238E27FC236}">
                      <a16:creationId xmlns:a16="http://schemas.microsoft.com/office/drawing/2014/main" id="{A3ABB841-114B-FA26-3E7A-D13AF835B1AA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5271553" y="97571"/>
                  <a:ext cx="9684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14456" name="잉크 14455">
                  <a:extLst>
                    <a:ext uri="{FF2B5EF4-FFF2-40B4-BE49-F238E27FC236}">
                      <a16:creationId xmlns:a16="http://schemas.microsoft.com/office/drawing/2014/main" id="{27CCA13D-7F7D-D7C0-B972-95196C035494}"/>
                    </a:ext>
                  </a:extLst>
                </p14:cNvPr>
                <p14:cNvContentPartPr/>
                <p14:nvPr/>
              </p14:nvContentPartPr>
              <p14:xfrm>
                <a:off x="5396473" y="82451"/>
                <a:ext cx="25200" cy="163800"/>
              </p14:xfrm>
            </p:contentPart>
          </mc:Choice>
          <mc:Fallback xmlns="">
            <p:pic>
              <p:nvPicPr>
                <p:cNvPr id="14456" name="잉크 14455">
                  <a:extLst>
                    <a:ext uri="{FF2B5EF4-FFF2-40B4-BE49-F238E27FC236}">
                      <a16:creationId xmlns:a16="http://schemas.microsoft.com/office/drawing/2014/main" id="{27CCA13D-7F7D-D7C0-B972-95196C035494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5387833" y="73451"/>
                  <a:ext cx="4284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14457" name="잉크 14456">
                  <a:extLst>
                    <a:ext uri="{FF2B5EF4-FFF2-40B4-BE49-F238E27FC236}">
                      <a16:creationId xmlns:a16="http://schemas.microsoft.com/office/drawing/2014/main" id="{F49D9849-51C2-89D6-B657-7AC53E6005AD}"/>
                    </a:ext>
                  </a:extLst>
                </p14:cNvPr>
                <p14:cNvContentPartPr/>
                <p14:nvPr/>
              </p14:nvContentPartPr>
              <p14:xfrm>
                <a:off x="5477113" y="52571"/>
                <a:ext cx="46800" cy="257760"/>
              </p14:xfrm>
            </p:contentPart>
          </mc:Choice>
          <mc:Fallback xmlns="">
            <p:pic>
              <p:nvPicPr>
                <p:cNvPr id="14457" name="잉크 14456">
                  <a:extLst>
                    <a:ext uri="{FF2B5EF4-FFF2-40B4-BE49-F238E27FC236}">
                      <a16:creationId xmlns:a16="http://schemas.microsoft.com/office/drawing/2014/main" id="{F49D9849-51C2-89D6-B657-7AC53E6005AD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5468473" y="43571"/>
                  <a:ext cx="64440" cy="275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540" name="그룹 14539">
            <a:extLst>
              <a:ext uri="{FF2B5EF4-FFF2-40B4-BE49-F238E27FC236}">
                <a16:creationId xmlns:a16="http://schemas.microsoft.com/office/drawing/2014/main" id="{19289ECC-8AB0-31D8-EEE9-492D95D9927F}"/>
              </a:ext>
            </a:extLst>
          </p:cNvPr>
          <p:cNvGrpSpPr/>
          <p:nvPr/>
        </p:nvGrpSpPr>
        <p:grpSpPr>
          <a:xfrm>
            <a:off x="3398113" y="4431251"/>
            <a:ext cx="5145840" cy="2140811"/>
            <a:chOff x="3398113" y="4431251"/>
            <a:chExt cx="5145840" cy="2140811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35" name="잉크 34">
                  <a:extLst>
                    <a:ext uri="{FF2B5EF4-FFF2-40B4-BE49-F238E27FC236}">
                      <a16:creationId xmlns:a16="http://schemas.microsoft.com/office/drawing/2014/main" id="{3B5520D2-2521-DF77-DF0F-8D3C544E0A81}"/>
                    </a:ext>
                  </a:extLst>
                </p14:cNvPr>
                <p14:cNvContentPartPr/>
                <p14:nvPr/>
              </p14:nvContentPartPr>
              <p14:xfrm>
                <a:off x="3398113" y="4594331"/>
                <a:ext cx="159840" cy="16560"/>
              </p14:xfrm>
            </p:contentPart>
          </mc:Choice>
          <mc:Fallback xmlns="">
            <p:pic>
              <p:nvPicPr>
                <p:cNvPr id="35" name="잉크 34">
                  <a:extLst>
                    <a:ext uri="{FF2B5EF4-FFF2-40B4-BE49-F238E27FC236}">
                      <a16:creationId xmlns:a16="http://schemas.microsoft.com/office/drawing/2014/main" id="{3B5520D2-2521-DF77-DF0F-8D3C544E0A81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3389113" y="4585691"/>
                  <a:ext cx="17748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36" name="잉크 35">
                  <a:extLst>
                    <a:ext uri="{FF2B5EF4-FFF2-40B4-BE49-F238E27FC236}">
                      <a16:creationId xmlns:a16="http://schemas.microsoft.com/office/drawing/2014/main" id="{0D947CA9-FB76-1E2F-F104-9B5B4CD31496}"/>
                    </a:ext>
                  </a:extLst>
                </p14:cNvPr>
                <p14:cNvContentPartPr/>
                <p14:nvPr/>
              </p14:nvContentPartPr>
              <p14:xfrm>
                <a:off x="3498913" y="4517651"/>
                <a:ext cx="86040" cy="169920"/>
              </p14:xfrm>
            </p:contentPart>
          </mc:Choice>
          <mc:Fallback xmlns="">
            <p:pic>
              <p:nvPicPr>
                <p:cNvPr id="36" name="잉크 35">
                  <a:extLst>
                    <a:ext uri="{FF2B5EF4-FFF2-40B4-BE49-F238E27FC236}">
                      <a16:creationId xmlns:a16="http://schemas.microsoft.com/office/drawing/2014/main" id="{0D947CA9-FB76-1E2F-F104-9B5B4CD31496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3490273" y="4509011"/>
                  <a:ext cx="10368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37" name="잉크 36">
                  <a:extLst>
                    <a:ext uri="{FF2B5EF4-FFF2-40B4-BE49-F238E27FC236}">
                      <a16:creationId xmlns:a16="http://schemas.microsoft.com/office/drawing/2014/main" id="{48EFF763-FB4F-65F5-C466-430479F6C658}"/>
                    </a:ext>
                  </a:extLst>
                </p14:cNvPr>
                <p14:cNvContentPartPr/>
                <p14:nvPr/>
              </p14:nvContentPartPr>
              <p14:xfrm>
                <a:off x="3665953" y="4494971"/>
                <a:ext cx="93960" cy="102240"/>
              </p14:xfrm>
            </p:contentPart>
          </mc:Choice>
          <mc:Fallback xmlns="">
            <p:pic>
              <p:nvPicPr>
                <p:cNvPr id="37" name="잉크 36">
                  <a:extLst>
                    <a:ext uri="{FF2B5EF4-FFF2-40B4-BE49-F238E27FC236}">
                      <a16:creationId xmlns:a16="http://schemas.microsoft.com/office/drawing/2014/main" id="{48EFF763-FB4F-65F5-C466-430479F6C658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3656953" y="4485971"/>
                  <a:ext cx="11160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38" name="잉크 37">
                  <a:extLst>
                    <a:ext uri="{FF2B5EF4-FFF2-40B4-BE49-F238E27FC236}">
                      <a16:creationId xmlns:a16="http://schemas.microsoft.com/office/drawing/2014/main" id="{33E2C59B-DA41-4DAF-6C70-E0DC6D2431C2}"/>
                    </a:ext>
                  </a:extLst>
                </p14:cNvPr>
                <p14:cNvContentPartPr/>
                <p14:nvPr/>
              </p14:nvContentPartPr>
              <p14:xfrm>
                <a:off x="3784753" y="4489211"/>
                <a:ext cx="24480" cy="118800"/>
              </p14:xfrm>
            </p:contentPart>
          </mc:Choice>
          <mc:Fallback xmlns="">
            <p:pic>
              <p:nvPicPr>
                <p:cNvPr id="38" name="잉크 37">
                  <a:extLst>
                    <a:ext uri="{FF2B5EF4-FFF2-40B4-BE49-F238E27FC236}">
                      <a16:creationId xmlns:a16="http://schemas.microsoft.com/office/drawing/2014/main" id="{33E2C59B-DA41-4DAF-6C70-E0DC6D2431C2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3775753" y="4480211"/>
                  <a:ext cx="4212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39" name="잉크 38">
                  <a:extLst>
                    <a:ext uri="{FF2B5EF4-FFF2-40B4-BE49-F238E27FC236}">
                      <a16:creationId xmlns:a16="http://schemas.microsoft.com/office/drawing/2014/main" id="{52E1AEE5-CBE0-DF01-681F-D3A3BEC6FB20}"/>
                    </a:ext>
                  </a:extLst>
                </p14:cNvPr>
                <p14:cNvContentPartPr/>
                <p14:nvPr/>
              </p14:nvContentPartPr>
              <p14:xfrm>
                <a:off x="3737233" y="4596491"/>
                <a:ext cx="149040" cy="98640"/>
              </p14:xfrm>
            </p:contentPart>
          </mc:Choice>
          <mc:Fallback xmlns="">
            <p:pic>
              <p:nvPicPr>
                <p:cNvPr id="39" name="잉크 38">
                  <a:extLst>
                    <a:ext uri="{FF2B5EF4-FFF2-40B4-BE49-F238E27FC236}">
                      <a16:creationId xmlns:a16="http://schemas.microsoft.com/office/drawing/2014/main" id="{52E1AEE5-CBE0-DF01-681F-D3A3BEC6FB20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3728233" y="4587491"/>
                  <a:ext cx="16668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40" name="잉크 39">
                  <a:extLst>
                    <a:ext uri="{FF2B5EF4-FFF2-40B4-BE49-F238E27FC236}">
                      <a16:creationId xmlns:a16="http://schemas.microsoft.com/office/drawing/2014/main" id="{75BC6E15-5CE9-2B83-B505-3B869488E2A0}"/>
                    </a:ext>
                  </a:extLst>
                </p14:cNvPr>
                <p14:cNvContentPartPr/>
                <p14:nvPr/>
              </p14:nvContentPartPr>
              <p14:xfrm>
                <a:off x="3865753" y="4503971"/>
                <a:ext cx="96840" cy="150480"/>
              </p14:xfrm>
            </p:contentPart>
          </mc:Choice>
          <mc:Fallback xmlns="">
            <p:pic>
              <p:nvPicPr>
                <p:cNvPr id="40" name="잉크 39">
                  <a:extLst>
                    <a:ext uri="{FF2B5EF4-FFF2-40B4-BE49-F238E27FC236}">
                      <a16:creationId xmlns:a16="http://schemas.microsoft.com/office/drawing/2014/main" id="{75BC6E15-5CE9-2B83-B505-3B869488E2A0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3857113" y="4494971"/>
                  <a:ext cx="11448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41" name="잉크 40">
                  <a:extLst>
                    <a:ext uri="{FF2B5EF4-FFF2-40B4-BE49-F238E27FC236}">
                      <a16:creationId xmlns:a16="http://schemas.microsoft.com/office/drawing/2014/main" id="{4F0EE2AF-5811-528E-ED84-58D6F05525CD}"/>
                    </a:ext>
                  </a:extLst>
                </p14:cNvPr>
                <p14:cNvContentPartPr/>
                <p14:nvPr/>
              </p14:nvContentPartPr>
              <p14:xfrm>
                <a:off x="3998233" y="4504691"/>
                <a:ext cx="56160" cy="178560"/>
              </p14:xfrm>
            </p:contentPart>
          </mc:Choice>
          <mc:Fallback xmlns="">
            <p:pic>
              <p:nvPicPr>
                <p:cNvPr id="41" name="잉크 40">
                  <a:extLst>
                    <a:ext uri="{FF2B5EF4-FFF2-40B4-BE49-F238E27FC236}">
                      <a16:creationId xmlns:a16="http://schemas.microsoft.com/office/drawing/2014/main" id="{4F0EE2AF-5811-528E-ED84-58D6F05525CD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3989233" y="4496051"/>
                  <a:ext cx="7380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42" name="잉크 41">
                  <a:extLst>
                    <a:ext uri="{FF2B5EF4-FFF2-40B4-BE49-F238E27FC236}">
                      <a16:creationId xmlns:a16="http://schemas.microsoft.com/office/drawing/2014/main" id="{60576D5D-506C-5FEA-59FF-5F24E26C6BEB}"/>
                    </a:ext>
                  </a:extLst>
                </p14:cNvPr>
                <p14:cNvContentPartPr/>
                <p14:nvPr/>
              </p14:nvContentPartPr>
              <p14:xfrm>
                <a:off x="4015513" y="4480931"/>
                <a:ext cx="158400" cy="83520"/>
              </p14:xfrm>
            </p:contentPart>
          </mc:Choice>
          <mc:Fallback xmlns="">
            <p:pic>
              <p:nvPicPr>
                <p:cNvPr id="42" name="잉크 41">
                  <a:extLst>
                    <a:ext uri="{FF2B5EF4-FFF2-40B4-BE49-F238E27FC236}">
                      <a16:creationId xmlns:a16="http://schemas.microsoft.com/office/drawing/2014/main" id="{60576D5D-506C-5FEA-59FF-5F24E26C6BEB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4006513" y="4472291"/>
                  <a:ext cx="17604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43" name="잉크 42">
                  <a:extLst>
                    <a:ext uri="{FF2B5EF4-FFF2-40B4-BE49-F238E27FC236}">
                      <a16:creationId xmlns:a16="http://schemas.microsoft.com/office/drawing/2014/main" id="{19C1910D-FD60-5D62-1CF6-A314EE661B0C}"/>
                    </a:ext>
                  </a:extLst>
                </p14:cNvPr>
                <p14:cNvContentPartPr/>
                <p14:nvPr/>
              </p14:nvContentPartPr>
              <p14:xfrm>
                <a:off x="4069873" y="4582091"/>
                <a:ext cx="153000" cy="115560"/>
              </p14:xfrm>
            </p:contentPart>
          </mc:Choice>
          <mc:Fallback xmlns="">
            <p:pic>
              <p:nvPicPr>
                <p:cNvPr id="43" name="잉크 42">
                  <a:extLst>
                    <a:ext uri="{FF2B5EF4-FFF2-40B4-BE49-F238E27FC236}">
                      <a16:creationId xmlns:a16="http://schemas.microsoft.com/office/drawing/2014/main" id="{19C1910D-FD60-5D62-1CF6-A314EE661B0C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4060873" y="4573451"/>
                  <a:ext cx="17064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44" name="잉크 43">
                  <a:extLst>
                    <a:ext uri="{FF2B5EF4-FFF2-40B4-BE49-F238E27FC236}">
                      <a16:creationId xmlns:a16="http://schemas.microsoft.com/office/drawing/2014/main" id="{B744C952-68E1-7675-4659-8E6269D7BF31}"/>
                    </a:ext>
                  </a:extLst>
                </p14:cNvPr>
                <p14:cNvContentPartPr/>
                <p14:nvPr/>
              </p14:nvContentPartPr>
              <p14:xfrm>
                <a:off x="4309993" y="4475891"/>
                <a:ext cx="123480" cy="103320"/>
              </p14:xfrm>
            </p:contentPart>
          </mc:Choice>
          <mc:Fallback xmlns="">
            <p:pic>
              <p:nvPicPr>
                <p:cNvPr id="44" name="잉크 43">
                  <a:extLst>
                    <a:ext uri="{FF2B5EF4-FFF2-40B4-BE49-F238E27FC236}">
                      <a16:creationId xmlns:a16="http://schemas.microsoft.com/office/drawing/2014/main" id="{B744C952-68E1-7675-4659-8E6269D7BF31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4301353" y="4467251"/>
                  <a:ext cx="14112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45" name="잉크 44">
                  <a:extLst>
                    <a:ext uri="{FF2B5EF4-FFF2-40B4-BE49-F238E27FC236}">
                      <a16:creationId xmlns:a16="http://schemas.microsoft.com/office/drawing/2014/main" id="{E548257E-8A3D-00D1-B710-4167B694F479}"/>
                    </a:ext>
                  </a:extLst>
                </p14:cNvPr>
                <p14:cNvContentPartPr/>
                <p14:nvPr/>
              </p14:nvContentPartPr>
              <p14:xfrm>
                <a:off x="4323313" y="4569851"/>
                <a:ext cx="132480" cy="24840"/>
              </p14:xfrm>
            </p:contentPart>
          </mc:Choice>
          <mc:Fallback xmlns="">
            <p:pic>
              <p:nvPicPr>
                <p:cNvPr id="45" name="잉크 44">
                  <a:extLst>
                    <a:ext uri="{FF2B5EF4-FFF2-40B4-BE49-F238E27FC236}">
                      <a16:creationId xmlns:a16="http://schemas.microsoft.com/office/drawing/2014/main" id="{E548257E-8A3D-00D1-B710-4167B694F479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4314673" y="4560851"/>
                  <a:ext cx="15012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46" name="잉크 45">
                  <a:extLst>
                    <a:ext uri="{FF2B5EF4-FFF2-40B4-BE49-F238E27FC236}">
                      <a16:creationId xmlns:a16="http://schemas.microsoft.com/office/drawing/2014/main" id="{7D97FA0A-6184-AD52-A936-8744EA64CA7A}"/>
                    </a:ext>
                  </a:extLst>
                </p14:cNvPr>
                <p14:cNvContentPartPr/>
                <p14:nvPr/>
              </p14:nvContentPartPr>
              <p14:xfrm>
                <a:off x="4393153" y="4611251"/>
                <a:ext cx="130320" cy="94320"/>
              </p14:xfrm>
            </p:contentPart>
          </mc:Choice>
          <mc:Fallback xmlns="">
            <p:pic>
              <p:nvPicPr>
                <p:cNvPr id="46" name="잉크 45">
                  <a:extLst>
                    <a:ext uri="{FF2B5EF4-FFF2-40B4-BE49-F238E27FC236}">
                      <a16:creationId xmlns:a16="http://schemas.microsoft.com/office/drawing/2014/main" id="{7D97FA0A-6184-AD52-A936-8744EA64CA7A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4384513" y="4602611"/>
                  <a:ext cx="14796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47" name="잉크 46">
                  <a:extLst>
                    <a:ext uri="{FF2B5EF4-FFF2-40B4-BE49-F238E27FC236}">
                      <a16:creationId xmlns:a16="http://schemas.microsoft.com/office/drawing/2014/main" id="{866F8F90-D4AE-6549-0028-9F414037D622}"/>
                    </a:ext>
                  </a:extLst>
                </p14:cNvPr>
                <p14:cNvContentPartPr/>
                <p14:nvPr/>
              </p14:nvContentPartPr>
              <p14:xfrm>
                <a:off x="4478113" y="4516571"/>
                <a:ext cx="144720" cy="138600"/>
              </p14:xfrm>
            </p:contentPart>
          </mc:Choice>
          <mc:Fallback xmlns="">
            <p:pic>
              <p:nvPicPr>
                <p:cNvPr id="47" name="잉크 46">
                  <a:extLst>
                    <a:ext uri="{FF2B5EF4-FFF2-40B4-BE49-F238E27FC236}">
                      <a16:creationId xmlns:a16="http://schemas.microsoft.com/office/drawing/2014/main" id="{866F8F90-D4AE-6549-0028-9F414037D622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4469113" y="4507931"/>
                  <a:ext cx="16236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48" name="잉크 47">
                  <a:extLst>
                    <a:ext uri="{FF2B5EF4-FFF2-40B4-BE49-F238E27FC236}">
                      <a16:creationId xmlns:a16="http://schemas.microsoft.com/office/drawing/2014/main" id="{3EFC2FF6-A636-BB20-5863-E734B6A280B6}"/>
                    </a:ext>
                  </a:extLst>
                </p14:cNvPr>
                <p14:cNvContentPartPr/>
                <p14:nvPr/>
              </p14:nvContentPartPr>
              <p14:xfrm>
                <a:off x="4595833" y="4533131"/>
                <a:ext cx="44640" cy="156600"/>
              </p14:xfrm>
            </p:contentPart>
          </mc:Choice>
          <mc:Fallback xmlns="">
            <p:pic>
              <p:nvPicPr>
                <p:cNvPr id="48" name="잉크 47">
                  <a:extLst>
                    <a:ext uri="{FF2B5EF4-FFF2-40B4-BE49-F238E27FC236}">
                      <a16:creationId xmlns:a16="http://schemas.microsoft.com/office/drawing/2014/main" id="{3EFC2FF6-A636-BB20-5863-E734B6A280B6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4586833" y="4524131"/>
                  <a:ext cx="6228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50" name="잉크 49">
                  <a:extLst>
                    <a:ext uri="{FF2B5EF4-FFF2-40B4-BE49-F238E27FC236}">
                      <a16:creationId xmlns:a16="http://schemas.microsoft.com/office/drawing/2014/main" id="{1233CFAA-2698-0C91-FEB2-9F029811EF2C}"/>
                    </a:ext>
                  </a:extLst>
                </p14:cNvPr>
                <p14:cNvContentPartPr/>
                <p14:nvPr/>
              </p14:nvContentPartPr>
              <p14:xfrm>
                <a:off x="4655233" y="4493171"/>
                <a:ext cx="106200" cy="187560"/>
              </p14:xfrm>
            </p:contentPart>
          </mc:Choice>
          <mc:Fallback xmlns="">
            <p:pic>
              <p:nvPicPr>
                <p:cNvPr id="50" name="잉크 49">
                  <a:extLst>
                    <a:ext uri="{FF2B5EF4-FFF2-40B4-BE49-F238E27FC236}">
                      <a16:creationId xmlns:a16="http://schemas.microsoft.com/office/drawing/2014/main" id="{1233CFAA-2698-0C91-FEB2-9F029811EF2C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4646233" y="4484531"/>
                  <a:ext cx="12384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51" name="잉크 50">
                  <a:extLst>
                    <a:ext uri="{FF2B5EF4-FFF2-40B4-BE49-F238E27FC236}">
                      <a16:creationId xmlns:a16="http://schemas.microsoft.com/office/drawing/2014/main" id="{DEDE1005-6EC6-F9C6-68FD-7DCEE5B2326F}"/>
                    </a:ext>
                  </a:extLst>
                </p14:cNvPr>
                <p14:cNvContentPartPr/>
                <p14:nvPr/>
              </p14:nvContentPartPr>
              <p14:xfrm>
                <a:off x="4764673" y="4530611"/>
                <a:ext cx="46800" cy="156960"/>
              </p14:xfrm>
            </p:contentPart>
          </mc:Choice>
          <mc:Fallback xmlns="">
            <p:pic>
              <p:nvPicPr>
                <p:cNvPr id="51" name="잉크 50">
                  <a:extLst>
                    <a:ext uri="{FF2B5EF4-FFF2-40B4-BE49-F238E27FC236}">
                      <a16:creationId xmlns:a16="http://schemas.microsoft.com/office/drawing/2014/main" id="{DEDE1005-6EC6-F9C6-68FD-7DCEE5B2326F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4755673" y="4521971"/>
                  <a:ext cx="6444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52" name="잉크 51">
                  <a:extLst>
                    <a:ext uri="{FF2B5EF4-FFF2-40B4-BE49-F238E27FC236}">
                      <a16:creationId xmlns:a16="http://schemas.microsoft.com/office/drawing/2014/main" id="{A530AA73-C748-3712-483C-2C4460BEAB9D}"/>
                    </a:ext>
                  </a:extLst>
                </p14:cNvPr>
                <p14:cNvContentPartPr/>
                <p14:nvPr/>
              </p14:nvContentPartPr>
              <p14:xfrm>
                <a:off x="4799953" y="4488491"/>
                <a:ext cx="108000" cy="121680"/>
              </p14:xfrm>
            </p:contentPart>
          </mc:Choice>
          <mc:Fallback xmlns="">
            <p:pic>
              <p:nvPicPr>
                <p:cNvPr id="52" name="잉크 51">
                  <a:extLst>
                    <a:ext uri="{FF2B5EF4-FFF2-40B4-BE49-F238E27FC236}">
                      <a16:creationId xmlns:a16="http://schemas.microsoft.com/office/drawing/2014/main" id="{A530AA73-C748-3712-483C-2C4460BEAB9D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4790953" y="4479491"/>
                  <a:ext cx="12564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53" name="잉크 52">
                  <a:extLst>
                    <a:ext uri="{FF2B5EF4-FFF2-40B4-BE49-F238E27FC236}">
                      <a16:creationId xmlns:a16="http://schemas.microsoft.com/office/drawing/2014/main" id="{4390FFE2-B216-EA7D-BF56-9D21D86E586E}"/>
                    </a:ext>
                  </a:extLst>
                </p14:cNvPr>
                <p14:cNvContentPartPr/>
                <p14:nvPr/>
              </p14:nvContentPartPr>
              <p14:xfrm>
                <a:off x="4902193" y="4431251"/>
                <a:ext cx="24120" cy="125640"/>
              </p14:xfrm>
            </p:contentPart>
          </mc:Choice>
          <mc:Fallback xmlns="">
            <p:pic>
              <p:nvPicPr>
                <p:cNvPr id="53" name="잉크 52">
                  <a:extLst>
                    <a:ext uri="{FF2B5EF4-FFF2-40B4-BE49-F238E27FC236}">
                      <a16:creationId xmlns:a16="http://schemas.microsoft.com/office/drawing/2014/main" id="{4390FFE2-B216-EA7D-BF56-9D21D86E586E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4893553" y="4422611"/>
                  <a:ext cx="4176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54" name="잉크 53">
                  <a:extLst>
                    <a:ext uri="{FF2B5EF4-FFF2-40B4-BE49-F238E27FC236}">
                      <a16:creationId xmlns:a16="http://schemas.microsoft.com/office/drawing/2014/main" id="{0F39445B-37E8-CEDC-E0F7-5EFE55BFFC23}"/>
                    </a:ext>
                  </a:extLst>
                </p14:cNvPr>
                <p14:cNvContentPartPr/>
                <p14:nvPr/>
              </p14:nvContentPartPr>
              <p14:xfrm>
                <a:off x="4915153" y="4588931"/>
                <a:ext cx="160200" cy="73800"/>
              </p14:xfrm>
            </p:contentPart>
          </mc:Choice>
          <mc:Fallback xmlns="">
            <p:pic>
              <p:nvPicPr>
                <p:cNvPr id="54" name="잉크 53">
                  <a:extLst>
                    <a:ext uri="{FF2B5EF4-FFF2-40B4-BE49-F238E27FC236}">
                      <a16:creationId xmlns:a16="http://schemas.microsoft.com/office/drawing/2014/main" id="{0F39445B-37E8-CEDC-E0F7-5EFE55BFFC23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4906513" y="4579931"/>
                  <a:ext cx="17784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14340" name="잉크 14339">
                  <a:extLst>
                    <a:ext uri="{FF2B5EF4-FFF2-40B4-BE49-F238E27FC236}">
                      <a16:creationId xmlns:a16="http://schemas.microsoft.com/office/drawing/2014/main" id="{75B296D5-9C58-7914-E772-54F649D2A8E7}"/>
                    </a:ext>
                  </a:extLst>
                </p14:cNvPr>
                <p14:cNvContentPartPr/>
                <p14:nvPr/>
              </p14:nvContentPartPr>
              <p14:xfrm>
                <a:off x="3435913" y="5461571"/>
                <a:ext cx="153360" cy="9360"/>
              </p14:xfrm>
            </p:contentPart>
          </mc:Choice>
          <mc:Fallback xmlns="">
            <p:pic>
              <p:nvPicPr>
                <p:cNvPr id="14340" name="잉크 14339">
                  <a:extLst>
                    <a:ext uri="{FF2B5EF4-FFF2-40B4-BE49-F238E27FC236}">
                      <a16:creationId xmlns:a16="http://schemas.microsoft.com/office/drawing/2014/main" id="{75B296D5-9C58-7914-E772-54F649D2A8E7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3426913" y="5452571"/>
                  <a:ext cx="17100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14341" name="잉크 14340">
                  <a:extLst>
                    <a:ext uri="{FF2B5EF4-FFF2-40B4-BE49-F238E27FC236}">
                      <a16:creationId xmlns:a16="http://schemas.microsoft.com/office/drawing/2014/main" id="{D644FA6D-3FA5-2A6C-5CC0-68445C803D83}"/>
                    </a:ext>
                  </a:extLst>
                </p14:cNvPr>
                <p14:cNvContentPartPr/>
                <p14:nvPr/>
              </p14:nvContentPartPr>
              <p14:xfrm>
                <a:off x="3530233" y="5379851"/>
                <a:ext cx="80640" cy="128520"/>
              </p14:xfrm>
            </p:contentPart>
          </mc:Choice>
          <mc:Fallback xmlns="">
            <p:pic>
              <p:nvPicPr>
                <p:cNvPr id="14341" name="잉크 14340">
                  <a:extLst>
                    <a:ext uri="{FF2B5EF4-FFF2-40B4-BE49-F238E27FC236}">
                      <a16:creationId xmlns:a16="http://schemas.microsoft.com/office/drawing/2014/main" id="{D644FA6D-3FA5-2A6C-5CC0-68445C803D83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3521593" y="5371211"/>
                  <a:ext cx="9828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14342" name="잉크 14341">
                  <a:extLst>
                    <a:ext uri="{FF2B5EF4-FFF2-40B4-BE49-F238E27FC236}">
                      <a16:creationId xmlns:a16="http://schemas.microsoft.com/office/drawing/2014/main" id="{E1DD8AC3-DED9-5935-C9BD-9ABD8AD108FD}"/>
                    </a:ext>
                  </a:extLst>
                </p14:cNvPr>
                <p14:cNvContentPartPr/>
                <p14:nvPr/>
              </p14:nvContentPartPr>
              <p14:xfrm>
                <a:off x="3688633" y="5330171"/>
                <a:ext cx="107640" cy="141480"/>
              </p14:xfrm>
            </p:contentPart>
          </mc:Choice>
          <mc:Fallback xmlns="">
            <p:pic>
              <p:nvPicPr>
                <p:cNvPr id="14342" name="잉크 14341">
                  <a:extLst>
                    <a:ext uri="{FF2B5EF4-FFF2-40B4-BE49-F238E27FC236}">
                      <a16:creationId xmlns:a16="http://schemas.microsoft.com/office/drawing/2014/main" id="{E1DD8AC3-DED9-5935-C9BD-9ABD8AD108FD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3679993" y="5321531"/>
                  <a:ext cx="12528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14343" name="잉크 14342">
                  <a:extLst>
                    <a:ext uri="{FF2B5EF4-FFF2-40B4-BE49-F238E27FC236}">
                      <a16:creationId xmlns:a16="http://schemas.microsoft.com/office/drawing/2014/main" id="{FF35C390-832E-8953-4D6C-9A96F2842FBD}"/>
                    </a:ext>
                  </a:extLst>
                </p14:cNvPr>
                <p14:cNvContentPartPr/>
                <p14:nvPr/>
              </p14:nvContentPartPr>
              <p14:xfrm>
                <a:off x="3778273" y="5331251"/>
                <a:ext cx="72000" cy="101520"/>
              </p14:xfrm>
            </p:contentPart>
          </mc:Choice>
          <mc:Fallback xmlns="">
            <p:pic>
              <p:nvPicPr>
                <p:cNvPr id="14343" name="잉크 14342">
                  <a:extLst>
                    <a:ext uri="{FF2B5EF4-FFF2-40B4-BE49-F238E27FC236}">
                      <a16:creationId xmlns:a16="http://schemas.microsoft.com/office/drawing/2014/main" id="{FF35C390-832E-8953-4D6C-9A96F2842FBD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3769633" y="5322611"/>
                  <a:ext cx="8964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14344" name="잉크 14343">
                  <a:extLst>
                    <a:ext uri="{FF2B5EF4-FFF2-40B4-BE49-F238E27FC236}">
                      <a16:creationId xmlns:a16="http://schemas.microsoft.com/office/drawing/2014/main" id="{EBDD75D8-85BB-49B5-8A62-B7729DA7A36B}"/>
                    </a:ext>
                  </a:extLst>
                </p14:cNvPr>
                <p14:cNvContentPartPr/>
                <p14:nvPr/>
              </p14:nvContentPartPr>
              <p14:xfrm>
                <a:off x="3793393" y="5353571"/>
                <a:ext cx="165600" cy="164160"/>
              </p14:xfrm>
            </p:contentPart>
          </mc:Choice>
          <mc:Fallback xmlns="">
            <p:pic>
              <p:nvPicPr>
                <p:cNvPr id="14344" name="잉크 14343">
                  <a:extLst>
                    <a:ext uri="{FF2B5EF4-FFF2-40B4-BE49-F238E27FC236}">
                      <a16:creationId xmlns:a16="http://schemas.microsoft.com/office/drawing/2014/main" id="{EBDD75D8-85BB-49B5-8A62-B7729DA7A36B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3784393" y="5344931"/>
                  <a:ext cx="18324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14345" name="잉크 14344">
                  <a:extLst>
                    <a:ext uri="{FF2B5EF4-FFF2-40B4-BE49-F238E27FC236}">
                      <a16:creationId xmlns:a16="http://schemas.microsoft.com/office/drawing/2014/main" id="{237855DE-938F-D913-F40B-8332F275795A}"/>
                    </a:ext>
                  </a:extLst>
                </p14:cNvPr>
                <p14:cNvContentPartPr/>
                <p14:nvPr/>
              </p14:nvContentPartPr>
              <p14:xfrm>
                <a:off x="3988873" y="5325491"/>
                <a:ext cx="57240" cy="177840"/>
              </p14:xfrm>
            </p:contentPart>
          </mc:Choice>
          <mc:Fallback xmlns="">
            <p:pic>
              <p:nvPicPr>
                <p:cNvPr id="14345" name="잉크 14344">
                  <a:extLst>
                    <a:ext uri="{FF2B5EF4-FFF2-40B4-BE49-F238E27FC236}">
                      <a16:creationId xmlns:a16="http://schemas.microsoft.com/office/drawing/2014/main" id="{237855DE-938F-D913-F40B-8332F275795A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3979873" y="5316491"/>
                  <a:ext cx="7488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14346" name="잉크 14345">
                  <a:extLst>
                    <a:ext uri="{FF2B5EF4-FFF2-40B4-BE49-F238E27FC236}">
                      <a16:creationId xmlns:a16="http://schemas.microsoft.com/office/drawing/2014/main" id="{C50DF465-CCAB-CD2E-7541-9B25540B006C}"/>
                    </a:ext>
                  </a:extLst>
                </p14:cNvPr>
                <p14:cNvContentPartPr/>
                <p14:nvPr/>
              </p14:nvContentPartPr>
              <p14:xfrm>
                <a:off x="4020913" y="5282651"/>
                <a:ext cx="148680" cy="95400"/>
              </p14:xfrm>
            </p:contentPart>
          </mc:Choice>
          <mc:Fallback xmlns="">
            <p:pic>
              <p:nvPicPr>
                <p:cNvPr id="14346" name="잉크 14345">
                  <a:extLst>
                    <a:ext uri="{FF2B5EF4-FFF2-40B4-BE49-F238E27FC236}">
                      <a16:creationId xmlns:a16="http://schemas.microsoft.com/office/drawing/2014/main" id="{C50DF465-CCAB-CD2E-7541-9B25540B006C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4011913" y="5273651"/>
                  <a:ext cx="16632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14347" name="잉크 14346">
                  <a:extLst>
                    <a:ext uri="{FF2B5EF4-FFF2-40B4-BE49-F238E27FC236}">
                      <a16:creationId xmlns:a16="http://schemas.microsoft.com/office/drawing/2014/main" id="{03D61011-0463-A051-43CD-772A73E84134}"/>
                    </a:ext>
                  </a:extLst>
                </p14:cNvPr>
                <p14:cNvContentPartPr/>
                <p14:nvPr/>
              </p14:nvContentPartPr>
              <p14:xfrm>
                <a:off x="4077793" y="5398931"/>
                <a:ext cx="158760" cy="99720"/>
              </p14:xfrm>
            </p:contentPart>
          </mc:Choice>
          <mc:Fallback xmlns="">
            <p:pic>
              <p:nvPicPr>
                <p:cNvPr id="14347" name="잉크 14346">
                  <a:extLst>
                    <a:ext uri="{FF2B5EF4-FFF2-40B4-BE49-F238E27FC236}">
                      <a16:creationId xmlns:a16="http://schemas.microsoft.com/office/drawing/2014/main" id="{03D61011-0463-A051-43CD-772A73E84134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4069153" y="5390291"/>
                  <a:ext cx="17640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14349" name="잉크 14348">
                  <a:extLst>
                    <a:ext uri="{FF2B5EF4-FFF2-40B4-BE49-F238E27FC236}">
                      <a16:creationId xmlns:a16="http://schemas.microsoft.com/office/drawing/2014/main" id="{367B2C69-BEFE-8A7D-649A-F0D4806E1AED}"/>
                    </a:ext>
                  </a:extLst>
                </p14:cNvPr>
                <p14:cNvContentPartPr/>
                <p14:nvPr/>
              </p14:nvContentPartPr>
              <p14:xfrm>
                <a:off x="4309633" y="5332331"/>
                <a:ext cx="156600" cy="86400"/>
              </p14:xfrm>
            </p:contentPart>
          </mc:Choice>
          <mc:Fallback xmlns="">
            <p:pic>
              <p:nvPicPr>
                <p:cNvPr id="14349" name="잉크 14348">
                  <a:extLst>
                    <a:ext uri="{FF2B5EF4-FFF2-40B4-BE49-F238E27FC236}">
                      <a16:creationId xmlns:a16="http://schemas.microsoft.com/office/drawing/2014/main" id="{367B2C69-BEFE-8A7D-649A-F0D4806E1AED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4300633" y="5323331"/>
                  <a:ext cx="17424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14350" name="잉크 14349">
                  <a:extLst>
                    <a:ext uri="{FF2B5EF4-FFF2-40B4-BE49-F238E27FC236}">
                      <a16:creationId xmlns:a16="http://schemas.microsoft.com/office/drawing/2014/main" id="{8C9C0F44-F427-89A4-4683-80DF978ACEA7}"/>
                    </a:ext>
                  </a:extLst>
                </p14:cNvPr>
                <p14:cNvContentPartPr/>
                <p14:nvPr/>
              </p14:nvContentPartPr>
              <p14:xfrm>
                <a:off x="4344193" y="5410091"/>
                <a:ext cx="129600" cy="23040"/>
              </p14:xfrm>
            </p:contentPart>
          </mc:Choice>
          <mc:Fallback xmlns="">
            <p:pic>
              <p:nvPicPr>
                <p:cNvPr id="14350" name="잉크 14349">
                  <a:extLst>
                    <a:ext uri="{FF2B5EF4-FFF2-40B4-BE49-F238E27FC236}">
                      <a16:creationId xmlns:a16="http://schemas.microsoft.com/office/drawing/2014/main" id="{8C9C0F44-F427-89A4-4683-80DF978ACEA7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4335553" y="5401451"/>
                  <a:ext cx="14724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14351" name="잉크 14350">
                  <a:extLst>
                    <a:ext uri="{FF2B5EF4-FFF2-40B4-BE49-F238E27FC236}">
                      <a16:creationId xmlns:a16="http://schemas.microsoft.com/office/drawing/2014/main" id="{3C452ED3-2D27-E7CD-3747-64CDAB100B9D}"/>
                    </a:ext>
                  </a:extLst>
                </p14:cNvPr>
                <p14:cNvContentPartPr/>
                <p14:nvPr/>
              </p14:nvContentPartPr>
              <p14:xfrm>
                <a:off x="4414033" y="5433131"/>
                <a:ext cx="117360" cy="79560"/>
              </p14:xfrm>
            </p:contentPart>
          </mc:Choice>
          <mc:Fallback xmlns="">
            <p:pic>
              <p:nvPicPr>
                <p:cNvPr id="14351" name="잉크 14350">
                  <a:extLst>
                    <a:ext uri="{FF2B5EF4-FFF2-40B4-BE49-F238E27FC236}">
                      <a16:creationId xmlns:a16="http://schemas.microsoft.com/office/drawing/2014/main" id="{3C452ED3-2D27-E7CD-3747-64CDAB100B9D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4405033" y="5424491"/>
                  <a:ext cx="13500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14352" name="잉크 14351">
                  <a:extLst>
                    <a:ext uri="{FF2B5EF4-FFF2-40B4-BE49-F238E27FC236}">
                      <a16:creationId xmlns:a16="http://schemas.microsoft.com/office/drawing/2014/main" id="{98627A82-E8E6-B66A-201D-3555ED5F6568}"/>
                    </a:ext>
                  </a:extLst>
                </p14:cNvPr>
                <p14:cNvContentPartPr/>
                <p14:nvPr/>
              </p14:nvContentPartPr>
              <p14:xfrm>
                <a:off x="4484593" y="5330171"/>
                <a:ext cx="143280" cy="115200"/>
              </p14:xfrm>
            </p:contentPart>
          </mc:Choice>
          <mc:Fallback xmlns="">
            <p:pic>
              <p:nvPicPr>
                <p:cNvPr id="14352" name="잉크 14351">
                  <a:extLst>
                    <a:ext uri="{FF2B5EF4-FFF2-40B4-BE49-F238E27FC236}">
                      <a16:creationId xmlns:a16="http://schemas.microsoft.com/office/drawing/2014/main" id="{98627A82-E8E6-B66A-201D-3555ED5F6568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4475953" y="5321171"/>
                  <a:ext cx="16092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14353" name="잉크 14352">
                  <a:extLst>
                    <a:ext uri="{FF2B5EF4-FFF2-40B4-BE49-F238E27FC236}">
                      <a16:creationId xmlns:a16="http://schemas.microsoft.com/office/drawing/2014/main" id="{27A3FD0F-6C81-1CB9-864F-F2D054D4D70C}"/>
                    </a:ext>
                  </a:extLst>
                </p14:cNvPr>
                <p14:cNvContentPartPr/>
                <p14:nvPr/>
              </p14:nvContentPartPr>
              <p14:xfrm>
                <a:off x="4603753" y="5294171"/>
                <a:ext cx="209880" cy="193320"/>
              </p14:xfrm>
            </p:contentPart>
          </mc:Choice>
          <mc:Fallback xmlns="">
            <p:pic>
              <p:nvPicPr>
                <p:cNvPr id="14353" name="잉크 14352">
                  <a:extLst>
                    <a:ext uri="{FF2B5EF4-FFF2-40B4-BE49-F238E27FC236}">
                      <a16:creationId xmlns:a16="http://schemas.microsoft.com/office/drawing/2014/main" id="{27A3FD0F-6C81-1CB9-864F-F2D054D4D70C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4594753" y="5285171"/>
                  <a:ext cx="22752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14354" name="잉크 14353">
                  <a:extLst>
                    <a:ext uri="{FF2B5EF4-FFF2-40B4-BE49-F238E27FC236}">
                      <a16:creationId xmlns:a16="http://schemas.microsoft.com/office/drawing/2014/main" id="{A2BD6C56-7602-6156-5520-83D5685C5A50}"/>
                    </a:ext>
                  </a:extLst>
                </p14:cNvPr>
                <p14:cNvContentPartPr/>
                <p14:nvPr/>
              </p14:nvContentPartPr>
              <p14:xfrm>
                <a:off x="4798873" y="5350331"/>
                <a:ext cx="38880" cy="126720"/>
              </p14:xfrm>
            </p:contentPart>
          </mc:Choice>
          <mc:Fallback xmlns="">
            <p:pic>
              <p:nvPicPr>
                <p:cNvPr id="14354" name="잉크 14353">
                  <a:extLst>
                    <a:ext uri="{FF2B5EF4-FFF2-40B4-BE49-F238E27FC236}">
                      <a16:creationId xmlns:a16="http://schemas.microsoft.com/office/drawing/2014/main" id="{A2BD6C56-7602-6156-5520-83D5685C5A50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4789873" y="5341331"/>
                  <a:ext cx="5652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14355" name="잉크 14354">
                  <a:extLst>
                    <a:ext uri="{FF2B5EF4-FFF2-40B4-BE49-F238E27FC236}">
                      <a16:creationId xmlns:a16="http://schemas.microsoft.com/office/drawing/2014/main" id="{E8D5B862-C454-9612-B4C8-F71579EED76A}"/>
                    </a:ext>
                  </a:extLst>
                </p14:cNvPr>
                <p14:cNvContentPartPr/>
                <p14:nvPr/>
              </p14:nvContentPartPr>
              <p14:xfrm>
                <a:off x="4790953" y="5321171"/>
                <a:ext cx="107640" cy="121320"/>
              </p14:xfrm>
            </p:contentPart>
          </mc:Choice>
          <mc:Fallback xmlns="">
            <p:pic>
              <p:nvPicPr>
                <p:cNvPr id="14355" name="잉크 14354">
                  <a:extLst>
                    <a:ext uri="{FF2B5EF4-FFF2-40B4-BE49-F238E27FC236}">
                      <a16:creationId xmlns:a16="http://schemas.microsoft.com/office/drawing/2014/main" id="{E8D5B862-C454-9612-B4C8-F71579EED76A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4781953" y="5312531"/>
                  <a:ext cx="12528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14356" name="잉크 14355">
                  <a:extLst>
                    <a:ext uri="{FF2B5EF4-FFF2-40B4-BE49-F238E27FC236}">
                      <a16:creationId xmlns:a16="http://schemas.microsoft.com/office/drawing/2014/main" id="{4FB7339D-124D-CB06-DEBB-865D2BAE6579}"/>
                    </a:ext>
                  </a:extLst>
                </p14:cNvPr>
                <p14:cNvContentPartPr/>
                <p14:nvPr/>
              </p14:nvContentPartPr>
              <p14:xfrm>
                <a:off x="4895713" y="5293451"/>
                <a:ext cx="79920" cy="182160"/>
              </p14:xfrm>
            </p:contentPart>
          </mc:Choice>
          <mc:Fallback xmlns="">
            <p:pic>
              <p:nvPicPr>
                <p:cNvPr id="14356" name="잉크 14355">
                  <a:extLst>
                    <a:ext uri="{FF2B5EF4-FFF2-40B4-BE49-F238E27FC236}">
                      <a16:creationId xmlns:a16="http://schemas.microsoft.com/office/drawing/2014/main" id="{4FB7339D-124D-CB06-DEBB-865D2BAE6579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4886713" y="5284811"/>
                  <a:ext cx="9756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14357" name="잉크 14356">
                  <a:extLst>
                    <a:ext uri="{FF2B5EF4-FFF2-40B4-BE49-F238E27FC236}">
                      <a16:creationId xmlns:a16="http://schemas.microsoft.com/office/drawing/2014/main" id="{A969CEE3-BA85-1707-3E43-0EDD2CFD2618}"/>
                    </a:ext>
                  </a:extLst>
                </p14:cNvPr>
                <p14:cNvContentPartPr/>
                <p14:nvPr/>
              </p14:nvContentPartPr>
              <p14:xfrm>
                <a:off x="5091913" y="5436371"/>
                <a:ext cx="6480" cy="10080"/>
              </p14:xfrm>
            </p:contentPart>
          </mc:Choice>
          <mc:Fallback xmlns="">
            <p:pic>
              <p:nvPicPr>
                <p:cNvPr id="14357" name="잉크 14356">
                  <a:extLst>
                    <a:ext uri="{FF2B5EF4-FFF2-40B4-BE49-F238E27FC236}">
                      <a16:creationId xmlns:a16="http://schemas.microsoft.com/office/drawing/2014/main" id="{A969CEE3-BA85-1707-3E43-0EDD2CFD2618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5083273" y="5427371"/>
                  <a:ext cx="2412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14359" name="잉크 14358">
                  <a:extLst>
                    <a:ext uri="{FF2B5EF4-FFF2-40B4-BE49-F238E27FC236}">
                      <a16:creationId xmlns:a16="http://schemas.microsoft.com/office/drawing/2014/main" id="{AAA574A1-D7D9-9C69-D604-7FDCF020AB07}"/>
                    </a:ext>
                  </a:extLst>
                </p14:cNvPr>
                <p14:cNvContentPartPr/>
                <p14:nvPr/>
              </p14:nvContentPartPr>
              <p14:xfrm>
                <a:off x="5120353" y="4569491"/>
                <a:ext cx="174960" cy="833400"/>
              </p14:xfrm>
            </p:contentPart>
          </mc:Choice>
          <mc:Fallback xmlns="">
            <p:pic>
              <p:nvPicPr>
                <p:cNvPr id="14359" name="잉크 14358">
                  <a:extLst>
                    <a:ext uri="{FF2B5EF4-FFF2-40B4-BE49-F238E27FC236}">
                      <a16:creationId xmlns:a16="http://schemas.microsoft.com/office/drawing/2014/main" id="{AAA574A1-D7D9-9C69-D604-7FDCF020AB07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5111353" y="4560491"/>
                  <a:ext cx="192600" cy="85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14360" name="잉크 14359">
                  <a:extLst>
                    <a:ext uri="{FF2B5EF4-FFF2-40B4-BE49-F238E27FC236}">
                      <a16:creationId xmlns:a16="http://schemas.microsoft.com/office/drawing/2014/main" id="{21A444D8-6A9C-FDBF-9529-2BA58A5FFF20}"/>
                    </a:ext>
                  </a:extLst>
                </p14:cNvPr>
                <p14:cNvContentPartPr/>
                <p14:nvPr/>
              </p14:nvContentPartPr>
              <p14:xfrm>
                <a:off x="5293153" y="5032091"/>
                <a:ext cx="241920" cy="54360"/>
              </p14:xfrm>
            </p:contentPart>
          </mc:Choice>
          <mc:Fallback xmlns="">
            <p:pic>
              <p:nvPicPr>
                <p:cNvPr id="14360" name="잉크 14359">
                  <a:extLst>
                    <a:ext uri="{FF2B5EF4-FFF2-40B4-BE49-F238E27FC236}">
                      <a16:creationId xmlns:a16="http://schemas.microsoft.com/office/drawing/2014/main" id="{21A444D8-6A9C-FDBF-9529-2BA58A5FFF20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5284513" y="5023451"/>
                  <a:ext cx="25956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14361" name="잉크 14360">
                  <a:extLst>
                    <a:ext uri="{FF2B5EF4-FFF2-40B4-BE49-F238E27FC236}">
                      <a16:creationId xmlns:a16="http://schemas.microsoft.com/office/drawing/2014/main" id="{4E41C5FD-3130-DD22-4001-A8D4245BE96E}"/>
                    </a:ext>
                  </a:extLst>
                </p14:cNvPr>
                <p14:cNvContentPartPr/>
                <p14:nvPr/>
              </p14:nvContentPartPr>
              <p14:xfrm>
                <a:off x="5479633" y="4997891"/>
                <a:ext cx="77760" cy="201960"/>
              </p14:xfrm>
            </p:contentPart>
          </mc:Choice>
          <mc:Fallback xmlns="">
            <p:pic>
              <p:nvPicPr>
                <p:cNvPr id="14361" name="잉크 14360">
                  <a:extLst>
                    <a:ext uri="{FF2B5EF4-FFF2-40B4-BE49-F238E27FC236}">
                      <a16:creationId xmlns:a16="http://schemas.microsoft.com/office/drawing/2014/main" id="{4E41C5FD-3130-DD22-4001-A8D4245BE96E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5470633" y="4988891"/>
                  <a:ext cx="9540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14363" name="잉크 14362">
                  <a:extLst>
                    <a:ext uri="{FF2B5EF4-FFF2-40B4-BE49-F238E27FC236}">
                      <a16:creationId xmlns:a16="http://schemas.microsoft.com/office/drawing/2014/main" id="{1FC469FD-02C0-B1F6-3BC6-72B0661CE2FD}"/>
                    </a:ext>
                  </a:extLst>
                </p14:cNvPr>
                <p14:cNvContentPartPr/>
                <p14:nvPr/>
              </p14:nvContentPartPr>
              <p14:xfrm>
                <a:off x="5683033" y="5027771"/>
                <a:ext cx="80280" cy="99000"/>
              </p14:xfrm>
            </p:contentPart>
          </mc:Choice>
          <mc:Fallback xmlns="">
            <p:pic>
              <p:nvPicPr>
                <p:cNvPr id="14363" name="잉크 14362">
                  <a:extLst>
                    <a:ext uri="{FF2B5EF4-FFF2-40B4-BE49-F238E27FC236}">
                      <a16:creationId xmlns:a16="http://schemas.microsoft.com/office/drawing/2014/main" id="{1FC469FD-02C0-B1F6-3BC6-72B0661CE2FD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5674033" y="5018771"/>
                  <a:ext cx="9792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14364" name="잉크 14363">
                  <a:extLst>
                    <a:ext uri="{FF2B5EF4-FFF2-40B4-BE49-F238E27FC236}">
                      <a16:creationId xmlns:a16="http://schemas.microsoft.com/office/drawing/2014/main" id="{01E11A0B-443D-C2A2-48A8-2D3AD2D5DBDE}"/>
                    </a:ext>
                  </a:extLst>
                </p14:cNvPr>
                <p14:cNvContentPartPr/>
                <p14:nvPr/>
              </p14:nvContentPartPr>
              <p14:xfrm>
                <a:off x="5752513" y="5011571"/>
                <a:ext cx="120600" cy="258120"/>
              </p14:xfrm>
            </p:contentPart>
          </mc:Choice>
          <mc:Fallback xmlns="">
            <p:pic>
              <p:nvPicPr>
                <p:cNvPr id="14364" name="잉크 14363">
                  <a:extLst>
                    <a:ext uri="{FF2B5EF4-FFF2-40B4-BE49-F238E27FC236}">
                      <a16:creationId xmlns:a16="http://schemas.microsoft.com/office/drawing/2014/main" id="{01E11A0B-443D-C2A2-48A8-2D3AD2D5DBDE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5743513" y="5002571"/>
                  <a:ext cx="138240" cy="27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14365" name="잉크 14364">
                  <a:extLst>
                    <a:ext uri="{FF2B5EF4-FFF2-40B4-BE49-F238E27FC236}">
                      <a16:creationId xmlns:a16="http://schemas.microsoft.com/office/drawing/2014/main" id="{8C461787-C060-3479-5A03-1130DF4BD78E}"/>
                    </a:ext>
                  </a:extLst>
                </p14:cNvPr>
                <p14:cNvContentPartPr/>
                <p14:nvPr/>
              </p14:nvContentPartPr>
              <p14:xfrm>
                <a:off x="5855113" y="5051171"/>
                <a:ext cx="106560" cy="133920"/>
              </p14:xfrm>
            </p:contentPart>
          </mc:Choice>
          <mc:Fallback xmlns="">
            <p:pic>
              <p:nvPicPr>
                <p:cNvPr id="14365" name="잉크 14364">
                  <a:extLst>
                    <a:ext uri="{FF2B5EF4-FFF2-40B4-BE49-F238E27FC236}">
                      <a16:creationId xmlns:a16="http://schemas.microsoft.com/office/drawing/2014/main" id="{8C461787-C060-3479-5A03-1130DF4BD78E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5846473" y="5042531"/>
                  <a:ext cx="12420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14366" name="잉크 14365">
                  <a:extLst>
                    <a:ext uri="{FF2B5EF4-FFF2-40B4-BE49-F238E27FC236}">
                      <a16:creationId xmlns:a16="http://schemas.microsoft.com/office/drawing/2014/main" id="{D9691F1A-8FD8-6534-9FB3-60D802B44FEA}"/>
                    </a:ext>
                  </a:extLst>
                </p14:cNvPr>
                <p14:cNvContentPartPr/>
                <p14:nvPr/>
              </p14:nvContentPartPr>
              <p14:xfrm>
                <a:off x="5976793" y="5034251"/>
                <a:ext cx="65160" cy="107640"/>
              </p14:xfrm>
            </p:contentPart>
          </mc:Choice>
          <mc:Fallback xmlns="">
            <p:pic>
              <p:nvPicPr>
                <p:cNvPr id="14366" name="잉크 14365">
                  <a:extLst>
                    <a:ext uri="{FF2B5EF4-FFF2-40B4-BE49-F238E27FC236}">
                      <a16:creationId xmlns:a16="http://schemas.microsoft.com/office/drawing/2014/main" id="{D9691F1A-8FD8-6534-9FB3-60D802B44FEA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5968153" y="5025251"/>
                  <a:ext cx="8280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14367" name="잉크 14366">
                  <a:extLst>
                    <a:ext uri="{FF2B5EF4-FFF2-40B4-BE49-F238E27FC236}">
                      <a16:creationId xmlns:a16="http://schemas.microsoft.com/office/drawing/2014/main" id="{5FCECE15-EB8D-85F3-2592-00F955B84D41}"/>
                    </a:ext>
                  </a:extLst>
                </p14:cNvPr>
                <p14:cNvContentPartPr/>
                <p14:nvPr/>
              </p14:nvContentPartPr>
              <p14:xfrm>
                <a:off x="5976073" y="5082131"/>
                <a:ext cx="128520" cy="184320"/>
              </p14:xfrm>
            </p:contentPart>
          </mc:Choice>
          <mc:Fallback xmlns="">
            <p:pic>
              <p:nvPicPr>
                <p:cNvPr id="14367" name="잉크 14366">
                  <a:extLst>
                    <a:ext uri="{FF2B5EF4-FFF2-40B4-BE49-F238E27FC236}">
                      <a16:creationId xmlns:a16="http://schemas.microsoft.com/office/drawing/2014/main" id="{5FCECE15-EB8D-85F3-2592-00F955B84D41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5967073" y="5073491"/>
                  <a:ext cx="14616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14368" name="잉크 14367">
                  <a:extLst>
                    <a:ext uri="{FF2B5EF4-FFF2-40B4-BE49-F238E27FC236}">
                      <a16:creationId xmlns:a16="http://schemas.microsoft.com/office/drawing/2014/main" id="{B4F17C4B-72F0-3CC8-6309-05B367E6D3B5}"/>
                    </a:ext>
                  </a:extLst>
                </p14:cNvPr>
                <p14:cNvContentPartPr/>
                <p14:nvPr/>
              </p14:nvContentPartPr>
              <p14:xfrm>
                <a:off x="6057073" y="5055491"/>
                <a:ext cx="153720" cy="180000"/>
              </p14:xfrm>
            </p:contentPart>
          </mc:Choice>
          <mc:Fallback xmlns="">
            <p:pic>
              <p:nvPicPr>
                <p:cNvPr id="14368" name="잉크 14367">
                  <a:extLst>
                    <a:ext uri="{FF2B5EF4-FFF2-40B4-BE49-F238E27FC236}">
                      <a16:creationId xmlns:a16="http://schemas.microsoft.com/office/drawing/2014/main" id="{B4F17C4B-72F0-3CC8-6309-05B367E6D3B5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6048433" y="5046851"/>
                  <a:ext cx="17136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14369" name="잉크 14368">
                  <a:extLst>
                    <a:ext uri="{FF2B5EF4-FFF2-40B4-BE49-F238E27FC236}">
                      <a16:creationId xmlns:a16="http://schemas.microsoft.com/office/drawing/2014/main" id="{4741A3CF-A010-D2FA-09DD-97B428923EFC}"/>
                    </a:ext>
                  </a:extLst>
                </p14:cNvPr>
                <p14:cNvContentPartPr/>
                <p14:nvPr/>
              </p14:nvContentPartPr>
              <p14:xfrm>
                <a:off x="6175153" y="5138651"/>
                <a:ext cx="69480" cy="20880"/>
              </p14:xfrm>
            </p:contentPart>
          </mc:Choice>
          <mc:Fallback xmlns="">
            <p:pic>
              <p:nvPicPr>
                <p:cNvPr id="14369" name="잉크 14368">
                  <a:extLst>
                    <a:ext uri="{FF2B5EF4-FFF2-40B4-BE49-F238E27FC236}">
                      <a16:creationId xmlns:a16="http://schemas.microsoft.com/office/drawing/2014/main" id="{4741A3CF-A010-D2FA-09DD-97B428923EFC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6166513" y="5130011"/>
                  <a:ext cx="8712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14370" name="잉크 14369">
                  <a:extLst>
                    <a:ext uri="{FF2B5EF4-FFF2-40B4-BE49-F238E27FC236}">
                      <a16:creationId xmlns:a16="http://schemas.microsoft.com/office/drawing/2014/main" id="{6A0EAC06-02E0-6B9F-B16A-305C95B6CE08}"/>
                    </a:ext>
                  </a:extLst>
                </p14:cNvPr>
                <p14:cNvContentPartPr/>
                <p14:nvPr/>
              </p14:nvContentPartPr>
              <p14:xfrm>
                <a:off x="6192793" y="5211011"/>
                <a:ext cx="60120" cy="79200"/>
              </p14:xfrm>
            </p:contentPart>
          </mc:Choice>
          <mc:Fallback xmlns="">
            <p:pic>
              <p:nvPicPr>
                <p:cNvPr id="14370" name="잉크 14369">
                  <a:extLst>
                    <a:ext uri="{FF2B5EF4-FFF2-40B4-BE49-F238E27FC236}">
                      <a16:creationId xmlns:a16="http://schemas.microsoft.com/office/drawing/2014/main" id="{6A0EAC06-02E0-6B9F-B16A-305C95B6CE08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6184153" y="5202011"/>
                  <a:ext cx="7776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14371" name="잉크 14370">
                  <a:extLst>
                    <a:ext uri="{FF2B5EF4-FFF2-40B4-BE49-F238E27FC236}">
                      <a16:creationId xmlns:a16="http://schemas.microsoft.com/office/drawing/2014/main" id="{335D5522-1784-4D3C-AA49-9B61D58705D5}"/>
                    </a:ext>
                  </a:extLst>
                </p14:cNvPr>
                <p14:cNvContentPartPr/>
                <p14:nvPr/>
              </p14:nvContentPartPr>
              <p14:xfrm>
                <a:off x="6277033" y="5101571"/>
                <a:ext cx="152280" cy="135360"/>
              </p14:xfrm>
            </p:contentPart>
          </mc:Choice>
          <mc:Fallback xmlns="">
            <p:pic>
              <p:nvPicPr>
                <p:cNvPr id="14371" name="잉크 14370">
                  <a:extLst>
                    <a:ext uri="{FF2B5EF4-FFF2-40B4-BE49-F238E27FC236}">
                      <a16:creationId xmlns:a16="http://schemas.microsoft.com/office/drawing/2014/main" id="{335D5522-1784-4D3C-AA49-9B61D58705D5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6268033" y="5092571"/>
                  <a:ext cx="16992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14372" name="잉크 14371">
                  <a:extLst>
                    <a:ext uri="{FF2B5EF4-FFF2-40B4-BE49-F238E27FC236}">
                      <a16:creationId xmlns:a16="http://schemas.microsoft.com/office/drawing/2014/main" id="{61B49B1E-1C44-1FF2-E504-FCF60A81F2E7}"/>
                    </a:ext>
                  </a:extLst>
                </p14:cNvPr>
                <p14:cNvContentPartPr/>
                <p14:nvPr/>
              </p14:nvContentPartPr>
              <p14:xfrm>
                <a:off x="6373873" y="5053691"/>
                <a:ext cx="142920" cy="164880"/>
              </p14:xfrm>
            </p:contentPart>
          </mc:Choice>
          <mc:Fallback xmlns="">
            <p:pic>
              <p:nvPicPr>
                <p:cNvPr id="14372" name="잉크 14371">
                  <a:extLst>
                    <a:ext uri="{FF2B5EF4-FFF2-40B4-BE49-F238E27FC236}">
                      <a16:creationId xmlns:a16="http://schemas.microsoft.com/office/drawing/2014/main" id="{61B49B1E-1C44-1FF2-E504-FCF60A81F2E7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6365233" y="5044691"/>
                  <a:ext cx="16056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14373" name="잉크 14372">
                  <a:extLst>
                    <a:ext uri="{FF2B5EF4-FFF2-40B4-BE49-F238E27FC236}">
                      <a16:creationId xmlns:a16="http://schemas.microsoft.com/office/drawing/2014/main" id="{00F54D84-68DD-B445-5F3A-4FFA79168080}"/>
                    </a:ext>
                  </a:extLst>
                </p14:cNvPr>
                <p14:cNvContentPartPr/>
                <p14:nvPr/>
              </p14:nvContentPartPr>
              <p14:xfrm>
                <a:off x="6509953" y="5035331"/>
                <a:ext cx="154080" cy="108360"/>
              </p14:xfrm>
            </p:contentPart>
          </mc:Choice>
          <mc:Fallback xmlns="">
            <p:pic>
              <p:nvPicPr>
                <p:cNvPr id="14373" name="잉크 14372">
                  <a:extLst>
                    <a:ext uri="{FF2B5EF4-FFF2-40B4-BE49-F238E27FC236}">
                      <a16:creationId xmlns:a16="http://schemas.microsoft.com/office/drawing/2014/main" id="{00F54D84-68DD-B445-5F3A-4FFA79168080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6500953" y="5026331"/>
                  <a:ext cx="17172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14374" name="잉크 14373">
                  <a:extLst>
                    <a:ext uri="{FF2B5EF4-FFF2-40B4-BE49-F238E27FC236}">
                      <a16:creationId xmlns:a16="http://schemas.microsoft.com/office/drawing/2014/main" id="{86DF7DB7-C12F-44D1-F004-BAA2A09B056B}"/>
                    </a:ext>
                  </a:extLst>
                </p14:cNvPr>
                <p14:cNvContentPartPr/>
                <p14:nvPr/>
              </p14:nvContentPartPr>
              <p14:xfrm>
                <a:off x="6672313" y="5034611"/>
                <a:ext cx="54000" cy="96480"/>
              </p14:xfrm>
            </p:contentPart>
          </mc:Choice>
          <mc:Fallback xmlns="">
            <p:pic>
              <p:nvPicPr>
                <p:cNvPr id="14374" name="잉크 14373">
                  <a:extLst>
                    <a:ext uri="{FF2B5EF4-FFF2-40B4-BE49-F238E27FC236}">
                      <a16:creationId xmlns:a16="http://schemas.microsoft.com/office/drawing/2014/main" id="{86DF7DB7-C12F-44D1-F004-BAA2A09B056B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6663313" y="5025971"/>
                  <a:ext cx="7164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14375" name="잉크 14374">
                  <a:extLst>
                    <a:ext uri="{FF2B5EF4-FFF2-40B4-BE49-F238E27FC236}">
                      <a16:creationId xmlns:a16="http://schemas.microsoft.com/office/drawing/2014/main" id="{C785CAAB-216F-85A2-C2EA-C5E8CC665EFF}"/>
                    </a:ext>
                  </a:extLst>
                </p14:cNvPr>
                <p14:cNvContentPartPr/>
                <p14:nvPr/>
              </p14:nvContentPartPr>
              <p14:xfrm>
                <a:off x="6633073" y="5178971"/>
                <a:ext cx="142920" cy="74520"/>
              </p14:xfrm>
            </p:contentPart>
          </mc:Choice>
          <mc:Fallback xmlns="">
            <p:pic>
              <p:nvPicPr>
                <p:cNvPr id="14375" name="잉크 14374">
                  <a:extLst>
                    <a:ext uri="{FF2B5EF4-FFF2-40B4-BE49-F238E27FC236}">
                      <a16:creationId xmlns:a16="http://schemas.microsoft.com/office/drawing/2014/main" id="{C785CAAB-216F-85A2-C2EA-C5E8CC665EFF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6624433" y="5169971"/>
                  <a:ext cx="16056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14376" name="잉크 14375">
                  <a:extLst>
                    <a:ext uri="{FF2B5EF4-FFF2-40B4-BE49-F238E27FC236}">
                      <a16:creationId xmlns:a16="http://schemas.microsoft.com/office/drawing/2014/main" id="{1F9ACD22-A11C-B466-85AE-6B76B81E9F46}"/>
                    </a:ext>
                  </a:extLst>
                </p14:cNvPr>
                <p14:cNvContentPartPr/>
                <p14:nvPr/>
              </p14:nvContentPartPr>
              <p14:xfrm>
                <a:off x="6745393" y="5026331"/>
                <a:ext cx="119520" cy="157680"/>
              </p14:xfrm>
            </p:contentPart>
          </mc:Choice>
          <mc:Fallback xmlns="">
            <p:pic>
              <p:nvPicPr>
                <p:cNvPr id="14376" name="잉크 14375">
                  <a:extLst>
                    <a:ext uri="{FF2B5EF4-FFF2-40B4-BE49-F238E27FC236}">
                      <a16:creationId xmlns:a16="http://schemas.microsoft.com/office/drawing/2014/main" id="{1F9ACD22-A11C-B466-85AE-6B76B81E9F46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6736753" y="5017691"/>
                  <a:ext cx="13716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14377" name="잉크 14376">
                  <a:extLst>
                    <a:ext uri="{FF2B5EF4-FFF2-40B4-BE49-F238E27FC236}">
                      <a16:creationId xmlns:a16="http://schemas.microsoft.com/office/drawing/2014/main" id="{3256C9F6-16DB-1094-D027-5ECD156325D1}"/>
                    </a:ext>
                  </a:extLst>
                </p14:cNvPr>
                <p14:cNvContentPartPr/>
                <p14:nvPr/>
              </p14:nvContentPartPr>
              <p14:xfrm>
                <a:off x="6799753" y="5209571"/>
                <a:ext cx="113040" cy="61200"/>
              </p14:xfrm>
            </p:contentPart>
          </mc:Choice>
          <mc:Fallback xmlns="">
            <p:pic>
              <p:nvPicPr>
                <p:cNvPr id="14377" name="잉크 14376">
                  <a:extLst>
                    <a:ext uri="{FF2B5EF4-FFF2-40B4-BE49-F238E27FC236}">
                      <a16:creationId xmlns:a16="http://schemas.microsoft.com/office/drawing/2014/main" id="{3256C9F6-16DB-1094-D027-5ECD156325D1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6791113" y="5200931"/>
                  <a:ext cx="13068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14378" name="잉크 14377">
                  <a:extLst>
                    <a:ext uri="{FF2B5EF4-FFF2-40B4-BE49-F238E27FC236}">
                      <a16:creationId xmlns:a16="http://schemas.microsoft.com/office/drawing/2014/main" id="{88992C2D-52BA-CD74-95F4-42BFFF3BBF0A}"/>
                    </a:ext>
                  </a:extLst>
                </p14:cNvPr>
                <p14:cNvContentPartPr/>
                <p14:nvPr/>
              </p14:nvContentPartPr>
              <p14:xfrm>
                <a:off x="6915313" y="5185811"/>
                <a:ext cx="54360" cy="78840"/>
              </p14:xfrm>
            </p:contentPart>
          </mc:Choice>
          <mc:Fallback xmlns="">
            <p:pic>
              <p:nvPicPr>
                <p:cNvPr id="14378" name="잉크 14377">
                  <a:extLst>
                    <a:ext uri="{FF2B5EF4-FFF2-40B4-BE49-F238E27FC236}">
                      <a16:creationId xmlns:a16="http://schemas.microsoft.com/office/drawing/2014/main" id="{88992C2D-52BA-CD74-95F4-42BFFF3BBF0A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6906673" y="5176811"/>
                  <a:ext cx="7200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14379" name="잉크 14378">
                  <a:extLst>
                    <a:ext uri="{FF2B5EF4-FFF2-40B4-BE49-F238E27FC236}">
                      <a16:creationId xmlns:a16="http://schemas.microsoft.com/office/drawing/2014/main" id="{D91F0427-433C-5C59-F842-B9A5663CBB97}"/>
                    </a:ext>
                  </a:extLst>
                </p14:cNvPr>
                <p14:cNvContentPartPr/>
                <p14:nvPr/>
              </p14:nvContentPartPr>
              <p14:xfrm>
                <a:off x="7158313" y="5014451"/>
                <a:ext cx="114120" cy="145800"/>
              </p14:xfrm>
            </p:contentPart>
          </mc:Choice>
          <mc:Fallback xmlns="">
            <p:pic>
              <p:nvPicPr>
                <p:cNvPr id="14379" name="잉크 14378">
                  <a:extLst>
                    <a:ext uri="{FF2B5EF4-FFF2-40B4-BE49-F238E27FC236}">
                      <a16:creationId xmlns:a16="http://schemas.microsoft.com/office/drawing/2014/main" id="{D91F0427-433C-5C59-F842-B9A5663CBB97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7149313" y="5005811"/>
                  <a:ext cx="13176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14380" name="잉크 14379">
                  <a:extLst>
                    <a:ext uri="{FF2B5EF4-FFF2-40B4-BE49-F238E27FC236}">
                      <a16:creationId xmlns:a16="http://schemas.microsoft.com/office/drawing/2014/main" id="{4EB65CA5-6B8D-6D2E-EB02-13B8953CF0BB}"/>
                    </a:ext>
                  </a:extLst>
                </p14:cNvPr>
                <p14:cNvContentPartPr/>
                <p14:nvPr/>
              </p14:nvContentPartPr>
              <p14:xfrm>
                <a:off x="7193233" y="5190131"/>
                <a:ext cx="124920" cy="75600"/>
              </p14:xfrm>
            </p:contentPart>
          </mc:Choice>
          <mc:Fallback xmlns="">
            <p:pic>
              <p:nvPicPr>
                <p:cNvPr id="14380" name="잉크 14379">
                  <a:extLst>
                    <a:ext uri="{FF2B5EF4-FFF2-40B4-BE49-F238E27FC236}">
                      <a16:creationId xmlns:a16="http://schemas.microsoft.com/office/drawing/2014/main" id="{4EB65CA5-6B8D-6D2E-EB02-13B8953CF0BB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7184233" y="5181131"/>
                  <a:ext cx="14256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14381" name="잉크 14380">
                  <a:extLst>
                    <a:ext uri="{FF2B5EF4-FFF2-40B4-BE49-F238E27FC236}">
                      <a16:creationId xmlns:a16="http://schemas.microsoft.com/office/drawing/2014/main" id="{A25A2D5A-2701-751C-F28A-CF3DA8D96657}"/>
                    </a:ext>
                  </a:extLst>
                </p14:cNvPr>
                <p14:cNvContentPartPr/>
                <p14:nvPr/>
              </p14:nvContentPartPr>
              <p14:xfrm>
                <a:off x="7340473" y="5068091"/>
                <a:ext cx="146520" cy="146880"/>
              </p14:xfrm>
            </p:contentPart>
          </mc:Choice>
          <mc:Fallback xmlns="">
            <p:pic>
              <p:nvPicPr>
                <p:cNvPr id="14381" name="잉크 14380">
                  <a:extLst>
                    <a:ext uri="{FF2B5EF4-FFF2-40B4-BE49-F238E27FC236}">
                      <a16:creationId xmlns:a16="http://schemas.microsoft.com/office/drawing/2014/main" id="{A25A2D5A-2701-751C-F28A-CF3DA8D96657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7331473" y="5059451"/>
                  <a:ext cx="16416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14382" name="잉크 14381">
                  <a:extLst>
                    <a:ext uri="{FF2B5EF4-FFF2-40B4-BE49-F238E27FC236}">
                      <a16:creationId xmlns:a16="http://schemas.microsoft.com/office/drawing/2014/main" id="{561348AF-A371-C964-D037-E99943BA314C}"/>
                    </a:ext>
                  </a:extLst>
                </p14:cNvPr>
                <p14:cNvContentPartPr/>
                <p14:nvPr/>
              </p14:nvContentPartPr>
              <p14:xfrm>
                <a:off x="7548193" y="5139011"/>
                <a:ext cx="298440" cy="16200"/>
              </p14:xfrm>
            </p:contentPart>
          </mc:Choice>
          <mc:Fallback xmlns="">
            <p:pic>
              <p:nvPicPr>
                <p:cNvPr id="14382" name="잉크 14381">
                  <a:extLst>
                    <a:ext uri="{FF2B5EF4-FFF2-40B4-BE49-F238E27FC236}">
                      <a16:creationId xmlns:a16="http://schemas.microsoft.com/office/drawing/2014/main" id="{561348AF-A371-C964-D037-E99943BA314C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7539193" y="5130371"/>
                  <a:ext cx="31608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14383" name="잉크 14382">
                  <a:extLst>
                    <a:ext uri="{FF2B5EF4-FFF2-40B4-BE49-F238E27FC236}">
                      <a16:creationId xmlns:a16="http://schemas.microsoft.com/office/drawing/2014/main" id="{47EA7C07-37DA-C6D6-E7F3-20199A0A35CA}"/>
                    </a:ext>
                  </a:extLst>
                </p14:cNvPr>
                <p14:cNvContentPartPr/>
                <p14:nvPr/>
              </p14:nvContentPartPr>
              <p14:xfrm>
                <a:off x="7780393" y="5068451"/>
                <a:ext cx="91080" cy="137520"/>
              </p14:xfrm>
            </p:contentPart>
          </mc:Choice>
          <mc:Fallback xmlns="">
            <p:pic>
              <p:nvPicPr>
                <p:cNvPr id="14383" name="잉크 14382">
                  <a:extLst>
                    <a:ext uri="{FF2B5EF4-FFF2-40B4-BE49-F238E27FC236}">
                      <a16:creationId xmlns:a16="http://schemas.microsoft.com/office/drawing/2014/main" id="{47EA7C07-37DA-C6D6-E7F3-20199A0A35CA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7771393" y="5059811"/>
                  <a:ext cx="10872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14384" name="잉크 14383">
                  <a:extLst>
                    <a:ext uri="{FF2B5EF4-FFF2-40B4-BE49-F238E27FC236}">
                      <a16:creationId xmlns:a16="http://schemas.microsoft.com/office/drawing/2014/main" id="{26DEB850-BD56-42C4-53C7-497BC4F58320}"/>
                    </a:ext>
                  </a:extLst>
                </p14:cNvPr>
                <p14:cNvContentPartPr/>
                <p14:nvPr/>
              </p14:nvContentPartPr>
              <p14:xfrm>
                <a:off x="7980193" y="5024891"/>
                <a:ext cx="130680" cy="144000"/>
              </p14:xfrm>
            </p:contentPart>
          </mc:Choice>
          <mc:Fallback xmlns="">
            <p:pic>
              <p:nvPicPr>
                <p:cNvPr id="14384" name="잉크 14383">
                  <a:extLst>
                    <a:ext uri="{FF2B5EF4-FFF2-40B4-BE49-F238E27FC236}">
                      <a16:creationId xmlns:a16="http://schemas.microsoft.com/office/drawing/2014/main" id="{26DEB850-BD56-42C4-53C7-497BC4F58320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7971553" y="5015891"/>
                  <a:ext cx="14832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14385" name="잉크 14384">
                  <a:extLst>
                    <a:ext uri="{FF2B5EF4-FFF2-40B4-BE49-F238E27FC236}">
                      <a16:creationId xmlns:a16="http://schemas.microsoft.com/office/drawing/2014/main" id="{3A268A55-8776-4793-2E87-60B469420EE4}"/>
                    </a:ext>
                  </a:extLst>
                </p14:cNvPr>
                <p14:cNvContentPartPr/>
                <p14:nvPr/>
              </p14:nvContentPartPr>
              <p14:xfrm>
                <a:off x="8083153" y="5075651"/>
                <a:ext cx="106920" cy="95400"/>
              </p14:xfrm>
            </p:contentPart>
          </mc:Choice>
          <mc:Fallback xmlns="">
            <p:pic>
              <p:nvPicPr>
                <p:cNvPr id="14385" name="잉크 14384">
                  <a:extLst>
                    <a:ext uri="{FF2B5EF4-FFF2-40B4-BE49-F238E27FC236}">
                      <a16:creationId xmlns:a16="http://schemas.microsoft.com/office/drawing/2014/main" id="{3A268A55-8776-4793-2E87-60B469420EE4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8074153" y="5066651"/>
                  <a:ext cx="12456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14386" name="잉크 14385">
                  <a:extLst>
                    <a:ext uri="{FF2B5EF4-FFF2-40B4-BE49-F238E27FC236}">
                      <a16:creationId xmlns:a16="http://schemas.microsoft.com/office/drawing/2014/main" id="{21D31824-1960-E71E-5F33-CACABCD5E858}"/>
                    </a:ext>
                  </a:extLst>
                </p14:cNvPr>
                <p14:cNvContentPartPr/>
                <p14:nvPr/>
              </p14:nvContentPartPr>
              <p14:xfrm>
                <a:off x="8172073" y="5073851"/>
                <a:ext cx="102960" cy="109080"/>
              </p14:xfrm>
            </p:contentPart>
          </mc:Choice>
          <mc:Fallback xmlns="">
            <p:pic>
              <p:nvPicPr>
                <p:cNvPr id="14386" name="잉크 14385">
                  <a:extLst>
                    <a:ext uri="{FF2B5EF4-FFF2-40B4-BE49-F238E27FC236}">
                      <a16:creationId xmlns:a16="http://schemas.microsoft.com/office/drawing/2014/main" id="{21D31824-1960-E71E-5F33-CACABCD5E858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8163073" y="5065211"/>
                  <a:ext cx="12060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14387" name="잉크 14386">
                  <a:extLst>
                    <a:ext uri="{FF2B5EF4-FFF2-40B4-BE49-F238E27FC236}">
                      <a16:creationId xmlns:a16="http://schemas.microsoft.com/office/drawing/2014/main" id="{372FA81D-F7A5-AE97-C0DA-8447D7FFE819}"/>
                    </a:ext>
                  </a:extLst>
                </p14:cNvPr>
                <p14:cNvContentPartPr/>
                <p14:nvPr/>
              </p14:nvContentPartPr>
              <p14:xfrm>
                <a:off x="8200513" y="5212091"/>
                <a:ext cx="95040" cy="64080"/>
              </p14:xfrm>
            </p:contentPart>
          </mc:Choice>
          <mc:Fallback xmlns="">
            <p:pic>
              <p:nvPicPr>
                <p:cNvPr id="14387" name="잉크 14386">
                  <a:extLst>
                    <a:ext uri="{FF2B5EF4-FFF2-40B4-BE49-F238E27FC236}">
                      <a16:creationId xmlns:a16="http://schemas.microsoft.com/office/drawing/2014/main" id="{372FA81D-F7A5-AE97-C0DA-8447D7FFE819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8191873" y="5203451"/>
                  <a:ext cx="11268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14388" name="잉크 14387">
                  <a:extLst>
                    <a:ext uri="{FF2B5EF4-FFF2-40B4-BE49-F238E27FC236}">
                      <a16:creationId xmlns:a16="http://schemas.microsoft.com/office/drawing/2014/main" id="{73DC481F-4B75-0597-424F-D1FABE7239FC}"/>
                    </a:ext>
                  </a:extLst>
                </p14:cNvPr>
                <p14:cNvContentPartPr/>
                <p14:nvPr/>
              </p14:nvContentPartPr>
              <p14:xfrm>
                <a:off x="8372233" y="5248811"/>
                <a:ext cx="11160" cy="14760"/>
              </p14:xfrm>
            </p:contentPart>
          </mc:Choice>
          <mc:Fallback xmlns="">
            <p:pic>
              <p:nvPicPr>
                <p:cNvPr id="14388" name="잉크 14387">
                  <a:extLst>
                    <a:ext uri="{FF2B5EF4-FFF2-40B4-BE49-F238E27FC236}">
                      <a16:creationId xmlns:a16="http://schemas.microsoft.com/office/drawing/2014/main" id="{73DC481F-4B75-0597-424F-D1FABE7239FC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8363593" y="5240171"/>
                  <a:ext cx="2880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14389" name="잉크 14388">
                  <a:extLst>
                    <a:ext uri="{FF2B5EF4-FFF2-40B4-BE49-F238E27FC236}">
                      <a16:creationId xmlns:a16="http://schemas.microsoft.com/office/drawing/2014/main" id="{BF8AC2FA-D80D-B0F9-E65B-610CC19CC927}"/>
                    </a:ext>
                  </a:extLst>
                </p14:cNvPr>
                <p14:cNvContentPartPr/>
                <p14:nvPr/>
              </p14:nvContentPartPr>
              <p14:xfrm>
                <a:off x="7164793" y="5412251"/>
                <a:ext cx="77400" cy="145080"/>
              </p14:xfrm>
            </p:contentPart>
          </mc:Choice>
          <mc:Fallback xmlns="">
            <p:pic>
              <p:nvPicPr>
                <p:cNvPr id="14389" name="잉크 14388">
                  <a:extLst>
                    <a:ext uri="{FF2B5EF4-FFF2-40B4-BE49-F238E27FC236}">
                      <a16:creationId xmlns:a16="http://schemas.microsoft.com/office/drawing/2014/main" id="{BF8AC2FA-D80D-B0F9-E65B-610CC19CC927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7156153" y="5403611"/>
                  <a:ext cx="9504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14390" name="잉크 14389">
                  <a:extLst>
                    <a:ext uri="{FF2B5EF4-FFF2-40B4-BE49-F238E27FC236}">
                      <a16:creationId xmlns:a16="http://schemas.microsoft.com/office/drawing/2014/main" id="{512D1882-8E06-A387-6A54-48C3A9AA755F}"/>
                    </a:ext>
                  </a:extLst>
                </p14:cNvPr>
                <p14:cNvContentPartPr/>
                <p14:nvPr/>
              </p14:nvContentPartPr>
              <p14:xfrm>
                <a:off x="7225273" y="5401091"/>
                <a:ext cx="80280" cy="111240"/>
              </p14:xfrm>
            </p:contentPart>
          </mc:Choice>
          <mc:Fallback xmlns="">
            <p:pic>
              <p:nvPicPr>
                <p:cNvPr id="14390" name="잉크 14389">
                  <a:extLst>
                    <a:ext uri="{FF2B5EF4-FFF2-40B4-BE49-F238E27FC236}">
                      <a16:creationId xmlns:a16="http://schemas.microsoft.com/office/drawing/2014/main" id="{512D1882-8E06-A387-6A54-48C3A9AA755F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7216273" y="5392091"/>
                  <a:ext cx="9792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14391" name="잉크 14390">
                  <a:extLst>
                    <a:ext uri="{FF2B5EF4-FFF2-40B4-BE49-F238E27FC236}">
                      <a16:creationId xmlns:a16="http://schemas.microsoft.com/office/drawing/2014/main" id="{89678F7F-0DDC-7994-03C5-751BF81FDEF7}"/>
                    </a:ext>
                  </a:extLst>
                </p14:cNvPr>
                <p14:cNvContentPartPr/>
                <p14:nvPr/>
              </p14:nvContentPartPr>
              <p14:xfrm>
                <a:off x="7297273" y="5410811"/>
                <a:ext cx="54360" cy="91440"/>
              </p14:xfrm>
            </p:contentPart>
          </mc:Choice>
          <mc:Fallback xmlns="">
            <p:pic>
              <p:nvPicPr>
                <p:cNvPr id="14391" name="잉크 14390">
                  <a:extLst>
                    <a:ext uri="{FF2B5EF4-FFF2-40B4-BE49-F238E27FC236}">
                      <a16:creationId xmlns:a16="http://schemas.microsoft.com/office/drawing/2014/main" id="{89678F7F-0DDC-7994-03C5-751BF81FDEF7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7288633" y="5402171"/>
                  <a:ext cx="7200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14392" name="잉크 14391">
                  <a:extLst>
                    <a:ext uri="{FF2B5EF4-FFF2-40B4-BE49-F238E27FC236}">
                      <a16:creationId xmlns:a16="http://schemas.microsoft.com/office/drawing/2014/main" id="{774CB9F1-829C-A3A1-2130-1F609AEC2CBE}"/>
                    </a:ext>
                  </a:extLst>
                </p14:cNvPr>
                <p14:cNvContentPartPr/>
                <p14:nvPr/>
              </p14:nvContentPartPr>
              <p14:xfrm>
                <a:off x="7283953" y="5515571"/>
                <a:ext cx="111240" cy="43920"/>
              </p14:xfrm>
            </p:contentPart>
          </mc:Choice>
          <mc:Fallback xmlns="">
            <p:pic>
              <p:nvPicPr>
                <p:cNvPr id="14392" name="잉크 14391">
                  <a:extLst>
                    <a:ext uri="{FF2B5EF4-FFF2-40B4-BE49-F238E27FC236}">
                      <a16:creationId xmlns:a16="http://schemas.microsoft.com/office/drawing/2014/main" id="{774CB9F1-829C-A3A1-2130-1F609AEC2CBE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7275313" y="5506931"/>
                  <a:ext cx="12888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14393" name="잉크 14392">
                  <a:extLst>
                    <a:ext uri="{FF2B5EF4-FFF2-40B4-BE49-F238E27FC236}">
                      <a16:creationId xmlns:a16="http://schemas.microsoft.com/office/drawing/2014/main" id="{FF9E22A6-3754-C7FA-8293-CCC652CDA11F}"/>
                    </a:ext>
                  </a:extLst>
                </p14:cNvPr>
                <p14:cNvContentPartPr/>
                <p14:nvPr/>
              </p14:nvContentPartPr>
              <p14:xfrm>
                <a:off x="7352353" y="5419091"/>
                <a:ext cx="118440" cy="118440"/>
              </p14:xfrm>
            </p:contentPart>
          </mc:Choice>
          <mc:Fallback xmlns="">
            <p:pic>
              <p:nvPicPr>
                <p:cNvPr id="14393" name="잉크 14392">
                  <a:extLst>
                    <a:ext uri="{FF2B5EF4-FFF2-40B4-BE49-F238E27FC236}">
                      <a16:creationId xmlns:a16="http://schemas.microsoft.com/office/drawing/2014/main" id="{FF9E22A6-3754-C7FA-8293-CCC652CDA11F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7343713" y="5410091"/>
                  <a:ext cx="13608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14397" name="잉크 14396">
                  <a:extLst>
                    <a:ext uri="{FF2B5EF4-FFF2-40B4-BE49-F238E27FC236}">
                      <a16:creationId xmlns:a16="http://schemas.microsoft.com/office/drawing/2014/main" id="{D60E963F-FA9C-281D-1B4C-74B2C381AD82}"/>
                    </a:ext>
                  </a:extLst>
                </p14:cNvPr>
                <p14:cNvContentPartPr/>
                <p14:nvPr/>
              </p14:nvContentPartPr>
              <p14:xfrm>
                <a:off x="7546753" y="5450051"/>
                <a:ext cx="80640" cy="62280"/>
              </p14:xfrm>
            </p:contentPart>
          </mc:Choice>
          <mc:Fallback xmlns="">
            <p:pic>
              <p:nvPicPr>
                <p:cNvPr id="14397" name="잉크 14396">
                  <a:extLst>
                    <a:ext uri="{FF2B5EF4-FFF2-40B4-BE49-F238E27FC236}">
                      <a16:creationId xmlns:a16="http://schemas.microsoft.com/office/drawing/2014/main" id="{D60E963F-FA9C-281D-1B4C-74B2C381AD82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7537753" y="5441051"/>
                  <a:ext cx="9828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14398" name="잉크 14397">
                  <a:extLst>
                    <a:ext uri="{FF2B5EF4-FFF2-40B4-BE49-F238E27FC236}">
                      <a16:creationId xmlns:a16="http://schemas.microsoft.com/office/drawing/2014/main" id="{9B918C53-A42A-8406-74FA-54BDB65C34CF}"/>
                    </a:ext>
                  </a:extLst>
                </p14:cNvPr>
                <p14:cNvContentPartPr/>
                <p14:nvPr/>
              </p14:nvContentPartPr>
              <p14:xfrm>
                <a:off x="7632433" y="5392451"/>
                <a:ext cx="57240" cy="173880"/>
              </p14:xfrm>
            </p:contentPart>
          </mc:Choice>
          <mc:Fallback xmlns="">
            <p:pic>
              <p:nvPicPr>
                <p:cNvPr id="14398" name="잉크 14397">
                  <a:extLst>
                    <a:ext uri="{FF2B5EF4-FFF2-40B4-BE49-F238E27FC236}">
                      <a16:creationId xmlns:a16="http://schemas.microsoft.com/office/drawing/2014/main" id="{9B918C53-A42A-8406-74FA-54BDB65C34CF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7623793" y="5383451"/>
                  <a:ext cx="7488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14399" name="잉크 14398">
                  <a:extLst>
                    <a:ext uri="{FF2B5EF4-FFF2-40B4-BE49-F238E27FC236}">
                      <a16:creationId xmlns:a16="http://schemas.microsoft.com/office/drawing/2014/main" id="{B79CB6A9-55E3-23C5-3498-FFB3D9EB6880}"/>
                    </a:ext>
                  </a:extLst>
                </p14:cNvPr>
                <p14:cNvContentPartPr/>
                <p14:nvPr/>
              </p14:nvContentPartPr>
              <p14:xfrm>
                <a:off x="7981633" y="5384171"/>
                <a:ext cx="79560" cy="192960"/>
              </p14:xfrm>
            </p:contentPart>
          </mc:Choice>
          <mc:Fallback xmlns="">
            <p:pic>
              <p:nvPicPr>
                <p:cNvPr id="14399" name="잉크 14398">
                  <a:extLst>
                    <a:ext uri="{FF2B5EF4-FFF2-40B4-BE49-F238E27FC236}">
                      <a16:creationId xmlns:a16="http://schemas.microsoft.com/office/drawing/2014/main" id="{B79CB6A9-55E3-23C5-3498-FFB3D9EB6880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7972993" y="5375531"/>
                  <a:ext cx="9720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14400" name="잉크 14399">
                  <a:extLst>
                    <a:ext uri="{FF2B5EF4-FFF2-40B4-BE49-F238E27FC236}">
                      <a16:creationId xmlns:a16="http://schemas.microsoft.com/office/drawing/2014/main" id="{AEB78162-2D9F-E5C6-2661-3D1E641254CC}"/>
                    </a:ext>
                  </a:extLst>
                </p14:cNvPr>
                <p14:cNvContentPartPr/>
                <p14:nvPr/>
              </p14:nvContentPartPr>
              <p14:xfrm>
                <a:off x="8090353" y="5417291"/>
                <a:ext cx="45360" cy="84240"/>
              </p14:xfrm>
            </p:contentPart>
          </mc:Choice>
          <mc:Fallback xmlns="">
            <p:pic>
              <p:nvPicPr>
                <p:cNvPr id="14400" name="잉크 14399">
                  <a:extLst>
                    <a:ext uri="{FF2B5EF4-FFF2-40B4-BE49-F238E27FC236}">
                      <a16:creationId xmlns:a16="http://schemas.microsoft.com/office/drawing/2014/main" id="{AEB78162-2D9F-E5C6-2661-3D1E641254CC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8081353" y="5408291"/>
                  <a:ext cx="6300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14401" name="잉크 14400">
                  <a:extLst>
                    <a:ext uri="{FF2B5EF4-FFF2-40B4-BE49-F238E27FC236}">
                      <a16:creationId xmlns:a16="http://schemas.microsoft.com/office/drawing/2014/main" id="{36610FD3-7D1B-26C6-3066-0747F18E13BF}"/>
                    </a:ext>
                  </a:extLst>
                </p14:cNvPr>
                <p14:cNvContentPartPr/>
                <p14:nvPr/>
              </p14:nvContentPartPr>
              <p14:xfrm>
                <a:off x="8140393" y="5422691"/>
                <a:ext cx="32760" cy="97920"/>
              </p14:xfrm>
            </p:contentPart>
          </mc:Choice>
          <mc:Fallback xmlns="">
            <p:pic>
              <p:nvPicPr>
                <p:cNvPr id="14401" name="잉크 14400">
                  <a:extLst>
                    <a:ext uri="{FF2B5EF4-FFF2-40B4-BE49-F238E27FC236}">
                      <a16:creationId xmlns:a16="http://schemas.microsoft.com/office/drawing/2014/main" id="{36610FD3-7D1B-26C6-3066-0747F18E13BF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8131393" y="5414051"/>
                  <a:ext cx="5040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14402" name="잉크 14401">
                  <a:extLst>
                    <a:ext uri="{FF2B5EF4-FFF2-40B4-BE49-F238E27FC236}">
                      <a16:creationId xmlns:a16="http://schemas.microsoft.com/office/drawing/2014/main" id="{CB36500A-00B1-99EA-72B3-E8DD489354E6}"/>
                    </a:ext>
                  </a:extLst>
                </p14:cNvPr>
                <p14:cNvContentPartPr/>
                <p14:nvPr/>
              </p14:nvContentPartPr>
              <p14:xfrm>
                <a:off x="8104033" y="5533931"/>
                <a:ext cx="110880" cy="65520"/>
              </p14:xfrm>
            </p:contentPart>
          </mc:Choice>
          <mc:Fallback xmlns="">
            <p:pic>
              <p:nvPicPr>
                <p:cNvPr id="14402" name="잉크 14401">
                  <a:extLst>
                    <a:ext uri="{FF2B5EF4-FFF2-40B4-BE49-F238E27FC236}">
                      <a16:creationId xmlns:a16="http://schemas.microsoft.com/office/drawing/2014/main" id="{CB36500A-00B1-99EA-72B3-E8DD489354E6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8095033" y="5524931"/>
                  <a:ext cx="12852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14403" name="잉크 14402">
                  <a:extLst>
                    <a:ext uri="{FF2B5EF4-FFF2-40B4-BE49-F238E27FC236}">
                      <a16:creationId xmlns:a16="http://schemas.microsoft.com/office/drawing/2014/main" id="{FD0BC8F7-45D2-733C-D43A-E1A2E8893877}"/>
                    </a:ext>
                  </a:extLst>
                </p14:cNvPr>
                <p14:cNvContentPartPr/>
                <p14:nvPr/>
              </p14:nvContentPartPr>
              <p14:xfrm>
                <a:off x="8210233" y="5461211"/>
                <a:ext cx="58320" cy="55440"/>
              </p14:xfrm>
            </p:contentPart>
          </mc:Choice>
          <mc:Fallback xmlns="">
            <p:pic>
              <p:nvPicPr>
                <p:cNvPr id="14403" name="잉크 14402">
                  <a:extLst>
                    <a:ext uri="{FF2B5EF4-FFF2-40B4-BE49-F238E27FC236}">
                      <a16:creationId xmlns:a16="http://schemas.microsoft.com/office/drawing/2014/main" id="{FD0BC8F7-45D2-733C-D43A-E1A2E8893877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8201233" y="5452571"/>
                  <a:ext cx="7596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14404" name="잉크 14403">
                  <a:extLst>
                    <a:ext uri="{FF2B5EF4-FFF2-40B4-BE49-F238E27FC236}">
                      <a16:creationId xmlns:a16="http://schemas.microsoft.com/office/drawing/2014/main" id="{A2C0CA9D-3586-F8BA-8C76-6A79F56CFE88}"/>
                    </a:ext>
                  </a:extLst>
                </p14:cNvPr>
                <p14:cNvContentPartPr/>
                <p14:nvPr/>
              </p14:nvContentPartPr>
              <p14:xfrm>
                <a:off x="8287633" y="5420171"/>
                <a:ext cx="20520" cy="133560"/>
              </p14:xfrm>
            </p:contentPart>
          </mc:Choice>
          <mc:Fallback xmlns="">
            <p:pic>
              <p:nvPicPr>
                <p:cNvPr id="14404" name="잉크 14403">
                  <a:extLst>
                    <a:ext uri="{FF2B5EF4-FFF2-40B4-BE49-F238E27FC236}">
                      <a16:creationId xmlns:a16="http://schemas.microsoft.com/office/drawing/2014/main" id="{A2C0CA9D-3586-F8BA-8C76-6A79F56CFE88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8278633" y="5411171"/>
                  <a:ext cx="3816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14407" name="잉크 14406">
                  <a:extLst>
                    <a:ext uri="{FF2B5EF4-FFF2-40B4-BE49-F238E27FC236}">
                      <a16:creationId xmlns:a16="http://schemas.microsoft.com/office/drawing/2014/main" id="{C2ED8174-328A-8969-510B-0CBBCA2C121F}"/>
                    </a:ext>
                  </a:extLst>
                </p14:cNvPr>
                <p14:cNvContentPartPr/>
                <p14:nvPr/>
              </p14:nvContentPartPr>
              <p14:xfrm>
                <a:off x="8377993" y="5455811"/>
                <a:ext cx="43560" cy="58680"/>
              </p14:xfrm>
            </p:contentPart>
          </mc:Choice>
          <mc:Fallback xmlns="">
            <p:pic>
              <p:nvPicPr>
                <p:cNvPr id="14407" name="잉크 14406">
                  <a:extLst>
                    <a:ext uri="{FF2B5EF4-FFF2-40B4-BE49-F238E27FC236}">
                      <a16:creationId xmlns:a16="http://schemas.microsoft.com/office/drawing/2014/main" id="{C2ED8174-328A-8969-510B-0CBBCA2C121F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8369353" y="5446811"/>
                  <a:ext cx="6120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14408" name="잉크 14407">
                  <a:extLst>
                    <a:ext uri="{FF2B5EF4-FFF2-40B4-BE49-F238E27FC236}">
                      <a16:creationId xmlns:a16="http://schemas.microsoft.com/office/drawing/2014/main" id="{1658969C-8728-E1A7-81F2-561F96F507D6}"/>
                    </a:ext>
                  </a:extLst>
                </p14:cNvPr>
                <p14:cNvContentPartPr/>
                <p14:nvPr/>
              </p14:nvContentPartPr>
              <p14:xfrm>
                <a:off x="8440633" y="5417291"/>
                <a:ext cx="50400" cy="172080"/>
              </p14:xfrm>
            </p:contentPart>
          </mc:Choice>
          <mc:Fallback xmlns="">
            <p:pic>
              <p:nvPicPr>
                <p:cNvPr id="14408" name="잉크 14407">
                  <a:extLst>
                    <a:ext uri="{FF2B5EF4-FFF2-40B4-BE49-F238E27FC236}">
                      <a16:creationId xmlns:a16="http://schemas.microsoft.com/office/drawing/2014/main" id="{1658969C-8728-E1A7-81F2-561F96F507D6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8431993" y="5408651"/>
                  <a:ext cx="6804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14409" name="잉크 14408">
                  <a:extLst>
                    <a:ext uri="{FF2B5EF4-FFF2-40B4-BE49-F238E27FC236}">
                      <a16:creationId xmlns:a16="http://schemas.microsoft.com/office/drawing/2014/main" id="{19AF6244-F781-58C0-C155-657A68AEE809}"/>
                    </a:ext>
                  </a:extLst>
                </p14:cNvPr>
                <p14:cNvContentPartPr/>
                <p14:nvPr/>
              </p14:nvContentPartPr>
              <p14:xfrm>
                <a:off x="7162633" y="5682611"/>
                <a:ext cx="74880" cy="153360"/>
              </p14:xfrm>
            </p:contentPart>
          </mc:Choice>
          <mc:Fallback xmlns="">
            <p:pic>
              <p:nvPicPr>
                <p:cNvPr id="14409" name="잉크 14408">
                  <a:extLst>
                    <a:ext uri="{FF2B5EF4-FFF2-40B4-BE49-F238E27FC236}">
                      <a16:creationId xmlns:a16="http://schemas.microsoft.com/office/drawing/2014/main" id="{19AF6244-F781-58C0-C155-657A68AEE809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7153633" y="5673611"/>
                  <a:ext cx="9252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14419" name="잉크 14418">
                  <a:extLst>
                    <a:ext uri="{FF2B5EF4-FFF2-40B4-BE49-F238E27FC236}">
                      <a16:creationId xmlns:a16="http://schemas.microsoft.com/office/drawing/2014/main" id="{65E12A77-09C4-6671-7534-AB4531B7C407}"/>
                    </a:ext>
                  </a:extLst>
                </p14:cNvPr>
                <p14:cNvContentPartPr/>
                <p14:nvPr/>
              </p14:nvContentPartPr>
              <p14:xfrm>
                <a:off x="7470793" y="5728691"/>
                <a:ext cx="15840" cy="92520"/>
              </p14:xfrm>
            </p:contentPart>
          </mc:Choice>
          <mc:Fallback xmlns="">
            <p:pic>
              <p:nvPicPr>
                <p:cNvPr id="14419" name="잉크 14418">
                  <a:extLst>
                    <a:ext uri="{FF2B5EF4-FFF2-40B4-BE49-F238E27FC236}">
                      <a16:creationId xmlns:a16="http://schemas.microsoft.com/office/drawing/2014/main" id="{65E12A77-09C4-6671-7534-AB4531B7C407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7461793" y="5720051"/>
                  <a:ext cx="3348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14420" name="잉크 14419">
                  <a:extLst>
                    <a:ext uri="{FF2B5EF4-FFF2-40B4-BE49-F238E27FC236}">
                      <a16:creationId xmlns:a16="http://schemas.microsoft.com/office/drawing/2014/main" id="{80CA15CE-8DB2-92EA-5097-4E2954EA7D08}"/>
                    </a:ext>
                  </a:extLst>
                </p14:cNvPr>
                <p14:cNvContentPartPr/>
                <p14:nvPr/>
              </p14:nvContentPartPr>
              <p14:xfrm>
                <a:off x="7553593" y="5728691"/>
                <a:ext cx="50040" cy="82080"/>
              </p14:xfrm>
            </p:contentPart>
          </mc:Choice>
          <mc:Fallback xmlns="">
            <p:pic>
              <p:nvPicPr>
                <p:cNvPr id="14420" name="잉크 14419">
                  <a:extLst>
                    <a:ext uri="{FF2B5EF4-FFF2-40B4-BE49-F238E27FC236}">
                      <a16:creationId xmlns:a16="http://schemas.microsoft.com/office/drawing/2014/main" id="{80CA15CE-8DB2-92EA-5097-4E2954EA7D08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7544593" y="5720051"/>
                  <a:ext cx="6768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14421" name="잉크 14420">
                  <a:extLst>
                    <a:ext uri="{FF2B5EF4-FFF2-40B4-BE49-F238E27FC236}">
                      <a16:creationId xmlns:a16="http://schemas.microsoft.com/office/drawing/2014/main" id="{6B632868-9F5A-4E40-28AF-1CECAE813DF6}"/>
                    </a:ext>
                  </a:extLst>
                </p14:cNvPr>
                <p14:cNvContentPartPr/>
                <p14:nvPr/>
              </p14:nvContentPartPr>
              <p14:xfrm>
                <a:off x="7538113" y="5738411"/>
                <a:ext cx="70560" cy="75600"/>
              </p14:xfrm>
            </p:contentPart>
          </mc:Choice>
          <mc:Fallback xmlns="">
            <p:pic>
              <p:nvPicPr>
                <p:cNvPr id="14421" name="잉크 14420">
                  <a:extLst>
                    <a:ext uri="{FF2B5EF4-FFF2-40B4-BE49-F238E27FC236}">
                      <a16:creationId xmlns:a16="http://schemas.microsoft.com/office/drawing/2014/main" id="{6B632868-9F5A-4E40-28AF-1CECAE813DF6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7529473" y="5729411"/>
                  <a:ext cx="8820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14422" name="잉크 14421">
                  <a:extLst>
                    <a:ext uri="{FF2B5EF4-FFF2-40B4-BE49-F238E27FC236}">
                      <a16:creationId xmlns:a16="http://schemas.microsoft.com/office/drawing/2014/main" id="{6EBF0C11-E338-B1E8-4DF8-2A32A782C6AC}"/>
                    </a:ext>
                  </a:extLst>
                </p14:cNvPr>
                <p14:cNvContentPartPr/>
                <p14:nvPr/>
              </p14:nvContentPartPr>
              <p14:xfrm>
                <a:off x="7655473" y="5681891"/>
                <a:ext cx="32760" cy="165240"/>
              </p14:xfrm>
            </p:contentPart>
          </mc:Choice>
          <mc:Fallback xmlns="">
            <p:pic>
              <p:nvPicPr>
                <p:cNvPr id="14422" name="잉크 14421">
                  <a:extLst>
                    <a:ext uri="{FF2B5EF4-FFF2-40B4-BE49-F238E27FC236}">
                      <a16:creationId xmlns:a16="http://schemas.microsoft.com/office/drawing/2014/main" id="{6EBF0C11-E338-B1E8-4DF8-2A32A782C6AC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7646833" y="5672891"/>
                  <a:ext cx="5040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14423" name="잉크 14422">
                  <a:extLst>
                    <a:ext uri="{FF2B5EF4-FFF2-40B4-BE49-F238E27FC236}">
                      <a16:creationId xmlns:a16="http://schemas.microsoft.com/office/drawing/2014/main" id="{A88F05F8-61AF-513C-2624-BF123AF4CFC5}"/>
                    </a:ext>
                  </a:extLst>
                </p14:cNvPr>
                <p14:cNvContentPartPr/>
                <p14:nvPr/>
              </p14:nvContentPartPr>
              <p14:xfrm>
                <a:off x="8016553" y="5757851"/>
                <a:ext cx="51120" cy="157320"/>
              </p14:xfrm>
            </p:contentPart>
          </mc:Choice>
          <mc:Fallback xmlns="">
            <p:pic>
              <p:nvPicPr>
                <p:cNvPr id="14423" name="잉크 14422">
                  <a:extLst>
                    <a:ext uri="{FF2B5EF4-FFF2-40B4-BE49-F238E27FC236}">
                      <a16:creationId xmlns:a16="http://schemas.microsoft.com/office/drawing/2014/main" id="{A88F05F8-61AF-513C-2624-BF123AF4CFC5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8007913" y="5749211"/>
                  <a:ext cx="6876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14425" name="잉크 14424">
                  <a:extLst>
                    <a:ext uri="{FF2B5EF4-FFF2-40B4-BE49-F238E27FC236}">
                      <a16:creationId xmlns:a16="http://schemas.microsoft.com/office/drawing/2014/main" id="{84DE4C2A-B943-54C8-06DC-FDCE5DC112D7}"/>
                    </a:ext>
                  </a:extLst>
                </p14:cNvPr>
                <p14:cNvContentPartPr/>
                <p14:nvPr/>
              </p14:nvContentPartPr>
              <p14:xfrm>
                <a:off x="7237153" y="5709971"/>
                <a:ext cx="45720" cy="83880"/>
              </p14:xfrm>
            </p:contentPart>
          </mc:Choice>
          <mc:Fallback xmlns="">
            <p:pic>
              <p:nvPicPr>
                <p:cNvPr id="14425" name="잉크 14424">
                  <a:extLst>
                    <a:ext uri="{FF2B5EF4-FFF2-40B4-BE49-F238E27FC236}">
                      <a16:creationId xmlns:a16="http://schemas.microsoft.com/office/drawing/2014/main" id="{84DE4C2A-B943-54C8-06DC-FDCE5DC112D7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7228153" y="5701331"/>
                  <a:ext cx="6336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14426" name="잉크 14425">
                  <a:extLst>
                    <a:ext uri="{FF2B5EF4-FFF2-40B4-BE49-F238E27FC236}">
                      <a16:creationId xmlns:a16="http://schemas.microsoft.com/office/drawing/2014/main" id="{805C6693-B5CF-79A6-7455-658B383B98F2}"/>
                    </a:ext>
                  </a:extLst>
                </p14:cNvPr>
                <p14:cNvContentPartPr/>
                <p14:nvPr/>
              </p14:nvContentPartPr>
              <p14:xfrm>
                <a:off x="7285393" y="5676491"/>
                <a:ext cx="10080" cy="118080"/>
              </p14:xfrm>
            </p:contentPart>
          </mc:Choice>
          <mc:Fallback xmlns="">
            <p:pic>
              <p:nvPicPr>
                <p:cNvPr id="14426" name="잉크 14425">
                  <a:extLst>
                    <a:ext uri="{FF2B5EF4-FFF2-40B4-BE49-F238E27FC236}">
                      <a16:creationId xmlns:a16="http://schemas.microsoft.com/office/drawing/2014/main" id="{805C6693-B5CF-79A6-7455-658B383B98F2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7276753" y="5667491"/>
                  <a:ext cx="2772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14427" name="잉크 14426">
                  <a:extLst>
                    <a:ext uri="{FF2B5EF4-FFF2-40B4-BE49-F238E27FC236}">
                      <a16:creationId xmlns:a16="http://schemas.microsoft.com/office/drawing/2014/main" id="{4B5BEBBF-D35A-D220-81D8-79429AB16AEF}"/>
                    </a:ext>
                  </a:extLst>
                </p14:cNvPr>
                <p14:cNvContentPartPr/>
                <p14:nvPr/>
              </p14:nvContentPartPr>
              <p14:xfrm>
                <a:off x="7264513" y="5821211"/>
                <a:ext cx="38880" cy="59760"/>
              </p14:xfrm>
            </p:contentPart>
          </mc:Choice>
          <mc:Fallback xmlns="">
            <p:pic>
              <p:nvPicPr>
                <p:cNvPr id="14427" name="잉크 14426">
                  <a:extLst>
                    <a:ext uri="{FF2B5EF4-FFF2-40B4-BE49-F238E27FC236}">
                      <a16:creationId xmlns:a16="http://schemas.microsoft.com/office/drawing/2014/main" id="{4B5BEBBF-D35A-D220-81D8-79429AB16AEF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7255873" y="5812211"/>
                  <a:ext cx="5652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14428" name="잉크 14427">
                  <a:extLst>
                    <a:ext uri="{FF2B5EF4-FFF2-40B4-BE49-F238E27FC236}">
                      <a16:creationId xmlns:a16="http://schemas.microsoft.com/office/drawing/2014/main" id="{A794F269-B660-4067-627A-964A903397E2}"/>
                    </a:ext>
                  </a:extLst>
                </p14:cNvPr>
                <p14:cNvContentPartPr/>
                <p14:nvPr/>
              </p14:nvContentPartPr>
              <p14:xfrm>
                <a:off x="7294033" y="5816531"/>
                <a:ext cx="39240" cy="54720"/>
              </p14:xfrm>
            </p:contentPart>
          </mc:Choice>
          <mc:Fallback xmlns="">
            <p:pic>
              <p:nvPicPr>
                <p:cNvPr id="14428" name="잉크 14427">
                  <a:extLst>
                    <a:ext uri="{FF2B5EF4-FFF2-40B4-BE49-F238E27FC236}">
                      <a16:creationId xmlns:a16="http://schemas.microsoft.com/office/drawing/2014/main" id="{A794F269-B660-4067-627A-964A903397E2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7285033" y="5807531"/>
                  <a:ext cx="5688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14429" name="잉크 14428">
                  <a:extLst>
                    <a:ext uri="{FF2B5EF4-FFF2-40B4-BE49-F238E27FC236}">
                      <a16:creationId xmlns:a16="http://schemas.microsoft.com/office/drawing/2014/main" id="{3F2C88CC-5EF9-6E28-2665-6EDC581C3339}"/>
                    </a:ext>
                  </a:extLst>
                </p14:cNvPr>
                <p14:cNvContentPartPr/>
                <p14:nvPr/>
              </p14:nvContentPartPr>
              <p14:xfrm>
                <a:off x="7331473" y="5748131"/>
                <a:ext cx="58320" cy="85320"/>
              </p14:xfrm>
            </p:contentPart>
          </mc:Choice>
          <mc:Fallback xmlns="">
            <p:pic>
              <p:nvPicPr>
                <p:cNvPr id="14429" name="잉크 14428">
                  <a:extLst>
                    <a:ext uri="{FF2B5EF4-FFF2-40B4-BE49-F238E27FC236}">
                      <a16:creationId xmlns:a16="http://schemas.microsoft.com/office/drawing/2014/main" id="{3F2C88CC-5EF9-6E28-2665-6EDC581C3339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7322833" y="5739491"/>
                  <a:ext cx="7596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14431" name="잉크 14430">
                  <a:extLst>
                    <a:ext uri="{FF2B5EF4-FFF2-40B4-BE49-F238E27FC236}">
                      <a16:creationId xmlns:a16="http://schemas.microsoft.com/office/drawing/2014/main" id="{A1D588B4-94A0-42F0-0825-483A7FE5D021}"/>
                    </a:ext>
                  </a:extLst>
                </p14:cNvPr>
                <p14:cNvContentPartPr/>
                <p14:nvPr/>
              </p14:nvContentPartPr>
              <p14:xfrm>
                <a:off x="8111233" y="5775131"/>
                <a:ext cx="46440" cy="64440"/>
              </p14:xfrm>
            </p:contentPart>
          </mc:Choice>
          <mc:Fallback xmlns="">
            <p:pic>
              <p:nvPicPr>
                <p:cNvPr id="14431" name="잉크 14430">
                  <a:extLst>
                    <a:ext uri="{FF2B5EF4-FFF2-40B4-BE49-F238E27FC236}">
                      <a16:creationId xmlns:a16="http://schemas.microsoft.com/office/drawing/2014/main" id="{A1D588B4-94A0-42F0-0825-483A7FE5D021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8102233" y="5766131"/>
                  <a:ext cx="6408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14432" name="잉크 14431">
                  <a:extLst>
                    <a:ext uri="{FF2B5EF4-FFF2-40B4-BE49-F238E27FC236}">
                      <a16:creationId xmlns:a16="http://schemas.microsoft.com/office/drawing/2014/main" id="{ABB66046-B728-FE7C-442A-A47777824BF5}"/>
                    </a:ext>
                  </a:extLst>
                </p14:cNvPr>
                <p14:cNvContentPartPr/>
                <p14:nvPr/>
              </p14:nvContentPartPr>
              <p14:xfrm>
                <a:off x="8106913" y="5812931"/>
                <a:ext cx="38880" cy="59760"/>
              </p14:xfrm>
            </p:contentPart>
          </mc:Choice>
          <mc:Fallback xmlns="">
            <p:pic>
              <p:nvPicPr>
                <p:cNvPr id="14432" name="잉크 14431">
                  <a:extLst>
                    <a:ext uri="{FF2B5EF4-FFF2-40B4-BE49-F238E27FC236}">
                      <a16:creationId xmlns:a16="http://schemas.microsoft.com/office/drawing/2014/main" id="{ABB66046-B728-FE7C-442A-A47777824BF5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8098273" y="5803931"/>
                  <a:ext cx="5652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14433" name="잉크 14432">
                  <a:extLst>
                    <a:ext uri="{FF2B5EF4-FFF2-40B4-BE49-F238E27FC236}">
                      <a16:creationId xmlns:a16="http://schemas.microsoft.com/office/drawing/2014/main" id="{F248A65A-834E-A91D-8236-5FD5F597A321}"/>
                    </a:ext>
                  </a:extLst>
                </p14:cNvPr>
                <p14:cNvContentPartPr/>
                <p14:nvPr/>
              </p14:nvContentPartPr>
              <p14:xfrm>
                <a:off x="8138233" y="5778011"/>
                <a:ext cx="212400" cy="124920"/>
              </p14:xfrm>
            </p:contentPart>
          </mc:Choice>
          <mc:Fallback xmlns="">
            <p:pic>
              <p:nvPicPr>
                <p:cNvPr id="14433" name="잉크 14432">
                  <a:extLst>
                    <a:ext uri="{FF2B5EF4-FFF2-40B4-BE49-F238E27FC236}">
                      <a16:creationId xmlns:a16="http://schemas.microsoft.com/office/drawing/2014/main" id="{F248A65A-834E-A91D-8236-5FD5F597A321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8129593" y="5769011"/>
                  <a:ext cx="23004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14434" name="잉크 14433">
                  <a:extLst>
                    <a:ext uri="{FF2B5EF4-FFF2-40B4-BE49-F238E27FC236}">
                      <a16:creationId xmlns:a16="http://schemas.microsoft.com/office/drawing/2014/main" id="{CC590AD2-312F-2130-8BDE-7EE0B8C82B93}"/>
                    </a:ext>
                  </a:extLst>
                </p14:cNvPr>
                <p14:cNvContentPartPr/>
                <p14:nvPr/>
              </p14:nvContentPartPr>
              <p14:xfrm>
                <a:off x="8390233" y="5793491"/>
                <a:ext cx="57960" cy="88200"/>
              </p14:xfrm>
            </p:contentPart>
          </mc:Choice>
          <mc:Fallback xmlns="">
            <p:pic>
              <p:nvPicPr>
                <p:cNvPr id="14434" name="잉크 14433">
                  <a:extLst>
                    <a:ext uri="{FF2B5EF4-FFF2-40B4-BE49-F238E27FC236}">
                      <a16:creationId xmlns:a16="http://schemas.microsoft.com/office/drawing/2014/main" id="{CC590AD2-312F-2130-8BDE-7EE0B8C82B93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8381233" y="5784851"/>
                  <a:ext cx="756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14435" name="잉크 14434">
                  <a:extLst>
                    <a:ext uri="{FF2B5EF4-FFF2-40B4-BE49-F238E27FC236}">
                      <a16:creationId xmlns:a16="http://schemas.microsoft.com/office/drawing/2014/main" id="{0F4D47B8-6CDC-F8FC-B366-ACCC2312571B}"/>
                    </a:ext>
                  </a:extLst>
                </p14:cNvPr>
                <p14:cNvContentPartPr/>
                <p14:nvPr/>
              </p14:nvContentPartPr>
              <p14:xfrm>
                <a:off x="8387713" y="5756411"/>
                <a:ext cx="156240" cy="138960"/>
              </p14:xfrm>
            </p:contentPart>
          </mc:Choice>
          <mc:Fallback xmlns="">
            <p:pic>
              <p:nvPicPr>
                <p:cNvPr id="14435" name="잉크 14434">
                  <a:extLst>
                    <a:ext uri="{FF2B5EF4-FFF2-40B4-BE49-F238E27FC236}">
                      <a16:creationId xmlns:a16="http://schemas.microsoft.com/office/drawing/2014/main" id="{0F4D47B8-6CDC-F8FC-B366-ACCC2312571B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8379073" y="5747771"/>
                  <a:ext cx="17388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14460" name="잉크 14459">
                  <a:extLst>
                    <a:ext uri="{FF2B5EF4-FFF2-40B4-BE49-F238E27FC236}">
                      <a16:creationId xmlns:a16="http://schemas.microsoft.com/office/drawing/2014/main" id="{7EA44B85-6E54-3EBC-2123-26A5407BDC6A}"/>
                    </a:ext>
                  </a:extLst>
                </p14:cNvPr>
                <p14:cNvContentPartPr/>
                <p14:nvPr/>
              </p14:nvContentPartPr>
              <p14:xfrm>
                <a:off x="5202793" y="5905091"/>
                <a:ext cx="104040" cy="142200"/>
              </p14:xfrm>
            </p:contentPart>
          </mc:Choice>
          <mc:Fallback xmlns="">
            <p:pic>
              <p:nvPicPr>
                <p:cNvPr id="14460" name="잉크 14459">
                  <a:extLst>
                    <a:ext uri="{FF2B5EF4-FFF2-40B4-BE49-F238E27FC236}">
                      <a16:creationId xmlns:a16="http://schemas.microsoft.com/office/drawing/2014/main" id="{7EA44B85-6E54-3EBC-2123-26A5407BDC6A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5193793" y="5896091"/>
                  <a:ext cx="12168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14461" name="잉크 14460">
                  <a:extLst>
                    <a:ext uri="{FF2B5EF4-FFF2-40B4-BE49-F238E27FC236}">
                      <a16:creationId xmlns:a16="http://schemas.microsoft.com/office/drawing/2014/main" id="{A116E19E-B213-9D26-5C82-4964B7740BB0}"/>
                    </a:ext>
                  </a:extLst>
                </p14:cNvPr>
                <p14:cNvContentPartPr/>
                <p14:nvPr/>
              </p14:nvContentPartPr>
              <p14:xfrm>
                <a:off x="5294593" y="5923811"/>
                <a:ext cx="80640" cy="95040"/>
              </p14:xfrm>
            </p:contentPart>
          </mc:Choice>
          <mc:Fallback xmlns="">
            <p:pic>
              <p:nvPicPr>
                <p:cNvPr id="14461" name="잉크 14460">
                  <a:extLst>
                    <a:ext uri="{FF2B5EF4-FFF2-40B4-BE49-F238E27FC236}">
                      <a16:creationId xmlns:a16="http://schemas.microsoft.com/office/drawing/2014/main" id="{A116E19E-B213-9D26-5C82-4964B7740BB0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5285593" y="5915171"/>
                  <a:ext cx="9828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7">
              <p14:nvContentPartPr>
                <p14:cNvPr id="14462" name="잉크 14461">
                  <a:extLst>
                    <a:ext uri="{FF2B5EF4-FFF2-40B4-BE49-F238E27FC236}">
                      <a16:creationId xmlns:a16="http://schemas.microsoft.com/office/drawing/2014/main" id="{2193DE9A-4452-FB32-8840-4B3A1A5E2ED2}"/>
                    </a:ext>
                  </a:extLst>
                </p14:cNvPr>
                <p14:cNvContentPartPr/>
                <p14:nvPr/>
              </p14:nvContentPartPr>
              <p14:xfrm>
                <a:off x="5293873" y="6033611"/>
                <a:ext cx="83520" cy="99720"/>
              </p14:xfrm>
            </p:contentPart>
          </mc:Choice>
          <mc:Fallback xmlns="">
            <p:pic>
              <p:nvPicPr>
                <p:cNvPr id="14462" name="잉크 14461">
                  <a:extLst>
                    <a:ext uri="{FF2B5EF4-FFF2-40B4-BE49-F238E27FC236}">
                      <a16:creationId xmlns:a16="http://schemas.microsoft.com/office/drawing/2014/main" id="{2193DE9A-4452-FB32-8840-4B3A1A5E2ED2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5284873" y="6024971"/>
                  <a:ext cx="10116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14463" name="잉크 14462">
                  <a:extLst>
                    <a:ext uri="{FF2B5EF4-FFF2-40B4-BE49-F238E27FC236}">
                      <a16:creationId xmlns:a16="http://schemas.microsoft.com/office/drawing/2014/main" id="{60DA5830-A8F1-BC0F-4818-B82ADEAC3FF4}"/>
                    </a:ext>
                  </a:extLst>
                </p14:cNvPr>
                <p14:cNvContentPartPr/>
                <p14:nvPr/>
              </p14:nvContentPartPr>
              <p14:xfrm>
                <a:off x="5360113" y="5924531"/>
                <a:ext cx="69840" cy="108720"/>
              </p14:xfrm>
            </p:contentPart>
          </mc:Choice>
          <mc:Fallback xmlns="">
            <p:pic>
              <p:nvPicPr>
                <p:cNvPr id="14463" name="잉크 14462">
                  <a:extLst>
                    <a:ext uri="{FF2B5EF4-FFF2-40B4-BE49-F238E27FC236}">
                      <a16:creationId xmlns:a16="http://schemas.microsoft.com/office/drawing/2014/main" id="{60DA5830-A8F1-BC0F-4818-B82ADEAC3FF4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5351473" y="5915891"/>
                  <a:ext cx="8748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1">
              <p14:nvContentPartPr>
                <p14:cNvPr id="14464" name="잉크 14463">
                  <a:extLst>
                    <a:ext uri="{FF2B5EF4-FFF2-40B4-BE49-F238E27FC236}">
                      <a16:creationId xmlns:a16="http://schemas.microsoft.com/office/drawing/2014/main" id="{36B02AF7-C299-9E2B-D0CA-ED1FE277FB4E}"/>
                    </a:ext>
                  </a:extLst>
                </p14:cNvPr>
                <p14:cNvContentPartPr/>
                <p14:nvPr/>
              </p14:nvContentPartPr>
              <p14:xfrm>
                <a:off x="5438233" y="5915531"/>
                <a:ext cx="94680" cy="122040"/>
              </p14:xfrm>
            </p:contentPart>
          </mc:Choice>
          <mc:Fallback xmlns="">
            <p:pic>
              <p:nvPicPr>
                <p:cNvPr id="14464" name="잉크 14463">
                  <a:extLst>
                    <a:ext uri="{FF2B5EF4-FFF2-40B4-BE49-F238E27FC236}">
                      <a16:creationId xmlns:a16="http://schemas.microsoft.com/office/drawing/2014/main" id="{36B02AF7-C299-9E2B-D0CA-ED1FE277FB4E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5429593" y="5906531"/>
                  <a:ext cx="11232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14465" name="잉크 14464">
                  <a:extLst>
                    <a:ext uri="{FF2B5EF4-FFF2-40B4-BE49-F238E27FC236}">
                      <a16:creationId xmlns:a16="http://schemas.microsoft.com/office/drawing/2014/main" id="{A0C766E7-21AA-AB8F-4441-6DCF0F953015}"/>
                    </a:ext>
                  </a:extLst>
                </p14:cNvPr>
                <p14:cNvContentPartPr/>
                <p14:nvPr/>
              </p14:nvContentPartPr>
              <p14:xfrm>
                <a:off x="5439313" y="6052331"/>
                <a:ext cx="80280" cy="87840"/>
              </p14:xfrm>
            </p:contentPart>
          </mc:Choice>
          <mc:Fallback xmlns="">
            <p:pic>
              <p:nvPicPr>
                <p:cNvPr id="14465" name="잉크 14464">
                  <a:extLst>
                    <a:ext uri="{FF2B5EF4-FFF2-40B4-BE49-F238E27FC236}">
                      <a16:creationId xmlns:a16="http://schemas.microsoft.com/office/drawing/2014/main" id="{A0C766E7-21AA-AB8F-4441-6DCF0F953015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5430313" y="6043331"/>
                  <a:ext cx="9792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14466" name="잉크 14465">
                  <a:extLst>
                    <a:ext uri="{FF2B5EF4-FFF2-40B4-BE49-F238E27FC236}">
                      <a16:creationId xmlns:a16="http://schemas.microsoft.com/office/drawing/2014/main" id="{67DFDE6D-EC0B-E6F1-020A-4F431318FA73}"/>
                    </a:ext>
                  </a:extLst>
                </p14:cNvPr>
                <p14:cNvContentPartPr/>
                <p14:nvPr/>
              </p14:nvContentPartPr>
              <p14:xfrm>
                <a:off x="5667193" y="5966651"/>
                <a:ext cx="71280" cy="135720"/>
              </p14:xfrm>
            </p:contentPart>
          </mc:Choice>
          <mc:Fallback xmlns="">
            <p:pic>
              <p:nvPicPr>
                <p:cNvPr id="14466" name="잉크 14465">
                  <a:extLst>
                    <a:ext uri="{FF2B5EF4-FFF2-40B4-BE49-F238E27FC236}">
                      <a16:creationId xmlns:a16="http://schemas.microsoft.com/office/drawing/2014/main" id="{67DFDE6D-EC0B-E6F1-020A-4F431318FA73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5658553" y="5957651"/>
                  <a:ext cx="8892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14467" name="잉크 14466">
                  <a:extLst>
                    <a:ext uri="{FF2B5EF4-FFF2-40B4-BE49-F238E27FC236}">
                      <a16:creationId xmlns:a16="http://schemas.microsoft.com/office/drawing/2014/main" id="{7377B3CD-A7EC-10E8-041B-427C397E88C7}"/>
                    </a:ext>
                  </a:extLst>
                </p14:cNvPr>
                <p14:cNvContentPartPr/>
                <p14:nvPr/>
              </p14:nvContentPartPr>
              <p14:xfrm>
                <a:off x="5752153" y="5948651"/>
                <a:ext cx="120600" cy="117360"/>
              </p14:xfrm>
            </p:contentPart>
          </mc:Choice>
          <mc:Fallback xmlns="">
            <p:pic>
              <p:nvPicPr>
                <p:cNvPr id="14467" name="잉크 14466">
                  <a:extLst>
                    <a:ext uri="{FF2B5EF4-FFF2-40B4-BE49-F238E27FC236}">
                      <a16:creationId xmlns:a16="http://schemas.microsoft.com/office/drawing/2014/main" id="{7377B3CD-A7EC-10E8-041B-427C397E88C7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5743513" y="5940011"/>
                  <a:ext cx="13824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9">
              <p14:nvContentPartPr>
                <p14:cNvPr id="14468" name="잉크 14467">
                  <a:extLst>
                    <a:ext uri="{FF2B5EF4-FFF2-40B4-BE49-F238E27FC236}">
                      <a16:creationId xmlns:a16="http://schemas.microsoft.com/office/drawing/2014/main" id="{6638D23E-D537-1602-8240-6D0BA3CDD447}"/>
                    </a:ext>
                  </a:extLst>
                </p14:cNvPr>
                <p14:cNvContentPartPr/>
                <p14:nvPr/>
              </p14:nvContentPartPr>
              <p14:xfrm>
                <a:off x="5783473" y="6077891"/>
                <a:ext cx="72720" cy="69480"/>
              </p14:xfrm>
            </p:contentPart>
          </mc:Choice>
          <mc:Fallback xmlns="">
            <p:pic>
              <p:nvPicPr>
                <p:cNvPr id="14468" name="잉크 14467">
                  <a:extLst>
                    <a:ext uri="{FF2B5EF4-FFF2-40B4-BE49-F238E27FC236}">
                      <a16:creationId xmlns:a16="http://schemas.microsoft.com/office/drawing/2014/main" id="{6638D23E-D537-1602-8240-6D0BA3CDD447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5774833" y="6069251"/>
                  <a:ext cx="9036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1">
              <p14:nvContentPartPr>
                <p14:cNvPr id="14469" name="잉크 14468">
                  <a:extLst>
                    <a:ext uri="{FF2B5EF4-FFF2-40B4-BE49-F238E27FC236}">
                      <a16:creationId xmlns:a16="http://schemas.microsoft.com/office/drawing/2014/main" id="{7B8AA459-CB61-3905-A97D-9A5CAB1DF045}"/>
                    </a:ext>
                  </a:extLst>
                </p14:cNvPr>
                <p14:cNvContentPartPr/>
                <p14:nvPr/>
              </p14:nvContentPartPr>
              <p14:xfrm>
                <a:off x="5869513" y="5926691"/>
                <a:ext cx="105840" cy="156600"/>
              </p14:xfrm>
            </p:contentPart>
          </mc:Choice>
          <mc:Fallback xmlns="">
            <p:pic>
              <p:nvPicPr>
                <p:cNvPr id="14469" name="잉크 14468">
                  <a:extLst>
                    <a:ext uri="{FF2B5EF4-FFF2-40B4-BE49-F238E27FC236}">
                      <a16:creationId xmlns:a16="http://schemas.microsoft.com/office/drawing/2014/main" id="{7B8AA459-CB61-3905-A97D-9A5CAB1DF045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5860873" y="5918051"/>
                  <a:ext cx="12348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14470" name="잉크 14469">
                  <a:extLst>
                    <a:ext uri="{FF2B5EF4-FFF2-40B4-BE49-F238E27FC236}">
                      <a16:creationId xmlns:a16="http://schemas.microsoft.com/office/drawing/2014/main" id="{33682402-DCDC-1458-A1B2-327AE14C2928}"/>
                    </a:ext>
                  </a:extLst>
                </p14:cNvPr>
                <p14:cNvContentPartPr/>
                <p14:nvPr/>
              </p14:nvContentPartPr>
              <p14:xfrm>
                <a:off x="5989393" y="5946131"/>
                <a:ext cx="47880" cy="91800"/>
              </p14:xfrm>
            </p:contentPart>
          </mc:Choice>
          <mc:Fallback xmlns="">
            <p:pic>
              <p:nvPicPr>
                <p:cNvPr id="14470" name="잉크 14469">
                  <a:extLst>
                    <a:ext uri="{FF2B5EF4-FFF2-40B4-BE49-F238E27FC236}">
                      <a16:creationId xmlns:a16="http://schemas.microsoft.com/office/drawing/2014/main" id="{33682402-DCDC-1458-A1B2-327AE14C2928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5980393" y="5937131"/>
                  <a:ext cx="6552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14471" name="잉크 14470">
                  <a:extLst>
                    <a:ext uri="{FF2B5EF4-FFF2-40B4-BE49-F238E27FC236}">
                      <a16:creationId xmlns:a16="http://schemas.microsoft.com/office/drawing/2014/main" id="{561B7E22-0615-1EC0-80CB-6C6A00FD54CA}"/>
                    </a:ext>
                  </a:extLst>
                </p14:cNvPr>
                <p14:cNvContentPartPr/>
                <p14:nvPr/>
              </p14:nvContentPartPr>
              <p14:xfrm>
                <a:off x="5943313" y="6101651"/>
                <a:ext cx="79920" cy="69120"/>
              </p14:xfrm>
            </p:contentPart>
          </mc:Choice>
          <mc:Fallback xmlns="">
            <p:pic>
              <p:nvPicPr>
                <p:cNvPr id="14471" name="잉크 14470">
                  <a:extLst>
                    <a:ext uri="{FF2B5EF4-FFF2-40B4-BE49-F238E27FC236}">
                      <a16:creationId xmlns:a16="http://schemas.microsoft.com/office/drawing/2014/main" id="{561B7E22-0615-1EC0-80CB-6C6A00FD54CA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5934313" y="6092651"/>
                  <a:ext cx="9756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7">
              <p14:nvContentPartPr>
                <p14:cNvPr id="14472" name="잉크 14471">
                  <a:extLst>
                    <a:ext uri="{FF2B5EF4-FFF2-40B4-BE49-F238E27FC236}">
                      <a16:creationId xmlns:a16="http://schemas.microsoft.com/office/drawing/2014/main" id="{5378B036-38CA-E0B7-AEBA-A9B85CD86519}"/>
                    </a:ext>
                  </a:extLst>
                </p14:cNvPr>
                <p14:cNvContentPartPr/>
                <p14:nvPr/>
              </p14:nvContentPartPr>
              <p14:xfrm>
                <a:off x="6025393" y="5966291"/>
                <a:ext cx="65880" cy="18000"/>
              </p14:xfrm>
            </p:contentPart>
          </mc:Choice>
          <mc:Fallback xmlns="">
            <p:pic>
              <p:nvPicPr>
                <p:cNvPr id="14472" name="잉크 14471">
                  <a:extLst>
                    <a:ext uri="{FF2B5EF4-FFF2-40B4-BE49-F238E27FC236}">
                      <a16:creationId xmlns:a16="http://schemas.microsoft.com/office/drawing/2014/main" id="{5378B036-38CA-E0B7-AEBA-A9B85CD86519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6016393" y="5957291"/>
                  <a:ext cx="8352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9">
              <p14:nvContentPartPr>
                <p14:cNvPr id="14476" name="잉크 14475">
                  <a:extLst>
                    <a:ext uri="{FF2B5EF4-FFF2-40B4-BE49-F238E27FC236}">
                      <a16:creationId xmlns:a16="http://schemas.microsoft.com/office/drawing/2014/main" id="{97BC3D20-F702-13D4-52B1-29BDB010E6B4}"/>
                    </a:ext>
                  </a:extLst>
                </p14:cNvPr>
                <p14:cNvContentPartPr/>
                <p14:nvPr/>
              </p14:nvContentPartPr>
              <p14:xfrm>
                <a:off x="6068953" y="6007691"/>
                <a:ext cx="42480" cy="96120"/>
              </p14:xfrm>
            </p:contentPart>
          </mc:Choice>
          <mc:Fallback xmlns="">
            <p:pic>
              <p:nvPicPr>
                <p:cNvPr id="14476" name="잉크 14475">
                  <a:extLst>
                    <a:ext uri="{FF2B5EF4-FFF2-40B4-BE49-F238E27FC236}">
                      <a16:creationId xmlns:a16="http://schemas.microsoft.com/office/drawing/2014/main" id="{97BC3D20-F702-13D4-52B1-29BDB010E6B4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6060313" y="5999051"/>
                  <a:ext cx="6012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1">
              <p14:nvContentPartPr>
                <p14:cNvPr id="14477" name="잉크 14476">
                  <a:extLst>
                    <a:ext uri="{FF2B5EF4-FFF2-40B4-BE49-F238E27FC236}">
                      <a16:creationId xmlns:a16="http://schemas.microsoft.com/office/drawing/2014/main" id="{BE008E4B-8701-C33A-1DF2-DC122DBF64DC}"/>
                    </a:ext>
                  </a:extLst>
                </p14:cNvPr>
                <p14:cNvContentPartPr/>
                <p14:nvPr/>
              </p14:nvContentPartPr>
              <p14:xfrm>
                <a:off x="6128353" y="5981411"/>
                <a:ext cx="50760" cy="119520"/>
              </p14:xfrm>
            </p:contentPart>
          </mc:Choice>
          <mc:Fallback xmlns="">
            <p:pic>
              <p:nvPicPr>
                <p:cNvPr id="14477" name="잉크 14476">
                  <a:extLst>
                    <a:ext uri="{FF2B5EF4-FFF2-40B4-BE49-F238E27FC236}">
                      <a16:creationId xmlns:a16="http://schemas.microsoft.com/office/drawing/2014/main" id="{BE008E4B-8701-C33A-1DF2-DC122DBF64DC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6119353" y="5972771"/>
                  <a:ext cx="6840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14479" name="잉크 14478">
                  <a:extLst>
                    <a:ext uri="{FF2B5EF4-FFF2-40B4-BE49-F238E27FC236}">
                      <a16:creationId xmlns:a16="http://schemas.microsoft.com/office/drawing/2014/main" id="{529DF4B2-C89F-8D8F-11C0-BFE22FBF7547}"/>
                    </a:ext>
                  </a:extLst>
                </p14:cNvPr>
                <p14:cNvContentPartPr/>
                <p14:nvPr/>
              </p14:nvContentPartPr>
              <p14:xfrm>
                <a:off x="6159313" y="6066371"/>
                <a:ext cx="42120" cy="10080"/>
              </p14:xfrm>
            </p:contentPart>
          </mc:Choice>
          <mc:Fallback xmlns="">
            <p:pic>
              <p:nvPicPr>
                <p:cNvPr id="14479" name="잉크 14478">
                  <a:extLst>
                    <a:ext uri="{FF2B5EF4-FFF2-40B4-BE49-F238E27FC236}">
                      <a16:creationId xmlns:a16="http://schemas.microsoft.com/office/drawing/2014/main" id="{529DF4B2-C89F-8D8F-11C0-BFE22FBF7547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6150313" y="6057371"/>
                  <a:ext cx="5976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14480" name="잉크 14479">
                  <a:extLst>
                    <a:ext uri="{FF2B5EF4-FFF2-40B4-BE49-F238E27FC236}">
                      <a16:creationId xmlns:a16="http://schemas.microsoft.com/office/drawing/2014/main" id="{B2DDBF02-C372-CD12-47A3-AABBAED5625E}"/>
                    </a:ext>
                  </a:extLst>
                </p14:cNvPr>
                <p14:cNvContentPartPr/>
                <p14:nvPr/>
              </p14:nvContentPartPr>
              <p14:xfrm>
                <a:off x="6116113" y="6106331"/>
                <a:ext cx="61200" cy="74880"/>
              </p14:xfrm>
            </p:contentPart>
          </mc:Choice>
          <mc:Fallback xmlns="">
            <p:pic>
              <p:nvPicPr>
                <p:cNvPr id="14480" name="잉크 14479">
                  <a:extLst>
                    <a:ext uri="{FF2B5EF4-FFF2-40B4-BE49-F238E27FC236}">
                      <a16:creationId xmlns:a16="http://schemas.microsoft.com/office/drawing/2014/main" id="{B2DDBF02-C372-CD12-47A3-AABBAED5625E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6107473" y="6097331"/>
                  <a:ext cx="7884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14482" name="잉크 14481">
                  <a:extLst>
                    <a:ext uri="{FF2B5EF4-FFF2-40B4-BE49-F238E27FC236}">
                      <a16:creationId xmlns:a16="http://schemas.microsoft.com/office/drawing/2014/main" id="{06D9E281-08E2-F2E5-6362-811CA8066357}"/>
                    </a:ext>
                  </a:extLst>
                </p14:cNvPr>
                <p14:cNvContentPartPr/>
                <p14:nvPr/>
              </p14:nvContentPartPr>
              <p14:xfrm>
                <a:off x="6355873" y="5958371"/>
                <a:ext cx="104400" cy="119880"/>
              </p14:xfrm>
            </p:contentPart>
          </mc:Choice>
          <mc:Fallback xmlns="">
            <p:pic>
              <p:nvPicPr>
                <p:cNvPr id="14482" name="잉크 14481">
                  <a:extLst>
                    <a:ext uri="{FF2B5EF4-FFF2-40B4-BE49-F238E27FC236}">
                      <a16:creationId xmlns:a16="http://schemas.microsoft.com/office/drawing/2014/main" id="{06D9E281-08E2-F2E5-6362-811CA8066357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6347233" y="5949371"/>
                  <a:ext cx="12204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14483" name="잉크 14482">
                  <a:extLst>
                    <a:ext uri="{FF2B5EF4-FFF2-40B4-BE49-F238E27FC236}">
                      <a16:creationId xmlns:a16="http://schemas.microsoft.com/office/drawing/2014/main" id="{8F4088C2-F901-B958-1923-BB46A78368D0}"/>
                    </a:ext>
                  </a:extLst>
                </p14:cNvPr>
                <p14:cNvContentPartPr/>
                <p14:nvPr/>
              </p14:nvContentPartPr>
              <p14:xfrm>
                <a:off x="6367033" y="6004091"/>
                <a:ext cx="92520" cy="7920"/>
              </p14:xfrm>
            </p:contentPart>
          </mc:Choice>
          <mc:Fallback xmlns="">
            <p:pic>
              <p:nvPicPr>
                <p:cNvPr id="14483" name="잉크 14482">
                  <a:extLst>
                    <a:ext uri="{FF2B5EF4-FFF2-40B4-BE49-F238E27FC236}">
                      <a16:creationId xmlns:a16="http://schemas.microsoft.com/office/drawing/2014/main" id="{8F4088C2-F901-B958-1923-BB46A78368D0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6358033" y="5995091"/>
                  <a:ext cx="11016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14484" name="잉크 14483">
                  <a:extLst>
                    <a:ext uri="{FF2B5EF4-FFF2-40B4-BE49-F238E27FC236}">
                      <a16:creationId xmlns:a16="http://schemas.microsoft.com/office/drawing/2014/main" id="{99653DBF-5A15-1B2F-7EBA-4181F60593F6}"/>
                    </a:ext>
                  </a:extLst>
                </p14:cNvPr>
                <p14:cNvContentPartPr/>
                <p14:nvPr/>
              </p14:nvContentPartPr>
              <p14:xfrm>
                <a:off x="6381433" y="6045131"/>
                <a:ext cx="106560" cy="67320"/>
              </p14:xfrm>
            </p:contentPart>
          </mc:Choice>
          <mc:Fallback xmlns="">
            <p:pic>
              <p:nvPicPr>
                <p:cNvPr id="14484" name="잉크 14483">
                  <a:extLst>
                    <a:ext uri="{FF2B5EF4-FFF2-40B4-BE49-F238E27FC236}">
                      <a16:creationId xmlns:a16="http://schemas.microsoft.com/office/drawing/2014/main" id="{99653DBF-5A15-1B2F-7EBA-4181F60593F6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6372793" y="6036491"/>
                  <a:ext cx="12420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14485" name="잉크 14484">
                  <a:extLst>
                    <a:ext uri="{FF2B5EF4-FFF2-40B4-BE49-F238E27FC236}">
                      <a16:creationId xmlns:a16="http://schemas.microsoft.com/office/drawing/2014/main" id="{A9430D91-CC51-5EFF-652A-9AD74AD53DBD}"/>
                    </a:ext>
                  </a:extLst>
                </p14:cNvPr>
                <p14:cNvContentPartPr/>
                <p14:nvPr/>
              </p14:nvContentPartPr>
              <p14:xfrm>
                <a:off x="6423553" y="5967731"/>
                <a:ext cx="171000" cy="213480"/>
              </p14:xfrm>
            </p:contentPart>
          </mc:Choice>
          <mc:Fallback xmlns="">
            <p:pic>
              <p:nvPicPr>
                <p:cNvPr id="14485" name="잉크 14484">
                  <a:extLst>
                    <a:ext uri="{FF2B5EF4-FFF2-40B4-BE49-F238E27FC236}">
                      <a16:creationId xmlns:a16="http://schemas.microsoft.com/office/drawing/2014/main" id="{A9430D91-CC51-5EFF-652A-9AD74AD53DBD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6414553" y="5958731"/>
                  <a:ext cx="18864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14486" name="잉크 14485">
                  <a:extLst>
                    <a:ext uri="{FF2B5EF4-FFF2-40B4-BE49-F238E27FC236}">
                      <a16:creationId xmlns:a16="http://schemas.microsoft.com/office/drawing/2014/main" id="{802C1A2F-1B03-959C-4483-B79DF0049AD1}"/>
                    </a:ext>
                  </a:extLst>
                </p14:cNvPr>
                <p14:cNvContentPartPr/>
                <p14:nvPr/>
              </p14:nvContentPartPr>
              <p14:xfrm>
                <a:off x="6556393" y="5986091"/>
                <a:ext cx="74880" cy="183960"/>
              </p14:xfrm>
            </p:contentPart>
          </mc:Choice>
          <mc:Fallback xmlns="">
            <p:pic>
              <p:nvPicPr>
                <p:cNvPr id="14486" name="잉크 14485">
                  <a:extLst>
                    <a:ext uri="{FF2B5EF4-FFF2-40B4-BE49-F238E27FC236}">
                      <a16:creationId xmlns:a16="http://schemas.microsoft.com/office/drawing/2014/main" id="{802C1A2F-1B03-959C-4483-B79DF0049AD1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6547393" y="5977091"/>
                  <a:ext cx="9252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14488" name="잉크 14487">
                  <a:extLst>
                    <a:ext uri="{FF2B5EF4-FFF2-40B4-BE49-F238E27FC236}">
                      <a16:creationId xmlns:a16="http://schemas.microsoft.com/office/drawing/2014/main" id="{05BD9692-9C35-BAF5-2B2F-1889A7CD80EA}"/>
                    </a:ext>
                  </a:extLst>
                </p14:cNvPr>
                <p14:cNvContentPartPr/>
                <p14:nvPr/>
              </p14:nvContentPartPr>
              <p14:xfrm>
                <a:off x="6719833" y="5965571"/>
                <a:ext cx="150480" cy="160560"/>
              </p14:xfrm>
            </p:contentPart>
          </mc:Choice>
          <mc:Fallback xmlns="">
            <p:pic>
              <p:nvPicPr>
                <p:cNvPr id="14488" name="잉크 14487">
                  <a:extLst>
                    <a:ext uri="{FF2B5EF4-FFF2-40B4-BE49-F238E27FC236}">
                      <a16:creationId xmlns:a16="http://schemas.microsoft.com/office/drawing/2014/main" id="{05BD9692-9C35-BAF5-2B2F-1889A7CD80EA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6711193" y="5956571"/>
                  <a:ext cx="16812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14489" name="잉크 14488">
                  <a:extLst>
                    <a:ext uri="{FF2B5EF4-FFF2-40B4-BE49-F238E27FC236}">
                      <a16:creationId xmlns:a16="http://schemas.microsoft.com/office/drawing/2014/main" id="{22952F10-097B-1E6A-661C-688C986BD7FD}"/>
                    </a:ext>
                  </a:extLst>
                </p14:cNvPr>
                <p14:cNvContentPartPr/>
                <p14:nvPr/>
              </p14:nvContentPartPr>
              <p14:xfrm>
                <a:off x="6853033" y="6022091"/>
                <a:ext cx="53640" cy="97200"/>
              </p14:xfrm>
            </p:contentPart>
          </mc:Choice>
          <mc:Fallback xmlns="">
            <p:pic>
              <p:nvPicPr>
                <p:cNvPr id="14489" name="잉크 14488">
                  <a:extLst>
                    <a:ext uri="{FF2B5EF4-FFF2-40B4-BE49-F238E27FC236}">
                      <a16:creationId xmlns:a16="http://schemas.microsoft.com/office/drawing/2014/main" id="{22952F10-097B-1E6A-661C-688C986BD7FD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6844033" y="6013451"/>
                  <a:ext cx="7128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14490" name="잉크 14489">
                  <a:extLst>
                    <a:ext uri="{FF2B5EF4-FFF2-40B4-BE49-F238E27FC236}">
                      <a16:creationId xmlns:a16="http://schemas.microsoft.com/office/drawing/2014/main" id="{C0A01E6E-A4F9-84BB-F0F6-6A7F3A4C5EB8}"/>
                    </a:ext>
                  </a:extLst>
                </p14:cNvPr>
                <p14:cNvContentPartPr/>
                <p14:nvPr/>
              </p14:nvContentPartPr>
              <p14:xfrm>
                <a:off x="6919273" y="6010571"/>
                <a:ext cx="47160" cy="97200"/>
              </p14:xfrm>
            </p:contentPart>
          </mc:Choice>
          <mc:Fallback xmlns="">
            <p:pic>
              <p:nvPicPr>
                <p:cNvPr id="14490" name="잉크 14489">
                  <a:extLst>
                    <a:ext uri="{FF2B5EF4-FFF2-40B4-BE49-F238E27FC236}">
                      <a16:creationId xmlns:a16="http://schemas.microsoft.com/office/drawing/2014/main" id="{C0A01E6E-A4F9-84BB-F0F6-6A7F3A4C5EB8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6910273" y="6001571"/>
                  <a:ext cx="6480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14491" name="잉크 14490">
                  <a:extLst>
                    <a:ext uri="{FF2B5EF4-FFF2-40B4-BE49-F238E27FC236}">
                      <a16:creationId xmlns:a16="http://schemas.microsoft.com/office/drawing/2014/main" id="{0B9085FA-E8DA-4359-8AA4-9E74263F4367}"/>
                    </a:ext>
                  </a:extLst>
                </p14:cNvPr>
                <p14:cNvContentPartPr/>
                <p14:nvPr/>
              </p14:nvContentPartPr>
              <p14:xfrm>
                <a:off x="6975073" y="6005891"/>
                <a:ext cx="27360" cy="104760"/>
              </p14:xfrm>
            </p:contentPart>
          </mc:Choice>
          <mc:Fallback xmlns="">
            <p:pic>
              <p:nvPicPr>
                <p:cNvPr id="14491" name="잉크 14490">
                  <a:extLst>
                    <a:ext uri="{FF2B5EF4-FFF2-40B4-BE49-F238E27FC236}">
                      <a16:creationId xmlns:a16="http://schemas.microsoft.com/office/drawing/2014/main" id="{0B9085FA-E8DA-4359-8AA4-9E74263F4367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6966433" y="5996891"/>
                  <a:ext cx="4500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14492" name="잉크 14491">
                  <a:extLst>
                    <a:ext uri="{FF2B5EF4-FFF2-40B4-BE49-F238E27FC236}">
                      <a16:creationId xmlns:a16="http://schemas.microsoft.com/office/drawing/2014/main" id="{AEE4B214-D6FF-6833-B35A-8548E70D1D03}"/>
                    </a:ext>
                  </a:extLst>
                </p14:cNvPr>
                <p14:cNvContentPartPr/>
                <p14:nvPr/>
              </p14:nvContentPartPr>
              <p14:xfrm>
                <a:off x="7021513" y="5972771"/>
                <a:ext cx="73080" cy="102240"/>
              </p14:xfrm>
            </p:contentPart>
          </mc:Choice>
          <mc:Fallback xmlns="">
            <p:pic>
              <p:nvPicPr>
                <p:cNvPr id="14492" name="잉크 14491">
                  <a:extLst>
                    <a:ext uri="{FF2B5EF4-FFF2-40B4-BE49-F238E27FC236}">
                      <a16:creationId xmlns:a16="http://schemas.microsoft.com/office/drawing/2014/main" id="{AEE4B214-D6FF-6833-B35A-8548E70D1D03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7012513" y="5963771"/>
                  <a:ext cx="9072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14493" name="잉크 14492">
                  <a:extLst>
                    <a:ext uri="{FF2B5EF4-FFF2-40B4-BE49-F238E27FC236}">
                      <a16:creationId xmlns:a16="http://schemas.microsoft.com/office/drawing/2014/main" id="{899BA165-8575-4132-6668-227E054F8EBA}"/>
                    </a:ext>
                  </a:extLst>
                </p14:cNvPr>
                <p14:cNvContentPartPr/>
                <p14:nvPr/>
              </p14:nvContentPartPr>
              <p14:xfrm>
                <a:off x="7057153" y="5981771"/>
                <a:ext cx="110160" cy="168120"/>
              </p14:xfrm>
            </p:contentPart>
          </mc:Choice>
          <mc:Fallback xmlns="">
            <p:pic>
              <p:nvPicPr>
                <p:cNvPr id="14493" name="잉크 14492">
                  <a:extLst>
                    <a:ext uri="{FF2B5EF4-FFF2-40B4-BE49-F238E27FC236}">
                      <a16:creationId xmlns:a16="http://schemas.microsoft.com/office/drawing/2014/main" id="{899BA165-8575-4132-6668-227E054F8EBA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7048153" y="5973131"/>
                  <a:ext cx="12780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14494" name="잉크 14493">
                  <a:extLst>
                    <a:ext uri="{FF2B5EF4-FFF2-40B4-BE49-F238E27FC236}">
                      <a16:creationId xmlns:a16="http://schemas.microsoft.com/office/drawing/2014/main" id="{E3235B4E-BB13-3AB8-06E1-C6BCA6472286}"/>
                    </a:ext>
                  </a:extLst>
                </p14:cNvPr>
                <p14:cNvContentPartPr/>
                <p14:nvPr/>
              </p14:nvContentPartPr>
              <p14:xfrm>
                <a:off x="7135993" y="5980331"/>
                <a:ext cx="126720" cy="76320"/>
              </p14:xfrm>
            </p:contentPart>
          </mc:Choice>
          <mc:Fallback xmlns="">
            <p:pic>
              <p:nvPicPr>
                <p:cNvPr id="14494" name="잉크 14493">
                  <a:extLst>
                    <a:ext uri="{FF2B5EF4-FFF2-40B4-BE49-F238E27FC236}">
                      <a16:creationId xmlns:a16="http://schemas.microsoft.com/office/drawing/2014/main" id="{E3235B4E-BB13-3AB8-06E1-C6BCA6472286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7126993" y="5971691"/>
                  <a:ext cx="14436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1">
              <p14:nvContentPartPr>
                <p14:cNvPr id="14495" name="잉크 14494">
                  <a:extLst>
                    <a:ext uri="{FF2B5EF4-FFF2-40B4-BE49-F238E27FC236}">
                      <a16:creationId xmlns:a16="http://schemas.microsoft.com/office/drawing/2014/main" id="{B8787A06-A4EB-0173-2EC0-9B8D5FFD3C73}"/>
                    </a:ext>
                  </a:extLst>
                </p14:cNvPr>
                <p14:cNvContentPartPr/>
                <p14:nvPr/>
              </p14:nvContentPartPr>
              <p14:xfrm>
                <a:off x="7173073" y="6085811"/>
                <a:ext cx="115920" cy="91800"/>
              </p14:xfrm>
            </p:contentPart>
          </mc:Choice>
          <mc:Fallback xmlns="">
            <p:pic>
              <p:nvPicPr>
                <p:cNvPr id="14495" name="잉크 14494">
                  <a:extLst>
                    <a:ext uri="{FF2B5EF4-FFF2-40B4-BE49-F238E27FC236}">
                      <a16:creationId xmlns:a16="http://schemas.microsoft.com/office/drawing/2014/main" id="{B8787A06-A4EB-0173-2EC0-9B8D5FFD3C73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7164433" y="6076811"/>
                  <a:ext cx="13356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3">
              <p14:nvContentPartPr>
                <p14:cNvPr id="14496" name="잉크 14495">
                  <a:extLst>
                    <a:ext uri="{FF2B5EF4-FFF2-40B4-BE49-F238E27FC236}">
                      <a16:creationId xmlns:a16="http://schemas.microsoft.com/office/drawing/2014/main" id="{D7148389-02E6-AE1F-42C9-9C486162EF9C}"/>
                    </a:ext>
                  </a:extLst>
                </p14:cNvPr>
                <p14:cNvContentPartPr/>
                <p14:nvPr/>
              </p14:nvContentPartPr>
              <p14:xfrm>
                <a:off x="7461073" y="5991131"/>
                <a:ext cx="115200" cy="117360"/>
              </p14:xfrm>
            </p:contentPart>
          </mc:Choice>
          <mc:Fallback xmlns="">
            <p:pic>
              <p:nvPicPr>
                <p:cNvPr id="14496" name="잉크 14495">
                  <a:extLst>
                    <a:ext uri="{FF2B5EF4-FFF2-40B4-BE49-F238E27FC236}">
                      <a16:creationId xmlns:a16="http://schemas.microsoft.com/office/drawing/2014/main" id="{D7148389-02E6-AE1F-42C9-9C486162EF9C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7452433" y="5982491"/>
                  <a:ext cx="13284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5">
              <p14:nvContentPartPr>
                <p14:cNvPr id="14497" name="잉크 14496">
                  <a:extLst>
                    <a:ext uri="{FF2B5EF4-FFF2-40B4-BE49-F238E27FC236}">
                      <a16:creationId xmlns:a16="http://schemas.microsoft.com/office/drawing/2014/main" id="{2D9B68D1-7E88-3201-FFC7-27939D263129}"/>
                    </a:ext>
                  </a:extLst>
                </p14:cNvPr>
                <p14:cNvContentPartPr/>
                <p14:nvPr/>
              </p14:nvContentPartPr>
              <p14:xfrm>
                <a:off x="7567633" y="6004811"/>
                <a:ext cx="66240" cy="85680"/>
              </p14:xfrm>
            </p:contentPart>
          </mc:Choice>
          <mc:Fallback xmlns="">
            <p:pic>
              <p:nvPicPr>
                <p:cNvPr id="14497" name="잉크 14496">
                  <a:extLst>
                    <a:ext uri="{FF2B5EF4-FFF2-40B4-BE49-F238E27FC236}">
                      <a16:creationId xmlns:a16="http://schemas.microsoft.com/office/drawing/2014/main" id="{2D9B68D1-7E88-3201-FFC7-27939D263129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7558633" y="5996171"/>
                  <a:ext cx="8388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7">
              <p14:nvContentPartPr>
                <p14:cNvPr id="14498" name="잉크 14497">
                  <a:extLst>
                    <a:ext uri="{FF2B5EF4-FFF2-40B4-BE49-F238E27FC236}">
                      <a16:creationId xmlns:a16="http://schemas.microsoft.com/office/drawing/2014/main" id="{D7CCC424-BC77-9F27-7A18-0DD249728DF6}"/>
                    </a:ext>
                  </a:extLst>
                </p14:cNvPr>
                <p14:cNvContentPartPr/>
                <p14:nvPr/>
              </p14:nvContentPartPr>
              <p14:xfrm>
                <a:off x="7531633" y="6107771"/>
                <a:ext cx="112680" cy="77400"/>
              </p14:xfrm>
            </p:contentPart>
          </mc:Choice>
          <mc:Fallback xmlns="">
            <p:pic>
              <p:nvPicPr>
                <p:cNvPr id="14498" name="잉크 14497">
                  <a:extLst>
                    <a:ext uri="{FF2B5EF4-FFF2-40B4-BE49-F238E27FC236}">
                      <a16:creationId xmlns:a16="http://schemas.microsoft.com/office/drawing/2014/main" id="{D7CCC424-BC77-9F27-7A18-0DD249728DF6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7522993" y="6099131"/>
                  <a:ext cx="13032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9">
              <p14:nvContentPartPr>
                <p14:cNvPr id="14499" name="잉크 14498">
                  <a:extLst>
                    <a:ext uri="{FF2B5EF4-FFF2-40B4-BE49-F238E27FC236}">
                      <a16:creationId xmlns:a16="http://schemas.microsoft.com/office/drawing/2014/main" id="{634CBA91-AAD7-4412-5B0F-A0229263FDBE}"/>
                    </a:ext>
                  </a:extLst>
                </p14:cNvPr>
                <p14:cNvContentPartPr/>
                <p14:nvPr/>
              </p14:nvContentPartPr>
              <p14:xfrm>
                <a:off x="7634593" y="5993651"/>
                <a:ext cx="108360" cy="126000"/>
              </p14:xfrm>
            </p:contentPart>
          </mc:Choice>
          <mc:Fallback xmlns="">
            <p:pic>
              <p:nvPicPr>
                <p:cNvPr id="14499" name="잉크 14498">
                  <a:extLst>
                    <a:ext uri="{FF2B5EF4-FFF2-40B4-BE49-F238E27FC236}">
                      <a16:creationId xmlns:a16="http://schemas.microsoft.com/office/drawing/2014/main" id="{634CBA91-AAD7-4412-5B0F-A0229263FDBE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7625953" y="5984651"/>
                  <a:ext cx="12600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1">
              <p14:nvContentPartPr>
                <p14:cNvPr id="14500" name="잉크 14499">
                  <a:extLst>
                    <a:ext uri="{FF2B5EF4-FFF2-40B4-BE49-F238E27FC236}">
                      <a16:creationId xmlns:a16="http://schemas.microsoft.com/office/drawing/2014/main" id="{302B23E3-1344-B29D-0522-85BA7BD27F66}"/>
                    </a:ext>
                  </a:extLst>
                </p14:cNvPr>
                <p14:cNvContentPartPr/>
                <p14:nvPr/>
              </p14:nvContentPartPr>
              <p14:xfrm>
                <a:off x="7672393" y="6140891"/>
                <a:ext cx="136080" cy="56160"/>
              </p14:xfrm>
            </p:contentPart>
          </mc:Choice>
          <mc:Fallback xmlns="">
            <p:pic>
              <p:nvPicPr>
                <p:cNvPr id="14500" name="잉크 14499">
                  <a:extLst>
                    <a:ext uri="{FF2B5EF4-FFF2-40B4-BE49-F238E27FC236}">
                      <a16:creationId xmlns:a16="http://schemas.microsoft.com/office/drawing/2014/main" id="{302B23E3-1344-B29D-0522-85BA7BD27F66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7663393" y="6131891"/>
                  <a:ext cx="15372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3">
              <p14:nvContentPartPr>
                <p14:cNvPr id="14501" name="잉크 14500">
                  <a:extLst>
                    <a:ext uri="{FF2B5EF4-FFF2-40B4-BE49-F238E27FC236}">
                      <a16:creationId xmlns:a16="http://schemas.microsoft.com/office/drawing/2014/main" id="{EB0FD38B-498D-F426-5EFA-C598B7F49EE7}"/>
                    </a:ext>
                  </a:extLst>
                </p14:cNvPr>
                <p14:cNvContentPartPr/>
                <p14:nvPr/>
              </p14:nvContentPartPr>
              <p14:xfrm>
                <a:off x="7756273" y="6012731"/>
                <a:ext cx="98640" cy="71280"/>
              </p14:xfrm>
            </p:contentPart>
          </mc:Choice>
          <mc:Fallback xmlns="">
            <p:pic>
              <p:nvPicPr>
                <p:cNvPr id="14501" name="잉크 14500">
                  <a:extLst>
                    <a:ext uri="{FF2B5EF4-FFF2-40B4-BE49-F238E27FC236}">
                      <a16:creationId xmlns:a16="http://schemas.microsoft.com/office/drawing/2014/main" id="{EB0FD38B-498D-F426-5EFA-C598B7F49EE7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7747633" y="6004091"/>
                  <a:ext cx="11628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5">
              <p14:nvContentPartPr>
                <p14:cNvPr id="14502" name="잉크 14501">
                  <a:extLst>
                    <a:ext uri="{FF2B5EF4-FFF2-40B4-BE49-F238E27FC236}">
                      <a16:creationId xmlns:a16="http://schemas.microsoft.com/office/drawing/2014/main" id="{2CD1A887-B691-D301-1B64-C2D436F79B6A}"/>
                    </a:ext>
                  </a:extLst>
                </p14:cNvPr>
                <p14:cNvContentPartPr/>
                <p14:nvPr/>
              </p14:nvContentPartPr>
              <p14:xfrm>
                <a:off x="7798033" y="6070691"/>
                <a:ext cx="101520" cy="76680"/>
              </p14:xfrm>
            </p:contentPart>
          </mc:Choice>
          <mc:Fallback xmlns="">
            <p:pic>
              <p:nvPicPr>
                <p:cNvPr id="14502" name="잉크 14501">
                  <a:extLst>
                    <a:ext uri="{FF2B5EF4-FFF2-40B4-BE49-F238E27FC236}">
                      <a16:creationId xmlns:a16="http://schemas.microsoft.com/office/drawing/2014/main" id="{2CD1A887-B691-D301-1B64-C2D436F79B6A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7789393" y="6061691"/>
                  <a:ext cx="11916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7">
              <p14:nvContentPartPr>
                <p14:cNvPr id="14503" name="잉크 14502">
                  <a:extLst>
                    <a:ext uri="{FF2B5EF4-FFF2-40B4-BE49-F238E27FC236}">
                      <a16:creationId xmlns:a16="http://schemas.microsoft.com/office/drawing/2014/main" id="{114DB40F-022F-71BC-876D-B17299975117}"/>
                    </a:ext>
                  </a:extLst>
                </p14:cNvPr>
                <p14:cNvContentPartPr/>
                <p14:nvPr/>
              </p14:nvContentPartPr>
              <p14:xfrm>
                <a:off x="7968313" y="6005891"/>
                <a:ext cx="106920" cy="96120"/>
              </p14:xfrm>
            </p:contentPart>
          </mc:Choice>
          <mc:Fallback xmlns="">
            <p:pic>
              <p:nvPicPr>
                <p:cNvPr id="14503" name="잉크 14502">
                  <a:extLst>
                    <a:ext uri="{FF2B5EF4-FFF2-40B4-BE49-F238E27FC236}">
                      <a16:creationId xmlns:a16="http://schemas.microsoft.com/office/drawing/2014/main" id="{114DB40F-022F-71BC-876D-B17299975117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7959313" y="5996891"/>
                  <a:ext cx="12456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9">
              <p14:nvContentPartPr>
                <p14:cNvPr id="14504" name="잉크 14503">
                  <a:extLst>
                    <a:ext uri="{FF2B5EF4-FFF2-40B4-BE49-F238E27FC236}">
                      <a16:creationId xmlns:a16="http://schemas.microsoft.com/office/drawing/2014/main" id="{33E6191E-AEFC-D420-C727-C57204B5AC5F}"/>
                    </a:ext>
                  </a:extLst>
                </p14:cNvPr>
                <p14:cNvContentPartPr/>
                <p14:nvPr/>
              </p14:nvContentPartPr>
              <p14:xfrm>
                <a:off x="7977673" y="6011651"/>
                <a:ext cx="101880" cy="153360"/>
              </p14:xfrm>
            </p:contentPart>
          </mc:Choice>
          <mc:Fallback xmlns="">
            <p:pic>
              <p:nvPicPr>
                <p:cNvPr id="14504" name="잉크 14503">
                  <a:extLst>
                    <a:ext uri="{FF2B5EF4-FFF2-40B4-BE49-F238E27FC236}">
                      <a16:creationId xmlns:a16="http://schemas.microsoft.com/office/drawing/2014/main" id="{33E6191E-AEFC-D420-C727-C57204B5AC5F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7968673" y="6003011"/>
                  <a:ext cx="11952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1">
              <p14:nvContentPartPr>
                <p14:cNvPr id="14505" name="잉크 14504">
                  <a:extLst>
                    <a:ext uri="{FF2B5EF4-FFF2-40B4-BE49-F238E27FC236}">
                      <a16:creationId xmlns:a16="http://schemas.microsoft.com/office/drawing/2014/main" id="{ECC9C552-D4AB-FAC7-3266-82EE107C86EC}"/>
                    </a:ext>
                  </a:extLst>
                </p14:cNvPr>
                <p14:cNvContentPartPr/>
                <p14:nvPr/>
              </p14:nvContentPartPr>
              <p14:xfrm>
                <a:off x="8021953" y="6143051"/>
                <a:ext cx="99360" cy="84240"/>
              </p14:xfrm>
            </p:contentPart>
          </mc:Choice>
          <mc:Fallback xmlns="">
            <p:pic>
              <p:nvPicPr>
                <p:cNvPr id="14505" name="잉크 14504">
                  <a:extLst>
                    <a:ext uri="{FF2B5EF4-FFF2-40B4-BE49-F238E27FC236}">
                      <a16:creationId xmlns:a16="http://schemas.microsoft.com/office/drawing/2014/main" id="{ECC9C552-D4AB-FAC7-3266-82EE107C86EC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8013313" y="6134411"/>
                  <a:ext cx="11700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3">
              <p14:nvContentPartPr>
                <p14:cNvPr id="14506" name="잉크 14505">
                  <a:extLst>
                    <a:ext uri="{FF2B5EF4-FFF2-40B4-BE49-F238E27FC236}">
                      <a16:creationId xmlns:a16="http://schemas.microsoft.com/office/drawing/2014/main" id="{54685AB1-9688-2517-0F2B-AC848E08EBED}"/>
                    </a:ext>
                  </a:extLst>
                </p14:cNvPr>
                <p14:cNvContentPartPr/>
                <p14:nvPr/>
              </p14:nvContentPartPr>
              <p14:xfrm>
                <a:off x="8087113" y="6033611"/>
                <a:ext cx="125280" cy="142920"/>
              </p14:xfrm>
            </p:contentPart>
          </mc:Choice>
          <mc:Fallback xmlns="">
            <p:pic>
              <p:nvPicPr>
                <p:cNvPr id="14506" name="잉크 14505">
                  <a:extLst>
                    <a:ext uri="{FF2B5EF4-FFF2-40B4-BE49-F238E27FC236}">
                      <a16:creationId xmlns:a16="http://schemas.microsoft.com/office/drawing/2014/main" id="{54685AB1-9688-2517-0F2B-AC848E08EBED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8078473" y="6024971"/>
                  <a:ext cx="14292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5">
              <p14:nvContentPartPr>
                <p14:cNvPr id="14507" name="잉크 14506">
                  <a:extLst>
                    <a:ext uri="{FF2B5EF4-FFF2-40B4-BE49-F238E27FC236}">
                      <a16:creationId xmlns:a16="http://schemas.microsoft.com/office/drawing/2014/main" id="{E7E33E1A-D0CB-3BCC-673D-0AA2685C17D4}"/>
                    </a:ext>
                  </a:extLst>
                </p14:cNvPr>
                <p14:cNvContentPartPr/>
                <p14:nvPr/>
              </p14:nvContentPartPr>
              <p14:xfrm>
                <a:off x="8253793" y="6030371"/>
                <a:ext cx="100440" cy="136800"/>
              </p14:xfrm>
            </p:contentPart>
          </mc:Choice>
          <mc:Fallback xmlns="">
            <p:pic>
              <p:nvPicPr>
                <p:cNvPr id="14507" name="잉크 14506">
                  <a:extLst>
                    <a:ext uri="{FF2B5EF4-FFF2-40B4-BE49-F238E27FC236}">
                      <a16:creationId xmlns:a16="http://schemas.microsoft.com/office/drawing/2014/main" id="{E7E33E1A-D0CB-3BCC-673D-0AA2685C17D4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8245153" y="6021731"/>
                  <a:ext cx="11808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7">
              <p14:nvContentPartPr>
                <p14:cNvPr id="14508" name="잉크 14507">
                  <a:extLst>
                    <a:ext uri="{FF2B5EF4-FFF2-40B4-BE49-F238E27FC236}">
                      <a16:creationId xmlns:a16="http://schemas.microsoft.com/office/drawing/2014/main" id="{546ADF29-65C1-144B-D750-D702152F5213}"/>
                    </a:ext>
                  </a:extLst>
                </p14:cNvPr>
                <p14:cNvContentPartPr/>
                <p14:nvPr/>
              </p14:nvContentPartPr>
              <p14:xfrm>
                <a:off x="8333353" y="6042251"/>
                <a:ext cx="59760" cy="72000"/>
              </p14:xfrm>
            </p:contentPart>
          </mc:Choice>
          <mc:Fallback xmlns="">
            <p:pic>
              <p:nvPicPr>
                <p:cNvPr id="14508" name="잉크 14507">
                  <a:extLst>
                    <a:ext uri="{FF2B5EF4-FFF2-40B4-BE49-F238E27FC236}">
                      <a16:creationId xmlns:a16="http://schemas.microsoft.com/office/drawing/2014/main" id="{546ADF29-65C1-144B-D750-D702152F5213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8324713" y="6033611"/>
                  <a:ext cx="7740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9">
              <p14:nvContentPartPr>
                <p14:cNvPr id="14509" name="잉크 14508">
                  <a:extLst>
                    <a:ext uri="{FF2B5EF4-FFF2-40B4-BE49-F238E27FC236}">
                      <a16:creationId xmlns:a16="http://schemas.microsoft.com/office/drawing/2014/main" id="{02D51D31-CAC6-2738-B51A-BF8A37D23E02}"/>
                    </a:ext>
                  </a:extLst>
                </p14:cNvPr>
                <p14:cNvContentPartPr/>
                <p14:nvPr/>
              </p14:nvContentPartPr>
              <p14:xfrm>
                <a:off x="8309233" y="6029291"/>
                <a:ext cx="97920" cy="231120"/>
              </p14:xfrm>
            </p:contentPart>
          </mc:Choice>
          <mc:Fallback xmlns="">
            <p:pic>
              <p:nvPicPr>
                <p:cNvPr id="14509" name="잉크 14508">
                  <a:extLst>
                    <a:ext uri="{FF2B5EF4-FFF2-40B4-BE49-F238E27FC236}">
                      <a16:creationId xmlns:a16="http://schemas.microsoft.com/office/drawing/2014/main" id="{02D51D31-CAC6-2738-B51A-BF8A37D23E02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8300593" y="6020291"/>
                  <a:ext cx="11556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1">
              <p14:nvContentPartPr>
                <p14:cNvPr id="14510" name="잉크 14509">
                  <a:extLst>
                    <a:ext uri="{FF2B5EF4-FFF2-40B4-BE49-F238E27FC236}">
                      <a16:creationId xmlns:a16="http://schemas.microsoft.com/office/drawing/2014/main" id="{4BB7769E-73BB-4E43-A8F1-3ABC1442732C}"/>
                    </a:ext>
                  </a:extLst>
                </p14:cNvPr>
                <p14:cNvContentPartPr/>
                <p14:nvPr/>
              </p14:nvContentPartPr>
              <p14:xfrm>
                <a:off x="5230873" y="6254651"/>
                <a:ext cx="102240" cy="145440"/>
              </p14:xfrm>
            </p:contentPart>
          </mc:Choice>
          <mc:Fallback xmlns="">
            <p:pic>
              <p:nvPicPr>
                <p:cNvPr id="14510" name="잉크 14509">
                  <a:extLst>
                    <a:ext uri="{FF2B5EF4-FFF2-40B4-BE49-F238E27FC236}">
                      <a16:creationId xmlns:a16="http://schemas.microsoft.com/office/drawing/2014/main" id="{4BB7769E-73BB-4E43-A8F1-3ABC1442732C}"/>
                    </a:ext>
                  </a:extLst>
                </p:cNvPr>
                <p:cNvPicPr/>
                <p:nvPr/>
              </p:nvPicPr>
              <p:blipFill>
                <a:blip r:embed="rId402"/>
                <a:stretch>
                  <a:fillRect/>
                </a:stretch>
              </p:blipFill>
              <p:spPr>
                <a:xfrm>
                  <a:off x="5222233" y="6246011"/>
                  <a:ext cx="11988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3">
              <p14:nvContentPartPr>
                <p14:cNvPr id="14511" name="잉크 14510">
                  <a:extLst>
                    <a:ext uri="{FF2B5EF4-FFF2-40B4-BE49-F238E27FC236}">
                      <a16:creationId xmlns:a16="http://schemas.microsoft.com/office/drawing/2014/main" id="{97E8D883-75E0-2A23-267E-1C47F31A4534}"/>
                    </a:ext>
                  </a:extLst>
                </p14:cNvPr>
                <p14:cNvContentPartPr/>
                <p14:nvPr/>
              </p14:nvContentPartPr>
              <p14:xfrm>
                <a:off x="5247073" y="6296771"/>
                <a:ext cx="151560" cy="134640"/>
              </p14:xfrm>
            </p:contentPart>
          </mc:Choice>
          <mc:Fallback xmlns="">
            <p:pic>
              <p:nvPicPr>
                <p:cNvPr id="14511" name="잉크 14510">
                  <a:extLst>
                    <a:ext uri="{FF2B5EF4-FFF2-40B4-BE49-F238E27FC236}">
                      <a16:creationId xmlns:a16="http://schemas.microsoft.com/office/drawing/2014/main" id="{97E8D883-75E0-2A23-267E-1C47F31A4534}"/>
                    </a:ext>
                  </a:extLst>
                </p:cNvPr>
                <p:cNvPicPr/>
                <p:nvPr/>
              </p:nvPicPr>
              <p:blipFill>
                <a:blip r:embed="rId404"/>
                <a:stretch>
                  <a:fillRect/>
                </a:stretch>
              </p:blipFill>
              <p:spPr>
                <a:xfrm>
                  <a:off x="5238073" y="6288131"/>
                  <a:ext cx="16920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5">
              <p14:nvContentPartPr>
                <p14:cNvPr id="14515" name="잉크 14514">
                  <a:extLst>
                    <a:ext uri="{FF2B5EF4-FFF2-40B4-BE49-F238E27FC236}">
                      <a16:creationId xmlns:a16="http://schemas.microsoft.com/office/drawing/2014/main" id="{06B8A3BD-EBAD-F57C-5653-ECBB10F13945}"/>
                    </a:ext>
                  </a:extLst>
                </p14:cNvPr>
                <p14:cNvContentPartPr/>
                <p14:nvPr/>
              </p14:nvContentPartPr>
              <p14:xfrm>
                <a:off x="5389273" y="6265702"/>
                <a:ext cx="109800" cy="171720"/>
              </p14:xfrm>
            </p:contentPart>
          </mc:Choice>
          <mc:Fallback xmlns="">
            <p:pic>
              <p:nvPicPr>
                <p:cNvPr id="14515" name="잉크 14514">
                  <a:extLst>
                    <a:ext uri="{FF2B5EF4-FFF2-40B4-BE49-F238E27FC236}">
                      <a16:creationId xmlns:a16="http://schemas.microsoft.com/office/drawing/2014/main" id="{06B8A3BD-EBAD-F57C-5653-ECBB10F13945}"/>
                    </a:ext>
                  </a:extLst>
                </p:cNvPr>
                <p:cNvPicPr/>
                <p:nvPr/>
              </p:nvPicPr>
              <p:blipFill>
                <a:blip r:embed="rId406"/>
                <a:stretch>
                  <a:fillRect/>
                </a:stretch>
              </p:blipFill>
              <p:spPr>
                <a:xfrm>
                  <a:off x="5380273" y="6256702"/>
                  <a:ext cx="12744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7">
              <p14:nvContentPartPr>
                <p14:cNvPr id="14516" name="잉크 14515">
                  <a:extLst>
                    <a:ext uri="{FF2B5EF4-FFF2-40B4-BE49-F238E27FC236}">
                      <a16:creationId xmlns:a16="http://schemas.microsoft.com/office/drawing/2014/main" id="{751BFAA9-67C3-ADAF-B3DC-8C9917975249}"/>
                    </a:ext>
                  </a:extLst>
                </p14:cNvPr>
                <p14:cNvContentPartPr/>
                <p14:nvPr/>
              </p14:nvContentPartPr>
              <p14:xfrm>
                <a:off x="5499433" y="6289462"/>
                <a:ext cx="73800" cy="126720"/>
              </p14:xfrm>
            </p:contentPart>
          </mc:Choice>
          <mc:Fallback xmlns="">
            <p:pic>
              <p:nvPicPr>
                <p:cNvPr id="14516" name="잉크 14515">
                  <a:extLst>
                    <a:ext uri="{FF2B5EF4-FFF2-40B4-BE49-F238E27FC236}">
                      <a16:creationId xmlns:a16="http://schemas.microsoft.com/office/drawing/2014/main" id="{751BFAA9-67C3-ADAF-B3DC-8C9917975249}"/>
                    </a:ext>
                  </a:extLst>
                </p:cNvPr>
                <p:cNvPicPr/>
                <p:nvPr/>
              </p:nvPicPr>
              <p:blipFill>
                <a:blip r:embed="rId408"/>
                <a:stretch>
                  <a:fillRect/>
                </a:stretch>
              </p:blipFill>
              <p:spPr>
                <a:xfrm>
                  <a:off x="5490433" y="6280462"/>
                  <a:ext cx="9144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9">
              <p14:nvContentPartPr>
                <p14:cNvPr id="14517" name="잉크 14516">
                  <a:extLst>
                    <a:ext uri="{FF2B5EF4-FFF2-40B4-BE49-F238E27FC236}">
                      <a16:creationId xmlns:a16="http://schemas.microsoft.com/office/drawing/2014/main" id="{3C63229F-C86C-E3D6-2BC6-A0CCB8D22ACA}"/>
                    </a:ext>
                  </a:extLst>
                </p14:cNvPr>
                <p14:cNvContentPartPr/>
                <p14:nvPr/>
              </p14:nvContentPartPr>
              <p14:xfrm>
                <a:off x="5595553" y="6292702"/>
                <a:ext cx="21240" cy="142920"/>
              </p14:xfrm>
            </p:contentPart>
          </mc:Choice>
          <mc:Fallback xmlns="">
            <p:pic>
              <p:nvPicPr>
                <p:cNvPr id="14517" name="잉크 14516">
                  <a:extLst>
                    <a:ext uri="{FF2B5EF4-FFF2-40B4-BE49-F238E27FC236}">
                      <a16:creationId xmlns:a16="http://schemas.microsoft.com/office/drawing/2014/main" id="{3C63229F-C86C-E3D6-2BC6-A0CCB8D22ACA}"/>
                    </a:ext>
                  </a:extLst>
                </p:cNvPr>
                <p:cNvPicPr/>
                <p:nvPr/>
              </p:nvPicPr>
              <p:blipFill>
                <a:blip r:embed="rId410"/>
                <a:stretch>
                  <a:fillRect/>
                </a:stretch>
              </p:blipFill>
              <p:spPr>
                <a:xfrm>
                  <a:off x="5586913" y="6284062"/>
                  <a:ext cx="3888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1">
              <p14:nvContentPartPr>
                <p14:cNvPr id="14518" name="잉크 14517">
                  <a:extLst>
                    <a:ext uri="{FF2B5EF4-FFF2-40B4-BE49-F238E27FC236}">
                      <a16:creationId xmlns:a16="http://schemas.microsoft.com/office/drawing/2014/main" id="{7FC78D8B-A8DC-2EF4-4ECF-925068D00AD3}"/>
                    </a:ext>
                  </a:extLst>
                </p14:cNvPr>
                <p14:cNvContentPartPr/>
                <p14:nvPr/>
              </p14:nvContentPartPr>
              <p14:xfrm>
                <a:off x="5621113" y="6247342"/>
                <a:ext cx="119880" cy="150480"/>
              </p14:xfrm>
            </p:contentPart>
          </mc:Choice>
          <mc:Fallback xmlns="">
            <p:pic>
              <p:nvPicPr>
                <p:cNvPr id="14518" name="잉크 14517">
                  <a:extLst>
                    <a:ext uri="{FF2B5EF4-FFF2-40B4-BE49-F238E27FC236}">
                      <a16:creationId xmlns:a16="http://schemas.microsoft.com/office/drawing/2014/main" id="{7FC78D8B-A8DC-2EF4-4ECF-925068D00AD3}"/>
                    </a:ext>
                  </a:extLst>
                </p:cNvPr>
                <p:cNvPicPr/>
                <p:nvPr/>
              </p:nvPicPr>
              <p:blipFill>
                <a:blip r:embed="rId412"/>
                <a:stretch>
                  <a:fillRect/>
                </a:stretch>
              </p:blipFill>
              <p:spPr>
                <a:xfrm>
                  <a:off x="5612113" y="6238342"/>
                  <a:ext cx="13752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3">
              <p14:nvContentPartPr>
                <p14:cNvPr id="14519" name="잉크 14518">
                  <a:extLst>
                    <a:ext uri="{FF2B5EF4-FFF2-40B4-BE49-F238E27FC236}">
                      <a16:creationId xmlns:a16="http://schemas.microsoft.com/office/drawing/2014/main" id="{CA384348-22F8-834F-B423-0DAF46EDBED4}"/>
                    </a:ext>
                  </a:extLst>
                </p14:cNvPr>
                <p14:cNvContentPartPr/>
                <p14:nvPr/>
              </p14:nvContentPartPr>
              <p14:xfrm>
                <a:off x="5681233" y="6278662"/>
                <a:ext cx="81720" cy="126360"/>
              </p14:xfrm>
            </p:contentPart>
          </mc:Choice>
          <mc:Fallback xmlns="">
            <p:pic>
              <p:nvPicPr>
                <p:cNvPr id="14519" name="잉크 14518">
                  <a:extLst>
                    <a:ext uri="{FF2B5EF4-FFF2-40B4-BE49-F238E27FC236}">
                      <a16:creationId xmlns:a16="http://schemas.microsoft.com/office/drawing/2014/main" id="{CA384348-22F8-834F-B423-0DAF46EDBED4}"/>
                    </a:ext>
                  </a:extLst>
                </p:cNvPr>
                <p:cNvPicPr/>
                <p:nvPr/>
              </p:nvPicPr>
              <p:blipFill>
                <a:blip r:embed="rId414"/>
                <a:stretch>
                  <a:fillRect/>
                </a:stretch>
              </p:blipFill>
              <p:spPr>
                <a:xfrm>
                  <a:off x="5672593" y="6270022"/>
                  <a:ext cx="9936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5">
              <p14:nvContentPartPr>
                <p14:cNvPr id="14520" name="잉크 14519">
                  <a:extLst>
                    <a:ext uri="{FF2B5EF4-FFF2-40B4-BE49-F238E27FC236}">
                      <a16:creationId xmlns:a16="http://schemas.microsoft.com/office/drawing/2014/main" id="{5D0EB042-D133-1608-0687-6C3C9E3B391A}"/>
                    </a:ext>
                  </a:extLst>
                </p14:cNvPr>
                <p14:cNvContentPartPr/>
                <p14:nvPr/>
              </p14:nvContentPartPr>
              <p14:xfrm>
                <a:off x="5679073" y="6308542"/>
                <a:ext cx="227520" cy="165600"/>
              </p14:xfrm>
            </p:contentPart>
          </mc:Choice>
          <mc:Fallback xmlns="">
            <p:pic>
              <p:nvPicPr>
                <p:cNvPr id="14520" name="잉크 14519">
                  <a:extLst>
                    <a:ext uri="{FF2B5EF4-FFF2-40B4-BE49-F238E27FC236}">
                      <a16:creationId xmlns:a16="http://schemas.microsoft.com/office/drawing/2014/main" id="{5D0EB042-D133-1608-0687-6C3C9E3B391A}"/>
                    </a:ext>
                  </a:extLst>
                </p:cNvPr>
                <p:cNvPicPr/>
                <p:nvPr/>
              </p:nvPicPr>
              <p:blipFill>
                <a:blip r:embed="rId416"/>
                <a:stretch>
                  <a:fillRect/>
                </a:stretch>
              </p:blipFill>
              <p:spPr>
                <a:xfrm>
                  <a:off x="5670073" y="6299902"/>
                  <a:ext cx="24516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7">
              <p14:nvContentPartPr>
                <p14:cNvPr id="14521" name="잉크 14520">
                  <a:extLst>
                    <a:ext uri="{FF2B5EF4-FFF2-40B4-BE49-F238E27FC236}">
                      <a16:creationId xmlns:a16="http://schemas.microsoft.com/office/drawing/2014/main" id="{D8E33E2A-6046-627E-DFC1-BFD5E04887C4}"/>
                    </a:ext>
                  </a:extLst>
                </p14:cNvPr>
                <p14:cNvContentPartPr/>
                <p14:nvPr/>
              </p14:nvContentPartPr>
              <p14:xfrm>
                <a:off x="5836753" y="6348142"/>
                <a:ext cx="79920" cy="85680"/>
              </p14:xfrm>
            </p:contentPart>
          </mc:Choice>
          <mc:Fallback xmlns="">
            <p:pic>
              <p:nvPicPr>
                <p:cNvPr id="14521" name="잉크 14520">
                  <a:extLst>
                    <a:ext uri="{FF2B5EF4-FFF2-40B4-BE49-F238E27FC236}">
                      <a16:creationId xmlns:a16="http://schemas.microsoft.com/office/drawing/2014/main" id="{D8E33E2A-6046-627E-DFC1-BFD5E04887C4}"/>
                    </a:ext>
                  </a:extLst>
                </p:cNvPr>
                <p:cNvPicPr/>
                <p:nvPr/>
              </p:nvPicPr>
              <p:blipFill>
                <a:blip r:embed="rId418"/>
                <a:stretch>
                  <a:fillRect/>
                </a:stretch>
              </p:blipFill>
              <p:spPr>
                <a:xfrm>
                  <a:off x="5827753" y="6339142"/>
                  <a:ext cx="9756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9">
              <p14:nvContentPartPr>
                <p14:cNvPr id="14522" name="잉크 14521">
                  <a:extLst>
                    <a:ext uri="{FF2B5EF4-FFF2-40B4-BE49-F238E27FC236}">
                      <a16:creationId xmlns:a16="http://schemas.microsoft.com/office/drawing/2014/main" id="{EFB18F90-C40F-FEF2-FD45-0317E7F03F38}"/>
                    </a:ext>
                  </a:extLst>
                </p14:cNvPr>
                <p14:cNvContentPartPr/>
                <p14:nvPr/>
              </p14:nvContentPartPr>
              <p14:xfrm>
                <a:off x="5932153" y="6330862"/>
                <a:ext cx="69120" cy="119160"/>
              </p14:xfrm>
            </p:contentPart>
          </mc:Choice>
          <mc:Fallback xmlns="">
            <p:pic>
              <p:nvPicPr>
                <p:cNvPr id="14522" name="잉크 14521">
                  <a:extLst>
                    <a:ext uri="{FF2B5EF4-FFF2-40B4-BE49-F238E27FC236}">
                      <a16:creationId xmlns:a16="http://schemas.microsoft.com/office/drawing/2014/main" id="{EFB18F90-C40F-FEF2-FD45-0317E7F03F38}"/>
                    </a:ext>
                  </a:extLst>
                </p:cNvPr>
                <p:cNvPicPr/>
                <p:nvPr/>
              </p:nvPicPr>
              <p:blipFill>
                <a:blip r:embed="rId420"/>
                <a:stretch>
                  <a:fillRect/>
                </a:stretch>
              </p:blipFill>
              <p:spPr>
                <a:xfrm>
                  <a:off x="5923513" y="6321862"/>
                  <a:ext cx="8676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1">
              <p14:nvContentPartPr>
                <p14:cNvPr id="14523" name="잉크 14522">
                  <a:extLst>
                    <a:ext uri="{FF2B5EF4-FFF2-40B4-BE49-F238E27FC236}">
                      <a16:creationId xmlns:a16="http://schemas.microsoft.com/office/drawing/2014/main" id="{42124CC2-B3B9-6B45-4F83-E4F4D5E70053}"/>
                    </a:ext>
                  </a:extLst>
                </p14:cNvPr>
                <p14:cNvContentPartPr/>
                <p14:nvPr/>
              </p14:nvContentPartPr>
              <p14:xfrm>
                <a:off x="6025033" y="6318982"/>
                <a:ext cx="82440" cy="129960"/>
              </p14:xfrm>
            </p:contentPart>
          </mc:Choice>
          <mc:Fallback xmlns="">
            <p:pic>
              <p:nvPicPr>
                <p:cNvPr id="14523" name="잉크 14522">
                  <a:extLst>
                    <a:ext uri="{FF2B5EF4-FFF2-40B4-BE49-F238E27FC236}">
                      <a16:creationId xmlns:a16="http://schemas.microsoft.com/office/drawing/2014/main" id="{42124CC2-B3B9-6B45-4F83-E4F4D5E70053}"/>
                    </a:ext>
                  </a:extLst>
                </p:cNvPr>
                <p:cNvPicPr/>
                <p:nvPr/>
              </p:nvPicPr>
              <p:blipFill>
                <a:blip r:embed="rId422"/>
                <a:stretch>
                  <a:fillRect/>
                </a:stretch>
              </p:blipFill>
              <p:spPr>
                <a:xfrm>
                  <a:off x="6016393" y="6309982"/>
                  <a:ext cx="10008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3">
              <p14:nvContentPartPr>
                <p14:cNvPr id="14524" name="잉크 14523">
                  <a:extLst>
                    <a:ext uri="{FF2B5EF4-FFF2-40B4-BE49-F238E27FC236}">
                      <a16:creationId xmlns:a16="http://schemas.microsoft.com/office/drawing/2014/main" id="{561320CB-8870-2B7E-5D33-4A42287084B6}"/>
                    </a:ext>
                  </a:extLst>
                </p14:cNvPr>
                <p14:cNvContentPartPr/>
                <p14:nvPr/>
              </p14:nvContentPartPr>
              <p14:xfrm>
                <a:off x="6116473" y="6359662"/>
                <a:ext cx="60840" cy="120240"/>
              </p14:xfrm>
            </p:contentPart>
          </mc:Choice>
          <mc:Fallback xmlns="">
            <p:pic>
              <p:nvPicPr>
                <p:cNvPr id="14524" name="잉크 14523">
                  <a:extLst>
                    <a:ext uri="{FF2B5EF4-FFF2-40B4-BE49-F238E27FC236}">
                      <a16:creationId xmlns:a16="http://schemas.microsoft.com/office/drawing/2014/main" id="{561320CB-8870-2B7E-5D33-4A42287084B6}"/>
                    </a:ext>
                  </a:extLst>
                </p:cNvPr>
                <p:cNvPicPr/>
                <p:nvPr/>
              </p:nvPicPr>
              <p:blipFill>
                <a:blip r:embed="rId424"/>
                <a:stretch>
                  <a:fillRect/>
                </a:stretch>
              </p:blipFill>
              <p:spPr>
                <a:xfrm>
                  <a:off x="6107833" y="6350662"/>
                  <a:ext cx="7848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5">
              <p14:nvContentPartPr>
                <p14:cNvPr id="14525" name="잉크 14524">
                  <a:extLst>
                    <a:ext uri="{FF2B5EF4-FFF2-40B4-BE49-F238E27FC236}">
                      <a16:creationId xmlns:a16="http://schemas.microsoft.com/office/drawing/2014/main" id="{FA9D9599-28CF-AB10-4B3C-7B7A10F79034}"/>
                    </a:ext>
                  </a:extLst>
                </p14:cNvPr>
                <p14:cNvContentPartPr/>
                <p14:nvPr/>
              </p14:nvContentPartPr>
              <p14:xfrm>
                <a:off x="6259393" y="6351382"/>
                <a:ext cx="122040" cy="135360"/>
              </p14:xfrm>
            </p:contentPart>
          </mc:Choice>
          <mc:Fallback xmlns="">
            <p:pic>
              <p:nvPicPr>
                <p:cNvPr id="14525" name="잉크 14524">
                  <a:extLst>
                    <a:ext uri="{FF2B5EF4-FFF2-40B4-BE49-F238E27FC236}">
                      <a16:creationId xmlns:a16="http://schemas.microsoft.com/office/drawing/2014/main" id="{FA9D9599-28CF-AB10-4B3C-7B7A10F79034}"/>
                    </a:ext>
                  </a:extLst>
                </p:cNvPr>
                <p:cNvPicPr/>
                <p:nvPr/>
              </p:nvPicPr>
              <p:blipFill>
                <a:blip r:embed="rId426"/>
                <a:stretch>
                  <a:fillRect/>
                </a:stretch>
              </p:blipFill>
              <p:spPr>
                <a:xfrm>
                  <a:off x="6250753" y="6342742"/>
                  <a:ext cx="13968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7">
              <p14:nvContentPartPr>
                <p14:cNvPr id="14526" name="잉크 14525">
                  <a:extLst>
                    <a:ext uri="{FF2B5EF4-FFF2-40B4-BE49-F238E27FC236}">
                      <a16:creationId xmlns:a16="http://schemas.microsoft.com/office/drawing/2014/main" id="{B624B450-C23D-4E1A-A022-049B69984AB9}"/>
                    </a:ext>
                  </a:extLst>
                </p14:cNvPr>
                <p14:cNvContentPartPr/>
                <p14:nvPr/>
              </p14:nvContentPartPr>
              <p14:xfrm>
                <a:off x="6322753" y="6369742"/>
                <a:ext cx="118440" cy="140400"/>
              </p14:xfrm>
            </p:contentPart>
          </mc:Choice>
          <mc:Fallback xmlns="">
            <p:pic>
              <p:nvPicPr>
                <p:cNvPr id="14526" name="잉크 14525">
                  <a:extLst>
                    <a:ext uri="{FF2B5EF4-FFF2-40B4-BE49-F238E27FC236}">
                      <a16:creationId xmlns:a16="http://schemas.microsoft.com/office/drawing/2014/main" id="{B624B450-C23D-4E1A-A022-049B69984AB9}"/>
                    </a:ext>
                  </a:extLst>
                </p:cNvPr>
                <p:cNvPicPr/>
                <p:nvPr/>
              </p:nvPicPr>
              <p:blipFill>
                <a:blip r:embed="rId428"/>
                <a:stretch>
                  <a:fillRect/>
                </a:stretch>
              </p:blipFill>
              <p:spPr>
                <a:xfrm>
                  <a:off x="6313753" y="6361102"/>
                  <a:ext cx="13608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9">
              <p14:nvContentPartPr>
                <p14:cNvPr id="14527" name="잉크 14526">
                  <a:extLst>
                    <a:ext uri="{FF2B5EF4-FFF2-40B4-BE49-F238E27FC236}">
                      <a16:creationId xmlns:a16="http://schemas.microsoft.com/office/drawing/2014/main" id="{C79100EC-ABE4-11D9-2326-5753667D023B}"/>
                    </a:ext>
                  </a:extLst>
                </p14:cNvPr>
                <p14:cNvContentPartPr/>
                <p14:nvPr/>
              </p14:nvContentPartPr>
              <p14:xfrm>
                <a:off x="6563593" y="6332662"/>
                <a:ext cx="106560" cy="128160"/>
              </p14:xfrm>
            </p:contentPart>
          </mc:Choice>
          <mc:Fallback xmlns="">
            <p:pic>
              <p:nvPicPr>
                <p:cNvPr id="14527" name="잉크 14526">
                  <a:extLst>
                    <a:ext uri="{FF2B5EF4-FFF2-40B4-BE49-F238E27FC236}">
                      <a16:creationId xmlns:a16="http://schemas.microsoft.com/office/drawing/2014/main" id="{C79100EC-ABE4-11D9-2326-5753667D023B}"/>
                    </a:ext>
                  </a:extLst>
                </p:cNvPr>
                <p:cNvPicPr/>
                <p:nvPr/>
              </p:nvPicPr>
              <p:blipFill>
                <a:blip r:embed="rId430"/>
                <a:stretch>
                  <a:fillRect/>
                </a:stretch>
              </p:blipFill>
              <p:spPr>
                <a:xfrm>
                  <a:off x="6554593" y="6323662"/>
                  <a:ext cx="12420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1">
              <p14:nvContentPartPr>
                <p14:cNvPr id="14528" name="잉크 14527">
                  <a:extLst>
                    <a:ext uri="{FF2B5EF4-FFF2-40B4-BE49-F238E27FC236}">
                      <a16:creationId xmlns:a16="http://schemas.microsoft.com/office/drawing/2014/main" id="{03815D6A-C24E-D420-FDB5-8197289A9209}"/>
                    </a:ext>
                  </a:extLst>
                </p14:cNvPr>
                <p14:cNvContentPartPr/>
                <p14:nvPr/>
              </p14:nvContentPartPr>
              <p14:xfrm>
                <a:off x="6639193" y="6356062"/>
                <a:ext cx="101520" cy="191880"/>
              </p14:xfrm>
            </p:contentPart>
          </mc:Choice>
          <mc:Fallback xmlns="">
            <p:pic>
              <p:nvPicPr>
                <p:cNvPr id="14528" name="잉크 14527">
                  <a:extLst>
                    <a:ext uri="{FF2B5EF4-FFF2-40B4-BE49-F238E27FC236}">
                      <a16:creationId xmlns:a16="http://schemas.microsoft.com/office/drawing/2014/main" id="{03815D6A-C24E-D420-FDB5-8197289A9209}"/>
                    </a:ext>
                  </a:extLst>
                </p:cNvPr>
                <p:cNvPicPr/>
                <p:nvPr/>
              </p:nvPicPr>
              <p:blipFill>
                <a:blip r:embed="rId432"/>
                <a:stretch>
                  <a:fillRect/>
                </a:stretch>
              </p:blipFill>
              <p:spPr>
                <a:xfrm>
                  <a:off x="6630193" y="6347422"/>
                  <a:ext cx="11916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3">
              <p14:nvContentPartPr>
                <p14:cNvPr id="14529" name="잉크 14528">
                  <a:extLst>
                    <a:ext uri="{FF2B5EF4-FFF2-40B4-BE49-F238E27FC236}">
                      <a16:creationId xmlns:a16="http://schemas.microsoft.com/office/drawing/2014/main" id="{BB70E374-1B8A-AD5D-C5CA-780CB2AF9691}"/>
                    </a:ext>
                  </a:extLst>
                </p14:cNvPr>
                <p14:cNvContentPartPr/>
                <p14:nvPr/>
              </p14:nvContentPartPr>
              <p14:xfrm>
                <a:off x="6745033" y="6345262"/>
                <a:ext cx="154800" cy="74520"/>
              </p14:xfrm>
            </p:contentPart>
          </mc:Choice>
          <mc:Fallback xmlns="">
            <p:pic>
              <p:nvPicPr>
                <p:cNvPr id="14529" name="잉크 14528">
                  <a:extLst>
                    <a:ext uri="{FF2B5EF4-FFF2-40B4-BE49-F238E27FC236}">
                      <a16:creationId xmlns:a16="http://schemas.microsoft.com/office/drawing/2014/main" id="{BB70E374-1B8A-AD5D-C5CA-780CB2AF9691}"/>
                    </a:ext>
                  </a:extLst>
                </p:cNvPr>
                <p:cNvPicPr/>
                <p:nvPr/>
              </p:nvPicPr>
              <p:blipFill>
                <a:blip r:embed="rId434"/>
                <a:stretch>
                  <a:fillRect/>
                </a:stretch>
              </p:blipFill>
              <p:spPr>
                <a:xfrm>
                  <a:off x="6736033" y="6336262"/>
                  <a:ext cx="17244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5">
              <p14:nvContentPartPr>
                <p14:cNvPr id="14530" name="잉크 14529">
                  <a:extLst>
                    <a:ext uri="{FF2B5EF4-FFF2-40B4-BE49-F238E27FC236}">
                      <a16:creationId xmlns:a16="http://schemas.microsoft.com/office/drawing/2014/main" id="{FEAB740F-0639-CA7C-5A30-A4863152FF10}"/>
                    </a:ext>
                  </a:extLst>
                </p14:cNvPr>
                <p14:cNvContentPartPr/>
                <p14:nvPr/>
              </p14:nvContentPartPr>
              <p14:xfrm>
                <a:off x="6755833" y="6443542"/>
                <a:ext cx="106560" cy="14400"/>
              </p14:xfrm>
            </p:contentPart>
          </mc:Choice>
          <mc:Fallback xmlns="">
            <p:pic>
              <p:nvPicPr>
                <p:cNvPr id="14530" name="잉크 14529">
                  <a:extLst>
                    <a:ext uri="{FF2B5EF4-FFF2-40B4-BE49-F238E27FC236}">
                      <a16:creationId xmlns:a16="http://schemas.microsoft.com/office/drawing/2014/main" id="{FEAB740F-0639-CA7C-5A30-A4863152FF10}"/>
                    </a:ext>
                  </a:extLst>
                </p:cNvPr>
                <p:cNvPicPr/>
                <p:nvPr/>
              </p:nvPicPr>
              <p:blipFill>
                <a:blip r:embed="rId436"/>
                <a:stretch>
                  <a:fillRect/>
                </a:stretch>
              </p:blipFill>
              <p:spPr>
                <a:xfrm>
                  <a:off x="6747193" y="6434542"/>
                  <a:ext cx="12420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7">
              <p14:nvContentPartPr>
                <p14:cNvPr id="14531" name="잉크 14530">
                  <a:extLst>
                    <a:ext uri="{FF2B5EF4-FFF2-40B4-BE49-F238E27FC236}">
                      <a16:creationId xmlns:a16="http://schemas.microsoft.com/office/drawing/2014/main" id="{01372860-CF66-22DB-4293-FB89CAE46BAC}"/>
                    </a:ext>
                  </a:extLst>
                </p14:cNvPr>
                <p14:cNvContentPartPr/>
                <p14:nvPr/>
              </p14:nvContentPartPr>
              <p14:xfrm>
                <a:off x="6797233" y="6487462"/>
                <a:ext cx="109440" cy="65520"/>
              </p14:xfrm>
            </p:contentPart>
          </mc:Choice>
          <mc:Fallback xmlns="">
            <p:pic>
              <p:nvPicPr>
                <p:cNvPr id="14531" name="잉크 14530">
                  <a:extLst>
                    <a:ext uri="{FF2B5EF4-FFF2-40B4-BE49-F238E27FC236}">
                      <a16:creationId xmlns:a16="http://schemas.microsoft.com/office/drawing/2014/main" id="{01372860-CF66-22DB-4293-FB89CAE46BAC}"/>
                    </a:ext>
                  </a:extLst>
                </p:cNvPr>
                <p:cNvPicPr/>
                <p:nvPr/>
              </p:nvPicPr>
              <p:blipFill>
                <a:blip r:embed="rId438"/>
                <a:stretch>
                  <a:fillRect/>
                </a:stretch>
              </p:blipFill>
              <p:spPr>
                <a:xfrm>
                  <a:off x="6788593" y="6478462"/>
                  <a:ext cx="12708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9">
              <p14:nvContentPartPr>
                <p14:cNvPr id="14532" name="잉크 14531">
                  <a:extLst>
                    <a:ext uri="{FF2B5EF4-FFF2-40B4-BE49-F238E27FC236}">
                      <a16:creationId xmlns:a16="http://schemas.microsoft.com/office/drawing/2014/main" id="{A5E06F1D-FE38-A031-CD63-0826DD52E580}"/>
                    </a:ext>
                  </a:extLst>
                </p14:cNvPr>
                <p14:cNvContentPartPr/>
                <p14:nvPr/>
              </p14:nvContentPartPr>
              <p14:xfrm>
                <a:off x="6929713" y="6371542"/>
                <a:ext cx="101880" cy="141840"/>
              </p14:xfrm>
            </p:contentPart>
          </mc:Choice>
          <mc:Fallback xmlns="">
            <p:pic>
              <p:nvPicPr>
                <p:cNvPr id="14532" name="잉크 14531">
                  <a:extLst>
                    <a:ext uri="{FF2B5EF4-FFF2-40B4-BE49-F238E27FC236}">
                      <a16:creationId xmlns:a16="http://schemas.microsoft.com/office/drawing/2014/main" id="{A5E06F1D-FE38-A031-CD63-0826DD52E580}"/>
                    </a:ext>
                  </a:extLst>
                </p:cNvPr>
                <p:cNvPicPr/>
                <p:nvPr/>
              </p:nvPicPr>
              <p:blipFill>
                <a:blip r:embed="rId440"/>
                <a:stretch>
                  <a:fillRect/>
                </a:stretch>
              </p:blipFill>
              <p:spPr>
                <a:xfrm>
                  <a:off x="6921073" y="6362542"/>
                  <a:ext cx="11952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1">
              <p14:nvContentPartPr>
                <p14:cNvPr id="14533" name="잉크 14532">
                  <a:extLst>
                    <a:ext uri="{FF2B5EF4-FFF2-40B4-BE49-F238E27FC236}">
                      <a16:creationId xmlns:a16="http://schemas.microsoft.com/office/drawing/2014/main" id="{F741E2D9-06C8-5BE9-7136-02F8EF03AD2E}"/>
                    </a:ext>
                  </a:extLst>
                </p14:cNvPr>
                <p14:cNvContentPartPr/>
                <p14:nvPr/>
              </p14:nvContentPartPr>
              <p14:xfrm>
                <a:off x="7073353" y="6377302"/>
                <a:ext cx="109080" cy="156600"/>
              </p14:xfrm>
            </p:contentPart>
          </mc:Choice>
          <mc:Fallback xmlns="">
            <p:pic>
              <p:nvPicPr>
                <p:cNvPr id="14533" name="잉크 14532">
                  <a:extLst>
                    <a:ext uri="{FF2B5EF4-FFF2-40B4-BE49-F238E27FC236}">
                      <a16:creationId xmlns:a16="http://schemas.microsoft.com/office/drawing/2014/main" id="{F741E2D9-06C8-5BE9-7136-02F8EF03AD2E}"/>
                    </a:ext>
                  </a:extLst>
                </p:cNvPr>
                <p:cNvPicPr/>
                <p:nvPr/>
              </p:nvPicPr>
              <p:blipFill>
                <a:blip r:embed="rId442"/>
                <a:stretch>
                  <a:fillRect/>
                </a:stretch>
              </p:blipFill>
              <p:spPr>
                <a:xfrm>
                  <a:off x="7064353" y="6368662"/>
                  <a:ext cx="12672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3">
              <p14:nvContentPartPr>
                <p14:cNvPr id="14534" name="잉크 14533">
                  <a:extLst>
                    <a:ext uri="{FF2B5EF4-FFF2-40B4-BE49-F238E27FC236}">
                      <a16:creationId xmlns:a16="http://schemas.microsoft.com/office/drawing/2014/main" id="{A33BB772-BC54-BE95-E70C-910C0DF97B89}"/>
                    </a:ext>
                  </a:extLst>
                </p14:cNvPr>
                <p14:cNvContentPartPr/>
                <p14:nvPr/>
              </p14:nvContentPartPr>
              <p14:xfrm>
                <a:off x="7149313" y="6407902"/>
                <a:ext cx="69480" cy="159840"/>
              </p14:xfrm>
            </p:contentPart>
          </mc:Choice>
          <mc:Fallback xmlns="">
            <p:pic>
              <p:nvPicPr>
                <p:cNvPr id="14534" name="잉크 14533">
                  <a:extLst>
                    <a:ext uri="{FF2B5EF4-FFF2-40B4-BE49-F238E27FC236}">
                      <a16:creationId xmlns:a16="http://schemas.microsoft.com/office/drawing/2014/main" id="{A33BB772-BC54-BE95-E70C-910C0DF97B89}"/>
                    </a:ext>
                  </a:extLst>
                </p:cNvPr>
                <p:cNvPicPr/>
                <p:nvPr/>
              </p:nvPicPr>
              <p:blipFill>
                <a:blip r:embed="rId444"/>
                <a:stretch>
                  <a:fillRect/>
                </a:stretch>
              </p:blipFill>
              <p:spPr>
                <a:xfrm>
                  <a:off x="7140673" y="6398902"/>
                  <a:ext cx="8712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5">
              <p14:nvContentPartPr>
                <p14:cNvPr id="14535" name="잉크 14534">
                  <a:extLst>
                    <a:ext uri="{FF2B5EF4-FFF2-40B4-BE49-F238E27FC236}">
                      <a16:creationId xmlns:a16="http://schemas.microsoft.com/office/drawing/2014/main" id="{FFC49DF4-5076-396A-C0E0-598D4A9A3EE3}"/>
                    </a:ext>
                  </a:extLst>
                </p14:cNvPr>
                <p14:cNvContentPartPr/>
                <p14:nvPr/>
              </p14:nvContentPartPr>
              <p14:xfrm>
                <a:off x="7427953" y="6371182"/>
                <a:ext cx="72000" cy="103320"/>
              </p14:xfrm>
            </p:contentPart>
          </mc:Choice>
          <mc:Fallback xmlns="">
            <p:pic>
              <p:nvPicPr>
                <p:cNvPr id="14535" name="잉크 14534">
                  <a:extLst>
                    <a:ext uri="{FF2B5EF4-FFF2-40B4-BE49-F238E27FC236}">
                      <a16:creationId xmlns:a16="http://schemas.microsoft.com/office/drawing/2014/main" id="{FFC49DF4-5076-396A-C0E0-598D4A9A3EE3}"/>
                    </a:ext>
                  </a:extLst>
                </p:cNvPr>
                <p:cNvPicPr/>
                <p:nvPr/>
              </p:nvPicPr>
              <p:blipFill>
                <a:blip r:embed="rId446"/>
                <a:stretch>
                  <a:fillRect/>
                </a:stretch>
              </p:blipFill>
              <p:spPr>
                <a:xfrm>
                  <a:off x="7418953" y="6362182"/>
                  <a:ext cx="8964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7">
              <p14:nvContentPartPr>
                <p14:cNvPr id="14536" name="잉크 14535">
                  <a:extLst>
                    <a:ext uri="{FF2B5EF4-FFF2-40B4-BE49-F238E27FC236}">
                      <a16:creationId xmlns:a16="http://schemas.microsoft.com/office/drawing/2014/main" id="{CC61D74E-CBCE-A648-C00C-2F497924A00A}"/>
                    </a:ext>
                  </a:extLst>
                </p14:cNvPr>
                <p14:cNvContentPartPr/>
                <p14:nvPr/>
              </p14:nvContentPartPr>
              <p14:xfrm>
                <a:off x="7494193" y="6352462"/>
                <a:ext cx="18000" cy="128520"/>
              </p14:xfrm>
            </p:contentPart>
          </mc:Choice>
          <mc:Fallback xmlns="">
            <p:pic>
              <p:nvPicPr>
                <p:cNvPr id="14536" name="잉크 14535">
                  <a:extLst>
                    <a:ext uri="{FF2B5EF4-FFF2-40B4-BE49-F238E27FC236}">
                      <a16:creationId xmlns:a16="http://schemas.microsoft.com/office/drawing/2014/main" id="{CC61D74E-CBCE-A648-C00C-2F497924A00A}"/>
                    </a:ext>
                  </a:extLst>
                </p:cNvPr>
                <p:cNvPicPr/>
                <p:nvPr/>
              </p:nvPicPr>
              <p:blipFill>
                <a:blip r:embed="rId448"/>
                <a:stretch>
                  <a:fillRect/>
                </a:stretch>
              </p:blipFill>
              <p:spPr>
                <a:xfrm>
                  <a:off x="7485193" y="6343822"/>
                  <a:ext cx="3564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9">
              <p14:nvContentPartPr>
                <p14:cNvPr id="14537" name="잉크 14536">
                  <a:extLst>
                    <a:ext uri="{FF2B5EF4-FFF2-40B4-BE49-F238E27FC236}">
                      <a16:creationId xmlns:a16="http://schemas.microsoft.com/office/drawing/2014/main" id="{C7E83CFC-A0B7-60F4-C3D4-F0F1608AC0AF}"/>
                    </a:ext>
                  </a:extLst>
                </p14:cNvPr>
                <p14:cNvContentPartPr/>
                <p14:nvPr/>
              </p14:nvContentPartPr>
              <p14:xfrm>
                <a:off x="7436593" y="6499702"/>
                <a:ext cx="110520" cy="72360"/>
              </p14:xfrm>
            </p:contentPart>
          </mc:Choice>
          <mc:Fallback xmlns="">
            <p:pic>
              <p:nvPicPr>
                <p:cNvPr id="14537" name="잉크 14536">
                  <a:extLst>
                    <a:ext uri="{FF2B5EF4-FFF2-40B4-BE49-F238E27FC236}">
                      <a16:creationId xmlns:a16="http://schemas.microsoft.com/office/drawing/2014/main" id="{C7E83CFC-A0B7-60F4-C3D4-F0F1608AC0AF}"/>
                    </a:ext>
                  </a:extLst>
                </p:cNvPr>
                <p:cNvPicPr/>
                <p:nvPr/>
              </p:nvPicPr>
              <p:blipFill>
                <a:blip r:embed="rId450"/>
                <a:stretch>
                  <a:fillRect/>
                </a:stretch>
              </p:blipFill>
              <p:spPr>
                <a:xfrm>
                  <a:off x="7427953" y="6490702"/>
                  <a:ext cx="128160" cy="90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406" name="그룹 14405">
            <a:extLst>
              <a:ext uri="{FF2B5EF4-FFF2-40B4-BE49-F238E27FC236}">
                <a16:creationId xmlns:a16="http://schemas.microsoft.com/office/drawing/2014/main" id="{F09BC68C-1BA2-36E8-F24A-7D6EE41B251E}"/>
              </a:ext>
            </a:extLst>
          </p:cNvPr>
          <p:cNvGrpSpPr/>
          <p:nvPr/>
        </p:nvGrpSpPr>
        <p:grpSpPr>
          <a:xfrm>
            <a:off x="7527826" y="6374571"/>
            <a:ext cx="1037880" cy="224280"/>
            <a:chOff x="7527826" y="6374571"/>
            <a:chExt cx="1037880" cy="224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51">
              <p14:nvContentPartPr>
                <p14:cNvPr id="49" name="잉크 48">
                  <a:extLst>
                    <a:ext uri="{FF2B5EF4-FFF2-40B4-BE49-F238E27FC236}">
                      <a16:creationId xmlns:a16="http://schemas.microsoft.com/office/drawing/2014/main" id="{1AB08C5C-B111-767E-7B3E-7A83F925138A}"/>
                    </a:ext>
                  </a:extLst>
                </p14:cNvPr>
                <p14:cNvContentPartPr/>
                <p14:nvPr/>
              </p14:nvContentPartPr>
              <p14:xfrm>
                <a:off x="7527826" y="6513531"/>
                <a:ext cx="90720" cy="85320"/>
              </p14:xfrm>
            </p:contentPart>
          </mc:Choice>
          <mc:Fallback>
            <p:pic>
              <p:nvPicPr>
                <p:cNvPr id="49" name="잉크 48">
                  <a:extLst>
                    <a:ext uri="{FF2B5EF4-FFF2-40B4-BE49-F238E27FC236}">
                      <a16:creationId xmlns:a16="http://schemas.microsoft.com/office/drawing/2014/main" id="{1AB08C5C-B111-767E-7B3E-7A83F925138A}"/>
                    </a:ext>
                  </a:extLst>
                </p:cNvPr>
                <p:cNvPicPr/>
                <p:nvPr/>
              </p:nvPicPr>
              <p:blipFill>
                <a:blip r:embed="rId452"/>
                <a:stretch>
                  <a:fillRect/>
                </a:stretch>
              </p:blipFill>
              <p:spPr>
                <a:xfrm>
                  <a:off x="7518826" y="6504531"/>
                  <a:ext cx="10836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3">
              <p14:nvContentPartPr>
                <p14:cNvPr id="55" name="잉크 54">
                  <a:extLst>
                    <a:ext uri="{FF2B5EF4-FFF2-40B4-BE49-F238E27FC236}">
                      <a16:creationId xmlns:a16="http://schemas.microsoft.com/office/drawing/2014/main" id="{4ACA7113-779F-4FD7-1D95-A435F353A585}"/>
                    </a:ext>
                  </a:extLst>
                </p14:cNvPr>
                <p14:cNvContentPartPr/>
                <p14:nvPr/>
              </p14:nvContentPartPr>
              <p14:xfrm>
                <a:off x="7667506" y="6391851"/>
                <a:ext cx="87120" cy="128160"/>
              </p14:xfrm>
            </p:contentPart>
          </mc:Choice>
          <mc:Fallback>
            <p:pic>
              <p:nvPicPr>
                <p:cNvPr id="55" name="잉크 54">
                  <a:extLst>
                    <a:ext uri="{FF2B5EF4-FFF2-40B4-BE49-F238E27FC236}">
                      <a16:creationId xmlns:a16="http://schemas.microsoft.com/office/drawing/2014/main" id="{4ACA7113-779F-4FD7-1D95-A435F353A585}"/>
                    </a:ext>
                  </a:extLst>
                </p:cNvPr>
                <p:cNvPicPr/>
                <p:nvPr/>
              </p:nvPicPr>
              <p:blipFill>
                <a:blip r:embed="rId454"/>
                <a:stretch>
                  <a:fillRect/>
                </a:stretch>
              </p:blipFill>
              <p:spPr>
                <a:xfrm>
                  <a:off x="7658506" y="6382851"/>
                  <a:ext cx="1047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5">
              <p14:nvContentPartPr>
                <p14:cNvPr id="14348" name="잉크 14347">
                  <a:extLst>
                    <a:ext uri="{FF2B5EF4-FFF2-40B4-BE49-F238E27FC236}">
                      <a16:creationId xmlns:a16="http://schemas.microsoft.com/office/drawing/2014/main" id="{BE0B501F-AB5A-8845-6978-426D807F7428}"/>
                    </a:ext>
                  </a:extLst>
                </p14:cNvPr>
                <p14:cNvContentPartPr/>
                <p14:nvPr/>
              </p14:nvContentPartPr>
              <p14:xfrm>
                <a:off x="7730146" y="6419571"/>
                <a:ext cx="66240" cy="74520"/>
              </p14:xfrm>
            </p:contentPart>
          </mc:Choice>
          <mc:Fallback>
            <p:pic>
              <p:nvPicPr>
                <p:cNvPr id="14348" name="잉크 14347">
                  <a:extLst>
                    <a:ext uri="{FF2B5EF4-FFF2-40B4-BE49-F238E27FC236}">
                      <a16:creationId xmlns:a16="http://schemas.microsoft.com/office/drawing/2014/main" id="{BE0B501F-AB5A-8845-6978-426D807F7428}"/>
                    </a:ext>
                  </a:extLst>
                </p:cNvPr>
                <p:cNvPicPr/>
                <p:nvPr/>
              </p:nvPicPr>
              <p:blipFill>
                <a:blip r:embed="rId456"/>
                <a:stretch>
                  <a:fillRect/>
                </a:stretch>
              </p:blipFill>
              <p:spPr>
                <a:xfrm>
                  <a:off x="7721146" y="6410571"/>
                  <a:ext cx="8388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7">
              <p14:nvContentPartPr>
                <p14:cNvPr id="14358" name="잉크 14357">
                  <a:extLst>
                    <a:ext uri="{FF2B5EF4-FFF2-40B4-BE49-F238E27FC236}">
                      <a16:creationId xmlns:a16="http://schemas.microsoft.com/office/drawing/2014/main" id="{2C5FBC8A-CF95-984D-B909-702023468599}"/>
                    </a:ext>
                  </a:extLst>
                </p14:cNvPr>
                <p14:cNvContentPartPr/>
                <p14:nvPr/>
              </p14:nvContentPartPr>
              <p14:xfrm>
                <a:off x="7734106" y="6538731"/>
                <a:ext cx="81720" cy="6120"/>
              </p14:xfrm>
            </p:contentPart>
          </mc:Choice>
          <mc:Fallback>
            <p:pic>
              <p:nvPicPr>
                <p:cNvPr id="14358" name="잉크 14357">
                  <a:extLst>
                    <a:ext uri="{FF2B5EF4-FFF2-40B4-BE49-F238E27FC236}">
                      <a16:creationId xmlns:a16="http://schemas.microsoft.com/office/drawing/2014/main" id="{2C5FBC8A-CF95-984D-B909-702023468599}"/>
                    </a:ext>
                  </a:extLst>
                </p:cNvPr>
                <p:cNvPicPr/>
                <p:nvPr/>
              </p:nvPicPr>
              <p:blipFill>
                <a:blip r:embed="rId458"/>
                <a:stretch>
                  <a:fillRect/>
                </a:stretch>
              </p:blipFill>
              <p:spPr>
                <a:xfrm>
                  <a:off x="7725106" y="6529731"/>
                  <a:ext cx="9936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9">
              <p14:nvContentPartPr>
                <p14:cNvPr id="14362" name="잉크 14361">
                  <a:extLst>
                    <a:ext uri="{FF2B5EF4-FFF2-40B4-BE49-F238E27FC236}">
                      <a16:creationId xmlns:a16="http://schemas.microsoft.com/office/drawing/2014/main" id="{0FFECF4C-BD04-1B98-70F4-337CEE793C02}"/>
                    </a:ext>
                  </a:extLst>
                </p14:cNvPr>
                <p14:cNvContentPartPr/>
                <p14:nvPr/>
              </p14:nvContentPartPr>
              <p14:xfrm>
                <a:off x="7892506" y="6385731"/>
                <a:ext cx="195120" cy="124560"/>
              </p14:xfrm>
            </p:contentPart>
          </mc:Choice>
          <mc:Fallback>
            <p:pic>
              <p:nvPicPr>
                <p:cNvPr id="14362" name="잉크 14361">
                  <a:extLst>
                    <a:ext uri="{FF2B5EF4-FFF2-40B4-BE49-F238E27FC236}">
                      <a16:creationId xmlns:a16="http://schemas.microsoft.com/office/drawing/2014/main" id="{0FFECF4C-BD04-1B98-70F4-337CEE793C02}"/>
                    </a:ext>
                  </a:extLst>
                </p:cNvPr>
                <p:cNvPicPr/>
                <p:nvPr/>
              </p:nvPicPr>
              <p:blipFill>
                <a:blip r:embed="rId460"/>
                <a:stretch>
                  <a:fillRect/>
                </a:stretch>
              </p:blipFill>
              <p:spPr>
                <a:xfrm>
                  <a:off x="7883866" y="6376731"/>
                  <a:ext cx="21276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1">
              <p14:nvContentPartPr>
                <p14:cNvPr id="14394" name="잉크 14393">
                  <a:extLst>
                    <a:ext uri="{FF2B5EF4-FFF2-40B4-BE49-F238E27FC236}">
                      <a16:creationId xmlns:a16="http://schemas.microsoft.com/office/drawing/2014/main" id="{2645F2AC-781D-9A07-C65C-863FA9C0F3B0}"/>
                    </a:ext>
                  </a:extLst>
                </p14:cNvPr>
                <p14:cNvContentPartPr/>
                <p14:nvPr/>
              </p14:nvContentPartPr>
              <p14:xfrm>
                <a:off x="8028586" y="6469251"/>
                <a:ext cx="93600" cy="75960"/>
              </p14:xfrm>
            </p:contentPart>
          </mc:Choice>
          <mc:Fallback>
            <p:pic>
              <p:nvPicPr>
                <p:cNvPr id="14394" name="잉크 14393">
                  <a:extLst>
                    <a:ext uri="{FF2B5EF4-FFF2-40B4-BE49-F238E27FC236}">
                      <a16:creationId xmlns:a16="http://schemas.microsoft.com/office/drawing/2014/main" id="{2645F2AC-781D-9A07-C65C-863FA9C0F3B0}"/>
                    </a:ext>
                  </a:extLst>
                </p:cNvPr>
                <p:cNvPicPr/>
                <p:nvPr/>
              </p:nvPicPr>
              <p:blipFill>
                <a:blip r:embed="rId462"/>
                <a:stretch>
                  <a:fillRect/>
                </a:stretch>
              </p:blipFill>
              <p:spPr>
                <a:xfrm>
                  <a:off x="8019586" y="6460611"/>
                  <a:ext cx="11124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3">
              <p14:nvContentPartPr>
                <p14:cNvPr id="14395" name="잉크 14394">
                  <a:extLst>
                    <a:ext uri="{FF2B5EF4-FFF2-40B4-BE49-F238E27FC236}">
                      <a16:creationId xmlns:a16="http://schemas.microsoft.com/office/drawing/2014/main" id="{2A824D51-D7A4-8DA5-0F73-2E297AB0AF70}"/>
                    </a:ext>
                  </a:extLst>
                </p14:cNvPr>
                <p14:cNvContentPartPr/>
                <p14:nvPr/>
              </p14:nvContentPartPr>
              <p14:xfrm>
                <a:off x="8101306" y="6395091"/>
                <a:ext cx="205920" cy="155880"/>
              </p14:xfrm>
            </p:contentPart>
          </mc:Choice>
          <mc:Fallback>
            <p:pic>
              <p:nvPicPr>
                <p:cNvPr id="14395" name="잉크 14394">
                  <a:extLst>
                    <a:ext uri="{FF2B5EF4-FFF2-40B4-BE49-F238E27FC236}">
                      <a16:creationId xmlns:a16="http://schemas.microsoft.com/office/drawing/2014/main" id="{2A824D51-D7A4-8DA5-0F73-2E297AB0AF70}"/>
                    </a:ext>
                  </a:extLst>
                </p:cNvPr>
                <p:cNvPicPr/>
                <p:nvPr/>
              </p:nvPicPr>
              <p:blipFill>
                <a:blip r:embed="rId464"/>
                <a:stretch>
                  <a:fillRect/>
                </a:stretch>
              </p:blipFill>
              <p:spPr>
                <a:xfrm>
                  <a:off x="8092666" y="6386091"/>
                  <a:ext cx="22356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5">
              <p14:nvContentPartPr>
                <p14:cNvPr id="14396" name="잉크 14395">
                  <a:extLst>
                    <a:ext uri="{FF2B5EF4-FFF2-40B4-BE49-F238E27FC236}">
                      <a16:creationId xmlns:a16="http://schemas.microsoft.com/office/drawing/2014/main" id="{893AD010-999B-72D2-71B7-9DBC19BCED8F}"/>
                    </a:ext>
                  </a:extLst>
                </p14:cNvPr>
                <p14:cNvContentPartPr/>
                <p14:nvPr/>
              </p14:nvContentPartPr>
              <p14:xfrm>
                <a:off x="8294986" y="6374571"/>
                <a:ext cx="162720" cy="172800"/>
              </p14:xfrm>
            </p:contentPart>
          </mc:Choice>
          <mc:Fallback>
            <p:pic>
              <p:nvPicPr>
                <p:cNvPr id="14396" name="잉크 14395">
                  <a:extLst>
                    <a:ext uri="{FF2B5EF4-FFF2-40B4-BE49-F238E27FC236}">
                      <a16:creationId xmlns:a16="http://schemas.microsoft.com/office/drawing/2014/main" id="{893AD010-999B-72D2-71B7-9DBC19BCED8F}"/>
                    </a:ext>
                  </a:extLst>
                </p:cNvPr>
                <p:cNvPicPr/>
                <p:nvPr/>
              </p:nvPicPr>
              <p:blipFill>
                <a:blip r:embed="rId466"/>
                <a:stretch>
                  <a:fillRect/>
                </a:stretch>
              </p:blipFill>
              <p:spPr>
                <a:xfrm>
                  <a:off x="8286346" y="6365571"/>
                  <a:ext cx="18036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7">
              <p14:nvContentPartPr>
                <p14:cNvPr id="14405" name="잉크 14404">
                  <a:extLst>
                    <a:ext uri="{FF2B5EF4-FFF2-40B4-BE49-F238E27FC236}">
                      <a16:creationId xmlns:a16="http://schemas.microsoft.com/office/drawing/2014/main" id="{470629D3-4AF2-F61F-F4ED-8F62DB44037C}"/>
                    </a:ext>
                  </a:extLst>
                </p14:cNvPr>
                <p14:cNvContentPartPr/>
                <p14:nvPr/>
              </p14:nvContentPartPr>
              <p14:xfrm>
                <a:off x="8560666" y="6541251"/>
                <a:ext cx="5040" cy="2160"/>
              </p14:xfrm>
            </p:contentPart>
          </mc:Choice>
          <mc:Fallback>
            <p:pic>
              <p:nvPicPr>
                <p:cNvPr id="14405" name="잉크 14404">
                  <a:extLst>
                    <a:ext uri="{FF2B5EF4-FFF2-40B4-BE49-F238E27FC236}">
                      <a16:creationId xmlns:a16="http://schemas.microsoft.com/office/drawing/2014/main" id="{470629D3-4AF2-F61F-F4ED-8F62DB44037C}"/>
                    </a:ext>
                  </a:extLst>
                </p:cNvPr>
                <p:cNvPicPr/>
                <p:nvPr/>
              </p:nvPicPr>
              <p:blipFill>
                <a:blip r:embed="rId468"/>
                <a:stretch>
                  <a:fillRect/>
                </a:stretch>
              </p:blipFill>
              <p:spPr>
                <a:xfrm>
                  <a:off x="8551666" y="6532611"/>
                  <a:ext cx="22680" cy="1980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메시지 버퍼의 크기와 파이프의 크기 </a:t>
            </a:r>
          </a:p>
        </p:txBody>
      </p:sp>
      <p:sp>
        <p:nvSpPr>
          <p:cNvPr id="15363" name="내용 개체 틀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파이프를 통해 전달하는 메시지의 크기</a:t>
            </a:r>
            <a:r>
              <a:rPr lang="en-US" altLang="ko-KR"/>
              <a:t>(</a:t>
            </a:r>
            <a:r>
              <a:rPr lang="ko-KR" altLang="en-US"/>
              <a:t>길이</a:t>
            </a:r>
            <a:r>
              <a:rPr lang="en-US" altLang="ko-KR"/>
              <a:t>)</a:t>
            </a:r>
          </a:p>
          <a:p>
            <a:pPr lvl="1"/>
            <a:r>
              <a:rPr lang="ko-KR" altLang="en-US"/>
              <a:t>고정적 </a:t>
            </a:r>
            <a:r>
              <a:rPr lang="en-US" altLang="ko-KR"/>
              <a:t>or </a:t>
            </a:r>
            <a:r>
              <a:rPr lang="ko-KR" altLang="en-US"/>
              <a:t>가변적</a:t>
            </a:r>
            <a:endParaRPr lang="en-US" altLang="ko-KR"/>
          </a:p>
          <a:p>
            <a:r>
              <a:rPr lang="ko-KR" altLang="en-US"/>
              <a:t>파이프로 메시지를 쓰거나 파이프로부터 읽을 때</a:t>
            </a:r>
          </a:p>
          <a:p>
            <a:pPr lvl="1"/>
            <a:r>
              <a:rPr lang="ko-KR" altLang="en-US"/>
              <a:t>메시지의 실제 크기로 다룰 경우</a:t>
            </a:r>
          </a:p>
          <a:p>
            <a:pPr lvl="2"/>
            <a:r>
              <a:rPr lang="ko-KR" altLang="en-US"/>
              <a:t>가변적인 크기의 실제 메시지 내용만큼만 파이프에 쓰기 때문에 파이프의 최대 크기만큼 효율적으로 사용 가능</a:t>
            </a:r>
            <a:endParaRPr lang="en-US" altLang="ko-KR"/>
          </a:p>
          <a:p>
            <a:pPr lvl="2"/>
            <a:r>
              <a:rPr lang="ko-KR" altLang="en-US"/>
              <a:t>송신 측이 보낸 메시지의 실제 크기를 수신 측에서 일일이 확인 어려움</a:t>
            </a:r>
            <a:endParaRPr lang="en-US" altLang="ko-KR"/>
          </a:p>
          <a:p>
            <a:pPr lvl="1"/>
            <a:r>
              <a:rPr lang="ko-KR" altLang="en-US"/>
              <a:t>버퍼의 고정된 크기로 다룰 경우 </a:t>
            </a:r>
            <a:r>
              <a:rPr lang="en-US" altLang="ko-KR"/>
              <a:t>(</a:t>
            </a:r>
            <a:r>
              <a:rPr lang="ko-KR" altLang="en-US"/>
              <a:t>메시지의 실제 크기는 상관하지 않음</a:t>
            </a:r>
            <a:r>
              <a:rPr lang="en-US" altLang="ko-KR"/>
              <a:t>)</a:t>
            </a:r>
          </a:p>
          <a:p>
            <a:pPr lvl="2"/>
            <a:r>
              <a:rPr lang="ko-KR" altLang="en-US"/>
              <a:t>길이가 짧은 메시지일 경우 낭비되는 공간이 많아 비 효율적</a:t>
            </a:r>
            <a:endParaRPr lang="en-US" altLang="ko-KR"/>
          </a:p>
          <a:p>
            <a:pPr lvl="2"/>
            <a:r>
              <a:rPr lang="ko-KR" altLang="en-US"/>
              <a:t>송신 측과 수신 측에서 전달되는 메시지의 크기 미리 약속 가능</a:t>
            </a:r>
            <a:endParaRPr lang="en-US" altLang="ko-KR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잉크 1">
                <a:extLst>
                  <a:ext uri="{FF2B5EF4-FFF2-40B4-BE49-F238E27FC236}">
                    <a16:creationId xmlns:a16="http://schemas.microsoft.com/office/drawing/2014/main" id="{7D8ACF35-E234-74AF-AED2-F79E91D9BE97}"/>
                  </a:ext>
                </a:extLst>
              </p14:cNvPr>
              <p14:cNvContentPartPr/>
              <p14:nvPr/>
            </p14:nvContentPartPr>
            <p14:xfrm>
              <a:off x="736860" y="1878891"/>
              <a:ext cx="524520" cy="10800"/>
            </p14:xfrm>
          </p:contentPart>
        </mc:Choice>
        <mc:Fallback>
          <p:pic>
            <p:nvPicPr>
              <p:cNvPr id="2" name="잉크 1">
                <a:extLst>
                  <a:ext uri="{FF2B5EF4-FFF2-40B4-BE49-F238E27FC236}">
                    <a16:creationId xmlns:a16="http://schemas.microsoft.com/office/drawing/2014/main" id="{7D8ACF35-E234-74AF-AED2-F79E91D9BE9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27860" y="1870251"/>
                <a:ext cx="54216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잉크 2">
                <a:extLst>
                  <a:ext uri="{FF2B5EF4-FFF2-40B4-BE49-F238E27FC236}">
                    <a16:creationId xmlns:a16="http://schemas.microsoft.com/office/drawing/2014/main" id="{B809EFFF-5B0B-3416-9041-61B3A6492D2F}"/>
                  </a:ext>
                </a:extLst>
              </p14:cNvPr>
              <p14:cNvContentPartPr/>
              <p14:nvPr/>
            </p14:nvContentPartPr>
            <p14:xfrm>
              <a:off x="1955820" y="1806891"/>
              <a:ext cx="570960" cy="61560"/>
            </p14:xfrm>
          </p:contentPart>
        </mc:Choice>
        <mc:Fallback>
          <p:pic>
            <p:nvPicPr>
              <p:cNvPr id="3" name="잉크 2">
                <a:extLst>
                  <a:ext uri="{FF2B5EF4-FFF2-40B4-BE49-F238E27FC236}">
                    <a16:creationId xmlns:a16="http://schemas.microsoft.com/office/drawing/2014/main" id="{B809EFFF-5B0B-3416-9041-61B3A6492D2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46820" y="1798251"/>
                <a:ext cx="588600" cy="7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7D1DA64D-2DB0-ED0C-8B80-6673D2071AAE}"/>
                  </a:ext>
                </a:extLst>
              </p14:cNvPr>
              <p14:cNvContentPartPr/>
              <p14:nvPr/>
            </p14:nvContentPartPr>
            <p14:xfrm>
              <a:off x="2709300" y="3055371"/>
              <a:ext cx="2018520" cy="46080"/>
            </p14:xfrm>
          </p:contentPart>
        </mc:Choice>
        <mc:Fallback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7D1DA64D-2DB0-ED0C-8B80-6673D2071AA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700300" y="3046371"/>
                <a:ext cx="2036160" cy="6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6923F4E7-B916-BA48-BB31-4BA7B0D1A764}"/>
                  </a:ext>
                </a:extLst>
              </p14:cNvPr>
              <p14:cNvContentPartPr/>
              <p14:nvPr/>
            </p14:nvContentPartPr>
            <p14:xfrm>
              <a:off x="2002980" y="3284331"/>
              <a:ext cx="587520" cy="54000"/>
            </p14:xfrm>
          </p:contentPart>
        </mc:Choice>
        <mc:Fallback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6923F4E7-B916-BA48-BB31-4BA7B0D1A76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994340" y="3275331"/>
                <a:ext cx="605160" cy="71640"/>
              </a:xfrm>
              <a:prstGeom prst="rect">
                <a:avLst/>
              </a:prstGeom>
            </p:spPr>
          </p:pic>
        </mc:Fallback>
      </mc:AlternateContent>
      <p:grpSp>
        <p:nvGrpSpPr>
          <p:cNvPr id="13" name="그룹 12">
            <a:extLst>
              <a:ext uri="{FF2B5EF4-FFF2-40B4-BE49-F238E27FC236}">
                <a16:creationId xmlns:a16="http://schemas.microsoft.com/office/drawing/2014/main" id="{6D607105-18FC-B016-DAB0-B7216292226B}"/>
              </a:ext>
            </a:extLst>
          </p:cNvPr>
          <p:cNvGrpSpPr/>
          <p:nvPr/>
        </p:nvGrpSpPr>
        <p:grpSpPr>
          <a:xfrm>
            <a:off x="4353780" y="2439411"/>
            <a:ext cx="419040" cy="340560"/>
            <a:chOff x="4353780" y="2439411"/>
            <a:chExt cx="419040" cy="340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" name="잉크 5">
                  <a:extLst>
                    <a:ext uri="{FF2B5EF4-FFF2-40B4-BE49-F238E27FC236}">
                      <a16:creationId xmlns:a16="http://schemas.microsoft.com/office/drawing/2014/main" id="{CC8DF2F7-35CF-24D1-4E56-3F550397C860}"/>
                    </a:ext>
                  </a:extLst>
                </p14:cNvPr>
                <p14:cNvContentPartPr/>
                <p14:nvPr/>
              </p14:nvContentPartPr>
              <p14:xfrm>
                <a:off x="4353780" y="2439411"/>
                <a:ext cx="122760" cy="183960"/>
              </p14:xfrm>
            </p:contentPart>
          </mc:Choice>
          <mc:Fallback>
            <p:pic>
              <p:nvPicPr>
                <p:cNvPr id="6" name="잉크 5">
                  <a:extLst>
                    <a:ext uri="{FF2B5EF4-FFF2-40B4-BE49-F238E27FC236}">
                      <a16:creationId xmlns:a16="http://schemas.microsoft.com/office/drawing/2014/main" id="{CC8DF2F7-35CF-24D1-4E56-3F550397C860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344780" y="2430771"/>
                  <a:ext cx="14040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B6FCC964-E30C-5503-FE1B-50515D97AB9B}"/>
                    </a:ext>
                  </a:extLst>
                </p14:cNvPr>
                <p14:cNvContentPartPr/>
                <p14:nvPr/>
              </p14:nvContentPartPr>
              <p14:xfrm>
                <a:off x="4365660" y="2520411"/>
                <a:ext cx="106200" cy="12960"/>
              </p14:xfrm>
            </p:contentPart>
          </mc:Choice>
          <mc:Fallback>
            <p:pic>
              <p:nvPicPr>
                <p:cNvPr id="7" name="잉크 6">
                  <a:extLst>
                    <a:ext uri="{FF2B5EF4-FFF2-40B4-BE49-F238E27FC236}">
                      <a16:creationId xmlns:a16="http://schemas.microsoft.com/office/drawing/2014/main" id="{B6FCC964-E30C-5503-FE1B-50515D97AB9B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356660" y="2511771"/>
                  <a:ext cx="12384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9E9C3DEB-BAF1-2BD4-CC5B-461943009762}"/>
                    </a:ext>
                  </a:extLst>
                </p14:cNvPr>
                <p14:cNvContentPartPr/>
                <p14:nvPr/>
              </p14:nvContentPartPr>
              <p14:xfrm>
                <a:off x="4391940" y="2593851"/>
                <a:ext cx="81720" cy="186120"/>
              </p14:xfrm>
            </p:contentPart>
          </mc:Choice>
          <mc:Fallback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9E9C3DEB-BAF1-2BD4-CC5B-461943009762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382940" y="2585211"/>
                  <a:ext cx="9936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02C60130-C471-8F63-1458-B0E61473E8E5}"/>
                    </a:ext>
                  </a:extLst>
                </p14:cNvPr>
                <p14:cNvContentPartPr/>
                <p14:nvPr/>
              </p14:nvContentPartPr>
              <p14:xfrm>
                <a:off x="4520460" y="2504571"/>
                <a:ext cx="102960" cy="111960"/>
              </p14:xfrm>
            </p:contentPart>
          </mc:Choice>
          <mc:Fallback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02C60130-C471-8F63-1458-B0E61473E8E5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511820" y="2495571"/>
                  <a:ext cx="12060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6EAB39EA-B6DE-3E8D-6A73-E3526E58B0D5}"/>
                    </a:ext>
                  </a:extLst>
                </p14:cNvPr>
                <p14:cNvContentPartPr/>
                <p14:nvPr/>
              </p14:nvContentPartPr>
              <p14:xfrm>
                <a:off x="4619100" y="2499171"/>
                <a:ext cx="86760" cy="94680"/>
              </p14:xfrm>
            </p:contentPart>
          </mc:Choice>
          <mc:Fallback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6EAB39EA-B6DE-3E8D-6A73-E3526E58B0D5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610100" y="2490531"/>
                  <a:ext cx="10440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B45E4022-61B9-282A-BCDE-FA46008205A0}"/>
                    </a:ext>
                  </a:extLst>
                </p14:cNvPr>
                <p14:cNvContentPartPr/>
                <p14:nvPr/>
              </p14:nvContentPartPr>
              <p14:xfrm>
                <a:off x="4602180" y="2607891"/>
                <a:ext cx="90720" cy="112680"/>
              </p14:xfrm>
            </p:contentPart>
          </mc:Choice>
          <mc:Fallback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B45E4022-61B9-282A-BCDE-FA46008205A0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593540" y="2598891"/>
                  <a:ext cx="10836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9C00CB4B-A170-79BF-104F-3E7DE4F5F854}"/>
                    </a:ext>
                  </a:extLst>
                </p14:cNvPr>
                <p14:cNvContentPartPr/>
                <p14:nvPr/>
              </p14:nvContentPartPr>
              <p14:xfrm>
                <a:off x="4768860" y="2671971"/>
                <a:ext cx="3960" cy="84600"/>
              </p14:xfrm>
            </p:contentPart>
          </mc:Choice>
          <mc:Fallback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9C00CB4B-A170-79BF-104F-3E7DE4F5F854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760220" y="2663331"/>
                  <a:ext cx="21600" cy="102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A3A71BA9-2649-E865-6DFA-E40F5E7BD902}"/>
              </a:ext>
            </a:extLst>
          </p:cNvPr>
          <p:cNvGrpSpPr/>
          <p:nvPr/>
        </p:nvGrpSpPr>
        <p:grpSpPr>
          <a:xfrm>
            <a:off x="4895580" y="2450931"/>
            <a:ext cx="2014920" cy="302040"/>
            <a:chOff x="4895580" y="2450931"/>
            <a:chExt cx="2014920" cy="302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6DA8E082-E1A5-5347-8088-2A90DE0511EF}"/>
                    </a:ext>
                  </a:extLst>
                </p14:cNvPr>
                <p14:cNvContentPartPr/>
                <p14:nvPr/>
              </p14:nvContentPartPr>
              <p14:xfrm>
                <a:off x="4895580" y="2453091"/>
                <a:ext cx="133920" cy="137520"/>
              </p14:xfrm>
            </p:contentPart>
          </mc:Choice>
          <mc:Fallback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6DA8E082-E1A5-5347-8088-2A90DE0511EF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886940" y="2444451"/>
                  <a:ext cx="15156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9FDF5C9A-6218-ABF8-3A10-276110503F1E}"/>
                    </a:ext>
                  </a:extLst>
                </p14:cNvPr>
                <p14:cNvContentPartPr/>
                <p14:nvPr/>
              </p14:nvContentPartPr>
              <p14:xfrm>
                <a:off x="4927620" y="2497011"/>
                <a:ext cx="103320" cy="140400"/>
              </p14:xfrm>
            </p:contentPart>
          </mc:Choice>
          <mc:Fallback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9FDF5C9A-6218-ABF8-3A10-276110503F1E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918620" y="2488371"/>
                  <a:ext cx="12096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29A4F004-1481-7768-2BC9-363337B3BB26}"/>
                    </a:ext>
                  </a:extLst>
                </p14:cNvPr>
                <p14:cNvContentPartPr/>
                <p14:nvPr/>
              </p14:nvContentPartPr>
              <p14:xfrm>
                <a:off x="5006100" y="2489451"/>
                <a:ext cx="108000" cy="134640"/>
              </p14:xfrm>
            </p:contentPart>
          </mc:Choice>
          <mc:Fallback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29A4F004-1481-7768-2BC9-363337B3BB26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997100" y="2480451"/>
                  <a:ext cx="1256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998E83AA-3AA8-7D6C-B6DF-81A68578DF99}"/>
                    </a:ext>
                  </a:extLst>
                </p14:cNvPr>
                <p14:cNvContentPartPr/>
                <p14:nvPr/>
              </p14:nvContentPartPr>
              <p14:xfrm>
                <a:off x="5094660" y="2476851"/>
                <a:ext cx="114840" cy="174960"/>
              </p14:xfrm>
            </p:contentPart>
          </mc:Choice>
          <mc:Fallback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998E83AA-3AA8-7D6C-B6DF-81A68578DF99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085660" y="2467851"/>
                  <a:ext cx="13248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62162223-70F0-D2C9-16AF-E14B1A1FB541}"/>
                    </a:ext>
                  </a:extLst>
                </p14:cNvPr>
                <p14:cNvContentPartPr/>
                <p14:nvPr/>
              </p14:nvContentPartPr>
              <p14:xfrm>
                <a:off x="5203380" y="2479011"/>
                <a:ext cx="99000" cy="120600"/>
              </p14:xfrm>
            </p:contentPart>
          </mc:Choice>
          <mc:Fallback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62162223-70F0-D2C9-16AF-E14B1A1FB541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194740" y="2470371"/>
                  <a:ext cx="11664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504A61FA-0FDD-34FF-434E-F5D82CE0245A}"/>
                    </a:ext>
                  </a:extLst>
                </p14:cNvPr>
                <p14:cNvContentPartPr/>
                <p14:nvPr/>
              </p14:nvContentPartPr>
              <p14:xfrm>
                <a:off x="5271780" y="2500251"/>
                <a:ext cx="81720" cy="88200"/>
              </p14:xfrm>
            </p:contentPart>
          </mc:Choice>
          <mc:Fallback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504A61FA-0FDD-34FF-434E-F5D82CE0245A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262780" y="2491611"/>
                  <a:ext cx="9936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73314960-6B46-3527-1D56-5008C8892F0E}"/>
                    </a:ext>
                  </a:extLst>
                </p14:cNvPr>
                <p14:cNvContentPartPr/>
                <p14:nvPr/>
              </p14:nvContentPartPr>
              <p14:xfrm>
                <a:off x="5246580" y="2644611"/>
                <a:ext cx="112680" cy="26640"/>
              </p14:xfrm>
            </p:contentPart>
          </mc:Choice>
          <mc:Fallback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73314960-6B46-3527-1D56-5008C8892F0E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237580" y="2635611"/>
                  <a:ext cx="13032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23E0D17C-F805-C776-0D85-5DCE427B838E}"/>
                    </a:ext>
                  </a:extLst>
                </p14:cNvPr>
                <p14:cNvContentPartPr/>
                <p14:nvPr/>
              </p14:nvContentPartPr>
              <p14:xfrm>
                <a:off x="5362500" y="2459571"/>
                <a:ext cx="149040" cy="153360"/>
              </p14:xfrm>
            </p:contentPart>
          </mc:Choice>
          <mc:Fallback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23E0D17C-F805-C776-0D85-5DCE427B838E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353500" y="2450931"/>
                  <a:ext cx="16668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D06908A7-F587-B201-2029-156E63A3BA6B}"/>
                    </a:ext>
                  </a:extLst>
                </p14:cNvPr>
                <p14:cNvContentPartPr/>
                <p14:nvPr/>
              </p14:nvContentPartPr>
              <p14:xfrm>
                <a:off x="5417580" y="2646051"/>
                <a:ext cx="129600" cy="63360"/>
              </p14:xfrm>
            </p:contentPart>
          </mc:Choice>
          <mc:Fallback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D06908A7-F587-B201-2029-156E63A3BA6B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408580" y="2637051"/>
                  <a:ext cx="14724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9D4EE6D2-61E1-75B8-2844-58A0B4A1D429}"/>
                    </a:ext>
                  </a:extLst>
                </p14:cNvPr>
                <p14:cNvContentPartPr/>
                <p14:nvPr/>
              </p14:nvContentPartPr>
              <p14:xfrm>
                <a:off x="5654460" y="2484051"/>
                <a:ext cx="78120" cy="17280"/>
              </p14:xfrm>
            </p:contentPart>
          </mc:Choice>
          <mc:Fallback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9D4EE6D2-61E1-75B8-2844-58A0B4A1D429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645460" y="2475411"/>
                  <a:ext cx="9576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4" name="잉크 23">
                  <a:extLst>
                    <a:ext uri="{FF2B5EF4-FFF2-40B4-BE49-F238E27FC236}">
                      <a16:creationId xmlns:a16="http://schemas.microsoft.com/office/drawing/2014/main" id="{4FD0E57D-F855-6E2D-4765-4C393EE316B7}"/>
                    </a:ext>
                  </a:extLst>
                </p14:cNvPr>
                <p14:cNvContentPartPr/>
                <p14:nvPr/>
              </p14:nvContentPartPr>
              <p14:xfrm>
                <a:off x="5629980" y="2527971"/>
                <a:ext cx="160920" cy="132120"/>
              </p14:xfrm>
            </p:contentPart>
          </mc:Choice>
          <mc:Fallback>
            <p:pic>
              <p:nvPicPr>
                <p:cNvPr id="24" name="잉크 23">
                  <a:extLst>
                    <a:ext uri="{FF2B5EF4-FFF2-40B4-BE49-F238E27FC236}">
                      <a16:creationId xmlns:a16="http://schemas.microsoft.com/office/drawing/2014/main" id="{4FD0E57D-F855-6E2D-4765-4C393EE316B7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620980" y="2519331"/>
                  <a:ext cx="17856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5D05A35A-2D36-7415-A6C7-B0D5DA0E1F09}"/>
                    </a:ext>
                  </a:extLst>
                </p14:cNvPr>
                <p14:cNvContentPartPr/>
                <p14:nvPr/>
              </p14:nvContentPartPr>
              <p14:xfrm>
                <a:off x="5696940" y="2610771"/>
                <a:ext cx="130680" cy="104400"/>
              </p14:xfrm>
            </p:contentPart>
          </mc:Choice>
          <mc:Fallback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5D05A35A-2D36-7415-A6C7-B0D5DA0E1F09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687940" y="2602131"/>
                  <a:ext cx="14832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6" name="잉크 25">
                  <a:extLst>
                    <a:ext uri="{FF2B5EF4-FFF2-40B4-BE49-F238E27FC236}">
                      <a16:creationId xmlns:a16="http://schemas.microsoft.com/office/drawing/2014/main" id="{559C5095-E4D5-42B2-89C0-223767D7FD76}"/>
                    </a:ext>
                  </a:extLst>
                </p14:cNvPr>
                <p14:cNvContentPartPr/>
                <p14:nvPr/>
              </p14:nvContentPartPr>
              <p14:xfrm>
                <a:off x="5763900" y="2513211"/>
                <a:ext cx="131760" cy="96840"/>
              </p14:xfrm>
            </p:contentPart>
          </mc:Choice>
          <mc:Fallback>
            <p:pic>
              <p:nvPicPr>
                <p:cNvPr id="26" name="잉크 25">
                  <a:extLst>
                    <a:ext uri="{FF2B5EF4-FFF2-40B4-BE49-F238E27FC236}">
                      <a16:creationId xmlns:a16="http://schemas.microsoft.com/office/drawing/2014/main" id="{559C5095-E4D5-42B2-89C0-223767D7FD76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5755260" y="2504571"/>
                  <a:ext cx="14940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27" name="잉크 26">
                  <a:extLst>
                    <a:ext uri="{FF2B5EF4-FFF2-40B4-BE49-F238E27FC236}">
                      <a16:creationId xmlns:a16="http://schemas.microsoft.com/office/drawing/2014/main" id="{F07F0AA6-A6A0-2D0A-B70A-DE788FC0615E}"/>
                    </a:ext>
                  </a:extLst>
                </p14:cNvPr>
                <p14:cNvContentPartPr/>
                <p14:nvPr/>
              </p14:nvContentPartPr>
              <p14:xfrm>
                <a:off x="5823300" y="2565411"/>
                <a:ext cx="155160" cy="101880"/>
              </p14:xfrm>
            </p:contentPart>
          </mc:Choice>
          <mc:Fallback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F07F0AA6-A6A0-2D0A-B70A-DE788FC0615E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5814660" y="2556771"/>
                  <a:ext cx="17280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28" name="잉크 27">
                  <a:extLst>
                    <a:ext uri="{FF2B5EF4-FFF2-40B4-BE49-F238E27FC236}">
                      <a16:creationId xmlns:a16="http://schemas.microsoft.com/office/drawing/2014/main" id="{7FAEA6A1-7AAC-8256-E4D7-D15E16800988}"/>
                    </a:ext>
                  </a:extLst>
                </p14:cNvPr>
                <p14:cNvContentPartPr/>
                <p14:nvPr/>
              </p14:nvContentPartPr>
              <p14:xfrm>
                <a:off x="5948940" y="2530851"/>
                <a:ext cx="138240" cy="119160"/>
              </p14:xfrm>
            </p:contentPart>
          </mc:Choice>
          <mc:Fallback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7FAEA6A1-7AAC-8256-E4D7-D15E16800988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5940300" y="2521851"/>
                  <a:ext cx="15588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29" name="잉크 28">
                  <a:extLst>
                    <a:ext uri="{FF2B5EF4-FFF2-40B4-BE49-F238E27FC236}">
                      <a16:creationId xmlns:a16="http://schemas.microsoft.com/office/drawing/2014/main" id="{8D27974D-5BB1-8C22-2282-B2ABE02A8FDC}"/>
                    </a:ext>
                  </a:extLst>
                </p14:cNvPr>
                <p14:cNvContentPartPr/>
                <p14:nvPr/>
              </p14:nvContentPartPr>
              <p14:xfrm>
                <a:off x="6033180" y="2561091"/>
                <a:ext cx="76320" cy="191880"/>
              </p14:xfrm>
            </p:contentPart>
          </mc:Choice>
          <mc:Fallback>
            <p:pic>
              <p:nvPicPr>
                <p:cNvPr id="29" name="잉크 28">
                  <a:extLst>
                    <a:ext uri="{FF2B5EF4-FFF2-40B4-BE49-F238E27FC236}">
                      <a16:creationId xmlns:a16="http://schemas.microsoft.com/office/drawing/2014/main" id="{8D27974D-5BB1-8C22-2282-B2ABE02A8FDC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024540" y="2552451"/>
                  <a:ext cx="9396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0" name="잉크 29">
                  <a:extLst>
                    <a:ext uri="{FF2B5EF4-FFF2-40B4-BE49-F238E27FC236}">
                      <a16:creationId xmlns:a16="http://schemas.microsoft.com/office/drawing/2014/main" id="{CC2EF079-940A-21E3-32E1-E8EDB59C288C}"/>
                    </a:ext>
                  </a:extLst>
                </p14:cNvPr>
                <p14:cNvContentPartPr/>
                <p14:nvPr/>
              </p14:nvContentPartPr>
              <p14:xfrm>
                <a:off x="6076380" y="2526531"/>
                <a:ext cx="135720" cy="144360"/>
              </p14:xfrm>
            </p:contentPart>
          </mc:Choice>
          <mc:Fallback>
            <p:pic>
              <p:nvPicPr>
                <p:cNvPr id="30" name="잉크 29">
                  <a:extLst>
                    <a:ext uri="{FF2B5EF4-FFF2-40B4-BE49-F238E27FC236}">
                      <a16:creationId xmlns:a16="http://schemas.microsoft.com/office/drawing/2014/main" id="{CC2EF079-940A-21E3-32E1-E8EDB59C288C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6067380" y="2517531"/>
                  <a:ext cx="15336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1" name="잉크 30">
                  <a:extLst>
                    <a:ext uri="{FF2B5EF4-FFF2-40B4-BE49-F238E27FC236}">
                      <a16:creationId xmlns:a16="http://schemas.microsoft.com/office/drawing/2014/main" id="{64F85106-8567-1BFC-54AB-1A1CB347A128}"/>
                    </a:ext>
                  </a:extLst>
                </p14:cNvPr>
                <p14:cNvContentPartPr/>
                <p14:nvPr/>
              </p14:nvContentPartPr>
              <p14:xfrm>
                <a:off x="6224700" y="2472891"/>
                <a:ext cx="125280" cy="196560"/>
              </p14:xfrm>
            </p:contentPart>
          </mc:Choice>
          <mc:Fallback>
            <p:pic>
              <p:nvPicPr>
                <p:cNvPr id="31" name="잉크 30">
                  <a:extLst>
                    <a:ext uri="{FF2B5EF4-FFF2-40B4-BE49-F238E27FC236}">
                      <a16:creationId xmlns:a16="http://schemas.microsoft.com/office/drawing/2014/main" id="{64F85106-8567-1BFC-54AB-1A1CB347A128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6215700" y="2463891"/>
                  <a:ext cx="14292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2" name="잉크 31">
                  <a:extLst>
                    <a:ext uri="{FF2B5EF4-FFF2-40B4-BE49-F238E27FC236}">
                      <a16:creationId xmlns:a16="http://schemas.microsoft.com/office/drawing/2014/main" id="{2BC64B6B-1E3F-9594-2B01-238838C2E9E9}"/>
                    </a:ext>
                  </a:extLst>
                </p14:cNvPr>
                <p14:cNvContentPartPr/>
                <p14:nvPr/>
              </p14:nvContentPartPr>
              <p14:xfrm>
                <a:off x="6408660" y="2450931"/>
                <a:ext cx="124200" cy="188640"/>
              </p14:xfrm>
            </p:contentPart>
          </mc:Choice>
          <mc:Fallback>
            <p:pic>
              <p:nvPicPr>
                <p:cNvPr id="32" name="잉크 31">
                  <a:extLst>
                    <a:ext uri="{FF2B5EF4-FFF2-40B4-BE49-F238E27FC236}">
                      <a16:creationId xmlns:a16="http://schemas.microsoft.com/office/drawing/2014/main" id="{2BC64B6B-1E3F-9594-2B01-238838C2E9E9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399660" y="2442291"/>
                  <a:ext cx="14184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3" name="잉크 32">
                  <a:extLst>
                    <a:ext uri="{FF2B5EF4-FFF2-40B4-BE49-F238E27FC236}">
                      <a16:creationId xmlns:a16="http://schemas.microsoft.com/office/drawing/2014/main" id="{D63C9BAC-C9AB-3FAE-21B7-C293B0DDC291}"/>
                    </a:ext>
                  </a:extLst>
                </p14:cNvPr>
                <p14:cNvContentPartPr/>
                <p14:nvPr/>
              </p14:nvContentPartPr>
              <p14:xfrm>
                <a:off x="6533220" y="2539491"/>
                <a:ext cx="79920" cy="96840"/>
              </p14:xfrm>
            </p:contentPart>
          </mc:Choice>
          <mc:Fallback>
            <p:pic>
              <p:nvPicPr>
                <p:cNvPr id="33" name="잉크 32">
                  <a:extLst>
                    <a:ext uri="{FF2B5EF4-FFF2-40B4-BE49-F238E27FC236}">
                      <a16:creationId xmlns:a16="http://schemas.microsoft.com/office/drawing/2014/main" id="{D63C9BAC-C9AB-3FAE-21B7-C293B0DDC291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524220" y="2530851"/>
                  <a:ext cx="9756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34" name="잉크 33">
                  <a:extLst>
                    <a:ext uri="{FF2B5EF4-FFF2-40B4-BE49-F238E27FC236}">
                      <a16:creationId xmlns:a16="http://schemas.microsoft.com/office/drawing/2014/main" id="{F00B35AA-91AB-943D-EF79-22BF1EE1DDD7}"/>
                    </a:ext>
                  </a:extLst>
                </p14:cNvPr>
                <p14:cNvContentPartPr/>
                <p14:nvPr/>
              </p14:nvContentPartPr>
              <p14:xfrm>
                <a:off x="6620700" y="2473971"/>
                <a:ext cx="133560" cy="159480"/>
              </p14:xfrm>
            </p:contentPart>
          </mc:Choice>
          <mc:Fallback>
            <p:pic>
              <p:nvPicPr>
                <p:cNvPr id="34" name="잉크 33">
                  <a:extLst>
                    <a:ext uri="{FF2B5EF4-FFF2-40B4-BE49-F238E27FC236}">
                      <a16:creationId xmlns:a16="http://schemas.microsoft.com/office/drawing/2014/main" id="{F00B35AA-91AB-943D-EF79-22BF1EE1DDD7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611700" y="2465331"/>
                  <a:ext cx="15120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35" name="잉크 34">
                  <a:extLst>
                    <a:ext uri="{FF2B5EF4-FFF2-40B4-BE49-F238E27FC236}">
                      <a16:creationId xmlns:a16="http://schemas.microsoft.com/office/drawing/2014/main" id="{FC3FE55F-D91E-51E0-1284-675988F73C22}"/>
                    </a:ext>
                  </a:extLst>
                </p14:cNvPr>
                <p14:cNvContentPartPr/>
                <p14:nvPr/>
              </p14:nvContentPartPr>
              <p14:xfrm>
                <a:off x="6666780" y="2622291"/>
                <a:ext cx="88200" cy="101160"/>
              </p14:xfrm>
            </p:contentPart>
          </mc:Choice>
          <mc:Fallback>
            <p:pic>
              <p:nvPicPr>
                <p:cNvPr id="35" name="잉크 34">
                  <a:extLst>
                    <a:ext uri="{FF2B5EF4-FFF2-40B4-BE49-F238E27FC236}">
                      <a16:creationId xmlns:a16="http://schemas.microsoft.com/office/drawing/2014/main" id="{FC3FE55F-D91E-51E0-1284-675988F73C2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657780" y="2613651"/>
                  <a:ext cx="10584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36" name="잉크 35">
                  <a:extLst>
                    <a:ext uri="{FF2B5EF4-FFF2-40B4-BE49-F238E27FC236}">
                      <a16:creationId xmlns:a16="http://schemas.microsoft.com/office/drawing/2014/main" id="{6BD6B215-2DB9-AA3C-DA44-3165F3B24FAB}"/>
                    </a:ext>
                  </a:extLst>
                </p14:cNvPr>
                <p14:cNvContentPartPr/>
                <p14:nvPr/>
              </p14:nvContentPartPr>
              <p14:xfrm>
                <a:off x="6895380" y="2671971"/>
                <a:ext cx="15120" cy="20520"/>
              </p14:xfrm>
            </p:contentPart>
          </mc:Choice>
          <mc:Fallback>
            <p:pic>
              <p:nvPicPr>
                <p:cNvPr id="36" name="잉크 35">
                  <a:extLst>
                    <a:ext uri="{FF2B5EF4-FFF2-40B4-BE49-F238E27FC236}">
                      <a16:creationId xmlns:a16="http://schemas.microsoft.com/office/drawing/2014/main" id="{6BD6B215-2DB9-AA3C-DA44-3165F3B24FAB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6886380" y="2663331"/>
                  <a:ext cx="32760" cy="38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38" name="잉크 37">
                <a:extLst>
                  <a:ext uri="{FF2B5EF4-FFF2-40B4-BE49-F238E27FC236}">
                    <a16:creationId xmlns:a16="http://schemas.microsoft.com/office/drawing/2014/main" id="{3E8D783A-994F-A762-F8DE-66D90D18C51C}"/>
                  </a:ext>
                </a:extLst>
              </p14:cNvPr>
              <p14:cNvContentPartPr/>
              <p14:nvPr/>
            </p14:nvContentPartPr>
            <p14:xfrm>
              <a:off x="5788020" y="3627411"/>
              <a:ext cx="1137960" cy="31680"/>
            </p14:xfrm>
          </p:contentPart>
        </mc:Choice>
        <mc:Fallback>
          <p:pic>
            <p:nvPicPr>
              <p:cNvPr id="38" name="잉크 37">
                <a:extLst>
                  <a:ext uri="{FF2B5EF4-FFF2-40B4-BE49-F238E27FC236}">
                    <a16:creationId xmlns:a16="http://schemas.microsoft.com/office/drawing/2014/main" id="{3E8D783A-994F-A762-F8DE-66D90D18C51C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5779380" y="3618771"/>
                <a:ext cx="1155600" cy="4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39" name="잉크 38">
                <a:extLst>
                  <a:ext uri="{FF2B5EF4-FFF2-40B4-BE49-F238E27FC236}">
                    <a16:creationId xmlns:a16="http://schemas.microsoft.com/office/drawing/2014/main" id="{C125A396-5AE8-E263-1651-6860CC0C1C5F}"/>
                  </a:ext>
                </a:extLst>
              </p14:cNvPr>
              <p14:cNvContentPartPr/>
              <p14:nvPr/>
            </p14:nvContentPartPr>
            <p14:xfrm>
              <a:off x="3611820" y="4367571"/>
              <a:ext cx="2014200" cy="60840"/>
            </p14:xfrm>
          </p:contentPart>
        </mc:Choice>
        <mc:Fallback>
          <p:pic>
            <p:nvPicPr>
              <p:cNvPr id="39" name="잉크 38">
                <a:extLst>
                  <a:ext uri="{FF2B5EF4-FFF2-40B4-BE49-F238E27FC236}">
                    <a16:creationId xmlns:a16="http://schemas.microsoft.com/office/drawing/2014/main" id="{C125A396-5AE8-E263-1651-6860CC0C1C5F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3603180" y="4358931"/>
                <a:ext cx="2031840" cy="78480"/>
              </a:xfrm>
              <a:prstGeom prst="rect">
                <a:avLst/>
              </a:prstGeom>
            </p:spPr>
          </p:pic>
        </mc:Fallback>
      </mc:AlternateContent>
      <p:grpSp>
        <p:nvGrpSpPr>
          <p:cNvPr id="15383" name="그룹 15382">
            <a:extLst>
              <a:ext uri="{FF2B5EF4-FFF2-40B4-BE49-F238E27FC236}">
                <a16:creationId xmlns:a16="http://schemas.microsoft.com/office/drawing/2014/main" id="{AAF28DB1-C4B7-9824-E845-8DD40225DCDC}"/>
              </a:ext>
            </a:extLst>
          </p:cNvPr>
          <p:cNvGrpSpPr/>
          <p:nvPr/>
        </p:nvGrpSpPr>
        <p:grpSpPr>
          <a:xfrm>
            <a:off x="6730140" y="4164531"/>
            <a:ext cx="1999440" cy="334800"/>
            <a:chOff x="6730140" y="4164531"/>
            <a:chExt cx="1999440" cy="334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0" name="잉크 39">
                  <a:extLst>
                    <a:ext uri="{FF2B5EF4-FFF2-40B4-BE49-F238E27FC236}">
                      <a16:creationId xmlns:a16="http://schemas.microsoft.com/office/drawing/2014/main" id="{18471D0F-6E18-341A-A1C3-424539B47F56}"/>
                    </a:ext>
                  </a:extLst>
                </p14:cNvPr>
                <p14:cNvContentPartPr/>
                <p14:nvPr/>
              </p14:nvContentPartPr>
              <p14:xfrm>
                <a:off x="6730140" y="4239051"/>
                <a:ext cx="164160" cy="30960"/>
              </p14:xfrm>
            </p:contentPart>
          </mc:Choice>
          <mc:Fallback>
            <p:pic>
              <p:nvPicPr>
                <p:cNvPr id="40" name="잉크 39">
                  <a:extLst>
                    <a:ext uri="{FF2B5EF4-FFF2-40B4-BE49-F238E27FC236}">
                      <a16:creationId xmlns:a16="http://schemas.microsoft.com/office/drawing/2014/main" id="{18471D0F-6E18-341A-A1C3-424539B47F56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721500" y="4230051"/>
                  <a:ext cx="18180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1" name="잉크 40">
                  <a:extLst>
                    <a:ext uri="{FF2B5EF4-FFF2-40B4-BE49-F238E27FC236}">
                      <a16:creationId xmlns:a16="http://schemas.microsoft.com/office/drawing/2014/main" id="{D455B2C2-8CCC-BCDC-E920-FA5A2AC4675A}"/>
                    </a:ext>
                  </a:extLst>
                </p14:cNvPr>
                <p14:cNvContentPartPr/>
                <p14:nvPr/>
              </p14:nvContentPartPr>
              <p14:xfrm>
                <a:off x="6842820" y="4164531"/>
                <a:ext cx="94320" cy="183600"/>
              </p14:xfrm>
            </p:contentPart>
          </mc:Choice>
          <mc:Fallback>
            <p:pic>
              <p:nvPicPr>
                <p:cNvPr id="41" name="잉크 40">
                  <a:extLst>
                    <a:ext uri="{FF2B5EF4-FFF2-40B4-BE49-F238E27FC236}">
                      <a16:creationId xmlns:a16="http://schemas.microsoft.com/office/drawing/2014/main" id="{D455B2C2-8CCC-BCDC-E920-FA5A2AC4675A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833820" y="4155891"/>
                  <a:ext cx="11196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3" name="잉크 42">
                  <a:extLst>
                    <a:ext uri="{FF2B5EF4-FFF2-40B4-BE49-F238E27FC236}">
                      <a16:creationId xmlns:a16="http://schemas.microsoft.com/office/drawing/2014/main" id="{78621954-BA56-13BB-54BC-717BB558F926}"/>
                    </a:ext>
                  </a:extLst>
                </p14:cNvPr>
                <p14:cNvContentPartPr/>
                <p14:nvPr/>
              </p14:nvContentPartPr>
              <p14:xfrm>
                <a:off x="7043700" y="4178931"/>
                <a:ext cx="132480" cy="110160"/>
              </p14:xfrm>
            </p:contentPart>
          </mc:Choice>
          <mc:Fallback>
            <p:pic>
              <p:nvPicPr>
                <p:cNvPr id="43" name="잉크 42">
                  <a:extLst>
                    <a:ext uri="{FF2B5EF4-FFF2-40B4-BE49-F238E27FC236}">
                      <a16:creationId xmlns:a16="http://schemas.microsoft.com/office/drawing/2014/main" id="{78621954-BA56-13BB-54BC-717BB558F926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7035060" y="4170291"/>
                  <a:ext cx="15012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44" name="잉크 43">
                  <a:extLst>
                    <a:ext uri="{FF2B5EF4-FFF2-40B4-BE49-F238E27FC236}">
                      <a16:creationId xmlns:a16="http://schemas.microsoft.com/office/drawing/2014/main" id="{FE9981D0-0C80-AD56-CF49-733D3BA53A75}"/>
                    </a:ext>
                  </a:extLst>
                </p14:cNvPr>
                <p14:cNvContentPartPr/>
                <p14:nvPr/>
              </p14:nvContentPartPr>
              <p14:xfrm>
                <a:off x="7081140" y="4269291"/>
                <a:ext cx="86400" cy="93600"/>
              </p14:xfrm>
            </p:contentPart>
          </mc:Choice>
          <mc:Fallback>
            <p:pic>
              <p:nvPicPr>
                <p:cNvPr id="44" name="잉크 43">
                  <a:extLst>
                    <a:ext uri="{FF2B5EF4-FFF2-40B4-BE49-F238E27FC236}">
                      <a16:creationId xmlns:a16="http://schemas.microsoft.com/office/drawing/2014/main" id="{FE9981D0-0C80-AD56-CF49-733D3BA53A75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072500" y="4260651"/>
                  <a:ext cx="10404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45" name="잉크 44">
                  <a:extLst>
                    <a:ext uri="{FF2B5EF4-FFF2-40B4-BE49-F238E27FC236}">
                      <a16:creationId xmlns:a16="http://schemas.microsoft.com/office/drawing/2014/main" id="{7865B87A-FA03-070A-D67E-2E67B367D994}"/>
                    </a:ext>
                  </a:extLst>
                </p14:cNvPr>
                <p14:cNvContentPartPr/>
                <p14:nvPr/>
              </p14:nvContentPartPr>
              <p14:xfrm>
                <a:off x="7103100" y="4393851"/>
                <a:ext cx="82080" cy="56520"/>
              </p14:xfrm>
            </p:contentPart>
          </mc:Choice>
          <mc:Fallback>
            <p:pic>
              <p:nvPicPr>
                <p:cNvPr id="45" name="잉크 44">
                  <a:extLst>
                    <a:ext uri="{FF2B5EF4-FFF2-40B4-BE49-F238E27FC236}">
                      <a16:creationId xmlns:a16="http://schemas.microsoft.com/office/drawing/2014/main" id="{7865B87A-FA03-070A-D67E-2E67B367D994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7094460" y="4385211"/>
                  <a:ext cx="9972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46" name="잉크 45">
                  <a:extLst>
                    <a:ext uri="{FF2B5EF4-FFF2-40B4-BE49-F238E27FC236}">
                      <a16:creationId xmlns:a16="http://schemas.microsoft.com/office/drawing/2014/main" id="{0A65CC5E-8647-FFB7-286F-08981F7B1585}"/>
                    </a:ext>
                  </a:extLst>
                </p14:cNvPr>
                <p14:cNvContentPartPr/>
                <p14:nvPr/>
              </p14:nvContentPartPr>
              <p14:xfrm>
                <a:off x="7220460" y="4226451"/>
                <a:ext cx="41760" cy="142200"/>
              </p14:xfrm>
            </p:contentPart>
          </mc:Choice>
          <mc:Fallback>
            <p:pic>
              <p:nvPicPr>
                <p:cNvPr id="46" name="잉크 45">
                  <a:extLst>
                    <a:ext uri="{FF2B5EF4-FFF2-40B4-BE49-F238E27FC236}">
                      <a16:creationId xmlns:a16="http://schemas.microsoft.com/office/drawing/2014/main" id="{0A65CC5E-8647-FFB7-286F-08981F7B1585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7211460" y="4217811"/>
                  <a:ext cx="5940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47" name="잉크 46">
                  <a:extLst>
                    <a:ext uri="{FF2B5EF4-FFF2-40B4-BE49-F238E27FC236}">
                      <a16:creationId xmlns:a16="http://schemas.microsoft.com/office/drawing/2014/main" id="{58777FCB-9F56-FEDB-4157-5D7B9BBC0F35}"/>
                    </a:ext>
                  </a:extLst>
                </p14:cNvPr>
                <p14:cNvContentPartPr/>
                <p14:nvPr/>
              </p14:nvContentPartPr>
              <p14:xfrm>
                <a:off x="7237380" y="4262091"/>
                <a:ext cx="115200" cy="200160"/>
              </p14:xfrm>
            </p:contentPart>
          </mc:Choice>
          <mc:Fallback>
            <p:pic>
              <p:nvPicPr>
                <p:cNvPr id="47" name="잉크 46">
                  <a:extLst>
                    <a:ext uri="{FF2B5EF4-FFF2-40B4-BE49-F238E27FC236}">
                      <a16:creationId xmlns:a16="http://schemas.microsoft.com/office/drawing/2014/main" id="{58777FCB-9F56-FEDB-4157-5D7B9BBC0F35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228380" y="4253451"/>
                  <a:ext cx="13284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48" name="잉크 47">
                  <a:extLst>
                    <a:ext uri="{FF2B5EF4-FFF2-40B4-BE49-F238E27FC236}">
                      <a16:creationId xmlns:a16="http://schemas.microsoft.com/office/drawing/2014/main" id="{290BA7CA-BEB0-2FF6-6B7A-5CBD154C0145}"/>
                    </a:ext>
                  </a:extLst>
                </p14:cNvPr>
                <p14:cNvContentPartPr/>
                <p14:nvPr/>
              </p14:nvContentPartPr>
              <p14:xfrm>
                <a:off x="7404060" y="4214211"/>
                <a:ext cx="100080" cy="145080"/>
              </p14:xfrm>
            </p:contentPart>
          </mc:Choice>
          <mc:Fallback>
            <p:pic>
              <p:nvPicPr>
                <p:cNvPr id="48" name="잉크 47">
                  <a:extLst>
                    <a:ext uri="{FF2B5EF4-FFF2-40B4-BE49-F238E27FC236}">
                      <a16:creationId xmlns:a16="http://schemas.microsoft.com/office/drawing/2014/main" id="{290BA7CA-BEB0-2FF6-6B7A-5CBD154C0145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7395060" y="4205571"/>
                  <a:ext cx="11772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49" name="잉크 48">
                  <a:extLst>
                    <a:ext uri="{FF2B5EF4-FFF2-40B4-BE49-F238E27FC236}">
                      <a16:creationId xmlns:a16="http://schemas.microsoft.com/office/drawing/2014/main" id="{A2BEB7C0-14CB-B8D2-A42F-B8E8DBA8DBBA}"/>
                    </a:ext>
                  </a:extLst>
                </p14:cNvPr>
                <p14:cNvContentPartPr/>
                <p14:nvPr/>
              </p14:nvContentPartPr>
              <p14:xfrm>
                <a:off x="7377420" y="4376571"/>
                <a:ext cx="154440" cy="73080"/>
              </p14:xfrm>
            </p:contentPart>
          </mc:Choice>
          <mc:Fallback>
            <p:pic>
              <p:nvPicPr>
                <p:cNvPr id="49" name="잉크 48">
                  <a:extLst>
                    <a:ext uri="{FF2B5EF4-FFF2-40B4-BE49-F238E27FC236}">
                      <a16:creationId xmlns:a16="http://schemas.microsoft.com/office/drawing/2014/main" id="{A2BEB7C0-14CB-B8D2-A42F-B8E8DBA8DBBA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7368780" y="4367931"/>
                  <a:ext cx="17208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0" name="잉크 49">
                  <a:extLst>
                    <a:ext uri="{FF2B5EF4-FFF2-40B4-BE49-F238E27FC236}">
                      <a16:creationId xmlns:a16="http://schemas.microsoft.com/office/drawing/2014/main" id="{57CB479C-71F3-ADE6-BF21-1D516974FFE3}"/>
                    </a:ext>
                  </a:extLst>
                </p14:cNvPr>
                <p14:cNvContentPartPr/>
                <p14:nvPr/>
              </p14:nvContentPartPr>
              <p14:xfrm>
                <a:off x="7512420" y="4218171"/>
                <a:ext cx="159840" cy="178560"/>
              </p14:xfrm>
            </p:contentPart>
          </mc:Choice>
          <mc:Fallback>
            <p:pic>
              <p:nvPicPr>
                <p:cNvPr id="50" name="잉크 49">
                  <a:extLst>
                    <a:ext uri="{FF2B5EF4-FFF2-40B4-BE49-F238E27FC236}">
                      <a16:creationId xmlns:a16="http://schemas.microsoft.com/office/drawing/2014/main" id="{57CB479C-71F3-ADE6-BF21-1D516974FFE3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7503420" y="4209171"/>
                  <a:ext cx="17748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51" name="잉크 50">
                  <a:extLst>
                    <a:ext uri="{FF2B5EF4-FFF2-40B4-BE49-F238E27FC236}">
                      <a16:creationId xmlns:a16="http://schemas.microsoft.com/office/drawing/2014/main" id="{29E2A354-14BF-A32D-7748-5E75E72EC605}"/>
                    </a:ext>
                  </a:extLst>
                </p14:cNvPr>
                <p14:cNvContentPartPr/>
                <p14:nvPr/>
              </p14:nvContentPartPr>
              <p14:xfrm>
                <a:off x="7578300" y="4443531"/>
                <a:ext cx="102240" cy="55800"/>
              </p14:xfrm>
            </p:contentPart>
          </mc:Choice>
          <mc:Fallback>
            <p:pic>
              <p:nvPicPr>
                <p:cNvPr id="51" name="잉크 50">
                  <a:extLst>
                    <a:ext uri="{FF2B5EF4-FFF2-40B4-BE49-F238E27FC236}">
                      <a16:creationId xmlns:a16="http://schemas.microsoft.com/office/drawing/2014/main" id="{29E2A354-14BF-A32D-7748-5E75E72EC605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7569300" y="4434531"/>
                  <a:ext cx="11988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52" name="잉크 51">
                  <a:extLst>
                    <a:ext uri="{FF2B5EF4-FFF2-40B4-BE49-F238E27FC236}">
                      <a16:creationId xmlns:a16="http://schemas.microsoft.com/office/drawing/2014/main" id="{53D06808-8206-C298-2685-A38C0C8EF004}"/>
                    </a:ext>
                  </a:extLst>
                </p14:cNvPr>
                <p14:cNvContentPartPr/>
                <p14:nvPr/>
              </p14:nvContentPartPr>
              <p14:xfrm>
                <a:off x="7711500" y="4215651"/>
                <a:ext cx="80640" cy="195120"/>
              </p14:xfrm>
            </p:contentPart>
          </mc:Choice>
          <mc:Fallback>
            <p:pic>
              <p:nvPicPr>
                <p:cNvPr id="52" name="잉크 51">
                  <a:extLst>
                    <a:ext uri="{FF2B5EF4-FFF2-40B4-BE49-F238E27FC236}">
                      <a16:creationId xmlns:a16="http://schemas.microsoft.com/office/drawing/2014/main" id="{53D06808-8206-C298-2685-A38C0C8EF004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7702500" y="4207011"/>
                  <a:ext cx="9828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53" name="잉크 52">
                  <a:extLst>
                    <a:ext uri="{FF2B5EF4-FFF2-40B4-BE49-F238E27FC236}">
                      <a16:creationId xmlns:a16="http://schemas.microsoft.com/office/drawing/2014/main" id="{75938CD6-4C74-443C-F7C8-F7545C7B8CAF}"/>
                    </a:ext>
                  </a:extLst>
                </p14:cNvPr>
                <p14:cNvContentPartPr/>
                <p14:nvPr/>
              </p14:nvContentPartPr>
              <p14:xfrm>
                <a:off x="7806180" y="4276131"/>
                <a:ext cx="55440" cy="110880"/>
              </p14:xfrm>
            </p:contentPart>
          </mc:Choice>
          <mc:Fallback>
            <p:pic>
              <p:nvPicPr>
                <p:cNvPr id="53" name="잉크 52">
                  <a:extLst>
                    <a:ext uri="{FF2B5EF4-FFF2-40B4-BE49-F238E27FC236}">
                      <a16:creationId xmlns:a16="http://schemas.microsoft.com/office/drawing/2014/main" id="{75938CD6-4C74-443C-F7C8-F7545C7B8CAF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7797540" y="4267491"/>
                  <a:ext cx="7308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54" name="잉크 53">
                  <a:extLst>
                    <a:ext uri="{FF2B5EF4-FFF2-40B4-BE49-F238E27FC236}">
                      <a16:creationId xmlns:a16="http://schemas.microsoft.com/office/drawing/2014/main" id="{7F5DC563-D17A-A210-B077-10023F904EEA}"/>
                    </a:ext>
                  </a:extLst>
                </p14:cNvPr>
                <p14:cNvContentPartPr/>
                <p14:nvPr/>
              </p14:nvContentPartPr>
              <p14:xfrm>
                <a:off x="7886460" y="4241211"/>
                <a:ext cx="113040" cy="154080"/>
              </p14:xfrm>
            </p:contentPart>
          </mc:Choice>
          <mc:Fallback>
            <p:pic>
              <p:nvPicPr>
                <p:cNvPr id="54" name="잉크 53">
                  <a:extLst>
                    <a:ext uri="{FF2B5EF4-FFF2-40B4-BE49-F238E27FC236}">
                      <a16:creationId xmlns:a16="http://schemas.microsoft.com/office/drawing/2014/main" id="{7F5DC563-D17A-A210-B077-10023F904EEA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7877820" y="4232211"/>
                  <a:ext cx="13068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55" name="잉크 54">
                  <a:extLst>
                    <a:ext uri="{FF2B5EF4-FFF2-40B4-BE49-F238E27FC236}">
                      <a16:creationId xmlns:a16="http://schemas.microsoft.com/office/drawing/2014/main" id="{0A152C0B-B929-8F8B-E9A6-534AE290C914}"/>
                    </a:ext>
                  </a:extLst>
                </p14:cNvPr>
                <p14:cNvContentPartPr/>
                <p14:nvPr/>
              </p14:nvContentPartPr>
              <p14:xfrm>
                <a:off x="7975020" y="4245891"/>
                <a:ext cx="90000" cy="91800"/>
              </p14:xfrm>
            </p:contentPart>
          </mc:Choice>
          <mc:Fallback>
            <p:pic>
              <p:nvPicPr>
                <p:cNvPr id="55" name="잉크 54">
                  <a:extLst>
                    <a:ext uri="{FF2B5EF4-FFF2-40B4-BE49-F238E27FC236}">
                      <a16:creationId xmlns:a16="http://schemas.microsoft.com/office/drawing/2014/main" id="{0A152C0B-B929-8F8B-E9A6-534AE290C914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966020" y="4236891"/>
                  <a:ext cx="10764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56" name="잉크 55">
                  <a:extLst>
                    <a:ext uri="{FF2B5EF4-FFF2-40B4-BE49-F238E27FC236}">
                      <a16:creationId xmlns:a16="http://schemas.microsoft.com/office/drawing/2014/main" id="{951471C7-EB9C-7EE0-230F-B998626BFEBB}"/>
                    </a:ext>
                  </a:extLst>
                </p14:cNvPr>
                <p14:cNvContentPartPr/>
                <p14:nvPr/>
              </p14:nvContentPartPr>
              <p14:xfrm>
                <a:off x="7991220" y="4228971"/>
                <a:ext cx="106560" cy="246960"/>
              </p14:xfrm>
            </p:contentPart>
          </mc:Choice>
          <mc:Fallback>
            <p:pic>
              <p:nvPicPr>
                <p:cNvPr id="56" name="잉크 55">
                  <a:extLst>
                    <a:ext uri="{FF2B5EF4-FFF2-40B4-BE49-F238E27FC236}">
                      <a16:creationId xmlns:a16="http://schemas.microsoft.com/office/drawing/2014/main" id="{951471C7-EB9C-7EE0-230F-B998626BFEBB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7982220" y="4219971"/>
                  <a:ext cx="12420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57" name="잉크 56">
                  <a:extLst>
                    <a:ext uri="{FF2B5EF4-FFF2-40B4-BE49-F238E27FC236}">
                      <a16:creationId xmlns:a16="http://schemas.microsoft.com/office/drawing/2014/main" id="{9BE06B53-A072-A359-9777-B1448743E107}"/>
                    </a:ext>
                  </a:extLst>
                </p14:cNvPr>
                <p14:cNvContentPartPr/>
                <p14:nvPr/>
              </p14:nvContentPartPr>
              <p14:xfrm>
                <a:off x="8226660" y="4230411"/>
                <a:ext cx="75600" cy="198720"/>
              </p14:xfrm>
            </p:contentPart>
          </mc:Choice>
          <mc:Fallback>
            <p:pic>
              <p:nvPicPr>
                <p:cNvPr id="57" name="잉크 56">
                  <a:extLst>
                    <a:ext uri="{FF2B5EF4-FFF2-40B4-BE49-F238E27FC236}">
                      <a16:creationId xmlns:a16="http://schemas.microsoft.com/office/drawing/2014/main" id="{9BE06B53-A072-A359-9777-B1448743E107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8217660" y="4221411"/>
                  <a:ext cx="9324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58" name="잉크 57">
                  <a:extLst>
                    <a:ext uri="{FF2B5EF4-FFF2-40B4-BE49-F238E27FC236}">
                      <a16:creationId xmlns:a16="http://schemas.microsoft.com/office/drawing/2014/main" id="{7E7D38BF-3DDB-9E54-8CE8-3D00381751B2}"/>
                    </a:ext>
                  </a:extLst>
                </p14:cNvPr>
                <p14:cNvContentPartPr/>
                <p14:nvPr/>
              </p14:nvContentPartPr>
              <p14:xfrm>
                <a:off x="8347980" y="4225731"/>
                <a:ext cx="27360" cy="217080"/>
              </p14:xfrm>
            </p:contentPart>
          </mc:Choice>
          <mc:Fallback>
            <p:pic>
              <p:nvPicPr>
                <p:cNvPr id="58" name="잉크 57">
                  <a:extLst>
                    <a:ext uri="{FF2B5EF4-FFF2-40B4-BE49-F238E27FC236}">
                      <a16:creationId xmlns:a16="http://schemas.microsoft.com/office/drawing/2014/main" id="{7E7D38BF-3DDB-9E54-8CE8-3D00381751B2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8339340" y="4216731"/>
                  <a:ext cx="4500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59" name="잉크 58">
                  <a:extLst>
                    <a:ext uri="{FF2B5EF4-FFF2-40B4-BE49-F238E27FC236}">
                      <a16:creationId xmlns:a16="http://schemas.microsoft.com/office/drawing/2014/main" id="{B81AFFCF-842E-58E4-E6D2-7E154BB21E7A}"/>
                    </a:ext>
                  </a:extLst>
                </p14:cNvPr>
                <p14:cNvContentPartPr/>
                <p14:nvPr/>
              </p14:nvContentPartPr>
              <p14:xfrm>
                <a:off x="8416740" y="4332291"/>
                <a:ext cx="42840" cy="95400"/>
              </p14:xfrm>
            </p:contentPart>
          </mc:Choice>
          <mc:Fallback>
            <p:pic>
              <p:nvPicPr>
                <p:cNvPr id="59" name="잉크 58">
                  <a:extLst>
                    <a:ext uri="{FF2B5EF4-FFF2-40B4-BE49-F238E27FC236}">
                      <a16:creationId xmlns:a16="http://schemas.microsoft.com/office/drawing/2014/main" id="{B81AFFCF-842E-58E4-E6D2-7E154BB21E7A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8408100" y="4323651"/>
                  <a:ext cx="6048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60" name="잉크 59">
                  <a:extLst>
                    <a:ext uri="{FF2B5EF4-FFF2-40B4-BE49-F238E27FC236}">
                      <a16:creationId xmlns:a16="http://schemas.microsoft.com/office/drawing/2014/main" id="{626DE68D-A736-E072-7102-8B12678039B8}"/>
                    </a:ext>
                  </a:extLst>
                </p14:cNvPr>
                <p14:cNvContentPartPr/>
                <p14:nvPr/>
              </p14:nvContentPartPr>
              <p14:xfrm>
                <a:off x="8509980" y="4292691"/>
                <a:ext cx="125280" cy="157680"/>
              </p14:xfrm>
            </p:contentPart>
          </mc:Choice>
          <mc:Fallback>
            <p:pic>
              <p:nvPicPr>
                <p:cNvPr id="60" name="잉크 59">
                  <a:extLst>
                    <a:ext uri="{FF2B5EF4-FFF2-40B4-BE49-F238E27FC236}">
                      <a16:creationId xmlns:a16="http://schemas.microsoft.com/office/drawing/2014/main" id="{626DE68D-A736-E072-7102-8B12678039B8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8501340" y="4283691"/>
                  <a:ext cx="14292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61" name="잉크 60">
                  <a:extLst>
                    <a:ext uri="{FF2B5EF4-FFF2-40B4-BE49-F238E27FC236}">
                      <a16:creationId xmlns:a16="http://schemas.microsoft.com/office/drawing/2014/main" id="{DCE78378-98D7-0225-3F97-64DF114448A3}"/>
                    </a:ext>
                  </a:extLst>
                </p14:cNvPr>
                <p14:cNvContentPartPr/>
                <p14:nvPr/>
              </p14:nvContentPartPr>
              <p14:xfrm>
                <a:off x="8630220" y="4348851"/>
                <a:ext cx="99360" cy="98280"/>
              </p14:xfrm>
            </p:contentPart>
          </mc:Choice>
          <mc:Fallback>
            <p:pic>
              <p:nvPicPr>
                <p:cNvPr id="61" name="잉크 60">
                  <a:extLst>
                    <a:ext uri="{FF2B5EF4-FFF2-40B4-BE49-F238E27FC236}">
                      <a16:creationId xmlns:a16="http://schemas.microsoft.com/office/drawing/2014/main" id="{DCE78378-98D7-0225-3F97-64DF114448A3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8621220" y="4340211"/>
                  <a:ext cx="117000" cy="115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382" name="그룹 15381">
            <a:extLst>
              <a:ext uri="{FF2B5EF4-FFF2-40B4-BE49-F238E27FC236}">
                <a16:creationId xmlns:a16="http://schemas.microsoft.com/office/drawing/2014/main" id="{EE2B6FD6-3B40-6BFF-DF7C-22B183B152C0}"/>
              </a:ext>
            </a:extLst>
          </p:cNvPr>
          <p:cNvGrpSpPr/>
          <p:nvPr/>
        </p:nvGrpSpPr>
        <p:grpSpPr>
          <a:xfrm>
            <a:off x="7100220" y="4621371"/>
            <a:ext cx="1540440" cy="763560"/>
            <a:chOff x="7100220" y="4621371"/>
            <a:chExt cx="1540440" cy="763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62" name="잉크 61">
                  <a:extLst>
                    <a:ext uri="{FF2B5EF4-FFF2-40B4-BE49-F238E27FC236}">
                      <a16:creationId xmlns:a16="http://schemas.microsoft.com/office/drawing/2014/main" id="{6EDB6688-A68E-7BE6-A963-5F45F932819D}"/>
                    </a:ext>
                  </a:extLst>
                </p14:cNvPr>
                <p14:cNvContentPartPr/>
                <p14:nvPr/>
              </p14:nvContentPartPr>
              <p14:xfrm>
                <a:off x="7100220" y="4621371"/>
                <a:ext cx="169920" cy="119160"/>
              </p14:xfrm>
            </p:contentPart>
          </mc:Choice>
          <mc:Fallback>
            <p:pic>
              <p:nvPicPr>
                <p:cNvPr id="62" name="잉크 61">
                  <a:extLst>
                    <a:ext uri="{FF2B5EF4-FFF2-40B4-BE49-F238E27FC236}">
                      <a16:creationId xmlns:a16="http://schemas.microsoft.com/office/drawing/2014/main" id="{6EDB6688-A68E-7BE6-A963-5F45F932819D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7091220" y="4612371"/>
                  <a:ext cx="18756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63" name="잉크 62">
                  <a:extLst>
                    <a:ext uri="{FF2B5EF4-FFF2-40B4-BE49-F238E27FC236}">
                      <a16:creationId xmlns:a16="http://schemas.microsoft.com/office/drawing/2014/main" id="{6B29E0AD-B46D-87E1-37BB-0CADB472C5FC}"/>
                    </a:ext>
                  </a:extLst>
                </p14:cNvPr>
                <p14:cNvContentPartPr/>
                <p14:nvPr/>
              </p14:nvContentPartPr>
              <p14:xfrm>
                <a:off x="7184460" y="4672131"/>
                <a:ext cx="196560" cy="168120"/>
              </p14:xfrm>
            </p:contentPart>
          </mc:Choice>
          <mc:Fallback>
            <p:pic>
              <p:nvPicPr>
                <p:cNvPr id="63" name="잉크 62">
                  <a:extLst>
                    <a:ext uri="{FF2B5EF4-FFF2-40B4-BE49-F238E27FC236}">
                      <a16:creationId xmlns:a16="http://schemas.microsoft.com/office/drawing/2014/main" id="{6B29E0AD-B46D-87E1-37BB-0CADB472C5FC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7175460" y="4663491"/>
                  <a:ext cx="21420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15360" name="잉크 15359">
                  <a:extLst>
                    <a:ext uri="{FF2B5EF4-FFF2-40B4-BE49-F238E27FC236}">
                      <a16:creationId xmlns:a16="http://schemas.microsoft.com/office/drawing/2014/main" id="{035FD325-4674-51DD-08EF-157A8728A5BF}"/>
                    </a:ext>
                  </a:extLst>
                </p14:cNvPr>
                <p14:cNvContentPartPr/>
                <p14:nvPr/>
              </p14:nvContentPartPr>
              <p14:xfrm>
                <a:off x="7315860" y="4705251"/>
                <a:ext cx="129600" cy="151920"/>
              </p14:xfrm>
            </p:contentPart>
          </mc:Choice>
          <mc:Fallback>
            <p:pic>
              <p:nvPicPr>
                <p:cNvPr id="15360" name="잉크 15359">
                  <a:extLst>
                    <a:ext uri="{FF2B5EF4-FFF2-40B4-BE49-F238E27FC236}">
                      <a16:creationId xmlns:a16="http://schemas.microsoft.com/office/drawing/2014/main" id="{035FD325-4674-51DD-08EF-157A8728A5BF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7307220" y="4696251"/>
                  <a:ext cx="14724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15361" name="잉크 15360">
                  <a:extLst>
                    <a:ext uri="{FF2B5EF4-FFF2-40B4-BE49-F238E27FC236}">
                      <a16:creationId xmlns:a16="http://schemas.microsoft.com/office/drawing/2014/main" id="{164C93CF-3AC0-A52A-B8B9-02613C3D3BA7}"/>
                    </a:ext>
                  </a:extLst>
                </p14:cNvPr>
                <p14:cNvContentPartPr/>
                <p14:nvPr/>
              </p14:nvContentPartPr>
              <p14:xfrm>
                <a:off x="7440420" y="4695531"/>
                <a:ext cx="92880" cy="140400"/>
              </p14:xfrm>
            </p:contentPart>
          </mc:Choice>
          <mc:Fallback>
            <p:pic>
              <p:nvPicPr>
                <p:cNvPr id="15361" name="잉크 15360">
                  <a:extLst>
                    <a:ext uri="{FF2B5EF4-FFF2-40B4-BE49-F238E27FC236}">
                      <a16:creationId xmlns:a16="http://schemas.microsoft.com/office/drawing/2014/main" id="{164C93CF-3AC0-A52A-B8B9-02613C3D3BA7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7431420" y="4686891"/>
                  <a:ext cx="11052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15364" name="잉크 15363">
                  <a:extLst>
                    <a:ext uri="{FF2B5EF4-FFF2-40B4-BE49-F238E27FC236}">
                      <a16:creationId xmlns:a16="http://schemas.microsoft.com/office/drawing/2014/main" id="{D755E8BD-5EFB-E897-A202-F46C23C1870D}"/>
                    </a:ext>
                  </a:extLst>
                </p14:cNvPr>
                <p14:cNvContentPartPr/>
                <p14:nvPr/>
              </p14:nvContentPartPr>
              <p14:xfrm>
                <a:off x="7562820" y="4720371"/>
                <a:ext cx="146160" cy="150480"/>
              </p14:xfrm>
            </p:contentPart>
          </mc:Choice>
          <mc:Fallback>
            <p:pic>
              <p:nvPicPr>
                <p:cNvPr id="15364" name="잉크 15363">
                  <a:extLst>
                    <a:ext uri="{FF2B5EF4-FFF2-40B4-BE49-F238E27FC236}">
                      <a16:creationId xmlns:a16="http://schemas.microsoft.com/office/drawing/2014/main" id="{D755E8BD-5EFB-E897-A202-F46C23C1870D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7554180" y="4711371"/>
                  <a:ext cx="16380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15365" name="잉크 15364">
                  <a:extLst>
                    <a:ext uri="{FF2B5EF4-FFF2-40B4-BE49-F238E27FC236}">
                      <a16:creationId xmlns:a16="http://schemas.microsoft.com/office/drawing/2014/main" id="{DBA8798E-4CF1-1167-DE86-BCE975E059A6}"/>
                    </a:ext>
                  </a:extLst>
                </p14:cNvPr>
                <p14:cNvContentPartPr/>
                <p14:nvPr/>
              </p14:nvContentPartPr>
              <p14:xfrm>
                <a:off x="7741020" y="4697691"/>
                <a:ext cx="136800" cy="201240"/>
              </p14:xfrm>
            </p:contentPart>
          </mc:Choice>
          <mc:Fallback>
            <p:pic>
              <p:nvPicPr>
                <p:cNvPr id="15365" name="잉크 15364">
                  <a:extLst>
                    <a:ext uri="{FF2B5EF4-FFF2-40B4-BE49-F238E27FC236}">
                      <a16:creationId xmlns:a16="http://schemas.microsoft.com/office/drawing/2014/main" id="{DBA8798E-4CF1-1167-DE86-BCE975E059A6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7732380" y="4688691"/>
                  <a:ext cx="15444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15366" name="잉크 15365">
                  <a:extLst>
                    <a:ext uri="{FF2B5EF4-FFF2-40B4-BE49-F238E27FC236}">
                      <a16:creationId xmlns:a16="http://schemas.microsoft.com/office/drawing/2014/main" id="{80FCFBF3-286C-3AC2-41AB-0B7B96D8B6DF}"/>
                    </a:ext>
                  </a:extLst>
                </p14:cNvPr>
                <p14:cNvContentPartPr/>
                <p14:nvPr/>
              </p14:nvContentPartPr>
              <p14:xfrm>
                <a:off x="8017860" y="4694091"/>
                <a:ext cx="97200" cy="149400"/>
              </p14:xfrm>
            </p:contentPart>
          </mc:Choice>
          <mc:Fallback>
            <p:pic>
              <p:nvPicPr>
                <p:cNvPr id="15366" name="잉크 15365">
                  <a:extLst>
                    <a:ext uri="{FF2B5EF4-FFF2-40B4-BE49-F238E27FC236}">
                      <a16:creationId xmlns:a16="http://schemas.microsoft.com/office/drawing/2014/main" id="{80FCFBF3-286C-3AC2-41AB-0B7B96D8B6DF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8008860" y="4685451"/>
                  <a:ext cx="11484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15367" name="잉크 15366">
                  <a:extLst>
                    <a:ext uri="{FF2B5EF4-FFF2-40B4-BE49-F238E27FC236}">
                      <a16:creationId xmlns:a16="http://schemas.microsoft.com/office/drawing/2014/main" id="{F7C983EA-C9D1-3C1B-DE2F-6F49D8D6A552}"/>
                    </a:ext>
                  </a:extLst>
                </p14:cNvPr>
                <p14:cNvContentPartPr/>
                <p14:nvPr/>
              </p14:nvContentPartPr>
              <p14:xfrm>
                <a:off x="7983660" y="4748451"/>
                <a:ext cx="220320" cy="66960"/>
              </p14:xfrm>
            </p:contentPart>
          </mc:Choice>
          <mc:Fallback>
            <p:pic>
              <p:nvPicPr>
                <p:cNvPr id="15367" name="잉크 15366">
                  <a:extLst>
                    <a:ext uri="{FF2B5EF4-FFF2-40B4-BE49-F238E27FC236}">
                      <a16:creationId xmlns:a16="http://schemas.microsoft.com/office/drawing/2014/main" id="{F7C983EA-C9D1-3C1B-DE2F-6F49D8D6A552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974660" y="4739451"/>
                  <a:ext cx="23796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15368" name="잉크 15367">
                  <a:extLst>
                    <a:ext uri="{FF2B5EF4-FFF2-40B4-BE49-F238E27FC236}">
                      <a16:creationId xmlns:a16="http://schemas.microsoft.com/office/drawing/2014/main" id="{C8F7E55C-A4FC-859C-923E-45A6609B53EF}"/>
                    </a:ext>
                  </a:extLst>
                </p14:cNvPr>
                <p14:cNvContentPartPr/>
                <p14:nvPr/>
              </p14:nvContentPartPr>
              <p14:xfrm>
                <a:off x="8063940" y="4763571"/>
                <a:ext cx="263880" cy="228240"/>
              </p14:xfrm>
            </p:contentPart>
          </mc:Choice>
          <mc:Fallback>
            <p:pic>
              <p:nvPicPr>
                <p:cNvPr id="15368" name="잉크 15367">
                  <a:extLst>
                    <a:ext uri="{FF2B5EF4-FFF2-40B4-BE49-F238E27FC236}">
                      <a16:creationId xmlns:a16="http://schemas.microsoft.com/office/drawing/2014/main" id="{C8F7E55C-A4FC-859C-923E-45A6609B53EF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8055300" y="4754571"/>
                  <a:ext cx="28152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15369" name="잉크 15368">
                  <a:extLst>
                    <a:ext uri="{FF2B5EF4-FFF2-40B4-BE49-F238E27FC236}">
                      <a16:creationId xmlns:a16="http://schemas.microsoft.com/office/drawing/2014/main" id="{C217304C-5DD0-912F-6789-7B0E89CFFB46}"/>
                    </a:ext>
                  </a:extLst>
                </p14:cNvPr>
                <p14:cNvContentPartPr/>
                <p14:nvPr/>
              </p14:nvContentPartPr>
              <p14:xfrm>
                <a:off x="8210460" y="4785171"/>
                <a:ext cx="228600" cy="205200"/>
              </p14:xfrm>
            </p:contentPart>
          </mc:Choice>
          <mc:Fallback>
            <p:pic>
              <p:nvPicPr>
                <p:cNvPr id="15369" name="잉크 15368">
                  <a:extLst>
                    <a:ext uri="{FF2B5EF4-FFF2-40B4-BE49-F238E27FC236}">
                      <a16:creationId xmlns:a16="http://schemas.microsoft.com/office/drawing/2014/main" id="{C217304C-5DD0-912F-6789-7B0E89CFFB46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8201820" y="4776171"/>
                  <a:ext cx="24624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15370" name="잉크 15369">
                  <a:extLst>
                    <a:ext uri="{FF2B5EF4-FFF2-40B4-BE49-F238E27FC236}">
                      <a16:creationId xmlns:a16="http://schemas.microsoft.com/office/drawing/2014/main" id="{88C30220-45BF-DF3D-7E13-2C26486E8EB4}"/>
                    </a:ext>
                  </a:extLst>
                </p14:cNvPr>
                <p14:cNvContentPartPr/>
                <p14:nvPr/>
              </p14:nvContentPartPr>
              <p14:xfrm>
                <a:off x="8403420" y="4771131"/>
                <a:ext cx="100080" cy="169200"/>
              </p14:xfrm>
            </p:contentPart>
          </mc:Choice>
          <mc:Fallback>
            <p:pic>
              <p:nvPicPr>
                <p:cNvPr id="15370" name="잉크 15369">
                  <a:extLst>
                    <a:ext uri="{FF2B5EF4-FFF2-40B4-BE49-F238E27FC236}">
                      <a16:creationId xmlns:a16="http://schemas.microsoft.com/office/drawing/2014/main" id="{88C30220-45BF-DF3D-7E13-2C26486E8EB4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8394420" y="4762491"/>
                  <a:ext cx="11772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15371" name="잉크 15370">
                  <a:extLst>
                    <a:ext uri="{FF2B5EF4-FFF2-40B4-BE49-F238E27FC236}">
                      <a16:creationId xmlns:a16="http://schemas.microsoft.com/office/drawing/2014/main" id="{20873D42-5A2D-707F-9B77-DF4D561A5565}"/>
                    </a:ext>
                  </a:extLst>
                </p14:cNvPr>
                <p14:cNvContentPartPr/>
                <p14:nvPr/>
              </p14:nvContentPartPr>
              <p14:xfrm>
                <a:off x="8408820" y="4821891"/>
                <a:ext cx="208800" cy="201960"/>
              </p14:xfrm>
            </p:contentPart>
          </mc:Choice>
          <mc:Fallback>
            <p:pic>
              <p:nvPicPr>
                <p:cNvPr id="15371" name="잉크 15370">
                  <a:extLst>
                    <a:ext uri="{FF2B5EF4-FFF2-40B4-BE49-F238E27FC236}">
                      <a16:creationId xmlns:a16="http://schemas.microsoft.com/office/drawing/2014/main" id="{20873D42-5A2D-707F-9B77-DF4D561A5565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8400180" y="4812891"/>
                  <a:ext cx="22644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15372" name="잉크 15371">
                  <a:extLst>
                    <a:ext uri="{FF2B5EF4-FFF2-40B4-BE49-F238E27FC236}">
                      <a16:creationId xmlns:a16="http://schemas.microsoft.com/office/drawing/2014/main" id="{C62FC9E4-B2C4-5BDB-5528-0116222C12B7}"/>
                    </a:ext>
                  </a:extLst>
                </p14:cNvPr>
                <p14:cNvContentPartPr/>
                <p14:nvPr/>
              </p14:nvContentPartPr>
              <p14:xfrm>
                <a:off x="8614020" y="4819011"/>
                <a:ext cx="26640" cy="172080"/>
              </p14:xfrm>
            </p:contentPart>
          </mc:Choice>
          <mc:Fallback>
            <p:pic>
              <p:nvPicPr>
                <p:cNvPr id="15372" name="잉크 15371">
                  <a:extLst>
                    <a:ext uri="{FF2B5EF4-FFF2-40B4-BE49-F238E27FC236}">
                      <a16:creationId xmlns:a16="http://schemas.microsoft.com/office/drawing/2014/main" id="{C62FC9E4-B2C4-5BDB-5528-0116222C12B7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8605380" y="4810371"/>
                  <a:ext cx="4428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15373" name="잉크 15372">
                  <a:extLst>
                    <a:ext uri="{FF2B5EF4-FFF2-40B4-BE49-F238E27FC236}">
                      <a16:creationId xmlns:a16="http://schemas.microsoft.com/office/drawing/2014/main" id="{A1175C0D-204C-D58A-1E36-190549696561}"/>
                    </a:ext>
                  </a:extLst>
                </p14:cNvPr>
                <p14:cNvContentPartPr/>
                <p14:nvPr/>
              </p14:nvContentPartPr>
              <p14:xfrm>
                <a:off x="7121100" y="5032491"/>
                <a:ext cx="176400" cy="152640"/>
              </p14:xfrm>
            </p:contentPart>
          </mc:Choice>
          <mc:Fallback>
            <p:pic>
              <p:nvPicPr>
                <p:cNvPr id="15373" name="잉크 15372">
                  <a:extLst>
                    <a:ext uri="{FF2B5EF4-FFF2-40B4-BE49-F238E27FC236}">
                      <a16:creationId xmlns:a16="http://schemas.microsoft.com/office/drawing/2014/main" id="{A1175C0D-204C-D58A-1E36-190549696561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7112460" y="5023851"/>
                  <a:ext cx="19404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15374" name="잉크 15373">
                  <a:extLst>
                    <a:ext uri="{FF2B5EF4-FFF2-40B4-BE49-F238E27FC236}">
                      <a16:creationId xmlns:a16="http://schemas.microsoft.com/office/drawing/2014/main" id="{445B0EC9-D92B-0154-B44B-5BEDC3830AE2}"/>
                    </a:ext>
                  </a:extLst>
                </p14:cNvPr>
                <p14:cNvContentPartPr/>
                <p14:nvPr/>
              </p14:nvContentPartPr>
              <p14:xfrm>
                <a:off x="7289580" y="5075691"/>
                <a:ext cx="64800" cy="130320"/>
              </p14:xfrm>
            </p:contentPart>
          </mc:Choice>
          <mc:Fallback>
            <p:pic>
              <p:nvPicPr>
                <p:cNvPr id="15374" name="잉크 15373">
                  <a:extLst>
                    <a:ext uri="{FF2B5EF4-FFF2-40B4-BE49-F238E27FC236}">
                      <a16:creationId xmlns:a16="http://schemas.microsoft.com/office/drawing/2014/main" id="{445B0EC9-D92B-0154-B44B-5BEDC3830AE2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7280580" y="5066691"/>
                  <a:ext cx="8244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15375" name="잉크 15374">
                  <a:extLst>
                    <a:ext uri="{FF2B5EF4-FFF2-40B4-BE49-F238E27FC236}">
                      <a16:creationId xmlns:a16="http://schemas.microsoft.com/office/drawing/2014/main" id="{EEC33B5B-CCE8-5BDC-7B03-936C894AD08C}"/>
                    </a:ext>
                  </a:extLst>
                </p14:cNvPr>
                <p14:cNvContentPartPr/>
                <p14:nvPr/>
              </p14:nvContentPartPr>
              <p14:xfrm>
                <a:off x="7230900" y="5177931"/>
                <a:ext cx="211320" cy="157680"/>
              </p14:xfrm>
            </p:contentPart>
          </mc:Choice>
          <mc:Fallback>
            <p:pic>
              <p:nvPicPr>
                <p:cNvPr id="15375" name="잉크 15374">
                  <a:extLst>
                    <a:ext uri="{FF2B5EF4-FFF2-40B4-BE49-F238E27FC236}">
                      <a16:creationId xmlns:a16="http://schemas.microsoft.com/office/drawing/2014/main" id="{EEC33B5B-CCE8-5BDC-7B03-936C894AD08C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7221900" y="5169291"/>
                  <a:ext cx="22896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15376" name="잉크 15375">
                  <a:extLst>
                    <a:ext uri="{FF2B5EF4-FFF2-40B4-BE49-F238E27FC236}">
                      <a16:creationId xmlns:a16="http://schemas.microsoft.com/office/drawing/2014/main" id="{BDE14877-BA44-FB05-3DB4-99640DBF39B9}"/>
                    </a:ext>
                  </a:extLst>
                </p14:cNvPr>
                <p14:cNvContentPartPr/>
                <p14:nvPr/>
              </p14:nvContentPartPr>
              <p14:xfrm>
                <a:off x="7454100" y="5173611"/>
                <a:ext cx="102600" cy="146160"/>
              </p14:xfrm>
            </p:contentPart>
          </mc:Choice>
          <mc:Fallback>
            <p:pic>
              <p:nvPicPr>
                <p:cNvPr id="15376" name="잉크 15375">
                  <a:extLst>
                    <a:ext uri="{FF2B5EF4-FFF2-40B4-BE49-F238E27FC236}">
                      <a16:creationId xmlns:a16="http://schemas.microsoft.com/office/drawing/2014/main" id="{BDE14877-BA44-FB05-3DB4-99640DBF39B9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7445460" y="5164971"/>
                  <a:ext cx="12024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15377" name="잉크 15376">
                  <a:extLst>
                    <a:ext uri="{FF2B5EF4-FFF2-40B4-BE49-F238E27FC236}">
                      <a16:creationId xmlns:a16="http://schemas.microsoft.com/office/drawing/2014/main" id="{FA2E1766-8A28-2D31-A59D-9865834C25DD}"/>
                    </a:ext>
                  </a:extLst>
                </p14:cNvPr>
                <p14:cNvContentPartPr/>
                <p14:nvPr/>
              </p14:nvContentPartPr>
              <p14:xfrm>
                <a:off x="7579380" y="5158491"/>
                <a:ext cx="112680" cy="226440"/>
              </p14:xfrm>
            </p:contentPart>
          </mc:Choice>
          <mc:Fallback>
            <p:pic>
              <p:nvPicPr>
                <p:cNvPr id="15377" name="잉크 15376">
                  <a:extLst>
                    <a:ext uri="{FF2B5EF4-FFF2-40B4-BE49-F238E27FC236}">
                      <a16:creationId xmlns:a16="http://schemas.microsoft.com/office/drawing/2014/main" id="{FA2E1766-8A28-2D31-A59D-9865834C25DD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7570740" y="5149851"/>
                  <a:ext cx="13032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15378" name="잉크 15377">
                  <a:extLst>
                    <a:ext uri="{FF2B5EF4-FFF2-40B4-BE49-F238E27FC236}">
                      <a16:creationId xmlns:a16="http://schemas.microsoft.com/office/drawing/2014/main" id="{1F41E9D0-B439-5685-98A9-58A22705FA47}"/>
                    </a:ext>
                  </a:extLst>
                </p14:cNvPr>
                <p14:cNvContentPartPr/>
                <p14:nvPr/>
              </p14:nvContentPartPr>
              <p14:xfrm>
                <a:off x="7722660" y="5193411"/>
                <a:ext cx="262080" cy="179640"/>
              </p14:xfrm>
            </p:contentPart>
          </mc:Choice>
          <mc:Fallback>
            <p:pic>
              <p:nvPicPr>
                <p:cNvPr id="15378" name="잉크 15377">
                  <a:extLst>
                    <a:ext uri="{FF2B5EF4-FFF2-40B4-BE49-F238E27FC236}">
                      <a16:creationId xmlns:a16="http://schemas.microsoft.com/office/drawing/2014/main" id="{1F41E9D0-B439-5685-98A9-58A22705FA47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7713660" y="5184771"/>
                  <a:ext cx="27972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15379" name="잉크 15378">
                  <a:extLst>
                    <a:ext uri="{FF2B5EF4-FFF2-40B4-BE49-F238E27FC236}">
                      <a16:creationId xmlns:a16="http://schemas.microsoft.com/office/drawing/2014/main" id="{43129429-F0A7-C636-4FD7-41B0CAB569DA}"/>
                    </a:ext>
                  </a:extLst>
                </p14:cNvPr>
                <p14:cNvContentPartPr/>
                <p14:nvPr/>
              </p14:nvContentPartPr>
              <p14:xfrm>
                <a:off x="7972500" y="5187651"/>
                <a:ext cx="199800" cy="136080"/>
              </p14:xfrm>
            </p:contentPart>
          </mc:Choice>
          <mc:Fallback>
            <p:pic>
              <p:nvPicPr>
                <p:cNvPr id="15379" name="잉크 15378">
                  <a:extLst>
                    <a:ext uri="{FF2B5EF4-FFF2-40B4-BE49-F238E27FC236}">
                      <a16:creationId xmlns:a16="http://schemas.microsoft.com/office/drawing/2014/main" id="{43129429-F0A7-C636-4FD7-41B0CAB569DA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7963860" y="5178651"/>
                  <a:ext cx="21744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15380" name="잉크 15379">
                  <a:extLst>
                    <a:ext uri="{FF2B5EF4-FFF2-40B4-BE49-F238E27FC236}">
                      <a16:creationId xmlns:a16="http://schemas.microsoft.com/office/drawing/2014/main" id="{172FB01B-A849-ECE7-4611-B7972790E9B7}"/>
                    </a:ext>
                  </a:extLst>
                </p14:cNvPr>
                <p14:cNvContentPartPr/>
                <p14:nvPr/>
              </p14:nvContentPartPr>
              <p14:xfrm>
                <a:off x="8218380" y="5196291"/>
                <a:ext cx="151200" cy="138240"/>
              </p14:xfrm>
            </p:contentPart>
          </mc:Choice>
          <mc:Fallback>
            <p:pic>
              <p:nvPicPr>
                <p:cNvPr id="15380" name="잉크 15379">
                  <a:extLst>
                    <a:ext uri="{FF2B5EF4-FFF2-40B4-BE49-F238E27FC236}">
                      <a16:creationId xmlns:a16="http://schemas.microsoft.com/office/drawing/2014/main" id="{172FB01B-A849-ECE7-4611-B7972790E9B7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8209380" y="5187291"/>
                  <a:ext cx="16884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15381" name="잉크 15380">
                  <a:extLst>
                    <a:ext uri="{FF2B5EF4-FFF2-40B4-BE49-F238E27FC236}">
                      <a16:creationId xmlns:a16="http://schemas.microsoft.com/office/drawing/2014/main" id="{26870EDD-7260-B63E-EBD7-FFCF2EC648F6}"/>
                    </a:ext>
                  </a:extLst>
                </p14:cNvPr>
                <p14:cNvContentPartPr/>
                <p14:nvPr/>
              </p14:nvContentPartPr>
              <p14:xfrm>
                <a:off x="8392980" y="5213571"/>
                <a:ext cx="148320" cy="121320"/>
              </p14:xfrm>
            </p:contentPart>
          </mc:Choice>
          <mc:Fallback>
            <p:pic>
              <p:nvPicPr>
                <p:cNvPr id="15381" name="잉크 15380">
                  <a:extLst>
                    <a:ext uri="{FF2B5EF4-FFF2-40B4-BE49-F238E27FC236}">
                      <a16:creationId xmlns:a16="http://schemas.microsoft.com/office/drawing/2014/main" id="{26870EDD-7260-B63E-EBD7-FFCF2EC648F6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8383980" y="5204931"/>
                  <a:ext cx="165960" cy="13896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4"/>
          <p:cNvSpPr>
            <a:spLocks noChangeArrowheads="1"/>
          </p:cNvSpPr>
          <p:nvPr/>
        </p:nvSpPr>
        <p:spPr bwMode="auto">
          <a:xfrm>
            <a:off x="123825" y="409575"/>
            <a:ext cx="5287963" cy="624681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04 #define SIZE    512 </a:t>
            </a:r>
          </a:p>
          <a:p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05</a:t>
            </a:r>
          </a:p>
          <a:p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06 main() </a:t>
            </a:r>
          </a:p>
          <a:p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07 { </a:t>
            </a:r>
          </a:p>
          <a:p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08     char *msg1 = "apple is red"; </a:t>
            </a:r>
          </a:p>
          <a:p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09     char *msg2 = "banana is yellow"; </a:t>
            </a:r>
          </a:p>
          <a:p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10     char buffer[SIZE]; </a:t>
            </a:r>
          </a:p>
          <a:p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11 </a:t>
            </a:r>
          </a:p>
          <a:p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12     int filedes[2]; </a:t>
            </a:r>
          </a:p>
          <a:p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13     int nread; </a:t>
            </a:r>
          </a:p>
          <a:p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14</a:t>
            </a:r>
          </a:p>
          <a:p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15     if(pipe(filedes) == -1) </a:t>
            </a:r>
          </a:p>
          <a:p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16     { </a:t>
            </a:r>
          </a:p>
          <a:p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17         printf("fail to call pipe()\n"); </a:t>
            </a:r>
          </a:p>
          <a:p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18         exit(1); </a:t>
            </a:r>
          </a:p>
          <a:p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19     }</a:t>
            </a:r>
          </a:p>
          <a:p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20     write(filedes[1], msg1, </a:t>
            </a:r>
            <a:r>
              <a:rPr lang="en-US" altLang="ko-KR" sz="1600" b="1">
                <a:latin typeface="굴림체" pitchFamily="49" charset="-127"/>
                <a:ea typeface="굴림체" pitchFamily="49" charset="-127"/>
              </a:rPr>
              <a:t>strlen(msg1) + 1</a:t>
            </a: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); </a:t>
            </a:r>
          </a:p>
          <a:p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21     write(filedes[1], msg2, </a:t>
            </a:r>
            <a:r>
              <a:rPr lang="en-US" altLang="ko-KR" sz="1600" b="1">
                <a:latin typeface="굴림체" pitchFamily="49" charset="-127"/>
                <a:ea typeface="굴림체" pitchFamily="49" charset="-127"/>
              </a:rPr>
              <a:t>strlne(msg2) + 1</a:t>
            </a: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); </a:t>
            </a:r>
          </a:p>
          <a:p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22</a:t>
            </a:r>
          </a:p>
          <a:p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23     nread = read(filedes[0], buffer, </a:t>
            </a:r>
            <a:r>
              <a:rPr lang="en-US" altLang="ko-KR" sz="1600" b="1">
                <a:latin typeface="굴림체" pitchFamily="49" charset="-127"/>
                <a:ea typeface="굴림체" pitchFamily="49" charset="-127"/>
              </a:rPr>
              <a:t>SIZE</a:t>
            </a: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); </a:t>
            </a:r>
          </a:p>
          <a:p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24     printf("%d, %s\n", nread, buffer); </a:t>
            </a:r>
          </a:p>
          <a:p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25 </a:t>
            </a:r>
          </a:p>
          <a:p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26     nread = read(filedes[0], buffer, </a:t>
            </a:r>
            <a:r>
              <a:rPr lang="en-US" altLang="ko-KR" sz="1600" b="1">
                <a:latin typeface="굴림체" pitchFamily="49" charset="-127"/>
                <a:ea typeface="굴림체" pitchFamily="49" charset="-127"/>
              </a:rPr>
              <a:t>SIZE</a:t>
            </a: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); </a:t>
            </a:r>
          </a:p>
          <a:p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27     printf("%d, %s\n", nread, buffer); </a:t>
            </a:r>
          </a:p>
          <a:p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}</a:t>
            </a:r>
            <a:r>
              <a:rPr lang="en-US" altLang="ko-KR" sz="1600" b="1">
                <a:latin typeface="굴림체" pitchFamily="49" charset="-127"/>
                <a:ea typeface="굴림체" pitchFamily="49" charset="-127"/>
              </a:rPr>
              <a:t> </a:t>
            </a:r>
          </a:p>
        </p:txBody>
      </p:sp>
      <p:sp>
        <p:nvSpPr>
          <p:cNvPr id="16387" name="Rectangle 7"/>
          <p:cNvSpPr>
            <a:spLocks noChangeArrowheads="1"/>
          </p:cNvSpPr>
          <p:nvPr/>
        </p:nvSpPr>
        <p:spPr bwMode="auto">
          <a:xfrm>
            <a:off x="5580063" y="1557338"/>
            <a:ext cx="3455987" cy="1085850"/>
          </a:xfrm>
          <a:prstGeom prst="rect">
            <a:avLst/>
          </a:prstGeom>
          <a:noFill/>
          <a:ln w="158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$ ex11-06 </a:t>
            </a:r>
          </a:p>
          <a:p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30, apple is red </a:t>
            </a:r>
          </a:p>
          <a:p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^C </a:t>
            </a:r>
          </a:p>
          <a:p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$ </a:t>
            </a:r>
            <a:endParaRPr lang="en-US" altLang="ko-KR"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16388" name="Rectangle 13"/>
          <p:cNvSpPr>
            <a:spLocks noChangeArrowheads="1"/>
          </p:cNvSpPr>
          <p:nvPr/>
        </p:nvSpPr>
        <p:spPr bwMode="auto">
          <a:xfrm>
            <a:off x="34925" y="44450"/>
            <a:ext cx="1368425" cy="322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1"/>
            </a:outerShdw>
          </a:effectLst>
        </p:spPr>
        <p:txBody>
          <a:bodyPr anchor="ctr"/>
          <a:lstStyle/>
          <a:p>
            <a:r>
              <a:rPr lang="en-US" altLang="ko-KR">
                <a:latin typeface="HY헤드라인M" pitchFamily="18" charset="-127"/>
                <a:ea typeface="HY헤드라인M" pitchFamily="18" charset="-127"/>
              </a:rPr>
              <a:t>ex11-06.c</a:t>
            </a:r>
          </a:p>
        </p:txBody>
      </p:sp>
      <p:grpSp>
        <p:nvGrpSpPr>
          <p:cNvPr id="16399" name="그룹 16398">
            <a:extLst>
              <a:ext uri="{FF2B5EF4-FFF2-40B4-BE49-F238E27FC236}">
                <a16:creationId xmlns:a16="http://schemas.microsoft.com/office/drawing/2014/main" id="{7A873679-2F06-4ECB-38CD-C25118321C07}"/>
              </a:ext>
            </a:extLst>
          </p:cNvPr>
          <p:cNvGrpSpPr/>
          <p:nvPr/>
        </p:nvGrpSpPr>
        <p:grpSpPr>
          <a:xfrm>
            <a:off x="3842580" y="1363011"/>
            <a:ext cx="2088720" cy="779400"/>
            <a:chOff x="3842580" y="1363011"/>
            <a:chExt cx="2088720" cy="779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60" name="잉크 59">
                  <a:extLst>
                    <a:ext uri="{FF2B5EF4-FFF2-40B4-BE49-F238E27FC236}">
                      <a16:creationId xmlns:a16="http://schemas.microsoft.com/office/drawing/2014/main" id="{E61CBFB4-D2FE-C890-3AE0-50668F773FC8}"/>
                    </a:ext>
                  </a:extLst>
                </p14:cNvPr>
                <p14:cNvContentPartPr/>
                <p14:nvPr/>
              </p14:nvContentPartPr>
              <p14:xfrm>
                <a:off x="3842580" y="1529691"/>
                <a:ext cx="166680" cy="32400"/>
              </p14:xfrm>
            </p:contentPart>
          </mc:Choice>
          <mc:Fallback>
            <p:pic>
              <p:nvPicPr>
                <p:cNvPr id="60" name="잉크 59">
                  <a:extLst>
                    <a:ext uri="{FF2B5EF4-FFF2-40B4-BE49-F238E27FC236}">
                      <a16:creationId xmlns:a16="http://schemas.microsoft.com/office/drawing/2014/main" id="{E61CBFB4-D2FE-C890-3AE0-50668F773FC8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833580" y="1521051"/>
                  <a:ext cx="18432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61" name="잉크 60">
                  <a:extLst>
                    <a:ext uri="{FF2B5EF4-FFF2-40B4-BE49-F238E27FC236}">
                      <a16:creationId xmlns:a16="http://schemas.microsoft.com/office/drawing/2014/main" id="{008FC6D0-F7A8-4C35-929C-0D58CC775F6B}"/>
                    </a:ext>
                  </a:extLst>
                </p14:cNvPr>
                <p14:cNvContentPartPr/>
                <p14:nvPr/>
              </p14:nvContentPartPr>
              <p14:xfrm>
                <a:off x="3956340" y="1480011"/>
                <a:ext cx="76320" cy="150480"/>
              </p14:xfrm>
            </p:contentPart>
          </mc:Choice>
          <mc:Fallback>
            <p:pic>
              <p:nvPicPr>
                <p:cNvPr id="61" name="잉크 60">
                  <a:extLst>
                    <a:ext uri="{FF2B5EF4-FFF2-40B4-BE49-F238E27FC236}">
                      <a16:creationId xmlns:a16="http://schemas.microsoft.com/office/drawing/2014/main" id="{008FC6D0-F7A8-4C35-929C-0D58CC775F6B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947700" y="1471371"/>
                  <a:ext cx="9396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62" name="잉크 61">
                  <a:extLst>
                    <a:ext uri="{FF2B5EF4-FFF2-40B4-BE49-F238E27FC236}">
                      <a16:creationId xmlns:a16="http://schemas.microsoft.com/office/drawing/2014/main" id="{750CEC7B-BE57-12A3-95FC-FFA26692B772}"/>
                    </a:ext>
                  </a:extLst>
                </p14:cNvPr>
                <p14:cNvContentPartPr/>
                <p14:nvPr/>
              </p14:nvContentPartPr>
              <p14:xfrm>
                <a:off x="4127700" y="1405491"/>
                <a:ext cx="21240" cy="184320"/>
              </p14:xfrm>
            </p:contentPart>
          </mc:Choice>
          <mc:Fallback>
            <p:pic>
              <p:nvPicPr>
                <p:cNvPr id="62" name="잉크 61">
                  <a:extLst>
                    <a:ext uri="{FF2B5EF4-FFF2-40B4-BE49-F238E27FC236}">
                      <a16:creationId xmlns:a16="http://schemas.microsoft.com/office/drawing/2014/main" id="{750CEC7B-BE57-12A3-95FC-FFA26692B772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119060" y="1396851"/>
                  <a:ext cx="3888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63" name="잉크 62">
                  <a:extLst>
                    <a:ext uri="{FF2B5EF4-FFF2-40B4-BE49-F238E27FC236}">
                      <a16:creationId xmlns:a16="http://schemas.microsoft.com/office/drawing/2014/main" id="{8863DF50-1E79-FDBE-DB12-59698CBC4051}"/>
                    </a:ext>
                  </a:extLst>
                </p14:cNvPr>
                <p14:cNvContentPartPr/>
                <p14:nvPr/>
              </p14:nvContentPartPr>
              <p14:xfrm>
                <a:off x="4182060" y="1417011"/>
                <a:ext cx="42120" cy="173160"/>
              </p14:xfrm>
            </p:contentPart>
          </mc:Choice>
          <mc:Fallback>
            <p:pic>
              <p:nvPicPr>
                <p:cNvPr id="63" name="잉크 62">
                  <a:extLst>
                    <a:ext uri="{FF2B5EF4-FFF2-40B4-BE49-F238E27FC236}">
                      <a16:creationId xmlns:a16="http://schemas.microsoft.com/office/drawing/2014/main" id="{8863DF50-1E79-FDBE-DB12-59698CBC4051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173420" y="1408371"/>
                  <a:ext cx="5976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6384" name="잉크 16383">
                  <a:extLst>
                    <a:ext uri="{FF2B5EF4-FFF2-40B4-BE49-F238E27FC236}">
                      <a16:creationId xmlns:a16="http://schemas.microsoft.com/office/drawing/2014/main" id="{360ABC04-8FC5-8920-5D62-7FC7FBA2514F}"/>
                    </a:ext>
                  </a:extLst>
                </p14:cNvPr>
                <p14:cNvContentPartPr/>
                <p14:nvPr/>
              </p14:nvContentPartPr>
              <p14:xfrm>
                <a:off x="4306260" y="1378491"/>
                <a:ext cx="57600" cy="179640"/>
              </p14:xfrm>
            </p:contentPart>
          </mc:Choice>
          <mc:Fallback>
            <p:pic>
              <p:nvPicPr>
                <p:cNvPr id="16384" name="잉크 16383">
                  <a:extLst>
                    <a:ext uri="{FF2B5EF4-FFF2-40B4-BE49-F238E27FC236}">
                      <a16:creationId xmlns:a16="http://schemas.microsoft.com/office/drawing/2014/main" id="{360ABC04-8FC5-8920-5D62-7FC7FBA2514F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297260" y="1369491"/>
                  <a:ext cx="7524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6385" name="잉크 16384">
                  <a:extLst>
                    <a:ext uri="{FF2B5EF4-FFF2-40B4-BE49-F238E27FC236}">
                      <a16:creationId xmlns:a16="http://schemas.microsoft.com/office/drawing/2014/main" id="{EC8A0366-D0B2-182C-7558-A34779AA9476}"/>
                    </a:ext>
                  </a:extLst>
                </p14:cNvPr>
                <p14:cNvContentPartPr/>
                <p14:nvPr/>
              </p14:nvContentPartPr>
              <p14:xfrm>
                <a:off x="4390140" y="1439331"/>
                <a:ext cx="99720" cy="169560"/>
              </p14:xfrm>
            </p:contentPart>
          </mc:Choice>
          <mc:Fallback>
            <p:pic>
              <p:nvPicPr>
                <p:cNvPr id="16385" name="잉크 16384">
                  <a:extLst>
                    <a:ext uri="{FF2B5EF4-FFF2-40B4-BE49-F238E27FC236}">
                      <a16:creationId xmlns:a16="http://schemas.microsoft.com/office/drawing/2014/main" id="{EC8A0366-D0B2-182C-7558-A34779AA9476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381500" y="1430691"/>
                  <a:ext cx="11736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6389" name="잉크 16388">
                  <a:extLst>
                    <a:ext uri="{FF2B5EF4-FFF2-40B4-BE49-F238E27FC236}">
                      <a16:creationId xmlns:a16="http://schemas.microsoft.com/office/drawing/2014/main" id="{6A8333C6-3122-963E-3316-B1662F5A6179}"/>
                    </a:ext>
                  </a:extLst>
                </p14:cNvPr>
                <p14:cNvContentPartPr/>
                <p14:nvPr/>
              </p14:nvContentPartPr>
              <p14:xfrm>
                <a:off x="4500660" y="1363011"/>
                <a:ext cx="98640" cy="195480"/>
              </p14:xfrm>
            </p:contentPart>
          </mc:Choice>
          <mc:Fallback>
            <p:pic>
              <p:nvPicPr>
                <p:cNvPr id="16389" name="잉크 16388">
                  <a:extLst>
                    <a:ext uri="{FF2B5EF4-FFF2-40B4-BE49-F238E27FC236}">
                      <a16:creationId xmlns:a16="http://schemas.microsoft.com/office/drawing/2014/main" id="{6A8333C6-3122-963E-3316-B1662F5A6179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491660" y="1354011"/>
                  <a:ext cx="11628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6390" name="잉크 16389">
                  <a:extLst>
                    <a:ext uri="{FF2B5EF4-FFF2-40B4-BE49-F238E27FC236}">
                      <a16:creationId xmlns:a16="http://schemas.microsoft.com/office/drawing/2014/main" id="{7C66EF6B-21CB-94ED-9F26-E1D040B6CED9}"/>
                    </a:ext>
                  </a:extLst>
                </p14:cNvPr>
                <p14:cNvContentPartPr/>
                <p14:nvPr/>
              </p14:nvContentPartPr>
              <p14:xfrm>
                <a:off x="4598580" y="1425291"/>
                <a:ext cx="91800" cy="126720"/>
              </p14:xfrm>
            </p:contentPart>
          </mc:Choice>
          <mc:Fallback>
            <p:pic>
              <p:nvPicPr>
                <p:cNvPr id="16390" name="잉크 16389">
                  <a:extLst>
                    <a:ext uri="{FF2B5EF4-FFF2-40B4-BE49-F238E27FC236}">
                      <a16:creationId xmlns:a16="http://schemas.microsoft.com/office/drawing/2014/main" id="{7C66EF6B-21CB-94ED-9F26-E1D040B6CED9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589940" y="1416291"/>
                  <a:ext cx="10944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6391" name="잉크 16390">
                  <a:extLst>
                    <a:ext uri="{FF2B5EF4-FFF2-40B4-BE49-F238E27FC236}">
                      <a16:creationId xmlns:a16="http://schemas.microsoft.com/office/drawing/2014/main" id="{CB55B9CF-1950-DCB6-E84C-1AB94E1B83EA}"/>
                    </a:ext>
                  </a:extLst>
                </p14:cNvPr>
                <p14:cNvContentPartPr/>
                <p14:nvPr/>
              </p14:nvContentPartPr>
              <p14:xfrm>
                <a:off x="4771020" y="1519971"/>
                <a:ext cx="8640" cy="6480"/>
              </p14:xfrm>
            </p:contentPart>
          </mc:Choice>
          <mc:Fallback>
            <p:pic>
              <p:nvPicPr>
                <p:cNvPr id="16391" name="잉크 16390">
                  <a:extLst>
                    <a:ext uri="{FF2B5EF4-FFF2-40B4-BE49-F238E27FC236}">
                      <a16:creationId xmlns:a16="http://schemas.microsoft.com/office/drawing/2014/main" id="{CB55B9CF-1950-DCB6-E84C-1AB94E1B83EA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762020" y="1510971"/>
                  <a:ext cx="2628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6393" name="잉크 16392">
                  <a:extLst>
                    <a:ext uri="{FF2B5EF4-FFF2-40B4-BE49-F238E27FC236}">
                      <a16:creationId xmlns:a16="http://schemas.microsoft.com/office/drawing/2014/main" id="{8021394D-9587-72D4-29B8-E8A83C21AA6A}"/>
                    </a:ext>
                  </a:extLst>
                </p14:cNvPr>
                <p14:cNvContentPartPr/>
                <p14:nvPr/>
              </p14:nvContentPartPr>
              <p14:xfrm>
                <a:off x="4766340" y="1451931"/>
                <a:ext cx="804240" cy="547200"/>
              </p14:xfrm>
            </p:contentPart>
          </mc:Choice>
          <mc:Fallback>
            <p:pic>
              <p:nvPicPr>
                <p:cNvPr id="16393" name="잉크 16392">
                  <a:extLst>
                    <a:ext uri="{FF2B5EF4-FFF2-40B4-BE49-F238E27FC236}">
                      <a16:creationId xmlns:a16="http://schemas.microsoft.com/office/drawing/2014/main" id="{8021394D-9587-72D4-29B8-E8A83C21AA6A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757340" y="1442931"/>
                  <a:ext cx="821880" cy="56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6394" name="잉크 16393">
                  <a:extLst>
                    <a:ext uri="{FF2B5EF4-FFF2-40B4-BE49-F238E27FC236}">
                      <a16:creationId xmlns:a16="http://schemas.microsoft.com/office/drawing/2014/main" id="{7CDBD2A1-8D51-CCC4-AEF8-93B27292786C}"/>
                    </a:ext>
                  </a:extLst>
                </p14:cNvPr>
                <p14:cNvContentPartPr/>
                <p14:nvPr/>
              </p14:nvContentPartPr>
              <p14:xfrm>
                <a:off x="5537820" y="1912011"/>
                <a:ext cx="68400" cy="153720"/>
              </p14:xfrm>
            </p:contentPart>
          </mc:Choice>
          <mc:Fallback>
            <p:pic>
              <p:nvPicPr>
                <p:cNvPr id="16394" name="잉크 16393">
                  <a:extLst>
                    <a:ext uri="{FF2B5EF4-FFF2-40B4-BE49-F238E27FC236}">
                      <a16:creationId xmlns:a16="http://schemas.microsoft.com/office/drawing/2014/main" id="{7CDBD2A1-8D51-CCC4-AEF8-93B27292786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5528820" y="1903371"/>
                  <a:ext cx="8604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6395" name="잉크 16394">
                  <a:extLst>
                    <a:ext uri="{FF2B5EF4-FFF2-40B4-BE49-F238E27FC236}">
                      <a16:creationId xmlns:a16="http://schemas.microsoft.com/office/drawing/2014/main" id="{100277A5-DBE5-6344-66BC-8AAFEE4F4C6A}"/>
                    </a:ext>
                  </a:extLst>
                </p14:cNvPr>
                <p14:cNvContentPartPr/>
                <p14:nvPr/>
              </p14:nvContentPartPr>
              <p14:xfrm>
                <a:off x="5357820" y="1458411"/>
                <a:ext cx="69840" cy="122400"/>
              </p14:xfrm>
            </p:contentPart>
          </mc:Choice>
          <mc:Fallback>
            <p:pic>
              <p:nvPicPr>
                <p:cNvPr id="16395" name="잉크 16394">
                  <a:extLst>
                    <a:ext uri="{FF2B5EF4-FFF2-40B4-BE49-F238E27FC236}">
                      <a16:creationId xmlns:a16="http://schemas.microsoft.com/office/drawing/2014/main" id="{100277A5-DBE5-6344-66BC-8AAFEE4F4C6A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5349180" y="1449411"/>
                  <a:ext cx="8748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6396" name="잉크 16395">
                  <a:extLst>
                    <a:ext uri="{FF2B5EF4-FFF2-40B4-BE49-F238E27FC236}">
                      <a16:creationId xmlns:a16="http://schemas.microsoft.com/office/drawing/2014/main" id="{CDFFB049-1448-1668-71BF-2255D1746E40}"/>
                    </a:ext>
                  </a:extLst>
                </p14:cNvPr>
                <p14:cNvContentPartPr/>
                <p14:nvPr/>
              </p14:nvContentPartPr>
              <p14:xfrm>
                <a:off x="5409660" y="1643091"/>
                <a:ext cx="6480" cy="15120"/>
              </p14:xfrm>
            </p:contentPart>
          </mc:Choice>
          <mc:Fallback>
            <p:pic>
              <p:nvPicPr>
                <p:cNvPr id="16396" name="잉크 16395">
                  <a:extLst>
                    <a:ext uri="{FF2B5EF4-FFF2-40B4-BE49-F238E27FC236}">
                      <a16:creationId xmlns:a16="http://schemas.microsoft.com/office/drawing/2014/main" id="{CDFFB049-1448-1668-71BF-2255D1746E40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400660" y="1634451"/>
                  <a:ext cx="2412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6398" name="잉크 16397">
                  <a:extLst>
                    <a:ext uri="{FF2B5EF4-FFF2-40B4-BE49-F238E27FC236}">
                      <a16:creationId xmlns:a16="http://schemas.microsoft.com/office/drawing/2014/main" id="{E95AC301-7A98-ACA0-6B0F-D1FD91D5F010}"/>
                    </a:ext>
                  </a:extLst>
                </p14:cNvPr>
                <p14:cNvContentPartPr/>
                <p14:nvPr/>
              </p14:nvContentPartPr>
              <p14:xfrm>
                <a:off x="5597220" y="1864131"/>
                <a:ext cx="334080" cy="278280"/>
              </p14:xfrm>
            </p:contentPart>
          </mc:Choice>
          <mc:Fallback>
            <p:pic>
              <p:nvPicPr>
                <p:cNvPr id="16398" name="잉크 16397">
                  <a:extLst>
                    <a:ext uri="{FF2B5EF4-FFF2-40B4-BE49-F238E27FC236}">
                      <a16:creationId xmlns:a16="http://schemas.microsoft.com/office/drawing/2014/main" id="{E95AC301-7A98-ACA0-6B0F-D1FD91D5F010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588220" y="1855491"/>
                  <a:ext cx="351720" cy="295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431" name="그룹 16430">
            <a:extLst>
              <a:ext uri="{FF2B5EF4-FFF2-40B4-BE49-F238E27FC236}">
                <a16:creationId xmlns:a16="http://schemas.microsoft.com/office/drawing/2014/main" id="{E8A6CF24-D25A-FDB7-5425-B89354C32999}"/>
              </a:ext>
            </a:extLst>
          </p:cNvPr>
          <p:cNvGrpSpPr/>
          <p:nvPr/>
        </p:nvGrpSpPr>
        <p:grpSpPr>
          <a:xfrm>
            <a:off x="5968740" y="2067891"/>
            <a:ext cx="1374840" cy="861840"/>
            <a:chOff x="5968740" y="2067891"/>
            <a:chExt cx="1374840" cy="861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6401" name="잉크 16400">
                  <a:extLst>
                    <a:ext uri="{FF2B5EF4-FFF2-40B4-BE49-F238E27FC236}">
                      <a16:creationId xmlns:a16="http://schemas.microsoft.com/office/drawing/2014/main" id="{ABED68DF-2788-E35C-0D61-39649E8AD473}"/>
                    </a:ext>
                  </a:extLst>
                </p14:cNvPr>
                <p14:cNvContentPartPr/>
                <p14:nvPr/>
              </p14:nvContentPartPr>
              <p14:xfrm>
                <a:off x="5968740" y="2067891"/>
                <a:ext cx="88200" cy="137160"/>
              </p14:xfrm>
            </p:contentPart>
          </mc:Choice>
          <mc:Fallback>
            <p:pic>
              <p:nvPicPr>
                <p:cNvPr id="16401" name="잉크 16400">
                  <a:extLst>
                    <a:ext uri="{FF2B5EF4-FFF2-40B4-BE49-F238E27FC236}">
                      <a16:creationId xmlns:a16="http://schemas.microsoft.com/office/drawing/2014/main" id="{ABED68DF-2788-E35C-0D61-39649E8AD473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959740" y="2059251"/>
                  <a:ext cx="10584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6402" name="잉크 16401">
                  <a:extLst>
                    <a:ext uri="{FF2B5EF4-FFF2-40B4-BE49-F238E27FC236}">
                      <a16:creationId xmlns:a16="http://schemas.microsoft.com/office/drawing/2014/main" id="{AEEF85B5-3BC6-E491-06A8-005524EE9FE4}"/>
                    </a:ext>
                  </a:extLst>
                </p14:cNvPr>
                <p14:cNvContentPartPr/>
                <p14:nvPr/>
              </p14:nvContentPartPr>
              <p14:xfrm>
                <a:off x="6039300" y="2092731"/>
                <a:ext cx="66960" cy="119880"/>
              </p14:xfrm>
            </p:contentPart>
          </mc:Choice>
          <mc:Fallback>
            <p:pic>
              <p:nvPicPr>
                <p:cNvPr id="16402" name="잉크 16401">
                  <a:extLst>
                    <a:ext uri="{FF2B5EF4-FFF2-40B4-BE49-F238E27FC236}">
                      <a16:creationId xmlns:a16="http://schemas.microsoft.com/office/drawing/2014/main" id="{AEEF85B5-3BC6-E491-06A8-005524EE9FE4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6030300" y="2083731"/>
                  <a:ext cx="8460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16403" name="잉크 16402">
                  <a:extLst>
                    <a:ext uri="{FF2B5EF4-FFF2-40B4-BE49-F238E27FC236}">
                      <a16:creationId xmlns:a16="http://schemas.microsoft.com/office/drawing/2014/main" id="{0490030E-C09D-F6FA-EB85-0A6DE5849B18}"/>
                    </a:ext>
                  </a:extLst>
                </p14:cNvPr>
                <p14:cNvContentPartPr/>
                <p14:nvPr/>
              </p14:nvContentPartPr>
              <p14:xfrm>
                <a:off x="5978100" y="2234571"/>
                <a:ext cx="100440" cy="21240"/>
              </p14:xfrm>
            </p:contentPart>
          </mc:Choice>
          <mc:Fallback>
            <p:pic>
              <p:nvPicPr>
                <p:cNvPr id="16403" name="잉크 16402">
                  <a:extLst>
                    <a:ext uri="{FF2B5EF4-FFF2-40B4-BE49-F238E27FC236}">
                      <a16:creationId xmlns:a16="http://schemas.microsoft.com/office/drawing/2014/main" id="{0490030E-C09D-F6FA-EB85-0A6DE5849B18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969460" y="2225931"/>
                  <a:ext cx="11808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16404" name="잉크 16403">
                  <a:extLst>
                    <a:ext uri="{FF2B5EF4-FFF2-40B4-BE49-F238E27FC236}">
                      <a16:creationId xmlns:a16="http://schemas.microsoft.com/office/drawing/2014/main" id="{2E2DC258-BF24-C6A6-83D2-A7A8646B97F1}"/>
                    </a:ext>
                  </a:extLst>
                </p14:cNvPr>
                <p14:cNvContentPartPr/>
                <p14:nvPr/>
              </p14:nvContentPartPr>
              <p14:xfrm>
                <a:off x="6110940" y="2129811"/>
                <a:ext cx="114480" cy="136080"/>
              </p14:xfrm>
            </p:contentPart>
          </mc:Choice>
          <mc:Fallback>
            <p:pic>
              <p:nvPicPr>
                <p:cNvPr id="16404" name="잉크 16403">
                  <a:extLst>
                    <a:ext uri="{FF2B5EF4-FFF2-40B4-BE49-F238E27FC236}">
                      <a16:creationId xmlns:a16="http://schemas.microsoft.com/office/drawing/2014/main" id="{2E2DC258-BF24-C6A6-83D2-A7A8646B97F1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101940" y="2121171"/>
                  <a:ext cx="13212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16405" name="잉크 16404">
                  <a:extLst>
                    <a:ext uri="{FF2B5EF4-FFF2-40B4-BE49-F238E27FC236}">
                      <a16:creationId xmlns:a16="http://schemas.microsoft.com/office/drawing/2014/main" id="{2ECBDC93-95BC-E8EC-4A17-A664259E2ABB}"/>
                    </a:ext>
                  </a:extLst>
                </p14:cNvPr>
                <p14:cNvContentPartPr/>
                <p14:nvPr/>
              </p14:nvContentPartPr>
              <p14:xfrm>
                <a:off x="6198420" y="2154651"/>
                <a:ext cx="57960" cy="165960"/>
              </p14:xfrm>
            </p:contentPart>
          </mc:Choice>
          <mc:Fallback>
            <p:pic>
              <p:nvPicPr>
                <p:cNvPr id="16405" name="잉크 16404">
                  <a:extLst>
                    <a:ext uri="{FF2B5EF4-FFF2-40B4-BE49-F238E27FC236}">
                      <a16:creationId xmlns:a16="http://schemas.microsoft.com/office/drawing/2014/main" id="{2ECBDC93-95BC-E8EC-4A17-A664259E2ABB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189420" y="2146011"/>
                  <a:ext cx="7560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16406" name="잉크 16405">
                  <a:extLst>
                    <a:ext uri="{FF2B5EF4-FFF2-40B4-BE49-F238E27FC236}">
                      <a16:creationId xmlns:a16="http://schemas.microsoft.com/office/drawing/2014/main" id="{23910992-2350-BD82-D5DE-68C1F757DAE5}"/>
                    </a:ext>
                  </a:extLst>
                </p14:cNvPr>
                <p14:cNvContentPartPr/>
                <p14:nvPr/>
              </p14:nvContentPartPr>
              <p14:xfrm>
                <a:off x="6255300" y="2127291"/>
                <a:ext cx="97560" cy="182880"/>
              </p14:xfrm>
            </p:contentPart>
          </mc:Choice>
          <mc:Fallback>
            <p:pic>
              <p:nvPicPr>
                <p:cNvPr id="16406" name="잉크 16405">
                  <a:extLst>
                    <a:ext uri="{FF2B5EF4-FFF2-40B4-BE49-F238E27FC236}">
                      <a16:creationId xmlns:a16="http://schemas.microsoft.com/office/drawing/2014/main" id="{23910992-2350-BD82-D5DE-68C1F757DAE5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246300" y="2118291"/>
                  <a:ext cx="11520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16407" name="잉크 16406">
                  <a:extLst>
                    <a:ext uri="{FF2B5EF4-FFF2-40B4-BE49-F238E27FC236}">
                      <a16:creationId xmlns:a16="http://schemas.microsoft.com/office/drawing/2014/main" id="{135A7099-6259-B1C7-5589-836311C13E89}"/>
                    </a:ext>
                  </a:extLst>
                </p14:cNvPr>
                <p14:cNvContentPartPr/>
                <p14:nvPr/>
              </p14:nvContentPartPr>
              <p14:xfrm>
                <a:off x="6384540" y="2128731"/>
                <a:ext cx="43200" cy="129960"/>
              </p14:xfrm>
            </p:contentPart>
          </mc:Choice>
          <mc:Fallback>
            <p:pic>
              <p:nvPicPr>
                <p:cNvPr id="16407" name="잉크 16406">
                  <a:extLst>
                    <a:ext uri="{FF2B5EF4-FFF2-40B4-BE49-F238E27FC236}">
                      <a16:creationId xmlns:a16="http://schemas.microsoft.com/office/drawing/2014/main" id="{135A7099-6259-B1C7-5589-836311C13E89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375540" y="2119731"/>
                  <a:ext cx="6084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16408" name="잉크 16407">
                  <a:extLst>
                    <a:ext uri="{FF2B5EF4-FFF2-40B4-BE49-F238E27FC236}">
                      <a16:creationId xmlns:a16="http://schemas.microsoft.com/office/drawing/2014/main" id="{42DC53A5-887B-76C4-B5EB-191A7B7C1A22}"/>
                    </a:ext>
                  </a:extLst>
                </p14:cNvPr>
                <p14:cNvContentPartPr/>
                <p14:nvPr/>
              </p14:nvContentPartPr>
              <p14:xfrm>
                <a:off x="6468060" y="2132331"/>
                <a:ext cx="36720" cy="106200"/>
              </p14:xfrm>
            </p:contentPart>
          </mc:Choice>
          <mc:Fallback>
            <p:pic>
              <p:nvPicPr>
                <p:cNvPr id="16408" name="잉크 16407">
                  <a:extLst>
                    <a:ext uri="{FF2B5EF4-FFF2-40B4-BE49-F238E27FC236}">
                      <a16:creationId xmlns:a16="http://schemas.microsoft.com/office/drawing/2014/main" id="{42DC53A5-887B-76C4-B5EB-191A7B7C1A22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459060" y="2123691"/>
                  <a:ext cx="5436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16409" name="잉크 16408">
                  <a:extLst>
                    <a:ext uri="{FF2B5EF4-FFF2-40B4-BE49-F238E27FC236}">
                      <a16:creationId xmlns:a16="http://schemas.microsoft.com/office/drawing/2014/main" id="{F731E863-EE42-84A9-186E-08860F864462}"/>
                    </a:ext>
                  </a:extLst>
                </p14:cNvPr>
                <p14:cNvContentPartPr/>
                <p14:nvPr/>
              </p14:nvContentPartPr>
              <p14:xfrm>
                <a:off x="6384900" y="2260491"/>
                <a:ext cx="151560" cy="97920"/>
              </p14:xfrm>
            </p:contentPart>
          </mc:Choice>
          <mc:Fallback>
            <p:pic>
              <p:nvPicPr>
                <p:cNvPr id="16409" name="잉크 16408">
                  <a:extLst>
                    <a:ext uri="{FF2B5EF4-FFF2-40B4-BE49-F238E27FC236}">
                      <a16:creationId xmlns:a16="http://schemas.microsoft.com/office/drawing/2014/main" id="{F731E863-EE42-84A9-186E-08860F864462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376260" y="2251851"/>
                  <a:ext cx="16920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16410" name="잉크 16409">
                  <a:extLst>
                    <a:ext uri="{FF2B5EF4-FFF2-40B4-BE49-F238E27FC236}">
                      <a16:creationId xmlns:a16="http://schemas.microsoft.com/office/drawing/2014/main" id="{F506D6C4-C82C-61B4-D88C-01E0F01CB50D}"/>
                    </a:ext>
                  </a:extLst>
                </p14:cNvPr>
                <p14:cNvContentPartPr/>
                <p14:nvPr/>
              </p14:nvContentPartPr>
              <p14:xfrm>
                <a:off x="6530700" y="2254731"/>
                <a:ext cx="59400" cy="96120"/>
              </p14:xfrm>
            </p:contentPart>
          </mc:Choice>
          <mc:Fallback>
            <p:pic>
              <p:nvPicPr>
                <p:cNvPr id="16410" name="잉크 16409">
                  <a:extLst>
                    <a:ext uri="{FF2B5EF4-FFF2-40B4-BE49-F238E27FC236}">
                      <a16:creationId xmlns:a16="http://schemas.microsoft.com/office/drawing/2014/main" id="{F506D6C4-C82C-61B4-D88C-01E0F01CB50D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521700" y="2246091"/>
                  <a:ext cx="7704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16411" name="잉크 16410">
                  <a:extLst>
                    <a:ext uri="{FF2B5EF4-FFF2-40B4-BE49-F238E27FC236}">
                      <a16:creationId xmlns:a16="http://schemas.microsoft.com/office/drawing/2014/main" id="{694974FB-8A3C-4A2F-7DC1-AE1E5C1527F1}"/>
                    </a:ext>
                  </a:extLst>
                </p14:cNvPr>
                <p14:cNvContentPartPr/>
                <p14:nvPr/>
              </p14:nvContentPartPr>
              <p14:xfrm>
                <a:off x="6620700" y="2227731"/>
                <a:ext cx="14040" cy="137880"/>
              </p14:xfrm>
            </p:contentPart>
          </mc:Choice>
          <mc:Fallback>
            <p:pic>
              <p:nvPicPr>
                <p:cNvPr id="16411" name="잉크 16410">
                  <a:extLst>
                    <a:ext uri="{FF2B5EF4-FFF2-40B4-BE49-F238E27FC236}">
                      <a16:creationId xmlns:a16="http://schemas.microsoft.com/office/drawing/2014/main" id="{694974FB-8A3C-4A2F-7DC1-AE1E5C1527F1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612060" y="2219091"/>
                  <a:ext cx="3168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16412" name="잉크 16411">
                  <a:extLst>
                    <a:ext uri="{FF2B5EF4-FFF2-40B4-BE49-F238E27FC236}">
                      <a16:creationId xmlns:a16="http://schemas.microsoft.com/office/drawing/2014/main" id="{2D0FCFCD-64E8-FDAB-8170-CE40A6E9606F}"/>
                    </a:ext>
                  </a:extLst>
                </p14:cNvPr>
                <p14:cNvContentPartPr/>
                <p14:nvPr/>
              </p14:nvContentPartPr>
              <p14:xfrm>
                <a:off x="6709260" y="2179131"/>
                <a:ext cx="98280" cy="119160"/>
              </p14:xfrm>
            </p:contentPart>
          </mc:Choice>
          <mc:Fallback>
            <p:pic>
              <p:nvPicPr>
                <p:cNvPr id="16412" name="잉크 16411">
                  <a:extLst>
                    <a:ext uri="{FF2B5EF4-FFF2-40B4-BE49-F238E27FC236}">
                      <a16:creationId xmlns:a16="http://schemas.microsoft.com/office/drawing/2014/main" id="{2D0FCFCD-64E8-FDAB-8170-CE40A6E9606F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700260" y="2170491"/>
                  <a:ext cx="11592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16413" name="잉크 16412">
                  <a:extLst>
                    <a:ext uri="{FF2B5EF4-FFF2-40B4-BE49-F238E27FC236}">
                      <a16:creationId xmlns:a16="http://schemas.microsoft.com/office/drawing/2014/main" id="{E51F1640-6D4C-4421-643E-99D486337C4B}"/>
                    </a:ext>
                  </a:extLst>
                </p14:cNvPr>
                <p14:cNvContentPartPr/>
                <p14:nvPr/>
              </p14:nvContentPartPr>
              <p14:xfrm>
                <a:off x="6726900" y="2332131"/>
                <a:ext cx="96480" cy="64440"/>
              </p14:xfrm>
            </p:contentPart>
          </mc:Choice>
          <mc:Fallback>
            <p:pic>
              <p:nvPicPr>
                <p:cNvPr id="16413" name="잉크 16412">
                  <a:extLst>
                    <a:ext uri="{FF2B5EF4-FFF2-40B4-BE49-F238E27FC236}">
                      <a16:creationId xmlns:a16="http://schemas.microsoft.com/office/drawing/2014/main" id="{E51F1640-6D4C-4421-643E-99D486337C4B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718260" y="2323491"/>
                  <a:ext cx="11412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16414" name="잉크 16413">
                  <a:extLst>
                    <a:ext uri="{FF2B5EF4-FFF2-40B4-BE49-F238E27FC236}">
                      <a16:creationId xmlns:a16="http://schemas.microsoft.com/office/drawing/2014/main" id="{8D285CDA-D168-BFBD-6244-62952C81847B}"/>
                    </a:ext>
                  </a:extLst>
                </p14:cNvPr>
                <p14:cNvContentPartPr/>
                <p14:nvPr/>
              </p14:nvContentPartPr>
              <p14:xfrm>
                <a:off x="6821580" y="2226291"/>
                <a:ext cx="188640" cy="139320"/>
              </p14:xfrm>
            </p:contentPart>
          </mc:Choice>
          <mc:Fallback>
            <p:pic>
              <p:nvPicPr>
                <p:cNvPr id="16414" name="잉크 16413">
                  <a:extLst>
                    <a:ext uri="{FF2B5EF4-FFF2-40B4-BE49-F238E27FC236}">
                      <a16:creationId xmlns:a16="http://schemas.microsoft.com/office/drawing/2014/main" id="{8D285CDA-D168-BFBD-6244-62952C81847B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6812940" y="2217651"/>
                  <a:ext cx="20628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16415" name="잉크 16414">
                  <a:extLst>
                    <a:ext uri="{FF2B5EF4-FFF2-40B4-BE49-F238E27FC236}">
                      <a16:creationId xmlns:a16="http://schemas.microsoft.com/office/drawing/2014/main" id="{E2B229C3-ED61-9106-6E05-F0C6DEE77C4E}"/>
                    </a:ext>
                  </a:extLst>
                </p14:cNvPr>
                <p14:cNvContentPartPr/>
                <p14:nvPr/>
              </p14:nvContentPartPr>
              <p14:xfrm>
                <a:off x="6990420" y="2224851"/>
                <a:ext cx="97560" cy="151920"/>
              </p14:xfrm>
            </p:contentPart>
          </mc:Choice>
          <mc:Fallback>
            <p:pic>
              <p:nvPicPr>
                <p:cNvPr id="16415" name="잉크 16414">
                  <a:extLst>
                    <a:ext uri="{FF2B5EF4-FFF2-40B4-BE49-F238E27FC236}">
                      <a16:creationId xmlns:a16="http://schemas.microsoft.com/office/drawing/2014/main" id="{E2B229C3-ED61-9106-6E05-F0C6DEE77C4E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6981420" y="2215851"/>
                  <a:ext cx="11520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16416" name="잉크 16415">
                  <a:extLst>
                    <a:ext uri="{FF2B5EF4-FFF2-40B4-BE49-F238E27FC236}">
                      <a16:creationId xmlns:a16="http://schemas.microsoft.com/office/drawing/2014/main" id="{A0A87130-5AA2-9165-E926-850EB76CC609}"/>
                    </a:ext>
                  </a:extLst>
                </p14:cNvPr>
                <p14:cNvContentPartPr/>
                <p14:nvPr/>
              </p14:nvContentPartPr>
              <p14:xfrm>
                <a:off x="7073940" y="2277411"/>
                <a:ext cx="24120" cy="131040"/>
              </p14:xfrm>
            </p:contentPart>
          </mc:Choice>
          <mc:Fallback>
            <p:pic>
              <p:nvPicPr>
                <p:cNvPr id="16416" name="잉크 16415">
                  <a:extLst>
                    <a:ext uri="{FF2B5EF4-FFF2-40B4-BE49-F238E27FC236}">
                      <a16:creationId xmlns:a16="http://schemas.microsoft.com/office/drawing/2014/main" id="{A0A87130-5AA2-9165-E926-850EB76CC609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064940" y="2268771"/>
                  <a:ext cx="4176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16417" name="잉크 16416">
                  <a:extLst>
                    <a:ext uri="{FF2B5EF4-FFF2-40B4-BE49-F238E27FC236}">
                      <a16:creationId xmlns:a16="http://schemas.microsoft.com/office/drawing/2014/main" id="{5F3BAB2F-9992-A509-9554-7F8B47D8AA37}"/>
                    </a:ext>
                  </a:extLst>
                </p14:cNvPr>
                <p14:cNvContentPartPr/>
                <p14:nvPr/>
              </p14:nvContentPartPr>
              <p14:xfrm>
                <a:off x="7050900" y="2369931"/>
                <a:ext cx="142560" cy="108720"/>
              </p14:xfrm>
            </p:contentPart>
          </mc:Choice>
          <mc:Fallback>
            <p:pic>
              <p:nvPicPr>
                <p:cNvPr id="16417" name="잉크 16416">
                  <a:extLst>
                    <a:ext uri="{FF2B5EF4-FFF2-40B4-BE49-F238E27FC236}">
                      <a16:creationId xmlns:a16="http://schemas.microsoft.com/office/drawing/2014/main" id="{5F3BAB2F-9992-A509-9554-7F8B47D8AA37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7041900" y="2361291"/>
                  <a:ext cx="16020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16418" name="잉크 16417">
                  <a:extLst>
                    <a:ext uri="{FF2B5EF4-FFF2-40B4-BE49-F238E27FC236}">
                      <a16:creationId xmlns:a16="http://schemas.microsoft.com/office/drawing/2014/main" id="{47DC51CB-5A94-4F13-AA0D-A09E4B3864D2}"/>
                    </a:ext>
                  </a:extLst>
                </p14:cNvPr>
                <p14:cNvContentPartPr/>
                <p14:nvPr/>
              </p14:nvContentPartPr>
              <p14:xfrm>
                <a:off x="6022380" y="2535531"/>
                <a:ext cx="120960" cy="255240"/>
              </p14:xfrm>
            </p:contentPart>
          </mc:Choice>
          <mc:Fallback>
            <p:pic>
              <p:nvPicPr>
                <p:cNvPr id="16418" name="잉크 16417">
                  <a:extLst>
                    <a:ext uri="{FF2B5EF4-FFF2-40B4-BE49-F238E27FC236}">
                      <a16:creationId xmlns:a16="http://schemas.microsoft.com/office/drawing/2014/main" id="{47DC51CB-5A94-4F13-AA0D-A09E4B3864D2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013380" y="2526891"/>
                  <a:ext cx="138600" cy="27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16419" name="잉크 16418">
                  <a:extLst>
                    <a:ext uri="{FF2B5EF4-FFF2-40B4-BE49-F238E27FC236}">
                      <a16:creationId xmlns:a16="http://schemas.microsoft.com/office/drawing/2014/main" id="{959C0E35-9B82-70BF-7E2A-FB348BE5B48C}"/>
                    </a:ext>
                  </a:extLst>
                </p14:cNvPr>
                <p14:cNvContentPartPr/>
                <p14:nvPr/>
              </p14:nvContentPartPr>
              <p14:xfrm>
                <a:off x="6154140" y="2574051"/>
                <a:ext cx="154080" cy="118080"/>
              </p14:xfrm>
            </p:contentPart>
          </mc:Choice>
          <mc:Fallback>
            <p:pic>
              <p:nvPicPr>
                <p:cNvPr id="16419" name="잉크 16418">
                  <a:extLst>
                    <a:ext uri="{FF2B5EF4-FFF2-40B4-BE49-F238E27FC236}">
                      <a16:creationId xmlns:a16="http://schemas.microsoft.com/office/drawing/2014/main" id="{959C0E35-9B82-70BF-7E2A-FB348BE5B48C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145500" y="2565411"/>
                  <a:ext cx="17172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16420" name="잉크 16419">
                  <a:extLst>
                    <a:ext uri="{FF2B5EF4-FFF2-40B4-BE49-F238E27FC236}">
                      <a16:creationId xmlns:a16="http://schemas.microsoft.com/office/drawing/2014/main" id="{880A3B49-0FA5-7C89-4100-B3EEDD3E4815}"/>
                    </a:ext>
                  </a:extLst>
                </p14:cNvPr>
                <p14:cNvContentPartPr/>
                <p14:nvPr/>
              </p14:nvContentPartPr>
              <p14:xfrm>
                <a:off x="6281580" y="2583411"/>
                <a:ext cx="103680" cy="100440"/>
              </p14:xfrm>
            </p:contentPart>
          </mc:Choice>
          <mc:Fallback>
            <p:pic>
              <p:nvPicPr>
                <p:cNvPr id="16420" name="잉크 16419">
                  <a:extLst>
                    <a:ext uri="{FF2B5EF4-FFF2-40B4-BE49-F238E27FC236}">
                      <a16:creationId xmlns:a16="http://schemas.microsoft.com/office/drawing/2014/main" id="{880A3B49-0FA5-7C89-4100-B3EEDD3E4815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6272580" y="2574411"/>
                  <a:ext cx="12132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16421" name="잉크 16420">
                  <a:extLst>
                    <a:ext uri="{FF2B5EF4-FFF2-40B4-BE49-F238E27FC236}">
                      <a16:creationId xmlns:a16="http://schemas.microsoft.com/office/drawing/2014/main" id="{95C2525F-5B87-A1CF-1901-725F5010F312}"/>
                    </a:ext>
                  </a:extLst>
                </p14:cNvPr>
                <p14:cNvContentPartPr/>
                <p14:nvPr/>
              </p14:nvContentPartPr>
              <p14:xfrm>
                <a:off x="6236220" y="2722371"/>
                <a:ext cx="133560" cy="83520"/>
              </p14:xfrm>
            </p:contentPart>
          </mc:Choice>
          <mc:Fallback>
            <p:pic>
              <p:nvPicPr>
                <p:cNvPr id="16421" name="잉크 16420">
                  <a:extLst>
                    <a:ext uri="{FF2B5EF4-FFF2-40B4-BE49-F238E27FC236}">
                      <a16:creationId xmlns:a16="http://schemas.microsoft.com/office/drawing/2014/main" id="{95C2525F-5B87-A1CF-1901-725F5010F312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227580" y="2713371"/>
                  <a:ext cx="15120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16422" name="잉크 16421">
                  <a:extLst>
                    <a:ext uri="{FF2B5EF4-FFF2-40B4-BE49-F238E27FC236}">
                      <a16:creationId xmlns:a16="http://schemas.microsoft.com/office/drawing/2014/main" id="{83F270AB-D2DE-8148-B375-C518D2FD96E0}"/>
                    </a:ext>
                  </a:extLst>
                </p14:cNvPr>
                <p14:cNvContentPartPr/>
                <p14:nvPr/>
              </p14:nvContentPartPr>
              <p14:xfrm>
                <a:off x="6401100" y="2590611"/>
                <a:ext cx="118800" cy="151200"/>
              </p14:xfrm>
            </p:contentPart>
          </mc:Choice>
          <mc:Fallback>
            <p:pic>
              <p:nvPicPr>
                <p:cNvPr id="16422" name="잉크 16421">
                  <a:extLst>
                    <a:ext uri="{FF2B5EF4-FFF2-40B4-BE49-F238E27FC236}">
                      <a16:creationId xmlns:a16="http://schemas.microsoft.com/office/drawing/2014/main" id="{83F270AB-D2DE-8148-B375-C518D2FD96E0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392100" y="2581611"/>
                  <a:ext cx="13644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16423" name="잉크 16422">
                  <a:extLst>
                    <a:ext uri="{FF2B5EF4-FFF2-40B4-BE49-F238E27FC236}">
                      <a16:creationId xmlns:a16="http://schemas.microsoft.com/office/drawing/2014/main" id="{942E0564-266D-A55C-D240-05B1F5D037C7}"/>
                    </a:ext>
                  </a:extLst>
                </p14:cNvPr>
                <p14:cNvContentPartPr/>
                <p14:nvPr/>
              </p14:nvContentPartPr>
              <p14:xfrm>
                <a:off x="6403980" y="2751891"/>
                <a:ext cx="199800" cy="109800"/>
              </p14:xfrm>
            </p:contentPart>
          </mc:Choice>
          <mc:Fallback>
            <p:pic>
              <p:nvPicPr>
                <p:cNvPr id="16423" name="잉크 16422">
                  <a:extLst>
                    <a:ext uri="{FF2B5EF4-FFF2-40B4-BE49-F238E27FC236}">
                      <a16:creationId xmlns:a16="http://schemas.microsoft.com/office/drawing/2014/main" id="{942E0564-266D-A55C-D240-05B1F5D037C7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395340" y="2743251"/>
                  <a:ext cx="21744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16424" name="잉크 16423">
                  <a:extLst>
                    <a:ext uri="{FF2B5EF4-FFF2-40B4-BE49-F238E27FC236}">
                      <a16:creationId xmlns:a16="http://schemas.microsoft.com/office/drawing/2014/main" id="{8AC54772-83EC-AD21-A7F3-FD9E65EA0DF2}"/>
                    </a:ext>
                  </a:extLst>
                </p14:cNvPr>
                <p14:cNvContentPartPr/>
                <p14:nvPr/>
              </p14:nvContentPartPr>
              <p14:xfrm>
                <a:off x="6541500" y="2660451"/>
                <a:ext cx="136440" cy="137880"/>
              </p14:xfrm>
            </p:contentPart>
          </mc:Choice>
          <mc:Fallback>
            <p:pic>
              <p:nvPicPr>
                <p:cNvPr id="16424" name="잉크 16423">
                  <a:extLst>
                    <a:ext uri="{FF2B5EF4-FFF2-40B4-BE49-F238E27FC236}">
                      <a16:creationId xmlns:a16="http://schemas.microsoft.com/office/drawing/2014/main" id="{8AC54772-83EC-AD21-A7F3-FD9E65EA0DF2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532860" y="2651451"/>
                  <a:ext cx="15408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16425" name="잉크 16424">
                  <a:extLst>
                    <a:ext uri="{FF2B5EF4-FFF2-40B4-BE49-F238E27FC236}">
                      <a16:creationId xmlns:a16="http://schemas.microsoft.com/office/drawing/2014/main" id="{AC1D59D6-32C0-0194-02E0-6BFD98F5B2C4}"/>
                    </a:ext>
                  </a:extLst>
                </p14:cNvPr>
                <p14:cNvContentPartPr/>
                <p14:nvPr/>
              </p14:nvContentPartPr>
              <p14:xfrm>
                <a:off x="6592260" y="2693931"/>
                <a:ext cx="132120" cy="208800"/>
              </p14:xfrm>
            </p:contentPart>
          </mc:Choice>
          <mc:Fallback>
            <p:pic>
              <p:nvPicPr>
                <p:cNvPr id="16425" name="잉크 16424">
                  <a:extLst>
                    <a:ext uri="{FF2B5EF4-FFF2-40B4-BE49-F238E27FC236}">
                      <a16:creationId xmlns:a16="http://schemas.microsoft.com/office/drawing/2014/main" id="{AC1D59D6-32C0-0194-02E0-6BFD98F5B2C4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583260" y="2684931"/>
                  <a:ext cx="14976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16426" name="잉크 16425">
                  <a:extLst>
                    <a:ext uri="{FF2B5EF4-FFF2-40B4-BE49-F238E27FC236}">
                      <a16:creationId xmlns:a16="http://schemas.microsoft.com/office/drawing/2014/main" id="{4F79836A-55FE-FBF4-0DC0-AF944C006808}"/>
                    </a:ext>
                  </a:extLst>
                </p14:cNvPr>
                <p14:cNvContentPartPr/>
                <p14:nvPr/>
              </p14:nvContentPartPr>
              <p14:xfrm>
                <a:off x="6731220" y="2724891"/>
                <a:ext cx="209880" cy="133200"/>
              </p14:xfrm>
            </p:contentPart>
          </mc:Choice>
          <mc:Fallback>
            <p:pic>
              <p:nvPicPr>
                <p:cNvPr id="16426" name="잉크 16425">
                  <a:extLst>
                    <a:ext uri="{FF2B5EF4-FFF2-40B4-BE49-F238E27FC236}">
                      <a16:creationId xmlns:a16="http://schemas.microsoft.com/office/drawing/2014/main" id="{4F79836A-55FE-FBF4-0DC0-AF944C006808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6722580" y="2716251"/>
                  <a:ext cx="22752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16427" name="잉크 16426">
                  <a:extLst>
                    <a:ext uri="{FF2B5EF4-FFF2-40B4-BE49-F238E27FC236}">
                      <a16:creationId xmlns:a16="http://schemas.microsoft.com/office/drawing/2014/main" id="{EE9A717A-9FA8-A268-9879-C3615BB3D278}"/>
                    </a:ext>
                  </a:extLst>
                </p14:cNvPr>
                <p14:cNvContentPartPr/>
                <p14:nvPr/>
              </p14:nvContentPartPr>
              <p14:xfrm>
                <a:off x="6910140" y="2724531"/>
                <a:ext cx="81360" cy="147600"/>
              </p14:xfrm>
            </p:contentPart>
          </mc:Choice>
          <mc:Fallback>
            <p:pic>
              <p:nvPicPr>
                <p:cNvPr id="16427" name="잉크 16426">
                  <a:extLst>
                    <a:ext uri="{FF2B5EF4-FFF2-40B4-BE49-F238E27FC236}">
                      <a16:creationId xmlns:a16="http://schemas.microsoft.com/office/drawing/2014/main" id="{EE9A717A-9FA8-A268-9879-C3615BB3D278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6901140" y="2715531"/>
                  <a:ext cx="9900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16428" name="잉크 16427">
                  <a:extLst>
                    <a:ext uri="{FF2B5EF4-FFF2-40B4-BE49-F238E27FC236}">
                      <a16:creationId xmlns:a16="http://schemas.microsoft.com/office/drawing/2014/main" id="{855A84B0-1D49-2593-2027-026C456C4C94}"/>
                    </a:ext>
                  </a:extLst>
                </p14:cNvPr>
                <p14:cNvContentPartPr/>
                <p14:nvPr/>
              </p14:nvContentPartPr>
              <p14:xfrm>
                <a:off x="7002300" y="2720571"/>
                <a:ext cx="123480" cy="123120"/>
              </p14:xfrm>
            </p:contentPart>
          </mc:Choice>
          <mc:Fallback>
            <p:pic>
              <p:nvPicPr>
                <p:cNvPr id="16428" name="잉크 16427">
                  <a:extLst>
                    <a:ext uri="{FF2B5EF4-FFF2-40B4-BE49-F238E27FC236}">
                      <a16:creationId xmlns:a16="http://schemas.microsoft.com/office/drawing/2014/main" id="{855A84B0-1D49-2593-2027-026C456C4C94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6993300" y="2711571"/>
                  <a:ext cx="14112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16429" name="잉크 16428">
                  <a:extLst>
                    <a:ext uri="{FF2B5EF4-FFF2-40B4-BE49-F238E27FC236}">
                      <a16:creationId xmlns:a16="http://schemas.microsoft.com/office/drawing/2014/main" id="{627CE220-BDB0-B8E0-CA6E-8F8F1B2E5A99}"/>
                    </a:ext>
                  </a:extLst>
                </p14:cNvPr>
                <p14:cNvContentPartPr/>
                <p14:nvPr/>
              </p14:nvContentPartPr>
              <p14:xfrm>
                <a:off x="7116780" y="2716971"/>
                <a:ext cx="83520" cy="152280"/>
              </p14:xfrm>
            </p:contentPart>
          </mc:Choice>
          <mc:Fallback>
            <p:pic>
              <p:nvPicPr>
                <p:cNvPr id="16429" name="잉크 16428">
                  <a:extLst>
                    <a:ext uri="{FF2B5EF4-FFF2-40B4-BE49-F238E27FC236}">
                      <a16:creationId xmlns:a16="http://schemas.microsoft.com/office/drawing/2014/main" id="{627CE220-BDB0-B8E0-CA6E-8F8F1B2E5A99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107780" y="2708331"/>
                  <a:ext cx="10116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16430" name="잉크 16429">
                  <a:extLst>
                    <a:ext uri="{FF2B5EF4-FFF2-40B4-BE49-F238E27FC236}">
                      <a16:creationId xmlns:a16="http://schemas.microsoft.com/office/drawing/2014/main" id="{D2782D80-A3AE-9AE4-25FB-93D9D75E76EE}"/>
                    </a:ext>
                  </a:extLst>
                </p14:cNvPr>
                <p14:cNvContentPartPr/>
                <p14:nvPr/>
              </p14:nvContentPartPr>
              <p14:xfrm>
                <a:off x="7251420" y="2684571"/>
                <a:ext cx="92160" cy="245160"/>
              </p14:xfrm>
            </p:contentPart>
          </mc:Choice>
          <mc:Fallback>
            <p:pic>
              <p:nvPicPr>
                <p:cNvPr id="16430" name="잉크 16429">
                  <a:extLst>
                    <a:ext uri="{FF2B5EF4-FFF2-40B4-BE49-F238E27FC236}">
                      <a16:creationId xmlns:a16="http://schemas.microsoft.com/office/drawing/2014/main" id="{D2782D80-A3AE-9AE4-25FB-93D9D75E76EE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7242420" y="2675931"/>
                  <a:ext cx="109800" cy="262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441" name="그룹 16440">
            <a:extLst>
              <a:ext uri="{FF2B5EF4-FFF2-40B4-BE49-F238E27FC236}">
                <a16:creationId xmlns:a16="http://schemas.microsoft.com/office/drawing/2014/main" id="{CEF19DDD-72BF-793B-2161-C823C617AD50}"/>
              </a:ext>
            </a:extLst>
          </p:cNvPr>
          <p:cNvGrpSpPr/>
          <p:nvPr/>
        </p:nvGrpSpPr>
        <p:grpSpPr>
          <a:xfrm>
            <a:off x="3890100" y="3099651"/>
            <a:ext cx="3381840" cy="2814480"/>
            <a:chOff x="3890100" y="3099651"/>
            <a:chExt cx="3381840" cy="2814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2" name="잉크 1">
                  <a:extLst>
                    <a:ext uri="{FF2B5EF4-FFF2-40B4-BE49-F238E27FC236}">
                      <a16:creationId xmlns:a16="http://schemas.microsoft.com/office/drawing/2014/main" id="{2010DF31-9DF0-A2AC-0D46-CC330D2DB19B}"/>
                    </a:ext>
                  </a:extLst>
                </p14:cNvPr>
                <p14:cNvContentPartPr/>
                <p14:nvPr/>
              </p14:nvContentPartPr>
              <p14:xfrm>
                <a:off x="3890100" y="4261731"/>
                <a:ext cx="175680" cy="121320"/>
              </p14:xfrm>
            </p:contentPart>
          </mc:Choice>
          <mc:Fallback>
            <p:pic>
              <p:nvPicPr>
                <p:cNvPr id="2" name="잉크 1">
                  <a:extLst>
                    <a:ext uri="{FF2B5EF4-FFF2-40B4-BE49-F238E27FC236}">
                      <a16:creationId xmlns:a16="http://schemas.microsoft.com/office/drawing/2014/main" id="{2010DF31-9DF0-A2AC-0D46-CC330D2DB19B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3881100" y="4252731"/>
                  <a:ext cx="19332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3" name="잉크 2">
                  <a:extLst>
                    <a:ext uri="{FF2B5EF4-FFF2-40B4-BE49-F238E27FC236}">
                      <a16:creationId xmlns:a16="http://schemas.microsoft.com/office/drawing/2014/main" id="{A8628AA1-8A77-6F89-B2E2-4DA967D86836}"/>
                    </a:ext>
                  </a:extLst>
                </p14:cNvPr>
                <p14:cNvContentPartPr/>
                <p14:nvPr/>
              </p14:nvContentPartPr>
              <p14:xfrm>
                <a:off x="3980100" y="4217091"/>
                <a:ext cx="81360" cy="128520"/>
              </p14:xfrm>
            </p:contentPart>
          </mc:Choice>
          <mc:Fallback>
            <p:pic>
              <p:nvPicPr>
                <p:cNvPr id="3" name="잉크 2">
                  <a:extLst>
                    <a:ext uri="{FF2B5EF4-FFF2-40B4-BE49-F238E27FC236}">
                      <a16:creationId xmlns:a16="http://schemas.microsoft.com/office/drawing/2014/main" id="{A8628AA1-8A77-6F89-B2E2-4DA967D86836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3971460" y="4208091"/>
                  <a:ext cx="9900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4" name="잉크 3">
                  <a:extLst>
                    <a:ext uri="{FF2B5EF4-FFF2-40B4-BE49-F238E27FC236}">
                      <a16:creationId xmlns:a16="http://schemas.microsoft.com/office/drawing/2014/main" id="{BF5E111F-497A-7DF1-3BA7-03A22E624704}"/>
                    </a:ext>
                  </a:extLst>
                </p14:cNvPr>
                <p14:cNvContentPartPr/>
                <p14:nvPr/>
              </p14:nvContentPartPr>
              <p14:xfrm>
                <a:off x="4123740" y="4117731"/>
                <a:ext cx="96480" cy="151200"/>
              </p14:xfrm>
            </p:contentPart>
          </mc:Choice>
          <mc:Fallback>
            <p:pic>
              <p:nvPicPr>
                <p:cNvPr id="4" name="잉크 3">
                  <a:extLst>
                    <a:ext uri="{FF2B5EF4-FFF2-40B4-BE49-F238E27FC236}">
                      <a16:creationId xmlns:a16="http://schemas.microsoft.com/office/drawing/2014/main" id="{BF5E111F-497A-7DF1-3BA7-03A22E624704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4114740" y="4108731"/>
                  <a:ext cx="11412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5" name="잉크 4">
                  <a:extLst>
                    <a:ext uri="{FF2B5EF4-FFF2-40B4-BE49-F238E27FC236}">
                      <a16:creationId xmlns:a16="http://schemas.microsoft.com/office/drawing/2014/main" id="{0D842F13-66A9-6464-5AD5-31AFE09E1677}"/>
                    </a:ext>
                  </a:extLst>
                </p14:cNvPr>
                <p14:cNvContentPartPr/>
                <p14:nvPr/>
              </p14:nvContentPartPr>
              <p14:xfrm>
                <a:off x="4114020" y="4101171"/>
                <a:ext cx="129960" cy="151560"/>
              </p14:xfrm>
            </p:contentPart>
          </mc:Choice>
          <mc:Fallback>
            <p:pic>
              <p:nvPicPr>
                <p:cNvPr id="5" name="잉크 4">
                  <a:extLst>
                    <a:ext uri="{FF2B5EF4-FFF2-40B4-BE49-F238E27FC236}">
                      <a16:creationId xmlns:a16="http://schemas.microsoft.com/office/drawing/2014/main" id="{0D842F13-66A9-6464-5AD5-31AFE09E1677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4105380" y="4092531"/>
                  <a:ext cx="14760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6" name="잉크 5">
                  <a:extLst>
                    <a:ext uri="{FF2B5EF4-FFF2-40B4-BE49-F238E27FC236}">
                      <a16:creationId xmlns:a16="http://schemas.microsoft.com/office/drawing/2014/main" id="{B804750B-9311-7D43-9952-F94623DFDE38}"/>
                    </a:ext>
                  </a:extLst>
                </p14:cNvPr>
                <p14:cNvContentPartPr/>
                <p14:nvPr/>
              </p14:nvContentPartPr>
              <p14:xfrm>
                <a:off x="4246860" y="4112331"/>
                <a:ext cx="98640" cy="127080"/>
              </p14:xfrm>
            </p:contentPart>
          </mc:Choice>
          <mc:Fallback>
            <p:pic>
              <p:nvPicPr>
                <p:cNvPr id="6" name="잉크 5">
                  <a:extLst>
                    <a:ext uri="{FF2B5EF4-FFF2-40B4-BE49-F238E27FC236}">
                      <a16:creationId xmlns:a16="http://schemas.microsoft.com/office/drawing/2014/main" id="{B804750B-9311-7D43-9952-F94623DFDE38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4238220" y="4103331"/>
                  <a:ext cx="11628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FF09EF3B-7C35-8309-596A-7DEB0216284D}"/>
                    </a:ext>
                  </a:extLst>
                </p14:cNvPr>
                <p14:cNvContentPartPr/>
                <p14:nvPr/>
              </p14:nvContentPartPr>
              <p14:xfrm>
                <a:off x="4341180" y="4084611"/>
                <a:ext cx="85320" cy="159840"/>
              </p14:xfrm>
            </p:contentPart>
          </mc:Choice>
          <mc:Fallback>
            <p:pic>
              <p:nvPicPr>
                <p:cNvPr id="7" name="잉크 6">
                  <a:extLst>
                    <a:ext uri="{FF2B5EF4-FFF2-40B4-BE49-F238E27FC236}">
                      <a16:creationId xmlns:a16="http://schemas.microsoft.com/office/drawing/2014/main" id="{FF09EF3B-7C35-8309-596A-7DEB0216284D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4332180" y="4075611"/>
                  <a:ext cx="10296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AAD77D5D-FAF0-EAB7-1871-5174F06EDFB4}"/>
                    </a:ext>
                  </a:extLst>
                </p14:cNvPr>
                <p14:cNvContentPartPr/>
                <p14:nvPr/>
              </p14:nvContentPartPr>
              <p14:xfrm>
                <a:off x="4415700" y="4079931"/>
                <a:ext cx="80640" cy="77400"/>
              </p14:xfrm>
            </p:contentPart>
          </mc:Choice>
          <mc:Fallback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AAD77D5D-FAF0-EAB7-1871-5174F06EDFB4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4406700" y="4071291"/>
                  <a:ext cx="9828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3406A150-A9E6-3609-3229-68E0C5628D07}"/>
                    </a:ext>
                  </a:extLst>
                </p14:cNvPr>
                <p14:cNvContentPartPr/>
                <p14:nvPr/>
              </p14:nvContentPartPr>
              <p14:xfrm>
                <a:off x="4431900" y="4144731"/>
                <a:ext cx="96120" cy="51120"/>
              </p14:xfrm>
            </p:contentPart>
          </mc:Choice>
          <mc:Fallback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3406A150-A9E6-3609-3229-68E0C5628D07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4422900" y="4136091"/>
                  <a:ext cx="11376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53A4E0F1-19FB-5B8B-D171-AFA662AA79E7}"/>
                    </a:ext>
                  </a:extLst>
                </p14:cNvPr>
                <p14:cNvContentPartPr/>
                <p14:nvPr/>
              </p14:nvContentPartPr>
              <p14:xfrm>
                <a:off x="4511820" y="4054371"/>
                <a:ext cx="126360" cy="122760"/>
              </p14:xfrm>
            </p:contentPart>
          </mc:Choice>
          <mc:Fallback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53A4E0F1-19FB-5B8B-D171-AFA662AA79E7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4502820" y="4045731"/>
                  <a:ext cx="14400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58356449-5F67-6DA3-2807-C315E933D98D}"/>
                    </a:ext>
                  </a:extLst>
                </p14:cNvPr>
                <p14:cNvContentPartPr/>
                <p14:nvPr/>
              </p14:nvContentPartPr>
              <p14:xfrm>
                <a:off x="4590300" y="4155891"/>
                <a:ext cx="70560" cy="49320"/>
              </p14:xfrm>
            </p:contentPart>
          </mc:Choice>
          <mc:Fallback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58356449-5F67-6DA3-2807-C315E933D98D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4581660" y="4147251"/>
                  <a:ext cx="8820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DE6D392D-3C1D-24D0-A32B-FF4E972EA6D9}"/>
                    </a:ext>
                  </a:extLst>
                </p14:cNvPr>
                <p14:cNvContentPartPr/>
                <p14:nvPr/>
              </p14:nvContentPartPr>
              <p14:xfrm>
                <a:off x="4646820" y="4036011"/>
                <a:ext cx="46440" cy="163080"/>
              </p14:xfrm>
            </p:contentPart>
          </mc:Choice>
          <mc:Fallback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DE6D392D-3C1D-24D0-A32B-FF4E972EA6D9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4637820" y="4027371"/>
                  <a:ext cx="6408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320022EB-6440-AC70-BF9B-DD7B44982DDE}"/>
                    </a:ext>
                  </a:extLst>
                </p14:cNvPr>
                <p14:cNvContentPartPr/>
                <p14:nvPr/>
              </p14:nvContentPartPr>
              <p14:xfrm>
                <a:off x="4742580" y="4027731"/>
                <a:ext cx="101880" cy="121680"/>
              </p14:xfrm>
            </p:contentPart>
          </mc:Choice>
          <mc:Fallback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320022EB-6440-AC70-BF9B-DD7B44982DDE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4733580" y="4018731"/>
                  <a:ext cx="11952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198366BE-B388-A60E-360E-30B1EBCA0EEB}"/>
                    </a:ext>
                  </a:extLst>
                </p14:cNvPr>
                <p14:cNvContentPartPr/>
                <p14:nvPr/>
              </p14:nvContentPartPr>
              <p14:xfrm>
                <a:off x="4849500" y="4037451"/>
                <a:ext cx="60120" cy="72000"/>
              </p14:xfrm>
            </p:contentPart>
          </mc:Choice>
          <mc:Fallback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198366BE-B388-A60E-360E-30B1EBCA0EEB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4840860" y="4028451"/>
                  <a:ext cx="7776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0E3D01E4-FF1B-8D6B-B15F-151D4DAD4843}"/>
                    </a:ext>
                  </a:extLst>
                </p14:cNvPr>
                <p14:cNvContentPartPr/>
                <p14:nvPr/>
              </p14:nvContentPartPr>
              <p14:xfrm>
                <a:off x="4808100" y="4148691"/>
                <a:ext cx="118800" cy="48960"/>
              </p14:xfrm>
            </p:contentPart>
          </mc:Choice>
          <mc:Fallback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0E3D01E4-FF1B-8D6B-B15F-151D4DAD4843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4799100" y="4140051"/>
                  <a:ext cx="13644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E3CFD4AF-3112-82EA-9CD5-92FDFB4A1739}"/>
                    </a:ext>
                  </a:extLst>
                </p14:cNvPr>
                <p14:cNvContentPartPr/>
                <p14:nvPr/>
              </p14:nvContentPartPr>
              <p14:xfrm>
                <a:off x="4885500" y="4021611"/>
                <a:ext cx="93600" cy="92160"/>
              </p14:xfrm>
            </p:contentPart>
          </mc:Choice>
          <mc:Fallback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E3CFD4AF-3112-82EA-9CD5-92FDFB4A1739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4876500" y="4012971"/>
                  <a:ext cx="11124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7E9E2D5C-02A6-E2F7-BC09-D348B3CB8F6E}"/>
                    </a:ext>
                  </a:extLst>
                </p14:cNvPr>
                <p14:cNvContentPartPr/>
                <p14:nvPr/>
              </p14:nvContentPartPr>
              <p14:xfrm>
                <a:off x="4920420" y="4103331"/>
                <a:ext cx="90000" cy="69120"/>
              </p14:xfrm>
            </p:contentPart>
          </mc:Choice>
          <mc:Fallback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7E9E2D5C-02A6-E2F7-BC09-D348B3CB8F6E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4911420" y="4094691"/>
                  <a:ext cx="10764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3AB0DAE4-3871-B5F9-78B1-59A5E9D48B25}"/>
                    </a:ext>
                  </a:extLst>
                </p14:cNvPr>
                <p14:cNvContentPartPr/>
                <p14:nvPr/>
              </p14:nvContentPartPr>
              <p14:xfrm>
                <a:off x="5128140" y="3958971"/>
                <a:ext cx="103320" cy="238680"/>
              </p14:xfrm>
            </p:contentPart>
          </mc:Choice>
          <mc:Fallback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3AB0DAE4-3871-B5F9-78B1-59A5E9D48B25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5119140" y="3949971"/>
                  <a:ext cx="12096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BB169495-6991-4386-7F9E-2950BD86C0BD}"/>
                    </a:ext>
                  </a:extLst>
                </p14:cNvPr>
                <p14:cNvContentPartPr/>
                <p14:nvPr/>
              </p14:nvContentPartPr>
              <p14:xfrm>
                <a:off x="5156220" y="4162371"/>
                <a:ext cx="117360" cy="48240"/>
              </p14:xfrm>
            </p:contentPart>
          </mc:Choice>
          <mc:Fallback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BB169495-6991-4386-7F9E-2950BD86C0BD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5147580" y="4153371"/>
                  <a:ext cx="13500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124C1AEE-A76A-D03D-3722-7BF2D311BAF1}"/>
                    </a:ext>
                  </a:extLst>
                </p14:cNvPr>
                <p14:cNvContentPartPr/>
                <p14:nvPr/>
              </p14:nvContentPartPr>
              <p14:xfrm>
                <a:off x="5220660" y="4018371"/>
                <a:ext cx="177120" cy="146520"/>
              </p14:xfrm>
            </p:contentPart>
          </mc:Choice>
          <mc:Fallback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124C1AEE-A76A-D03D-3722-7BF2D311BAF1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5212020" y="4009371"/>
                  <a:ext cx="19476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5E66CB57-E86C-7F87-FBEF-8D61A43AAE5D}"/>
                    </a:ext>
                  </a:extLst>
                </p14:cNvPr>
                <p14:cNvContentPartPr/>
                <p14:nvPr/>
              </p14:nvContentPartPr>
              <p14:xfrm>
                <a:off x="5359260" y="4021971"/>
                <a:ext cx="145440" cy="126360"/>
              </p14:xfrm>
            </p:contentPart>
          </mc:Choice>
          <mc:Fallback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5E66CB57-E86C-7F87-FBEF-8D61A43AAE5D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5350260" y="4012971"/>
                  <a:ext cx="16308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142ECE74-ADFA-A134-ECD9-319A8017DD49}"/>
                    </a:ext>
                  </a:extLst>
                </p14:cNvPr>
                <p14:cNvContentPartPr/>
                <p14:nvPr/>
              </p14:nvContentPartPr>
              <p14:xfrm>
                <a:off x="5443860" y="3997851"/>
                <a:ext cx="112680" cy="198720"/>
              </p14:xfrm>
            </p:contentPart>
          </mc:Choice>
          <mc:Fallback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142ECE74-ADFA-A134-ECD9-319A8017DD49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5434860" y="3988851"/>
                  <a:ext cx="13032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24" name="잉크 23">
                  <a:extLst>
                    <a:ext uri="{FF2B5EF4-FFF2-40B4-BE49-F238E27FC236}">
                      <a16:creationId xmlns:a16="http://schemas.microsoft.com/office/drawing/2014/main" id="{B39CB90A-9C59-0A4E-4957-1B8C7BE86A6E}"/>
                    </a:ext>
                  </a:extLst>
                </p14:cNvPr>
                <p14:cNvContentPartPr/>
                <p14:nvPr/>
              </p14:nvContentPartPr>
              <p14:xfrm>
                <a:off x="5619900" y="4007211"/>
                <a:ext cx="62280" cy="131760"/>
              </p14:xfrm>
            </p:contentPart>
          </mc:Choice>
          <mc:Fallback>
            <p:pic>
              <p:nvPicPr>
                <p:cNvPr id="24" name="잉크 23">
                  <a:extLst>
                    <a:ext uri="{FF2B5EF4-FFF2-40B4-BE49-F238E27FC236}">
                      <a16:creationId xmlns:a16="http://schemas.microsoft.com/office/drawing/2014/main" id="{B39CB90A-9C59-0A4E-4957-1B8C7BE86A6E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5610900" y="3998571"/>
                  <a:ext cx="7992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C1750512-C202-688D-0D5C-F2645F85896A}"/>
                    </a:ext>
                  </a:extLst>
                </p14:cNvPr>
                <p14:cNvContentPartPr/>
                <p14:nvPr/>
              </p14:nvContentPartPr>
              <p14:xfrm>
                <a:off x="5679660" y="4009371"/>
                <a:ext cx="91800" cy="181080"/>
              </p14:xfrm>
            </p:contentPart>
          </mc:Choice>
          <mc:Fallback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C1750512-C202-688D-0D5C-F2645F85896A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5671020" y="4000731"/>
                  <a:ext cx="10944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26" name="잉크 25">
                  <a:extLst>
                    <a:ext uri="{FF2B5EF4-FFF2-40B4-BE49-F238E27FC236}">
                      <a16:creationId xmlns:a16="http://schemas.microsoft.com/office/drawing/2014/main" id="{3C3F3104-6FA6-072D-5CE7-A9F6232CD247}"/>
                    </a:ext>
                  </a:extLst>
                </p14:cNvPr>
                <p14:cNvContentPartPr/>
                <p14:nvPr/>
              </p14:nvContentPartPr>
              <p14:xfrm>
                <a:off x="5784060" y="4061211"/>
                <a:ext cx="34560" cy="104760"/>
              </p14:xfrm>
            </p:contentPart>
          </mc:Choice>
          <mc:Fallback>
            <p:pic>
              <p:nvPicPr>
                <p:cNvPr id="26" name="잉크 25">
                  <a:extLst>
                    <a:ext uri="{FF2B5EF4-FFF2-40B4-BE49-F238E27FC236}">
                      <a16:creationId xmlns:a16="http://schemas.microsoft.com/office/drawing/2014/main" id="{3C3F3104-6FA6-072D-5CE7-A9F6232CD247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5775060" y="4052571"/>
                  <a:ext cx="5220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27" name="잉크 26">
                  <a:extLst>
                    <a:ext uri="{FF2B5EF4-FFF2-40B4-BE49-F238E27FC236}">
                      <a16:creationId xmlns:a16="http://schemas.microsoft.com/office/drawing/2014/main" id="{5CE5AF07-8F84-892E-9ABD-64404E03CFBE}"/>
                    </a:ext>
                  </a:extLst>
                </p14:cNvPr>
                <p14:cNvContentPartPr/>
                <p14:nvPr/>
              </p14:nvContentPartPr>
              <p14:xfrm>
                <a:off x="5833740" y="4046811"/>
                <a:ext cx="30600" cy="122760"/>
              </p14:xfrm>
            </p:contentPart>
          </mc:Choice>
          <mc:Fallback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5CE5AF07-8F84-892E-9ABD-64404E03CFBE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825100" y="4037811"/>
                  <a:ext cx="4824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28" name="잉크 27">
                  <a:extLst>
                    <a:ext uri="{FF2B5EF4-FFF2-40B4-BE49-F238E27FC236}">
                      <a16:creationId xmlns:a16="http://schemas.microsoft.com/office/drawing/2014/main" id="{D9AC440A-5714-6587-23D4-FA1D8BCC3034}"/>
                    </a:ext>
                  </a:extLst>
                </p14:cNvPr>
                <p14:cNvContentPartPr/>
                <p14:nvPr/>
              </p14:nvContentPartPr>
              <p14:xfrm>
                <a:off x="5917260" y="4018011"/>
                <a:ext cx="137520" cy="97560"/>
              </p14:xfrm>
            </p:contentPart>
          </mc:Choice>
          <mc:Fallback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D9AC440A-5714-6587-23D4-FA1D8BCC3034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5908620" y="4009011"/>
                  <a:ext cx="15516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29" name="잉크 28">
                  <a:extLst>
                    <a:ext uri="{FF2B5EF4-FFF2-40B4-BE49-F238E27FC236}">
                      <a16:creationId xmlns:a16="http://schemas.microsoft.com/office/drawing/2014/main" id="{2B8734C3-2CE7-71F3-CBB7-40CE8251C608}"/>
                    </a:ext>
                  </a:extLst>
                </p14:cNvPr>
                <p14:cNvContentPartPr/>
                <p14:nvPr/>
              </p14:nvContentPartPr>
              <p14:xfrm>
                <a:off x="5969460" y="4098291"/>
                <a:ext cx="102600" cy="75600"/>
              </p14:xfrm>
            </p:contentPart>
          </mc:Choice>
          <mc:Fallback>
            <p:pic>
              <p:nvPicPr>
                <p:cNvPr id="29" name="잉크 28">
                  <a:extLst>
                    <a:ext uri="{FF2B5EF4-FFF2-40B4-BE49-F238E27FC236}">
                      <a16:creationId xmlns:a16="http://schemas.microsoft.com/office/drawing/2014/main" id="{2B8734C3-2CE7-71F3-CBB7-40CE8251C608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5960820" y="4089291"/>
                  <a:ext cx="12024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30" name="잉크 29">
                  <a:extLst>
                    <a:ext uri="{FF2B5EF4-FFF2-40B4-BE49-F238E27FC236}">
                      <a16:creationId xmlns:a16="http://schemas.microsoft.com/office/drawing/2014/main" id="{736B5126-B541-DB58-1363-A9BCC1531A34}"/>
                    </a:ext>
                  </a:extLst>
                </p14:cNvPr>
                <p14:cNvContentPartPr/>
                <p14:nvPr/>
              </p14:nvContentPartPr>
              <p14:xfrm>
                <a:off x="6093300" y="3983091"/>
                <a:ext cx="91800" cy="90000"/>
              </p14:xfrm>
            </p:contentPart>
          </mc:Choice>
          <mc:Fallback>
            <p:pic>
              <p:nvPicPr>
                <p:cNvPr id="30" name="잉크 29">
                  <a:extLst>
                    <a:ext uri="{FF2B5EF4-FFF2-40B4-BE49-F238E27FC236}">
                      <a16:creationId xmlns:a16="http://schemas.microsoft.com/office/drawing/2014/main" id="{736B5126-B541-DB58-1363-A9BCC1531A34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6084660" y="3974451"/>
                  <a:ext cx="10944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31" name="잉크 30">
                  <a:extLst>
                    <a:ext uri="{FF2B5EF4-FFF2-40B4-BE49-F238E27FC236}">
                      <a16:creationId xmlns:a16="http://schemas.microsoft.com/office/drawing/2014/main" id="{1CAAD7D9-2DB8-4FB2-B107-8BF1A8C6806D}"/>
                    </a:ext>
                  </a:extLst>
                </p14:cNvPr>
                <p14:cNvContentPartPr/>
                <p14:nvPr/>
              </p14:nvContentPartPr>
              <p14:xfrm>
                <a:off x="6083580" y="4090011"/>
                <a:ext cx="84960" cy="12960"/>
              </p14:xfrm>
            </p:contentPart>
          </mc:Choice>
          <mc:Fallback>
            <p:pic>
              <p:nvPicPr>
                <p:cNvPr id="31" name="잉크 30">
                  <a:extLst>
                    <a:ext uri="{FF2B5EF4-FFF2-40B4-BE49-F238E27FC236}">
                      <a16:creationId xmlns:a16="http://schemas.microsoft.com/office/drawing/2014/main" id="{1CAAD7D9-2DB8-4FB2-B107-8BF1A8C6806D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6074580" y="4081011"/>
                  <a:ext cx="10260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32" name="잉크 31">
                  <a:extLst>
                    <a:ext uri="{FF2B5EF4-FFF2-40B4-BE49-F238E27FC236}">
                      <a16:creationId xmlns:a16="http://schemas.microsoft.com/office/drawing/2014/main" id="{770FB2A8-BC47-A07D-6D54-6A8CF23E95D0}"/>
                    </a:ext>
                  </a:extLst>
                </p14:cNvPr>
                <p14:cNvContentPartPr/>
                <p14:nvPr/>
              </p14:nvContentPartPr>
              <p14:xfrm>
                <a:off x="6132900" y="4129971"/>
                <a:ext cx="148680" cy="55440"/>
              </p14:xfrm>
            </p:contentPart>
          </mc:Choice>
          <mc:Fallback>
            <p:pic>
              <p:nvPicPr>
                <p:cNvPr id="32" name="잉크 31">
                  <a:extLst>
                    <a:ext uri="{FF2B5EF4-FFF2-40B4-BE49-F238E27FC236}">
                      <a16:creationId xmlns:a16="http://schemas.microsoft.com/office/drawing/2014/main" id="{770FB2A8-BC47-A07D-6D54-6A8CF23E95D0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6123900" y="4121331"/>
                  <a:ext cx="16632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34" name="잉크 33">
                  <a:extLst>
                    <a:ext uri="{FF2B5EF4-FFF2-40B4-BE49-F238E27FC236}">
                      <a16:creationId xmlns:a16="http://schemas.microsoft.com/office/drawing/2014/main" id="{9AC78CC2-1879-7720-A645-AB8D4945B51F}"/>
                    </a:ext>
                  </a:extLst>
                </p14:cNvPr>
                <p14:cNvContentPartPr/>
                <p14:nvPr/>
              </p14:nvContentPartPr>
              <p14:xfrm>
                <a:off x="4900980" y="5239491"/>
                <a:ext cx="164520" cy="674640"/>
              </p14:xfrm>
            </p:contentPart>
          </mc:Choice>
          <mc:Fallback>
            <p:pic>
              <p:nvPicPr>
                <p:cNvPr id="34" name="잉크 33">
                  <a:extLst>
                    <a:ext uri="{FF2B5EF4-FFF2-40B4-BE49-F238E27FC236}">
                      <a16:creationId xmlns:a16="http://schemas.microsoft.com/office/drawing/2014/main" id="{9AC78CC2-1879-7720-A645-AB8D4945B51F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4892340" y="5230851"/>
                  <a:ext cx="182160" cy="69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35" name="잉크 34">
                  <a:extLst>
                    <a:ext uri="{FF2B5EF4-FFF2-40B4-BE49-F238E27FC236}">
                      <a16:creationId xmlns:a16="http://schemas.microsoft.com/office/drawing/2014/main" id="{346D0509-9C4D-DF82-EE98-0EED52D09773}"/>
                    </a:ext>
                  </a:extLst>
                </p14:cNvPr>
                <p14:cNvContentPartPr/>
                <p14:nvPr/>
              </p14:nvContentPartPr>
              <p14:xfrm>
                <a:off x="5083140" y="5573211"/>
                <a:ext cx="183240" cy="52920"/>
              </p14:xfrm>
            </p:contentPart>
          </mc:Choice>
          <mc:Fallback>
            <p:pic>
              <p:nvPicPr>
                <p:cNvPr id="35" name="잉크 34">
                  <a:extLst>
                    <a:ext uri="{FF2B5EF4-FFF2-40B4-BE49-F238E27FC236}">
                      <a16:creationId xmlns:a16="http://schemas.microsoft.com/office/drawing/2014/main" id="{346D0509-9C4D-DF82-EE98-0EED52D09773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5074140" y="5564211"/>
                  <a:ext cx="20088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36" name="잉크 35">
                  <a:extLst>
                    <a:ext uri="{FF2B5EF4-FFF2-40B4-BE49-F238E27FC236}">
                      <a16:creationId xmlns:a16="http://schemas.microsoft.com/office/drawing/2014/main" id="{DA30EA7D-44DC-B2EB-7C8D-DE85C9E398D3}"/>
                    </a:ext>
                  </a:extLst>
                </p14:cNvPr>
                <p14:cNvContentPartPr/>
                <p14:nvPr/>
              </p14:nvContentPartPr>
              <p14:xfrm>
                <a:off x="5219580" y="5492931"/>
                <a:ext cx="72360" cy="209880"/>
              </p14:xfrm>
            </p:contentPart>
          </mc:Choice>
          <mc:Fallback>
            <p:pic>
              <p:nvPicPr>
                <p:cNvPr id="36" name="잉크 35">
                  <a:extLst>
                    <a:ext uri="{FF2B5EF4-FFF2-40B4-BE49-F238E27FC236}">
                      <a16:creationId xmlns:a16="http://schemas.microsoft.com/office/drawing/2014/main" id="{DA30EA7D-44DC-B2EB-7C8D-DE85C9E398D3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5210580" y="5483931"/>
                  <a:ext cx="9000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37" name="잉크 36">
                  <a:extLst>
                    <a:ext uri="{FF2B5EF4-FFF2-40B4-BE49-F238E27FC236}">
                      <a16:creationId xmlns:a16="http://schemas.microsoft.com/office/drawing/2014/main" id="{A6C15BB3-13AB-65E2-B13B-38E24E8A5491}"/>
                    </a:ext>
                  </a:extLst>
                </p14:cNvPr>
                <p14:cNvContentPartPr/>
                <p14:nvPr/>
              </p14:nvContentPartPr>
              <p14:xfrm>
                <a:off x="5338740" y="5460891"/>
                <a:ext cx="77760" cy="119160"/>
              </p14:xfrm>
            </p:contentPart>
          </mc:Choice>
          <mc:Fallback>
            <p:pic>
              <p:nvPicPr>
                <p:cNvPr id="37" name="잉크 36">
                  <a:extLst>
                    <a:ext uri="{FF2B5EF4-FFF2-40B4-BE49-F238E27FC236}">
                      <a16:creationId xmlns:a16="http://schemas.microsoft.com/office/drawing/2014/main" id="{A6C15BB3-13AB-65E2-B13B-38E24E8A5491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5329740" y="5451891"/>
                  <a:ext cx="9540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38" name="잉크 37">
                  <a:extLst>
                    <a:ext uri="{FF2B5EF4-FFF2-40B4-BE49-F238E27FC236}">
                      <a16:creationId xmlns:a16="http://schemas.microsoft.com/office/drawing/2014/main" id="{F04A7E13-997D-C5A2-7B40-FB2ACFFA22A4}"/>
                    </a:ext>
                  </a:extLst>
                </p14:cNvPr>
                <p14:cNvContentPartPr/>
                <p14:nvPr/>
              </p14:nvContentPartPr>
              <p14:xfrm>
                <a:off x="5387700" y="5452251"/>
                <a:ext cx="102240" cy="258120"/>
              </p14:xfrm>
            </p:contentPart>
          </mc:Choice>
          <mc:Fallback>
            <p:pic>
              <p:nvPicPr>
                <p:cNvPr id="38" name="잉크 37">
                  <a:extLst>
                    <a:ext uri="{FF2B5EF4-FFF2-40B4-BE49-F238E27FC236}">
                      <a16:creationId xmlns:a16="http://schemas.microsoft.com/office/drawing/2014/main" id="{F04A7E13-997D-C5A2-7B40-FB2ACFFA22A4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5379060" y="5443251"/>
                  <a:ext cx="119880" cy="27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39" name="잉크 38">
                  <a:extLst>
                    <a:ext uri="{FF2B5EF4-FFF2-40B4-BE49-F238E27FC236}">
                      <a16:creationId xmlns:a16="http://schemas.microsoft.com/office/drawing/2014/main" id="{27C09310-F0BC-4063-BE4E-666DC9F2E044}"/>
                    </a:ext>
                  </a:extLst>
                </p14:cNvPr>
                <p14:cNvContentPartPr/>
                <p14:nvPr/>
              </p14:nvContentPartPr>
              <p14:xfrm>
                <a:off x="5470500" y="5627931"/>
                <a:ext cx="60480" cy="88200"/>
              </p14:xfrm>
            </p:contentPart>
          </mc:Choice>
          <mc:Fallback>
            <p:pic>
              <p:nvPicPr>
                <p:cNvPr id="39" name="잉크 38">
                  <a:extLst>
                    <a:ext uri="{FF2B5EF4-FFF2-40B4-BE49-F238E27FC236}">
                      <a16:creationId xmlns:a16="http://schemas.microsoft.com/office/drawing/2014/main" id="{27C09310-F0BC-4063-BE4E-666DC9F2E044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5461500" y="5618931"/>
                  <a:ext cx="7812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40" name="잉크 39">
                  <a:extLst>
                    <a:ext uri="{FF2B5EF4-FFF2-40B4-BE49-F238E27FC236}">
                      <a16:creationId xmlns:a16="http://schemas.microsoft.com/office/drawing/2014/main" id="{B296929F-B2A1-E480-4F06-6C4CEB25550D}"/>
                    </a:ext>
                  </a:extLst>
                </p14:cNvPr>
                <p14:cNvContentPartPr/>
                <p14:nvPr/>
              </p14:nvContentPartPr>
              <p14:xfrm>
                <a:off x="5520900" y="5488611"/>
                <a:ext cx="122760" cy="136440"/>
              </p14:xfrm>
            </p:contentPart>
          </mc:Choice>
          <mc:Fallback>
            <p:pic>
              <p:nvPicPr>
                <p:cNvPr id="40" name="잉크 39">
                  <a:extLst>
                    <a:ext uri="{FF2B5EF4-FFF2-40B4-BE49-F238E27FC236}">
                      <a16:creationId xmlns:a16="http://schemas.microsoft.com/office/drawing/2014/main" id="{B296929F-B2A1-E480-4F06-6C4CEB25550D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5511900" y="5479971"/>
                  <a:ext cx="14040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41" name="잉크 40">
                  <a:extLst>
                    <a:ext uri="{FF2B5EF4-FFF2-40B4-BE49-F238E27FC236}">
                      <a16:creationId xmlns:a16="http://schemas.microsoft.com/office/drawing/2014/main" id="{C316C17D-EDB3-B575-3191-B3DAF86A3A3A}"/>
                    </a:ext>
                  </a:extLst>
                </p14:cNvPr>
                <p14:cNvContentPartPr/>
                <p14:nvPr/>
              </p14:nvContentPartPr>
              <p14:xfrm>
                <a:off x="5592180" y="5657811"/>
                <a:ext cx="108720" cy="66600"/>
              </p14:xfrm>
            </p:contentPart>
          </mc:Choice>
          <mc:Fallback>
            <p:pic>
              <p:nvPicPr>
                <p:cNvPr id="41" name="잉크 40">
                  <a:extLst>
                    <a:ext uri="{FF2B5EF4-FFF2-40B4-BE49-F238E27FC236}">
                      <a16:creationId xmlns:a16="http://schemas.microsoft.com/office/drawing/2014/main" id="{C316C17D-EDB3-B575-3191-B3DAF86A3A3A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5583180" y="5649171"/>
                  <a:ext cx="12636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42" name="잉크 41">
                  <a:extLst>
                    <a:ext uri="{FF2B5EF4-FFF2-40B4-BE49-F238E27FC236}">
                      <a16:creationId xmlns:a16="http://schemas.microsoft.com/office/drawing/2014/main" id="{AFB42833-7AD6-6AD3-B8D0-7C02146ABD95}"/>
                    </a:ext>
                  </a:extLst>
                </p14:cNvPr>
                <p14:cNvContentPartPr/>
                <p14:nvPr/>
              </p14:nvContentPartPr>
              <p14:xfrm>
                <a:off x="5728980" y="5541171"/>
                <a:ext cx="107280" cy="117360"/>
              </p14:xfrm>
            </p:contentPart>
          </mc:Choice>
          <mc:Fallback>
            <p:pic>
              <p:nvPicPr>
                <p:cNvPr id="42" name="잉크 41">
                  <a:extLst>
                    <a:ext uri="{FF2B5EF4-FFF2-40B4-BE49-F238E27FC236}">
                      <a16:creationId xmlns:a16="http://schemas.microsoft.com/office/drawing/2014/main" id="{AFB42833-7AD6-6AD3-B8D0-7C02146ABD95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5720340" y="5532531"/>
                  <a:ext cx="12492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43" name="잉크 42">
                  <a:extLst>
                    <a:ext uri="{FF2B5EF4-FFF2-40B4-BE49-F238E27FC236}">
                      <a16:creationId xmlns:a16="http://schemas.microsoft.com/office/drawing/2014/main" id="{6E5DC2C2-21E2-6B81-F5BB-6583915C2836}"/>
                    </a:ext>
                  </a:extLst>
                </p14:cNvPr>
                <p14:cNvContentPartPr/>
                <p14:nvPr/>
              </p14:nvContentPartPr>
              <p14:xfrm>
                <a:off x="5835540" y="5525691"/>
                <a:ext cx="128160" cy="189000"/>
              </p14:xfrm>
            </p:contentPart>
          </mc:Choice>
          <mc:Fallback>
            <p:pic>
              <p:nvPicPr>
                <p:cNvPr id="43" name="잉크 42">
                  <a:extLst>
                    <a:ext uri="{FF2B5EF4-FFF2-40B4-BE49-F238E27FC236}">
                      <a16:creationId xmlns:a16="http://schemas.microsoft.com/office/drawing/2014/main" id="{6E5DC2C2-21E2-6B81-F5BB-6583915C2836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5826900" y="5516691"/>
                  <a:ext cx="14580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6432" name="잉크 16431">
                  <a:extLst>
                    <a:ext uri="{FF2B5EF4-FFF2-40B4-BE49-F238E27FC236}">
                      <a16:creationId xmlns:a16="http://schemas.microsoft.com/office/drawing/2014/main" id="{24A4D205-D3E5-B2C2-1BE8-1E9D5A0DF0F2}"/>
                    </a:ext>
                  </a:extLst>
                </p14:cNvPr>
                <p14:cNvContentPartPr/>
                <p14:nvPr/>
              </p14:nvContentPartPr>
              <p14:xfrm>
                <a:off x="6144060" y="5503731"/>
                <a:ext cx="73800" cy="208080"/>
              </p14:xfrm>
            </p:contentPart>
          </mc:Choice>
          <mc:Fallback>
            <p:pic>
              <p:nvPicPr>
                <p:cNvPr id="16432" name="잉크 16431">
                  <a:extLst>
                    <a:ext uri="{FF2B5EF4-FFF2-40B4-BE49-F238E27FC236}">
                      <a16:creationId xmlns:a16="http://schemas.microsoft.com/office/drawing/2014/main" id="{24A4D205-D3E5-B2C2-1BE8-1E9D5A0DF0F2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6135420" y="5494731"/>
                  <a:ext cx="9144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6433" name="잉크 16432">
                  <a:extLst>
                    <a:ext uri="{FF2B5EF4-FFF2-40B4-BE49-F238E27FC236}">
                      <a16:creationId xmlns:a16="http://schemas.microsoft.com/office/drawing/2014/main" id="{A4839D9A-F1B5-4F58-73C5-CD4F85CFE014}"/>
                    </a:ext>
                  </a:extLst>
                </p14:cNvPr>
                <p14:cNvContentPartPr/>
                <p14:nvPr/>
              </p14:nvContentPartPr>
              <p14:xfrm>
                <a:off x="6150180" y="5513451"/>
                <a:ext cx="141480" cy="181080"/>
              </p14:xfrm>
            </p:contentPart>
          </mc:Choice>
          <mc:Fallback>
            <p:pic>
              <p:nvPicPr>
                <p:cNvPr id="16433" name="잉크 16432">
                  <a:extLst>
                    <a:ext uri="{FF2B5EF4-FFF2-40B4-BE49-F238E27FC236}">
                      <a16:creationId xmlns:a16="http://schemas.microsoft.com/office/drawing/2014/main" id="{A4839D9A-F1B5-4F58-73C5-CD4F85CFE014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6141540" y="5504451"/>
                  <a:ext cx="15912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6434" name="잉크 16433">
                  <a:extLst>
                    <a:ext uri="{FF2B5EF4-FFF2-40B4-BE49-F238E27FC236}">
                      <a16:creationId xmlns:a16="http://schemas.microsoft.com/office/drawing/2014/main" id="{E7B65030-00AE-7958-A39F-BB0D85F19FBF}"/>
                    </a:ext>
                  </a:extLst>
                </p14:cNvPr>
                <p14:cNvContentPartPr/>
                <p14:nvPr/>
              </p14:nvContentPartPr>
              <p14:xfrm>
                <a:off x="6309660" y="5528931"/>
                <a:ext cx="109800" cy="178560"/>
              </p14:xfrm>
            </p:contentPart>
          </mc:Choice>
          <mc:Fallback>
            <p:pic>
              <p:nvPicPr>
                <p:cNvPr id="16434" name="잉크 16433">
                  <a:extLst>
                    <a:ext uri="{FF2B5EF4-FFF2-40B4-BE49-F238E27FC236}">
                      <a16:creationId xmlns:a16="http://schemas.microsoft.com/office/drawing/2014/main" id="{E7B65030-00AE-7958-A39F-BB0D85F19FBF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6300660" y="5520291"/>
                  <a:ext cx="12744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6435" name="잉크 16434">
                  <a:extLst>
                    <a:ext uri="{FF2B5EF4-FFF2-40B4-BE49-F238E27FC236}">
                      <a16:creationId xmlns:a16="http://schemas.microsoft.com/office/drawing/2014/main" id="{2D1AD8B3-F97D-58F9-3523-5847C11DFC0F}"/>
                    </a:ext>
                  </a:extLst>
                </p14:cNvPr>
                <p14:cNvContentPartPr/>
                <p14:nvPr/>
              </p14:nvContentPartPr>
              <p14:xfrm>
                <a:off x="6511620" y="5503011"/>
                <a:ext cx="135720" cy="164880"/>
              </p14:xfrm>
            </p:contentPart>
          </mc:Choice>
          <mc:Fallback>
            <p:pic>
              <p:nvPicPr>
                <p:cNvPr id="16435" name="잉크 16434">
                  <a:extLst>
                    <a:ext uri="{FF2B5EF4-FFF2-40B4-BE49-F238E27FC236}">
                      <a16:creationId xmlns:a16="http://schemas.microsoft.com/office/drawing/2014/main" id="{2D1AD8B3-F97D-58F9-3523-5847C11DFC0F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6502620" y="5494011"/>
                  <a:ext cx="15336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6436" name="잉크 16435">
                  <a:extLst>
                    <a:ext uri="{FF2B5EF4-FFF2-40B4-BE49-F238E27FC236}">
                      <a16:creationId xmlns:a16="http://schemas.microsoft.com/office/drawing/2014/main" id="{D79D466F-4833-C76D-8285-BCE7F0D161C8}"/>
                    </a:ext>
                  </a:extLst>
                </p14:cNvPr>
                <p14:cNvContentPartPr/>
                <p14:nvPr/>
              </p14:nvContentPartPr>
              <p14:xfrm>
                <a:off x="6631140" y="5574651"/>
                <a:ext cx="62280" cy="75240"/>
              </p14:xfrm>
            </p:contentPart>
          </mc:Choice>
          <mc:Fallback>
            <p:pic>
              <p:nvPicPr>
                <p:cNvPr id="16436" name="잉크 16435">
                  <a:extLst>
                    <a:ext uri="{FF2B5EF4-FFF2-40B4-BE49-F238E27FC236}">
                      <a16:creationId xmlns:a16="http://schemas.microsoft.com/office/drawing/2014/main" id="{D79D466F-4833-C76D-8285-BCE7F0D161C8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6622140" y="5566011"/>
                  <a:ext cx="7992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6437" name="잉크 16436">
                  <a:extLst>
                    <a:ext uri="{FF2B5EF4-FFF2-40B4-BE49-F238E27FC236}">
                      <a16:creationId xmlns:a16="http://schemas.microsoft.com/office/drawing/2014/main" id="{F0CCC73D-4D12-22AE-04C4-43C67A06301E}"/>
                    </a:ext>
                  </a:extLst>
                </p14:cNvPr>
                <p14:cNvContentPartPr/>
                <p14:nvPr/>
              </p14:nvContentPartPr>
              <p14:xfrm>
                <a:off x="6671820" y="5544411"/>
                <a:ext cx="110160" cy="163080"/>
              </p14:xfrm>
            </p:contentPart>
          </mc:Choice>
          <mc:Fallback>
            <p:pic>
              <p:nvPicPr>
                <p:cNvPr id="16437" name="잉크 16436">
                  <a:extLst>
                    <a:ext uri="{FF2B5EF4-FFF2-40B4-BE49-F238E27FC236}">
                      <a16:creationId xmlns:a16="http://schemas.microsoft.com/office/drawing/2014/main" id="{F0CCC73D-4D12-22AE-04C4-43C67A06301E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6662820" y="5535411"/>
                  <a:ext cx="12780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6438" name="잉크 16437">
                  <a:extLst>
                    <a:ext uri="{FF2B5EF4-FFF2-40B4-BE49-F238E27FC236}">
                      <a16:creationId xmlns:a16="http://schemas.microsoft.com/office/drawing/2014/main" id="{F8C34BC9-F1F4-F0CB-2B36-811F714C81D3}"/>
                    </a:ext>
                  </a:extLst>
                </p14:cNvPr>
                <p14:cNvContentPartPr/>
                <p14:nvPr/>
              </p14:nvContentPartPr>
              <p14:xfrm>
                <a:off x="6708540" y="5714331"/>
                <a:ext cx="75240" cy="104760"/>
              </p14:xfrm>
            </p:contentPart>
          </mc:Choice>
          <mc:Fallback>
            <p:pic>
              <p:nvPicPr>
                <p:cNvPr id="16438" name="잉크 16437">
                  <a:extLst>
                    <a:ext uri="{FF2B5EF4-FFF2-40B4-BE49-F238E27FC236}">
                      <a16:creationId xmlns:a16="http://schemas.microsoft.com/office/drawing/2014/main" id="{F8C34BC9-F1F4-F0CB-2B36-811F714C81D3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699900" y="5705331"/>
                  <a:ext cx="9288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6439" name="잉크 16438">
                  <a:extLst>
                    <a:ext uri="{FF2B5EF4-FFF2-40B4-BE49-F238E27FC236}">
                      <a16:creationId xmlns:a16="http://schemas.microsoft.com/office/drawing/2014/main" id="{E82572C1-B300-60A1-24E5-663CCDB11F9D}"/>
                    </a:ext>
                  </a:extLst>
                </p14:cNvPr>
                <p14:cNvContentPartPr/>
                <p14:nvPr/>
              </p14:nvContentPartPr>
              <p14:xfrm>
                <a:off x="6848580" y="3099651"/>
                <a:ext cx="423360" cy="2550600"/>
              </p14:xfrm>
            </p:contentPart>
          </mc:Choice>
          <mc:Fallback>
            <p:pic>
              <p:nvPicPr>
                <p:cNvPr id="16439" name="잉크 16438">
                  <a:extLst>
                    <a:ext uri="{FF2B5EF4-FFF2-40B4-BE49-F238E27FC236}">
                      <a16:creationId xmlns:a16="http://schemas.microsoft.com/office/drawing/2014/main" id="{E82572C1-B300-60A1-24E5-663CCDB11F9D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6839580" y="3090651"/>
                  <a:ext cx="441000" cy="256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6440" name="잉크 16439">
                  <a:extLst>
                    <a:ext uri="{FF2B5EF4-FFF2-40B4-BE49-F238E27FC236}">
                      <a16:creationId xmlns:a16="http://schemas.microsoft.com/office/drawing/2014/main" id="{C21BBB69-8599-09C5-C75A-6C893501DAE5}"/>
                    </a:ext>
                  </a:extLst>
                </p14:cNvPr>
                <p14:cNvContentPartPr/>
                <p14:nvPr/>
              </p14:nvContentPartPr>
              <p14:xfrm>
                <a:off x="6879540" y="3125931"/>
                <a:ext cx="280800" cy="183600"/>
              </p14:xfrm>
            </p:contentPart>
          </mc:Choice>
          <mc:Fallback>
            <p:pic>
              <p:nvPicPr>
                <p:cNvPr id="16440" name="잉크 16439">
                  <a:extLst>
                    <a:ext uri="{FF2B5EF4-FFF2-40B4-BE49-F238E27FC236}">
                      <a16:creationId xmlns:a16="http://schemas.microsoft.com/office/drawing/2014/main" id="{C21BBB69-8599-09C5-C75A-6C893501DAE5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6870540" y="3116931"/>
                  <a:ext cx="298440" cy="201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474" name="그룹 16473">
            <a:extLst>
              <a:ext uri="{FF2B5EF4-FFF2-40B4-BE49-F238E27FC236}">
                <a16:creationId xmlns:a16="http://schemas.microsoft.com/office/drawing/2014/main" id="{55AE1267-ABB4-FA47-BD53-FB953EBA7C62}"/>
              </a:ext>
            </a:extLst>
          </p:cNvPr>
          <p:cNvGrpSpPr/>
          <p:nvPr/>
        </p:nvGrpSpPr>
        <p:grpSpPr>
          <a:xfrm>
            <a:off x="5650860" y="5900814"/>
            <a:ext cx="1590120" cy="359640"/>
            <a:chOff x="5650860" y="5900814"/>
            <a:chExt cx="1590120" cy="359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6459" name="잉크 16458">
                  <a:extLst>
                    <a:ext uri="{FF2B5EF4-FFF2-40B4-BE49-F238E27FC236}">
                      <a16:creationId xmlns:a16="http://schemas.microsoft.com/office/drawing/2014/main" id="{A51AECFC-68EE-B02A-AA6F-D423F3C16BFE}"/>
                    </a:ext>
                  </a:extLst>
                </p14:cNvPr>
                <p14:cNvContentPartPr/>
                <p14:nvPr/>
              </p14:nvContentPartPr>
              <p14:xfrm>
                <a:off x="5650860" y="5900814"/>
                <a:ext cx="97200" cy="111960"/>
              </p14:xfrm>
            </p:contentPart>
          </mc:Choice>
          <mc:Fallback>
            <p:pic>
              <p:nvPicPr>
                <p:cNvPr id="16459" name="잉크 16458">
                  <a:extLst>
                    <a:ext uri="{FF2B5EF4-FFF2-40B4-BE49-F238E27FC236}">
                      <a16:creationId xmlns:a16="http://schemas.microsoft.com/office/drawing/2014/main" id="{A51AECFC-68EE-B02A-AA6F-D423F3C16BFE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5642220" y="5891814"/>
                  <a:ext cx="11484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6460" name="잉크 16459">
                  <a:extLst>
                    <a:ext uri="{FF2B5EF4-FFF2-40B4-BE49-F238E27FC236}">
                      <a16:creationId xmlns:a16="http://schemas.microsoft.com/office/drawing/2014/main" id="{BD1F8713-B450-048A-49DF-2F9E6930E61D}"/>
                    </a:ext>
                  </a:extLst>
                </p14:cNvPr>
                <p14:cNvContentPartPr/>
                <p14:nvPr/>
              </p14:nvContentPartPr>
              <p14:xfrm>
                <a:off x="5744460" y="5927094"/>
                <a:ext cx="79560" cy="65160"/>
              </p14:xfrm>
            </p:contentPart>
          </mc:Choice>
          <mc:Fallback>
            <p:pic>
              <p:nvPicPr>
                <p:cNvPr id="16460" name="잉크 16459">
                  <a:extLst>
                    <a:ext uri="{FF2B5EF4-FFF2-40B4-BE49-F238E27FC236}">
                      <a16:creationId xmlns:a16="http://schemas.microsoft.com/office/drawing/2014/main" id="{BD1F8713-B450-048A-49DF-2F9E6930E61D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5735460" y="5918094"/>
                  <a:ext cx="9720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6461" name="잉크 16460">
                  <a:extLst>
                    <a:ext uri="{FF2B5EF4-FFF2-40B4-BE49-F238E27FC236}">
                      <a16:creationId xmlns:a16="http://schemas.microsoft.com/office/drawing/2014/main" id="{337EC88D-D7D5-8579-8DD7-FAF205F0FDF0}"/>
                    </a:ext>
                  </a:extLst>
                </p14:cNvPr>
                <p14:cNvContentPartPr/>
                <p14:nvPr/>
              </p14:nvContentPartPr>
              <p14:xfrm>
                <a:off x="5678580" y="6019614"/>
                <a:ext cx="172440" cy="123480"/>
              </p14:xfrm>
            </p:contentPart>
          </mc:Choice>
          <mc:Fallback>
            <p:pic>
              <p:nvPicPr>
                <p:cNvPr id="16461" name="잉크 16460">
                  <a:extLst>
                    <a:ext uri="{FF2B5EF4-FFF2-40B4-BE49-F238E27FC236}">
                      <a16:creationId xmlns:a16="http://schemas.microsoft.com/office/drawing/2014/main" id="{337EC88D-D7D5-8579-8DD7-FAF205F0FDF0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5669580" y="6010614"/>
                  <a:ext cx="19008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6462" name="잉크 16461">
                  <a:extLst>
                    <a:ext uri="{FF2B5EF4-FFF2-40B4-BE49-F238E27FC236}">
                      <a16:creationId xmlns:a16="http://schemas.microsoft.com/office/drawing/2014/main" id="{66467661-DF08-619E-FA0D-059F0EBB97B7}"/>
                    </a:ext>
                  </a:extLst>
                </p14:cNvPr>
                <p14:cNvContentPartPr/>
                <p14:nvPr/>
              </p14:nvContentPartPr>
              <p14:xfrm>
                <a:off x="5894940" y="5936814"/>
                <a:ext cx="67320" cy="120600"/>
              </p14:xfrm>
            </p:contentPart>
          </mc:Choice>
          <mc:Fallback>
            <p:pic>
              <p:nvPicPr>
                <p:cNvPr id="16462" name="잉크 16461">
                  <a:extLst>
                    <a:ext uri="{FF2B5EF4-FFF2-40B4-BE49-F238E27FC236}">
                      <a16:creationId xmlns:a16="http://schemas.microsoft.com/office/drawing/2014/main" id="{66467661-DF08-619E-FA0D-059F0EBB97B7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5886300" y="5928174"/>
                  <a:ext cx="8496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6463" name="잉크 16462">
                  <a:extLst>
                    <a:ext uri="{FF2B5EF4-FFF2-40B4-BE49-F238E27FC236}">
                      <a16:creationId xmlns:a16="http://schemas.microsoft.com/office/drawing/2014/main" id="{BAF75135-82A8-DEEF-BEA8-975E708D81D5}"/>
                    </a:ext>
                  </a:extLst>
                </p14:cNvPr>
                <p14:cNvContentPartPr/>
                <p14:nvPr/>
              </p14:nvContentPartPr>
              <p14:xfrm>
                <a:off x="5968020" y="5991174"/>
                <a:ext cx="34920" cy="83880"/>
              </p14:xfrm>
            </p:contentPart>
          </mc:Choice>
          <mc:Fallback>
            <p:pic>
              <p:nvPicPr>
                <p:cNvPr id="16463" name="잉크 16462">
                  <a:extLst>
                    <a:ext uri="{FF2B5EF4-FFF2-40B4-BE49-F238E27FC236}">
                      <a16:creationId xmlns:a16="http://schemas.microsoft.com/office/drawing/2014/main" id="{BAF75135-82A8-DEEF-BEA8-975E708D81D5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5959020" y="5982534"/>
                  <a:ext cx="5256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6464" name="잉크 16463">
                  <a:extLst>
                    <a:ext uri="{FF2B5EF4-FFF2-40B4-BE49-F238E27FC236}">
                      <a16:creationId xmlns:a16="http://schemas.microsoft.com/office/drawing/2014/main" id="{C74FFB69-28F5-0644-BE31-494C2E63961B}"/>
                    </a:ext>
                  </a:extLst>
                </p14:cNvPr>
                <p14:cNvContentPartPr/>
                <p14:nvPr/>
              </p14:nvContentPartPr>
              <p14:xfrm>
                <a:off x="5881980" y="6113214"/>
                <a:ext cx="102600" cy="60120"/>
              </p14:xfrm>
            </p:contentPart>
          </mc:Choice>
          <mc:Fallback>
            <p:pic>
              <p:nvPicPr>
                <p:cNvPr id="16464" name="잉크 16463">
                  <a:extLst>
                    <a:ext uri="{FF2B5EF4-FFF2-40B4-BE49-F238E27FC236}">
                      <a16:creationId xmlns:a16="http://schemas.microsoft.com/office/drawing/2014/main" id="{C74FFB69-28F5-0644-BE31-494C2E63961B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5872980" y="6104214"/>
                  <a:ext cx="12024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6465" name="잉크 16464">
                  <a:extLst>
                    <a:ext uri="{FF2B5EF4-FFF2-40B4-BE49-F238E27FC236}">
                      <a16:creationId xmlns:a16="http://schemas.microsoft.com/office/drawing/2014/main" id="{9591CD24-1CFE-1EB5-6804-1D3564F83AA7}"/>
                    </a:ext>
                  </a:extLst>
                </p14:cNvPr>
                <p14:cNvContentPartPr/>
                <p14:nvPr/>
              </p14:nvContentPartPr>
              <p14:xfrm>
                <a:off x="6013380" y="5979294"/>
                <a:ext cx="118080" cy="93960"/>
              </p14:xfrm>
            </p:contentPart>
          </mc:Choice>
          <mc:Fallback>
            <p:pic>
              <p:nvPicPr>
                <p:cNvPr id="16465" name="잉크 16464">
                  <a:extLst>
                    <a:ext uri="{FF2B5EF4-FFF2-40B4-BE49-F238E27FC236}">
                      <a16:creationId xmlns:a16="http://schemas.microsoft.com/office/drawing/2014/main" id="{9591CD24-1CFE-1EB5-6804-1D3564F83AA7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6004380" y="5970654"/>
                  <a:ext cx="13572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6466" name="잉크 16465">
                  <a:extLst>
                    <a:ext uri="{FF2B5EF4-FFF2-40B4-BE49-F238E27FC236}">
                      <a16:creationId xmlns:a16="http://schemas.microsoft.com/office/drawing/2014/main" id="{6409E226-5BB4-FB7D-8CC9-CB807BA3F311}"/>
                    </a:ext>
                  </a:extLst>
                </p14:cNvPr>
                <p14:cNvContentPartPr/>
                <p14:nvPr/>
              </p14:nvContentPartPr>
              <p14:xfrm>
                <a:off x="6009060" y="6096294"/>
                <a:ext cx="216360" cy="126360"/>
              </p14:xfrm>
            </p:contentPart>
          </mc:Choice>
          <mc:Fallback>
            <p:pic>
              <p:nvPicPr>
                <p:cNvPr id="16466" name="잉크 16465">
                  <a:extLst>
                    <a:ext uri="{FF2B5EF4-FFF2-40B4-BE49-F238E27FC236}">
                      <a16:creationId xmlns:a16="http://schemas.microsoft.com/office/drawing/2014/main" id="{6409E226-5BB4-FB7D-8CC9-CB807BA3F311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6000420" y="6087294"/>
                  <a:ext cx="23400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6467" name="잉크 16466">
                  <a:extLst>
                    <a:ext uri="{FF2B5EF4-FFF2-40B4-BE49-F238E27FC236}">
                      <a16:creationId xmlns:a16="http://schemas.microsoft.com/office/drawing/2014/main" id="{5F412749-6351-9DAE-E698-FB17D6061D21}"/>
                    </a:ext>
                  </a:extLst>
                </p14:cNvPr>
                <p14:cNvContentPartPr/>
                <p14:nvPr/>
              </p14:nvContentPartPr>
              <p14:xfrm>
                <a:off x="6311460" y="5971734"/>
                <a:ext cx="126000" cy="143640"/>
              </p14:xfrm>
            </p:contentPart>
          </mc:Choice>
          <mc:Fallback>
            <p:pic>
              <p:nvPicPr>
                <p:cNvPr id="16467" name="잉크 16466">
                  <a:extLst>
                    <a:ext uri="{FF2B5EF4-FFF2-40B4-BE49-F238E27FC236}">
                      <a16:creationId xmlns:a16="http://schemas.microsoft.com/office/drawing/2014/main" id="{5F412749-6351-9DAE-E698-FB17D6061D21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6302460" y="5962734"/>
                  <a:ext cx="14364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6468" name="잉크 16467">
                  <a:extLst>
                    <a:ext uri="{FF2B5EF4-FFF2-40B4-BE49-F238E27FC236}">
                      <a16:creationId xmlns:a16="http://schemas.microsoft.com/office/drawing/2014/main" id="{8C25FD00-F32E-A55A-4BE9-F8741CA4C730}"/>
                    </a:ext>
                  </a:extLst>
                </p14:cNvPr>
                <p14:cNvContentPartPr/>
                <p14:nvPr/>
              </p14:nvContentPartPr>
              <p14:xfrm>
                <a:off x="6369060" y="6115734"/>
                <a:ext cx="123840" cy="84240"/>
              </p14:xfrm>
            </p:contentPart>
          </mc:Choice>
          <mc:Fallback>
            <p:pic>
              <p:nvPicPr>
                <p:cNvPr id="16468" name="잉크 16467">
                  <a:extLst>
                    <a:ext uri="{FF2B5EF4-FFF2-40B4-BE49-F238E27FC236}">
                      <a16:creationId xmlns:a16="http://schemas.microsoft.com/office/drawing/2014/main" id="{8C25FD00-F32E-A55A-4BE9-F8741CA4C730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6360420" y="6107094"/>
                  <a:ext cx="14148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6469" name="잉크 16468">
                  <a:extLst>
                    <a:ext uri="{FF2B5EF4-FFF2-40B4-BE49-F238E27FC236}">
                      <a16:creationId xmlns:a16="http://schemas.microsoft.com/office/drawing/2014/main" id="{7F37CCB0-FEAB-A368-CF20-20DD491A46CF}"/>
                    </a:ext>
                  </a:extLst>
                </p14:cNvPr>
                <p14:cNvContentPartPr/>
                <p14:nvPr/>
              </p14:nvContentPartPr>
              <p14:xfrm>
                <a:off x="6505500" y="5992254"/>
                <a:ext cx="412200" cy="195480"/>
              </p14:xfrm>
            </p:contentPart>
          </mc:Choice>
          <mc:Fallback>
            <p:pic>
              <p:nvPicPr>
                <p:cNvPr id="16469" name="잉크 16468">
                  <a:extLst>
                    <a:ext uri="{FF2B5EF4-FFF2-40B4-BE49-F238E27FC236}">
                      <a16:creationId xmlns:a16="http://schemas.microsoft.com/office/drawing/2014/main" id="{7F37CCB0-FEAB-A368-CF20-20DD491A46CF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6496500" y="5983254"/>
                  <a:ext cx="42984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6470" name="잉크 16469">
                  <a:extLst>
                    <a:ext uri="{FF2B5EF4-FFF2-40B4-BE49-F238E27FC236}">
                      <a16:creationId xmlns:a16="http://schemas.microsoft.com/office/drawing/2014/main" id="{DB004241-6726-0D6C-92E1-6E681F7F8890}"/>
                    </a:ext>
                  </a:extLst>
                </p14:cNvPr>
                <p14:cNvContentPartPr/>
                <p14:nvPr/>
              </p14:nvContentPartPr>
              <p14:xfrm>
                <a:off x="6951900" y="5964894"/>
                <a:ext cx="74160" cy="22680"/>
              </p14:xfrm>
            </p:contentPart>
          </mc:Choice>
          <mc:Fallback>
            <p:pic>
              <p:nvPicPr>
                <p:cNvPr id="16470" name="잉크 16469">
                  <a:extLst>
                    <a:ext uri="{FF2B5EF4-FFF2-40B4-BE49-F238E27FC236}">
                      <a16:creationId xmlns:a16="http://schemas.microsoft.com/office/drawing/2014/main" id="{DB004241-6726-0D6C-92E1-6E681F7F8890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6942900" y="5956254"/>
                  <a:ext cx="9180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6471" name="잉크 16470">
                  <a:extLst>
                    <a:ext uri="{FF2B5EF4-FFF2-40B4-BE49-F238E27FC236}">
                      <a16:creationId xmlns:a16="http://schemas.microsoft.com/office/drawing/2014/main" id="{BBDE6DB8-FFAA-41C7-1CA9-5109594A008D}"/>
                    </a:ext>
                  </a:extLst>
                </p14:cNvPr>
                <p14:cNvContentPartPr/>
                <p14:nvPr/>
              </p14:nvContentPartPr>
              <p14:xfrm>
                <a:off x="6946860" y="5989374"/>
                <a:ext cx="176400" cy="117360"/>
              </p14:xfrm>
            </p:contentPart>
          </mc:Choice>
          <mc:Fallback>
            <p:pic>
              <p:nvPicPr>
                <p:cNvPr id="16471" name="잉크 16470">
                  <a:extLst>
                    <a:ext uri="{FF2B5EF4-FFF2-40B4-BE49-F238E27FC236}">
                      <a16:creationId xmlns:a16="http://schemas.microsoft.com/office/drawing/2014/main" id="{BBDE6DB8-FFAA-41C7-1CA9-5109594A008D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6937860" y="5980374"/>
                  <a:ext cx="19404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6472" name="잉크 16471">
                  <a:extLst>
                    <a:ext uri="{FF2B5EF4-FFF2-40B4-BE49-F238E27FC236}">
                      <a16:creationId xmlns:a16="http://schemas.microsoft.com/office/drawing/2014/main" id="{FCF3F0F1-DB43-7052-F9A6-CDA8EF7686A3}"/>
                    </a:ext>
                  </a:extLst>
                </p14:cNvPr>
                <p14:cNvContentPartPr/>
                <p14:nvPr/>
              </p14:nvContentPartPr>
              <p14:xfrm>
                <a:off x="7054500" y="6125814"/>
                <a:ext cx="81360" cy="72720"/>
              </p14:xfrm>
            </p:contentPart>
          </mc:Choice>
          <mc:Fallback>
            <p:pic>
              <p:nvPicPr>
                <p:cNvPr id="16472" name="잉크 16471">
                  <a:extLst>
                    <a:ext uri="{FF2B5EF4-FFF2-40B4-BE49-F238E27FC236}">
                      <a16:creationId xmlns:a16="http://schemas.microsoft.com/office/drawing/2014/main" id="{FCF3F0F1-DB43-7052-F9A6-CDA8EF7686A3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7045860" y="6116814"/>
                  <a:ext cx="9900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6473" name="잉크 16472">
                  <a:extLst>
                    <a:ext uri="{FF2B5EF4-FFF2-40B4-BE49-F238E27FC236}">
                      <a16:creationId xmlns:a16="http://schemas.microsoft.com/office/drawing/2014/main" id="{A374A424-46B7-A658-8911-6BEE0661F3BD}"/>
                    </a:ext>
                  </a:extLst>
                </p14:cNvPr>
                <p14:cNvContentPartPr/>
                <p14:nvPr/>
              </p14:nvContentPartPr>
              <p14:xfrm>
                <a:off x="7212540" y="6228774"/>
                <a:ext cx="28440" cy="31680"/>
              </p14:xfrm>
            </p:contentPart>
          </mc:Choice>
          <mc:Fallback>
            <p:pic>
              <p:nvPicPr>
                <p:cNvPr id="16473" name="잉크 16472">
                  <a:extLst>
                    <a:ext uri="{FF2B5EF4-FFF2-40B4-BE49-F238E27FC236}">
                      <a16:creationId xmlns:a16="http://schemas.microsoft.com/office/drawing/2014/main" id="{A374A424-46B7-A658-8911-6BEE0661F3BD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7203540" y="6220134"/>
                  <a:ext cx="46080" cy="4932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4"/>
          <p:cNvSpPr>
            <a:spLocks noChangeArrowheads="1"/>
          </p:cNvSpPr>
          <p:nvPr/>
        </p:nvSpPr>
        <p:spPr bwMode="auto">
          <a:xfrm>
            <a:off x="152400" y="322263"/>
            <a:ext cx="5427663" cy="63944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04 #define SIZE    512 </a:t>
            </a:r>
          </a:p>
          <a:p>
            <a:pPr>
              <a:lnSpc>
                <a:spcPct val="11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05</a:t>
            </a:r>
          </a:p>
          <a:p>
            <a:pPr>
              <a:lnSpc>
                <a:spcPct val="11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06 main() </a:t>
            </a:r>
          </a:p>
          <a:p>
            <a:pPr>
              <a:lnSpc>
                <a:spcPct val="11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07 { </a:t>
            </a:r>
          </a:p>
          <a:p>
            <a:pPr>
              <a:lnSpc>
                <a:spcPct val="11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08     char *msg1 = "apple is red"; </a:t>
            </a:r>
          </a:p>
          <a:p>
            <a:pPr>
              <a:lnSpc>
                <a:spcPct val="11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09     char *msg2 = "banana is yellow"; </a:t>
            </a:r>
          </a:p>
          <a:p>
            <a:pPr>
              <a:lnSpc>
                <a:spcPct val="11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10     char buffer[SIZE]; </a:t>
            </a:r>
          </a:p>
          <a:p>
            <a:pPr>
              <a:lnSpc>
                <a:spcPct val="11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11</a:t>
            </a:r>
          </a:p>
          <a:p>
            <a:pPr>
              <a:lnSpc>
                <a:spcPct val="11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12     int filedes[2], nread; </a:t>
            </a:r>
          </a:p>
          <a:p>
            <a:pPr>
              <a:lnSpc>
                <a:spcPct val="11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13     int len1 = strlen(msg1) + 1; </a:t>
            </a:r>
          </a:p>
          <a:p>
            <a:pPr>
              <a:lnSpc>
                <a:spcPct val="11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14     int len2 = strlen(msg2) + 1; </a:t>
            </a:r>
          </a:p>
          <a:p>
            <a:pPr>
              <a:lnSpc>
                <a:spcPct val="11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15 </a:t>
            </a:r>
          </a:p>
          <a:p>
            <a:pPr>
              <a:lnSpc>
                <a:spcPct val="11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16     if(pipe(filedes) == -1) { </a:t>
            </a:r>
          </a:p>
          <a:p>
            <a:pPr>
              <a:lnSpc>
                <a:spcPct val="11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17         printf("fail to call pipe()\n"); </a:t>
            </a:r>
          </a:p>
          <a:p>
            <a:pPr>
              <a:lnSpc>
                <a:spcPct val="11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18        exit(1); </a:t>
            </a:r>
          </a:p>
          <a:p>
            <a:pPr>
              <a:lnSpc>
                <a:spcPct val="11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19    }</a:t>
            </a:r>
          </a:p>
          <a:p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20     write(filedes[1], msg1, </a:t>
            </a:r>
            <a:r>
              <a:rPr lang="en-US" altLang="ko-KR" sz="1600" b="1">
                <a:latin typeface="굴림체" pitchFamily="49" charset="-127"/>
                <a:ea typeface="굴림체" pitchFamily="49" charset="-127"/>
              </a:rPr>
              <a:t>len1</a:t>
            </a: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); </a:t>
            </a:r>
          </a:p>
          <a:p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21     write(filedes[1], msg2, </a:t>
            </a:r>
            <a:r>
              <a:rPr lang="en-US" altLang="ko-KR" sz="1600" b="1">
                <a:latin typeface="굴림체" pitchFamily="49" charset="-127"/>
                <a:ea typeface="굴림체" pitchFamily="49" charset="-127"/>
              </a:rPr>
              <a:t>len2</a:t>
            </a: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); </a:t>
            </a:r>
          </a:p>
          <a:p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22 </a:t>
            </a:r>
          </a:p>
          <a:p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23     nread = read(filedes[0], buffer, </a:t>
            </a:r>
            <a:r>
              <a:rPr lang="en-US" altLang="ko-KR" sz="1600" b="1">
                <a:latin typeface="굴림체" pitchFamily="49" charset="-127"/>
                <a:ea typeface="굴림체" pitchFamily="49" charset="-127"/>
              </a:rPr>
              <a:t>len1</a:t>
            </a: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); </a:t>
            </a:r>
          </a:p>
          <a:p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24     printf("%d, %s\n", nread, buffer); </a:t>
            </a:r>
          </a:p>
          <a:p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25     nread = read(filedes[0], buffer,</a:t>
            </a:r>
            <a:r>
              <a:rPr lang="en-US" altLang="ko-KR" sz="1600" b="1">
                <a:latin typeface="굴림체" pitchFamily="49" charset="-127"/>
                <a:ea typeface="굴림체" pitchFamily="49" charset="-127"/>
              </a:rPr>
              <a:t>len2</a:t>
            </a: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); </a:t>
            </a:r>
          </a:p>
          <a:p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26     printf("%d, %s\n", nread, buffer); </a:t>
            </a:r>
          </a:p>
          <a:p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27 }</a:t>
            </a:r>
          </a:p>
        </p:txBody>
      </p:sp>
      <p:sp>
        <p:nvSpPr>
          <p:cNvPr id="17411" name="Rectangle 7"/>
          <p:cNvSpPr>
            <a:spLocks noChangeArrowheads="1"/>
          </p:cNvSpPr>
          <p:nvPr/>
        </p:nvSpPr>
        <p:spPr bwMode="auto">
          <a:xfrm>
            <a:off x="5651500" y="1811338"/>
            <a:ext cx="3455988" cy="1085850"/>
          </a:xfrm>
          <a:prstGeom prst="rect">
            <a:avLst/>
          </a:prstGeom>
          <a:noFill/>
          <a:ln w="158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$ ex11-07 </a:t>
            </a:r>
          </a:p>
          <a:p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13, apple is red </a:t>
            </a:r>
          </a:p>
          <a:p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17, banana is yellow </a:t>
            </a:r>
          </a:p>
          <a:p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$</a:t>
            </a:r>
            <a:r>
              <a:rPr lang="en-US" altLang="ko-KR" sz="1600" b="1">
                <a:latin typeface="굴림체" pitchFamily="49" charset="-127"/>
                <a:ea typeface="굴림체" pitchFamily="49" charset="-127"/>
              </a:rPr>
              <a:t> </a:t>
            </a:r>
          </a:p>
        </p:txBody>
      </p:sp>
      <p:sp>
        <p:nvSpPr>
          <p:cNvPr id="17412" name="Rectangle 13"/>
          <p:cNvSpPr>
            <a:spLocks noChangeArrowheads="1"/>
          </p:cNvSpPr>
          <p:nvPr/>
        </p:nvSpPr>
        <p:spPr bwMode="auto">
          <a:xfrm>
            <a:off x="3175" y="11113"/>
            <a:ext cx="1366838" cy="311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1"/>
            </a:outerShdw>
          </a:effectLst>
        </p:spPr>
        <p:txBody>
          <a:bodyPr anchor="ctr"/>
          <a:lstStyle/>
          <a:p>
            <a:r>
              <a:rPr lang="en-US" altLang="ko-KR">
                <a:latin typeface="HY헤드라인M" pitchFamily="18" charset="-127"/>
                <a:ea typeface="HY헤드라인M" pitchFamily="18" charset="-127"/>
              </a:rPr>
              <a:t>ex11-07.c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46B02E74-E154-90AC-63B5-2BFD4DB08F4F}"/>
              </a:ext>
            </a:extLst>
          </p:cNvPr>
          <p:cNvGrpSpPr/>
          <p:nvPr/>
        </p:nvGrpSpPr>
        <p:grpSpPr>
          <a:xfrm>
            <a:off x="4225620" y="5287014"/>
            <a:ext cx="529200" cy="1000440"/>
            <a:chOff x="4225620" y="5287014"/>
            <a:chExt cx="529200" cy="1000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잉크 1">
                  <a:extLst>
                    <a:ext uri="{FF2B5EF4-FFF2-40B4-BE49-F238E27FC236}">
                      <a16:creationId xmlns:a16="http://schemas.microsoft.com/office/drawing/2014/main" id="{3EE61878-D65C-69FB-4779-47F7F90004AA}"/>
                    </a:ext>
                  </a:extLst>
                </p14:cNvPr>
                <p14:cNvContentPartPr/>
                <p14:nvPr/>
              </p14:nvContentPartPr>
              <p14:xfrm>
                <a:off x="4351260" y="5287014"/>
                <a:ext cx="403560" cy="531360"/>
              </p14:xfrm>
            </p:contentPart>
          </mc:Choice>
          <mc:Fallback>
            <p:pic>
              <p:nvPicPr>
                <p:cNvPr id="2" name="잉크 1">
                  <a:extLst>
                    <a:ext uri="{FF2B5EF4-FFF2-40B4-BE49-F238E27FC236}">
                      <a16:creationId xmlns:a16="http://schemas.microsoft.com/office/drawing/2014/main" id="{3EE61878-D65C-69FB-4779-47F7F90004AA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342620" y="5278014"/>
                  <a:ext cx="421200" cy="54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잉크 2">
                  <a:extLst>
                    <a:ext uri="{FF2B5EF4-FFF2-40B4-BE49-F238E27FC236}">
                      <a16:creationId xmlns:a16="http://schemas.microsoft.com/office/drawing/2014/main" id="{F61DBDB3-9D87-B683-DB61-22A565BDEBF7}"/>
                    </a:ext>
                  </a:extLst>
                </p14:cNvPr>
                <p14:cNvContentPartPr/>
                <p14:nvPr/>
              </p14:nvContentPartPr>
              <p14:xfrm>
                <a:off x="4225620" y="5873814"/>
                <a:ext cx="441720" cy="413640"/>
              </p14:xfrm>
            </p:contentPart>
          </mc:Choice>
          <mc:Fallback>
            <p:pic>
              <p:nvPicPr>
                <p:cNvPr id="3" name="잉크 2">
                  <a:extLst>
                    <a:ext uri="{FF2B5EF4-FFF2-40B4-BE49-F238E27FC236}">
                      <a16:creationId xmlns:a16="http://schemas.microsoft.com/office/drawing/2014/main" id="{F61DBDB3-9D87-B683-DB61-22A565BDEBF7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216620" y="5864814"/>
                  <a:ext cx="459360" cy="43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D3605C97-85EF-E885-1369-441527DD073E}"/>
              </a:ext>
            </a:extLst>
          </p:cNvPr>
          <p:cNvGrpSpPr/>
          <p:nvPr/>
        </p:nvGrpSpPr>
        <p:grpSpPr>
          <a:xfrm>
            <a:off x="3387180" y="4546854"/>
            <a:ext cx="447480" cy="782640"/>
            <a:chOff x="3387180" y="4546854"/>
            <a:chExt cx="447480" cy="782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잉크 3">
                  <a:extLst>
                    <a:ext uri="{FF2B5EF4-FFF2-40B4-BE49-F238E27FC236}">
                      <a16:creationId xmlns:a16="http://schemas.microsoft.com/office/drawing/2014/main" id="{3191CABD-6060-3569-9A4B-33C154D1EA8B}"/>
                    </a:ext>
                  </a:extLst>
                </p14:cNvPr>
                <p14:cNvContentPartPr/>
                <p14:nvPr/>
              </p14:nvContentPartPr>
              <p14:xfrm>
                <a:off x="3403380" y="4546854"/>
                <a:ext cx="431280" cy="425520"/>
              </p14:xfrm>
            </p:contentPart>
          </mc:Choice>
          <mc:Fallback>
            <p:pic>
              <p:nvPicPr>
                <p:cNvPr id="4" name="잉크 3">
                  <a:extLst>
                    <a:ext uri="{FF2B5EF4-FFF2-40B4-BE49-F238E27FC236}">
                      <a16:creationId xmlns:a16="http://schemas.microsoft.com/office/drawing/2014/main" id="{3191CABD-6060-3569-9A4B-33C154D1EA8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394380" y="4537854"/>
                  <a:ext cx="448920" cy="44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잉크 4">
                  <a:extLst>
                    <a:ext uri="{FF2B5EF4-FFF2-40B4-BE49-F238E27FC236}">
                      <a16:creationId xmlns:a16="http://schemas.microsoft.com/office/drawing/2014/main" id="{67957183-3B54-60BD-5717-187C178825E5}"/>
                    </a:ext>
                  </a:extLst>
                </p14:cNvPr>
                <p14:cNvContentPartPr/>
                <p14:nvPr/>
              </p14:nvContentPartPr>
              <p14:xfrm>
                <a:off x="3387180" y="5014854"/>
                <a:ext cx="401400" cy="314640"/>
              </p14:xfrm>
            </p:contentPart>
          </mc:Choice>
          <mc:Fallback>
            <p:pic>
              <p:nvPicPr>
                <p:cNvPr id="5" name="잉크 4">
                  <a:extLst>
                    <a:ext uri="{FF2B5EF4-FFF2-40B4-BE49-F238E27FC236}">
                      <a16:creationId xmlns:a16="http://schemas.microsoft.com/office/drawing/2014/main" id="{67957183-3B54-60BD-5717-187C178825E5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378540" y="5005854"/>
                  <a:ext cx="419040" cy="332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95612361-21DE-A9EC-4569-E0B61E8DDAD8}"/>
              </a:ext>
            </a:extLst>
          </p:cNvPr>
          <p:cNvGrpSpPr/>
          <p:nvPr/>
        </p:nvGrpSpPr>
        <p:grpSpPr>
          <a:xfrm>
            <a:off x="1410420" y="130734"/>
            <a:ext cx="808560" cy="255600"/>
            <a:chOff x="1410420" y="130734"/>
            <a:chExt cx="808560" cy="255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5E9A05FF-B5E0-7491-D085-3CDEC4C80F65}"/>
                    </a:ext>
                  </a:extLst>
                </p14:cNvPr>
                <p14:cNvContentPartPr/>
                <p14:nvPr/>
              </p14:nvContentPartPr>
              <p14:xfrm>
                <a:off x="1410420" y="137574"/>
                <a:ext cx="117720" cy="144720"/>
              </p14:xfrm>
            </p:contentPart>
          </mc:Choice>
          <mc:Fallback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5E9A05FF-B5E0-7491-D085-3CDEC4C80F65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401780" y="128574"/>
                  <a:ext cx="13536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A03F3075-FE97-BD2E-6865-7F7636AC441F}"/>
                    </a:ext>
                  </a:extLst>
                </p14:cNvPr>
                <p14:cNvContentPartPr/>
                <p14:nvPr/>
              </p14:nvContentPartPr>
              <p14:xfrm>
                <a:off x="1552620" y="148734"/>
                <a:ext cx="52200" cy="133200"/>
              </p14:xfrm>
            </p:contentPart>
          </mc:Choice>
          <mc:Fallback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A03F3075-FE97-BD2E-6865-7F7636AC441F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543620" y="140094"/>
                  <a:ext cx="6984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CB0B8DD8-72C6-2F17-CC3A-AB2CC84EFCF8}"/>
                    </a:ext>
                  </a:extLst>
                </p14:cNvPr>
                <p14:cNvContentPartPr/>
                <p14:nvPr/>
              </p14:nvContentPartPr>
              <p14:xfrm>
                <a:off x="1506540" y="310374"/>
                <a:ext cx="111600" cy="75960"/>
              </p14:xfrm>
            </p:contentPart>
          </mc:Choice>
          <mc:Fallback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CB0B8DD8-72C6-2F17-CC3A-AB2CC84EFCF8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497540" y="301734"/>
                  <a:ext cx="12924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D69C1F49-B844-5148-6E62-ACFCB92E3A31}"/>
                    </a:ext>
                  </a:extLst>
                </p14:cNvPr>
                <p14:cNvContentPartPr/>
                <p14:nvPr/>
              </p14:nvContentPartPr>
              <p14:xfrm>
                <a:off x="1630380" y="130734"/>
                <a:ext cx="74160" cy="24120"/>
              </p14:xfrm>
            </p:contentPart>
          </mc:Choice>
          <mc:Fallback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D69C1F49-B844-5148-6E62-ACFCB92E3A31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621740" y="121734"/>
                  <a:ext cx="9180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AD2BE27A-08C5-5206-EFCD-17DF0F9F4D98}"/>
                    </a:ext>
                  </a:extLst>
                </p14:cNvPr>
                <p14:cNvContentPartPr/>
                <p14:nvPr/>
              </p14:nvContentPartPr>
              <p14:xfrm>
                <a:off x="1631820" y="160974"/>
                <a:ext cx="171000" cy="130320"/>
              </p14:xfrm>
            </p:contentPart>
          </mc:Choice>
          <mc:Fallback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AD2BE27A-08C5-5206-EFCD-17DF0F9F4D98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623180" y="151974"/>
                  <a:ext cx="18864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8FFF2112-4C0B-8D08-E198-9AE4E25E66C7}"/>
                    </a:ext>
                  </a:extLst>
                </p14:cNvPr>
                <p14:cNvContentPartPr/>
                <p14:nvPr/>
              </p14:nvContentPartPr>
              <p14:xfrm>
                <a:off x="1720380" y="273654"/>
                <a:ext cx="149040" cy="91440"/>
              </p14:xfrm>
            </p:contentPart>
          </mc:Choice>
          <mc:Fallback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8FFF2112-4C0B-8D08-E198-9AE4E25E66C7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711380" y="265014"/>
                  <a:ext cx="16668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E26D835F-1FD7-196E-22D5-A26AA87FFAA1}"/>
                    </a:ext>
                  </a:extLst>
                </p14:cNvPr>
                <p14:cNvContentPartPr/>
                <p14:nvPr/>
              </p14:nvContentPartPr>
              <p14:xfrm>
                <a:off x="1918380" y="144774"/>
                <a:ext cx="164160" cy="151560"/>
              </p14:xfrm>
            </p:contentPart>
          </mc:Choice>
          <mc:Fallback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E26D835F-1FD7-196E-22D5-A26AA87FFAA1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909740" y="136134"/>
                  <a:ext cx="18180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4818EA67-67FE-10E9-368A-4684494241FC}"/>
                    </a:ext>
                  </a:extLst>
                </p14:cNvPr>
                <p14:cNvContentPartPr/>
                <p14:nvPr/>
              </p14:nvContentPartPr>
              <p14:xfrm>
                <a:off x="2092620" y="137574"/>
                <a:ext cx="126360" cy="163440"/>
              </p14:xfrm>
            </p:contentPart>
          </mc:Choice>
          <mc:Fallback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4818EA67-67FE-10E9-368A-4684494241FC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083980" y="128934"/>
                  <a:ext cx="144000" cy="181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EA27F15A-A4A9-C53A-35FC-E3EC549B60F8}"/>
              </a:ext>
            </a:extLst>
          </p:cNvPr>
          <p:cNvGrpSpPr/>
          <p:nvPr/>
        </p:nvGrpSpPr>
        <p:grpSpPr>
          <a:xfrm>
            <a:off x="5086380" y="4782294"/>
            <a:ext cx="3411000" cy="1313640"/>
            <a:chOff x="5086380" y="4782294"/>
            <a:chExt cx="3411000" cy="1313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13B94F35-15CE-249C-1A95-6BCBDF0D0560}"/>
                    </a:ext>
                  </a:extLst>
                </p14:cNvPr>
                <p14:cNvContentPartPr/>
                <p14:nvPr/>
              </p14:nvContentPartPr>
              <p14:xfrm>
                <a:off x="5086380" y="4782294"/>
                <a:ext cx="324360" cy="1313640"/>
              </p14:xfrm>
            </p:contentPart>
          </mc:Choice>
          <mc:Fallback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13B94F35-15CE-249C-1A95-6BCBDF0D0560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077380" y="4773294"/>
                  <a:ext cx="342000" cy="133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268C0C40-5819-9ACB-F28F-748BC0A6D709}"/>
                    </a:ext>
                  </a:extLst>
                </p14:cNvPr>
                <p14:cNvContentPartPr/>
                <p14:nvPr/>
              </p14:nvContentPartPr>
              <p14:xfrm>
                <a:off x="5370060" y="5437134"/>
                <a:ext cx="572400" cy="33480"/>
              </p14:xfrm>
            </p:contentPart>
          </mc:Choice>
          <mc:Fallback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268C0C40-5819-9ACB-F28F-748BC0A6D709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361420" y="5428494"/>
                  <a:ext cx="59004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244FBAA6-2A51-5906-C2FD-DD3DD228F89C}"/>
                    </a:ext>
                  </a:extLst>
                </p14:cNvPr>
                <p14:cNvContentPartPr/>
                <p14:nvPr/>
              </p14:nvContentPartPr>
              <p14:xfrm>
                <a:off x="5768940" y="5354334"/>
                <a:ext cx="187920" cy="193680"/>
              </p14:xfrm>
            </p:contentPart>
          </mc:Choice>
          <mc:Fallback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244FBAA6-2A51-5906-C2FD-DD3DD228F89C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759940" y="5345334"/>
                  <a:ext cx="20556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966F1375-C0E0-D635-0A9C-9B329AED6893}"/>
                    </a:ext>
                  </a:extLst>
                </p14:cNvPr>
                <p14:cNvContentPartPr/>
                <p14:nvPr/>
              </p14:nvContentPartPr>
              <p14:xfrm>
                <a:off x="6086460" y="5147694"/>
                <a:ext cx="136080" cy="239760"/>
              </p14:xfrm>
            </p:contentPart>
          </mc:Choice>
          <mc:Fallback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966F1375-C0E0-D635-0A9C-9B329AED6893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6077820" y="5138694"/>
                  <a:ext cx="15372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B1B7037F-207C-C255-E380-478E3894CA8B}"/>
                    </a:ext>
                  </a:extLst>
                </p14:cNvPr>
                <p14:cNvContentPartPr/>
                <p14:nvPr/>
              </p14:nvContentPartPr>
              <p14:xfrm>
                <a:off x="6217140" y="5158854"/>
                <a:ext cx="66600" cy="141840"/>
              </p14:xfrm>
            </p:contentPart>
          </mc:Choice>
          <mc:Fallback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B1B7037F-207C-C255-E380-478E3894CA8B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208500" y="5150214"/>
                  <a:ext cx="8424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C9FF03F9-B2CD-A471-2E91-65F9DAA10B8A}"/>
                    </a:ext>
                  </a:extLst>
                </p14:cNvPr>
                <p14:cNvContentPartPr/>
                <p14:nvPr/>
              </p14:nvContentPartPr>
              <p14:xfrm>
                <a:off x="6194100" y="5326254"/>
                <a:ext cx="109440" cy="116640"/>
              </p14:xfrm>
            </p:contentPart>
          </mc:Choice>
          <mc:Fallback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C9FF03F9-B2CD-A471-2E91-65F9DAA10B8A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185460" y="5317254"/>
                  <a:ext cx="12708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22BD32CE-AA36-60C9-3209-E20461D817C9}"/>
                    </a:ext>
                  </a:extLst>
                </p14:cNvPr>
                <p14:cNvContentPartPr/>
                <p14:nvPr/>
              </p14:nvContentPartPr>
              <p14:xfrm>
                <a:off x="6268980" y="5220774"/>
                <a:ext cx="164520" cy="149760"/>
              </p14:xfrm>
            </p:contentPart>
          </mc:Choice>
          <mc:Fallback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22BD32CE-AA36-60C9-3209-E20461D817C9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259980" y="5211774"/>
                  <a:ext cx="18216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4" name="잉크 23">
                  <a:extLst>
                    <a:ext uri="{FF2B5EF4-FFF2-40B4-BE49-F238E27FC236}">
                      <a16:creationId xmlns:a16="http://schemas.microsoft.com/office/drawing/2014/main" id="{A90851CC-1082-47AA-F3FB-4C2C5F0F2AF1}"/>
                    </a:ext>
                  </a:extLst>
                </p14:cNvPr>
                <p14:cNvContentPartPr/>
                <p14:nvPr/>
              </p14:nvContentPartPr>
              <p14:xfrm>
                <a:off x="6370860" y="5307534"/>
                <a:ext cx="77760" cy="11520"/>
              </p14:xfrm>
            </p:contentPart>
          </mc:Choice>
          <mc:Fallback>
            <p:pic>
              <p:nvPicPr>
                <p:cNvPr id="24" name="잉크 23">
                  <a:extLst>
                    <a:ext uri="{FF2B5EF4-FFF2-40B4-BE49-F238E27FC236}">
                      <a16:creationId xmlns:a16="http://schemas.microsoft.com/office/drawing/2014/main" id="{A90851CC-1082-47AA-F3FB-4C2C5F0F2AF1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362220" y="5298534"/>
                  <a:ext cx="9540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8F716509-86FE-9F6E-A464-F0D3BF2B04B2}"/>
                    </a:ext>
                  </a:extLst>
                </p14:cNvPr>
                <p14:cNvContentPartPr/>
                <p14:nvPr/>
              </p14:nvContentPartPr>
              <p14:xfrm>
                <a:off x="6367620" y="5346414"/>
                <a:ext cx="107640" cy="155520"/>
              </p14:xfrm>
            </p:contentPart>
          </mc:Choice>
          <mc:Fallback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8F716509-86FE-9F6E-A464-F0D3BF2B04B2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358980" y="5337414"/>
                  <a:ext cx="12528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6" name="잉크 25">
                  <a:extLst>
                    <a:ext uri="{FF2B5EF4-FFF2-40B4-BE49-F238E27FC236}">
                      <a16:creationId xmlns:a16="http://schemas.microsoft.com/office/drawing/2014/main" id="{E63D60D7-EC4D-55B8-5403-FEE7EABF8DB3}"/>
                    </a:ext>
                  </a:extLst>
                </p14:cNvPr>
                <p14:cNvContentPartPr/>
                <p14:nvPr/>
              </p14:nvContentPartPr>
              <p14:xfrm>
                <a:off x="6632220" y="5189454"/>
                <a:ext cx="112680" cy="165960"/>
              </p14:xfrm>
            </p:contentPart>
          </mc:Choice>
          <mc:Fallback>
            <p:pic>
              <p:nvPicPr>
                <p:cNvPr id="26" name="잉크 25">
                  <a:extLst>
                    <a:ext uri="{FF2B5EF4-FFF2-40B4-BE49-F238E27FC236}">
                      <a16:creationId xmlns:a16="http://schemas.microsoft.com/office/drawing/2014/main" id="{E63D60D7-EC4D-55B8-5403-FEE7EABF8DB3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623580" y="5180454"/>
                  <a:ext cx="13032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7" name="잉크 26">
                  <a:extLst>
                    <a:ext uri="{FF2B5EF4-FFF2-40B4-BE49-F238E27FC236}">
                      <a16:creationId xmlns:a16="http://schemas.microsoft.com/office/drawing/2014/main" id="{54E58916-6F67-9914-4FF8-2FAEE85C160C}"/>
                    </a:ext>
                  </a:extLst>
                </p14:cNvPr>
                <p14:cNvContentPartPr/>
                <p14:nvPr/>
              </p14:nvContentPartPr>
              <p14:xfrm>
                <a:off x="6620340" y="5437134"/>
                <a:ext cx="177840" cy="31680"/>
              </p14:xfrm>
            </p:contentPart>
          </mc:Choice>
          <mc:Fallback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54E58916-6F67-9914-4FF8-2FAEE85C160C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611700" y="5428494"/>
                  <a:ext cx="19548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8" name="잉크 27">
                  <a:extLst>
                    <a:ext uri="{FF2B5EF4-FFF2-40B4-BE49-F238E27FC236}">
                      <a16:creationId xmlns:a16="http://schemas.microsoft.com/office/drawing/2014/main" id="{DF30CC4C-0E0E-1D74-E601-CC2CECA022C6}"/>
                    </a:ext>
                  </a:extLst>
                </p14:cNvPr>
                <p14:cNvContentPartPr/>
                <p14:nvPr/>
              </p14:nvContentPartPr>
              <p14:xfrm>
                <a:off x="6774780" y="5173254"/>
                <a:ext cx="159120" cy="211680"/>
              </p14:xfrm>
            </p:contentPart>
          </mc:Choice>
          <mc:Fallback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DF30CC4C-0E0E-1D74-E601-CC2CECA022C6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765780" y="5164614"/>
                  <a:ext cx="17676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29" name="잉크 28">
                  <a:extLst>
                    <a:ext uri="{FF2B5EF4-FFF2-40B4-BE49-F238E27FC236}">
                      <a16:creationId xmlns:a16="http://schemas.microsoft.com/office/drawing/2014/main" id="{0C90ACBC-A02A-6C12-870E-74BD53B1BEED}"/>
                    </a:ext>
                  </a:extLst>
                </p14:cNvPr>
                <p14:cNvContentPartPr/>
                <p14:nvPr/>
              </p14:nvContentPartPr>
              <p14:xfrm>
                <a:off x="6879180" y="5234454"/>
                <a:ext cx="102240" cy="163080"/>
              </p14:xfrm>
            </p:contentPart>
          </mc:Choice>
          <mc:Fallback>
            <p:pic>
              <p:nvPicPr>
                <p:cNvPr id="29" name="잉크 28">
                  <a:extLst>
                    <a:ext uri="{FF2B5EF4-FFF2-40B4-BE49-F238E27FC236}">
                      <a16:creationId xmlns:a16="http://schemas.microsoft.com/office/drawing/2014/main" id="{0C90ACBC-A02A-6C12-870E-74BD53B1BEED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870180" y="5225814"/>
                  <a:ext cx="11988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0" name="잉크 29">
                  <a:extLst>
                    <a:ext uri="{FF2B5EF4-FFF2-40B4-BE49-F238E27FC236}">
                      <a16:creationId xmlns:a16="http://schemas.microsoft.com/office/drawing/2014/main" id="{894846AE-3265-3B50-D3E9-EFDC7F9E17DB}"/>
                    </a:ext>
                  </a:extLst>
                </p14:cNvPr>
                <p14:cNvContentPartPr/>
                <p14:nvPr/>
              </p14:nvContentPartPr>
              <p14:xfrm>
                <a:off x="6928860" y="5237334"/>
                <a:ext cx="93960" cy="141840"/>
              </p14:xfrm>
            </p:contentPart>
          </mc:Choice>
          <mc:Fallback>
            <p:pic>
              <p:nvPicPr>
                <p:cNvPr id="30" name="잉크 29">
                  <a:extLst>
                    <a:ext uri="{FF2B5EF4-FFF2-40B4-BE49-F238E27FC236}">
                      <a16:creationId xmlns:a16="http://schemas.microsoft.com/office/drawing/2014/main" id="{894846AE-3265-3B50-D3E9-EFDC7F9E17DB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919860" y="5228694"/>
                  <a:ext cx="11160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1" name="잉크 30">
                  <a:extLst>
                    <a:ext uri="{FF2B5EF4-FFF2-40B4-BE49-F238E27FC236}">
                      <a16:creationId xmlns:a16="http://schemas.microsoft.com/office/drawing/2014/main" id="{881C17DC-4CF4-08B1-9100-9764A04751E0}"/>
                    </a:ext>
                  </a:extLst>
                </p14:cNvPr>
                <p14:cNvContentPartPr/>
                <p14:nvPr/>
              </p14:nvContentPartPr>
              <p14:xfrm>
                <a:off x="7063860" y="5220054"/>
                <a:ext cx="142200" cy="196200"/>
              </p14:xfrm>
            </p:contentPart>
          </mc:Choice>
          <mc:Fallback>
            <p:pic>
              <p:nvPicPr>
                <p:cNvPr id="31" name="잉크 30">
                  <a:extLst>
                    <a:ext uri="{FF2B5EF4-FFF2-40B4-BE49-F238E27FC236}">
                      <a16:creationId xmlns:a16="http://schemas.microsoft.com/office/drawing/2014/main" id="{881C17DC-4CF4-08B1-9100-9764A04751E0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7055220" y="5211054"/>
                  <a:ext cx="15984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2" name="잉크 31">
                  <a:extLst>
                    <a:ext uri="{FF2B5EF4-FFF2-40B4-BE49-F238E27FC236}">
                      <a16:creationId xmlns:a16="http://schemas.microsoft.com/office/drawing/2014/main" id="{8968D384-FE39-03B8-2191-ACCC5624BEDC}"/>
                    </a:ext>
                  </a:extLst>
                </p14:cNvPr>
                <p14:cNvContentPartPr/>
                <p14:nvPr/>
              </p14:nvContentPartPr>
              <p14:xfrm>
                <a:off x="7085100" y="5370894"/>
                <a:ext cx="179640" cy="43920"/>
              </p14:xfrm>
            </p:contentPart>
          </mc:Choice>
          <mc:Fallback>
            <p:pic>
              <p:nvPicPr>
                <p:cNvPr id="32" name="잉크 31">
                  <a:extLst>
                    <a:ext uri="{FF2B5EF4-FFF2-40B4-BE49-F238E27FC236}">
                      <a16:creationId xmlns:a16="http://schemas.microsoft.com/office/drawing/2014/main" id="{8968D384-FE39-03B8-2191-ACCC5624BEDC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076460" y="5361894"/>
                  <a:ext cx="19728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3" name="잉크 32">
                  <a:extLst>
                    <a:ext uri="{FF2B5EF4-FFF2-40B4-BE49-F238E27FC236}">
                      <a16:creationId xmlns:a16="http://schemas.microsoft.com/office/drawing/2014/main" id="{38B41C8E-1F40-A292-D4DE-5A63C8972207}"/>
                    </a:ext>
                  </a:extLst>
                </p14:cNvPr>
                <p14:cNvContentPartPr/>
                <p14:nvPr/>
              </p14:nvContentPartPr>
              <p14:xfrm>
                <a:off x="7239180" y="5199534"/>
                <a:ext cx="206280" cy="207360"/>
              </p14:xfrm>
            </p:contentPart>
          </mc:Choice>
          <mc:Fallback>
            <p:pic>
              <p:nvPicPr>
                <p:cNvPr id="33" name="잉크 32">
                  <a:extLst>
                    <a:ext uri="{FF2B5EF4-FFF2-40B4-BE49-F238E27FC236}">
                      <a16:creationId xmlns:a16="http://schemas.microsoft.com/office/drawing/2014/main" id="{38B41C8E-1F40-A292-D4DE-5A63C8972207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230180" y="5190534"/>
                  <a:ext cx="22392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4" name="잉크 33">
                  <a:extLst>
                    <a:ext uri="{FF2B5EF4-FFF2-40B4-BE49-F238E27FC236}">
                      <a16:creationId xmlns:a16="http://schemas.microsoft.com/office/drawing/2014/main" id="{D9095F4F-8B18-1F55-2623-40CFC45C2BF0}"/>
                    </a:ext>
                  </a:extLst>
                </p14:cNvPr>
                <p14:cNvContentPartPr/>
                <p14:nvPr/>
              </p14:nvContentPartPr>
              <p14:xfrm>
                <a:off x="7560300" y="5192694"/>
                <a:ext cx="230400" cy="188640"/>
              </p14:xfrm>
            </p:contentPart>
          </mc:Choice>
          <mc:Fallback>
            <p:pic>
              <p:nvPicPr>
                <p:cNvPr id="34" name="잉크 33">
                  <a:extLst>
                    <a:ext uri="{FF2B5EF4-FFF2-40B4-BE49-F238E27FC236}">
                      <a16:creationId xmlns:a16="http://schemas.microsoft.com/office/drawing/2014/main" id="{D9095F4F-8B18-1F55-2623-40CFC45C2BF0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551660" y="5183694"/>
                  <a:ext cx="24804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5" name="잉크 34">
                  <a:extLst>
                    <a:ext uri="{FF2B5EF4-FFF2-40B4-BE49-F238E27FC236}">
                      <a16:creationId xmlns:a16="http://schemas.microsoft.com/office/drawing/2014/main" id="{99B25561-BF24-E263-284F-14EEEF120EF1}"/>
                    </a:ext>
                  </a:extLst>
                </p14:cNvPr>
                <p14:cNvContentPartPr/>
                <p14:nvPr/>
              </p14:nvContentPartPr>
              <p14:xfrm>
                <a:off x="7792500" y="5238054"/>
                <a:ext cx="176760" cy="124560"/>
              </p14:xfrm>
            </p:contentPart>
          </mc:Choice>
          <mc:Fallback>
            <p:pic>
              <p:nvPicPr>
                <p:cNvPr id="35" name="잉크 34">
                  <a:extLst>
                    <a:ext uri="{FF2B5EF4-FFF2-40B4-BE49-F238E27FC236}">
                      <a16:creationId xmlns:a16="http://schemas.microsoft.com/office/drawing/2014/main" id="{99B25561-BF24-E263-284F-14EEEF120EF1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7783500" y="5229054"/>
                  <a:ext cx="1944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36" name="잉크 35">
                  <a:extLst>
                    <a:ext uri="{FF2B5EF4-FFF2-40B4-BE49-F238E27FC236}">
                      <a16:creationId xmlns:a16="http://schemas.microsoft.com/office/drawing/2014/main" id="{D3E60B79-8A17-9D49-939B-908356C62AAF}"/>
                    </a:ext>
                  </a:extLst>
                </p14:cNvPr>
                <p14:cNvContentPartPr/>
                <p14:nvPr/>
              </p14:nvContentPartPr>
              <p14:xfrm>
                <a:off x="7838940" y="5403654"/>
                <a:ext cx="139320" cy="22680"/>
              </p14:xfrm>
            </p:contentPart>
          </mc:Choice>
          <mc:Fallback>
            <p:pic>
              <p:nvPicPr>
                <p:cNvPr id="36" name="잉크 35">
                  <a:extLst>
                    <a:ext uri="{FF2B5EF4-FFF2-40B4-BE49-F238E27FC236}">
                      <a16:creationId xmlns:a16="http://schemas.microsoft.com/office/drawing/2014/main" id="{D3E60B79-8A17-9D49-939B-908356C62AAF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7829940" y="5394654"/>
                  <a:ext cx="15696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37" name="잉크 36">
                  <a:extLst>
                    <a:ext uri="{FF2B5EF4-FFF2-40B4-BE49-F238E27FC236}">
                      <a16:creationId xmlns:a16="http://schemas.microsoft.com/office/drawing/2014/main" id="{3BC48E7F-8B0D-D687-E941-1EA5335C26B6}"/>
                    </a:ext>
                  </a:extLst>
                </p14:cNvPr>
                <p14:cNvContentPartPr/>
                <p14:nvPr/>
              </p14:nvContentPartPr>
              <p14:xfrm>
                <a:off x="7984380" y="5232654"/>
                <a:ext cx="159840" cy="175680"/>
              </p14:xfrm>
            </p:contentPart>
          </mc:Choice>
          <mc:Fallback>
            <p:pic>
              <p:nvPicPr>
                <p:cNvPr id="37" name="잉크 36">
                  <a:extLst>
                    <a:ext uri="{FF2B5EF4-FFF2-40B4-BE49-F238E27FC236}">
                      <a16:creationId xmlns:a16="http://schemas.microsoft.com/office/drawing/2014/main" id="{3BC48E7F-8B0D-D687-E941-1EA5335C26B6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7975380" y="5224014"/>
                  <a:ext cx="17748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38" name="잉크 37">
                  <a:extLst>
                    <a:ext uri="{FF2B5EF4-FFF2-40B4-BE49-F238E27FC236}">
                      <a16:creationId xmlns:a16="http://schemas.microsoft.com/office/drawing/2014/main" id="{EB36D0BE-109B-89E9-EC32-8A0C05E45876}"/>
                    </a:ext>
                  </a:extLst>
                </p14:cNvPr>
                <p14:cNvContentPartPr/>
                <p14:nvPr/>
              </p14:nvContentPartPr>
              <p14:xfrm>
                <a:off x="8172660" y="5269734"/>
                <a:ext cx="93960" cy="169560"/>
              </p14:xfrm>
            </p:contentPart>
          </mc:Choice>
          <mc:Fallback>
            <p:pic>
              <p:nvPicPr>
                <p:cNvPr id="38" name="잉크 37">
                  <a:extLst>
                    <a:ext uri="{FF2B5EF4-FFF2-40B4-BE49-F238E27FC236}">
                      <a16:creationId xmlns:a16="http://schemas.microsoft.com/office/drawing/2014/main" id="{EB36D0BE-109B-89E9-EC32-8A0C05E45876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8164020" y="5261094"/>
                  <a:ext cx="11160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39" name="잉크 38">
                  <a:extLst>
                    <a:ext uri="{FF2B5EF4-FFF2-40B4-BE49-F238E27FC236}">
                      <a16:creationId xmlns:a16="http://schemas.microsoft.com/office/drawing/2014/main" id="{703C0089-557E-AC20-1F49-7312BCA4F0CD}"/>
                    </a:ext>
                  </a:extLst>
                </p14:cNvPr>
                <p14:cNvContentPartPr/>
                <p14:nvPr/>
              </p14:nvContentPartPr>
              <p14:xfrm>
                <a:off x="8245380" y="5295654"/>
                <a:ext cx="111600" cy="99000"/>
              </p14:xfrm>
            </p:contentPart>
          </mc:Choice>
          <mc:Fallback>
            <p:pic>
              <p:nvPicPr>
                <p:cNvPr id="39" name="잉크 38">
                  <a:extLst>
                    <a:ext uri="{FF2B5EF4-FFF2-40B4-BE49-F238E27FC236}">
                      <a16:creationId xmlns:a16="http://schemas.microsoft.com/office/drawing/2014/main" id="{703C0089-557E-AC20-1F49-7312BCA4F0CD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8236380" y="5287014"/>
                  <a:ext cx="12924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0" name="잉크 39">
                  <a:extLst>
                    <a:ext uri="{FF2B5EF4-FFF2-40B4-BE49-F238E27FC236}">
                      <a16:creationId xmlns:a16="http://schemas.microsoft.com/office/drawing/2014/main" id="{10C69853-9F08-E612-9C44-937410BF7E1C}"/>
                    </a:ext>
                  </a:extLst>
                </p14:cNvPr>
                <p14:cNvContentPartPr/>
                <p14:nvPr/>
              </p14:nvContentPartPr>
              <p14:xfrm>
                <a:off x="8262660" y="5247054"/>
                <a:ext cx="108000" cy="292320"/>
              </p14:xfrm>
            </p:contentPart>
          </mc:Choice>
          <mc:Fallback>
            <p:pic>
              <p:nvPicPr>
                <p:cNvPr id="40" name="잉크 39">
                  <a:extLst>
                    <a:ext uri="{FF2B5EF4-FFF2-40B4-BE49-F238E27FC236}">
                      <a16:creationId xmlns:a16="http://schemas.microsoft.com/office/drawing/2014/main" id="{10C69853-9F08-E612-9C44-937410BF7E1C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8254020" y="5238054"/>
                  <a:ext cx="125640" cy="30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1" name="잉크 40">
                  <a:extLst>
                    <a:ext uri="{FF2B5EF4-FFF2-40B4-BE49-F238E27FC236}">
                      <a16:creationId xmlns:a16="http://schemas.microsoft.com/office/drawing/2014/main" id="{7BC89F3C-3042-9E7E-9928-EDDD2EA4F335}"/>
                    </a:ext>
                  </a:extLst>
                </p14:cNvPr>
                <p14:cNvContentPartPr/>
                <p14:nvPr/>
              </p14:nvContentPartPr>
              <p14:xfrm>
                <a:off x="8449860" y="5371614"/>
                <a:ext cx="47520" cy="169920"/>
              </p14:xfrm>
            </p:contentPart>
          </mc:Choice>
          <mc:Fallback>
            <p:pic>
              <p:nvPicPr>
                <p:cNvPr id="41" name="잉크 40">
                  <a:extLst>
                    <a:ext uri="{FF2B5EF4-FFF2-40B4-BE49-F238E27FC236}">
                      <a16:creationId xmlns:a16="http://schemas.microsoft.com/office/drawing/2014/main" id="{7BC89F3C-3042-9E7E-9928-EDDD2EA4F335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8440860" y="5362614"/>
                  <a:ext cx="65160" cy="187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409" name="그룹 17408">
            <a:extLst>
              <a:ext uri="{FF2B5EF4-FFF2-40B4-BE49-F238E27FC236}">
                <a16:creationId xmlns:a16="http://schemas.microsoft.com/office/drawing/2014/main" id="{02F0DE74-05D5-7716-2D3C-8BE5F3A386B6}"/>
              </a:ext>
            </a:extLst>
          </p:cNvPr>
          <p:cNvGrpSpPr/>
          <p:nvPr/>
        </p:nvGrpSpPr>
        <p:grpSpPr>
          <a:xfrm>
            <a:off x="5845980" y="2745774"/>
            <a:ext cx="1850040" cy="836280"/>
            <a:chOff x="5845980" y="2745774"/>
            <a:chExt cx="1850040" cy="836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3" name="잉크 42">
                  <a:extLst>
                    <a:ext uri="{FF2B5EF4-FFF2-40B4-BE49-F238E27FC236}">
                      <a16:creationId xmlns:a16="http://schemas.microsoft.com/office/drawing/2014/main" id="{5B6E0163-0BF9-E114-FE8C-85D4F13F8FE3}"/>
                    </a:ext>
                  </a:extLst>
                </p14:cNvPr>
                <p14:cNvContentPartPr/>
                <p14:nvPr/>
              </p14:nvContentPartPr>
              <p14:xfrm>
                <a:off x="5935980" y="2745774"/>
                <a:ext cx="16920" cy="288360"/>
              </p14:xfrm>
            </p:contentPart>
          </mc:Choice>
          <mc:Fallback>
            <p:pic>
              <p:nvPicPr>
                <p:cNvPr id="43" name="잉크 42">
                  <a:extLst>
                    <a:ext uri="{FF2B5EF4-FFF2-40B4-BE49-F238E27FC236}">
                      <a16:creationId xmlns:a16="http://schemas.microsoft.com/office/drawing/2014/main" id="{5B6E0163-0BF9-E114-FE8C-85D4F13F8FE3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927340" y="2736774"/>
                  <a:ext cx="34560" cy="30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4" name="잉크 43">
                  <a:extLst>
                    <a:ext uri="{FF2B5EF4-FFF2-40B4-BE49-F238E27FC236}">
                      <a16:creationId xmlns:a16="http://schemas.microsoft.com/office/drawing/2014/main" id="{C86FF2EF-83BA-A773-0B9C-B932C1E8F56B}"/>
                    </a:ext>
                  </a:extLst>
                </p14:cNvPr>
                <p14:cNvContentPartPr/>
                <p14:nvPr/>
              </p14:nvContentPartPr>
              <p14:xfrm>
                <a:off x="5887740" y="2963214"/>
                <a:ext cx="136080" cy="119160"/>
              </p14:xfrm>
            </p:contentPart>
          </mc:Choice>
          <mc:Fallback>
            <p:pic>
              <p:nvPicPr>
                <p:cNvPr id="44" name="잉크 43">
                  <a:extLst>
                    <a:ext uri="{FF2B5EF4-FFF2-40B4-BE49-F238E27FC236}">
                      <a16:creationId xmlns:a16="http://schemas.microsoft.com/office/drawing/2014/main" id="{C86FF2EF-83BA-A773-0B9C-B932C1E8F56B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878740" y="2954574"/>
                  <a:ext cx="15372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45" name="잉크 44">
                  <a:extLst>
                    <a:ext uri="{FF2B5EF4-FFF2-40B4-BE49-F238E27FC236}">
                      <a16:creationId xmlns:a16="http://schemas.microsoft.com/office/drawing/2014/main" id="{BE6758FD-BE13-877E-0AF9-E91400AE7A22}"/>
                    </a:ext>
                  </a:extLst>
                </p14:cNvPr>
                <p14:cNvContentPartPr/>
                <p14:nvPr/>
              </p14:nvContentPartPr>
              <p14:xfrm>
                <a:off x="5845980" y="3181734"/>
                <a:ext cx="123480" cy="119160"/>
              </p14:xfrm>
            </p:contentPart>
          </mc:Choice>
          <mc:Fallback>
            <p:pic>
              <p:nvPicPr>
                <p:cNvPr id="45" name="잉크 44">
                  <a:extLst>
                    <a:ext uri="{FF2B5EF4-FFF2-40B4-BE49-F238E27FC236}">
                      <a16:creationId xmlns:a16="http://schemas.microsoft.com/office/drawing/2014/main" id="{BE6758FD-BE13-877E-0AF9-E91400AE7A22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836980" y="3173094"/>
                  <a:ext cx="14112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46" name="잉크 45">
                  <a:extLst>
                    <a:ext uri="{FF2B5EF4-FFF2-40B4-BE49-F238E27FC236}">
                      <a16:creationId xmlns:a16="http://schemas.microsoft.com/office/drawing/2014/main" id="{D9FDAEE2-81A1-6E8E-1404-722000091D25}"/>
                    </a:ext>
                  </a:extLst>
                </p14:cNvPr>
                <p14:cNvContentPartPr/>
                <p14:nvPr/>
              </p14:nvContentPartPr>
              <p14:xfrm>
                <a:off x="5881620" y="3233934"/>
                <a:ext cx="126360" cy="188280"/>
              </p14:xfrm>
            </p:contentPart>
          </mc:Choice>
          <mc:Fallback>
            <p:pic>
              <p:nvPicPr>
                <p:cNvPr id="46" name="잉크 45">
                  <a:extLst>
                    <a:ext uri="{FF2B5EF4-FFF2-40B4-BE49-F238E27FC236}">
                      <a16:creationId xmlns:a16="http://schemas.microsoft.com/office/drawing/2014/main" id="{D9FDAEE2-81A1-6E8E-1404-722000091D25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872980" y="3224934"/>
                  <a:ext cx="14400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47" name="잉크 46">
                  <a:extLst>
                    <a:ext uri="{FF2B5EF4-FFF2-40B4-BE49-F238E27FC236}">
                      <a16:creationId xmlns:a16="http://schemas.microsoft.com/office/drawing/2014/main" id="{75DA4103-C862-8AA6-664C-A81409A3E535}"/>
                    </a:ext>
                  </a:extLst>
                </p14:cNvPr>
                <p14:cNvContentPartPr/>
                <p14:nvPr/>
              </p14:nvContentPartPr>
              <p14:xfrm>
                <a:off x="5987820" y="3238254"/>
                <a:ext cx="143640" cy="154440"/>
              </p14:xfrm>
            </p:contentPart>
          </mc:Choice>
          <mc:Fallback>
            <p:pic>
              <p:nvPicPr>
                <p:cNvPr id="47" name="잉크 46">
                  <a:extLst>
                    <a:ext uri="{FF2B5EF4-FFF2-40B4-BE49-F238E27FC236}">
                      <a16:creationId xmlns:a16="http://schemas.microsoft.com/office/drawing/2014/main" id="{75DA4103-C862-8AA6-664C-A81409A3E535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978820" y="3229254"/>
                  <a:ext cx="16128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48" name="잉크 47">
                  <a:extLst>
                    <a:ext uri="{FF2B5EF4-FFF2-40B4-BE49-F238E27FC236}">
                      <a16:creationId xmlns:a16="http://schemas.microsoft.com/office/drawing/2014/main" id="{282DB574-0937-8A84-509B-B91135004F85}"/>
                    </a:ext>
                  </a:extLst>
                </p14:cNvPr>
                <p14:cNvContentPartPr/>
                <p14:nvPr/>
              </p14:nvContentPartPr>
              <p14:xfrm>
                <a:off x="6088260" y="3266694"/>
                <a:ext cx="75240" cy="139680"/>
              </p14:xfrm>
            </p:contentPart>
          </mc:Choice>
          <mc:Fallback>
            <p:pic>
              <p:nvPicPr>
                <p:cNvPr id="48" name="잉크 47">
                  <a:extLst>
                    <a:ext uri="{FF2B5EF4-FFF2-40B4-BE49-F238E27FC236}">
                      <a16:creationId xmlns:a16="http://schemas.microsoft.com/office/drawing/2014/main" id="{282DB574-0937-8A84-509B-B91135004F85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079260" y="3257694"/>
                  <a:ext cx="9288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49" name="잉크 48">
                  <a:extLst>
                    <a:ext uri="{FF2B5EF4-FFF2-40B4-BE49-F238E27FC236}">
                      <a16:creationId xmlns:a16="http://schemas.microsoft.com/office/drawing/2014/main" id="{32898EB5-1FD9-A74C-DB00-816A7C3BE39A}"/>
                    </a:ext>
                  </a:extLst>
                </p14:cNvPr>
                <p14:cNvContentPartPr/>
                <p14:nvPr/>
              </p14:nvContentPartPr>
              <p14:xfrm>
                <a:off x="6180060" y="3212694"/>
                <a:ext cx="92520" cy="211680"/>
              </p14:xfrm>
            </p:contentPart>
          </mc:Choice>
          <mc:Fallback>
            <p:pic>
              <p:nvPicPr>
                <p:cNvPr id="49" name="잉크 48">
                  <a:extLst>
                    <a:ext uri="{FF2B5EF4-FFF2-40B4-BE49-F238E27FC236}">
                      <a16:creationId xmlns:a16="http://schemas.microsoft.com/office/drawing/2014/main" id="{32898EB5-1FD9-A74C-DB00-816A7C3BE39A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171060" y="3204054"/>
                  <a:ext cx="11016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0" name="잉크 49">
                  <a:extLst>
                    <a:ext uri="{FF2B5EF4-FFF2-40B4-BE49-F238E27FC236}">
                      <a16:creationId xmlns:a16="http://schemas.microsoft.com/office/drawing/2014/main" id="{F504F0C5-AD57-986D-5B08-14F5A474C6A1}"/>
                    </a:ext>
                  </a:extLst>
                </p14:cNvPr>
                <p14:cNvContentPartPr/>
                <p14:nvPr/>
              </p14:nvContentPartPr>
              <p14:xfrm>
                <a:off x="6285540" y="3206214"/>
                <a:ext cx="108000" cy="226800"/>
              </p14:xfrm>
            </p:contentPart>
          </mc:Choice>
          <mc:Fallback>
            <p:pic>
              <p:nvPicPr>
                <p:cNvPr id="50" name="잉크 49">
                  <a:extLst>
                    <a:ext uri="{FF2B5EF4-FFF2-40B4-BE49-F238E27FC236}">
                      <a16:creationId xmlns:a16="http://schemas.microsoft.com/office/drawing/2014/main" id="{F504F0C5-AD57-986D-5B08-14F5A474C6A1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276540" y="3197574"/>
                  <a:ext cx="12564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1" name="잉크 50">
                  <a:extLst>
                    <a:ext uri="{FF2B5EF4-FFF2-40B4-BE49-F238E27FC236}">
                      <a16:creationId xmlns:a16="http://schemas.microsoft.com/office/drawing/2014/main" id="{409571AA-CD3D-22EE-1958-A069E8DA069E}"/>
                    </a:ext>
                  </a:extLst>
                </p14:cNvPr>
                <p14:cNvContentPartPr/>
                <p14:nvPr/>
              </p14:nvContentPartPr>
              <p14:xfrm>
                <a:off x="6423420" y="3241134"/>
                <a:ext cx="43200" cy="105480"/>
              </p14:xfrm>
            </p:contentPart>
          </mc:Choice>
          <mc:Fallback>
            <p:pic>
              <p:nvPicPr>
                <p:cNvPr id="51" name="잉크 50">
                  <a:extLst>
                    <a:ext uri="{FF2B5EF4-FFF2-40B4-BE49-F238E27FC236}">
                      <a16:creationId xmlns:a16="http://schemas.microsoft.com/office/drawing/2014/main" id="{409571AA-CD3D-22EE-1958-A069E8DA069E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414780" y="3232134"/>
                  <a:ext cx="6084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52" name="잉크 51">
                  <a:extLst>
                    <a:ext uri="{FF2B5EF4-FFF2-40B4-BE49-F238E27FC236}">
                      <a16:creationId xmlns:a16="http://schemas.microsoft.com/office/drawing/2014/main" id="{265C74CA-B82F-9996-CDF9-BCA674B7379E}"/>
                    </a:ext>
                  </a:extLst>
                </p14:cNvPr>
                <p14:cNvContentPartPr/>
                <p14:nvPr/>
              </p14:nvContentPartPr>
              <p14:xfrm>
                <a:off x="6353220" y="3368214"/>
                <a:ext cx="96120" cy="114120"/>
              </p14:xfrm>
            </p:contentPart>
          </mc:Choice>
          <mc:Fallback>
            <p:pic>
              <p:nvPicPr>
                <p:cNvPr id="52" name="잉크 51">
                  <a:extLst>
                    <a:ext uri="{FF2B5EF4-FFF2-40B4-BE49-F238E27FC236}">
                      <a16:creationId xmlns:a16="http://schemas.microsoft.com/office/drawing/2014/main" id="{265C74CA-B82F-9996-CDF9-BCA674B7379E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344580" y="3359574"/>
                  <a:ext cx="11376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53" name="잉크 52">
                  <a:extLst>
                    <a:ext uri="{FF2B5EF4-FFF2-40B4-BE49-F238E27FC236}">
                      <a16:creationId xmlns:a16="http://schemas.microsoft.com/office/drawing/2014/main" id="{09662C17-E448-ECD1-F7C3-1F3E7BEA10F4}"/>
                    </a:ext>
                  </a:extLst>
                </p14:cNvPr>
                <p14:cNvContentPartPr/>
                <p14:nvPr/>
              </p14:nvContentPartPr>
              <p14:xfrm>
                <a:off x="6355740" y="3427974"/>
                <a:ext cx="193320" cy="63720"/>
              </p14:xfrm>
            </p:contentPart>
          </mc:Choice>
          <mc:Fallback>
            <p:pic>
              <p:nvPicPr>
                <p:cNvPr id="53" name="잉크 52">
                  <a:extLst>
                    <a:ext uri="{FF2B5EF4-FFF2-40B4-BE49-F238E27FC236}">
                      <a16:creationId xmlns:a16="http://schemas.microsoft.com/office/drawing/2014/main" id="{09662C17-E448-ECD1-F7C3-1F3E7BEA10F4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346740" y="3418974"/>
                  <a:ext cx="21096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54" name="잉크 53">
                  <a:extLst>
                    <a:ext uri="{FF2B5EF4-FFF2-40B4-BE49-F238E27FC236}">
                      <a16:creationId xmlns:a16="http://schemas.microsoft.com/office/drawing/2014/main" id="{981213D2-8D2D-500C-6DD8-45714F453D45}"/>
                    </a:ext>
                  </a:extLst>
                </p14:cNvPr>
                <p14:cNvContentPartPr/>
                <p14:nvPr/>
              </p14:nvContentPartPr>
              <p14:xfrm>
                <a:off x="6609540" y="3298734"/>
                <a:ext cx="201240" cy="166320"/>
              </p14:xfrm>
            </p:contentPart>
          </mc:Choice>
          <mc:Fallback>
            <p:pic>
              <p:nvPicPr>
                <p:cNvPr id="54" name="잉크 53">
                  <a:extLst>
                    <a:ext uri="{FF2B5EF4-FFF2-40B4-BE49-F238E27FC236}">
                      <a16:creationId xmlns:a16="http://schemas.microsoft.com/office/drawing/2014/main" id="{981213D2-8D2D-500C-6DD8-45714F453D45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600540" y="3289734"/>
                  <a:ext cx="21888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55" name="잉크 54">
                  <a:extLst>
                    <a:ext uri="{FF2B5EF4-FFF2-40B4-BE49-F238E27FC236}">
                      <a16:creationId xmlns:a16="http://schemas.microsoft.com/office/drawing/2014/main" id="{5B1AAF02-B420-7240-F156-ACE09C93BD92}"/>
                    </a:ext>
                  </a:extLst>
                </p14:cNvPr>
                <p14:cNvContentPartPr/>
                <p14:nvPr/>
              </p14:nvContentPartPr>
              <p14:xfrm>
                <a:off x="6694860" y="3472254"/>
                <a:ext cx="142920" cy="97200"/>
              </p14:xfrm>
            </p:contentPart>
          </mc:Choice>
          <mc:Fallback>
            <p:pic>
              <p:nvPicPr>
                <p:cNvPr id="55" name="잉크 54">
                  <a:extLst>
                    <a:ext uri="{FF2B5EF4-FFF2-40B4-BE49-F238E27FC236}">
                      <a16:creationId xmlns:a16="http://schemas.microsoft.com/office/drawing/2014/main" id="{5B1AAF02-B420-7240-F156-ACE09C93BD92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685860" y="3463614"/>
                  <a:ext cx="16056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56" name="잉크 55">
                  <a:extLst>
                    <a:ext uri="{FF2B5EF4-FFF2-40B4-BE49-F238E27FC236}">
                      <a16:creationId xmlns:a16="http://schemas.microsoft.com/office/drawing/2014/main" id="{94CF8982-4864-8CF7-03C2-9E62EDA85E9E}"/>
                    </a:ext>
                  </a:extLst>
                </p14:cNvPr>
                <p14:cNvContentPartPr/>
                <p14:nvPr/>
              </p14:nvContentPartPr>
              <p14:xfrm>
                <a:off x="6816180" y="3505734"/>
                <a:ext cx="130320" cy="59760"/>
              </p14:xfrm>
            </p:contentPart>
          </mc:Choice>
          <mc:Fallback>
            <p:pic>
              <p:nvPicPr>
                <p:cNvPr id="56" name="잉크 55">
                  <a:extLst>
                    <a:ext uri="{FF2B5EF4-FFF2-40B4-BE49-F238E27FC236}">
                      <a16:creationId xmlns:a16="http://schemas.microsoft.com/office/drawing/2014/main" id="{94CF8982-4864-8CF7-03C2-9E62EDA85E9E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6807540" y="3496734"/>
                  <a:ext cx="14796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57" name="잉크 56">
                  <a:extLst>
                    <a:ext uri="{FF2B5EF4-FFF2-40B4-BE49-F238E27FC236}">
                      <a16:creationId xmlns:a16="http://schemas.microsoft.com/office/drawing/2014/main" id="{DC9E0517-CD2E-8A3A-CF65-23E9B4F9C6B2}"/>
                    </a:ext>
                  </a:extLst>
                </p14:cNvPr>
                <p14:cNvContentPartPr/>
                <p14:nvPr/>
              </p14:nvContentPartPr>
              <p14:xfrm>
                <a:off x="6889260" y="3360294"/>
                <a:ext cx="83160" cy="124560"/>
              </p14:xfrm>
            </p:contentPart>
          </mc:Choice>
          <mc:Fallback>
            <p:pic>
              <p:nvPicPr>
                <p:cNvPr id="57" name="잉크 56">
                  <a:extLst>
                    <a:ext uri="{FF2B5EF4-FFF2-40B4-BE49-F238E27FC236}">
                      <a16:creationId xmlns:a16="http://schemas.microsoft.com/office/drawing/2014/main" id="{DC9E0517-CD2E-8A3A-CF65-23E9B4F9C6B2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880260" y="3351294"/>
                  <a:ext cx="1008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58" name="잉크 57">
                  <a:extLst>
                    <a:ext uri="{FF2B5EF4-FFF2-40B4-BE49-F238E27FC236}">
                      <a16:creationId xmlns:a16="http://schemas.microsoft.com/office/drawing/2014/main" id="{46C328FA-F656-3017-B722-470B468FAA27}"/>
                    </a:ext>
                  </a:extLst>
                </p14:cNvPr>
                <p14:cNvContentPartPr/>
                <p14:nvPr/>
              </p14:nvContentPartPr>
              <p14:xfrm>
                <a:off x="7035060" y="3352374"/>
                <a:ext cx="31680" cy="190080"/>
              </p14:xfrm>
            </p:contentPart>
          </mc:Choice>
          <mc:Fallback>
            <p:pic>
              <p:nvPicPr>
                <p:cNvPr id="58" name="잉크 57">
                  <a:extLst>
                    <a:ext uri="{FF2B5EF4-FFF2-40B4-BE49-F238E27FC236}">
                      <a16:creationId xmlns:a16="http://schemas.microsoft.com/office/drawing/2014/main" id="{46C328FA-F656-3017-B722-470B468FAA27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026420" y="3343374"/>
                  <a:ext cx="4932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59" name="잉크 58">
                  <a:extLst>
                    <a:ext uri="{FF2B5EF4-FFF2-40B4-BE49-F238E27FC236}">
                      <a16:creationId xmlns:a16="http://schemas.microsoft.com/office/drawing/2014/main" id="{9A54DD16-3144-A731-B193-083BF8FDF4D0}"/>
                    </a:ext>
                  </a:extLst>
                </p14:cNvPr>
                <p14:cNvContentPartPr/>
                <p14:nvPr/>
              </p14:nvContentPartPr>
              <p14:xfrm>
                <a:off x="7203540" y="3291894"/>
                <a:ext cx="123120" cy="180360"/>
              </p14:xfrm>
            </p:contentPart>
          </mc:Choice>
          <mc:Fallback>
            <p:pic>
              <p:nvPicPr>
                <p:cNvPr id="59" name="잉크 58">
                  <a:extLst>
                    <a:ext uri="{FF2B5EF4-FFF2-40B4-BE49-F238E27FC236}">
                      <a16:creationId xmlns:a16="http://schemas.microsoft.com/office/drawing/2014/main" id="{9A54DD16-3144-A731-B193-083BF8FDF4D0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194540" y="3283254"/>
                  <a:ext cx="14076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60" name="잉크 59">
                  <a:extLst>
                    <a:ext uri="{FF2B5EF4-FFF2-40B4-BE49-F238E27FC236}">
                      <a16:creationId xmlns:a16="http://schemas.microsoft.com/office/drawing/2014/main" id="{7EAD5EEF-79DF-7977-6B8D-9F1E70724770}"/>
                    </a:ext>
                  </a:extLst>
                </p14:cNvPr>
                <p14:cNvContentPartPr/>
                <p14:nvPr/>
              </p14:nvContentPartPr>
              <p14:xfrm>
                <a:off x="7314780" y="3338334"/>
                <a:ext cx="92880" cy="151920"/>
              </p14:xfrm>
            </p:contentPart>
          </mc:Choice>
          <mc:Fallback>
            <p:pic>
              <p:nvPicPr>
                <p:cNvPr id="60" name="잉크 59">
                  <a:extLst>
                    <a:ext uri="{FF2B5EF4-FFF2-40B4-BE49-F238E27FC236}">
                      <a16:creationId xmlns:a16="http://schemas.microsoft.com/office/drawing/2014/main" id="{7EAD5EEF-79DF-7977-6B8D-9F1E70724770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306140" y="3329334"/>
                  <a:ext cx="11052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61" name="잉크 60">
                  <a:extLst>
                    <a:ext uri="{FF2B5EF4-FFF2-40B4-BE49-F238E27FC236}">
                      <a16:creationId xmlns:a16="http://schemas.microsoft.com/office/drawing/2014/main" id="{FDB16805-2B0D-85A8-C921-92C1F31A3268}"/>
                    </a:ext>
                  </a:extLst>
                </p14:cNvPr>
                <p14:cNvContentPartPr/>
                <p14:nvPr/>
              </p14:nvContentPartPr>
              <p14:xfrm>
                <a:off x="7395780" y="3319974"/>
                <a:ext cx="127800" cy="134640"/>
              </p14:xfrm>
            </p:contentPart>
          </mc:Choice>
          <mc:Fallback>
            <p:pic>
              <p:nvPicPr>
                <p:cNvPr id="61" name="잉크 60">
                  <a:extLst>
                    <a:ext uri="{FF2B5EF4-FFF2-40B4-BE49-F238E27FC236}">
                      <a16:creationId xmlns:a16="http://schemas.microsoft.com/office/drawing/2014/main" id="{FDB16805-2B0D-85A8-C921-92C1F31A3268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386780" y="3310974"/>
                  <a:ext cx="1454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62" name="잉크 61">
                  <a:extLst>
                    <a:ext uri="{FF2B5EF4-FFF2-40B4-BE49-F238E27FC236}">
                      <a16:creationId xmlns:a16="http://schemas.microsoft.com/office/drawing/2014/main" id="{E862E517-D22D-4428-B851-F7EB04D5136D}"/>
                    </a:ext>
                  </a:extLst>
                </p14:cNvPr>
                <p14:cNvContentPartPr/>
                <p14:nvPr/>
              </p14:nvContentPartPr>
              <p14:xfrm>
                <a:off x="7409100" y="3479094"/>
                <a:ext cx="109800" cy="102960"/>
              </p14:xfrm>
            </p:contentPart>
          </mc:Choice>
          <mc:Fallback>
            <p:pic>
              <p:nvPicPr>
                <p:cNvPr id="62" name="잉크 61">
                  <a:extLst>
                    <a:ext uri="{FF2B5EF4-FFF2-40B4-BE49-F238E27FC236}">
                      <a16:creationId xmlns:a16="http://schemas.microsoft.com/office/drawing/2014/main" id="{E862E517-D22D-4428-B851-F7EB04D5136D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400460" y="3470454"/>
                  <a:ext cx="12744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63" name="잉크 62">
                  <a:extLst>
                    <a:ext uri="{FF2B5EF4-FFF2-40B4-BE49-F238E27FC236}">
                      <a16:creationId xmlns:a16="http://schemas.microsoft.com/office/drawing/2014/main" id="{6FBCF965-307E-8E2A-36C0-AB7C7FE7DC80}"/>
                    </a:ext>
                  </a:extLst>
                </p14:cNvPr>
                <p14:cNvContentPartPr/>
                <p14:nvPr/>
              </p14:nvContentPartPr>
              <p14:xfrm>
                <a:off x="7657500" y="3545334"/>
                <a:ext cx="38520" cy="15480"/>
              </p14:xfrm>
            </p:contentPart>
          </mc:Choice>
          <mc:Fallback>
            <p:pic>
              <p:nvPicPr>
                <p:cNvPr id="63" name="잉크 62">
                  <a:extLst>
                    <a:ext uri="{FF2B5EF4-FFF2-40B4-BE49-F238E27FC236}">
                      <a16:creationId xmlns:a16="http://schemas.microsoft.com/office/drawing/2014/main" id="{6FBCF965-307E-8E2A-36C0-AB7C7FE7DC80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7648860" y="3536694"/>
                  <a:ext cx="56160" cy="33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437" name="그룹 17436">
            <a:extLst>
              <a:ext uri="{FF2B5EF4-FFF2-40B4-BE49-F238E27FC236}">
                <a16:creationId xmlns:a16="http://schemas.microsoft.com/office/drawing/2014/main" id="{8D2C7116-0FF2-B22D-C0D2-F3647C9A7453}"/>
              </a:ext>
            </a:extLst>
          </p:cNvPr>
          <p:cNvGrpSpPr/>
          <p:nvPr/>
        </p:nvGrpSpPr>
        <p:grpSpPr>
          <a:xfrm>
            <a:off x="6184380" y="5659974"/>
            <a:ext cx="488880" cy="307080"/>
            <a:chOff x="6184380" y="5659974"/>
            <a:chExt cx="488880" cy="307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17413" name="잉크 17412">
                  <a:extLst>
                    <a:ext uri="{FF2B5EF4-FFF2-40B4-BE49-F238E27FC236}">
                      <a16:creationId xmlns:a16="http://schemas.microsoft.com/office/drawing/2014/main" id="{23128EB2-F2F9-A7FC-3F7D-8F842877FB92}"/>
                    </a:ext>
                  </a:extLst>
                </p14:cNvPr>
                <p14:cNvContentPartPr/>
                <p14:nvPr/>
              </p14:nvContentPartPr>
              <p14:xfrm>
                <a:off x="6184380" y="5659974"/>
                <a:ext cx="119160" cy="124560"/>
              </p14:xfrm>
            </p:contentPart>
          </mc:Choice>
          <mc:Fallback>
            <p:pic>
              <p:nvPicPr>
                <p:cNvPr id="17413" name="잉크 17412">
                  <a:extLst>
                    <a:ext uri="{FF2B5EF4-FFF2-40B4-BE49-F238E27FC236}">
                      <a16:creationId xmlns:a16="http://schemas.microsoft.com/office/drawing/2014/main" id="{23128EB2-F2F9-A7FC-3F7D-8F842877FB92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6175380" y="5651334"/>
                  <a:ext cx="1368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17414" name="잉크 17413">
                  <a:extLst>
                    <a:ext uri="{FF2B5EF4-FFF2-40B4-BE49-F238E27FC236}">
                      <a16:creationId xmlns:a16="http://schemas.microsoft.com/office/drawing/2014/main" id="{DA06CF6F-3633-3CE8-42C3-C1F6D51D0388}"/>
                    </a:ext>
                  </a:extLst>
                </p14:cNvPr>
                <p14:cNvContentPartPr/>
                <p14:nvPr/>
              </p14:nvContentPartPr>
              <p14:xfrm>
                <a:off x="6276180" y="5683014"/>
                <a:ext cx="97200" cy="92160"/>
              </p14:xfrm>
            </p:contentPart>
          </mc:Choice>
          <mc:Fallback>
            <p:pic>
              <p:nvPicPr>
                <p:cNvPr id="17414" name="잉크 17413">
                  <a:extLst>
                    <a:ext uri="{FF2B5EF4-FFF2-40B4-BE49-F238E27FC236}">
                      <a16:creationId xmlns:a16="http://schemas.microsoft.com/office/drawing/2014/main" id="{DA06CF6F-3633-3CE8-42C3-C1F6D51D0388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6267180" y="5674374"/>
                  <a:ext cx="11484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17415" name="잉크 17414">
                  <a:extLst>
                    <a:ext uri="{FF2B5EF4-FFF2-40B4-BE49-F238E27FC236}">
                      <a16:creationId xmlns:a16="http://schemas.microsoft.com/office/drawing/2014/main" id="{DEBBA46C-5EC8-7BCE-60DB-BE992D67FDCE}"/>
                    </a:ext>
                  </a:extLst>
                </p14:cNvPr>
                <p14:cNvContentPartPr/>
                <p14:nvPr/>
              </p14:nvContentPartPr>
              <p14:xfrm>
                <a:off x="6230100" y="5795334"/>
                <a:ext cx="136800" cy="36720"/>
              </p14:xfrm>
            </p:contentPart>
          </mc:Choice>
          <mc:Fallback>
            <p:pic>
              <p:nvPicPr>
                <p:cNvPr id="17415" name="잉크 17414">
                  <a:extLst>
                    <a:ext uri="{FF2B5EF4-FFF2-40B4-BE49-F238E27FC236}">
                      <a16:creationId xmlns:a16="http://schemas.microsoft.com/office/drawing/2014/main" id="{DEBBA46C-5EC8-7BCE-60DB-BE992D67FDCE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6221460" y="5786694"/>
                  <a:ext cx="15444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17416" name="잉크 17415">
                  <a:extLst>
                    <a:ext uri="{FF2B5EF4-FFF2-40B4-BE49-F238E27FC236}">
                      <a16:creationId xmlns:a16="http://schemas.microsoft.com/office/drawing/2014/main" id="{0951722B-E64E-8EC8-0677-8DD4B39F1446}"/>
                    </a:ext>
                  </a:extLst>
                </p14:cNvPr>
                <p14:cNvContentPartPr/>
                <p14:nvPr/>
              </p14:nvContentPartPr>
              <p14:xfrm>
                <a:off x="6275100" y="5871654"/>
                <a:ext cx="145800" cy="88560"/>
              </p14:xfrm>
            </p:contentPart>
          </mc:Choice>
          <mc:Fallback>
            <p:pic>
              <p:nvPicPr>
                <p:cNvPr id="17416" name="잉크 17415">
                  <a:extLst>
                    <a:ext uri="{FF2B5EF4-FFF2-40B4-BE49-F238E27FC236}">
                      <a16:creationId xmlns:a16="http://schemas.microsoft.com/office/drawing/2014/main" id="{0951722B-E64E-8EC8-0677-8DD4B39F1446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6266460" y="5862654"/>
                  <a:ext cx="16344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17417" name="잉크 17416">
                  <a:extLst>
                    <a:ext uri="{FF2B5EF4-FFF2-40B4-BE49-F238E27FC236}">
                      <a16:creationId xmlns:a16="http://schemas.microsoft.com/office/drawing/2014/main" id="{70B53BC9-81D4-CF69-0D70-A93062B3133F}"/>
                    </a:ext>
                  </a:extLst>
                </p14:cNvPr>
                <p14:cNvContentPartPr/>
                <p14:nvPr/>
              </p14:nvContentPartPr>
              <p14:xfrm>
                <a:off x="6435660" y="5753574"/>
                <a:ext cx="237600" cy="213480"/>
              </p14:xfrm>
            </p:contentPart>
          </mc:Choice>
          <mc:Fallback>
            <p:pic>
              <p:nvPicPr>
                <p:cNvPr id="17417" name="잉크 17416">
                  <a:extLst>
                    <a:ext uri="{FF2B5EF4-FFF2-40B4-BE49-F238E27FC236}">
                      <a16:creationId xmlns:a16="http://schemas.microsoft.com/office/drawing/2014/main" id="{70B53BC9-81D4-CF69-0D70-A93062B3133F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427020" y="5744934"/>
                  <a:ext cx="255240" cy="231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436" name="그룹 17435">
            <a:extLst>
              <a:ext uri="{FF2B5EF4-FFF2-40B4-BE49-F238E27FC236}">
                <a16:creationId xmlns:a16="http://schemas.microsoft.com/office/drawing/2014/main" id="{4E7DAA61-2994-91A4-EF56-62DF4F0D8CC7}"/>
              </a:ext>
            </a:extLst>
          </p:cNvPr>
          <p:cNvGrpSpPr/>
          <p:nvPr/>
        </p:nvGrpSpPr>
        <p:grpSpPr>
          <a:xfrm>
            <a:off x="6853620" y="5706414"/>
            <a:ext cx="1715400" cy="299880"/>
            <a:chOff x="6853620" y="5706414"/>
            <a:chExt cx="1715400" cy="299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17418" name="잉크 17417">
                  <a:extLst>
                    <a:ext uri="{FF2B5EF4-FFF2-40B4-BE49-F238E27FC236}">
                      <a16:creationId xmlns:a16="http://schemas.microsoft.com/office/drawing/2014/main" id="{311715D1-548D-EA32-66C5-F71F16854B75}"/>
                    </a:ext>
                  </a:extLst>
                </p14:cNvPr>
                <p14:cNvContentPartPr/>
                <p14:nvPr/>
              </p14:nvContentPartPr>
              <p14:xfrm>
                <a:off x="6853620" y="5730174"/>
                <a:ext cx="156600" cy="175320"/>
              </p14:xfrm>
            </p:contentPart>
          </mc:Choice>
          <mc:Fallback>
            <p:pic>
              <p:nvPicPr>
                <p:cNvPr id="17418" name="잉크 17417">
                  <a:extLst>
                    <a:ext uri="{FF2B5EF4-FFF2-40B4-BE49-F238E27FC236}">
                      <a16:creationId xmlns:a16="http://schemas.microsoft.com/office/drawing/2014/main" id="{311715D1-548D-EA32-66C5-F71F16854B75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6844620" y="5721174"/>
                  <a:ext cx="17424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17419" name="잉크 17418">
                  <a:extLst>
                    <a:ext uri="{FF2B5EF4-FFF2-40B4-BE49-F238E27FC236}">
                      <a16:creationId xmlns:a16="http://schemas.microsoft.com/office/drawing/2014/main" id="{B3ECADE6-2738-E847-2DD7-C64950ADB5DC}"/>
                    </a:ext>
                  </a:extLst>
                </p14:cNvPr>
                <p14:cNvContentPartPr/>
                <p14:nvPr/>
              </p14:nvContentPartPr>
              <p14:xfrm>
                <a:off x="6892500" y="5918454"/>
                <a:ext cx="132480" cy="87840"/>
              </p14:xfrm>
            </p:contentPart>
          </mc:Choice>
          <mc:Fallback>
            <p:pic>
              <p:nvPicPr>
                <p:cNvPr id="17419" name="잉크 17418">
                  <a:extLst>
                    <a:ext uri="{FF2B5EF4-FFF2-40B4-BE49-F238E27FC236}">
                      <a16:creationId xmlns:a16="http://schemas.microsoft.com/office/drawing/2014/main" id="{B3ECADE6-2738-E847-2DD7-C64950ADB5DC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6883500" y="5909454"/>
                  <a:ext cx="15012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17420" name="잉크 17419">
                  <a:extLst>
                    <a:ext uri="{FF2B5EF4-FFF2-40B4-BE49-F238E27FC236}">
                      <a16:creationId xmlns:a16="http://schemas.microsoft.com/office/drawing/2014/main" id="{1321E878-E90F-7F61-6B5F-1945EF7F7BF4}"/>
                    </a:ext>
                  </a:extLst>
                </p14:cNvPr>
                <p14:cNvContentPartPr/>
                <p14:nvPr/>
              </p14:nvContentPartPr>
              <p14:xfrm>
                <a:off x="7053780" y="5806494"/>
                <a:ext cx="109080" cy="109800"/>
              </p14:xfrm>
            </p:contentPart>
          </mc:Choice>
          <mc:Fallback>
            <p:pic>
              <p:nvPicPr>
                <p:cNvPr id="17420" name="잉크 17419">
                  <a:extLst>
                    <a:ext uri="{FF2B5EF4-FFF2-40B4-BE49-F238E27FC236}">
                      <a16:creationId xmlns:a16="http://schemas.microsoft.com/office/drawing/2014/main" id="{1321E878-E90F-7F61-6B5F-1945EF7F7BF4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044780" y="5797854"/>
                  <a:ext cx="12672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17421" name="잉크 17420">
                  <a:extLst>
                    <a:ext uri="{FF2B5EF4-FFF2-40B4-BE49-F238E27FC236}">
                      <a16:creationId xmlns:a16="http://schemas.microsoft.com/office/drawing/2014/main" id="{5B1572F1-FCEE-A29C-D5A7-67D264FEDD88}"/>
                    </a:ext>
                  </a:extLst>
                </p14:cNvPr>
                <p14:cNvContentPartPr/>
                <p14:nvPr/>
              </p14:nvContentPartPr>
              <p14:xfrm>
                <a:off x="7159620" y="5846454"/>
                <a:ext cx="72360" cy="84600"/>
              </p14:xfrm>
            </p:contentPart>
          </mc:Choice>
          <mc:Fallback>
            <p:pic>
              <p:nvPicPr>
                <p:cNvPr id="17421" name="잉크 17420">
                  <a:extLst>
                    <a:ext uri="{FF2B5EF4-FFF2-40B4-BE49-F238E27FC236}">
                      <a16:creationId xmlns:a16="http://schemas.microsoft.com/office/drawing/2014/main" id="{5B1572F1-FCEE-A29C-D5A7-67D264FEDD88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7150980" y="5837814"/>
                  <a:ext cx="9000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17422" name="잉크 17421">
                  <a:extLst>
                    <a:ext uri="{FF2B5EF4-FFF2-40B4-BE49-F238E27FC236}">
                      <a16:creationId xmlns:a16="http://schemas.microsoft.com/office/drawing/2014/main" id="{1BB52FF7-D254-1879-C4F0-39AFCEF62E1C}"/>
                    </a:ext>
                  </a:extLst>
                </p14:cNvPr>
                <p14:cNvContentPartPr/>
                <p14:nvPr/>
              </p14:nvContentPartPr>
              <p14:xfrm>
                <a:off x="7235580" y="5787774"/>
                <a:ext cx="162000" cy="156240"/>
              </p14:xfrm>
            </p:contentPart>
          </mc:Choice>
          <mc:Fallback>
            <p:pic>
              <p:nvPicPr>
                <p:cNvPr id="17422" name="잉크 17421">
                  <a:extLst>
                    <a:ext uri="{FF2B5EF4-FFF2-40B4-BE49-F238E27FC236}">
                      <a16:creationId xmlns:a16="http://schemas.microsoft.com/office/drawing/2014/main" id="{1BB52FF7-D254-1879-C4F0-39AFCEF62E1C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7226940" y="5778774"/>
                  <a:ext cx="17964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17423" name="잉크 17422">
                  <a:extLst>
                    <a:ext uri="{FF2B5EF4-FFF2-40B4-BE49-F238E27FC236}">
                      <a16:creationId xmlns:a16="http://schemas.microsoft.com/office/drawing/2014/main" id="{3641487D-0DBC-D7ED-C57B-421CA2705CA0}"/>
                    </a:ext>
                  </a:extLst>
                </p14:cNvPr>
                <p14:cNvContentPartPr/>
                <p14:nvPr/>
              </p14:nvContentPartPr>
              <p14:xfrm>
                <a:off x="7406220" y="5706414"/>
                <a:ext cx="156240" cy="142200"/>
              </p14:xfrm>
            </p:contentPart>
          </mc:Choice>
          <mc:Fallback>
            <p:pic>
              <p:nvPicPr>
                <p:cNvPr id="17423" name="잉크 17422">
                  <a:extLst>
                    <a:ext uri="{FF2B5EF4-FFF2-40B4-BE49-F238E27FC236}">
                      <a16:creationId xmlns:a16="http://schemas.microsoft.com/office/drawing/2014/main" id="{3641487D-0DBC-D7ED-C57B-421CA2705CA0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7397220" y="5697414"/>
                  <a:ext cx="17388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17424" name="잉크 17423">
                  <a:extLst>
                    <a:ext uri="{FF2B5EF4-FFF2-40B4-BE49-F238E27FC236}">
                      <a16:creationId xmlns:a16="http://schemas.microsoft.com/office/drawing/2014/main" id="{185B8A21-BA08-71B8-0CB4-FC76A6230721}"/>
                    </a:ext>
                  </a:extLst>
                </p14:cNvPr>
                <p14:cNvContentPartPr/>
                <p14:nvPr/>
              </p14:nvContentPartPr>
              <p14:xfrm>
                <a:off x="7466700" y="5788854"/>
                <a:ext cx="136440" cy="95400"/>
              </p14:xfrm>
            </p:contentPart>
          </mc:Choice>
          <mc:Fallback>
            <p:pic>
              <p:nvPicPr>
                <p:cNvPr id="17424" name="잉크 17423">
                  <a:extLst>
                    <a:ext uri="{FF2B5EF4-FFF2-40B4-BE49-F238E27FC236}">
                      <a16:creationId xmlns:a16="http://schemas.microsoft.com/office/drawing/2014/main" id="{185B8A21-BA08-71B8-0CB4-FC76A6230721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458060" y="5780214"/>
                  <a:ext cx="15408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17425" name="잉크 17424">
                  <a:extLst>
                    <a:ext uri="{FF2B5EF4-FFF2-40B4-BE49-F238E27FC236}">
                      <a16:creationId xmlns:a16="http://schemas.microsoft.com/office/drawing/2014/main" id="{68462154-CFC3-58D9-F944-573718D83EBA}"/>
                    </a:ext>
                  </a:extLst>
                </p14:cNvPr>
                <p14:cNvContentPartPr/>
                <p14:nvPr/>
              </p14:nvContentPartPr>
              <p14:xfrm>
                <a:off x="7507380" y="5773014"/>
                <a:ext cx="147240" cy="219960"/>
              </p14:xfrm>
            </p:contentPart>
          </mc:Choice>
          <mc:Fallback>
            <p:pic>
              <p:nvPicPr>
                <p:cNvPr id="17425" name="잉크 17424">
                  <a:extLst>
                    <a:ext uri="{FF2B5EF4-FFF2-40B4-BE49-F238E27FC236}">
                      <a16:creationId xmlns:a16="http://schemas.microsoft.com/office/drawing/2014/main" id="{68462154-CFC3-58D9-F944-573718D83EBA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7498740" y="5764014"/>
                  <a:ext cx="16488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17426" name="잉크 17425">
                  <a:extLst>
                    <a:ext uri="{FF2B5EF4-FFF2-40B4-BE49-F238E27FC236}">
                      <a16:creationId xmlns:a16="http://schemas.microsoft.com/office/drawing/2014/main" id="{C9796779-D2C0-C766-8763-A30309ED7C90}"/>
                    </a:ext>
                  </a:extLst>
                </p14:cNvPr>
                <p14:cNvContentPartPr/>
                <p14:nvPr/>
              </p14:nvContentPartPr>
              <p14:xfrm>
                <a:off x="7571820" y="5958054"/>
                <a:ext cx="99720" cy="46440"/>
              </p14:xfrm>
            </p:contentPart>
          </mc:Choice>
          <mc:Fallback>
            <p:pic>
              <p:nvPicPr>
                <p:cNvPr id="17426" name="잉크 17425">
                  <a:extLst>
                    <a:ext uri="{FF2B5EF4-FFF2-40B4-BE49-F238E27FC236}">
                      <a16:creationId xmlns:a16="http://schemas.microsoft.com/office/drawing/2014/main" id="{C9796779-D2C0-C766-8763-A30309ED7C90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7563180" y="5949054"/>
                  <a:ext cx="11736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17427" name="잉크 17426">
                  <a:extLst>
                    <a:ext uri="{FF2B5EF4-FFF2-40B4-BE49-F238E27FC236}">
                      <a16:creationId xmlns:a16="http://schemas.microsoft.com/office/drawing/2014/main" id="{56929AE1-65C3-F0EE-EA0A-9DDA686C59D5}"/>
                    </a:ext>
                  </a:extLst>
                </p14:cNvPr>
                <p14:cNvContentPartPr/>
                <p14:nvPr/>
              </p14:nvContentPartPr>
              <p14:xfrm>
                <a:off x="7663980" y="5780214"/>
                <a:ext cx="77400" cy="98280"/>
              </p14:xfrm>
            </p:contentPart>
          </mc:Choice>
          <mc:Fallback>
            <p:pic>
              <p:nvPicPr>
                <p:cNvPr id="17427" name="잉크 17426">
                  <a:extLst>
                    <a:ext uri="{FF2B5EF4-FFF2-40B4-BE49-F238E27FC236}">
                      <a16:creationId xmlns:a16="http://schemas.microsoft.com/office/drawing/2014/main" id="{56929AE1-65C3-F0EE-EA0A-9DDA686C59D5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7654980" y="5771214"/>
                  <a:ext cx="9504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17428" name="잉크 17427">
                  <a:extLst>
                    <a:ext uri="{FF2B5EF4-FFF2-40B4-BE49-F238E27FC236}">
                      <a16:creationId xmlns:a16="http://schemas.microsoft.com/office/drawing/2014/main" id="{0D1DBE84-E90C-4F65-CF1F-4AD49AE68468}"/>
                    </a:ext>
                  </a:extLst>
                </p14:cNvPr>
                <p14:cNvContentPartPr/>
                <p14:nvPr/>
              </p14:nvContentPartPr>
              <p14:xfrm>
                <a:off x="7647420" y="5897574"/>
                <a:ext cx="132480" cy="95400"/>
              </p14:xfrm>
            </p:contentPart>
          </mc:Choice>
          <mc:Fallback>
            <p:pic>
              <p:nvPicPr>
                <p:cNvPr id="17428" name="잉크 17427">
                  <a:extLst>
                    <a:ext uri="{FF2B5EF4-FFF2-40B4-BE49-F238E27FC236}">
                      <a16:creationId xmlns:a16="http://schemas.microsoft.com/office/drawing/2014/main" id="{0D1DBE84-E90C-4F65-CF1F-4AD49AE68468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7638420" y="5888934"/>
                  <a:ext cx="15012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17429" name="잉크 17428">
                  <a:extLst>
                    <a:ext uri="{FF2B5EF4-FFF2-40B4-BE49-F238E27FC236}">
                      <a16:creationId xmlns:a16="http://schemas.microsoft.com/office/drawing/2014/main" id="{254EC0C4-C730-2ABE-13BF-056A90B8A913}"/>
                    </a:ext>
                  </a:extLst>
                </p14:cNvPr>
                <p14:cNvContentPartPr/>
                <p14:nvPr/>
              </p14:nvContentPartPr>
              <p14:xfrm>
                <a:off x="7750020" y="5798934"/>
                <a:ext cx="105840" cy="185040"/>
              </p14:xfrm>
            </p:contentPart>
          </mc:Choice>
          <mc:Fallback>
            <p:pic>
              <p:nvPicPr>
                <p:cNvPr id="17429" name="잉크 17428">
                  <a:extLst>
                    <a:ext uri="{FF2B5EF4-FFF2-40B4-BE49-F238E27FC236}">
                      <a16:creationId xmlns:a16="http://schemas.microsoft.com/office/drawing/2014/main" id="{254EC0C4-C730-2ABE-13BF-056A90B8A913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7741380" y="5790294"/>
                  <a:ext cx="12348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17430" name="잉크 17429">
                  <a:extLst>
                    <a:ext uri="{FF2B5EF4-FFF2-40B4-BE49-F238E27FC236}">
                      <a16:creationId xmlns:a16="http://schemas.microsoft.com/office/drawing/2014/main" id="{B3C98D18-FEE4-3E69-AB4F-CF74DD4161D2}"/>
                    </a:ext>
                  </a:extLst>
                </p14:cNvPr>
                <p14:cNvContentPartPr/>
                <p14:nvPr/>
              </p14:nvContentPartPr>
              <p14:xfrm>
                <a:off x="7885740" y="5783814"/>
                <a:ext cx="140040" cy="170640"/>
              </p14:xfrm>
            </p:contentPart>
          </mc:Choice>
          <mc:Fallback>
            <p:pic>
              <p:nvPicPr>
                <p:cNvPr id="17430" name="잉크 17429">
                  <a:extLst>
                    <a:ext uri="{FF2B5EF4-FFF2-40B4-BE49-F238E27FC236}">
                      <a16:creationId xmlns:a16="http://schemas.microsoft.com/office/drawing/2014/main" id="{B3C98D18-FEE4-3E69-AB4F-CF74DD4161D2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7877100" y="5775174"/>
                  <a:ext cx="15768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17431" name="잉크 17430">
                  <a:extLst>
                    <a:ext uri="{FF2B5EF4-FFF2-40B4-BE49-F238E27FC236}">
                      <a16:creationId xmlns:a16="http://schemas.microsoft.com/office/drawing/2014/main" id="{A9494082-52CE-3FBC-D878-B85C155D5978}"/>
                    </a:ext>
                  </a:extLst>
                </p14:cNvPr>
                <p14:cNvContentPartPr/>
                <p14:nvPr/>
              </p14:nvContentPartPr>
              <p14:xfrm>
                <a:off x="8097060" y="5749254"/>
                <a:ext cx="177120" cy="134640"/>
              </p14:xfrm>
            </p:contentPart>
          </mc:Choice>
          <mc:Fallback>
            <p:pic>
              <p:nvPicPr>
                <p:cNvPr id="17431" name="잉크 17430">
                  <a:extLst>
                    <a:ext uri="{FF2B5EF4-FFF2-40B4-BE49-F238E27FC236}">
                      <a16:creationId xmlns:a16="http://schemas.microsoft.com/office/drawing/2014/main" id="{A9494082-52CE-3FBC-D878-B85C155D5978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8088420" y="5740254"/>
                  <a:ext cx="19476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17432" name="잉크 17431">
                  <a:extLst>
                    <a:ext uri="{FF2B5EF4-FFF2-40B4-BE49-F238E27FC236}">
                      <a16:creationId xmlns:a16="http://schemas.microsoft.com/office/drawing/2014/main" id="{82A5AB3E-76D6-E6AB-54C9-D2FF1F176CFE}"/>
                    </a:ext>
                  </a:extLst>
                </p14:cNvPr>
                <p14:cNvContentPartPr/>
                <p14:nvPr/>
              </p14:nvContentPartPr>
              <p14:xfrm>
                <a:off x="8202540" y="5784534"/>
                <a:ext cx="92520" cy="140040"/>
              </p14:xfrm>
            </p:contentPart>
          </mc:Choice>
          <mc:Fallback>
            <p:pic>
              <p:nvPicPr>
                <p:cNvPr id="17432" name="잉크 17431">
                  <a:extLst>
                    <a:ext uri="{FF2B5EF4-FFF2-40B4-BE49-F238E27FC236}">
                      <a16:creationId xmlns:a16="http://schemas.microsoft.com/office/drawing/2014/main" id="{82A5AB3E-76D6-E6AB-54C9-D2FF1F176CFE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8193540" y="5775534"/>
                  <a:ext cx="11016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17433" name="잉크 17432">
                  <a:extLst>
                    <a:ext uri="{FF2B5EF4-FFF2-40B4-BE49-F238E27FC236}">
                      <a16:creationId xmlns:a16="http://schemas.microsoft.com/office/drawing/2014/main" id="{60CCF189-2EE4-E89E-8542-88E03AEAFD82}"/>
                    </a:ext>
                  </a:extLst>
                </p14:cNvPr>
                <p14:cNvContentPartPr/>
                <p14:nvPr/>
              </p14:nvContentPartPr>
              <p14:xfrm>
                <a:off x="8187780" y="5936094"/>
                <a:ext cx="136080" cy="46800"/>
              </p14:xfrm>
            </p:contentPart>
          </mc:Choice>
          <mc:Fallback>
            <p:pic>
              <p:nvPicPr>
                <p:cNvPr id="17433" name="잉크 17432">
                  <a:extLst>
                    <a:ext uri="{FF2B5EF4-FFF2-40B4-BE49-F238E27FC236}">
                      <a16:creationId xmlns:a16="http://schemas.microsoft.com/office/drawing/2014/main" id="{60CCF189-2EE4-E89E-8542-88E03AEAFD82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8178780" y="5927454"/>
                  <a:ext cx="15372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17434" name="잉크 17433">
                  <a:extLst>
                    <a:ext uri="{FF2B5EF4-FFF2-40B4-BE49-F238E27FC236}">
                      <a16:creationId xmlns:a16="http://schemas.microsoft.com/office/drawing/2014/main" id="{5A645E7E-0E8A-71E6-14B6-6BB0D1A754A2}"/>
                    </a:ext>
                  </a:extLst>
                </p14:cNvPr>
                <p14:cNvContentPartPr/>
                <p14:nvPr/>
              </p14:nvContentPartPr>
              <p14:xfrm>
                <a:off x="8329620" y="5790654"/>
                <a:ext cx="148680" cy="93960"/>
              </p14:xfrm>
            </p:contentPart>
          </mc:Choice>
          <mc:Fallback>
            <p:pic>
              <p:nvPicPr>
                <p:cNvPr id="17434" name="잉크 17433">
                  <a:extLst>
                    <a:ext uri="{FF2B5EF4-FFF2-40B4-BE49-F238E27FC236}">
                      <a16:creationId xmlns:a16="http://schemas.microsoft.com/office/drawing/2014/main" id="{5A645E7E-0E8A-71E6-14B6-6BB0D1A754A2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8320980" y="5782014"/>
                  <a:ext cx="16632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7435" name="잉크 17434">
                  <a:extLst>
                    <a:ext uri="{FF2B5EF4-FFF2-40B4-BE49-F238E27FC236}">
                      <a16:creationId xmlns:a16="http://schemas.microsoft.com/office/drawing/2014/main" id="{04E03F09-681E-F651-991F-58273A570305}"/>
                    </a:ext>
                  </a:extLst>
                </p14:cNvPr>
                <p14:cNvContentPartPr/>
                <p14:nvPr/>
              </p14:nvContentPartPr>
              <p14:xfrm>
                <a:off x="8363820" y="5940414"/>
                <a:ext cx="205200" cy="53640"/>
              </p14:xfrm>
            </p:contentPart>
          </mc:Choice>
          <mc:Fallback>
            <p:pic>
              <p:nvPicPr>
                <p:cNvPr id="17435" name="잉크 17434">
                  <a:extLst>
                    <a:ext uri="{FF2B5EF4-FFF2-40B4-BE49-F238E27FC236}">
                      <a16:creationId xmlns:a16="http://schemas.microsoft.com/office/drawing/2014/main" id="{04E03F09-681E-F651-991F-58273A570305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8354820" y="5931414"/>
                  <a:ext cx="222840" cy="7128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4"/>
          <p:cNvSpPr>
            <a:spLocks noChangeArrowheads="1"/>
          </p:cNvSpPr>
          <p:nvPr/>
        </p:nvSpPr>
        <p:spPr bwMode="auto">
          <a:xfrm>
            <a:off x="250825" y="842963"/>
            <a:ext cx="4953000" cy="516731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…</a:t>
            </a:r>
          </a:p>
          <a:p>
            <a:pPr>
              <a:lnSpc>
                <a:spcPct val="9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01 #define </a:t>
            </a:r>
            <a:r>
              <a:rPr lang="en-US" altLang="ko-KR" sz="1600" b="1">
                <a:latin typeface="굴림체" pitchFamily="49" charset="-127"/>
                <a:ea typeface="굴림체" pitchFamily="49" charset="-127"/>
              </a:rPr>
              <a:t>SIZE</a:t>
            </a: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    512 </a:t>
            </a:r>
          </a:p>
          <a:p>
            <a:pPr>
              <a:lnSpc>
                <a:spcPct val="9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02</a:t>
            </a:r>
          </a:p>
          <a:p>
            <a:pPr>
              <a:lnSpc>
                <a:spcPct val="9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03 main() </a:t>
            </a:r>
          </a:p>
          <a:p>
            <a:pPr>
              <a:lnSpc>
                <a:spcPct val="9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04 { </a:t>
            </a:r>
          </a:p>
          <a:p>
            <a:pPr>
              <a:lnSpc>
                <a:spcPct val="9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05     char *msg1 = "apple is red"; </a:t>
            </a:r>
          </a:p>
          <a:p>
            <a:pPr>
              <a:lnSpc>
                <a:spcPct val="9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06     char *msg2 = "banana is yellow"; </a:t>
            </a:r>
          </a:p>
          <a:p>
            <a:pPr>
              <a:lnSpc>
                <a:spcPct val="9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07     char buffer[</a:t>
            </a:r>
            <a:r>
              <a:rPr lang="en-US" altLang="ko-KR" sz="1600" b="1">
                <a:latin typeface="굴림체" pitchFamily="49" charset="-127"/>
                <a:ea typeface="굴림체" pitchFamily="49" charset="-127"/>
              </a:rPr>
              <a:t>SIZE</a:t>
            </a: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]; </a:t>
            </a:r>
          </a:p>
          <a:p>
            <a:pPr>
              <a:lnSpc>
                <a:spcPct val="90000"/>
              </a:lnSpc>
            </a:pPr>
            <a:endParaRPr lang="en-US" altLang="ko-KR" sz="1600">
              <a:latin typeface="굴림체" pitchFamily="49" charset="-127"/>
              <a:ea typeface="굴림체" pitchFamily="49" charset="-127"/>
            </a:endParaRPr>
          </a:p>
          <a:p>
            <a:pPr>
              <a:lnSpc>
                <a:spcPct val="9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    …</a:t>
            </a:r>
          </a:p>
          <a:p>
            <a:pPr>
              <a:lnSpc>
                <a:spcPct val="90000"/>
              </a:lnSpc>
            </a:pPr>
            <a:endParaRPr lang="en-US" altLang="ko-KR" sz="1600">
              <a:latin typeface="굴림체" pitchFamily="49" charset="-127"/>
              <a:ea typeface="굴림체" pitchFamily="49" charset="-127"/>
            </a:endParaRPr>
          </a:p>
          <a:p>
            <a:pPr>
              <a:lnSpc>
                <a:spcPct val="9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20    if(pipe(filedes) == -1) </a:t>
            </a:r>
          </a:p>
          <a:p>
            <a:pPr>
              <a:lnSpc>
                <a:spcPct val="9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21         …</a:t>
            </a:r>
          </a:p>
          <a:p>
            <a:pPr>
              <a:lnSpc>
                <a:spcPct val="9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22 </a:t>
            </a:r>
          </a:p>
          <a:p>
            <a:pPr>
              <a:lnSpc>
                <a:spcPct val="9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23     write(filedes[1], msg1, </a:t>
            </a:r>
            <a:r>
              <a:rPr lang="en-US" altLang="ko-KR" sz="1600" b="1">
                <a:latin typeface="굴림체" pitchFamily="49" charset="-127"/>
                <a:ea typeface="굴림체" pitchFamily="49" charset="-127"/>
              </a:rPr>
              <a:t>SIZE</a:t>
            </a: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); </a:t>
            </a:r>
          </a:p>
          <a:p>
            <a:pPr>
              <a:lnSpc>
                <a:spcPct val="9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24     write(filedes[1], msg2, </a:t>
            </a:r>
            <a:r>
              <a:rPr lang="en-US" altLang="ko-KR" sz="1600" b="1">
                <a:latin typeface="굴림체" pitchFamily="49" charset="-127"/>
                <a:ea typeface="굴림체" pitchFamily="49" charset="-127"/>
              </a:rPr>
              <a:t>SIZE</a:t>
            </a: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); </a:t>
            </a:r>
          </a:p>
          <a:p>
            <a:pPr>
              <a:lnSpc>
                <a:spcPct val="9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25 </a:t>
            </a:r>
          </a:p>
          <a:p>
            <a:pPr>
              <a:lnSpc>
                <a:spcPct val="9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26     nread = read(filedes[0], buffer, </a:t>
            </a:r>
            <a:r>
              <a:rPr lang="en-US" altLang="ko-KR" sz="1600" b="1">
                <a:latin typeface="굴림체" pitchFamily="49" charset="-127"/>
                <a:ea typeface="굴림체" pitchFamily="49" charset="-127"/>
              </a:rPr>
              <a:t>SIZE</a:t>
            </a: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); </a:t>
            </a:r>
          </a:p>
          <a:p>
            <a:pPr>
              <a:lnSpc>
                <a:spcPct val="9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27     printf("%d, %s\n", nread, buffer); </a:t>
            </a:r>
          </a:p>
          <a:p>
            <a:pPr>
              <a:lnSpc>
                <a:spcPct val="9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28</a:t>
            </a:r>
          </a:p>
          <a:p>
            <a:pPr>
              <a:lnSpc>
                <a:spcPct val="9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29     nread = read(filedes[0], buffer, </a:t>
            </a:r>
            <a:r>
              <a:rPr lang="en-US" altLang="ko-KR" sz="1600" b="1">
                <a:latin typeface="굴림체" pitchFamily="49" charset="-127"/>
                <a:ea typeface="굴림체" pitchFamily="49" charset="-127"/>
              </a:rPr>
              <a:t>SIZE</a:t>
            </a: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); </a:t>
            </a:r>
          </a:p>
          <a:p>
            <a:pPr>
              <a:lnSpc>
                <a:spcPct val="9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30     printf("%d, %s\n", nread, buffer); </a:t>
            </a:r>
          </a:p>
          <a:p>
            <a:pPr>
              <a:lnSpc>
                <a:spcPct val="9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31 } </a:t>
            </a:r>
            <a:endParaRPr lang="en-US" altLang="ko-KR"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18435" name="Rectangle 5"/>
          <p:cNvSpPr>
            <a:spLocks noChangeArrowheads="1"/>
          </p:cNvSpPr>
          <p:nvPr/>
        </p:nvSpPr>
        <p:spPr bwMode="auto">
          <a:xfrm>
            <a:off x="5435600" y="4933950"/>
            <a:ext cx="3240088" cy="1085850"/>
          </a:xfrm>
          <a:prstGeom prst="rect">
            <a:avLst/>
          </a:prstGeom>
          <a:noFill/>
          <a:ln w="158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$ ex11-08 </a:t>
            </a:r>
          </a:p>
          <a:p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512, apple is red </a:t>
            </a:r>
          </a:p>
          <a:p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512, banana is yellow </a:t>
            </a:r>
          </a:p>
          <a:p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$ </a:t>
            </a:r>
            <a:endParaRPr lang="en-US" altLang="ko-KR"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18436" name="직사각형 1"/>
          <p:cNvSpPr>
            <a:spLocks noChangeArrowheads="1"/>
          </p:cNvSpPr>
          <p:nvPr/>
        </p:nvSpPr>
        <p:spPr bwMode="auto">
          <a:xfrm>
            <a:off x="323850" y="115888"/>
            <a:ext cx="1376363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>
                <a:latin typeface="HY헤드라인M" pitchFamily="18" charset="-127"/>
                <a:ea typeface="HY헤드라인M" pitchFamily="18" charset="-127"/>
              </a:rPr>
              <a:t>ex 11-08.c</a:t>
            </a:r>
            <a:endParaRPr lang="ko-KR" alt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fpathconf, fpathconf </a:t>
            </a:r>
            <a:endParaRPr lang="ko-KR" altLang="en-US"/>
          </a:p>
        </p:txBody>
      </p:sp>
      <p:sp>
        <p:nvSpPr>
          <p:cNvPr id="19459" name="내용 개체 틀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지정한 파일과 관련된 여러 가지 정보를 확인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r>
              <a:rPr lang="ko-KR" altLang="en-US" dirty="0"/>
              <a:t>파일 기술자나 경로로 지정한 파일에 대해서 정보확인</a:t>
            </a:r>
            <a:endParaRPr lang="en-US" altLang="ko-KR" dirty="0"/>
          </a:p>
          <a:p>
            <a:endParaRPr lang="ko-KR" altLang="en-US" dirty="0"/>
          </a:p>
          <a:p>
            <a:endParaRPr lang="ko-KR" altLang="en-US" dirty="0"/>
          </a:p>
        </p:txBody>
      </p:sp>
      <p:graphicFrame>
        <p:nvGraphicFramePr>
          <p:cNvPr id="8" name="Group 4"/>
          <p:cNvGraphicFramePr>
            <a:graphicFrameLocks noGrp="1"/>
          </p:cNvGraphicFramePr>
          <p:nvPr/>
        </p:nvGraphicFramePr>
        <p:xfrm>
          <a:off x="395288" y="1628775"/>
          <a:ext cx="8353425" cy="3243263"/>
        </p:xfrm>
        <a:graphic>
          <a:graphicData uri="http://schemas.openxmlformats.org/drawingml/2006/table">
            <a:tbl>
              <a:tblPr/>
              <a:tblGrid>
                <a:gridCol w="14398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135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412875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#include &lt;</a:t>
                      </a:r>
                      <a:r>
                        <a:rPr kumimoji="1" lang="en-US" altLang="ko-KR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unistd.h</a:t>
                      </a: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&gt;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8E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long </a:t>
                      </a:r>
                      <a:r>
                        <a:rPr kumimoji="1" lang="en-US" altLang="ko-KR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fpathconf</a:t>
                      </a: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(</a:t>
                      </a:r>
                      <a:r>
                        <a:rPr kumimoji="1" lang="en-US" altLang="ko-KR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int</a:t>
                      </a: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</a:t>
                      </a:r>
                      <a:r>
                        <a:rPr kumimoji="1" lang="en-US" altLang="ko-KR" sz="16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filedes</a:t>
                      </a: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kumimoji="1" lang="en-US" altLang="ko-KR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int</a:t>
                      </a: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</a:t>
                      </a:r>
                      <a:r>
                        <a:rPr kumimoji="1" lang="en-US" altLang="ko-KR" sz="16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name</a:t>
                      </a: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);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long </a:t>
                      </a:r>
                      <a:r>
                        <a:rPr kumimoji="1" lang="en-US" altLang="ko-KR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pathconf</a:t>
                      </a: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(char *</a:t>
                      </a:r>
                      <a:r>
                        <a:rPr kumimoji="1" lang="en-US" altLang="ko-KR" sz="16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path</a:t>
                      </a: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kumimoji="1" lang="en-US" altLang="ko-KR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int</a:t>
                      </a: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</a:t>
                      </a:r>
                      <a:r>
                        <a:rPr kumimoji="1" lang="en-US" altLang="ko-KR" sz="16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name</a:t>
                      </a: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); 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41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0" i="1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filedes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파일 기술자이다</a:t>
                      </a: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41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0" i="1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path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파일에 대한 경로이다</a:t>
                      </a: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41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0" i="1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name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파일에 대해 설정된 항목의 이름이다</a:t>
                      </a: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778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600" b="0" i="1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반환값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호출이 성공하면 </a:t>
                      </a: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name</a:t>
                      </a:r>
                      <a:r>
                        <a:rPr kumimoji="1" lang="ko-KR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으로 선택한 항목으로 설정된 한계 값이 반환되고</a:t>
                      </a: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kumimoji="1" lang="ko-KR" alt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한계값이</a:t>
                      </a:r>
                      <a:r>
                        <a:rPr kumimoji="1" lang="ko-KR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설정되어 있지 않거나 호출이 실패하면 </a:t>
                      </a: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-1</a:t>
                      </a:r>
                      <a:r>
                        <a:rPr kumimoji="1" lang="ko-KR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을 반환한다</a:t>
                      </a: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fpathconf</a:t>
            </a:r>
            <a:r>
              <a:rPr lang="en-US" altLang="ko-KR" dirty="0"/>
              <a:t>, </a:t>
            </a:r>
            <a:r>
              <a:rPr lang="en-US" altLang="ko-KR" dirty="0" err="1"/>
              <a:t>fpathconf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2048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 int name</a:t>
            </a:r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pPr lvl="1"/>
            <a:r>
              <a:rPr lang="ko-KR" altLang="en-US"/>
              <a:t>파이프의 크기를 미리 확인하여 메시지의 크기를 결정</a:t>
            </a:r>
            <a:endParaRPr lang="en-US" altLang="ko-KR"/>
          </a:p>
          <a:p>
            <a:endParaRPr lang="en-US" altLang="ko-KR"/>
          </a:p>
          <a:p>
            <a:endParaRPr lang="ko-KR" altLang="en-US"/>
          </a:p>
        </p:txBody>
      </p:sp>
      <p:sp>
        <p:nvSpPr>
          <p:cNvPr id="20484" name="날짜 개체 틀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15E66661-7767-40DD-80D1-2C757F80ECAB}" type="datetime1">
              <a:rPr lang="ko-KR" altLang="en-US" smtClean="0"/>
              <a:pPr/>
              <a:t>2022-05-30</a:t>
            </a:fld>
            <a:endParaRPr lang="en-US" altLang="ko-KR"/>
          </a:p>
        </p:txBody>
      </p:sp>
      <p:sp>
        <p:nvSpPr>
          <p:cNvPr id="2048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프로그래밍</a:t>
            </a:r>
            <a:endParaRPr lang="en-US" altLang="ko-KR"/>
          </a:p>
        </p:txBody>
      </p:sp>
      <p:sp>
        <p:nvSpPr>
          <p:cNvPr id="2048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9D1F7-E09E-4474-95D6-FA865754CC89}" type="slidenum">
              <a:rPr lang="ko-KR" altLang="en-US" smtClean="0"/>
              <a:pPr/>
              <a:t>18</a:t>
            </a:fld>
            <a:endParaRPr lang="en-US" altLang="ko-KR"/>
          </a:p>
        </p:txBody>
      </p:sp>
      <p:graphicFrame>
        <p:nvGraphicFramePr>
          <p:cNvPr id="7" name="Group 4"/>
          <p:cNvGraphicFramePr>
            <a:graphicFrameLocks noGrp="1"/>
          </p:cNvGraphicFramePr>
          <p:nvPr/>
        </p:nvGraphicFramePr>
        <p:xfrm>
          <a:off x="684213" y="1700213"/>
          <a:ext cx="7848600" cy="2508250"/>
        </p:xfrm>
        <a:graphic>
          <a:graphicData uri="http://schemas.openxmlformats.org/drawingml/2006/table">
            <a:tbl>
              <a:tblPr/>
              <a:tblGrid>
                <a:gridCol w="1943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05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41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이름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의미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41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_PC_LINK_MAX 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링크의 개수를 의미한다</a:t>
                      </a: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41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_PC_NAME_MAX 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파일 이름의 최대 길이를 의미한다</a:t>
                      </a: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41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_PC_PATH_MAX 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상대 경로의 최대 길이를 의미한다</a:t>
                      </a: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715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_PC_PIPE_BUF 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파이프 버퍼의 최대 크기를 의미한다</a:t>
                      </a: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 </a:t>
                      </a:r>
                      <a:r>
                        <a:rPr kumimoji="1" lang="en-US" altLang="ko-KR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filedes</a:t>
                      </a:r>
                      <a:r>
                        <a:rPr kumimoji="1" lang="ko-KR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는 반드시 파이프나 </a:t>
                      </a: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FIFO</a:t>
                      </a:r>
                      <a:r>
                        <a:rPr kumimoji="1" lang="ko-KR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를 가리켜야 하고 </a:t>
                      </a: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path</a:t>
                      </a:r>
                      <a:r>
                        <a:rPr kumimoji="1" lang="ko-KR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는 반드시 </a:t>
                      </a: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FIFO</a:t>
                      </a:r>
                      <a:r>
                        <a:rPr kumimoji="1" lang="ko-KR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를 가리켜야 한다</a:t>
                      </a: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DBBFAD65-EB06-EBEE-0DCD-F8EED89C013C}"/>
                  </a:ext>
                </a:extLst>
              </p14:cNvPr>
              <p14:cNvContentPartPr/>
              <p14:nvPr/>
            </p14:nvContentPartPr>
            <p14:xfrm>
              <a:off x="187860" y="4099011"/>
              <a:ext cx="177480" cy="231120"/>
            </p14:xfrm>
          </p:contentPart>
        </mc:Choice>
        <mc:Fallback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DBBFAD65-EB06-EBEE-0DCD-F8EED89C013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9220" y="4090011"/>
                <a:ext cx="195120" cy="24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8" name="잉크 7">
                <a:extLst>
                  <a:ext uri="{FF2B5EF4-FFF2-40B4-BE49-F238E27FC236}">
                    <a16:creationId xmlns:a16="http://schemas.microsoft.com/office/drawing/2014/main" id="{848BA30E-D932-2D8C-CA96-9DB1249F7C8F}"/>
                  </a:ext>
                </a:extLst>
              </p14:cNvPr>
              <p14:cNvContentPartPr/>
              <p14:nvPr/>
            </p14:nvContentPartPr>
            <p14:xfrm>
              <a:off x="346980" y="4141131"/>
              <a:ext cx="75240" cy="182880"/>
            </p14:xfrm>
          </p:contentPart>
        </mc:Choice>
        <mc:Fallback>
          <p:pic>
            <p:nvPicPr>
              <p:cNvPr id="8" name="잉크 7">
                <a:extLst>
                  <a:ext uri="{FF2B5EF4-FFF2-40B4-BE49-F238E27FC236}">
                    <a16:creationId xmlns:a16="http://schemas.microsoft.com/office/drawing/2014/main" id="{848BA30E-D932-2D8C-CA96-9DB1249F7C8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7980" y="4132131"/>
                <a:ext cx="92880" cy="20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9" name="잉크 8">
                <a:extLst>
                  <a:ext uri="{FF2B5EF4-FFF2-40B4-BE49-F238E27FC236}">
                    <a16:creationId xmlns:a16="http://schemas.microsoft.com/office/drawing/2014/main" id="{5AAFD627-80CA-CB8C-B35E-22A1EEA6E841}"/>
                  </a:ext>
                </a:extLst>
              </p14:cNvPr>
              <p14:cNvContentPartPr/>
              <p14:nvPr/>
            </p14:nvContentPartPr>
            <p14:xfrm>
              <a:off x="413940" y="4066251"/>
              <a:ext cx="156600" cy="212760"/>
            </p14:xfrm>
          </p:contentPart>
        </mc:Choice>
        <mc:Fallback>
          <p:pic>
            <p:nvPicPr>
              <p:cNvPr id="9" name="잉크 8">
                <a:extLst>
                  <a:ext uri="{FF2B5EF4-FFF2-40B4-BE49-F238E27FC236}">
                    <a16:creationId xmlns:a16="http://schemas.microsoft.com/office/drawing/2014/main" id="{5AAFD627-80CA-CB8C-B35E-22A1EEA6E84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05300" y="4057611"/>
                <a:ext cx="174240" cy="23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0" name="잉크 9">
                <a:extLst>
                  <a:ext uri="{FF2B5EF4-FFF2-40B4-BE49-F238E27FC236}">
                    <a16:creationId xmlns:a16="http://schemas.microsoft.com/office/drawing/2014/main" id="{6BF396A1-3FE9-6702-751A-4D5CD15463B6}"/>
                  </a:ext>
                </a:extLst>
              </p14:cNvPr>
              <p14:cNvContentPartPr/>
              <p14:nvPr/>
            </p14:nvContentPartPr>
            <p14:xfrm>
              <a:off x="433380" y="4093251"/>
              <a:ext cx="138960" cy="182880"/>
            </p14:xfrm>
          </p:contentPart>
        </mc:Choice>
        <mc:Fallback>
          <p:pic>
            <p:nvPicPr>
              <p:cNvPr id="10" name="잉크 9">
                <a:extLst>
                  <a:ext uri="{FF2B5EF4-FFF2-40B4-BE49-F238E27FC236}">
                    <a16:creationId xmlns:a16="http://schemas.microsoft.com/office/drawing/2014/main" id="{6BF396A1-3FE9-6702-751A-4D5CD15463B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24740" y="4084611"/>
                <a:ext cx="156600" cy="20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1" name="잉크 10">
                <a:extLst>
                  <a:ext uri="{FF2B5EF4-FFF2-40B4-BE49-F238E27FC236}">
                    <a16:creationId xmlns:a16="http://schemas.microsoft.com/office/drawing/2014/main" id="{0C5F76A3-30FC-D279-E41D-A1E5F7B8CA73}"/>
                  </a:ext>
                </a:extLst>
              </p14:cNvPr>
              <p14:cNvContentPartPr/>
              <p14:nvPr/>
            </p14:nvContentPartPr>
            <p14:xfrm>
              <a:off x="530220" y="4077771"/>
              <a:ext cx="149400" cy="294120"/>
            </p14:xfrm>
          </p:contentPart>
        </mc:Choice>
        <mc:Fallback>
          <p:pic>
            <p:nvPicPr>
              <p:cNvPr id="11" name="잉크 10">
                <a:extLst>
                  <a:ext uri="{FF2B5EF4-FFF2-40B4-BE49-F238E27FC236}">
                    <a16:creationId xmlns:a16="http://schemas.microsoft.com/office/drawing/2014/main" id="{0C5F76A3-30FC-D279-E41D-A1E5F7B8CA73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21220" y="4069131"/>
                <a:ext cx="167040" cy="31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2" name="잉크 11">
                <a:extLst>
                  <a:ext uri="{FF2B5EF4-FFF2-40B4-BE49-F238E27FC236}">
                    <a16:creationId xmlns:a16="http://schemas.microsoft.com/office/drawing/2014/main" id="{2176D926-655F-A7D1-73C6-E37030C1954E}"/>
                  </a:ext>
                </a:extLst>
              </p14:cNvPr>
              <p14:cNvContentPartPr/>
              <p14:nvPr/>
            </p14:nvContentPartPr>
            <p14:xfrm>
              <a:off x="588900" y="4096491"/>
              <a:ext cx="345600" cy="287640"/>
            </p14:xfrm>
          </p:contentPart>
        </mc:Choice>
        <mc:Fallback>
          <p:pic>
            <p:nvPicPr>
              <p:cNvPr id="12" name="잉크 11">
                <a:extLst>
                  <a:ext uri="{FF2B5EF4-FFF2-40B4-BE49-F238E27FC236}">
                    <a16:creationId xmlns:a16="http://schemas.microsoft.com/office/drawing/2014/main" id="{2176D926-655F-A7D1-73C6-E37030C1954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79900" y="4087491"/>
                <a:ext cx="363240" cy="30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3" name="잉크 12">
                <a:extLst>
                  <a:ext uri="{FF2B5EF4-FFF2-40B4-BE49-F238E27FC236}">
                    <a16:creationId xmlns:a16="http://schemas.microsoft.com/office/drawing/2014/main" id="{9621EEC2-BD06-C2CB-1F6D-9C4FC9F78BC6}"/>
                  </a:ext>
                </a:extLst>
              </p14:cNvPr>
              <p14:cNvContentPartPr/>
              <p14:nvPr/>
            </p14:nvContentPartPr>
            <p14:xfrm>
              <a:off x="868620" y="4042131"/>
              <a:ext cx="185040" cy="156240"/>
            </p14:xfrm>
          </p:contentPart>
        </mc:Choice>
        <mc:Fallback>
          <p:pic>
            <p:nvPicPr>
              <p:cNvPr id="13" name="잉크 12">
                <a:extLst>
                  <a:ext uri="{FF2B5EF4-FFF2-40B4-BE49-F238E27FC236}">
                    <a16:creationId xmlns:a16="http://schemas.microsoft.com/office/drawing/2014/main" id="{9621EEC2-BD06-C2CB-1F6D-9C4FC9F78BC6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59620" y="4033131"/>
                <a:ext cx="202680" cy="17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4" name="잉크 13">
                <a:extLst>
                  <a:ext uri="{FF2B5EF4-FFF2-40B4-BE49-F238E27FC236}">
                    <a16:creationId xmlns:a16="http://schemas.microsoft.com/office/drawing/2014/main" id="{7BFFD9A3-0195-26B6-A318-90E6E1029AE6}"/>
                  </a:ext>
                </a:extLst>
              </p14:cNvPr>
              <p14:cNvContentPartPr/>
              <p14:nvPr/>
            </p14:nvContentPartPr>
            <p14:xfrm>
              <a:off x="1087500" y="4003251"/>
              <a:ext cx="89640" cy="186120"/>
            </p14:xfrm>
          </p:contentPart>
        </mc:Choice>
        <mc:Fallback>
          <p:pic>
            <p:nvPicPr>
              <p:cNvPr id="14" name="잉크 13">
                <a:extLst>
                  <a:ext uri="{FF2B5EF4-FFF2-40B4-BE49-F238E27FC236}">
                    <a16:creationId xmlns:a16="http://schemas.microsoft.com/office/drawing/2014/main" id="{7BFFD9A3-0195-26B6-A318-90E6E1029AE6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078860" y="3994251"/>
                <a:ext cx="107280" cy="20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5" name="잉크 14">
                <a:extLst>
                  <a:ext uri="{FF2B5EF4-FFF2-40B4-BE49-F238E27FC236}">
                    <a16:creationId xmlns:a16="http://schemas.microsoft.com/office/drawing/2014/main" id="{034C39A6-7142-74BC-99F0-8C4847F809C4}"/>
                  </a:ext>
                </a:extLst>
              </p14:cNvPr>
              <p14:cNvContentPartPr/>
              <p14:nvPr/>
            </p14:nvContentPartPr>
            <p14:xfrm>
              <a:off x="994980" y="4244811"/>
              <a:ext cx="176040" cy="161640"/>
            </p14:xfrm>
          </p:contentPart>
        </mc:Choice>
        <mc:Fallback>
          <p:pic>
            <p:nvPicPr>
              <p:cNvPr id="15" name="잉크 14">
                <a:extLst>
                  <a:ext uri="{FF2B5EF4-FFF2-40B4-BE49-F238E27FC236}">
                    <a16:creationId xmlns:a16="http://schemas.microsoft.com/office/drawing/2014/main" id="{034C39A6-7142-74BC-99F0-8C4847F809C4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986340" y="4235811"/>
                <a:ext cx="193680" cy="17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16" name="잉크 15">
                <a:extLst>
                  <a:ext uri="{FF2B5EF4-FFF2-40B4-BE49-F238E27FC236}">
                    <a16:creationId xmlns:a16="http://schemas.microsoft.com/office/drawing/2014/main" id="{20AA5E24-BF02-D833-1CE6-BE7ED121A8F7}"/>
                  </a:ext>
                </a:extLst>
              </p14:cNvPr>
              <p14:cNvContentPartPr/>
              <p14:nvPr/>
            </p14:nvContentPartPr>
            <p14:xfrm>
              <a:off x="1149420" y="4281891"/>
              <a:ext cx="111960" cy="114840"/>
            </p14:xfrm>
          </p:contentPart>
        </mc:Choice>
        <mc:Fallback>
          <p:pic>
            <p:nvPicPr>
              <p:cNvPr id="16" name="잉크 15">
                <a:extLst>
                  <a:ext uri="{FF2B5EF4-FFF2-40B4-BE49-F238E27FC236}">
                    <a16:creationId xmlns:a16="http://schemas.microsoft.com/office/drawing/2014/main" id="{20AA5E24-BF02-D833-1CE6-BE7ED121A8F7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140420" y="4272891"/>
                <a:ext cx="129600" cy="13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17" name="잉크 16">
                <a:extLst>
                  <a:ext uri="{FF2B5EF4-FFF2-40B4-BE49-F238E27FC236}">
                    <a16:creationId xmlns:a16="http://schemas.microsoft.com/office/drawing/2014/main" id="{44D3538B-4922-A777-CA36-5B075F30A1F3}"/>
                  </a:ext>
                </a:extLst>
              </p14:cNvPr>
              <p14:cNvContentPartPr/>
              <p14:nvPr/>
            </p14:nvContentPartPr>
            <p14:xfrm>
              <a:off x="1314300" y="4100451"/>
              <a:ext cx="123120" cy="264600"/>
            </p14:xfrm>
          </p:contentPart>
        </mc:Choice>
        <mc:Fallback>
          <p:pic>
            <p:nvPicPr>
              <p:cNvPr id="17" name="잉크 16">
                <a:extLst>
                  <a:ext uri="{FF2B5EF4-FFF2-40B4-BE49-F238E27FC236}">
                    <a16:creationId xmlns:a16="http://schemas.microsoft.com/office/drawing/2014/main" id="{44D3538B-4922-A777-CA36-5B075F30A1F3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305660" y="4091811"/>
                <a:ext cx="140760" cy="28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18" name="잉크 17">
                <a:extLst>
                  <a:ext uri="{FF2B5EF4-FFF2-40B4-BE49-F238E27FC236}">
                    <a16:creationId xmlns:a16="http://schemas.microsoft.com/office/drawing/2014/main" id="{758C5176-7834-32AC-CE69-B9FBC7462FE7}"/>
                  </a:ext>
                </a:extLst>
              </p14:cNvPr>
              <p14:cNvContentPartPr/>
              <p14:nvPr/>
            </p14:nvContentPartPr>
            <p14:xfrm>
              <a:off x="1507980" y="4014771"/>
              <a:ext cx="141840" cy="259920"/>
            </p14:xfrm>
          </p:contentPart>
        </mc:Choice>
        <mc:Fallback>
          <p:pic>
            <p:nvPicPr>
              <p:cNvPr id="18" name="잉크 17">
                <a:extLst>
                  <a:ext uri="{FF2B5EF4-FFF2-40B4-BE49-F238E27FC236}">
                    <a16:creationId xmlns:a16="http://schemas.microsoft.com/office/drawing/2014/main" id="{758C5176-7834-32AC-CE69-B9FBC7462FE7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499340" y="4006131"/>
                <a:ext cx="159480" cy="27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19" name="잉크 18">
                <a:extLst>
                  <a:ext uri="{FF2B5EF4-FFF2-40B4-BE49-F238E27FC236}">
                    <a16:creationId xmlns:a16="http://schemas.microsoft.com/office/drawing/2014/main" id="{3B0BABA6-3758-CE5E-CA3B-A87D1394D19E}"/>
                  </a:ext>
                </a:extLst>
              </p14:cNvPr>
              <p14:cNvContentPartPr/>
              <p14:nvPr/>
            </p14:nvContentPartPr>
            <p14:xfrm>
              <a:off x="1682220" y="4099011"/>
              <a:ext cx="118440" cy="179280"/>
            </p14:xfrm>
          </p:contentPart>
        </mc:Choice>
        <mc:Fallback>
          <p:pic>
            <p:nvPicPr>
              <p:cNvPr id="19" name="잉크 18">
                <a:extLst>
                  <a:ext uri="{FF2B5EF4-FFF2-40B4-BE49-F238E27FC236}">
                    <a16:creationId xmlns:a16="http://schemas.microsoft.com/office/drawing/2014/main" id="{3B0BABA6-3758-CE5E-CA3B-A87D1394D19E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673580" y="4090371"/>
                <a:ext cx="136080" cy="19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20" name="잉크 19">
                <a:extLst>
                  <a:ext uri="{FF2B5EF4-FFF2-40B4-BE49-F238E27FC236}">
                    <a16:creationId xmlns:a16="http://schemas.microsoft.com/office/drawing/2014/main" id="{83B82D3D-3F08-6087-2689-D66A98F3BADF}"/>
                  </a:ext>
                </a:extLst>
              </p14:cNvPr>
              <p14:cNvContentPartPr/>
              <p14:nvPr/>
            </p14:nvContentPartPr>
            <p14:xfrm>
              <a:off x="1810380" y="4103691"/>
              <a:ext cx="211680" cy="153360"/>
            </p14:xfrm>
          </p:contentPart>
        </mc:Choice>
        <mc:Fallback>
          <p:pic>
            <p:nvPicPr>
              <p:cNvPr id="20" name="잉크 19">
                <a:extLst>
                  <a:ext uri="{FF2B5EF4-FFF2-40B4-BE49-F238E27FC236}">
                    <a16:creationId xmlns:a16="http://schemas.microsoft.com/office/drawing/2014/main" id="{83B82D3D-3F08-6087-2689-D66A98F3BADF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801380" y="4095051"/>
                <a:ext cx="229320" cy="17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21" name="잉크 20">
                <a:extLst>
                  <a:ext uri="{FF2B5EF4-FFF2-40B4-BE49-F238E27FC236}">
                    <a16:creationId xmlns:a16="http://schemas.microsoft.com/office/drawing/2014/main" id="{82707CEF-50B7-FC81-2E82-E5FE8BA57D3D}"/>
                  </a:ext>
                </a:extLst>
              </p14:cNvPr>
              <p14:cNvContentPartPr/>
              <p14:nvPr/>
            </p14:nvContentPartPr>
            <p14:xfrm>
              <a:off x="2073540" y="4107651"/>
              <a:ext cx="172800" cy="214200"/>
            </p14:xfrm>
          </p:contentPart>
        </mc:Choice>
        <mc:Fallback>
          <p:pic>
            <p:nvPicPr>
              <p:cNvPr id="21" name="잉크 20">
                <a:extLst>
                  <a:ext uri="{FF2B5EF4-FFF2-40B4-BE49-F238E27FC236}">
                    <a16:creationId xmlns:a16="http://schemas.microsoft.com/office/drawing/2014/main" id="{82707CEF-50B7-FC81-2E82-E5FE8BA57D3D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2064540" y="4098651"/>
                <a:ext cx="190440" cy="23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22" name="잉크 21">
                <a:extLst>
                  <a:ext uri="{FF2B5EF4-FFF2-40B4-BE49-F238E27FC236}">
                    <a16:creationId xmlns:a16="http://schemas.microsoft.com/office/drawing/2014/main" id="{0837A151-B2CC-454F-97BC-E735E7945DD8}"/>
                  </a:ext>
                </a:extLst>
              </p14:cNvPr>
              <p14:cNvContentPartPr/>
              <p14:nvPr/>
            </p14:nvContentPartPr>
            <p14:xfrm>
              <a:off x="2261100" y="3981291"/>
              <a:ext cx="106560" cy="302040"/>
            </p14:xfrm>
          </p:contentPart>
        </mc:Choice>
        <mc:Fallback>
          <p:pic>
            <p:nvPicPr>
              <p:cNvPr id="22" name="잉크 21">
                <a:extLst>
                  <a:ext uri="{FF2B5EF4-FFF2-40B4-BE49-F238E27FC236}">
                    <a16:creationId xmlns:a16="http://schemas.microsoft.com/office/drawing/2014/main" id="{0837A151-B2CC-454F-97BC-E735E7945DD8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2252460" y="3972651"/>
                <a:ext cx="124200" cy="319680"/>
              </a:xfrm>
              <a:prstGeom prst="rect">
                <a:avLst/>
              </a:prstGeom>
            </p:spPr>
          </p:pic>
        </mc:Fallback>
      </mc:AlternateContent>
      <p:grpSp>
        <p:nvGrpSpPr>
          <p:cNvPr id="25" name="그룹 24">
            <a:extLst>
              <a:ext uri="{FF2B5EF4-FFF2-40B4-BE49-F238E27FC236}">
                <a16:creationId xmlns:a16="http://schemas.microsoft.com/office/drawing/2014/main" id="{FE490922-69B2-99D4-F2DD-313574888EC1}"/>
              </a:ext>
            </a:extLst>
          </p:cNvPr>
          <p:cNvGrpSpPr/>
          <p:nvPr/>
        </p:nvGrpSpPr>
        <p:grpSpPr>
          <a:xfrm>
            <a:off x="250860" y="2255811"/>
            <a:ext cx="722520" cy="1634040"/>
            <a:chOff x="250860" y="2255811"/>
            <a:chExt cx="722520" cy="1634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" name="잉크 1">
                  <a:extLst>
                    <a:ext uri="{FF2B5EF4-FFF2-40B4-BE49-F238E27FC236}">
                      <a16:creationId xmlns:a16="http://schemas.microsoft.com/office/drawing/2014/main" id="{6C813EA5-DC8B-5CF1-9031-0240BED221A1}"/>
                    </a:ext>
                  </a:extLst>
                </p14:cNvPr>
                <p14:cNvContentPartPr/>
                <p14:nvPr/>
              </p14:nvContentPartPr>
              <p14:xfrm>
                <a:off x="530580" y="2255811"/>
                <a:ext cx="191880" cy="1201320"/>
              </p14:xfrm>
            </p:contentPart>
          </mc:Choice>
          <mc:Fallback>
            <p:pic>
              <p:nvPicPr>
                <p:cNvPr id="2" name="잉크 1">
                  <a:extLst>
                    <a:ext uri="{FF2B5EF4-FFF2-40B4-BE49-F238E27FC236}">
                      <a16:creationId xmlns:a16="http://schemas.microsoft.com/office/drawing/2014/main" id="{6C813EA5-DC8B-5CF1-9031-0240BED221A1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21940" y="2247171"/>
                  <a:ext cx="209520" cy="121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3" name="잉크 2">
                  <a:extLst>
                    <a:ext uri="{FF2B5EF4-FFF2-40B4-BE49-F238E27FC236}">
                      <a16:creationId xmlns:a16="http://schemas.microsoft.com/office/drawing/2014/main" id="{0AFF6C4D-3B4E-7187-4F81-AC23DE214E4A}"/>
                    </a:ext>
                  </a:extLst>
                </p14:cNvPr>
                <p14:cNvContentPartPr/>
                <p14:nvPr/>
              </p14:nvContentPartPr>
              <p14:xfrm>
                <a:off x="325380" y="2952771"/>
                <a:ext cx="185760" cy="937080"/>
              </p14:xfrm>
            </p:contentPart>
          </mc:Choice>
          <mc:Fallback>
            <p:pic>
              <p:nvPicPr>
                <p:cNvPr id="3" name="잉크 2">
                  <a:extLst>
                    <a:ext uri="{FF2B5EF4-FFF2-40B4-BE49-F238E27FC236}">
                      <a16:creationId xmlns:a16="http://schemas.microsoft.com/office/drawing/2014/main" id="{0AFF6C4D-3B4E-7187-4F81-AC23DE214E4A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16380" y="2943771"/>
                  <a:ext cx="203400" cy="9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4" name="잉크 3">
                  <a:extLst>
                    <a:ext uri="{FF2B5EF4-FFF2-40B4-BE49-F238E27FC236}">
                      <a16:creationId xmlns:a16="http://schemas.microsoft.com/office/drawing/2014/main" id="{B95E7F00-1D8C-D27F-9162-43B2BFF9A3B9}"/>
                    </a:ext>
                  </a:extLst>
                </p14:cNvPr>
                <p14:cNvContentPartPr/>
                <p14:nvPr/>
              </p14:nvContentPartPr>
              <p14:xfrm>
                <a:off x="250860" y="3710556"/>
                <a:ext cx="249120" cy="167040"/>
              </p14:xfrm>
            </p:contentPart>
          </mc:Choice>
          <mc:Fallback>
            <p:pic>
              <p:nvPicPr>
                <p:cNvPr id="4" name="잉크 3">
                  <a:extLst>
                    <a:ext uri="{FF2B5EF4-FFF2-40B4-BE49-F238E27FC236}">
                      <a16:creationId xmlns:a16="http://schemas.microsoft.com/office/drawing/2014/main" id="{B95E7F00-1D8C-D27F-9162-43B2BFF9A3B9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42220" y="3701556"/>
                  <a:ext cx="26676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4" name="잉크 23">
                  <a:extLst>
                    <a:ext uri="{FF2B5EF4-FFF2-40B4-BE49-F238E27FC236}">
                      <a16:creationId xmlns:a16="http://schemas.microsoft.com/office/drawing/2014/main" id="{280B6BDB-51A6-D490-C84D-90C6CB5B9449}"/>
                    </a:ext>
                  </a:extLst>
                </p14:cNvPr>
                <p14:cNvContentPartPr/>
                <p14:nvPr/>
              </p14:nvContentPartPr>
              <p14:xfrm>
                <a:off x="635700" y="3279291"/>
                <a:ext cx="337680" cy="321480"/>
              </p14:xfrm>
            </p:contentPart>
          </mc:Choice>
          <mc:Fallback>
            <p:pic>
              <p:nvPicPr>
                <p:cNvPr id="24" name="잉크 23">
                  <a:extLst>
                    <a:ext uri="{FF2B5EF4-FFF2-40B4-BE49-F238E27FC236}">
                      <a16:creationId xmlns:a16="http://schemas.microsoft.com/office/drawing/2014/main" id="{280B6BDB-51A6-D490-C84D-90C6CB5B9449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27060" y="3270291"/>
                  <a:ext cx="355320" cy="339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26" name="잉크 25">
                <a:extLst>
                  <a:ext uri="{FF2B5EF4-FFF2-40B4-BE49-F238E27FC236}">
                    <a16:creationId xmlns:a16="http://schemas.microsoft.com/office/drawing/2014/main" id="{4F86E187-5D02-3637-3E10-699F22C660D9}"/>
                  </a:ext>
                </a:extLst>
              </p14:cNvPr>
              <p14:cNvContentPartPr/>
              <p14:nvPr/>
            </p14:nvContentPartPr>
            <p14:xfrm>
              <a:off x="2659260" y="3496371"/>
              <a:ext cx="2376360" cy="86400"/>
            </p14:xfrm>
          </p:contentPart>
        </mc:Choice>
        <mc:Fallback>
          <p:pic>
            <p:nvPicPr>
              <p:cNvPr id="26" name="잉크 25">
                <a:extLst>
                  <a:ext uri="{FF2B5EF4-FFF2-40B4-BE49-F238E27FC236}">
                    <a16:creationId xmlns:a16="http://schemas.microsoft.com/office/drawing/2014/main" id="{4F86E187-5D02-3637-3E10-699F22C660D9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2650260" y="3487731"/>
                <a:ext cx="2394000" cy="104040"/>
              </a:xfrm>
              <a:prstGeom prst="rect">
                <a:avLst/>
              </a:prstGeom>
            </p:spPr>
          </p:pic>
        </mc:Fallback>
      </mc:AlternateContent>
      <p:grpSp>
        <p:nvGrpSpPr>
          <p:cNvPr id="61" name="그룹 60">
            <a:extLst>
              <a:ext uri="{FF2B5EF4-FFF2-40B4-BE49-F238E27FC236}">
                <a16:creationId xmlns:a16="http://schemas.microsoft.com/office/drawing/2014/main" id="{56E0F0EF-70CC-D992-EE6C-0654FB524FB9}"/>
              </a:ext>
            </a:extLst>
          </p:cNvPr>
          <p:cNvGrpSpPr/>
          <p:nvPr/>
        </p:nvGrpSpPr>
        <p:grpSpPr>
          <a:xfrm>
            <a:off x="3268740" y="3148251"/>
            <a:ext cx="1796400" cy="181800"/>
            <a:chOff x="3268740" y="3148251"/>
            <a:chExt cx="1796400" cy="181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38" name="잉크 37">
                  <a:extLst>
                    <a:ext uri="{FF2B5EF4-FFF2-40B4-BE49-F238E27FC236}">
                      <a16:creationId xmlns:a16="http://schemas.microsoft.com/office/drawing/2014/main" id="{7EF6A0BF-7514-B054-FD17-DAF6AF0A3BF8}"/>
                    </a:ext>
                  </a:extLst>
                </p14:cNvPr>
                <p14:cNvContentPartPr/>
                <p14:nvPr/>
              </p14:nvContentPartPr>
              <p14:xfrm>
                <a:off x="3268740" y="3202251"/>
                <a:ext cx="71640" cy="84600"/>
              </p14:xfrm>
            </p:contentPart>
          </mc:Choice>
          <mc:Fallback>
            <p:pic>
              <p:nvPicPr>
                <p:cNvPr id="38" name="잉크 37">
                  <a:extLst>
                    <a:ext uri="{FF2B5EF4-FFF2-40B4-BE49-F238E27FC236}">
                      <a16:creationId xmlns:a16="http://schemas.microsoft.com/office/drawing/2014/main" id="{7EF6A0BF-7514-B054-FD17-DAF6AF0A3BF8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3260100" y="3193251"/>
                  <a:ext cx="8928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39" name="잉크 38">
                  <a:extLst>
                    <a:ext uri="{FF2B5EF4-FFF2-40B4-BE49-F238E27FC236}">
                      <a16:creationId xmlns:a16="http://schemas.microsoft.com/office/drawing/2014/main" id="{CDFA512C-846D-2A39-9DC8-C01E18F01AA5}"/>
                    </a:ext>
                  </a:extLst>
                </p14:cNvPr>
                <p14:cNvContentPartPr/>
                <p14:nvPr/>
              </p14:nvContentPartPr>
              <p14:xfrm>
                <a:off x="3365940" y="3195771"/>
                <a:ext cx="65880" cy="95400"/>
              </p14:xfrm>
            </p:contentPart>
          </mc:Choice>
          <mc:Fallback>
            <p:pic>
              <p:nvPicPr>
                <p:cNvPr id="39" name="잉크 38">
                  <a:extLst>
                    <a:ext uri="{FF2B5EF4-FFF2-40B4-BE49-F238E27FC236}">
                      <a16:creationId xmlns:a16="http://schemas.microsoft.com/office/drawing/2014/main" id="{CDFA512C-846D-2A39-9DC8-C01E18F01AA5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3356940" y="3186771"/>
                  <a:ext cx="8352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40" name="잉크 39">
                  <a:extLst>
                    <a:ext uri="{FF2B5EF4-FFF2-40B4-BE49-F238E27FC236}">
                      <a16:creationId xmlns:a16="http://schemas.microsoft.com/office/drawing/2014/main" id="{8E82D711-78F2-ED94-B1AF-A120A3029028}"/>
                    </a:ext>
                  </a:extLst>
                </p14:cNvPr>
                <p14:cNvContentPartPr/>
                <p14:nvPr/>
              </p14:nvContentPartPr>
              <p14:xfrm>
                <a:off x="3493740" y="3160131"/>
                <a:ext cx="106200" cy="106560"/>
              </p14:xfrm>
            </p:contentPart>
          </mc:Choice>
          <mc:Fallback>
            <p:pic>
              <p:nvPicPr>
                <p:cNvPr id="40" name="잉크 39">
                  <a:extLst>
                    <a:ext uri="{FF2B5EF4-FFF2-40B4-BE49-F238E27FC236}">
                      <a16:creationId xmlns:a16="http://schemas.microsoft.com/office/drawing/2014/main" id="{8E82D711-78F2-ED94-B1AF-A120A3029028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484740" y="3151491"/>
                  <a:ext cx="12384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41" name="잉크 40">
                  <a:extLst>
                    <a:ext uri="{FF2B5EF4-FFF2-40B4-BE49-F238E27FC236}">
                      <a16:creationId xmlns:a16="http://schemas.microsoft.com/office/drawing/2014/main" id="{C5923B30-8298-8920-355A-DBF4521EFEE4}"/>
                    </a:ext>
                  </a:extLst>
                </p14:cNvPr>
                <p14:cNvContentPartPr/>
                <p14:nvPr/>
              </p14:nvContentPartPr>
              <p14:xfrm>
                <a:off x="3589500" y="3180291"/>
                <a:ext cx="62640" cy="81000"/>
              </p14:xfrm>
            </p:contentPart>
          </mc:Choice>
          <mc:Fallback>
            <p:pic>
              <p:nvPicPr>
                <p:cNvPr id="41" name="잉크 40">
                  <a:extLst>
                    <a:ext uri="{FF2B5EF4-FFF2-40B4-BE49-F238E27FC236}">
                      <a16:creationId xmlns:a16="http://schemas.microsoft.com/office/drawing/2014/main" id="{C5923B30-8298-8920-355A-DBF4521EFEE4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580500" y="3171291"/>
                  <a:ext cx="8028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42" name="잉크 41">
                  <a:extLst>
                    <a:ext uri="{FF2B5EF4-FFF2-40B4-BE49-F238E27FC236}">
                      <a16:creationId xmlns:a16="http://schemas.microsoft.com/office/drawing/2014/main" id="{8A11DEED-323D-F509-AFFB-07D4C9B52261}"/>
                    </a:ext>
                  </a:extLst>
                </p14:cNvPr>
                <p14:cNvContentPartPr/>
                <p14:nvPr/>
              </p14:nvContentPartPr>
              <p14:xfrm>
                <a:off x="3642060" y="3151491"/>
                <a:ext cx="68400" cy="93600"/>
              </p14:xfrm>
            </p:contentPart>
          </mc:Choice>
          <mc:Fallback>
            <p:pic>
              <p:nvPicPr>
                <p:cNvPr id="42" name="잉크 41">
                  <a:extLst>
                    <a:ext uri="{FF2B5EF4-FFF2-40B4-BE49-F238E27FC236}">
                      <a16:creationId xmlns:a16="http://schemas.microsoft.com/office/drawing/2014/main" id="{8A11DEED-323D-F509-AFFB-07D4C9B52261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3633060" y="3142851"/>
                  <a:ext cx="8604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43" name="잉크 42">
                  <a:extLst>
                    <a:ext uri="{FF2B5EF4-FFF2-40B4-BE49-F238E27FC236}">
                      <a16:creationId xmlns:a16="http://schemas.microsoft.com/office/drawing/2014/main" id="{F0098B9F-86CB-256E-20B5-B3D90C776079}"/>
                    </a:ext>
                  </a:extLst>
                </p14:cNvPr>
                <p14:cNvContentPartPr/>
                <p14:nvPr/>
              </p14:nvContentPartPr>
              <p14:xfrm>
                <a:off x="3709020" y="3189291"/>
                <a:ext cx="57960" cy="70560"/>
              </p14:xfrm>
            </p:contentPart>
          </mc:Choice>
          <mc:Fallback>
            <p:pic>
              <p:nvPicPr>
                <p:cNvPr id="43" name="잉크 42">
                  <a:extLst>
                    <a:ext uri="{FF2B5EF4-FFF2-40B4-BE49-F238E27FC236}">
                      <a16:creationId xmlns:a16="http://schemas.microsoft.com/office/drawing/2014/main" id="{F0098B9F-86CB-256E-20B5-B3D90C776079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700380" y="3180291"/>
                  <a:ext cx="7560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44" name="잉크 43">
                  <a:extLst>
                    <a:ext uri="{FF2B5EF4-FFF2-40B4-BE49-F238E27FC236}">
                      <a16:creationId xmlns:a16="http://schemas.microsoft.com/office/drawing/2014/main" id="{30751315-56CC-1567-0DC9-C0B55BBBE8B8}"/>
                    </a:ext>
                  </a:extLst>
                </p14:cNvPr>
                <p14:cNvContentPartPr/>
                <p14:nvPr/>
              </p14:nvContentPartPr>
              <p14:xfrm>
                <a:off x="3873540" y="3164451"/>
                <a:ext cx="161280" cy="110880"/>
              </p14:xfrm>
            </p:contentPart>
          </mc:Choice>
          <mc:Fallback>
            <p:pic>
              <p:nvPicPr>
                <p:cNvPr id="44" name="잉크 43">
                  <a:extLst>
                    <a:ext uri="{FF2B5EF4-FFF2-40B4-BE49-F238E27FC236}">
                      <a16:creationId xmlns:a16="http://schemas.microsoft.com/office/drawing/2014/main" id="{30751315-56CC-1567-0DC9-C0B55BBBE8B8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3864540" y="3155451"/>
                  <a:ext cx="17892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45" name="잉크 44">
                  <a:extLst>
                    <a:ext uri="{FF2B5EF4-FFF2-40B4-BE49-F238E27FC236}">
                      <a16:creationId xmlns:a16="http://schemas.microsoft.com/office/drawing/2014/main" id="{77491069-8714-4AAC-AD1D-59A875BEFDAE}"/>
                    </a:ext>
                  </a:extLst>
                </p14:cNvPr>
                <p14:cNvContentPartPr/>
                <p14:nvPr/>
              </p14:nvContentPartPr>
              <p14:xfrm>
                <a:off x="4035900" y="3156531"/>
                <a:ext cx="104040" cy="65160"/>
              </p14:xfrm>
            </p:contentPart>
          </mc:Choice>
          <mc:Fallback>
            <p:pic>
              <p:nvPicPr>
                <p:cNvPr id="45" name="잉크 44">
                  <a:extLst>
                    <a:ext uri="{FF2B5EF4-FFF2-40B4-BE49-F238E27FC236}">
                      <a16:creationId xmlns:a16="http://schemas.microsoft.com/office/drawing/2014/main" id="{77491069-8714-4AAC-AD1D-59A875BEFDAE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4026900" y="3147531"/>
                  <a:ext cx="12168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46" name="잉크 45">
                  <a:extLst>
                    <a:ext uri="{FF2B5EF4-FFF2-40B4-BE49-F238E27FC236}">
                      <a16:creationId xmlns:a16="http://schemas.microsoft.com/office/drawing/2014/main" id="{93475A94-DF16-8F28-486B-8D5DE74387A4}"/>
                    </a:ext>
                  </a:extLst>
                </p14:cNvPr>
                <p14:cNvContentPartPr/>
                <p14:nvPr/>
              </p14:nvContentPartPr>
              <p14:xfrm>
                <a:off x="4052100" y="3217731"/>
                <a:ext cx="86040" cy="21240"/>
              </p14:xfrm>
            </p:contentPart>
          </mc:Choice>
          <mc:Fallback>
            <p:pic>
              <p:nvPicPr>
                <p:cNvPr id="46" name="잉크 45">
                  <a:extLst>
                    <a:ext uri="{FF2B5EF4-FFF2-40B4-BE49-F238E27FC236}">
                      <a16:creationId xmlns:a16="http://schemas.microsoft.com/office/drawing/2014/main" id="{93475A94-DF16-8F28-486B-8D5DE74387A4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4043460" y="3208731"/>
                  <a:ext cx="10368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47" name="잉크 46">
                  <a:extLst>
                    <a:ext uri="{FF2B5EF4-FFF2-40B4-BE49-F238E27FC236}">
                      <a16:creationId xmlns:a16="http://schemas.microsoft.com/office/drawing/2014/main" id="{7C52A905-5691-D84E-2AF5-095E44B3B739}"/>
                    </a:ext>
                  </a:extLst>
                </p14:cNvPr>
                <p14:cNvContentPartPr/>
                <p14:nvPr/>
              </p14:nvContentPartPr>
              <p14:xfrm>
                <a:off x="4088820" y="3263451"/>
                <a:ext cx="82440" cy="50760"/>
              </p14:xfrm>
            </p:contentPart>
          </mc:Choice>
          <mc:Fallback>
            <p:pic>
              <p:nvPicPr>
                <p:cNvPr id="47" name="잉크 46">
                  <a:extLst>
                    <a:ext uri="{FF2B5EF4-FFF2-40B4-BE49-F238E27FC236}">
                      <a16:creationId xmlns:a16="http://schemas.microsoft.com/office/drawing/2014/main" id="{7C52A905-5691-D84E-2AF5-095E44B3B739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079820" y="3254451"/>
                  <a:ext cx="10008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48" name="잉크 47">
                  <a:extLst>
                    <a:ext uri="{FF2B5EF4-FFF2-40B4-BE49-F238E27FC236}">
                      <a16:creationId xmlns:a16="http://schemas.microsoft.com/office/drawing/2014/main" id="{75627998-E97B-583A-91CC-83FF1D0A036B}"/>
                    </a:ext>
                  </a:extLst>
                </p14:cNvPr>
                <p14:cNvContentPartPr/>
                <p14:nvPr/>
              </p14:nvContentPartPr>
              <p14:xfrm>
                <a:off x="4230660" y="3258051"/>
                <a:ext cx="23040" cy="24840"/>
              </p14:xfrm>
            </p:contentPart>
          </mc:Choice>
          <mc:Fallback>
            <p:pic>
              <p:nvPicPr>
                <p:cNvPr id="48" name="잉크 47">
                  <a:extLst>
                    <a:ext uri="{FF2B5EF4-FFF2-40B4-BE49-F238E27FC236}">
                      <a16:creationId xmlns:a16="http://schemas.microsoft.com/office/drawing/2014/main" id="{75627998-E97B-583A-91CC-83FF1D0A036B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4222020" y="3249411"/>
                  <a:ext cx="4068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50" name="잉크 49">
                  <a:extLst>
                    <a:ext uri="{FF2B5EF4-FFF2-40B4-BE49-F238E27FC236}">
                      <a16:creationId xmlns:a16="http://schemas.microsoft.com/office/drawing/2014/main" id="{3C2E9198-A4B4-5F27-DF19-37A02BB665D7}"/>
                    </a:ext>
                  </a:extLst>
                </p14:cNvPr>
                <p14:cNvContentPartPr/>
                <p14:nvPr/>
              </p14:nvContentPartPr>
              <p14:xfrm>
                <a:off x="4353420" y="3148251"/>
                <a:ext cx="94320" cy="99720"/>
              </p14:xfrm>
            </p:contentPart>
          </mc:Choice>
          <mc:Fallback>
            <p:pic>
              <p:nvPicPr>
                <p:cNvPr id="50" name="잉크 49">
                  <a:extLst>
                    <a:ext uri="{FF2B5EF4-FFF2-40B4-BE49-F238E27FC236}">
                      <a16:creationId xmlns:a16="http://schemas.microsoft.com/office/drawing/2014/main" id="{3C2E9198-A4B4-5F27-DF19-37A02BB665D7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344420" y="3139251"/>
                  <a:ext cx="11196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51" name="잉크 50">
                  <a:extLst>
                    <a:ext uri="{FF2B5EF4-FFF2-40B4-BE49-F238E27FC236}">
                      <a16:creationId xmlns:a16="http://schemas.microsoft.com/office/drawing/2014/main" id="{8D6AEB4A-9310-C540-4853-B2C50727A266}"/>
                    </a:ext>
                  </a:extLst>
                </p14:cNvPr>
                <p14:cNvContentPartPr/>
                <p14:nvPr/>
              </p14:nvContentPartPr>
              <p14:xfrm>
                <a:off x="4384380" y="3227091"/>
                <a:ext cx="56880" cy="76680"/>
              </p14:xfrm>
            </p:contentPart>
          </mc:Choice>
          <mc:Fallback>
            <p:pic>
              <p:nvPicPr>
                <p:cNvPr id="51" name="잉크 50">
                  <a:extLst>
                    <a:ext uri="{FF2B5EF4-FFF2-40B4-BE49-F238E27FC236}">
                      <a16:creationId xmlns:a16="http://schemas.microsoft.com/office/drawing/2014/main" id="{8D6AEB4A-9310-C540-4853-B2C50727A266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375380" y="3218451"/>
                  <a:ext cx="7452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52" name="잉크 51">
                  <a:extLst>
                    <a:ext uri="{FF2B5EF4-FFF2-40B4-BE49-F238E27FC236}">
                      <a16:creationId xmlns:a16="http://schemas.microsoft.com/office/drawing/2014/main" id="{BBC7C160-F3B2-42DC-F1D4-AC5BCC54EA32}"/>
                    </a:ext>
                  </a:extLst>
                </p14:cNvPr>
                <p14:cNvContentPartPr/>
                <p14:nvPr/>
              </p14:nvContentPartPr>
              <p14:xfrm>
                <a:off x="4466100" y="3160491"/>
                <a:ext cx="77040" cy="111960"/>
              </p14:xfrm>
            </p:contentPart>
          </mc:Choice>
          <mc:Fallback>
            <p:pic>
              <p:nvPicPr>
                <p:cNvPr id="52" name="잉크 51">
                  <a:extLst>
                    <a:ext uri="{FF2B5EF4-FFF2-40B4-BE49-F238E27FC236}">
                      <a16:creationId xmlns:a16="http://schemas.microsoft.com/office/drawing/2014/main" id="{BBC7C160-F3B2-42DC-F1D4-AC5BCC54EA32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4457100" y="3151491"/>
                  <a:ext cx="9468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53" name="잉크 52">
                  <a:extLst>
                    <a:ext uri="{FF2B5EF4-FFF2-40B4-BE49-F238E27FC236}">
                      <a16:creationId xmlns:a16="http://schemas.microsoft.com/office/drawing/2014/main" id="{E0EB1392-EBFD-0692-0242-8B634FD048B5}"/>
                    </a:ext>
                  </a:extLst>
                </p14:cNvPr>
                <p14:cNvContentPartPr/>
                <p14:nvPr/>
              </p14:nvContentPartPr>
              <p14:xfrm>
                <a:off x="4501740" y="3182451"/>
                <a:ext cx="66240" cy="122760"/>
              </p14:xfrm>
            </p:contentPart>
          </mc:Choice>
          <mc:Fallback>
            <p:pic>
              <p:nvPicPr>
                <p:cNvPr id="53" name="잉크 52">
                  <a:extLst>
                    <a:ext uri="{FF2B5EF4-FFF2-40B4-BE49-F238E27FC236}">
                      <a16:creationId xmlns:a16="http://schemas.microsoft.com/office/drawing/2014/main" id="{E0EB1392-EBFD-0692-0242-8B634FD048B5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4492740" y="3173811"/>
                  <a:ext cx="8388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54" name="잉크 53">
                  <a:extLst>
                    <a:ext uri="{FF2B5EF4-FFF2-40B4-BE49-F238E27FC236}">
                      <a16:creationId xmlns:a16="http://schemas.microsoft.com/office/drawing/2014/main" id="{BBA0A1D9-9706-967F-C31E-ED0EC027DBC0}"/>
                    </a:ext>
                  </a:extLst>
                </p14:cNvPr>
                <p14:cNvContentPartPr/>
                <p14:nvPr/>
              </p14:nvContentPartPr>
              <p14:xfrm>
                <a:off x="4583820" y="3217011"/>
                <a:ext cx="10440" cy="88560"/>
              </p14:xfrm>
            </p:contentPart>
          </mc:Choice>
          <mc:Fallback>
            <p:pic>
              <p:nvPicPr>
                <p:cNvPr id="54" name="잉크 53">
                  <a:extLst>
                    <a:ext uri="{FF2B5EF4-FFF2-40B4-BE49-F238E27FC236}">
                      <a16:creationId xmlns:a16="http://schemas.microsoft.com/office/drawing/2014/main" id="{BBA0A1D9-9706-967F-C31E-ED0EC027DBC0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4575180" y="3208371"/>
                  <a:ext cx="2808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55" name="잉크 54">
                  <a:extLst>
                    <a:ext uri="{FF2B5EF4-FFF2-40B4-BE49-F238E27FC236}">
                      <a16:creationId xmlns:a16="http://schemas.microsoft.com/office/drawing/2014/main" id="{B43B730F-ACB4-B54F-4F2B-118AE6A1FFFD}"/>
                    </a:ext>
                  </a:extLst>
                </p14:cNvPr>
                <p14:cNvContentPartPr/>
                <p14:nvPr/>
              </p14:nvContentPartPr>
              <p14:xfrm>
                <a:off x="4616580" y="3162291"/>
                <a:ext cx="55440" cy="32760"/>
              </p14:xfrm>
            </p:contentPart>
          </mc:Choice>
          <mc:Fallback>
            <p:pic>
              <p:nvPicPr>
                <p:cNvPr id="55" name="잉크 54">
                  <a:extLst>
                    <a:ext uri="{FF2B5EF4-FFF2-40B4-BE49-F238E27FC236}">
                      <a16:creationId xmlns:a16="http://schemas.microsoft.com/office/drawing/2014/main" id="{B43B730F-ACB4-B54F-4F2B-118AE6A1FFFD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4607580" y="3153651"/>
                  <a:ext cx="7308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56" name="잉크 55">
                  <a:extLst>
                    <a:ext uri="{FF2B5EF4-FFF2-40B4-BE49-F238E27FC236}">
                      <a16:creationId xmlns:a16="http://schemas.microsoft.com/office/drawing/2014/main" id="{13FAA646-F1B2-4C6D-9965-CDED5B9A7ADC}"/>
                    </a:ext>
                  </a:extLst>
                </p14:cNvPr>
                <p14:cNvContentPartPr/>
                <p14:nvPr/>
              </p14:nvContentPartPr>
              <p14:xfrm>
                <a:off x="4603260" y="3193971"/>
                <a:ext cx="136800" cy="80640"/>
              </p14:xfrm>
            </p:contentPart>
          </mc:Choice>
          <mc:Fallback>
            <p:pic>
              <p:nvPicPr>
                <p:cNvPr id="56" name="잉크 55">
                  <a:extLst>
                    <a:ext uri="{FF2B5EF4-FFF2-40B4-BE49-F238E27FC236}">
                      <a16:creationId xmlns:a16="http://schemas.microsoft.com/office/drawing/2014/main" id="{13FAA646-F1B2-4C6D-9965-CDED5B9A7ADC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4594260" y="3185331"/>
                  <a:ext cx="15444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57" name="잉크 56">
                  <a:extLst>
                    <a:ext uri="{FF2B5EF4-FFF2-40B4-BE49-F238E27FC236}">
                      <a16:creationId xmlns:a16="http://schemas.microsoft.com/office/drawing/2014/main" id="{A21A90EF-9C68-4CDE-F07D-521F1E17056A}"/>
                    </a:ext>
                  </a:extLst>
                </p14:cNvPr>
                <p14:cNvContentPartPr/>
                <p14:nvPr/>
              </p14:nvContentPartPr>
              <p14:xfrm>
                <a:off x="4675260" y="3255531"/>
                <a:ext cx="79920" cy="73440"/>
              </p14:xfrm>
            </p:contentPart>
          </mc:Choice>
          <mc:Fallback>
            <p:pic>
              <p:nvPicPr>
                <p:cNvPr id="57" name="잉크 56">
                  <a:extLst>
                    <a:ext uri="{FF2B5EF4-FFF2-40B4-BE49-F238E27FC236}">
                      <a16:creationId xmlns:a16="http://schemas.microsoft.com/office/drawing/2014/main" id="{A21A90EF-9C68-4CDE-F07D-521F1E17056A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4666620" y="3246891"/>
                  <a:ext cx="9756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58" name="잉크 57">
                  <a:extLst>
                    <a:ext uri="{FF2B5EF4-FFF2-40B4-BE49-F238E27FC236}">
                      <a16:creationId xmlns:a16="http://schemas.microsoft.com/office/drawing/2014/main" id="{034759C9-661B-82BD-1C21-6737BDCF5394}"/>
                    </a:ext>
                  </a:extLst>
                </p14:cNvPr>
                <p14:cNvContentPartPr/>
                <p14:nvPr/>
              </p14:nvContentPartPr>
              <p14:xfrm>
                <a:off x="4731780" y="3168051"/>
                <a:ext cx="137160" cy="162000"/>
              </p14:xfrm>
            </p:contentPart>
          </mc:Choice>
          <mc:Fallback>
            <p:pic>
              <p:nvPicPr>
                <p:cNvPr id="58" name="잉크 57">
                  <a:extLst>
                    <a:ext uri="{FF2B5EF4-FFF2-40B4-BE49-F238E27FC236}">
                      <a16:creationId xmlns:a16="http://schemas.microsoft.com/office/drawing/2014/main" id="{034759C9-661B-82BD-1C21-6737BDCF5394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4722780" y="3159411"/>
                  <a:ext cx="15480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9" name="잉크 58">
                  <a:extLst>
                    <a:ext uri="{FF2B5EF4-FFF2-40B4-BE49-F238E27FC236}">
                      <a16:creationId xmlns:a16="http://schemas.microsoft.com/office/drawing/2014/main" id="{FFA71624-14EC-42F0-FBCB-22A83D2B1563}"/>
                    </a:ext>
                  </a:extLst>
                </p14:cNvPr>
                <p14:cNvContentPartPr/>
                <p14:nvPr/>
              </p14:nvContentPartPr>
              <p14:xfrm>
                <a:off x="4887660" y="3195771"/>
                <a:ext cx="69840" cy="98280"/>
              </p14:xfrm>
            </p:contentPart>
          </mc:Choice>
          <mc:Fallback>
            <p:pic>
              <p:nvPicPr>
                <p:cNvPr id="59" name="잉크 58">
                  <a:extLst>
                    <a:ext uri="{FF2B5EF4-FFF2-40B4-BE49-F238E27FC236}">
                      <a16:creationId xmlns:a16="http://schemas.microsoft.com/office/drawing/2014/main" id="{FFA71624-14EC-42F0-FBCB-22A83D2B1563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4879020" y="3186771"/>
                  <a:ext cx="8748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60" name="잉크 59">
                  <a:extLst>
                    <a:ext uri="{FF2B5EF4-FFF2-40B4-BE49-F238E27FC236}">
                      <a16:creationId xmlns:a16="http://schemas.microsoft.com/office/drawing/2014/main" id="{D311EB6E-991F-E314-4DF5-E042409E1E5C}"/>
                    </a:ext>
                  </a:extLst>
                </p14:cNvPr>
                <p14:cNvContentPartPr/>
                <p14:nvPr/>
              </p14:nvContentPartPr>
              <p14:xfrm>
                <a:off x="4890900" y="3181731"/>
                <a:ext cx="174240" cy="108720"/>
              </p14:xfrm>
            </p:contentPart>
          </mc:Choice>
          <mc:Fallback>
            <p:pic>
              <p:nvPicPr>
                <p:cNvPr id="60" name="잉크 59">
                  <a:extLst>
                    <a:ext uri="{FF2B5EF4-FFF2-40B4-BE49-F238E27FC236}">
                      <a16:creationId xmlns:a16="http://schemas.microsoft.com/office/drawing/2014/main" id="{D311EB6E-991F-E314-4DF5-E042409E1E5C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4882260" y="3173091"/>
                  <a:ext cx="191880" cy="126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62" name="잉크 61">
                <a:extLst>
                  <a:ext uri="{FF2B5EF4-FFF2-40B4-BE49-F238E27FC236}">
                    <a16:creationId xmlns:a16="http://schemas.microsoft.com/office/drawing/2014/main" id="{07879F94-738A-E59F-3B3D-829E333CA7F5}"/>
                  </a:ext>
                </a:extLst>
              </p14:cNvPr>
              <p14:cNvContentPartPr/>
              <p14:nvPr/>
            </p14:nvContentPartPr>
            <p14:xfrm>
              <a:off x="2652060" y="3600051"/>
              <a:ext cx="80280" cy="590760"/>
            </p14:xfrm>
          </p:contentPart>
        </mc:Choice>
        <mc:Fallback>
          <p:pic>
            <p:nvPicPr>
              <p:cNvPr id="62" name="잉크 61">
                <a:extLst>
                  <a:ext uri="{FF2B5EF4-FFF2-40B4-BE49-F238E27FC236}">
                    <a16:creationId xmlns:a16="http://schemas.microsoft.com/office/drawing/2014/main" id="{07879F94-738A-E59F-3B3D-829E333CA7F5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2643420" y="3591051"/>
                <a:ext cx="97920" cy="60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63" name="잉크 62">
                <a:extLst>
                  <a:ext uri="{FF2B5EF4-FFF2-40B4-BE49-F238E27FC236}">
                    <a16:creationId xmlns:a16="http://schemas.microsoft.com/office/drawing/2014/main" id="{9EF5CA00-DB25-C920-0975-E56679D41A32}"/>
                  </a:ext>
                </a:extLst>
              </p14:cNvPr>
              <p14:cNvContentPartPr/>
              <p14:nvPr/>
            </p14:nvContentPartPr>
            <p14:xfrm>
              <a:off x="2582580" y="4076691"/>
              <a:ext cx="174960" cy="156960"/>
            </p14:xfrm>
          </p:contentPart>
        </mc:Choice>
        <mc:Fallback>
          <p:pic>
            <p:nvPicPr>
              <p:cNvPr id="63" name="잉크 62">
                <a:extLst>
                  <a:ext uri="{FF2B5EF4-FFF2-40B4-BE49-F238E27FC236}">
                    <a16:creationId xmlns:a16="http://schemas.microsoft.com/office/drawing/2014/main" id="{9EF5CA00-DB25-C920-0975-E56679D41A32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2573940" y="4067691"/>
                <a:ext cx="19260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20480" name="잉크 20479">
                <a:extLst>
                  <a:ext uri="{FF2B5EF4-FFF2-40B4-BE49-F238E27FC236}">
                    <a16:creationId xmlns:a16="http://schemas.microsoft.com/office/drawing/2014/main" id="{3D3FDF96-E06C-FF88-5F12-4D2995C97A7D}"/>
                  </a:ext>
                </a:extLst>
              </p14:cNvPr>
              <p14:cNvContentPartPr/>
              <p14:nvPr/>
            </p14:nvContentPartPr>
            <p14:xfrm>
              <a:off x="2704980" y="4349931"/>
              <a:ext cx="46440" cy="233280"/>
            </p14:xfrm>
          </p:contentPart>
        </mc:Choice>
        <mc:Fallback>
          <p:pic>
            <p:nvPicPr>
              <p:cNvPr id="20480" name="잉크 20479">
                <a:extLst>
                  <a:ext uri="{FF2B5EF4-FFF2-40B4-BE49-F238E27FC236}">
                    <a16:creationId xmlns:a16="http://schemas.microsoft.com/office/drawing/2014/main" id="{3D3FDF96-E06C-FF88-5F12-4D2995C97A7D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2696340" y="4340931"/>
                <a:ext cx="64080" cy="25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20481" name="잉크 20480">
                <a:extLst>
                  <a:ext uri="{FF2B5EF4-FFF2-40B4-BE49-F238E27FC236}">
                    <a16:creationId xmlns:a16="http://schemas.microsoft.com/office/drawing/2014/main" id="{1AB1FE23-59B5-9405-3040-657D9642E223}"/>
                  </a:ext>
                </a:extLst>
              </p14:cNvPr>
              <p14:cNvContentPartPr/>
              <p14:nvPr/>
            </p14:nvContentPartPr>
            <p14:xfrm>
              <a:off x="2666460" y="4299531"/>
              <a:ext cx="112680" cy="169920"/>
            </p14:xfrm>
          </p:contentPart>
        </mc:Choice>
        <mc:Fallback>
          <p:pic>
            <p:nvPicPr>
              <p:cNvPr id="20481" name="잉크 20480">
                <a:extLst>
                  <a:ext uri="{FF2B5EF4-FFF2-40B4-BE49-F238E27FC236}">
                    <a16:creationId xmlns:a16="http://schemas.microsoft.com/office/drawing/2014/main" id="{1AB1FE23-59B5-9405-3040-657D9642E223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2657820" y="4290531"/>
                <a:ext cx="130320" cy="18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20487" name="잉크 20486">
                <a:extLst>
                  <a:ext uri="{FF2B5EF4-FFF2-40B4-BE49-F238E27FC236}">
                    <a16:creationId xmlns:a16="http://schemas.microsoft.com/office/drawing/2014/main" id="{55B00A2E-08AD-3450-0AB8-1E0AA5F7D6B5}"/>
                  </a:ext>
                </a:extLst>
              </p14:cNvPr>
              <p14:cNvContentPartPr/>
              <p14:nvPr/>
            </p14:nvContentPartPr>
            <p14:xfrm>
              <a:off x="2839980" y="4474851"/>
              <a:ext cx="16200" cy="115560"/>
            </p14:xfrm>
          </p:contentPart>
        </mc:Choice>
        <mc:Fallback>
          <p:pic>
            <p:nvPicPr>
              <p:cNvPr id="20487" name="잉크 20486">
                <a:extLst>
                  <a:ext uri="{FF2B5EF4-FFF2-40B4-BE49-F238E27FC236}">
                    <a16:creationId xmlns:a16="http://schemas.microsoft.com/office/drawing/2014/main" id="{55B00A2E-08AD-3450-0AB8-1E0AA5F7D6B5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2831340" y="4466211"/>
                <a:ext cx="33840" cy="13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20489" name="잉크 20488">
                <a:extLst>
                  <a:ext uri="{FF2B5EF4-FFF2-40B4-BE49-F238E27FC236}">
                    <a16:creationId xmlns:a16="http://schemas.microsoft.com/office/drawing/2014/main" id="{3B720301-25E6-436A-50E1-8E263287AC59}"/>
                  </a:ext>
                </a:extLst>
              </p14:cNvPr>
              <p14:cNvContentPartPr/>
              <p14:nvPr/>
            </p14:nvContentPartPr>
            <p14:xfrm>
              <a:off x="2967780" y="4435251"/>
              <a:ext cx="149400" cy="16200"/>
            </p14:xfrm>
          </p:contentPart>
        </mc:Choice>
        <mc:Fallback>
          <p:pic>
            <p:nvPicPr>
              <p:cNvPr id="20489" name="잉크 20488">
                <a:extLst>
                  <a:ext uri="{FF2B5EF4-FFF2-40B4-BE49-F238E27FC236}">
                    <a16:creationId xmlns:a16="http://schemas.microsoft.com/office/drawing/2014/main" id="{3B720301-25E6-436A-50E1-8E263287AC59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2958780" y="4426611"/>
                <a:ext cx="167040" cy="3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20490" name="잉크 20489">
                <a:extLst>
                  <a:ext uri="{FF2B5EF4-FFF2-40B4-BE49-F238E27FC236}">
                    <a16:creationId xmlns:a16="http://schemas.microsoft.com/office/drawing/2014/main" id="{3BC01748-E165-F0D6-336F-19CDF205E6C9}"/>
                  </a:ext>
                </a:extLst>
              </p14:cNvPr>
              <p14:cNvContentPartPr/>
              <p14:nvPr/>
            </p14:nvContentPartPr>
            <p14:xfrm>
              <a:off x="3048420" y="4349931"/>
              <a:ext cx="81000" cy="157680"/>
            </p14:xfrm>
          </p:contentPart>
        </mc:Choice>
        <mc:Fallback>
          <p:pic>
            <p:nvPicPr>
              <p:cNvPr id="20490" name="잉크 20489">
                <a:extLst>
                  <a:ext uri="{FF2B5EF4-FFF2-40B4-BE49-F238E27FC236}">
                    <a16:creationId xmlns:a16="http://schemas.microsoft.com/office/drawing/2014/main" id="{3BC01748-E165-F0D6-336F-19CDF205E6C9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3039780" y="4341291"/>
                <a:ext cx="98640" cy="17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2">
            <p14:nvContentPartPr>
              <p14:cNvPr id="20491" name="잉크 20490">
                <a:extLst>
                  <a:ext uri="{FF2B5EF4-FFF2-40B4-BE49-F238E27FC236}">
                    <a16:creationId xmlns:a16="http://schemas.microsoft.com/office/drawing/2014/main" id="{82604028-023B-DCC4-6B42-F247F64908EB}"/>
                  </a:ext>
                </a:extLst>
              </p14:cNvPr>
              <p14:cNvContentPartPr/>
              <p14:nvPr/>
            </p14:nvContentPartPr>
            <p14:xfrm>
              <a:off x="3226260" y="4319331"/>
              <a:ext cx="102600" cy="200520"/>
            </p14:xfrm>
          </p:contentPart>
        </mc:Choice>
        <mc:Fallback>
          <p:pic>
            <p:nvPicPr>
              <p:cNvPr id="20491" name="잉크 20490">
                <a:extLst>
                  <a:ext uri="{FF2B5EF4-FFF2-40B4-BE49-F238E27FC236}">
                    <a16:creationId xmlns:a16="http://schemas.microsoft.com/office/drawing/2014/main" id="{82604028-023B-DCC4-6B42-F247F64908EB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3217620" y="4310691"/>
                <a:ext cx="120240" cy="21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4">
            <p14:nvContentPartPr>
              <p14:cNvPr id="20492" name="잉크 20491">
                <a:extLst>
                  <a:ext uri="{FF2B5EF4-FFF2-40B4-BE49-F238E27FC236}">
                    <a16:creationId xmlns:a16="http://schemas.microsoft.com/office/drawing/2014/main" id="{18B06E85-0F3B-AD17-3C95-B97790FAB70B}"/>
                  </a:ext>
                </a:extLst>
              </p14:cNvPr>
              <p14:cNvContentPartPr/>
              <p14:nvPr/>
            </p14:nvContentPartPr>
            <p14:xfrm>
              <a:off x="3292500" y="4252371"/>
              <a:ext cx="515160" cy="73800"/>
            </p14:xfrm>
          </p:contentPart>
        </mc:Choice>
        <mc:Fallback>
          <p:pic>
            <p:nvPicPr>
              <p:cNvPr id="20492" name="잉크 20491">
                <a:extLst>
                  <a:ext uri="{FF2B5EF4-FFF2-40B4-BE49-F238E27FC236}">
                    <a16:creationId xmlns:a16="http://schemas.microsoft.com/office/drawing/2014/main" id="{18B06E85-0F3B-AD17-3C95-B97790FAB70B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3283860" y="4243371"/>
                <a:ext cx="532800" cy="9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6">
            <p14:nvContentPartPr>
              <p14:cNvPr id="20493" name="잉크 20492">
                <a:extLst>
                  <a:ext uri="{FF2B5EF4-FFF2-40B4-BE49-F238E27FC236}">
                    <a16:creationId xmlns:a16="http://schemas.microsoft.com/office/drawing/2014/main" id="{08A4B51F-2D56-1186-ABE4-0518EB7ACD4C}"/>
                  </a:ext>
                </a:extLst>
              </p14:cNvPr>
              <p14:cNvContentPartPr/>
              <p14:nvPr/>
            </p14:nvContentPartPr>
            <p14:xfrm>
              <a:off x="3290700" y="4531011"/>
              <a:ext cx="567360" cy="41760"/>
            </p14:xfrm>
          </p:contentPart>
        </mc:Choice>
        <mc:Fallback>
          <p:pic>
            <p:nvPicPr>
              <p:cNvPr id="20493" name="잉크 20492">
                <a:extLst>
                  <a:ext uri="{FF2B5EF4-FFF2-40B4-BE49-F238E27FC236}">
                    <a16:creationId xmlns:a16="http://schemas.microsoft.com/office/drawing/2014/main" id="{08A4B51F-2D56-1186-ABE4-0518EB7ACD4C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3281700" y="4522011"/>
                <a:ext cx="585000" cy="5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8">
            <p14:nvContentPartPr>
              <p14:cNvPr id="20494" name="잉크 20493">
                <a:extLst>
                  <a:ext uri="{FF2B5EF4-FFF2-40B4-BE49-F238E27FC236}">
                    <a16:creationId xmlns:a16="http://schemas.microsoft.com/office/drawing/2014/main" id="{9C729C38-3380-308C-6BED-DA865DE7C5CF}"/>
                  </a:ext>
                </a:extLst>
              </p14:cNvPr>
              <p14:cNvContentPartPr/>
              <p14:nvPr/>
            </p14:nvContentPartPr>
            <p14:xfrm>
              <a:off x="3845100" y="4230051"/>
              <a:ext cx="129960" cy="335160"/>
            </p14:xfrm>
          </p:contentPart>
        </mc:Choice>
        <mc:Fallback>
          <p:pic>
            <p:nvPicPr>
              <p:cNvPr id="20494" name="잉크 20493">
                <a:extLst>
                  <a:ext uri="{FF2B5EF4-FFF2-40B4-BE49-F238E27FC236}">
                    <a16:creationId xmlns:a16="http://schemas.microsoft.com/office/drawing/2014/main" id="{9C729C38-3380-308C-6BED-DA865DE7C5CF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3836460" y="4221051"/>
                <a:ext cx="147600" cy="35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0">
            <p14:nvContentPartPr>
              <p14:cNvPr id="20495" name="잉크 20494">
                <a:extLst>
                  <a:ext uri="{FF2B5EF4-FFF2-40B4-BE49-F238E27FC236}">
                    <a16:creationId xmlns:a16="http://schemas.microsoft.com/office/drawing/2014/main" id="{B8FE30E7-28FA-3D73-4FE6-4B4812DA5C84}"/>
                  </a:ext>
                </a:extLst>
              </p14:cNvPr>
              <p14:cNvContentPartPr/>
              <p14:nvPr/>
            </p14:nvContentPartPr>
            <p14:xfrm>
              <a:off x="3832500" y="4226451"/>
              <a:ext cx="102960" cy="300600"/>
            </p14:xfrm>
          </p:contentPart>
        </mc:Choice>
        <mc:Fallback>
          <p:pic>
            <p:nvPicPr>
              <p:cNvPr id="20495" name="잉크 20494">
                <a:extLst>
                  <a:ext uri="{FF2B5EF4-FFF2-40B4-BE49-F238E27FC236}">
                    <a16:creationId xmlns:a16="http://schemas.microsoft.com/office/drawing/2014/main" id="{B8FE30E7-28FA-3D73-4FE6-4B4812DA5C84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3823500" y="4217811"/>
                <a:ext cx="120600" cy="31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2">
            <p14:nvContentPartPr>
              <p14:cNvPr id="20497" name="잉크 20496">
                <a:extLst>
                  <a:ext uri="{FF2B5EF4-FFF2-40B4-BE49-F238E27FC236}">
                    <a16:creationId xmlns:a16="http://schemas.microsoft.com/office/drawing/2014/main" id="{0E0B060E-1FAC-9B3E-3344-BA39C4ACE38F}"/>
                  </a:ext>
                </a:extLst>
              </p14:cNvPr>
              <p14:cNvContentPartPr/>
              <p14:nvPr/>
            </p14:nvContentPartPr>
            <p14:xfrm>
              <a:off x="4109700" y="4358931"/>
              <a:ext cx="124200" cy="27360"/>
            </p14:xfrm>
          </p:contentPart>
        </mc:Choice>
        <mc:Fallback>
          <p:pic>
            <p:nvPicPr>
              <p:cNvPr id="20497" name="잉크 20496">
                <a:extLst>
                  <a:ext uri="{FF2B5EF4-FFF2-40B4-BE49-F238E27FC236}">
                    <a16:creationId xmlns:a16="http://schemas.microsoft.com/office/drawing/2014/main" id="{0E0B060E-1FAC-9B3E-3344-BA39C4ACE38F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4100700" y="4350291"/>
                <a:ext cx="141840" cy="4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4">
            <p14:nvContentPartPr>
              <p14:cNvPr id="20498" name="잉크 20497">
                <a:extLst>
                  <a:ext uri="{FF2B5EF4-FFF2-40B4-BE49-F238E27FC236}">
                    <a16:creationId xmlns:a16="http://schemas.microsoft.com/office/drawing/2014/main" id="{7E8A6937-F361-31DD-18BE-D9C464FC6047}"/>
                  </a:ext>
                </a:extLst>
              </p14:cNvPr>
              <p14:cNvContentPartPr/>
              <p14:nvPr/>
            </p14:nvContentPartPr>
            <p14:xfrm>
              <a:off x="4197900" y="4309611"/>
              <a:ext cx="54000" cy="122760"/>
            </p14:xfrm>
          </p:contentPart>
        </mc:Choice>
        <mc:Fallback>
          <p:pic>
            <p:nvPicPr>
              <p:cNvPr id="20498" name="잉크 20497">
                <a:extLst>
                  <a:ext uri="{FF2B5EF4-FFF2-40B4-BE49-F238E27FC236}">
                    <a16:creationId xmlns:a16="http://schemas.microsoft.com/office/drawing/2014/main" id="{7E8A6937-F361-31DD-18BE-D9C464FC6047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4188900" y="4300971"/>
                <a:ext cx="71640" cy="14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6">
            <p14:nvContentPartPr>
              <p14:cNvPr id="20499" name="잉크 20498">
                <a:extLst>
                  <a:ext uri="{FF2B5EF4-FFF2-40B4-BE49-F238E27FC236}">
                    <a16:creationId xmlns:a16="http://schemas.microsoft.com/office/drawing/2014/main" id="{3D20142C-7D01-016C-0443-79997DBEA669}"/>
                  </a:ext>
                </a:extLst>
              </p14:cNvPr>
              <p14:cNvContentPartPr/>
              <p14:nvPr/>
            </p14:nvContentPartPr>
            <p14:xfrm>
              <a:off x="4382580" y="4256691"/>
              <a:ext cx="25200" cy="232200"/>
            </p14:xfrm>
          </p:contentPart>
        </mc:Choice>
        <mc:Fallback>
          <p:pic>
            <p:nvPicPr>
              <p:cNvPr id="20499" name="잉크 20498">
                <a:extLst>
                  <a:ext uri="{FF2B5EF4-FFF2-40B4-BE49-F238E27FC236}">
                    <a16:creationId xmlns:a16="http://schemas.microsoft.com/office/drawing/2014/main" id="{3D20142C-7D01-016C-0443-79997DBEA669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4373940" y="4247691"/>
                <a:ext cx="42840" cy="24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8">
            <p14:nvContentPartPr>
              <p14:cNvPr id="20500" name="잉크 20499">
                <a:extLst>
                  <a:ext uri="{FF2B5EF4-FFF2-40B4-BE49-F238E27FC236}">
                    <a16:creationId xmlns:a16="http://schemas.microsoft.com/office/drawing/2014/main" id="{CBC88B64-A700-F9D2-AA8D-03B9DA69F04F}"/>
                  </a:ext>
                </a:extLst>
              </p14:cNvPr>
              <p14:cNvContentPartPr/>
              <p14:nvPr/>
            </p14:nvContentPartPr>
            <p14:xfrm>
              <a:off x="4367100" y="4252371"/>
              <a:ext cx="102960" cy="135360"/>
            </p14:xfrm>
          </p:contentPart>
        </mc:Choice>
        <mc:Fallback>
          <p:pic>
            <p:nvPicPr>
              <p:cNvPr id="20500" name="잉크 20499">
                <a:extLst>
                  <a:ext uri="{FF2B5EF4-FFF2-40B4-BE49-F238E27FC236}">
                    <a16:creationId xmlns:a16="http://schemas.microsoft.com/office/drawing/2014/main" id="{CBC88B64-A700-F9D2-AA8D-03B9DA69F04F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4358100" y="4243371"/>
                <a:ext cx="120600" cy="15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0">
            <p14:nvContentPartPr>
              <p14:cNvPr id="20501" name="잉크 20500">
                <a:extLst>
                  <a:ext uri="{FF2B5EF4-FFF2-40B4-BE49-F238E27FC236}">
                    <a16:creationId xmlns:a16="http://schemas.microsoft.com/office/drawing/2014/main" id="{33A7E8A0-646E-3F48-6E97-B624813D40A8}"/>
                  </a:ext>
                </a:extLst>
              </p14:cNvPr>
              <p14:cNvContentPartPr/>
              <p14:nvPr/>
            </p14:nvContentPartPr>
            <p14:xfrm>
              <a:off x="4505700" y="4388091"/>
              <a:ext cx="120960" cy="102600"/>
            </p14:xfrm>
          </p:contentPart>
        </mc:Choice>
        <mc:Fallback>
          <p:pic>
            <p:nvPicPr>
              <p:cNvPr id="20501" name="잉크 20500">
                <a:extLst>
                  <a:ext uri="{FF2B5EF4-FFF2-40B4-BE49-F238E27FC236}">
                    <a16:creationId xmlns:a16="http://schemas.microsoft.com/office/drawing/2014/main" id="{33A7E8A0-646E-3F48-6E97-B624813D40A8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4496700" y="4379091"/>
                <a:ext cx="138600" cy="12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2">
            <p14:nvContentPartPr>
              <p14:cNvPr id="20502" name="잉크 20501">
                <a:extLst>
                  <a:ext uri="{FF2B5EF4-FFF2-40B4-BE49-F238E27FC236}">
                    <a16:creationId xmlns:a16="http://schemas.microsoft.com/office/drawing/2014/main" id="{4A1E7284-4ACA-8423-69FC-C213F925C652}"/>
                  </a:ext>
                </a:extLst>
              </p14:cNvPr>
              <p14:cNvContentPartPr/>
              <p14:nvPr/>
            </p14:nvContentPartPr>
            <p14:xfrm>
              <a:off x="4729620" y="4466571"/>
              <a:ext cx="10800" cy="12960"/>
            </p14:xfrm>
          </p:contentPart>
        </mc:Choice>
        <mc:Fallback>
          <p:pic>
            <p:nvPicPr>
              <p:cNvPr id="20502" name="잉크 20501">
                <a:extLst>
                  <a:ext uri="{FF2B5EF4-FFF2-40B4-BE49-F238E27FC236}">
                    <a16:creationId xmlns:a16="http://schemas.microsoft.com/office/drawing/2014/main" id="{4A1E7284-4ACA-8423-69FC-C213F925C652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4720980" y="4457931"/>
                <a:ext cx="28440" cy="3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4">
            <p14:nvContentPartPr>
              <p14:cNvPr id="20504" name="잉크 20503">
                <a:extLst>
                  <a:ext uri="{FF2B5EF4-FFF2-40B4-BE49-F238E27FC236}">
                    <a16:creationId xmlns:a16="http://schemas.microsoft.com/office/drawing/2014/main" id="{8B2EB143-CFB9-4891-8F99-C7015AEA1482}"/>
                  </a:ext>
                </a:extLst>
              </p14:cNvPr>
              <p14:cNvContentPartPr/>
              <p14:nvPr/>
            </p14:nvContentPartPr>
            <p14:xfrm>
              <a:off x="3421740" y="4140051"/>
              <a:ext cx="13680" cy="64800"/>
            </p14:xfrm>
          </p:contentPart>
        </mc:Choice>
        <mc:Fallback>
          <p:pic>
            <p:nvPicPr>
              <p:cNvPr id="20504" name="잉크 20503">
                <a:extLst>
                  <a:ext uri="{FF2B5EF4-FFF2-40B4-BE49-F238E27FC236}">
                    <a16:creationId xmlns:a16="http://schemas.microsoft.com/office/drawing/2014/main" id="{8B2EB143-CFB9-4891-8F99-C7015AEA1482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3413100" y="4131411"/>
                <a:ext cx="31320" cy="8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6">
            <p14:nvContentPartPr>
              <p14:cNvPr id="20505" name="잉크 20504">
                <a:extLst>
                  <a:ext uri="{FF2B5EF4-FFF2-40B4-BE49-F238E27FC236}">
                    <a16:creationId xmlns:a16="http://schemas.microsoft.com/office/drawing/2014/main" id="{66C796A1-82F5-CECB-6A4E-D67B6D5A212A}"/>
                  </a:ext>
                </a:extLst>
              </p14:cNvPr>
              <p14:cNvContentPartPr/>
              <p14:nvPr/>
            </p14:nvContentPartPr>
            <p14:xfrm>
              <a:off x="3376380" y="4160931"/>
              <a:ext cx="92160" cy="58320"/>
            </p14:xfrm>
          </p:contentPart>
        </mc:Choice>
        <mc:Fallback>
          <p:pic>
            <p:nvPicPr>
              <p:cNvPr id="20505" name="잉크 20504">
                <a:extLst>
                  <a:ext uri="{FF2B5EF4-FFF2-40B4-BE49-F238E27FC236}">
                    <a16:creationId xmlns:a16="http://schemas.microsoft.com/office/drawing/2014/main" id="{66C796A1-82F5-CECB-6A4E-D67B6D5A212A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3367740" y="4152291"/>
                <a:ext cx="109800" cy="7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8">
            <p14:nvContentPartPr>
              <p14:cNvPr id="20506" name="잉크 20505">
                <a:extLst>
                  <a:ext uri="{FF2B5EF4-FFF2-40B4-BE49-F238E27FC236}">
                    <a16:creationId xmlns:a16="http://schemas.microsoft.com/office/drawing/2014/main" id="{657964E7-777B-4817-600F-EFAEF2FBD66A}"/>
                  </a:ext>
                </a:extLst>
              </p14:cNvPr>
              <p14:cNvContentPartPr/>
              <p14:nvPr/>
            </p14:nvContentPartPr>
            <p14:xfrm>
              <a:off x="3167580" y="4009731"/>
              <a:ext cx="136800" cy="118440"/>
            </p14:xfrm>
          </p:contentPart>
        </mc:Choice>
        <mc:Fallback>
          <p:pic>
            <p:nvPicPr>
              <p:cNvPr id="20506" name="잉크 20505">
                <a:extLst>
                  <a:ext uri="{FF2B5EF4-FFF2-40B4-BE49-F238E27FC236}">
                    <a16:creationId xmlns:a16="http://schemas.microsoft.com/office/drawing/2014/main" id="{657964E7-777B-4817-600F-EFAEF2FBD66A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3158580" y="4001091"/>
                <a:ext cx="154440" cy="13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0">
            <p14:nvContentPartPr>
              <p14:cNvPr id="20507" name="잉크 20506">
                <a:extLst>
                  <a:ext uri="{FF2B5EF4-FFF2-40B4-BE49-F238E27FC236}">
                    <a16:creationId xmlns:a16="http://schemas.microsoft.com/office/drawing/2014/main" id="{AC92CF8B-7C18-03CC-0318-E998776F0467}"/>
                  </a:ext>
                </a:extLst>
              </p14:cNvPr>
              <p14:cNvContentPartPr/>
              <p14:nvPr/>
            </p14:nvContentPartPr>
            <p14:xfrm>
              <a:off x="3211860" y="4004331"/>
              <a:ext cx="58680" cy="173520"/>
            </p14:xfrm>
          </p:contentPart>
        </mc:Choice>
        <mc:Fallback>
          <p:pic>
            <p:nvPicPr>
              <p:cNvPr id="20507" name="잉크 20506">
                <a:extLst>
                  <a:ext uri="{FF2B5EF4-FFF2-40B4-BE49-F238E27FC236}">
                    <a16:creationId xmlns:a16="http://schemas.microsoft.com/office/drawing/2014/main" id="{AC92CF8B-7C18-03CC-0318-E998776F0467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3202860" y="3995691"/>
                <a:ext cx="76320" cy="19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2">
            <p14:nvContentPartPr>
              <p14:cNvPr id="20508" name="잉크 20507">
                <a:extLst>
                  <a:ext uri="{FF2B5EF4-FFF2-40B4-BE49-F238E27FC236}">
                    <a16:creationId xmlns:a16="http://schemas.microsoft.com/office/drawing/2014/main" id="{4A1B4A06-A4CD-D5FA-902A-03563E8A63AE}"/>
                  </a:ext>
                </a:extLst>
              </p14:cNvPr>
              <p14:cNvContentPartPr/>
              <p14:nvPr/>
            </p14:nvContentPartPr>
            <p14:xfrm>
              <a:off x="3299340" y="4029171"/>
              <a:ext cx="76320" cy="78480"/>
            </p14:xfrm>
          </p:contentPart>
        </mc:Choice>
        <mc:Fallback>
          <p:pic>
            <p:nvPicPr>
              <p:cNvPr id="20508" name="잉크 20507">
                <a:extLst>
                  <a:ext uri="{FF2B5EF4-FFF2-40B4-BE49-F238E27FC236}">
                    <a16:creationId xmlns:a16="http://schemas.microsoft.com/office/drawing/2014/main" id="{4A1B4A06-A4CD-D5FA-902A-03563E8A63AE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3290700" y="4020531"/>
                <a:ext cx="93960" cy="9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4">
            <p14:nvContentPartPr>
              <p14:cNvPr id="20509" name="잉크 20508">
                <a:extLst>
                  <a:ext uri="{FF2B5EF4-FFF2-40B4-BE49-F238E27FC236}">
                    <a16:creationId xmlns:a16="http://schemas.microsoft.com/office/drawing/2014/main" id="{99AF6996-B624-9B30-CA48-1DA79F59F871}"/>
                  </a:ext>
                </a:extLst>
              </p14:cNvPr>
              <p14:cNvContentPartPr/>
              <p14:nvPr/>
            </p14:nvContentPartPr>
            <p14:xfrm>
              <a:off x="3400860" y="3985971"/>
              <a:ext cx="81360" cy="129960"/>
            </p14:xfrm>
          </p:contentPart>
        </mc:Choice>
        <mc:Fallback>
          <p:pic>
            <p:nvPicPr>
              <p:cNvPr id="20509" name="잉크 20508">
                <a:extLst>
                  <a:ext uri="{FF2B5EF4-FFF2-40B4-BE49-F238E27FC236}">
                    <a16:creationId xmlns:a16="http://schemas.microsoft.com/office/drawing/2014/main" id="{99AF6996-B624-9B30-CA48-1DA79F59F871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3391860" y="3977331"/>
                <a:ext cx="99000" cy="14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6">
            <p14:nvContentPartPr>
              <p14:cNvPr id="20510" name="잉크 20509">
                <a:extLst>
                  <a:ext uri="{FF2B5EF4-FFF2-40B4-BE49-F238E27FC236}">
                    <a16:creationId xmlns:a16="http://schemas.microsoft.com/office/drawing/2014/main" id="{7F218CC7-03C5-B519-287E-B99B81B298D8}"/>
                  </a:ext>
                </a:extLst>
              </p14:cNvPr>
              <p14:cNvContentPartPr/>
              <p14:nvPr/>
            </p14:nvContentPartPr>
            <p14:xfrm>
              <a:off x="3531180" y="3969771"/>
              <a:ext cx="57240" cy="149400"/>
            </p14:xfrm>
          </p:contentPart>
        </mc:Choice>
        <mc:Fallback>
          <p:pic>
            <p:nvPicPr>
              <p:cNvPr id="20510" name="잉크 20509">
                <a:extLst>
                  <a:ext uri="{FF2B5EF4-FFF2-40B4-BE49-F238E27FC236}">
                    <a16:creationId xmlns:a16="http://schemas.microsoft.com/office/drawing/2014/main" id="{7F218CC7-03C5-B519-287E-B99B81B298D8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3522180" y="3960771"/>
                <a:ext cx="74880" cy="16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8">
            <p14:nvContentPartPr>
              <p14:cNvPr id="20511" name="잉크 20510">
                <a:extLst>
                  <a:ext uri="{FF2B5EF4-FFF2-40B4-BE49-F238E27FC236}">
                    <a16:creationId xmlns:a16="http://schemas.microsoft.com/office/drawing/2014/main" id="{A9BE55F5-B7D0-2E21-2737-D3C2116216E8}"/>
                  </a:ext>
                </a:extLst>
              </p14:cNvPr>
              <p14:cNvContentPartPr/>
              <p14:nvPr/>
            </p14:nvContentPartPr>
            <p14:xfrm>
              <a:off x="3647820" y="3957171"/>
              <a:ext cx="45720" cy="154800"/>
            </p14:xfrm>
          </p:contentPart>
        </mc:Choice>
        <mc:Fallback>
          <p:pic>
            <p:nvPicPr>
              <p:cNvPr id="20511" name="잉크 20510">
                <a:extLst>
                  <a:ext uri="{FF2B5EF4-FFF2-40B4-BE49-F238E27FC236}">
                    <a16:creationId xmlns:a16="http://schemas.microsoft.com/office/drawing/2014/main" id="{A9BE55F5-B7D0-2E21-2737-D3C2116216E8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3638820" y="3948531"/>
                <a:ext cx="63360" cy="17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0">
            <p14:nvContentPartPr>
              <p14:cNvPr id="20512" name="잉크 20511">
                <a:extLst>
                  <a:ext uri="{FF2B5EF4-FFF2-40B4-BE49-F238E27FC236}">
                    <a16:creationId xmlns:a16="http://schemas.microsoft.com/office/drawing/2014/main" id="{A49CF4C4-DE93-D9B0-1C06-38B05A0045DD}"/>
                  </a:ext>
                </a:extLst>
              </p14:cNvPr>
              <p14:cNvContentPartPr/>
              <p14:nvPr/>
            </p14:nvContentPartPr>
            <p14:xfrm>
              <a:off x="3717660" y="4020531"/>
              <a:ext cx="53640" cy="46080"/>
            </p14:xfrm>
          </p:contentPart>
        </mc:Choice>
        <mc:Fallback>
          <p:pic>
            <p:nvPicPr>
              <p:cNvPr id="20512" name="잉크 20511">
                <a:extLst>
                  <a:ext uri="{FF2B5EF4-FFF2-40B4-BE49-F238E27FC236}">
                    <a16:creationId xmlns:a16="http://schemas.microsoft.com/office/drawing/2014/main" id="{A49CF4C4-DE93-D9B0-1C06-38B05A0045DD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3709020" y="4011891"/>
                <a:ext cx="71280" cy="6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2">
            <p14:nvContentPartPr>
              <p14:cNvPr id="20513" name="잉크 20512">
                <a:extLst>
                  <a:ext uri="{FF2B5EF4-FFF2-40B4-BE49-F238E27FC236}">
                    <a16:creationId xmlns:a16="http://schemas.microsoft.com/office/drawing/2014/main" id="{B9C50AA9-CDF3-FA43-3053-0F4C5A173942}"/>
                  </a:ext>
                </a:extLst>
              </p14:cNvPr>
              <p14:cNvContentPartPr/>
              <p14:nvPr/>
            </p14:nvContentPartPr>
            <p14:xfrm>
              <a:off x="3736740" y="4002171"/>
              <a:ext cx="140760" cy="133200"/>
            </p14:xfrm>
          </p:contentPart>
        </mc:Choice>
        <mc:Fallback>
          <p:pic>
            <p:nvPicPr>
              <p:cNvPr id="20513" name="잉크 20512">
                <a:extLst>
                  <a:ext uri="{FF2B5EF4-FFF2-40B4-BE49-F238E27FC236}">
                    <a16:creationId xmlns:a16="http://schemas.microsoft.com/office/drawing/2014/main" id="{B9C50AA9-CDF3-FA43-3053-0F4C5A173942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3727740" y="3993531"/>
                <a:ext cx="158400" cy="15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4">
            <p14:nvContentPartPr>
              <p14:cNvPr id="20514" name="잉크 20513">
                <a:extLst>
                  <a:ext uri="{FF2B5EF4-FFF2-40B4-BE49-F238E27FC236}">
                    <a16:creationId xmlns:a16="http://schemas.microsoft.com/office/drawing/2014/main" id="{B332C1A7-ED67-677D-B78D-65DA604FB10A}"/>
                  </a:ext>
                </a:extLst>
              </p14:cNvPr>
              <p14:cNvContentPartPr/>
              <p14:nvPr/>
            </p14:nvContentPartPr>
            <p14:xfrm>
              <a:off x="3825660" y="3969771"/>
              <a:ext cx="43920" cy="135360"/>
            </p14:xfrm>
          </p:contentPart>
        </mc:Choice>
        <mc:Fallback>
          <p:pic>
            <p:nvPicPr>
              <p:cNvPr id="20514" name="잉크 20513">
                <a:extLst>
                  <a:ext uri="{FF2B5EF4-FFF2-40B4-BE49-F238E27FC236}">
                    <a16:creationId xmlns:a16="http://schemas.microsoft.com/office/drawing/2014/main" id="{B332C1A7-ED67-677D-B78D-65DA604FB10A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3816660" y="3960771"/>
                <a:ext cx="61560" cy="15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6">
            <p14:nvContentPartPr>
              <p14:cNvPr id="20515" name="잉크 20514">
                <a:extLst>
                  <a:ext uri="{FF2B5EF4-FFF2-40B4-BE49-F238E27FC236}">
                    <a16:creationId xmlns:a16="http://schemas.microsoft.com/office/drawing/2014/main" id="{1D6DEF33-0857-BB3B-19D1-7AE86BE832A4}"/>
                  </a:ext>
                </a:extLst>
              </p14:cNvPr>
              <p14:cNvContentPartPr/>
              <p14:nvPr/>
            </p14:nvContentPartPr>
            <p14:xfrm>
              <a:off x="3883620" y="4029531"/>
              <a:ext cx="68400" cy="74880"/>
            </p14:xfrm>
          </p:contentPart>
        </mc:Choice>
        <mc:Fallback>
          <p:pic>
            <p:nvPicPr>
              <p:cNvPr id="20515" name="잉크 20514">
                <a:extLst>
                  <a:ext uri="{FF2B5EF4-FFF2-40B4-BE49-F238E27FC236}">
                    <a16:creationId xmlns:a16="http://schemas.microsoft.com/office/drawing/2014/main" id="{1D6DEF33-0857-BB3B-19D1-7AE86BE832A4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3874620" y="4020891"/>
                <a:ext cx="86040" cy="9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8">
            <p14:nvContentPartPr>
              <p14:cNvPr id="20516" name="잉크 20515">
                <a:extLst>
                  <a:ext uri="{FF2B5EF4-FFF2-40B4-BE49-F238E27FC236}">
                    <a16:creationId xmlns:a16="http://schemas.microsoft.com/office/drawing/2014/main" id="{0067A7A3-3466-F92B-BC9A-4A34BD7C8DBA}"/>
                  </a:ext>
                </a:extLst>
              </p14:cNvPr>
              <p14:cNvContentPartPr/>
              <p14:nvPr/>
            </p14:nvContentPartPr>
            <p14:xfrm>
              <a:off x="3973260" y="3976971"/>
              <a:ext cx="84240" cy="164880"/>
            </p14:xfrm>
          </p:contentPart>
        </mc:Choice>
        <mc:Fallback>
          <p:pic>
            <p:nvPicPr>
              <p:cNvPr id="20516" name="잉크 20515">
                <a:extLst>
                  <a:ext uri="{FF2B5EF4-FFF2-40B4-BE49-F238E27FC236}">
                    <a16:creationId xmlns:a16="http://schemas.microsoft.com/office/drawing/2014/main" id="{0067A7A3-3466-F92B-BC9A-4A34BD7C8DBA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3964260" y="3967971"/>
                <a:ext cx="101880" cy="18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0">
            <p14:nvContentPartPr>
              <p14:cNvPr id="20517" name="잉크 20516">
                <a:extLst>
                  <a:ext uri="{FF2B5EF4-FFF2-40B4-BE49-F238E27FC236}">
                    <a16:creationId xmlns:a16="http://schemas.microsoft.com/office/drawing/2014/main" id="{8221E49F-3431-64AD-3327-92CF335A3CFC}"/>
                  </a:ext>
                </a:extLst>
              </p14:cNvPr>
              <p14:cNvContentPartPr/>
              <p14:nvPr/>
            </p14:nvContentPartPr>
            <p14:xfrm>
              <a:off x="4047780" y="4028811"/>
              <a:ext cx="90000" cy="73800"/>
            </p14:xfrm>
          </p:contentPart>
        </mc:Choice>
        <mc:Fallback>
          <p:pic>
            <p:nvPicPr>
              <p:cNvPr id="20517" name="잉크 20516">
                <a:extLst>
                  <a:ext uri="{FF2B5EF4-FFF2-40B4-BE49-F238E27FC236}">
                    <a16:creationId xmlns:a16="http://schemas.microsoft.com/office/drawing/2014/main" id="{8221E49F-3431-64AD-3327-92CF335A3CFC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4038780" y="4020171"/>
                <a:ext cx="107640" cy="9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2">
            <p14:nvContentPartPr>
              <p14:cNvPr id="20518" name="잉크 20517">
                <a:extLst>
                  <a:ext uri="{FF2B5EF4-FFF2-40B4-BE49-F238E27FC236}">
                    <a16:creationId xmlns:a16="http://schemas.microsoft.com/office/drawing/2014/main" id="{DED766B2-8901-A145-525C-0744ED71B628}"/>
                  </a:ext>
                </a:extLst>
              </p14:cNvPr>
              <p14:cNvContentPartPr/>
              <p14:nvPr/>
            </p14:nvContentPartPr>
            <p14:xfrm>
              <a:off x="4135980" y="4037091"/>
              <a:ext cx="61560" cy="64800"/>
            </p14:xfrm>
          </p:contentPart>
        </mc:Choice>
        <mc:Fallback>
          <p:pic>
            <p:nvPicPr>
              <p:cNvPr id="20518" name="잉크 20517">
                <a:extLst>
                  <a:ext uri="{FF2B5EF4-FFF2-40B4-BE49-F238E27FC236}">
                    <a16:creationId xmlns:a16="http://schemas.microsoft.com/office/drawing/2014/main" id="{DED766B2-8901-A145-525C-0744ED71B628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4127340" y="4028451"/>
                <a:ext cx="79200" cy="8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4">
            <p14:nvContentPartPr>
              <p14:cNvPr id="20519" name="잉크 20518">
                <a:extLst>
                  <a:ext uri="{FF2B5EF4-FFF2-40B4-BE49-F238E27FC236}">
                    <a16:creationId xmlns:a16="http://schemas.microsoft.com/office/drawing/2014/main" id="{376A7901-0BC1-1B28-F25C-FE73EAB35630}"/>
                  </a:ext>
                </a:extLst>
              </p14:cNvPr>
              <p14:cNvContentPartPr/>
              <p14:nvPr/>
            </p14:nvContentPartPr>
            <p14:xfrm>
              <a:off x="4200780" y="3983091"/>
              <a:ext cx="32040" cy="161280"/>
            </p14:xfrm>
          </p:contentPart>
        </mc:Choice>
        <mc:Fallback>
          <p:pic>
            <p:nvPicPr>
              <p:cNvPr id="20519" name="잉크 20518">
                <a:extLst>
                  <a:ext uri="{FF2B5EF4-FFF2-40B4-BE49-F238E27FC236}">
                    <a16:creationId xmlns:a16="http://schemas.microsoft.com/office/drawing/2014/main" id="{376A7901-0BC1-1B28-F25C-FE73EAB35630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4191780" y="3974451"/>
                <a:ext cx="49680" cy="17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6">
            <p14:nvContentPartPr>
              <p14:cNvPr id="20528" name="잉크 20527">
                <a:extLst>
                  <a:ext uri="{FF2B5EF4-FFF2-40B4-BE49-F238E27FC236}">
                    <a16:creationId xmlns:a16="http://schemas.microsoft.com/office/drawing/2014/main" id="{4248D429-7D47-616C-FABF-C7AF18D91425}"/>
                  </a:ext>
                </a:extLst>
              </p14:cNvPr>
              <p14:cNvContentPartPr/>
              <p14:nvPr/>
            </p14:nvContentPartPr>
            <p14:xfrm>
              <a:off x="3517860" y="4727571"/>
              <a:ext cx="62280" cy="114840"/>
            </p14:xfrm>
          </p:contentPart>
        </mc:Choice>
        <mc:Fallback>
          <p:pic>
            <p:nvPicPr>
              <p:cNvPr id="20528" name="잉크 20527">
                <a:extLst>
                  <a:ext uri="{FF2B5EF4-FFF2-40B4-BE49-F238E27FC236}">
                    <a16:creationId xmlns:a16="http://schemas.microsoft.com/office/drawing/2014/main" id="{4248D429-7D47-616C-FABF-C7AF18D91425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3509220" y="4718931"/>
                <a:ext cx="79920" cy="13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8">
            <p14:nvContentPartPr>
              <p14:cNvPr id="20529" name="잉크 20528">
                <a:extLst>
                  <a:ext uri="{FF2B5EF4-FFF2-40B4-BE49-F238E27FC236}">
                    <a16:creationId xmlns:a16="http://schemas.microsoft.com/office/drawing/2014/main" id="{A2F1B849-D189-827F-3257-59B14BE599AC}"/>
                  </a:ext>
                </a:extLst>
              </p14:cNvPr>
              <p14:cNvContentPartPr/>
              <p14:nvPr/>
            </p14:nvContentPartPr>
            <p14:xfrm>
              <a:off x="3607140" y="4740531"/>
              <a:ext cx="186840" cy="104040"/>
            </p14:xfrm>
          </p:contentPart>
        </mc:Choice>
        <mc:Fallback>
          <p:pic>
            <p:nvPicPr>
              <p:cNvPr id="20529" name="잉크 20528">
                <a:extLst>
                  <a:ext uri="{FF2B5EF4-FFF2-40B4-BE49-F238E27FC236}">
                    <a16:creationId xmlns:a16="http://schemas.microsoft.com/office/drawing/2014/main" id="{A2F1B849-D189-827F-3257-59B14BE599AC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3598140" y="4731891"/>
                <a:ext cx="204480" cy="12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0">
            <p14:nvContentPartPr>
              <p14:cNvPr id="20530" name="잉크 20529">
                <a:extLst>
                  <a:ext uri="{FF2B5EF4-FFF2-40B4-BE49-F238E27FC236}">
                    <a16:creationId xmlns:a16="http://schemas.microsoft.com/office/drawing/2014/main" id="{8ACF07CE-6B54-1B67-62A1-7090F40EBC26}"/>
                  </a:ext>
                </a:extLst>
              </p14:cNvPr>
              <p14:cNvContentPartPr/>
              <p14:nvPr/>
            </p14:nvContentPartPr>
            <p14:xfrm>
              <a:off x="3836820" y="4686891"/>
              <a:ext cx="95760" cy="122040"/>
            </p14:xfrm>
          </p:contentPart>
        </mc:Choice>
        <mc:Fallback>
          <p:pic>
            <p:nvPicPr>
              <p:cNvPr id="20530" name="잉크 20529">
                <a:extLst>
                  <a:ext uri="{FF2B5EF4-FFF2-40B4-BE49-F238E27FC236}">
                    <a16:creationId xmlns:a16="http://schemas.microsoft.com/office/drawing/2014/main" id="{8ACF07CE-6B54-1B67-62A1-7090F40EBC26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3827820" y="4678251"/>
                <a:ext cx="113400" cy="13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2">
            <p14:nvContentPartPr>
              <p14:cNvPr id="20531" name="잉크 20530">
                <a:extLst>
                  <a:ext uri="{FF2B5EF4-FFF2-40B4-BE49-F238E27FC236}">
                    <a16:creationId xmlns:a16="http://schemas.microsoft.com/office/drawing/2014/main" id="{A7B14381-953D-CCF1-C432-F6186B3E5865}"/>
                  </a:ext>
                </a:extLst>
              </p14:cNvPr>
              <p14:cNvContentPartPr/>
              <p14:nvPr/>
            </p14:nvContentPartPr>
            <p14:xfrm>
              <a:off x="3937980" y="4703451"/>
              <a:ext cx="26640" cy="139680"/>
            </p14:xfrm>
          </p:contentPart>
        </mc:Choice>
        <mc:Fallback>
          <p:pic>
            <p:nvPicPr>
              <p:cNvPr id="20531" name="잉크 20530">
                <a:extLst>
                  <a:ext uri="{FF2B5EF4-FFF2-40B4-BE49-F238E27FC236}">
                    <a16:creationId xmlns:a16="http://schemas.microsoft.com/office/drawing/2014/main" id="{A7B14381-953D-CCF1-C432-F6186B3E5865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3929340" y="4694811"/>
                <a:ext cx="44280" cy="15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4">
            <p14:nvContentPartPr>
              <p14:cNvPr id="20532" name="잉크 20531">
                <a:extLst>
                  <a:ext uri="{FF2B5EF4-FFF2-40B4-BE49-F238E27FC236}">
                    <a16:creationId xmlns:a16="http://schemas.microsoft.com/office/drawing/2014/main" id="{91C137D2-F6A5-8F8A-ABF5-3436F95B3A00}"/>
                  </a:ext>
                </a:extLst>
              </p14:cNvPr>
              <p14:cNvContentPartPr/>
              <p14:nvPr/>
            </p14:nvContentPartPr>
            <p14:xfrm>
              <a:off x="4004580" y="4703811"/>
              <a:ext cx="114120" cy="97920"/>
            </p14:xfrm>
          </p:contentPart>
        </mc:Choice>
        <mc:Fallback>
          <p:pic>
            <p:nvPicPr>
              <p:cNvPr id="20532" name="잉크 20531">
                <a:extLst>
                  <a:ext uri="{FF2B5EF4-FFF2-40B4-BE49-F238E27FC236}">
                    <a16:creationId xmlns:a16="http://schemas.microsoft.com/office/drawing/2014/main" id="{91C137D2-F6A5-8F8A-ABF5-3436F95B3A00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3995580" y="4695171"/>
                <a:ext cx="131760" cy="11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6">
            <p14:nvContentPartPr>
              <p14:cNvPr id="20533" name="잉크 20532">
                <a:extLst>
                  <a:ext uri="{FF2B5EF4-FFF2-40B4-BE49-F238E27FC236}">
                    <a16:creationId xmlns:a16="http://schemas.microsoft.com/office/drawing/2014/main" id="{4D1D191F-B40B-6C55-3C0E-6AB8892518D6}"/>
                  </a:ext>
                </a:extLst>
              </p14:cNvPr>
              <p14:cNvContentPartPr/>
              <p14:nvPr/>
            </p14:nvContentPartPr>
            <p14:xfrm>
              <a:off x="4099620" y="4667451"/>
              <a:ext cx="73800" cy="62280"/>
            </p14:xfrm>
          </p:contentPart>
        </mc:Choice>
        <mc:Fallback>
          <p:pic>
            <p:nvPicPr>
              <p:cNvPr id="20533" name="잉크 20532">
                <a:extLst>
                  <a:ext uri="{FF2B5EF4-FFF2-40B4-BE49-F238E27FC236}">
                    <a16:creationId xmlns:a16="http://schemas.microsoft.com/office/drawing/2014/main" id="{4D1D191F-B40B-6C55-3C0E-6AB8892518D6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4090620" y="4658811"/>
                <a:ext cx="91440" cy="7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8">
            <p14:nvContentPartPr>
              <p14:cNvPr id="20534" name="잉크 20533">
                <a:extLst>
                  <a:ext uri="{FF2B5EF4-FFF2-40B4-BE49-F238E27FC236}">
                    <a16:creationId xmlns:a16="http://schemas.microsoft.com/office/drawing/2014/main" id="{9F05B073-6DED-1535-EC93-74CE389BF554}"/>
                  </a:ext>
                </a:extLst>
              </p14:cNvPr>
              <p14:cNvContentPartPr/>
              <p14:nvPr/>
            </p14:nvContentPartPr>
            <p14:xfrm>
              <a:off x="4119060" y="4675371"/>
              <a:ext cx="75600" cy="180720"/>
            </p14:xfrm>
          </p:contentPart>
        </mc:Choice>
        <mc:Fallback>
          <p:pic>
            <p:nvPicPr>
              <p:cNvPr id="20534" name="잉크 20533">
                <a:extLst>
                  <a:ext uri="{FF2B5EF4-FFF2-40B4-BE49-F238E27FC236}">
                    <a16:creationId xmlns:a16="http://schemas.microsoft.com/office/drawing/2014/main" id="{9F05B073-6DED-1535-EC93-74CE389BF554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4110060" y="4666731"/>
                <a:ext cx="93240" cy="19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0">
            <p14:nvContentPartPr>
              <p14:cNvPr id="20536" name="잉크 20535">
                <a:extLst>
                  <a:ext uri="{FF2B5EF4-FFF2-40B4-BE49-F238E27FC236}">
                    <a16:creationId xmlns:a16="http://schemas.microsoft.com/office/drawing/2014/main" id="{93D7ABBF-9925-A457-A7B1-C3B59D1DBE1E}"/>
                  </a:ext>
                </a:extLst>
              </p14:cNvPr>
              <p14:cNvContentPartPr/>
              <p14:nvPr/>
            </p14:nvContentPartPr>
            <p14:xfrm>
              <a:off x="4297260" y="4652331"/>
              <a:ext cx="84600" cy="111240"/>
            </p14:xfrm>
          </p:contentPart>
        </mc:Choice>
        <mc:Fallback>
          <p:pic>
            <p:nvPicPr>
              <p:cNvPr id="20536" name="잉크 20535">
                <a:extLst>
                  <a:ext uri="{FF2B5EF4-FFF2-40B4-BE49-F238E27FC236}">
                    <a16:creationId xmlns:a16="http://schemas.microsoft.com/office/drawing/2014/main" id="{93D7ABBF-9925-A457-A7B1-C3B59D1DBE1E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4288620" y="4643691"/>
                <a:ext cx="102240" cy="12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2">
            <p14:nvContentPartPr>
              <p14:cNvPr id="20537" name="잉크 20536">
                <a:extLst>
                  <a:ext uri="{FF2B5EF4-FFF2-40B4-BE49-F238E27FC236}">
                    <a16:creationId xmlns:a16="http://schemas.microsoft.com/office/drawing/2014/main" id="{8C1A8A60-B61A-13AE-3402-47D1F9BE4B35}"/>
                  </a:ext>
                </a:extLst>
              </p14:cNvPr>
              <p14:cNvContentPartPr/>
              <p14:nvPr/>
            </p14:nvContentPartPr>
            <p14:xfrm>
              <a:off x="4387980" y="4677891"/>
              <a:ext cx="64080" cy="96480"/>
            </p14:xfrm>
          </p:contentPart>
        </mc:Choice>
        <mc:Fallback>
          <p:pic>
            <p:nvPicPr>
              <p:cNvPr id="20537" name="잉크 20536">
                <a:extLst>
                  <a:ext uri="{FF2B5EF4-FFF2-40B4-BE49-F238E27FC236}">
                    <a16:creationId xmlns:a16="http://schemas.microsoft.com/office/drawing/2014/main" id="{8C1A8A60-B61A-13AE-3402-47D1F9BE4B35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4379340" y="4668891"/>
                <a:ext cx="81720" cy="11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4">
            <p14:nvContentPartPr>
              <p14:cNvPr id="20538" name="잉크 20537">
                <a:extLst>
                  <a:ext uri="{FF2B5EF4-FFF2-40B4-BE49-F238E27FC236}">
                    <a16:creationId xmlns:a16="http://schemas.microsoft.com/office/drawing/2014/main" id="{6537EA97-6B8A-131A-A9F8-DBCF36B668B5}"/>
                  </a:ext>
                </a:extLst>
              </p14:cNvPr>
              <p14:cNvContentPartPr/>
              <p14:nvPr/>
            </p14:nvContentPartPr>
            <p14:xfrm>
              <a:off x="4361340" y="4782651"/>
              <a:ext cx="79200" cy="53640"/>
            </p14:xfrm>
          </p:contentPart>
        </mc:Choice>
        <mc:Fallback>
          <p:pic>
            <p:nvPicPr>
              <p:cNvPr id="20538" name="잉크 20537">
                <a:extLst>
                  <a:ext uri="{FF2B5EF4-FFF2-40B4-BE49-F238E27FC236}">
                    <a16:creationId xmlns:a16="http://schemas.microsoft.com/office/drawing/2014/main" id="{6537EA97-6B8A-131A-A9F8-DBCF36B668B5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4352340" y="4774011"/>
                <a:ext cx="96840" cy="7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6">
            <p14:nvContentPartPr>
              <p14:cNvPr id="20539" name="잉크 20538">
                <a:extLst>
                  <a:ext uri="{FF2B5EF4-FFF2-40B4-BE49-F238E27FC236}">
                    <a16:creationId xmlns:a16="http://schemas.microsoft.com/office/drawing/2014/main" id="{FA2048F0-A5F2-EB61-39FA-4834580A2C75}"/>
                  </a:ext>
                </a:extLst>
              </p14:cNvPr>
              <p14:cNvContentPartPr/>
              <p14:nvPr/>
            </p14:nvContentPartPr>
            <p14:xfrm>
              <a:off x="4425780" y="4703451"/>
              <a:ext cx="56520" cy="123840"/>
            </p14:xfrm>
          </p:contentPart>
        </mc:Choice>
        <mc:Fallback>
          <p:pic>
            <p:nvPicPr>
              <p:cNvPr id="20539" name="잉크 20538">
                <a:extLst>
                  <a:ext uri="{FF2B5EF4-FFF2-40B4-BE49-F238E27FC236}">
                    <a16:creationId xmlns:a16="http://schemas.microsoft.com/office/drawing/2014/main" id="{FA2048F0-A5F2-EB61-39FA-4834580A2C75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4417140" y="4694811"/>
                <a:ext cx="74160" cy="14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8">
            <p14:nvContentPartPr>
              <p14:cNvPr id="20540" name="잉크 20539">
                <a:extLst>
                  <a:ext uri="{FF2B5EF4-FFF2-40B4-BE49-F238E27FC236}">
                    <a16:creationId xmlns:a16="http://schemas.microsoft.com/office/drawing/2014/main" id="{A1A75596-D2A8-6285-465B-53E592A6A97A}"/>
                  </a:ext>
                </a:extLst>
              </p14:cNvPr>
              <p14:cNvContentPartPr/>
              <p14:nvPr/>
            </p14:nvContentPartPr>
            <p14:xfrm>
              <a:off x="4495980" y="4722891"/>
              <a:ext cx="11160" cy="137520"/>
            </p14:xfrm>
          </p:contentPart>
        </mc:Choice>
        <mc:Fallback>
          <p:pic>
            <p:nvPicPr>
              <p:cNvPr id="20540" name="잉크 20539">
                <a:extLst>
                  <a:ext uri="{FF2B5EF4-FFF2-40B4-BE49-F238E27FC236}">
                    <a16:creationId xmlns:a16="http://schemas.microsoft.com/office/drawing/2014/main" id="{A1A75596-D2A8-6285-465B-53E592A6A97A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4487340" y="4713891"/>
                <a:ext cx="28800" cy="15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0">
            <p14:nvContentPartPr>
              <p14:cNvPr id="20541" name="잉크 20540">
                <a:extLst>
                  <a:ext uri="{FF2B5EF4-FFF2-40B4-BE49-F238E27FC236}">
                    <a16:creationId xmlns:a16="http://schemas.microsoft.com/office/drawing/2014/main" id="{A13CF6DE-21D1-83DD-53D1-5D0D7F5583CF}"/>
                  </a:ext>
                </a:extLst>
              </p14:cNvPr>
              <p14:cNvContentPartPr/>
              <p14:nvPr/>
            </p14:nvContentPartPr>
            <p14:xfrm>
              <a:off x="4576620" y="4678251"/>
              <a:ext cx="79920" cy="174600"/>
            </p14:xfrm>
          </p:contentPart>
        </mc:Choice>
        <mc:Fallback>
          <p:pic>
            <p:nvPicPr>
              <p:cNvPr id="20541" name="잉크 20540">
                <a:extLst>
                  <a:ext uri="{FF2B5EF4-FFF2-40B4-BE49-F238E27FC236}">
                    <a16:creationId xmlns:a16="http://schemas.microsoft.com/office/drawing/2014/main" id="{A13CF6DE-21D1-83DD-53D1-5D0D7F5583CF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4567620" y="4669251"/>
                <a:ext cx="97560" cy="19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2">
            <p14:nvContentPartPr>
              <p14:cNvPr id="20542" name="잉크 20541">
                <a:extLst>
                  <a:ext uri="{FF2B5EF4-FFF2-40B4-BE49-F238E27FC236}">
                    <a16:creationId xmlns:a16="http://schemas.microsoft.com/office/drawing/2014/main" id="{A5F63C6D-0B5F-4B8C-BFF5-3F2DCF3E9B29}"/>
                  </a:ext>
                </a:extLst>
              </p14:cNvPr>
              <p14:cNvContentPartPr/>
              <p14:nvPr/>
            </p14:nvContentPartPr>
            <p14:xfrm>
              <a:off x="4678140" y="4685451"/>
              <a:ext cx="15480" cy="141120"/>
            </p14:xfrm>
          </p:contentPart>
        </mc:Choice>
        <mc:Fallback>
          <p:pic>
            <p:nvPicPr>
              <p:cNvPr id="20542" name="잉크 20541">
                <a:extLst>
                  <a:ext uri="{FF2B5EF4-FFF2-40B4-BE49-F238E27FC236}">
                    <a16:creationId xmlns:a16="http://schemas.microsoft.com/office/drawing/2014/main" id="{A5F63C6D-0B5F-4B8C-BFF5-3F2DCF3E9B29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4669500" y="4676811"/>
                <a:ext cx="33120" cy="15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4">
            <p14:nvContentPartPr>
              <p14:cNvPr id="20543" name="잉크 20542">
                <a:extLst>
                  <a:ext uri="{FF2B5EF4-FFF2-40B4-BE49-F238E27FC236}">
                    <a16:creationId xmlns:a16="http://schemas.microsoft.com/office/drawing/2014/main" id="{94878CC3-805C-B402-3A08-5CBD71DAC247}"/>
                  </a:ext>
                </a:extLst>
              </p14:cNvPr>
              <p14:cNvContentPartPr/>
              <p14:nvPr/>
            </p14:nvContentPartPr>
            <p14:xfrm>
              <a:off x="4717380" y="4740891"/>
              <a:ext cx="30600" cy="78840"/>
            </p14:xfrm>
          </p:contentPart>
        </mc:Choice>
        <mc:Fallback>
          <p:pic>
            <p:nvPicPr>
              <p:cNvPr id="20543" name="잉크 20542">
                <a:extLst>
                  <a:ext uri="{FF2B5EF4-FFF2-40B4-BE49-F238E27FC236}">
                    <a16:creationId xmlns:a16="http://schemas.microsoft.com/office/drawing/2014/main" id="{94878CC3-805C-B402-3A08-5CBD71DAC247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4708380" y="4731891"/>
                <a:ext cx="48240" cy="9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6">
            <p14:nvContentPartPr>
              <p14:cNvPr id="20544" name="잉크 20543">
                <a:extLst>
                  <a:ext uri="{FF2B5EF4-FFF2-40B4-BE49-F238E27FC236}">
                    <a16:creationId xmlns:a16="http://schemas.microsoft.com/office/drawing/2014/main" id="{AE1EF015-BC39-8985-0329-68CF12B4FD88}"/>
                  </a:ext>
                </a:extLst>
              </p14:cNvPr>
              <p14:cNvContentPartPr/>
              <p14:nvPr/>
            </p14:nvContentPartPr>
            <p14:xfrm>
              <a:off x="4777140" y="4681491"/>
              <a:ext cx="79560" cy="133200"/>
            </p14:xfrm>
          </p:contentPart>
        </mc:Choice>
        <mc:Fallback>
          <p:pic>
            <p:nvPicPr>
              <p:cNvPr id="20544" name="잉크 20543">
                <a:extLst>
                  <a:ext uri="{FF2B5EF4-FFF2-40B4-BE49-F238E27FC236}">
                    <a16:creationId xmlns:a16="http://schemas.microsoft.com/office/drawing/2014/main" id="{AE1EF015-BC39-8985-0329-68CF12B4FD88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4768140" y="4672851"/>
                <a:ext cx="97200" cy="15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8">
            <p14:nvContentPartPr>
              <p14:cNvPr id="20545" name="잉크 20544">
                <a:extLst>
                  <a:ext uri="{FF2B5EF4-FFF2-40B4-BE49-F238E27FC236}">
                    <a16:creationId xmlns:a16="http://schemas.microsoft.com/office/drawing/2014/main" id="{7E2A7DAF-5888-4D29-857D-3F56A35A6616}"/>
                  </a:ext>
                </a:extLst>
              </p14:cNvPr>
              <p14:cNvContentPartPr/>
              <p14:nvPr/>
            </p14:nvContentPartPr>
            <p14:xfrm>
              <a:off x="4846260" y="4731531"/>
              <a:ext cx="191520" cy="92880"/>
            </p14:xfrm>
          </p:contentPart>
        </mc:Choice>
        <mc:Fallback>
          <p:pic>
            <p:nvPicPr>
              <p:cNvPr id="20545" name="잉크 20544">
                <a:extLst>
                  <a:ext uri="{FF2B5EF4-FFF2-40B4-BE49-F238E27FC236}">
                    <a16:creationId xmlns:a16="http://schemas.microsoft.com/office/drawing/2014/main" id="{7E2A7DAF-5888-4D29-857D-3F56A35A6616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4837620" y="4722531"/>
                <a:ext cx="209160" cy="11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0">
            <p14:nvContentPartPr>
              <p14:cNvPr id="20547" name="잉크 20546">
                <a:extLst>
                  <a:ext uri="{FF2B5EF4-FFF2-40B4-BE49-F238E27FC236}">
                    <a16:creationId xmlns:a16="http://schemas.microsoft.com/office/drawing/2014/main" id="{B54C1E34-EA31-CB7B-52E2-F2A5FEDBE0B5}"/>
                  </a:ext>
                </a:extLst>
              </p14:cNvPr>
              <p14:cNvContentPartPr/>
              <p14:nvPr/>
            </p14:nvContentPartPr>
            <p14:xfrm>
              <a:off x="3365580" y="4362891"/>
              <a:ext cx="99000" cy="43920"/>
            </p14:xfrm>
          </p:contentPart>
        </mc:Choice>
        <mc:Fallback>
          <p:pic>
            <p:nvPicPr>
              <p:cNvPr id="20547" name="잉크 20546">
                <a:extLst>
                  <a:ext uri="{FF2B5EF4-FFF2-40B4-BE49-F238E27FC236}">
                    <a16:creationId xmlns:a16="http://schemas.microsoft.com/office/drawing/2014/main" id="{B54C1E34-EA31-CB7B-52E2-F2A5FEDBE0B5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3356940" y="4353891"/>
                <a:ext cx="116640" cy="6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2">
            <p14:nvContentPartPr>
              <p14:cNvPr id="20548" name="잉크 20547">
                <a:extLst>
                  <a:ext uri="{FF2B5EF4-FFF2-40B4-BE49-F238E27FC236}">
                    <a16:creationId xmlns:a16="http://schemas.microsoft.com/office/drawing/2014/main" id="{707344EC-B894-217F-EA73-23B507579EE3}"/>
                  </a:ext>
                </a:extLst>
              </p14:cNvPr>
              <p14:cNvContentPartPr/>
              <p14:nvPr/>
            </p14:nvContentPartPr>
            <p14:xfrm>
              <a:off x="3391140" y="4401411"/>
              <a:ext cx="12960" cy="13680"/>
            </p14:xfrm>
          </p:contentPart>
        </mc:Choice>
        <mc:Fallback>
          <p:pic>
            <p:nvPicPr>
              <p:cNvPr id="20548" name="잉크 20547">
                <a:extLst>
                  <a:ext uri="{FF2B5EF4-FFF2-40B4-BE49-F238E27FC236}">
                    <a16:creationId xmlns:a16="http://schemas.microsoft.com/office/drawing/2014/main" id="{707344EC-B894-217F-EA73-23B507579EE3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3382500" y="4392411"/>
                <a:ext cx="30600" cy="3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4">
            <p14:nvContentPartPr>
              <p14:cNvPr id="20549" name="잉크 20548">
                <a:extLst>
                  <a:ext uri="{FF2B5EF4-FFF2-40B4-BE49-F238E27FC236}">
                    <a16:creationId xmlns:a16="http://schemas.microsoft.com/office/drawing/2014/main" id="{A48E8A14-2DCD-53B6-2CE6-4B9F1E7BAA71}"/>
                  </a:ext>
                </a:extLst>
              </p14:cNvPr>
              <p14:cNvContentPartPr/>
              <p14:nvPr/>
            </p14:nvContentPartPr>
            <p14:xfrm>
              <a:off x="3365580" y="4331571"/>
              <a:ext cx="78840" cy="117000"/>
            </p14:xfrm>
          </p:contentPart>
        </mc:Choice>
        <mc:Fallback>
          <p:pic>
            <p:nvPicPr>
              <p:cNvPr id="20549" name="잉크 20548">
                <a:extLst>
                  <a:ext uri="{FF2B5EF4-FFF2-40B4-BE49-F238E27FC236}">
                    <a16:creationId xmlns:a16="http://schemas.microsoft.com/office/drawing/2014/main" id="{A48E8A14-2DCD-53B6-2CE6-4B9F1E7BAA71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3356580" y="4322931"/>
                <a:ext cx="96480" cy="13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6">
            <p14:nvContentPartPr>
              <p14:cNvPr id="20550" name="잉크 20549">
                <a:extLst>
                  <a:ext uri="{FF2B5EF4-FFF2-40B4-BE49-F238E27FC236}">
                    <a16:creationId xmlns:a16="http://schemas.microsoft.com/office/drawing/2014/main" id="{5F9672A9-FE04-DC1D-6779-69CC4F4D1BBC}"/>
                  </a:ext>
                </a:extLst>
              </p14:cNvPr>
              <p14:cNvContentPartPr/>
              <p14:nvPr/>
            </p14:nvContentPartPr>
            <p14:xfrm>
              <a:off x="3444420" y="4371891"/>
              <a:ext cx="86760" cy="9360"/>
            </p14:xfrm>
          </p:contentPart>
        </mc:Choice>
        <mc:Fallback>
          <p:pic>
            <p:nvPicPr>
              <p:cNvPr id="20550" name="잉크 20549">
                <a:extLst>
                  <a:ext uri="{FF2B5EF4-FFF2-40B4-BE49-F238E27FC236}">
                    <a16:creationId xmlns:a16="http://schemas.microsoft.com/office/drawing/2014/main" id="{5F9672A9-FE04-DC1D-6779-69CC4F4D1BBC}"/>
                  </a:ext>
                </a:extLst>
              </p:cNvPr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3435780" y="4362891"/>
                <a:ext cx="104400" cy="2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8">
            <p14:nvContentPartPr>
              <p14:cNvPr id="20551" name="잉크 20550">
                <a:extLst>
                  <a:ext uri="{FF2B5EF4-FFF2-40B4-BE49-F238E27FC236}">
                    <a16:creationId xmlns:a16="http://schemas.microsoft.com/office/drawing/2014/main" id="{C4BFC074-2509-560E-253F-3B20AC7270A4}"/>
                  </a:ext>
                </a:extLst>
              </p14:cNvPr>
              <p14:cNvContentPartPr/>
              <p14:nvPr/>
            </p14:nvContentPartPr>
            <p14:xfrm>
              <a:off x="3508140" y="4335531"/>
              <a:ext cx="22320" cy="131400"/>
            </p14:xfrm>
          </p:contentPart>
        </mc:Choice>
        <mc:Fallback>
          <p:pic>
            <p:nvPicPr>
              <p:cNvPr id="20551" name="잉크 20550">
                <a:extLst>
                  <a:ext uri="{FF2B5EF4-FFF2-40B4-BE49-F238E27FC236}">
                    <a16:creationId xmlns:a16="http://schemas.microsoft.com/office/drawing/2014/main" id="{C4BFC074-2509-560E-253F-3B20AC7270A4}"/>
                  </a:ext>
                </a:extLst>
              </p:cNvPr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3499140" y="4326891"/>
                <a:ext cx="39960" cy="14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0">
            <p14:nvContentPartPr>
              <p14:cNvPr id="20552" name="잉크 20551">
                <a:extLst>
                  <a:ext uri="{FF2B5EF4-FFF2-40B4-BE49-F238E27FC236}">
                    <a16:creationId xmlns:a16="http://schemas.microsoft.com/office/drawing/2014/main" id="{D56A0EDD-C551-3D86-B7A1-DC09C27AF8FD}"/>
                  </a:ext>
                </a:extLst>
              </p14:cNvPr>
              <p14:cNvContentPartPr/>
              <p14:nvPr/>
            </p14:nvContentPartPr>
            <p14:xfrm>
              <a:off x="3558540" y="4337331"/>
              <a:ext cx="71280" cy="87480"/>
            </p14:xfrm>
          </p:contentPart>
        </mc:Choice>
        <mc:Fallback>
          <p:pic>
            <p:nvPicPr>
              <p:cNvPr id="20552" name="잉크 20551">
                <a:extLst>
                  <a:ext uri="{FF2B5EF4-FFF2-40B4-BE49-F238E27FC236}">
                    <a16:creationId xmlns:a16="http://schemas.microsoft.com/office/drawing/2014/main" id="{D56A0EDD-C551-3D86-B7A1-DC09C27AF8FD}"/>
                  </a:ext>
                </a:extLst>
              </p:cNvPr>
              <p:cNvPicPr/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3549540" y="4328691"/>
                <a:ext cx="88920" cy="10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2">
            <p14:nvContentPartPr>
              <p14:cNvPr id="20553" name="잉크 20552">
                <a:extLst>
                  <a:ext uri="{FF2B5EF4-FFF2-40B4-BE49-F238E27FC236}">
                    <a16:creationId xmlns:a16="http://schemas.microsoft.com/office/drawing/2014/main" id="{1C62A81A-31F3-7B27-2306-E0D3CECEFB06}"/>
                  </a:ext>
                </a:extLst>
              </p14:cNvPr>
              <p14:cNvContentPartPr/>
              <p14:nvPr/>
            </p14:nvContentPartPr>
            <p14:xfrm>
              <a:off x="3588060" y="4359651"/>
              <a:ext cx="86760" cy="82080"/>
            </p14:xfrm>
          </p:contentPart>
        </mc:Choice>
        <mc:Fallback>
          <p:pic>
            <p:nvPicPr>
              <p:cNvPr id="20553" name="잉크 20552">
                <a:extLst>
                  <a:ext uri="{FF2B5EF4-FFF2-40B4-BE49-F238E27FC236}">
                    <a16:creationId xmlns:a16="http://schemas.microsoft.com/office/drawing/2014/main" id="{1C62A81A-31F3-7B27-2306-E0D3CECEFB06}"/>
                  </a:ext>
                </a:extLst>
              </p:cNvPr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3579420" y="4351011"/>
                <a:ext cx="104400" cy="9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4">
            <p14:nvContentPartPr>
              <p14:cNvPr id="20554" name="잉크 20553">
                <a:extLst>
                  <a:ext uri="{FF2B5EF4-FFF2-40B4-BE49-F238E27FC236}">
                    <a16:creationId xmlns:a16="http://schemas.microsoft.com/office/drawing/2014/main" id="{DD8E3D12-A21B-E26C-F783-84A39E8E3D4D}"/>
                  </a:ext>
                </a:extLst>
              </p14:cNvPr>
              <p14:cNvContentPartPr/>
              <p14:nvPr/>
            </p14:nvContentPartPr>
            <p14:xfrm>
              <a:off x="3665460" y="4363251"/>
              <a:ext cx="79560" cy="119160"/>
            </p14:xfrm>
          </p:contentPart>
        </mc:Choice>
        <mc:Fallback>
          <p:pic>
            <p:nvPicPr>
              <p:cNvPr id="20554" name="잉크 20553">
                <a:extLst>
                  <a:ext uri="{FF2B5EF4-FFF2-40B4-BE49-F238E27FC236}">
                    <a16:creationId xmlns:a16="http://schemas.microsoft.com/office/drawing/2014/main" id="{DD8E3D12-A21B-E26C-F783-84A39E8E3D4D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3656820" y="4354251"/>
                <a:ext cx="97200" cy="136800"/>
              </a:xfrm>
              <a:prstGeom prst="rect">
                <a:avLst/>
              </a:prstGeom>
            </p:spPr>
          </p:pic>
        </mc:Fallback>
      </mc:AlternateContent>
      <p:grpSp>
        <p:nvGrpSpPr>
          <p:cNvPr id="20582" name="그룹 20581">
            <a:extLst>
              <a:ext uri="{FF2B5EF4-FFF2-40B4-BE49-F238E27FC236}">
                <a16:creationId xmlns:a16="http://schemas.microsoft.com/office/drawing/2014/main" id="{2CF3392C-7F25-555B-CE1F-E5E27C3C9C89}"/>
              </a:ext>
            </a:extLst>
          </p:cNvPr>
          <p:cNvGrpSpPr/>
          <p:nvPr/>
        </p:nvGrpSpPr>
        <p:grpSpPr>
          <a:xfrm>
            <a:off x="5164140" y="4604451"/>
            <a:ext cx="1731960" cy="233280"/>
            <a:chOff x="5164140" y="4604451"/>
            <a:chExt cx="1731960" cy="233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20556" name="잉크 20555">
                  <a:extLst>
                    <a:ext uri="{FF2B5EF4-FFF2-40B4-BE49-F238E27FC236}">
                      <a16:creationId xmlns:a16="http://schemas.microsoft.com/office/drawing/2014/main" id="{1F545350-67A8-695B-8F4B-8DF20D4F7603}"/>
                    </a:ext>
                  </a:extLst>
                </p14:cNvPr>
                <p14:cNvContentPartPr/>
                <p14:nvPr/>
              </p14:nvContentPartPr>
              <p14:xfrm>
                <a:off x="5166300" y="4662051"/>
                <a:ext cx="52200" cy="175680"/>
              </p14:xfrm>
            </p:contentPart>
          </mc:Choice>
          <mc:Fallback>
            <p:pic>
              <p:nvPicPr>
                <p:cNvPr id="20556" name="잉크 20555">
                  <a:extLst>
                    <a:ext uri="{FF2B5EF4-FFF2-40B4-BE49-F238E27FC236}">
                      <a16:creationId xmlns:a16="http://schemas.microsoft.com/office/drawing/2014/main" id="{1F545350-67A8-695B-8F4B-8DF20D4F7603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5157300" y="4653051"/>
                  <a:ext cx="6984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20557" name="잉크 20556">
                  <a:extLst>
                    <a:ext uri="{FF2B5EF4-FFF2-40B4-BE49-F238E27FC236}">
                      <a16:creationId xmlns:a16="http://schemas.microsoft.com/office/drawing/2014/main" id="{6B6722D9-B952-0A67-42A4-C94AAD127E48}"/>
                    </a:ext>
                  </a:extLst>
                </p14:cNvPr>
                <p14:cNvContentPartPr/>
                <p14:nvPr/>
              </p14:nvContentPartPr>
              <p14:xfrm>
                <a:off x="5164140" y="4656291"/>
                <a:ext cx="76680" cy="123480"/>
              </p14:xfrm>
            </p:contentPart>
          </mc:Choice>
          <mc:Fallback>
            <p:pic>
              <p:nvPicPr>
                <p:cNvPr id="20557" name="잉크 20556">
                  <a:extLst>
                    <a:ext uri="{FF2B5EF4-FFF2-40B4-BE49-F238E27FC236}">
                      <a16:creationId xmlns:a16="http://schemas.microsoft.com/office/drawing/2014/main" id="{6B6722D9-B952-0A67-42A4-C94AAD127E48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5155500" y="4647651"/>
                  <a:ext cx="9432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20558" name="잉크 20557">
                  <a:extLst>
                    <a:ext uri="{FF2B5EF4-FFF2-40B4-BE49-F238E27FC236}">
                      <a16:creationId xmlns:a16="http://schemas.microsoft.com/office/drawing/2014/main" id="{DAEED30B-768F-260F-4CDC-87DE20F6CB58}"/>
                    </a:ext>
                  </a:extLst>
                </p14:cNvPr>
                <p14:cNvContentPartPr/>
                <p14:nvPr/>
              </p14:nvContentPartPr>
              <p14:xfrm>
                <a:off x="5266380" y="4700571"/>
                <a:ext cx="73440" cy="89280"/>
              </p14:xfrm>
            </p:contentPart>
          </mc:Choice>
          <mc:Fallback>
            <p:pic>
              <p:nvPicPr>
                <p:cNvPr id="20558" name="잉크 20557">
                  <a:extLst>
                    <a:ext uri="{FF2B5EF4-FFF2-40B4-BE49-F238E27FC236}">
                      <a16:creationId xmlns:a16="http://schemas.microsoft.com/office/drawing/2014/main" id="{DAEED30B-768F-260F-4CDC-87DE20F6CB58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5257740" y="4691931"/>
                  <a:ext cx="9108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20559" name="잉크 20558">
                  <a:extLst>
                    <a:ext uri="{FF2B5EF4-FFF2-40B4-BE49-F238E27FC236}">
                      <a16:creationId xmlns:a16="http://schemas.microsoft.com/office/drawing/2014/main" id="{6F492158-BC34-A2ED-9710-EA22514C9EF0}"/>
                    </a:ext>
                  </a:extLst>
                </p14:cNvPr>
                <p14:cNvContentPartPr/>
                <p14:nvPr/>
              </p14:nvContentPartPr>
              <p14:xfrm>
                <a:off x="5348820" y="4672851"/>
                <a:ext cx="48600" cy="93600"/>
              </p14:xfrm>
            </p:contentPart>
          </mc:Choice>
          <mc:Fallback>
            <p:pic>
              <p:nvPicPr>
                <p:cNvPr id="20559" name="잉크 20558">
                  <a:extLst>
                    <a:ext uri="{FF2B5EF4-FFF2-40B4-BE49-F238E27FC236}">
                      <a16:creationId xmlns:a16="http://schemas.microsoft.com/office/drawing/2014/main" id="{6F492158-BC34-A2ED-9710-EA22514C9EF0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5339820" y="4664211"/>
                  <a:ext cx="6624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20560" name="잉크 20559">
                  <a:extLst>
                    <a:ext uri="{FF2B5EF4-FFF2-40B4-BE49-F238E27FC236}">
                      <a16:creationId xmlns:a16="http://schemas.microsoft.com/office/drawing/2014/main" id="{D7128ACC-5DF0-37E8-C3C9-578A5DAE07B6}"/>
                    </a:ext>
                  </a:extLst>
                </p14:cNvPr>
                <p14:cNvContentPartPr/>
                <p14:nvPr/>
              </p14:nvContentPartPr>
              <p14:xfrm>
                <a:off x="5441700" y="4698051"/>
                <a:ext cx="43560" cy="84240"/>
              </p14:xfrm>
            </p:contentPart>
          </mc:Choice>
          <mc:Fallback>
            <p:pic>
              <p:nvPicPr>
                <p:cNvPr id="20560" name="잉크 20559">
                  <a:extLst>
                    <a:ext uri="{FF2B5EF4-FFF2-40B4-BE49-F238E27FC236}">
                      <a16:creationId xmlns:a16="http://schemas.microsoft.com/office/drawing/2014/main" id="{D7128ACC-5DF0-37E8-C3C9-578A5DAE07B6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5432700" y="4689051"/>
                  <a:ext cx="6120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20561" name="잉크 20560">
                  <a:extLst>
                    <a:ext uri="{FF2B5EF4-FFF2-40B4-BE49-F238E27FC236}">
                      <a16:creationId xmlns:a16="http://schemas.microsoft.com/office/drawing/2014/main" id="{B21ABC9C-86AD-BAA6-B762-51B1EF166C6F}"/>
                    </a:ext>
                  </a:extLst>
                </p14:cNvPr>
                <p14:cNvContentPartPr/>
                <p14:nvPr/>
              </p14:nvContentPartPr>
              <p14:xfrm>
                <a:off x="5478780" y="4672851"/>
                <a:ext cx="152640" cy="131400"/>
              </p14:xfrm>
            </p:contentPart>
          </mc:Choice>
          <mc:Fallback>
            <p:pic>
              <p:nvPicPr>
                <p:cNvPr id="20561" name="잉크 20560">
                  <a:extLst>
                    <a:ext uri="{FF2B5EF4-FFF2-40B4-BE49-F238E27FC236}">
                      <a16:creationId xmlns:a16="http://schemas.microsoft.com/office/drawing/2014/main" id="{B21ABC9C-86AD-BAA6-B762-51B1EF166C6F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5469780" y="4664211"/>
                  <a:ext cx="17028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20562" name="잉크 20561">
                  <a:extLst>
                    <a:ext uri="{FF2B5EF4-FFF2-40B4-BE49-F238E27FC236}">
                      <a16:creationId xmlns:a16="http://schemas.microsoft.com/office/drawing/2014/main" id="{F31D6592-A9F3-BBC2-55D4-2AC853B84BE2}"/>
                    </a:ext>
                  </a:extLst>
                </p14:cNvPr>
                <p14:cNvContentPartPr/>
                <p14:nvPr/>
              </p14:nvContentPartPr>
              <p14:xfrm>
                <a:off x="5605140" y="4660611"/>
                <a:ext cx="122400" cy="99000"/>
              </p14:xfrm>
            </p:contentPart>
          </mc:Choice>
          <mc:Fallback>
            <p:pic>
              <p:nvPicPr>
                <p:cNvPr id="20562" name="잉크 20561">
                  <a:extLst>
                    <a:ext uri="{FF2B5EF4-FFF2-40B4-BE49-F238E27FC236}">
                      <a16:creationId xmlns:a16="http://schemas.microsoft.com/office/drawing/2014/main" id="{F31D6592-A9F3-BBC2-55D4-2AC853B84BE2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5596140" y="4651971"/>
                  <a:ext cx="14004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20563" name="잉크 20562">
                  <a:extLst>
                    <a:ext uri="{FF2B5EF4-FFF2-40B4-BE49-F238E27FC236}">
                      <a16:creationId xmlns:a16="http://schemas.microsoft.com/office/drawing/2014/main" id="{E1A334F6-05DE-8F47-6751-955834CE6A4D}"/>
                    </a:ext>
                  </a:extLst>
                </p14:cNvPr>
                <p14:cNvContentPartPr/>
                <p14:nvPr/>
              </p14:nvContentPartPr>
              <p14:xfrm>
                <a:off x="5689020" y="4669611"/>
                <a:ext cx="74520" cy="51120"/>
              </p14:xfrm>
            </p:contentPart>
          </mc:Choice>
          <mc:Fallback>
            <p:pic>
              <p:nvPicPr>
                <p:cNvPr id="20563" name="잉크 20562">
                  <a:extLst>
                    <a:ext uri="{FF2B5EF4-FFF2-40B4-BE49-F238E27FC236}">
                      <a16:creationId xmlns:a16="http://schemas.microsoft.com/office/drawing/2014/main" id="{E1A334F6-05DE-8F47-6751-955834CE6A4D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5680020" y="4660611"/>
                  <a:ext cx="9216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20564" name="잉크 20563">
                  <a:extLst>
                    <a:ext uri="{FF2B5EF4-FFF2-40B4-BE49-F238E27FC236}">
                      <a16:creationId xmlns:a16="http://schemas.microsoft.com/office/drawing/2014/main" id="{38762776-2E92-4B74-6277-3587A8B60E3B}"/>
                    </a:ext>
                  </a:extLst>
                </p14:cNvPr>
                <p14:cNvContentPartPr/>
                <p14:nvPr/>
              </p14:nvContentPartPr>
              <p14:xfrm>
                <a:off x="5762820" y="4639731"/>
                <a:ext cx="65520" cy="124200"/>
              </p14:xfrm>
            </p:contentPart>
          </mc:Choice>
          <mc:Fallback>
            <p:pic>
              <p:nvPicPr>
                <p:cNvPr id="20564" name="잉크 20563">
                  <a:extLst>
                    <a:ext uri="{FF2B5EF4-FFF2-40B4-BE49-F238E27FC236}">
                      <a16:creationId xmlns:a16="http://schemas.microsoft.com/office/drawing/2014/main" id="{38762776-2E92-4B74-6277-3587A8B60E3B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5753820" y="4630731"/>
                  <a:ext cx="8316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20565" name="잉크 20564">
                  <a:extLst>
                    <a:ext uri="{FF2B5EF4-FFF2-40B4-BE49-F238E27FC236}">
                      <a16:creationId xmlns:a16="http://schemas.microsoft.com/office/drawing/2014/main" id="{6EBAF32A-F12B-99AF-EB34-06899ECC34B9}"/>
                    </a:ext>
                  </a:extLst>
                </p14:cNvPr>
                <p14:cNvContentPartPr/>
                <p14:nvPr/>
              </p14:nvContentPartPr>
              <p14:xfrm>
                <a:off x="5854980" y="4673211"/>
                <a:ext cx="29880" cy="72720"/>
              </p14:xfrm>
            </p:contentPart>
          </mc:Choice>
          <mc:Fallback>
            <p:pic>
              <p:nvPicPr>
                <p:cNvPr id="20565" name="잉크 20564">
                  <a:extLst>
                    <a:ext uri="{FF2B5EF4-FFF2-40B4-BE49-F238E27FC236}">
                      <a16:creationId xmlns:a16="http://schemas.microsoft.com/office/drawing/2014/main" id="{6EBAF32A-F12B-99AF-EB34-06899ECC34B9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5845980" y="4664211"/>
                  <a:ext cx="4752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20566" name="잉크 20565">
                  <a:extLst>
                    <a:ext uri="{FF2B5EF4-FFF2-40B4-BE49-F238E27FC236}">
                      <a16:creationId xmlns:a16="http://schemas.microsoft.com/office/drawing/2014/main" id="{F9903B9D-5E13-841F-D2F2-BD0BCDA698E8}"/>
                    </a:ext>
                  </a:extLst>
                </p14:cNvPr>
                <p14:cNvContentPartPr/>
                <p14:nvPr/>
              </p14:nvContentPartPr>
              <p14:xfrm>
                <a:off x="5899620" y="4638291"/>
                <a:ext cx="111960" cy="87480"/>
              </p14:xfrm>
            </p:contentPart>
          </mc:Choice>
          <mc:Fallback>
            <p:pic>
              <p:nvPicPr>
                <p:cNvPr id="20566" name="잉크 20565">
                  <a:extLst>
                    <a:ext uri="{FF2B5EF4-FFF2-40B4-BE49-F238E27FC236}">
                      <a16:creationId xmlns:a16="http://schemas.microsoft.com/office/drawing/2014/main" id="{F9903B9D-5E13-841F-D2F2-BD0BCDA698E8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5890980" y="4629651"/>
                  <a:ext cx="12960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20567" name="잉크 20566">
                  <a:extLst>
                    <a:ext uri="{FF2B5EF4-FFF2-40B4-BE49-F238E27FC236}">
                      <a16:creationId xmlns:a16="http://schemas.microsoft.com/office/drawing/2014/main" id="{78DE5CFA-78B5-723E-59C7-AB9C8727270E}"/>
                    </a:ext>
                  </a:extLst>
                </p14:cNvPr>
                <p14:cNvContentPartPr/>
                <p14:nvPr/>
              </p14:nvContentPartPr>
              <p14:xfrm>
                <a:off x="5996100" y="4624251"/>
                <a:ext cx="72720" cy="79560"/>
              </p14:xfrm>
            </p:contentPart>
          </mc:Choice>
          <mc:Fallback>
            <p:pic>
              <p:nvPicPr>
                <p:cNvPr id="20567" name="잉크 20566">
                  <a:extLst>
                    <a:ext uri="{FF2B5EF4-FFF2-40B4-BE49-F238E27FC236}">
                      <a16:creationId xmlns:a16="http://schemas.microsoft.com/office/drawing/2014/main" id="{78DE5CFA-78B5-723E-59C7-AB9C8727270E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5987100" y="4615611"/>
                  <a:ext cx="9036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20568" name="잉크 20567">
                  <a:extLst>
                    <a:ext uri="{FF2B5EF4-FFF2-40B4-BE49-F238E27FC236}">
                      <a16:creationId xmlns:a16="http://schemas.microsoft.com/office/drawing/2014/main" id="{216A3F29-B547-F8C8-80F0-F3452EA1744F}"/>
                    </a:ext>
                  </a:extLst>
                </p14:cNvPr>
                <p14:cNvContentPartPr/>
                <p14:nvPr/>
              </p14:nvContentPartPr>
              <p14:xfrm>
                <a:off x="6020220" y="4722171"/>
                <a:ext cx="65520" cy="34560"/>
              </p14:xfrm>
            </p:contentPart>
          </mc:Choice>
          <mc:Fallback>
            <p:pic>
              <p:nvPicPr>
                <p:cNvPr id="20568" name="잉크 20567">
                  <a:extLst>
                    <a:ext uri="{FF2B5EF4-FFF2-40B4-BE49-F238E27FC236}">
                      <a16:creationId xmlns:a16="http://schemas.microsoft.com/office/drawing/2014/main" id="{216A3F29-B547-F8C8-80F0-F3452EA1744F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6011220" y="4713531"/>
                  <a:ext cx="8316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20570" name="잉크 20569">
                  <a:extLst>
                    <a:ext uri="{FF2B5EF4-FFF2-40B4-BE49-F238E27FC236}">
                      <a16:creationId xmlns:a16="http://schemas.microsoft.com/office/drawing/2014/main" id="{CECD020B-84E9-77E4-255A-E9787BD17BDB}"/>
                    </a:ext>
                  </a:extLst>
                </p14:cNvPr>
                <p14:cNvContentPartPr/>
                <p14:nvPr/>
              </p14:nvContentPartPr>
              <p14:xfrm>
                <a:off x="6143700" y="4604451"/>
                <a:ext cx="72000" cy="123120"/>
              </p14:xfrm>
            </p:contentPart>
          </mc:Choice>
          <mc:Fallback>
            <p:pic>
              <p:nvPicPr>
                <p:cNvPr id="20570" name="잉크 20569">
                  <a:extLst>
                    <a:ext uri="{FF2B5EF4-FFF2-40B4-BE49-F238E27FC236}">
                      <a16:creationId xmlns:a16="http://schemas.microsoft.com/office/drawing/2014/main" id="{CECD020B-84E9-77E4-255A-E9787BD17BDB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6134700" y="4595451"/>
                  <a:ext cx="8964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20571" name="잉크 20570">
                  <a:extLst>
                    <a:ext uri="{FF2B5EF4-FFF2-40B4-BE49-F238E27FC236}">
                      <a16:creationId xmlns:a16="http://schemas.microsoft.com/office/drawing/2014/main" id="{F73A027A-5381-91A5-1647-204E5EAF4BFB}"/>
                    </a:ext>
                  </a:extLst>
                </p14:cNvPr>
                <p14:cNvContentPartPr/>
                <p14:nvPr/>
              </p14:nvContentPartPr>
              <p14:xfrm>
                <a:off x="6217500" y="4643331"/>
                <a:ext cx="25560" cy="106560"/>
              </p14:xfrm>
            </p:contentPart>
          </mc:Choice>
          <mc:Fallback>
            <p:pic>
              <p:nvPicPr>
                <p:cNvPr id="20571" name="잉크 20570">
                  <a:extLst>
                    <a:ext uri="{FF2B5EF4-FFF2-40B4-BE49-F238E27FC236}">
                      <a16:creationId xmlns:a16="http://schemas.microsoft.com/office/drawing/2014/main" id="{F73A027A-5381-91A5-1647-204E5EAF4BFB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6208860" y="4634331"/>
                  <a:ext cx="4320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20572" name="잉크 20571">
                  <a:extLst>
                    <a:ext uri="{FF2B5EF4-FFF2-40B4-BE49-F238E27FC236}">
                      <a16:creationId xmlns:a16="http://schemas.microsoft.com/office/drawing/2014/main" id="{89A6BD67-05AA-F5C8-6F95-146A82A7A635}"/>
                    </a:ext>
                  </a:extLst>
                </p14:cNvPr>
                <p14:cNvContentPartPr/>
                <p14:nvPr/>
              </p14:nvContentPartPr>
              <p14:xfrm>
                <a:off x="6213180" y="4723251"/>
                <a:ext cx="123840" cy="48960"/>
              </p14:xfrm>
            </p:contentPart>
          </mc:Choice>
          <mc:Fallback>
            <p:pic>
              <p:nvPicPr>
                <p:cNvPr id="20572" name="잉크 20571">
                  <a:extLst>
                    <a:ext uri="{FF2B5EF4-FFF2-40B4-BE49-F238E27FC236}">
                      <a16:creationId xmlns:a16="http://schemas.microsoft.com/office/drawing/2014/main" id="{89A6BD67-05AA-F5C8-6F95-146A82A7A635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6204180" y="4714611"/>
                  <a:ext cx="14148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20574" name="잉크 20573">
                  <a:extLst>
                    <a:ext uri="{FF2B5EF4-FFF2-40B4-BE49-F238E27FC236}">
                      <a16:creationId xmlns:a16="http://schemas.microsoft.com/office/drawing/2014/main" id="{8C6324A6-87B9-8A99-512D-C3671BFB7279}"/>
                    </a:ext>
                  </a:extLst>
                </p14:cNvPr>
                <p14:cNvContentPartPr/>
                <p14:nvPr/>
              </p14:nvContentPartPr>
              <p14:xfrm>
                <a:off x="6394260" y="4617771"/>
                <a:ext cx="72720" cy="158760"/>
              </p14:xfrm>
            </p:contentPart>
          </mc:Choice>
          <mc:Fallback>
            <p:pic>
              <p:nvPicPr>
                <p:cNvPr id="20574" name="잉크 20573">
                  <a:extLst>
                    <a:ext uri="{FF2B5EF4-FFF2-40B4-BE49-F238E27FC236}">
                      <a16:creationId xmlns:a16="http://schemas.microsoft.com/office/drawing/2014/main" id="{8C6324A6-87B9-8A99-512D-C3671BFB7279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6385260" y="4609131"/>
                  <a:ext cx="9036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20575" name="잉크 20574">
                  <a:extLst>
                    <a:ext uri="{FF2B5EF4-FFF2-40B4-BE49-F238E27FC236}">
                      <a16:creationId xmlns:a16="http://schemas.microsoft.com/office/drawing/2014/main" id="{53CFD16E-08B3-5AB7-0A4D-7C2AC4990160}"/>
                    </a:ext>
                  </a:extLst>
                </p14:cNvPr>
                <p14:cNvContentPartPr/>
                <p14:nvPr/>
              </p14:nvContentPartPr>
              <p14:xfrm>
                <a:off x="6473820" y="4627851"/>
                <a:ext cx="55800" cy="92880"/>
              </p14:xfrm>
            </p:contentPart>
          </mc:Choice>
          <mc:Fallback>
            <p:pic>
              <p:nvPicPr>
                <p:cNvPr id="20575" name="잉크 20574">
                  <a:extLst>
                    <a:ext uri="{FF2B5EF4-FFF2-40B4-BE49-F238E27FC236}">
                      <a16:creationId xmlns:a16="http://schemas.microsoft.com/office/drawing/2014/main" id="{53CFD16E-08B3-5AB7-0A4D-7C2AC4990160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6464820" y="4619211"/>
                  <a:ext cx="7344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20576" name="잉크 20575">
                  <a:extLst>
                    <a:ext uri="{FF2B5EF4-FFF2-40B4-BE49-F238E27FC236}">
                      <a16:creationId xmlns:a16="http://schemas.microsoft.com/office/drawing/2014/main" id="{B675F94E-3235-076C-0212-4A589AAF9009}"/>
                    </a:ext>
                  </a:extLst>
                </p14:cNvPr>
                <p14:cNvContentPartPr/>
                <p14:nvPr/>
              </p14:nvContentPartPr>
              <p14:xfrm>
                <a:off x="6506220" y="4654131"/>
                <a:ext cx="43200" cy="80640"/>
              </p14:xfrm>
            </p:contentPart>
          </mc:Choice>
          <mc:Fallback>
            <p:pic>
              <p:nvPicPr>
                <p:cNvPr id="20576" name="잉크 20575">
                  <a:extLst>
                    <a:ext uri="{FF2B5EF4-FFF2-40B4-BE49-F238E27FC236}">
                      <a16:creationId xmlns:a16="http://schemas.microsoft.com/office/drawing/2014/main" id="{B675F94E-3235-076C-0212-4A589AAF9009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6497580" y="4645131"/>
                  <a:ext cx="6084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20577" name="잉크 20576">
                  <a:extLst>
                    <a:ext uri="{FF2B5EF4-FFF2-40B4-BE49-F238E27FC236}">
                      <a16:creationId xmlns:a16="http://schemas.microsoft.com/office/drawing/2014/main" id="{17B087B1-5539-7527-C33A-24AB558EB0D2}"/>
                    </a:ext>
                  </a:extLst>
                </p14:cNvPr>
                <p14:cNvContentPartPr/>
                <p14:nvPr/>
              </p14:nvContentPartPr>
              <p14:xfrm>
                <a:off x="6568500" y="4655931"/>
                <a:ext cx="11160" cy="81720"/>
              </p14:xfrm>
            </p:contentPart>
          </mc:Choice>
          <mc:Fallback>
            <p:pic>
              <p:nvPicPr>
                <p:cNvPr id="20577" name="잉크 20576">
                  <a:extLst>
                    <a:ext uri="{FF2B5EF4-FFF2-40B4-BE49-F238E27FC236}">
                      <a16:creationId xmlns:a16="http://schemas.microsoft.com/office/drawing/2014/main" id="{17B087B1-5539-7527-C33A-24AB558EB0D2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6559500" y="4647291"/>
                  <a:ext cx="2880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20578" name="잉크 20577">
                  <a:extLst>
                    <a:ext uri="{FF2B5EF4-FFF2-40B4-BE49-F238E27FC236}">
                      <a16:creationId xmlns:a16="http://schemas.microsoft.com/office/drawing/2014/main" id="{F9906E54-6D52-C6AB-6481-AAEB3007623F}"/>
                    </a:ext>
                  </a:extLst>
                </p14:cNvPr>
                <p14:cNvContentPartPr/>
                <p14:nvPr/>
              </p14:nvContentPartPr>
              <p14:xfrm>
                <a:off x="6619980" y="4660251"/>
                <a:ext cx="73800" cy="99720"/>
              </p14:xfrm>
            </p:contentPart>
          </mc:Choice>
          <mc:Fallback>
            <p:pic>
              <p:nvPicPr>
                <p:cNvPr id="20578" name="잉크 20577">
                  <a:extLst>
                    <a:ext uri="{FF2B5EF4-FFF2-40B4-BE49-F238E27FC236}">
                      <a16:creationId xmlns:a16="http://schemas.microsoft.com/office/drawing/2014/main" id="{F9906E54-6D52-C6AB-6481-AAEB3007623F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6611340" y="4651611"/>
                  <a:ext cx="9144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20579" name="잉크 20578">
                  <a:extLst>
                    <a:ext uri="{FF2B5EF4-FFF2-40B4-BE49-F238E27FC236}">
                      <a16:creationId xmlns:a16="http://schemas.microsoft.com/office/drawing/2014/main" id="{E1976D21-6D06-D397-2D1D-3B78FBAF295C}"/>
                    </a:ext>
                  </a:extLst>
                </p14:cNvPr>
                <p14:cNvContentPartPr/>
                <p14:nvPr/>
              </p14:nvContentPartPr>
              <p14:xfrm>
                <a:off x="6698100" y="4610931"/>
                <a:ext cx="75240" cy="107280"/>
              </p14:xfrm>
            </p:contentPart>
          </mc:Choice>
          <mc:Fallback>
            <p:pic>
              <p:nvPicPr>
                <p:cNvPr id="20579" name="잉크 20578">
                  <a:extLst>
                    <a:ext uri="{FF2B5EF4-FFF2-40B4-BE49-F238E27FC236}">
                      <a16:creationId xmlns:a16="http://schemas.microsoft.com/office/drawing/2014/main" id="{E1976D21-6D06-D397-2D1D-3B78FBAF295C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6689100" y="4601931"/>
                  <a:ext cx="9288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20580" name="잉크 20579">
                  <a:extLst>
                    <a:ext uri="{FF2B5EF4-FFF2-40B4-BE49-F238E27FC236}">
                      <a16:creationId xmlns:a16="http://schemas.microsoft.com/office/drawing/2014/main" id="{B7275742-A9B2-956D-915B-1EF2612C25D7}"/>
                    </a:ext>
                  </a:extLst>
                </p14:cNvPr>
                <p14:cNvContentPartPr/>
                <p14:nvPr/>
              </p14:nvContentPartPr>
              <p14:xfrm>
                <a:off x="6696660" y="4638651"/>
                <a:ext cx="120240" cy="85320"/>
              </p14:xfrm>
            </p:contentPart>
          </mc:Choice>
          <mc:Fallback>
            <p:pic>
              <p:nvPicPr>
                <p:cNvPr id="20580" name="잉크 20579">
                  <a:extLst>
                    <a:ext uri="{FF2B5EF4-FFF2-40B4-BE49-F238E27FC236}">
                      <a16:creationId xmlns:a16="http://schemas.microsoft.com/office/drawing/2014/main" id="{B7275742-A9B2-956D-915B-1EF2612C25D7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6688020" y="4629651"/>
                  <a:ext cx="13788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20581" name="잉크 20580">
                  <a:extLst>
                    <a:ext uri="{FF2B5EF4-FFF2-40B4-BE49-F238E27FC236}">
                      <a16:creationId xmlns:a16="http://schemas.microsoft.com/office/drawing/2014/main" id="{708E2898-92FD-FE1D-700F-A54089574164}"/>
                    </a:ext>
                  </a:extLst>
                </p14:cNvPr>
                <p14:cNvContentPartPr/>
                <p14:nvPr/>
              </p14:nvContentPartPr>
              <p14:xfrm>
                <a:off x="6844260" y="4615971"/>
                <a:ext cx="51840" cy="200160"/>
              </p14:xfrm>
            </p:contentPart>
          </mc:Choice>
          <mc:Fallback>
            <p:pic>
              <p:nvPicPr>
                <p:cNvPr id="20581" name="잉크 20580">
                  <a:extLst>
                    <a:ext uri="{FF2B5EF4-FFF2-40B4-BE49-F238E27FC236}">
                      <a16:creationId xmlns:a16="http://schemas.microsoft.com/office/drawing/2014/main" id="{708E2898-92FD-FE1D-700F-A54089574164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6835260" y="4606971"/>
                  <a:ext cx="69480" cy="217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614" name="그룹 20613">
            <a:extLst>
              <a:ext uri="{FF2B5EF4-FFF2-40B4-BE49-F238E27FC236}">
                <a16:creationId xmlns:a16="http://schemas.microsoft.com/office/drawing/2014/main" id="{B5A4BBE6-0123-E527-38DD-B70EE391E467}"/>
              </a:ext>
            </a:extLst>
          </p:cNvPr>
          <p:cNvGrpSpPr/>
          <p:nvPr/>
        </p:nvGrpSpPr>
        <p:grpSpPr>
          <a:xfrm>
            <a:off x="1994700" y="4733331"/>
            <a:ext cx="1426320" cy="990720"/>
            <a:chOff x="1994700" y="4733331"/>
            <a:chExt cx="1426320" cy="990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20521" name="잉크 20520">
                  <a:extLst>
                    <a:ext uri="{FF2B5EF4-FFF2-40B4-BE49-F238E27FC236}">
                      <a16:creationId xmlns:a16="http://schemas.microsoft.com/office/drawing/2014/main" id="{93A15CF8-9E90-F8DF-C18F-8DB2A273ACE6}"/>
                    </a:ext>
                  </a:extLst>
                </p14:cNvPr>
                <p14:cNvContentPartPr/>
                <p14:nvPr/>
              </p14:nvContentPartPr>
              <p14:xfrm>
                <a:off x="2890380" y="4755651"/>
                <a:ext cx="114840" cy="183600"/>
              </p14:xfrm>
            </p:contentPart>
          </mc:Choice>
          <mc:Fallback>
            <p:pic>
              <p:nvPicPr>
                <p:cNvPr id="20521" name="잉크 20520">
                  <a:extLst>
                    <a:ext uri="{FF2B5EF4-FFF2-40B4-BE49-F238E27FC236}">
                      <a16:creationId xmlns:a16="http://schemas.microsoft.com/office/drawing/2014/main" id="{93A15CF8-9E90-F8DF-C18F-8DB2A273ACE6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2881740" y="4747011"/>
                  <a:ext cx="13248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20522" name="잉크 20521">
                  <a:extLst>
                    <a:ext uri="{FF2B5EF4-FFF2-40B4-BE49-F238E27FC236}">
                      <a16:creationId xmlns:a16="http://schemas.microsoft.com/office/drawing/2014/main" id="{E880B083-2F47-CA6D-AEDF-6D41497E9B13}"/>
                    </a:ext>
                  </a:extLst>
                </p14:cNvPr>
                <p14:cNvContentPartPr/>
                <p14:nvPr/>
              </p14:nvContentPartPr>
              <p14:xfrm>
                <a:off x="2907300" y="4790211"/>
                <a:ext cx="109440" cy="37800"/>
              </p14:xfrm>
            </p:contentPart>
          </mc:Choice>
          <mc:Fallback>
            <p:pic>
              <p:nvPicPr>
                <p:cNvPr id="20522" name="잉크 20521">
                  <a:extLst>
                    <a:ext uri="{FF2B5EF4-FFF2-40B4-BE49-F238E27FC236}">
                      <a16:creationId xmlns:a16="http://schemas.microsoft.com/office/drawing/2014/main" id="{E880B083-2F47-CA6D-AEDF-6D41497E9B13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2898300" y="4781571"/>
                  <a:ext cx="12708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20523" name="잉크 20522">
                  <a:extLst>
                    <a:ext uri="{FF2B5EF4-FFF2-40B4-BE49-F238E27FC236}">
                      <a16:creationId xmlns:a16="http://schemas.microsoft.com/office/drawing/2014/main" id="{21D23BAA-0B1A-1D22-52DE-4DE52ED6FD3A}"/>
                    </a:ext>
                  </a:extLst>
                </p14:cNvPr>
                <p14:cNvContentPartPr/>
                <p14:nvPr/>
              </p14:nvContentPartPr>
              <p14:xfrm>
                <a:off x="3008460" y="4748091"/>
                <a:ext cx="46080" cy="165240"/>
              </p14:xfrm>
            </p:contentPart>
          </mc:Choice>
          <mc:Fallback>
            <p:pic>
              <p:nvPicPr>
                <p:cNvPr id="20523" name="잉크 20522">
                  <a:extLst>
                    <a:ext uri="{FF2B5EF4-FFF2-40B4-BE49-F238E27FC236}">
                      <a16:creationId xmlns:a16="http://schemas.microsoft.com/office/drawing/2014/main" id="{21D23BAA-0B1A-1D22-52DE-4DE52ED6FD3A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2999460" y="4739091"/>
                  <a:ext cx="6372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20524" name="잉크 20523">
                  <a:extLst>
                    <a:ext uri="{FF2B5EF4-FFF2-40B4-BE49-F238E27FC236}">
                      <a16:creationId xmlns:a16="http://schemas.microsoft.com/office/drawing/2014/main" id="{716C1AC3-9B01-BD47-DE4E-C79EF5D7230D}"/>
                    </a:ext>
                  </a:extLst>
                </p14:cNvPr>
                <p14:cNvContentPartPr/>
                <p14:nvPr/>
              </p14:nvContentPartPr>
              <p14:xfrm>
                <a:off x="3054180" y="4763931"/>
                <a:ext cx="210600" cy="140760"/>
              </p14:xfrm>
            </p:contentPart>
          </mc:Choice>
          <mc:Fallback>
            <p:pic>
              <p:nvPicPr>
                <p:cNvPr id="20524" name="잉크 20523">
                  <a:extLst>
                    <a:ext uri="{FF2B5EF4-FFF2-40B4-BE49-F238E27FC236}">
                      <a16:creationId xmlns:a16="http://schemas.microsoft.com/office/drawing/2014/main" id="{716C1AC3-9B01-BD47-DE4E-C79EF5D7230D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3045540" y="4754931"/>
                  <a:ext cx="22824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20525" name="잉크 20524">
                  <a:extLst>
                    <a:ext uri="{FF2B5EF4-FFF2-40B4-BE49-F238E27FC236}">
                      <a16:creationId xmlns:a16="http://schemas.microsoft.com/office/drawing/2014/main" id="{404E5E8B-CEE7-4B85-F37E-4E2BC0F1F093}"/>
                    </a:ext>
                  </a:extLst>
                </p14:cNvPr>
                <p14:cNvContentPartPr/>
                <p14:nvPr/>
              </p14:nvContentPartPr>
              <p14:xfrm>
                <a:off x="3166140" y="4782651"/>
                <a:ext cx="87120" cy="95040"/>
              </p14:xfrm>
            </p:contentPart>
          </mc:Choice>
          <mc:Fallback>
            <p:pic>
              <p:nvPicPr>
                <p:cNvPr id="20525" name="잉크 20524">
                  <a:extLst>
                    <a:ext uri="{FF2B5EF4-FFF2-40B4-BE49-F238E27FC236}">
                      <a16:creationId xmlns:a16="http://schemas.microsoft.com/office/drawing/2014/main" id="{404E5E8B-CEE7-4B85-F37E-4E2BC0F1F093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3157500" y="4773651"/>
                  <a:ext cx="10476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20526" name="잉크 20525">
                  <a:extLst>
                    <a:ext uri="{FF2B5EF4-FFF2-40B4-BE49-F238E27FC236}">
                      <a16:creationId xmlns:a16="http://schemas.microsoft.com/office/drawing/2014/main" id="{CEC00A10-994B-7DA8-8BC9-C72A398F8A87}"/>
                    </a:ext>
                  </a:extLst>
                </p14:cNvPr>
                <p14:cNvContentPartPr/>
                <p14:nvPr/>
              </p14:nvContentPartPr>
              <p14:xfrm>
                <a:off x="3277380" y="4733331"/>
                <a:ext cx="71640" cy="175680"/>
              </p14:xfrm>
            </p:contentPart>
          </mc:Choice>
          <mc:Fallback>
            <p:pic>
              <p:nvPicPr>
                <p:cNvPr id="20526" name="잉크 20525">
                  <a:extLst>
                    <a:ext uri="{FF2B5EF4-FFF2-40B4-BE49-F238E27FC236}">
                      <a16:creationId xmlns:a16="http://schemas.microsoft.com/office/drawing/2014/main" id="{CEC00A10-994B-7DA8-8BC9-C72A398F8A87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3268380" y="4724691"/>
                  <a:ext cx="8928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20583" name="잉크 20582">
                  <a:extLst>
                    <a:ext uri="{FF2B5EF4-FFF2-40B4-BE49-F238E27FC236}">
                      <a16:creationId xmlns:a16="http://schemas.microsoft.com/office/drawing/2014/main" id="{0063AB6A-F73B-A3F0-5B83-C98E2B6F93E7}"/>
                    </a:ext>
                  </a:extLst>
                </p14:cNvPr>
                <p14:cNvContentPartPr/>
                <p14:nvPr/>
              </p14:nvContentPartPr>
              <p14:xfrm>
                <a:off x="2227620" y="4797411"/>
                <a:ext cx="112680" cy="132840"/>
              </p14:xfrm>
            </p:contentPart>
          </mc:Choice>
          <mc:Fallback>
            <p:pic>
              <p:nvPicPr>
                <p:cNvPr id="20583" name="잉크 20582">
                  <a:extLst>
                    <a:ext uri="{FF2B5EF4-FFF2-40B4-BE49-F238E27FC236}">
                      <a16:creationId xmlns:a16="http://schemas.microsoft.com/office/drawing/2014/main" id="{0063AB6A-F73B-A3F0-5B83-C98E2B6F93E7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2218620" y="4788771"/>
                  <a:ext cx="13032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20584" name="잉크 20583">
                  <a:extLst>
                    <a:ext uri="{FF2B5EF4-FFF2-40B4-BE49-F238E27FC236}">
                      <a16:creationId xmlns:a16="http://schemas.microsoft.com/office/drawing/2014/main" id="{B2C66266-4F1A-6DDD-F2A3-49BA40A5357F}"/>
                    </a:ext>
                  </a:extLst>
                </p14:cNvPr>
                <p14:cNvContentPartPr/>
                <p14:nvPr/>
              </p14:nvContentPartPr>
              <p14:xfrm>
                <a:off x="2351100" y="4805691"/>
                <a:ext cx="83160" cy="100440"/>
              </p14:xfrm>
            </p:contentPart>
          </mc:Choice>
          <mc:Fallback>
            <p:pic>
              <p:nvPicPr>
                <p:cNvPr id="20584" name="잉크 20583">
                  <a:extLst>
                    <a:ext uri="{FF2B5EF4-FFF2-40B4-BE49-F238E27FC236}">
                      <a16:creationId xmlns:a16="http://schemas.microsoft.com/office/drawing/2014/main" id="{B2C66266-4F1A-6DDD-F2A3-49BA40A5357F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2342460" y="4797051"/>
                  <a:ext cx="10080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20585" name="잉크 20584">
                  <a:extLst>
                    <a:ext uri="{FF2B5EF4-FFF2-40B4-BE49-F238E27FC236}">
                      <a16:creationId xmlns:a16="http://schemas.microsoft.com/office/drawing/2014/main" id="{838A220F-3724-DE0F-2018-512BE427D925}"/>
                    </a:ext>
                  </a:extLst>
                </p14:cNvPr>
                <p14:cNvContentPartPr/>
                <p14:nvPr/>
              </p14:nvContentPartPr>
              <p14:xfrm>
                <a:off x="2413740" y="4822251"/>
                <a:ext cx="47160" cy="92160"/>
              </p14:xfrm>
            </p:contentPart>
          </mc:Choice>
          <mc:Fallback>
            <p:pic>
              <p:nvPicPr>
                <p:cNvPr id="20585" name="잉크 20584">
                  <a:extLst>
                    <a:ext uri="{FF2B5EF4-FFF2-40B4-BE49-F238E27FC236}">
                      <a16:creationId xmlns:a16="http://schemas.microsoft.com/office/drawing/2014/main" id="{838A220F-3724-DE0F-2018-512BE427D925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2404740" y="4813611"/>
                  <a:ext cx="648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20586" name="잉크 20585">
                  <a:extLst>
                    <a:ext uri="{FF2B5EF4-FFF2-40B4-BE49-F238E27FC236}">
                      <a16:creationId xmlns:a16="http://schemas.microsoft.com/office/drawing/2014/main" id="{F8DD799F-99A7-4838-3482-FA837E26C489}"/>
                    </a:ext>
                  </a:extLst>
                </p14:cNvPr>
                <p14:cNvContentPartPr/>
                <p14:nvPr/>
              </p14:nvContentPartPr>
              <p14:xfrm>
                <a:off x="2409780" y="4920171"/>
                <a:ext cx="67320" cy="42120"/>
              </p14:xfrm>
            </p:contentPart>
          </mc:Choice>
          <mc:Fallback>
            <p:pic>
              <p:nvPicPr>
                <p:cNvPr id="20586" name="잉크 20585">
                  <a:extLst>
                    <a:ext uri="{FF2B5EF4-FFF2-40B4-BE49-F238E27FC236}">
                      <a16:creationId xmlns:a16="http://schemas.microsoft.com/office/drawing/2014/main" id="{F8DD799F-99A7-4838-3482-FA837E26C489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2400780" y="4911531"/>
                  <a:ext cx="8496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20587" name="잉크 20586">
                  <a:extLst>
                    <a:ext uri="{FF2B5EF4-FFF2-40B4-BE49-F238E27FC236}">
                      <a16:creationId xmlns:a16="http://schemas.microsoft.com/office/drawing/2014/main" id="{B2B60EE9-3A91-D772-DBC7-65262FE83ED2}"/>
                    </a:ext>
                  </a:extLst>
                </p14:cNvPr>
                <p14:cNvContentPartPr/>
                <p14:nvPr/>
              </p14:nvContentPartPr>
              <p14:xfrm>
                <a:off x="2485380" y="4834491"/>
                <a:ext cx="74520" cy="97200"/>
              </p14:xfrm>
            </p:contentPart>
          </mc:Choice>
          <mc:Fallback>
            <p:pic>
              <p:nvPicPr>
                <p:cNvPr id="20587" name="잉크 20586">
                  <a:extLst>
                    <a:ext uri="{FF2B5EF4-FFF2-40B4-BE49-F238E27FC236}">
                      <a16:creationId xmlns:a16="http://schemas.microsoft.com/office/drawing/2014/main" id="{B2B60EE9-3A91-D772-DBC7-65262FE83ED2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2476740" y="4825851"/>
                  <a:ext cx="9216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20588" name="잉크 20587">
                  <a:extLst>
                    <a:ext uri="{FF2B5EF4-FFF2-40B4-BE49-F238E27FC236}">
                      <a16:creationId xmlns:a16="http://schemas.microsoft.com/office/drawing/2014/main" id="{43CE0EE8-1C52-9CCC-4C14-5904057DD25C}"/>
                    </a:ext>
                  </a:extLst>
                </p14:cNvPr>
                <p14:cNvContentPartPr/>
                <p14:nvPr/>
              </p14:nvContentPartPr>
              <p14:xfrm>
                <a:off x="2521740" y="4870491"/>
                <a:ext cx="39240" cy="8640"/>
              </p14:xfrm>
            </p:contentPart>
          </mc:Choice>
          <mc:Fallback>
            <p:pic>
              <p:nvPicPr>
                <p:cNvPr id="20588" name="잉크 20587">
                  <a:extLst>
                    <a:ext uri="{FF2B5EF4-FFF2-40B4-BE49-F238E27FC236}">
                      <a16:creationId xmlns:a16="http://schemas.microsoft.com/office/drawing/2014/main" id="{43CE0EE8-1C52-9CCC-4C14-5904057DD25C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2512740" y="4861491"/>
                  <a:ext cx="5688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20589" name="잉크 20588">
                  <a:extLst>
                    <a:ext uri="{FF2B5EF4-FFF2-40B4-BE49-F238E27FC236}">
                      <a16:creationId xmlns:a16="http://schemas.microsoft.com/office/drawing/2014/main" id="{0EC6BF76-E756-1279-83CA-7AB309A730B9}"/>
                    </a:ext>
                  </a:extLst>
                </p14:cNvPr>
                <p14:cNvContentPartPr/>
                <p14:nvPr/>
              </p14:nvContentPartPr>
              <p14:xfrm>
                <a:off x="2518860" y="4834131"/>
                <a:ext cx="59400" cy="159480"/>
              </p14:xfrm>
            </p:contentPart>
          </mc:Choice>
          <mc:Fallback>
            <p:pic>
              <p:nvPicPr>
                <p:cNvPr id="20589" name="잉크 20588">
                  <a:extLst>
                    <a:ext uri="{FF2B5EF4-FFF2-40B4-BE49-F238E27FC236}">
                      <a16:creationId xmlns:a16="http://schemas.microsoft.com/office/drawing/2014/main" id="{0EC6BF76-E756-1279-83CA-7AB309A730B9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2509860" y="4825491"/>
                  <a:ext cx="7704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20590" name="잉크 20589">
                  <a:extLst>
                    <a:ext uri="{FF2B5EF4-FFF2-40B4-BE49-F238E27FC236}">
                      <a16:creationId xmlns:a16="http://schemas.microsoft.com/office/drawing/2014/main" id="{51A70A6C-AEE3-5DAB-C351-ED15A0600E40}"/>
                    </a:ext>
                  </a:extLst>
                </p14:cNvPr>
                <p14:cNvContentPartPr/>
                <p14:nvPr/>
              </p14:nvContentPartPr>
              <p14:xfrm>
                <a:off x="2591580" y="4842051"/>
                <a:ext cx="60480" cy="88920"/>
              </p14:xfrm>
            </p:contentPart>
          </mc:Choice>
          <mc:Fallback>
            <p:pic>
              <p:nvPicPr>
                <p:cNvPr id="20590" name="잉크 20589">
                  <a:extLst>
                    <a:ext uri="{FF2B5EF4-FFF2-40B4-BE49-F238E27FC236}">
                      <a16:creationId xmlns:a16="http://schemas.microsoft.com/office/drawing/2014/main" id="{51A70A6C-AEE3-5DAB-C351-ED15A0600E40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2582940" y="4833051"/>
                  <a:ext cx="7812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20591" name="잉크 20590">
                  <a:extLst>
                    <a:ext uri="{FF2B5EF4-FFF2-40B4-BE49-F238E27FC236}">
                      <a16:creationId xmlns:a16="http://schemas.microsoft.com/office/drawing/2014/main" id="{360299E4-1B44-E37B-22A1-7CC055C33E58}"/>
                    </a:ext>
                  </a:extLst>
                </p14:cNvPr>
                <p14:cNvContentPartPr/>
                <p14:nvPr/>
              </p14:nvContentPartPr>
              <p14:xfrm>
                <a:off x="2590860" y="4850331"/>
                <a:ext cx="104400" cy="134640"/>
              </p14:xfrm>
            </p:contentPart>
          </mc:Choice>
          <mc:Fallback>
            <p:pic>
              <p:nvPicPr>
                <p:cNvPr id="20591" name="잉크 20590">
                  <a:extLst>
                    <a:ext uri="{FF2B5EF4-FFF2-40B4-BE49-F238E27FC236}">
                      <a16:creationId xmlns:a16="http://schemas.microsoft.com/office/drawing/2014/main" id="{360299E4-1B44-E37B-22A1-7CC055C33E58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2581860" y="4841331"/>
                  <a:ext cx="1220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20592" name="잉크 20591">
                  <a:extLst>
                    <a:ext uri="{FF2B5EF4-FFF2-40B4-BE49-F238E27FC236}">
                      <a16:creationId xmlns:a16="http://schemas.microsoft.com/office/drawing/2014/main" id="{8B516AF1-8F7D-219F-E91A-F275D8A59305}"/>
                    </a:ext>
                  </a:extLst>
                </p14:cNvPr>
                <p14:cNvContentPartPr/>
                <p14:nvPr/>
              </p14:nvContentPartPr>
              <p14:xfrm>
                <a:off x="2686980" y="4853211"/>
                <a:ext cx="45360" cy="42840"/>
              </p14:xfrm>
            </p:contentPart>
          </mc:Choice>
          <mc:Fallback>
            <p:pic>
              <p:nvPicPr>
                <p:cNvPr id="20592" name="잉크 20591">
                  <a:extLst>
                    <a:ext uri="{FF2B5EF4-FFF2-40B4-BE49-F238E27FC236}">
                      <a16:creationId xmlns:a16="http://schemas.microsoft.com/office/drawing/2014/main" id="{8B516AF1-8F7D-219F-E91A-F275D8A59305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2678340" y="4844571"/>
                  <a:ext cx="6300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20593" name="잉크 20592">
                  <a:extLst>
                    <a:ext uri="{FF2B5EF4-FFF2-40B4-BE49-F238E27FC236}">
                      <a16:creationId xmlns:a16="http://schemas.microsoft.com/office/drawing/2014/main" id="{98053C55-A8AA-50CD-3599-5197FB0E5D57}"/>
                    </a:ext>
                  </a:extLst>
                </p14:cNvPr>
                <p14:cNvContentPartPr/>
                <p14:nvPr/>
              </p14:nvContentPartPr>
              <p14:xfrm>
                <a:off x="2724780" y="4862931"/>
                <a:ext cx="20520" cy="81360"/>
              </p14:xfrm>
            </p:contentPart>
          </mc:Choice>
          <mc:Fallback>
            <p:pic>
              <p:nvPicPr>
                <p:cNvPr id="20593" name="잉크 20592">
                  <a:extLst>
                    <a:ext uri="{FF2B5EF4-FFF2-40B4-BE49-F238E27FC236}">
                      <a16:creationId xmlns:a16="http://schemas.microsoft.com/office/drawing/2014/main" id="{98053C55-A8AA-50CD-3599-5197FB0E5D57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2715780" y="4854291"/>
                  <a:ext cx="3816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20594" name="잉크 20593">
                  <a:extLst>
                    <a:ext uri="{FF2B5EF4-FFF2-40B4-BE49-F238E27FC236}">
                      <a16:creationId xmlns:a16="http://schemas.microsoft.com/office/drawing/2014/main" id="{15CB6CEC-821A-7515-EC70-B30361331858}"/>
                    </a:ext>
                  </a:extLst>
                </p14:cNvPr>
                <p14:cNvContentPartPr/>
                <p14:nvPr/>
              </p14:nvContentPartPr>
              <p14:xfrm>
                <a:off x="2711100" y="4933491"/>
                <a:ext cx="29880" cy="50400"/>
              </p14:xfrm>
            </p:contentPart>
          </mc:Choice>
          <mc:Fallback>
            <p:pic>
              <p:nvPicPr>
                <p:cNvPr id="20594" name="잉크 20593">
                  <a:extLst>
                    <a:ext uri="{FF2B5EF4-FFF2-40B4-BE49-F238E27FC236}">
                      <a16:creationId xmlns:a16="http://schemas.microsoft.com/office/drawing/2014/main" id="{15CB6CEC-821A-7515-EC70-B30361331858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2702460" y="4924851"/>
                  <a:ext cx="4752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20595" name="잉크 20594">
                  <a:extLst>
                    <a:ext uri="{FF2B5EF4-FFF2-40B4-BE49-F238E27FC236}">
                      <a16:creationId xmlns:a16="http://schemas.microsoft.com/office/drawing/2014/main" id="{BC8DA3C7-3DEA-959D-9984-A74E2F5BB1E8}"/>
                    </a:ext>
                  </a:extLst>
                </p14:cNvPr>
                <p14:cNvContentPartPr/>
                <p14:nvPr/>
              </p14:nvContentPartPr>
              <p14:xfrm>
                <a:off x="2736660" y="4886691"/>
                <a:ext cx="112320" cy="124920"/>
              </p14:xfrm>
            </p:contentPart>
          </mc:Choice>
          <mc:Fallback>
            <p:pic>
              <p:nvPicPr>
                <p:cNvPr id="20595" name="잉크 20594">
                  <a:extLst>
                    <a:ext uri="{FF2B5EF4-FFF2-40B4-BE49-F238E27FC236}">
                      <a16:creationId xmlns:a16="http://schemas.microsoft.com/office/drawing/2014/main" id="{BC8DA3C7-3DEA-959D-9984-A74E2F5BB1E8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2727660" y="4878051"/>
                  <a:ext cx="12996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20597" name="잉크 20596">
                  <a:extLst>
                    <a:ext uri="{FF2B5EF4-FFF2-40B4-BE49-F238E27FC236}">
                      <a16:creationId xmlns:a16="http://schemas.microsoft.com/office/drawing/2014/main" id="{DC5ADCFA-4340-FF20-F88A-0D9ED6EE0BBA}"/>
                    </a:ext>
                  </a:extLst>
                </p14:cNvPr>
                <p14:cNvContentPartPr/>
                <p14:nvPr/>
              </p14:nvContentPartPr>
              <p14:xfrm>
                <a:off x="2078940" y="4888491"/>
                <a:ext cx="277560" cy="767160"/>
              </p14:xfrm>
            </p:contentPart>
          </mc:Choice>
          <mc:Fallback>
            <p:pic>
              <p:nvPicPr>
                <p:cNvPr id="20597" name="잉크 20596">
                  <a:extLst>
                    <a:ext uri="{FF2B5EF4-FFF2-40B4-BE49-F238E27FC236}">
                      <a16:creationId xmlns:a16="http://schemas.microsoft.com/office/drawing/2014/main" id="{DC5ADCFA-4340-FF20-F88A-0D9ED6EE0BBA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2070300" y="4879851"/>
                  <a:ext cx="295200" cy="78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20598" name="잉크 20597">
                  <a:extLst>
                    <a:ext uri="{FF2B5EF4-FFF2-40B4-BE49-F238E27FC236}">
                      <a16:creationId xmlns:a16="http://schemas.microsoft.com/office/drawing/2014/main" id="{B8BF167C-8F0E-6BA2-A9B5-450FFF13FB11}"/>
                    </a:ext>
                  </a:extLst>
                </p14:cNvPr>
                <p14:cNvContentPartPr/>
                <p14:nvPr/>
              </p14:nvContentPartPr>
              <p14:xfrm>
                <a:off x="1994700" y="4925211"/>
                <a:ext cx="175320" cy="213480"/>
              </p14:xfrm>
            </p:contentPart>
          </mc:Choice>
          <mc:Fallback>
            <p:pic>
              <p:nvPicPr>
                <p:cNvPr id="20598" name="잉크 20597">
                  <a:extLst>
                    <a:ext uri="{FF2B5EF4-FFF2-40B4-BE49-F238E27FC236}">
                      <a16:creationId xmlns:a16="http://schemas.microsoft.com/office/drawing/2014/main" id="{B8BF167C-8F0E-6BA2-A9B5-450FFF13FB11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1986060" y="4916211"/>
                  <a:ext cx="19296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20599" name="잉크 20598">
                  <a:extLst>
                    <a:ext uri="{FF2B5EF4-FFF2-40B4-BE49-F238E27FC236}">
                      <a16:creationId xmlns:a16="http://schemas.microsoft.com/office/drawing/2014/main" id="{847D42F9-F43C-E7B1-67AA-729D5104E536}"/>
                    </a:ext>
                  </a:extLst>
                </p14:cNvPr>
                <p14:cNvContentPartPr/>
                <p14:nvPr/>
              </p14:nvContentPartPr>
              <p14:xfrm>
                <a:off x="2286660" y="5563851"/>
                <a:ext cx="89280" cy="137880"/>
              </p14:xfrm>
            </p:contentPart>
          </mc:Choice>
          <mc:Fallback>
            <p:pic>
              <p:nvPicPr>
                <p:cNvPr id="20599" name="잉크 20598">
                  <a:extLst>
                    <a:ext uri="{FF2B5EF4-FFF2-40B4-BE49-F238E27FC236}">
                      <a16:creationId xmlns:a16="http://schemas.microsoft.com/office/drawing/2014/main" id="{847D42F9-F43C-E7B1-67AA-729D5104E536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2277660" y="5554851"/>
                  <a:ext cx="10692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20600" name="잉크 20599">
                  <a:extLst>
                    <a:ext uri="{FF2B5EF4-FFF2-40B4-BE49-F238E27FC236}">
                      <a16:creationId xmlns:a16="http://schemas.microsoft.com/office/drawing/2014/main" id="{A9E88608-3A0A-3D56-2D22-2F2BF252A377}"/>
                    </a:ext>
                  </a:extLst>
                </p14:cNvPr>
                <p14:cNvContentPartPr/>
                <p14:nvPr/>
              </p14:nvContentPartPr>
              <p14:xfrm>
                <a:off x="2395380" y="5532531"/>
                <a:ext cx="106920" cy="163440"/>
              </p14:xfrm>
            </p:contentPart>
          </mc:Choice>
          <mc:Fallback>
            <p:pic>
              <p:nvPicPr>
                <p:cNvPr id="20600" name="잉크 20599">
                  <a:extLst>
                    <a:ext uri="{FF2B5EF4-FFF2-40B4-BE49-F238E27FC236}">
                      <a16:creationId xmlns:a16="http://schemas.microsoft.com/office/drawing/2014/main" id="{A9E88608-3A0A-3D56-2D22-2F2BF252A377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2386740" y="5523531"/>
                  <a:ext cx="12456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20601" name="잉크 20600">
                  <a:extLst>
                    <a:ext uri="{FF2B5EF4-FFF2-40B4-BE49-F238E27FC236}">
                      <a16:creationId xmlns:a16="http://schemas.microsoft.com/office/drawing/2014/main" id="{26F15B98-A11B-A300-968E-F4B744A2E178}"/>
                    </a:ext>
                  </a:extLst>
                </p14:cNvPr>
                <p14:cNvContentPartPr/>
                <p14:nvPr/>
              </p14:nvContentPartPr>
              <p14:xfrm>
                <a:off x="2524260" y="5552331"/>
                <a:ext cx="74520" cy="106920"/>
              </p14:xfrm>
            </p:contentPart>
          </mc:Choice>
          <mc:Fallback>
            <p:pic>
              <p:nvPicPr>
                <p:cNvPr id="20601" name="잉크 20600">
                  <a:extLst>
                    <a:ext uri="{FF2B5EF4-FFF2-40B4-BE49-F238E27FC236}">
                      <a16:creationId xmlns:a16="http://schemas.microsoft.com/office/drawing/2014/main" id="{26F15B98-A11B-A300-968E-F4B744A2E178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2515260" y="5543331"/>
                  <a:ext cx="9216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20602" name="잉크 20601">
                  <a:extLst>
                    <a:ext uri="{FF2B5EF4-FFF2-40B4-BE49-F238E27FC236}">
                      <a16:creationId xmlns:a16="http://schemas.microsoft.com/office/drawing/2014/main" id="{67532BA2-DF04-0B5F-22D5-46F830401050}"/>
                    </a:ext>
                  </a:extLst>
                </p14:cNvPr>
                <p14:cNvContentPartPr/>
                <p14:nvPr/>
              </p14:nvContentPartPr>
              <p14:xfrm>
                <a:off x="2591580" y="5512371"/>
                <a:ext cx="104760" cy="140400"/>
              </p14:xfrm>
            </p:contentPart>
          </mc:Choice>
          <mc:Fallback>
            <p:pic>
              <p:nvPicPr>
                <p:cNvPr id="20602" name="잉크 20601">
                  <a:extLst>
                    <a:ext uri="{FF2B5EF4-FFF2-40B4-BE49-F238E27FC236}">
                      <a16:creationId xmlns:a16="http://schemas.microsoft.com/office/drawing/2014/main" id="{67532BA2-DF04-0B5F-22D5-46F830401050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2582580" y="5503371"/>
                  <a:ext cx="12240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20603" name="잉크 20602">
                  <a:extLst>
                    <a:ext uri="{FF2B5EF4-FFF2-40B4-BE49-F238E27FC236}">
                      <a16:creationId xmlns:a16="http://schemas.microsoft.com/office/drawing/2014/main" id="{C91D43C1-3B09-0728-9FE3-4DB0A4DFE82F}"/>
                    </a:ext>
                  </a:extLst>
                </p14:cNvPr>
                <p14:cNvContentPartPr/>
                <p14:nvPr/>
              </p14:nvContentPartPr>
              <p14:xfrm>
                <a:off x="2691660" y="5521011"/>
                <a:ext cx="65880" cy="68760"/>
              </p14:xfrm>
            </p:contentPart>
          </mc:Choice>
          <mc:Fallback>
            <p:pic>
              <p:nvPicPr>
                <p:cNvPr id="20603" name="잉크 20602">
                  <a:extLst>
                    <a:ext uri="{FF2B5EF4-FFF2-40B4-BE49-F238E27FC236}">
                      <a16:creationId xmlns:a16="http://schemas.microsoft.com/office/drawing/2014/main" id="{C91D43C1-3B09-0728-9FE3-4DB0A4DFE82F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2682660" y="5512011"/>
                  <a:ext cx="8352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20604" name="잉크 20603">
                  <a:extLst>
                    <a:ext uri="{FF2B5EF4-FFF2-40B4-BE49-F238E27FC236}">
                      <a16:creationId xmlns:a16="http://schemas.microsoft.com/office/drawing/2014/main" id="{33122B54-03F5-581B-83E5-7D3AFE8775F4}"/>
                    </a:ext>
                  </a:extLst>
                </p14:cNvPr>
                <p14:cNvContentPartPr/>
                <p14:nvPr/>
              </p14:nvContentPartPr>
              <p14:xfrm>
                <a:off x="2717940" y="5513091"/>
                <a:ext cx="92520" cy="155880"/>
              </p14:xfrm>
            </p:contentPart>
          </mc:Choice>
          <mc:Fallback>
            <p:pic>
              <p:nvPicPr>
                <p:cNvPr id="20604" name="잉크 20603">
                  <a:extLst>
                    <a:ext uri="{FF2B5EF4-FFF2-40B4-BE49-F238E27FC236}">
                      <a16:creationId xmlns:a16="http://schemas.microsoft.com/office/drawing/2014/main" id="{33122B54-03F5-581B-83E5-7D3AFE8775F4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2708940" y="5504451"/>
                  <a:ext cx="11016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20605" name="잉크 20604">
                  <a:extLst>
                    <a:ext uri="{FF2B5EF4-FFF2-40B4-BE49-F238E27FC236}">
                      <a16:creationId xmlns:a16="http://schemas.microsoft.com/office/drawing/2014/main" id="{16FB2793-38DA-3977-B131-11433B58B99D}"/>
                    </a:ext>
                  </a:extLst>
                </p14:cNvPr>
                <p14:cNvContentPartPr/>
                <p14:nvPr/>
              </p14:nvContentPartPr>
              <p14:xfrm>
                <a:off x="2805780" y="5504451"/>
                <a:ext cx="106560" cy="111960"/>
              </p14:xfrm>
            </p:contentPart>
          </mc:Choice>
          <mc:Fallback>
            <p:pic>
              <p:nvPicPr>
                <p:cNvPr id="20605" name="잉크 20604">
                  <a:extLst>
                    <a:ext uri="{FF2B5EF4-FFF2-40B4-BE49-F238E27FC236}">
                      <a16:creationId xmlns:a16="http://schemas.microsoft.com/office/drawing/2014/main" id="{16FB2793-38DA-3977-B131-11433B58B99D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2796780" y="5495451"/>
                  <a:ext cx="12420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20606" name="잉크 20605">
                  <a:extLst>
                    <a:ext uri="{FF2B5EF4-FFF2-40B4-BE49-F238E27FC236}">
                      <a16:creationId xmlns:a16="http://schemas.microsoft.com/office/drawing/2014/main" id="{3046EDD1-5835-BF23-5FE6-A715771E5D89}"/>
                    </a:ext>
                  </a:extLst>
                </p14:cNvPr>
                <p14:cNvContentPartPr/>
                <p14:nvPr/>
              </p14:nvContentPartPr>
              <p14:xfrm>
                <a:off x="2853300" y="5561691"/>
                <a:ext cx="65880" cy="21600"/>
              </p14:xfrm>
            </p:contentPart>
          </mc:Choice>
          <mc:Fallback>
            <p:pic>
              <p:nvPicPr>
                <p:cNvPr id="20606" name="잉크 20605">
                  <a:extLst>
                    <a:ext uri="{FF2B5EF4-FFF2-40B4-BE49-F238E27FC236}">
                      <a16:creationId xmlns:a16="http://schemas.microsoft.com/office/drawing/2014/main" id="{3046EDD1-5835-BF23-5FE6-A715771E5D89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2844300" y="5552691"/>
                  <a:ext cx="8352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20607" name="잉크 20606">
                  <a:extLst>
                    <a:ext uri="{FF2B5EF4-FFF2-40B4-BE49-F238E27FC236}">
                      <a16:creationId xmlns:a16="http://schemas.microsoft.com/office/drawing/2014/main" id="{B205CB9C-5CD4-FC9C-5F77-EA1C32A0A472}"/>
                    </a:ext>
                  </a:extLst>
                </p14:cNvPr>
                <p14:cNvContentPartPr/>
                <p14:nvPr/>
              </p14:nvContentPartPr>
              <p14:xfrm>
                <a:off x="2865180" y="5527131"/>
                <a:ext cx="141840" cy="196920"/>
              </p14:xfrm>
            </p:contentPart>
          </mc:Choice>
          <mc:Fallback>
            <p:pic>
              <p:nvPicPr>
                <p:cNvPr id="20607" name="잉크 20606">
                  <a:extLst>
                    <a:ext uri="{FF2B5EF4-FFF2-40B4-BE49-F238E27FC236}">
                      <a16:creationId xmlns:a16="http://schemas.microsoft.com/office/drawing/2014/main" id="{B205CB9C-5CD4-FC9C-5F77-EA1C32A0A472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2856180" y="5518131"/>
                  <a:ext cx="15948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20608" name="잉크 20607">
                  <a:extLst>
                    <a:ext uri="{FF2B5EF4-FFF2-40B4-BE49-F238E27FC236}">
                      <a16:creationId xmlns:a16="http://schemas.microsoft.com/office/drawing/2014/main" id="{C6218A05-B423-F072-DD0D-00B827EC26CF}"/>
                    </a:ext>
                  </a:extLst>
                </p14:cNvPr>
                <p14:cNvContentPartPr/>
                <p14:nvPr/>
              </p14:nvContentPartPr>
              <p14:xfrm>
                <a:off x="2980740" y="5521371"/>
                <a:ext cx="81000" cy="198000"/>
              </p14:xfrm>
            </p:contentPart>
          </mc:Choice>
          <mc:Fallback>
            <p:pic>
              <p:nvPicPr>
                <p:cNvPr id="20608" name="잉크 20607">
                  <a:extLst>
                    <a:ext uri="{FF2B5EF4-FFF2-40B4-BE49-F238E27FC236}">
                      <a16:creationId xmlns:a16="http://schemas.microsoft.com/office/drawing/2014/main" id="{C6218A05-B423-F072-DD0D-00B827EC26CF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2971740" y="5512731"/>
                  <a:ext cx="9864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20609" name="잉크 20608">
                  <a:extLst>
                    <a:ext uri="{FF2B5EF4-FFF2-40B4-BE49-F238E27FC236}">
                      <a16:creationId xmlns:a16="http://schemas.microsoft.com/office/drawing/2014/main" id="{770E55D0-3D51-5C1C-A686-368C9313DB67}"/>
                    </a:ext>
                  </a:extLst>
                </p14:cNvPr>
                <p14:cNvContentPartPr/>
                <p14:nvPr/>
              </p14:nvContentPartPr>
              <p14:xfrm>
                <a:off x="3104580" y="5521731"/>
                <a:ext cx="79920" cy="146160"/>
              </p14:xfrm>
            </p:contentPart>
          </mc:Choice>
          <mc:Fallback>
            <p:pic>
              <p:nvPicPr>
                <p:cNvPr id="20609" name="잉크 20608">
                  <a:extLst>
                    <a:ext uri="{FF2B5EF4-FFF2-40B4-BE49-F238E27FC236}">
                      <a16:creationId xmlns:a16="http://schemas.microsoft.com/office/drawing/2014/main" id="{770E55D0-3D51-5C1C-A686-368C9313DB67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3095580" y="5512731"/>
                  <a:ext cx="9756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20610" name="잉크 20609">
                  <a:extLst>
                    <a:ext uri="{FF2B5EF4-FFF2-40B4-BE49-F238E27FC236}">
                      <a16:creationId xmlns:a16="http://schemas.microsoft.com/office/drawing/2014/main" id="{861C7238-9920-A846-17AD-01CE6DA71B6F}"/>
                    </a:ext>
                  </a:extLst>
                </p14:cNvPr>
                <p14:cNvContentPartPr/>
                <p14:nvPr/>
              </p14:nvContentPartPr>
              <p14:xfrm>
                <a:off x="3161100" y="5536851"/>
                <a:ext cx="90360" cy="65160"/>
              </p14:xfrm>
            </p:contentPart>
          </mc:Choice>
          <mc:Fallback>
            <p:pic>
              <p:nvPicPr>
                <p:cNvPr id="20610" name="잉크 20609">
                  <a:extLst>
                    <a:ext uri="{FF2B5EF4-FFF2-40B4-BE49-F238E27FC236}">
                      <a16:creationId xmlns:a16="http://schemas.microsoft.com/office/drawing/2014/main" id="{861C7238-9920-A846-17AD-01CE6DA71B6F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3152460" y="5527851"/>
                  <a:ext cx="10800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20611" name="잉크 20610">
                  <a:extLst>
                    <a:ext uri="{FF2B5EF4-FFF2-40B4-BE49-F238E27FC236}">
                      <a16:creationId xmlns:a16="http://schemas.microsoft.com/office/drawing/2014/main" id="{21A51143-D1DD-DB93-20C8-79EEEE5FB1D9}"/>
                    </a:ext>
                  </a:extLst>
                </p14:cNvPr>
                <p14:cNvContentPartPr/>
                <p14:nvPr/>
              </p14:nvContentPartPr>
              <p14:xfrm>
                <a:off x="3234900" y="5495091"/>
                <a:ext cx="14040" cy="149760"/>
              </p14:xfrm>
            </p:contentPart>
          </mc:Choice>
          <mc:Fallback>
            <p:pic>
              <p:nvPicPr>
                <p:cNvPr id="20611" name="잉크 20610">
                  <a:extLst>
                    <a:ext uri="{FF2B5EF4-FFF2-40B4-BE49-F238E27FC236}">
                      <a16:creationId xmlns:a16="http://schemas.microsoft.com/office/drawing/2014/main" id="{21A51143-D1DD-DB93-20C8-79EEEE5FB1D9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3226260" y="5486451"/>
                  <a:ext cx="3168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20612" name="잉크 20611">
                  <a:extLst>
                    <a:ext uri="{FF2B5EF4-FFF2-40B4-BE49-F238E27FC236}">
                      <a16:creationId xmlns:a16="http://schemas.microsoft.com/office/drawing/2014/main" id="{30BED7BC-D5FC-18A2-1A48-DAC304CC2B9B}"/>
                    </a:ext>
                  </a:extLst>
                </p14:cNvPr>
                <p14:cNvContentPartPr/>
                <p14:nvPr/>
              </p14:nvContentPartPr>
              <p14:xfrm>
                <a:off x="3199620" y="5654571"/>
                <a:ext cx="102960" cy="63360"/>
              </p14:xfrm>
            </p:contentPart>
          </mc:Choice>
          <mc:Fallback>
            <p:pic>
              <p:nvPicPr>
                <p:cNvPr id="20612" name="잉크 20611">
                  <a:extLst>
                    <a:ext uri="{FF2B5EF4-FFF2-40B4-BE49-F238E27FC236}">
                      <a16:creationId xmlns:a16="http://schemas.microsoft.com/office/drawing/2014/main" id="{30BED7BC-D5FC-18A2-1A48-DAC304CC2B9B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3190980" y="5645931"/>
                  <a:ext cx="12060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20613" name="잉크 20612">
                  <a:extLst>
                    <a:ext uri="{FF2B5EF4-FFF2-40B4-BE49-F238E27FC236}">
                      <a16:creationId xmlns:a16="http://schemas.microsoft.com/office/drawing/2014/main" id="{2D96CE0F-4D88-4A0A-CC23-1C9185494C17}"/>
                    </a:ext>
                  </a:extLst>
                </p14:cNvPr>
                <p14:cNvContentPartPr/>
                <p14:nvPr/>
              </p14:nvContentPartPr>
              <p14:xfrm>
                <a:off x="3293580" y="5555211"/>
                <a:ext cx="127440" cy="150840"/>
              </p14:xfrm>
            </p:contentPart>
          </mc:Choice>
          <mc:Fallback>
            <p:pic>
              <p:nvPicPr>
                <p:cNvPr id="20613" name="잉크 20612">
                  <a:extLst>
                    <a:ext uri="{FF2B5EF4-FFF2-40B4-BE49-F238E27FC236}">
                      <a16:creationId xmlns:a16="http://schemas.microsoft.com/office/drawing/2014/main" id="{2D96CE0F-4D88-4A0A-CC23-1C9185494C17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3284580" y="5546571"/>
                  <a:ext cx="145080" cy="168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658" name="그룹 20657">
            <a:extLst>
              <a:ext uri="{FF2B5EF4-FFF2-40B4-BE49-F238E27FC236}">
                <a16:creationId xmlns:a16="http://schemas.microsoft.com/office/drawing/2014/main" id="{AF30B7D1-DAF5-EB2C-FFE1-342B99594526}"/>
              </a:ext>
            </a:extLst>
          </p:cNvPr>
          <p:cNvGrpSpPr/>
          <p:nvPr/>
        </p:nvGrpSpPr>
        <p:grpSpPr>
          <a:xfrm>
            <a:off x="3597420" y="5424171"/>
            <a:ext cx="3119040" cy="296640"/>
            <a:chOff x="3597420" y="5424171"/>
            <a:chExt cx="3119040" cy="296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20615" name="잉크 20614">
                  <a:extLst>
                    <a:ext uri="{FF2B5EF4-FFF2-40B4-BE49-F238E27FC236}">
                      <a16:creationId xmlns:a16="http://schemas.microsoft.com/office/drawing/2014/main" id="{253A5D19-FDE7-627F-4508-2C1CFCE66CC2}"/>
                    </a:ext>
                  </a:extLst>
                </p14:cNvPr>
                <p14:cNvContentPartPr/>
                <p14:nvPr/>
              </p14:nvContentPartPr>
              <p14:xfrm>
                <a:off x="3597420" y="5521371"/>
                <a:ext cx="13680" cy="154080"/>
              </p14:xfrm>
            </p:contentPart>
          </mc:Choice>
          <mc:Fallback>
            <p:pic>
              <p:nvPicPr>
                <p:cNvPr id="20615" name="잉크 20614">
                  <a:extLst>
                    <a:ext uri="{FF2B5EF4-FFF2-40B4-BE49-F238E27FC236}">
                      <a16:creationId xmlns:a16="http://schemas.microsoft.com/office/drawing/2014/main" id="{253A5D19-FDE7-627F-4508-2C1CFCE66CC2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3588780" y="5512731"/>
                  <a:ext cx="3132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20616" name="잉크 20615">
                  <a:extLst>
                    <a:ext uri="{FF2B5EF4-FFF2-40B4-BE49-F238E27FC236}">
                      <a16:creationId xmlns:a16="http://schemas.microsoft.com/office/drawing/2014/main" id="{0A5419ED-EC1E-BA8B-F58A-FC4FCAA19A86}"/>
                    </a:ext>
                  </a:extLst>
                </p14:cNvPr>
                <p14:cNvContentPartPr/>
                <p14:nvPr/>
              </p14:nvContentPartPr>
              <p14:xfrm>
                <a:off x="3645660" y="5540091"/>
                <a:ext cx="53280" cy="164520"/>
              </p14:xfrm>
            </p:contentPart>
          </mc:Choice>
          <mc:Fallback>
            <p:pic>
              <p:nvPicPr>
                <p:cNvPr id="20616" name="잉크 20615">
                  <a:extLst>
                    <a:ext uri="{FF2B5EF4-FFF2-40B4-BE49-F238E27FC236}">
                      <a16:creationId xmlns:a16="http://schemas.microsoft.com/office/drawing/2014/main" id="{0A5419ED-EC1E-BA8B-F58A-FC4FCAA19A86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3637020" y="5531451"/>
                  <a:ext cx="7092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20617" name="잉크 20616">
                  <a:extLst>
                    <a:ext uri="{FF2B5EF4-FFF2-40B4-BE49-F238E27FC236}">
                      <a16:creationId xmlns:a16="http://schemas.microsoft.com/office/drawing/2014/main" id="{A3ABD598-DB65-1D3C-BBEE-F3EB3AE66112}"/>
                    </a:ext>
                  </a:extLst>
                </p14:cNvPr>
                <p14:cNvContentPartPr/>
                <p14:nvPr/>
              </p14:nvContentPartPr>
              <p14:xfrm>
                <a:off x="3653940" y="5554491"/>
                <a:ext cx="63000" cy="36360"/>
              </p14:xfrm>
            </p:contentPart>
          </mc:Choice>
          <mc:Fallback>
            <p:pic>
              <p:nvPicPr>
                <p:cNvPr id="20617" name="잉크 20616">
                  <a:extLst>
                    <a:ext uri="{FF2B5EF4-FFF2-40B4-BE49-F238E27FC236}">
                      <a16:creationId xmlns:a16="http://schemas.microsoft.com/office/drawing/2014/main" id="{A3ABD598-DB65-1D3C-BBEE-F3EB3AE66112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3645300" y="5545851"/>
                  <a:ext cx="8064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20618" name="잉크 20617">
                  <a:extLst>
                    <a:ext uri="{FF2B5EF4-FFF2-40B4-BE49-F238E27FC236}">
                      <a16:creationId xmlns:a16="http://schemas.microsoft.com/office/drawing/2014/main" id="{8C557BF6-C6A5-E21D-BC00-92402850F7A4}"/>
                    </a:ext>
                  </a:extLst>
                </p14:cNvPr>
                <p14:cNvContentPartPr/>
                <p14:nvPr/>
              </p14:nvContentPartPr>
              <p14:xfrm>
                <a:off x="3733140" y="5547651"/>
                <a:ext cx="102600" cy="133920"/>
              </p14:xfrm>
            </p:contentPart>
          </mc:Choice>
          <mc:Fallback>
            <p:pic>
              <p:nvPicPr>
                <p:cNvPr id="20618" name="잉크 20617">
                  <a:extLst>
                    <a:ext uri="{FF2B5EF4-FFF2-40B4-BE49-F238E27FC236}">
                      <a16:creationId xmlns:a16="http://schemas.microsoft.com/office/drawing/2014/main" id="{8C557BF6-C6A5-E21D-BC00-92402850F7A4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3724140" y="5538651"/>
                  <a:ext cx="12024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20619" name="잉크 20618">
                  <a:extLst>
                    <a:ext uri="{FF2B5EF4-FFF2-40B4-BE49-F238E27FC236}">
                      <a16:creationId xmlns:a16="http://schemas.microsoft.com/office/drawing/2014/main" id="{50BCF68E-2437-587A-B02A-3F8BA2632CA9}"/>
                    </a:ext>
                  </a:extLst>
                </p14:cNvPr>
                <p14:cNvContentPartPr/>
                <p14:nvPr/>
              </p14:nvContentPartPr>
              <p14:xfrm>
                <a:off x="3832860" y="5572491"/>
                <a:ext cx="33480" cy="83880"/>
              </p14:xfrm>
            </p:contentPart>
          </mc:Choice>
          <mc:Fallback>
            <p:pic>
              <p:nvPicPr>
                <p:cNvPr id="20619" name="잉크 20618">
                  <a:extLst>
                    <a:ext uri="{FF2B5EF4-FFF2-40B4-BE49-F238E27FC236}">
                      <a16:creationId xmlns:a16="http://schemas.microsoft.com/office/drawing/2014/main" id="{50BCF68E-2437-587A-B02A-3F8BA2632CA9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3823860" y="5563851"/>
                  <a:ext cx="5112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20620" name="잉크 20619">
                  <a:extLst>
                    <a:ext uri="{FF2B5EF4-FFF2-40B4-BE49-F238E27FC236}">
                      <a16:creationId xmlns:a16="http://schemas.microsoft.com/office/drawing/2014/main" id="{D9ADAE66-ACA1-FD60-CB85-18614DFE1ED5}"/>
                    </a:ext>
                  </a:extLst>
                </p14:cNvPr>
                <p14:cNvContentPartPr/>
                <p14:nvPr/>
              </p14:nvContentPartPr>
              <p14:xfrm>
                <a:off x="3873900" y="5544051"/>
                <a:ext cx="102960" cy="142560"/>
              </p14:xfrm>
            </p:contentPart>
          </mc:Choice>
          <mc:Fallback>
            <p:pic>
              <p:nvPicPr>
                <p:cNvPr id="20620" name="잉크 20619">
                  <a:extLst>
                    <a:ext uri="{FF2B5EF4-FFF2-40B4-BE49-F238E27FC236}">
                      <a16:creationId xmlns:a16="http://schemas.microsoft.com/office/drawing/2014/main" id="{D9ADAE66-ACA1-FD60-CB85-18614DFE1ED5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3865260" y="5535411"/>
                  <a:ext cx="12060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20621" name="잉크 20620">
                  <a:extLst>
                    <a:ext uri="{FF2B5EF4-FFF2-40B4-BE49-F238E27FC236}">
                      <a16:creationId xmlns:a16="http://schemas.microsoft.com/office/drawing/2014/main" id="{A0B4A723-B812-8ABE-8AFC-8F9CBEF5B498}"/>
                    </a:ext>
                  </a:extLst>
                </p14:cNvPr>
                <p14:cNvContentPartPr/>
                <p14:nvPr/>
              </p14:nvContentPartPr>
              <p14:xfrm>
                <a:off x="3958140" y="5518851"/>
                <a:ext cx="79920" cy="117360"/>
              </p14:xfrm>
            </p:contentPart>
          </mc:Choice>
          <mc:Fallback>
            <p:pic>
              <p:nvPicPr>
                <p:cNvPr id="20621" name="잉크 20620">
                  <a:extLst>
                    <a:ext uri="{FF2B5EF4-FFF2-40B4-BE49-F238E27FC236}">
                      <a16:creationId xmlns:a16="http://schemas.microsoft.com/office/drawing/2014/main" id="{A0B4A723-B812-8ABE-8AFC-8F9CBEF5B498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3949500" y="5510211"/>
                  <a:ext cx="9756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20622" name="잉크 20621">
                  <a:extLst>
                    <a:ext uri="{FF2B5EF4-FFF2-40B4-BE49-F238E27FC236}">
                      <a16:creationId xmlns:a16="http://schemas.microsoft.com/office/drawing/2014/main" id="{D6D1D56C-6FF0-D96A-18DE-891C60A54611}"/>
                    </a:ext>
                  </a:extLst>
                </p14:cNvPr>
                <p14:cNvContentPartPr/>
                <p14:nvPr/>
              </p14:nvContentPartPr>
              <p14:xfrm>
                <a:off x="3980100" y="5584731"/>
                <a:ext cx="96120" cy="90720"/>
              </p14:xfrm>
            </p:contentPart>
          </mc:Choice>
          <mc:Fallback>
            <p:pic>
              <p:nvPicPr>
                <p:cNvPr id="20622" name="잉크 20621">
                  <a:extLst>
                    <a:ext uri="{FF2B5EF4-FFF2-40B4-BE49-F238E27FC236}">
                      <a16:creationId xmlns:a16="http://schemas.microsoft.com/office/drawing/2014/main" id="{D6D1D56C-6FF0-D96A-18DE-891C60A54611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3971100" y="5576091"/>
                  <a:ext cx="11376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2">
              <p14:nvContentPartPr>
                <p14:cNvPr id="20624" name="잉크 20623">
                  <a:extLst>
                    <a:ext uri="{FF2B5EF4-FFF2-40B4-BE49-F238E27FC236}">
                      <a16:creationId xmlns:a16="http://schemas.microsoft.com/office/drawing/2014/main" id="{F3DAA99D-B006-F3BB-FEF7-69F3C05494DB}"/>
                    </a:ext>
                  </a:extLst>
                </p14:cNvPr>
                <p14:cNvContentPartPr/>
                <p14:nvPr/>
              </p14:nvContentPartPr>
              <p14:xfrm>
                <a:off x="4142820" y="5521371"/>
                <a:ext cx="104040" cy="88200"/>
              </p14:xfrm>
            </p:contentPart>
          </mc:Choice>
          <mc:Fallback>
            <p:pic>
              <p:nvPicPr>
                <p:cNvPr id="20624" name="잉크 20623">
                  <a:extLst>
                    <a:ext uri="{FF2B5EF4-FFF2-40B4-BE49-F238E27FC236}">
                      <a16:creationId xmlns:a16="http://schemas.microsoft.com/office/drawing/2014/main" id="{F3DAA99D-B006-F3BB-FEF7-69F3C05494DB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4134180" y="5512731"/>
                  <a:ext cx="12168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4">
              <p14:nvContentPartPr>
                <p14:cNvPr id="20625" name="잉크 20624">
                  <a:extLst>
                    <a:ext uri="{FF2B5EF4-FFF2-40B4-BE49-F238E27FC236}">
                      <a16:creationId xmlns:a16="http://schemas.microsoft.com/office/drawing/2014/main" id="{FECF8387-4C12-B8A5-ADE0-3D984469EE03}"/>
                    </a:ext>
                  </a:extLst>
                </p14:cNvPr>
                <p14:cNvContentPartPr/>
                <p14:nvPr/>
              </p14:nvContentPartPr>
              <p14:xfrm>
                <a:off x="4212300" y="5505531"/>
                <a:ext cx="70560" cy="106200"/>
              </p14:xfrm>
            </p:contentPart>
          </mc:Choice>
          <mc:Fallback>
            <p:pic>
              <p:nvPicPr>
                <p:cNvPr id="20625" name="잉크 20624">
                  <a:extLst>
                    <a:ext uri="{FF2B5EF4-FFF2-40B4-BE49-F238E27FC236}">
                      <a16:creationId xmlns:a16="http://schemas.microsoft.com/office/drawing/2014/main" id="{FECF8387-4C12-B8A5-ADE0-3D984469EE03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4203660" y="5496531"/>
                  <a:ext cx="8820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6">
              <p14:nvContentPartPr>
                <p14:cNvPr id="20626" name="잉크 20625">
                  <a:extLst>
                    <a:ext uri="{FF2B5EF4-FFF2-40B4-BE49-F238E27FC236}">
                      <a16:creationId xmlns:a16="http://schemas.microsoft.com/office/drawing/2014/main" id="{35D3C636-B655-DD6F-2894-444096C9FF79}"/>
                    </a:ext>
                  </a:extLst>
                </p14:cNvPr>
                <p14:cNvContentPartPr/>
                <p14:nvPr/>
              </p14:nvContentPartPr>
              <p14:xfrm>
                <a:off x="4222740" y="5609571"/>
                <a:ext cx="52920" cy="54000"/>
              </p14:xfrm>
            </p:contentPart>
          </mc:Choice>
          <mc:Fallback>
            <p:pic>
              <p:nvPicPr>
                <p:cNvPr id="20626" name="잉크 20625">
                  <a:extLst>
                    <a:ext uri="{FF2B5EF4-FFF2-40B4-BE49-F238E27FC236}">
                      <a16:creationId xmlns:a16="http://schemas.microsoft.com/office/drawing/2014/main" id="{35D3C636-B655-DD6F-2894-444096C9FF79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4214100" y="5600571"/>
                  <a:ext cx="7056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8">
              <p14:nvContentPartPr>
                <p14:cNvPr id="20627" name="잉크 20626">
                  <a:extLst>
                    <a:ext uri="{FF2B5EF4-FFF2-40B4-BE49-F238E27FC236}">
                      <a16:creationId xmlns:a16="http://schemas.microsoft.com/office/drawing/2014/main" id="{A64307D0-92BB-8C21-373F-6834445FF9BB}"/>
                    </a:ext>
                  </a:extLst>
                </p14:cNvPr>
                <p14:cNvContentPartPr/>
                <p14:nvPr/>
              </p14:nvContentPartPr>
              <p14:xfrm>
                <a:off x="4299060" y="5486091"/>
                <a:ext cx="91800" cy="131400"/>
              </p14:xfrm>
            </p:contentPart>
          </mc:Choice>
          <mc:Fallback>
            <p:pic>
              <p:nvPicPr>
                <p:cNvPr id="20627" name="잉크 20626">
                  <a:extLst>
                    <a:ext uri="{FF2B5EF4-FFF2-40B4-BE49-F238E27FC236}">
                      <a16:creationId xmlns:a16="http://schemas.microsoft.com/office/drawing/2014/main" id="{A64307D0-92BB-8C21-373F-6834445FF9BB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4290060" y="5477091"/>
                  <a:ext cx="10944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0">
              <p14:nvContentPartPr>
                <p14:cNvPr id="20628" name="잉크 20627">
                  <a:extLst>
                    <a:ext uri="{FF2B5EF4-FFF2-40B4-BE49-F238E27FC236}">
                      <a16:creationId xmlns:a16="http://schemas.microsoft.com/office/drawing/2014/main" id="{DFB0F6B6-B105-8354-02A0-9DCBB3677D30}"/>
                    </a:ext>
                  </a:extLst>
                </p14:cNvPr>
                <p14:cNvContentPartPr/>
                <p14:nvPr/>
              </p14:nvContentPartPr>
              <p14:xfrm>
                <a:off x="4414620" y="5499051"/>
                <a:ext cx="124560" cy="103680"/>
              </p14:xfrm>
            </p:contentPart>
          </mc:Choice>
          <mc:Fallback>
            <p:pic>
              <p:nvPicPr>
                <p:cNvPr id="20628" name="잉크 20627">
                  <a:extLst>
                    <a:ext uri="{FF2B5EF4-FFF2-40B4-BE49-F238E27FC236}">
                      <a16:creationId xmlns:a16="http://schemas.microsoft.com/office/drawing/2014/main" id="{DFB0F6B6-B105-8354-02A0-9DCBB3677D30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4405980" y="5490411"/>
                  <a:ext cx="14220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2">
              <p14:nvContentPartPr>
                <p14:cNvPr id="20629" name="잉크 20628">
                  <a:extLst>
                    <a:ext uri="{FF2B5EF4-FFF2-40B4-BE49-F238E27FC236}">
                      <a16:creationId xmlns:a16="http://schemas.microsoft.com/office/drawing/2014/main" id="{834F3DC1-C64A-7988-10ED-C0F0A3E89FDB}"/>
                    </a:ext>
                  </a:extLst>
                </p14:cNvPr>
                <p14:cNvContentPartPr/>
                <p14:nvPr/>
              </p14:nvContentPartPr>
              <p14:xfrm>
                <a:off x="4492020" y="5490051"/>
                <a:ext cx="42480" cy="64440"/>
              </p14:xfrm>
            </p:contentPart>
          </mc:Choice>
          <mc:Fallback>
            <p:pic>
              <p:nvPicPr>
                <p:cNvPr id="20629" name="잉크 20628">
                  <a:extLst>
                    <a:ext uri="{FF2B5EF4-FFF2-40B4-BE49-F238E27FC236}">
                      <a16:creationId xmlns:a16="http://schemas.microsoft.com/office/drawing/2014/main" id="{834F3DC1-C64A-7988-10ED-C0F0A3E89FDB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4483380" y="5481051"/>
                  <a:ext cx="6012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4">
              <p14:nvContentPartPr>
                <p14:cNvPr id="20630" name="잉크 20629">
                  <a:extLst>
                    <a:ext uri="{FF2B5EF4-FFF2-40B4-BE49-F238E27FC236}">
                      <a16:creationId xmlns:a16="http://schemas.microsoft.com/office/drawing/2014/main" id="{365E0F56-F739-6D36-B01F-DEC6B5CF64BB}"/>
                    </a:ext>
                  </a:extLst>
                </p14:cNvPr>
                <p14:cNvContentPartPr/>
                <p14:nvPr/>
              </p14:nvContentPartPr>
              <p14:xfrm>
                <a:off x="4503900" y="5497251"/>
                <a:ext cx="62640" cy="167760"/>
              </p14:xfrm>
            </p:contentPart>
          </mc:Choice>
          <mc:Fallback>
            <p:pic>
              <p:nvPicPr>
                <p:cNvPr id="20630" name="잉크 20629">
                  <a:extLst>
                    <a:ext uri="{FF2B5EF4-FFF2-40B4-BE49-F238E27FC236}">
                      <a16:creationId xmlns:a16="http://schemas.microsoft.com/office/drawing/2014/main" id="{365E0F56-F739-6D36-B01F-DEC6B5CF64BB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4494900" y="5488611"/>
                  <a:ext cx="8028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6">
              <p14:nvContentPartPr>
                <p14:cNvPr id="20631" name="잉크 20630">
                  <a:extLst>
                    <a:ext uri="{FF2B5EF4-FFF2-40B4-BE49-F238E27FC236}">
                      <a16:creationId xmlns:a16="http://schemas.microsoft.com/office/drawing/2014/main" id="{35DC4B00-923D-DC96-6584-F45B3B748320}"/>
                    </a:ext>
                  </a:extLst>
                </p14:cNvPr>
                <p14:cNvContentPartPr/>
                <p14:nvPr/>
              </p14:nvContentPartPr>
              <p14:xfrm>
                <a:off x="4656900" y="5451891"/>
                <a:ext cx="84600" cy="20880"/>
              </p14:xfrm>
            </p:contentPart>
          </mc:Choice>
          <mc:Fallback>
            <p:pic>
              <p:nvPicPr>
                <p:cNvPr id="20631" name="잉크 20630">
                  <a:extLst>
                    <a:ext uri="{FF2B5EF4-FFF2-40B4-BE49-F238E27FC236}">
                      <a16:creationId xmlns:a16="http://schemas.microsoft.com/office/drawing/2014/main" id="{35DC4B00-923D-DC96-6584-F45B3B748320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4648260" y="5443251"/>
                  <a:ext cx="10224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8">
              <p14:nvContentPartPr>
                <p14:cNvPr id="20632" name="잉크 20631">
                  <a:extLst>
                    <a:ext uri="{FF2B5EF4-FFF2-40B4-BE49-F238E27FC236}">
                      <a16:creationId xmlns:a16="http://schemas.microsoft.com/office/drawing/2014/main" id="{77971FEB-5699-6E01-5358-C2612BA713B4}"/>
                    </a:ext>
                  </a:extLst>
                </p14:cNvPr>
                <p14:cNvContentPartPr/>
                <p14:nvPr/>
              </p14:nvContentPartPr>
              <p14:xfrm>
                <a:off x="4675260" y="5506611"/>
                <a:ext cx="114840" cy="148680"/>
              </p14:xfrm>
            </p:contentPart>
          </mc:Choice>
          <mc:Fallback>
            <p:pic>
              <p:nvPicPr>
                <p:cNvPr id="20632" name="잉크 20631">
                  <a:extLst>
                    <a:ext uri="{FF2B5EF4-FFF2-40B4-BE49-F238E27FC236}">
                      <a16:creationId xmlns:a16="http://schemas.microsoft.com/office/drawing/2014/main" id="{77971FEB-5699-6E01-5358-C2612BA713B4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4666260" y="5497611"/>
                  <a:ext cx="13248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0">
              <p14:nvContentPartPr>
                <p14:cNvPr id="20633" name="잉크 20632">
                  <a:extLst>
                    <a:ext uri="{FF2B5EF4-FFF2-40B4-BE49-F238E27FC236}">
                      <a16:creationId xmlns:a16="http://schemas.microsoft.com/office/drawing/2014/main" id="{EC61E133-6F46-16A1-C051-B276AC83EACF}"/>
                    </a:ext>
                  </a:extLst>
                </p14:cNvPr>
                <p14:cNvContentPartPr/>
                <p14:nvPr/>
              </p14:nvContentPartPr>
              <p14:xfrm>
                <a:off x="4793700" y="5496531"/>
                <a:ext cx="15120" cy="157320"/>
              </p14:xfrm>
            </p:contentPart>
          </mc:Choice>
          <mc:Fallback>
            <p:pic>
              <p:nvPicPr>
                <p:cNvPr id="20633" name="잉크 20632">
                  <a:extLst>
                    <a:ext uri="{FF2B5EF4-FFF2-40B4-BE49-F238E27FC236}">
                      <a16:creationId xmlns:a16="http://schemas.microsoft.com/office/drawing/2014/main" id="{EC61E133-6F46-16A1-C051-B276AC83EACF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4784700" y="5487531"/>
                  <a:ext cx="3276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2">
              <p14:nvContentPartPr>
                <p14:cNvPr id="20634" name="잉크 20633">
                  <a:extLst>
                    <a:ext uri="{FF2B5EF4-FFF2-40B4-BE49-F238E27FC236}">
                      <a16:creationId xmlns:a16="http://schemas.microsoft.com/office/drawing/2014/main" id="{6D76BBC9-21D2-935B-5A4E-76CBB4B04A6B}"/>
                    </a:ext>
                  </a:extLst>
                </p14:cNvPr>
                <p14:cNvContentPartPr/>
                <p14:nvPr/>
              </p14:nvContentPartPr>
              <p14:xfrm>
                <a:off x="4759860" y="5651691"/>
                <a:ext cx="101520" cy="42840"/>
              </p14:xfrm>
            </p:contentPart>
          </mc:Choice>
          <mc:Fallback>
            <p:pic>
              <p:nvPicPr>
                <p:cNvPr id="20634" name="잉크 20633">
                  <a:extLst>
                    <a:ext uri="{FF2B5EF4-FFF2-40B4-BE49-F238E27FC236}">
                      <a16:creationId xmlns:a16="http://schemas.microsoft.com/office/drawing/2014/main" id="{6D76BBC9-21D2-935B-5A4E-76CBB4B04A6B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4751220" y="5642691"/>
                  <a:ext cx="11916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4">
              <p14:nvContentPartPr>
                <p14:cNvPr id="20635" name="잉크 20634">
                  <a:extLst>
                    <a:ext uri="{FF2B5EF4-FFF2-40B4-BE49-F238E27FC236}">
                      <a16:creationId xmlns:a16="http://schemas.microsoft.com/office/drawing/2014/main" id="{3654664C-C4FB-A0B6-9B9D-F78EA3AF6958}"/>
                    </a:ext>
                  </a:extLst>
                </p14:cNvPr>
                <p14:cNvContentPartPr/>
                <p14:nvPr/>
              </p14:nvContentPartPr>
              <p14:xfrm>
                <a:off x="4854900" y="5518851"/>
                <a:ext cx="89280" cy="99000"/>
              </p14:xfrm>
            </p:contentPart>
          </mc:Choice>
          <mc:Fallback>
            <p:pic>
              <p:nvPicPr>
                <p:cNvPr id="20635" name="잉크 20634">
                  <a:extLst>
                    <a:ext uri="{FF2B5EF4-FFF2-40B4-BE49-F238E27FC236}">
                      <a16:creationId xmlns:a16="http://schemas.microsoft.com/office/drawing/2014/main" id="{3654664C-C4FB-A0B6-9B9D-F78EA3AF6958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4845900" y="5509851"/>
                  <a:ext cx="10692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6">
              <p14:nvContentPartPr>
                <p14:cNvPr id="20636" name="잉크 20635">
                  <a:extLst>
                    <a:ext uri="{FF2B5EF4-FFF2-40B4-BE49-F238E27FC236}">
                      <a16:creationId xmlns:a16="http://schemas.microsoft.com/office/drawing/2014/main" id="{B1EF6B6B-00A3-E776-6C95-779BC5765495}"/>
                    </a:ext>
                  </a:extLst>
                </p14:cNvPr>
                <p14:cNvContentPartPr/>
                <p14:nvPr/>
              </p14:nvContentPartPr>
              <p14:xfrm>
                <a:off x="4893060" y="5531811"/>
                <a:ext cx="75240" cy="189000"/>
              </p14:xfrm>
            </p:contentPart>
          </mc:Choice>
          <mc:Fallback>
            <p:pic>
              <p:nvPicPr>
                <p:cNvPr id="20636" name="잉크 20635">
                  <a:extLst>
                    <a:ext uri="{FF2B5EF4-FFF2-40B4-BE49-F238E27FC236}">
                      <a16:creationId xmlns:a16="http://schemas.microsoft.com/office/drawing/2014/main" id="{B1EF6B6B-00A3-E776-6C95-779BC5765495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4884420" y="5523171"/>
                  <a:ext cx="9288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8">
              <p14:nvContentPartPr>
                <p14:cNvPr id="20637" name="잉크 20636">
                  <a:extLst>
                    <a:ext uri="{FF2B5EF4-FFF2-40B4-BE49-F238E27FC236}">
                      <a16:creationId xmlns:a16="http://schemas.microsoft.com/office/drawing/2014/main" id="{74560739-E35A-ED6B-DDDA-93B295403667}"/>
                    </a:ext>
                  </a:extLst>
                </p14:cNvPr>
                <p14:cNvContentPartPr/>
                <p14:nvPr/>
              </p14:nvContentPartPr>
              <p14:xfrm>
                <a:off x="5025540" y="5496531"/>
                <a:ext cx="94680" cy="118440"/>
              </p14:xfrm>
            </p:contentPart>
          </mc:Choice>
          <mc:Fallback>
            <p:pic>
              <p:nvPicPr>
                <p:cNvPr id="20637" name="잉크 20636">
                  <a:extLst>
                    <a:ext uri="{FF2B5EF4-FFF2-40B4-BE49-F238E27FC236}">
                      <a16:creationId xmlns:a16="http://schemas.microsoft.com/office/drawing/2014/main" id="{74560739-E35A-ED6B-DDDA-93B295403667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5016900" y="5487531"/>
                  <a:ext cx="11232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0">
              <p14:nvContentPartPr>
                <p14:cNvPr id="20638" name="잉크 20637">
                  <a:extLst>
                    <a:ext uri="{FF2B5EF4-FFF2-40B4-BE49-F238E27FC236}">
                      <a16:creationId xmlns:a16="http://schemas.microsoft.com/office/drawing/2014/main" id="{A2614B7D-BB91-14E5-F6BD-569E0974A79E}"/>
                    </a:ext>
                  </a:extLst>
                </p14:cNvPr>
                <p14:cNvContentPartPr/>
                <p14:nvPr/>
              </p14:nvContentPartPr>
              <p14:xfrm>
                <a:off x="5057220" y="5509851"/>
                <a:ext cx="88200" cy="183600"/>
              </p14:xfrm>
            </p:contentPart>
          </mc:Choice>
          <mc:Fallback>
            <p:pic>
              <p:nvPicPr>
                <p:cNvPr id="20638" name="잉크 20637">
                  <a:extLst>
                    <a:ext uri="{FF2B5EF4-FFF2-40B4-BE49-F238E27FC236}">
                      <a16:creationId xmlns:a16="http://schemas.microsoft.com/office/drawing/2014/main" id="{A2614B7D-BB91-14E5-F6BD-569E0974A79E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5048580" y="5500851"/>
                  <a:ext cx="10584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2">
              <p14:nvContentPartPr>
                <p14:cNvPr id="20639" name="잉크 20638">
                  <a:extLst>
                    <a:ext uri="{FF2B5EF4-FFF2-40B4-BE49-F238E27FC236}">
                      <a16:creationId xmlns:a16="http://schemas.microsoft.com/office/drawing/2014/main" id="{A0BD58B5-C531-7923-4334-120073A2CF12}"/>
                    </a:ext>
                  </a:extLst>
                </p14:cNvPr>
                <p14:cNvContentPartPr/>
                <p14:nvPr/>
              </p14:nvContentPartPr>
              <p14:xfrm>
                <a:off x="5110500" y="5582211"/>
                <a:ext cx="51480" cy="19440"/>
              </p14:xfrm>
            </p:contentPart>
          </mc:Choice>
          <mc:Fallback>
            <p:pic>
              <p:nvPicPr>
                <p:cNvPr id="20639" name="잉크 20638">
                  <a:extLst>
                    <a:ext uri="{FF2B5EF4-FFF2-40B4-BE49-F238E27FC236}">
                      <a16:creationId xmlns:a16="http://schemas.microsoft.com/office/drawing/2014/main" id="{A0BD58B5-C531-7923-4334-120073A2CF12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5101500" y="5573211"/>
                  <a:ext cx="6912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4">
              <p14:nvContentPartPr>
                <p14:cNvPr id="20640" name="잉크 20639">
                  <a:extLst>
                    <a:ext uri="{FF2B5EF4-FFF2-40B4-BE49-F238E27FC236}">
                      <a16:creationId xmlns:a16="http://schemas.microsoft.com/office/drawing/2014/main" id="{104F1441-7160-2838-6815-45391B4C6275}"/>
                    </a:ext>
                  </a:extLst>
                </p14:cNvPr>
                <p14:cNvContentPartPr/>
                <p14:nvPr/>
              </p14:nvContentPartPr>
              <p14:xfrm>
                <a:off x="5116980" y="5611371"/>
                <a:ext cx="63720" cy="86040"/>
              </p14:xfrm>
            </p:contentPart>
          </mc:Choice>
          <mc:Fallback>
            <p:pic>
              <p:nvPicPr>
                <p:cNvPr id="20640" name="잉크 20639">
                  <a:extLst>
                    <a:ext uri="{FF2B5EF4-FFF2-40B4-BE49-F238E27FC236}">
                      <a16:creationId xmlns:a16="http://schemas.microsoft.com/office/drawing/2014/main" id="{104F1441-7160-2838-6815-45391B4C6275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5107980" y="5602371"/>
                  <a:ext cx="8136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6">
              <p14:nvContentPartPr>
                <p14:cNvPr id="20641" name="잉크 20640">
                  <a:extLst>
                    <a:ext uri="{FF2B5EF4-FFF2-40B4-BE49-F238E27FC236}">
                      <a16:creationId xmlns:a16="http://schemas.microsoft.com/office/drawing/2014/main" id="{3AEA453C-6E02-6C4A-07C2-5E1838F8396A}"/>
                    </a:ext>
                  </a:extLst>
                </p14:cNvPr>
                <p14:cNvContentPartPr/>
                <p14:nvPr/>
              </p14:nvContentPartPr>
              <p14:xfrm>
                <a:off x="5202660" y="5518491"/>
                <a:ext cx="96120" cy="130680"/>
              </p14:xfrm>
            </p:contentPart>
          </mc:Choice>
          <mc:Fallback>
            <p:pic>
              <p:nvPicPr>
                <p:cNvPr id="20641" name="잉크 20640">
                  <a:extLst>
                    <a:ext uri="{FF2B5EF4-FFF2-40B4-BE49-F238E27FC236}">
                      <a16:creationId xmlns:a16="http://schemas.microsoft.com/office/drawing/2014/main" id="{3AEA453C-6E02-6C4A-07C2-5E1838F8396A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5193660" y="5509491"/>
                  <a:ext cx="11376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8">
              <p14:nvContentPartPr>
                <p14:cNvPr id="20642" name="잉크 20641">
                  <a:extLst>
                    <a:ext uri="{FF2B5EF4-FFF2-40B4-BE49-F238E27FC236}">
                      <a16:creationId xmlns:a16="http://schemas.microsoft.com/office/drawing/2014/main" id="{087C8C75-F2B3-AECE-FFE1-30885090CDE8}"/>
                    </a:ext>
                  </a:extLst>
                </p14:cNvPr>
                <p14:cNvContentPartPr/>
                <p14:nvPr/>
              </p14:nvContentPartPr>
              <p14:xfrm>
                <a:off x="5386620" y="5460891"/>
                <a:ext cx="143640" cy="124560"/>
              </p14:xfrm>
            </p:contentPart>
          </mc:Choice>
          <mc:Fallback>
            <p:pic>
              <p:nvPicPr>
                <p:cNvPr id="20642" name="잉크 20641">
                  <a:extLst>
                    <a:ext uri="{FF2B5EF4-FFF2-40B4-BE49-F238E27FC236}">
                      <a16:creationId xmlns:a16="http://schemas.microsoft.com/office/drawing/2014/main" id="{087C8C75-F2B3-AECE-FFE1-30885090CDE8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5377620" y="5451891"/>
                  <a:ext cx="16128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0">
              <p14:nvContentPartPr>
                <p14:cNvPr id="20643" name="잉크 20642">
                  <a:extLst>
                    <a:ext uri="{FF2B5EF4-FFF2-40B4-BE49-F238E27FC236}">
                      <a16:creationId xmlns:a16="http://schemas.microsoft.com/office/drawing/2014/main" id="{7B2FB83C-3EC0-E9AB-6626-3E9C02BD0416}"/>
                    </a:ext>
                  </a:extLst>
                </p14:cNvPr>
                <p14:cNvContentPartPr/>
                <p14:nvPr/>
              </p14:nvContentPartPr>
              <p14:xfrm>
                <a:off x="5512260" y="5452611"/>
                <a:ext cx="97560" cy="83160"/>
              </p14:xfrm>
            </p:contentPart>
          </mc:Choice>
          <mc:Fallback>
            <p:pic>
              <p:nvPicPr>
                <p:cNvPr id="20643" name="잉크 20642">
                  <a:extLst>
                    <a:ext uri="{FF2B5EF4-FFF2-40B4-BE49-F238E27FC236}">
                      <a16:creationId xmlns:a16="http://schemas.microsoft.com/office/drawing/2014/main" id="{7B2FB83C-3EC0-E9AB-6626-3E9C02BD0416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5503620" y="5443971"/>
                  <a:ext cx="11520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2">
              <p14:nvContentPartPr>
                <p14:cNvPr id="20644" name="잉크 20643">
                  <a:extLst>
                    <a:ext uri="{FF2B5EF4-FFF2-40B4-BE49-F238E27FC236}">
                      <a16:creationId xmlns:a16="http://schemas.microsoft.com/office/drawing/2014/main" id="{4DFCB43C-1B80-6953-8AB0-DD4E7EB8D835}"/>
                    </a:ext>
                  </a:extLst>
                </p14:cNvPr>
                <p14:cNvContentPartPr/>
                <p14:nvPr/>
              </p14:nvContentPartPr>
              <p14:xfrm>
                <a:off x="5525220" y="5569611"/>
                <a:ext cx="64440" cy="75600"/>
              </p14:xfrm>
            </p:contentPart>
          </mc:Choice>
          <mc:Fallback>
            <p:pic>
              <p:nvPicPr>
                <p:cNvPr id="20644" name="잉크 20643">
                  <a:extLst>
                    <a:ext uri="{FF2B5EF4-FFF2-40B4-BE49-F238E27FC236}">
                      <a16:creationId xmlns:a16="http://schemas.microsoft.com/office/drawing/2014/main" id="{4DFCB43C-1B80-6953-8AB0-DD4E7EB8D835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5516220" y="5560971"/>
                  <a:ext cx="8208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4">
              <p14:nvContentPartPr>
                <p14:cNvPr id="20645" name="잉크 20644">
                  <a:extLst>
                    <a:ext uri="{FF2B5EF4-FFF2-40B4-BE49-F238E27FC236}">
                      <a16:creationId xmlns:a16="http://schemas.microsoft.com/office/drawing/2014/main" id="{BBEE41A4-4CF7-C22D-CD87-A395A3981A0A}"/>
                    </a:ext>
                  </a:extLst>
                </p14:cNvPr>
                <p14:cNvContentPartPr/>
                <p14:nvPr/>
              </p14:nvContentPartPr>
              <p14:xfrm>
                <a:off x="5607660" y="5454051"/>
                <a:ext cx="83880" cy="90000"/>
              </p14:xfrm>
            </p:contentPart>
          </mc:Choice>
          <mc:Fallback>
            <p:pic>
              <p:nvPicPr>
                <p:cNvPr id="20645" name="잉크 20644">
                  <a:extLst>
                    <a:ext uri="{FF2B5EF4-FFF2-40B4-BE49-F238E27FC236}">
                      <a16:creationId xmlns:a16="http://schemas.microsoft.com/office/drawing/2014/main" id="{BBEE41A4-4CF7-C22D-CD87-A395A3981A0A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5598660" y="5445411"/>
                  <a:ext cx="10152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6">
              <p14:nvContentPartPr>
                <p14:cNvPr id="20646" name="잉크 20645">
                  <a:extLst>
                    <a:ext uri="{FF2B5EF4-FFF2-40B4-BE49-F238E27FC236}">
                      <a16:creationId xmlns:a16="http://schemas.microsoft.com/office/drawing/2014/main" id="{46E6353D-1123-5C7D-FA66-8887E9B7C05B}"/>
                    </a:ext>
                  </a:extLst>
                </p14:cNvPr>
                <p14:cNvContentPartPr/>
                <p14:nvPr/>
              </p14:nvContentPartPr>
              <p14:xfrm>
                <a:off x="5632860" y="5565291"/>
                <a:ext cx="128520" cy="69480"/>
              </p14:xfrm>
            </p:contentPart>
          </mc:Choice>
          <mc:Fallback>
            <p:pic>
              <p:nvPicPr>
                <p:cNvPr id="20646" name="잉크 20645">
                  <a:extLst>
                    <a:ext uri="{FF2B5EF4-FFF2-40B4-BE49-F238E27FC236}">
                      <a16:creationId xmlns:a16="http://schemas.microsoft.com/office/drawing/2014/main" id="{46E6353D-1123-5C7D-FA66-8887E9B7C05B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5623860" y="5556651"/>
                  <a:ext cx="14616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8">
              <p14:nvContentPartPr>
                <p14:cNvPr id="20647" name="잉크 20646">
                  <a:extLst>
                    <a:ext uri="{FF2B5EF4-FFF2-40B4-BE49-F238E27FC236}">
                      <a16:creationId xmlns:a16="http://schemas.microsoft.com/office/drawing/2014/main" id="{E7CEE4B8-C327-105C-CDD6-E8456CA26FE6}"/>
                    </a:ext>
                  </a:extLst>
                </p14:cNvPr>
                <p14:cNvContentPartPr/>
                <p14:nvPr/>
              </p14:nvContentPartPr>
              <p14:xfrm>
                <a:off x="5792700" y="5452971"/>
                <a:ext cx="72360" cy="116640"/>
              </p14:xfrm>
            </p:contentPart>
          </mc:Choice>
          <mc:Fallback>
            <p:pic>
              <p:nvPicPr>
                <p:cNvPr id="20647" name="잉크 20646">
                  <a:extLst>
                    <a:ext uri="{FF2B5EF4-FFF2-40B4-BE49-F238E27FC236}">
                      <a16:creationId xmlns:a16="http://schemas.microsoft.com/office/drawing/2014/main" id="{E7CEE4B8-C327-105C-CDD6-E8456CA26FE6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5784060" y="5443971"/>
                  <a:ext cx="9000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0">
              <p14:nvContentPartPr>
                <p14:cNvPr id="20648" name="잉크 20647">
                  <a:extLst>
                    <a:ext uri="{FF2B5EF4-FFF2-40B4-BE49-F238E27FC236}">
                      <a16:creationId xmlns:a16="http://schemas.microsoft.com/office/drawing/2014/main" id="{0488A6A2-569B-F969-3D5D-A95E0172EC0F}"/>
                    </a:ext>
                  </a:extLst>
                </p14:cNvPr>
                <p14:cNvContentPartPr/>
                <p14:nvPr/>
              </p14:nvContentPartPr>
              <p14:xfrm>
                <a:off x="5799900" y="5617851"/>
                <a:ext cx="82080" cy="55440"/>
              </p14:xfrm>
            </p:contentPart>
          </mc:Choice>
          <mc:Fallback>
            <p:pic>
              <p:nvPicPr>
                <p:cNvPr id="20648" name="잉크 20647">
                  <a:extLst>
                    <a:ext uri="{FF2B5EF4-FFF2-40B4-BE49-F238E27FC236}">
                      <a16:creationId xmlns:a16="http://schemas.microsoft.com/office/drawing/2014/main" id="{0488A6A2-569B-F969-3D5D-A95E0172EC0F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5790900" y="5609211"/>
                  <a:ext cx="9972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2">
              <p14:nvContentPartPr>
                <p14:cNvPr id="20649" name="잉크 20648">
                  <a:extLst>
                    <a:ext uri="{FF2B5EF4-FFF2-40B4-BE49-F238E27FC236}">
                      <a16:creationId xmlns:a16="http://schemas.microsoft.com/office/drawing/2014/main" id="{3ADA3271-77FC-13EF-2102-CAC1F53A6E34}"/>
                    </a:ext>
                  </a:extLst>
                </p14:cNvPr>
                <p14:cNvContentPartPr/>
                <p14:nvPr/>
              </p14:nvContentPartPr>
              <p14:xfrm>
                <a:off x="5979900" y="5431731"/>
                <a:ext cx="115200" cy="131400"/>
              </p14:xfrm>
            </p:contentPart>
          </mc:Choice>
          <mc:Fallback>
            <p:pic>
              <p:nvPicPr>
                <p:cNvPr id="20649" name="잉크 20648">
                  <a:extLst>
                    <a:ext uri="{FF2B5EF4-FFF2-40B4-BE49-F238E27FC236}">
                      <a16:creationId xmlns:a16="http://schemas.microsoft.com/office/drawing/2014/main" id="{3ADA3271-77FC-13EF-2102-CAC1F53A6E34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5971260" y="5423091"/>
                  <a:ext cx="13284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4">
              <p14:nvContentPartPr>
                <p14:cNvPr id="20650" name="잉크 20649">
                  <a:extLst>
                    <a:ext uri="{FF2B5EF4-FFF2-40B4-BE49-F238E27FC236}">
                      <a16:creationId xmlns:a16="http://schemas.microsoft.com/office/drawing/2014/main" id="{015379E5-CF01-959E-B80F-4DBC537881D4}"/>
                    </a:ext>
                  </a:extLst>
                </p14:cNvPr>
                <p14:cNvContentPartPr/>
                <p14:nvPr/>
              </p14:nvContentPartPr>
              <p14:xfrm>
                <a:off x="6010500" y="5532891"/>
                <a:ext cx="99360" cy="70200"/>
              </p14:xfrm>
            </p:contentPart>
          </mc:Choice>
          <mc:Fallback>
            <p:pic>
              <p:nvPicPr>
                <p:cNvPr id="20650" name="잉크 20649">
                  <a:extLst>
                    <a:ext uri="{FF2B5EF4-FFF2-40B4-BE49-F238E27FC236}">
                      <a16:creationId xmlns:a16="http://schemas.microsoft.com/office/drawing/2014/main" id="{015379E5-CF01-959E-B80F-4DBC537881D4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6001860" y="5523891"/>
                  <a:ext cx="11700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6">
              <p14:nvContentPartPr>
                <p14:cNvPr id="20651" name="잉크 20650">
                  <a:extLst>
                    <a:ext uri="{FF2B5EF4-FFF2-40B4-BE49-F238E27FC236}">
                      <a16:creationId xmlns:a16="http://schemas.microsoft.com/office/drawing/2014/main" id="{77DC1021-228E-6066-B4F6-FE672D267303}"/>
                    </a:ext>
                  </a:extLst>
                </p14:cNvPr>
                <p14:cNvContentPartPr/>
                <p14:nvPr/>
              </p14:nvContentPartPr>
              <p14:xfrm>
                <a:off x="6067020" y="5543691"/>
                <a:ext cx="72720" cy="70560"/>
              </p14:xfrm>
            </p:contentPart>
          </mc:Choice>
          <mc:Fallback>
            <p:pic>
              <p:nvPicPr>
                <p:cNvPr id="20651" name="잉크 20650">
                  <a:extLst>
                    <a:ext uri="{FF2B5EF4-FFF2-40B4-BE49-F238E27FC236}">
                      <a16:creationId xmlns:a16="http://schemas.microsoft.com/office/drawing/2014/main" id="{77DC1021-228E-6066-B4F6-FE672D267303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6058380" y="5535051"/>
                  <a:ext cx="9036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8">
              <p14:nvContentPartPr>
                <p14:cNvPr id="20652" name="잉크 20651">
                  <a:extLst>
                    <a:ext uri="{FF2B5EF4-FFF2-40B4-BE49-F238E27FC236}">
                      <a16:creationId xmlns:a16="http://schemas.microsoft.com/office/drawing/2014/main" id="{C7F8DBCC-C90C-464C-0002-9E9B7928729E}"/>
                    </a:ext>
                  </a:extLst>
                </p14:cNvPr>
                <p14:cNvContentPartPr/>
                <p14:nvPr/>
              </p14:nvContentPartPr>
              <p14:xfrm>
                <a:off x="6108420" y="5460531"/>
                <a:ext cx="105480" cy="101880"/>
              </p14:xfrm>
            </p:contentPart>
          </mc:Choice>
          <mc:Fallback>
            <p:pic>
              <p:nvPicPr>
                <p:cNvPr id="20652" name="잉크 20651">
                  <a:extLst>
                    <a:ext uri="{FF2B5EF4-FFF2-40B4-BE49-F238E27FC236}">
                      <a16:creationId xmlns:a16="http://schemas.microsoft.com/office/drawing/2014/main" id="{C7F8DBCC-C90C-464C-0002-9E9B7928729E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6099780" y="5451891"/>
                  <a:ext cx="12312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0">
              <p14:nvContentPartPr>
                <p14:cNvPr id="20653" name="잉크 20652">
                  <a:extLst>
                    <a:ext uri="{FF2B5EF4-FFF2-40B4-BE49-F238E27FC236}">
                      <a16:creationId xmlns:a16="http://schemas.microsoft.com/office/drawing/2014/main" id="{C3DF4443-542B-DA5A-CBCB-43F8A3987AC4}"/>
                    </a:ext>
                  </a:extLst>
                </p14:cNvPr>
                <p14:cNvContentPartPr/>
                <p14:nvPr/>
              </p14:nvContentPartPr>
              <p14:xfrm>
                <a:off x="6154140" y="5580771"/>
                <a:ext cx="144360" cy="72720"/>
              </p14:xfrm>
            </p:contentPart>
          </mc:Choice>
          <mc:Fallback>
            <p:pic>
              <p:nvPicPr>
                <p:cNvPr id="20653" name="잉크 20652">
                  <a:extLst>
                    <a:ext uri="{FF2B5EF4-FFF2-40B4-BE49-F238E27FC236}">
                      <a16:creationId xmlns:a16="http://schemas.microsoft.com/office/drawing/2014/main" id="{C3DF4443-542B-DA5A-CBCB-43F8A3987AC4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6145140" y="5572131"/>
                  <a:ext cx="16200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2">
              <p14:nvContentPartPr>
                <p14:cNvPr id="20654" name="잉크 20653">
                  <a:extLst>
                    <a:ext uri="{FF2B5EF4-FFF2-40B4-BE49-F238E27FC236}">
                      <a16:creationId xmlns:a16="http://schemas.microsoft.com/office/drawing/2014/main" id="{B46BFCDD-BD92-7EDA-71D7-04AD78CA96AA}"/>
                    </a:ext>
                  </a:extLst>
                </p14:cNvPr>
                <p14:cNvContentPartPr/>
                <p14:nvPr/>
              </p14:nvContentPartPr>
              <p14:xfrm>
                <a:off x="6397140" y="5424171"/>
                <a:ext cx="114480" cy="151560"/>
              </p14:xfrm>
            </p:contentPart>
          </mc:Choice>
          <mc:Fallback>
            <p:pic>
              <p:nvPicPr>
                <p:cNvPr id="20654" name="잉크 20653">
                  <a:extLst>
                    <a:ext uri="{FF2B5EF4-FFF2-40B4-BE49-F238E27FC236}">
                      <a16:creationId xmlns:a16="http://schemas.microsoft.com/office/drawing/2014/main" id="{B46BFCDD-BD92-7EDA-71D7-04AD78CA96AA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6388500" y="5415171"/>
                  <a:ext cx="13212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4">
              <p14:nvContentPartPr>
                <p14:cNvPr id="20655" name="잉크 20654">
                  <a:extLst>
                    <a:ext uri="{FF2B5EF4-FFF2-40B4-BE49-F238E27FC236}">
                      <a16:creationId xmlns:a16="http://schemas.microsoft.com/office/drawing/2014/main" id="{C6CAD5AC-78CA-DFFD-6E08-86A7A401C0E3}"/>
                    </a:ext>
                  </a:extLst>
                </p14:cNvPr>
                <p14:cNvContentPartPr/>
                <p14:nvPr/>
              </p14:nvContentPartPr>
              <p14:xfrm>
                <a:off x="6493260" y="5466291"/>
                <a:ext cx="79560" cy="168840"/>
              </p14:xfrm>
            </p:contentPart>
          </mc:Choice>
          <mc:Fallback>
            <p:pic>
              <p:nvPicPr>
                <p:cNvPr id="20655" name="잉크 20654">
                  <a:extLst>
                    <a:ext uri="{FF2B5EF4-FFF2-40B4-BE49-F238E27FC236}">
                      <a16:creationId xmlns:a16="http://schemas.microsoft.com/office/drawing/2014/main" id="{C6CAD5AC-78CA-DFFD-6E08-86A7A401C0E3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6484260" y="5457651"/>
                  <a:ext cx="9720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6">
              <p14:nvContentPartPr>
                <p14:cNvPr id="20656" name="잉크 20655">
                  <a:extLst>
                    <a:ext uri="{FF2B5EF4-FFF2-40B4-BE49-F238E27FC236}">
                      <a16:creationId xmlns:a16="http://schemas.microsoft.com/office/drawing/2014/main" id="{7E1F8B60-0181-0B8A-6740-60909526C201}"/>
                    </a:ext>
                  </a:extLst>
                </p14:cNvPr>
                <p14:cNvContentPartPr/>
                <p14:nvPr/>
              </p14:nvContentPartPr>
              <p14:xfrm>
                <a:off x="6600900" y="5466291"/>
                <a:ext cx="81000" cy="106920"/>
              </p14:xfrm>
            </p:contentPart>
          </mc:Choice>
          <mc:Fallback>
            <p:pic>
              <p:nvPicPr>
                <p:cNvPr id="20656" name="잉크 20655">
                  <a:extLst>
                    <a:ext uri="{FF2B5EF4-FFF2-40B4-BE49-F238E27FC236}">
                      <a16:creationId xmlns:a16="http://schemas.microsoft.com/office/drawing/2014/main" id="{7E1F8B60-0181-0B8A-6740-60909526C201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6592260" y="5457651"/>
                  <a:ext cx="9864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8">
              <p14:nvContentPartPr>
                <p14:cNvPr id="20657" name="잉크 20656">
                  <a:extLst>
                    <a:ext uri="{FF2B5EF4-FFF2-40B4-BE49-F238E27FC236}">
                      <a16:creationId xmlns:a16="http://schemas.microsoft.com/office/drawing/2014/main" id="{C648F3EB-BD04-FF74-3941-29D3DD45DA21}"/>
                    </a:ext>
                  </a:extLst>
                </p14:cNvPr>
                <p14:cNvContentPartPr/>
                <p14:nvPr/>
              </p14:nvContentPartPr>
              <p14:xfrm>
                <a:off x="6629700" y="5501211"/>
                <a:ext cx="86760" cy="183960"/>
              </p14:xfrm>
            </p:contentPart>
          </mc:Choice>
          <mc:Fallback>
            <p:pic>
              <p:nvPicPr>
                <p:cNvPr id="20657" name="잉크 20656">
                  <a:extLst>
                    <a:ext uri="{FF2B5EF4-FFF2-40B4-BE49-F238E27FC236}">
                      <a16:creationId xmlns:a16="http://schemas.microsoft.com/office/drawing/2014/main" id="{C648F3EB-BD04-FF74-3941-29D3DD45DA21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6621060" y="5492211"/>
                  <a:ext cx="104400" cy="201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688" name="그룹 20687">
            <a:extLst>
              <a:ext uri="{FF2B5EF4-FFF2-40B4-BE49-F238E27FC236}">
                <a16:creationId xmlns:a16="http://schemas.microsoft.com/office/drawing/2014/main" id="{01134D60-CC36-7BDE-F575-5158AD15F913}"/>
              </a:ext>
            </a:extLst>
          </p:cNvPr>
          <p:cNvGrpSpPr/>
          <p:nvPr/>
        </p:nvGrpSpPr>
        <p:grpSpPr>
          <a:xfrm>
            <a:off x="6860100" y="5400411"/>
            <a:ext cx="2043000" cy="279360"/>
            <a:chOff x="6860100" y="5400411"/>
            <a:chExt cx="2043000" cy="279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10">
              <p14:nvContentPartPr>
                <p14:cNvPr id="20659" name="잉크 20658">
                  <a:extLst>
                    <a:ext uri="{FF2B5EF4-FFF2-40B4-BE49-F238E27FC236}">
                      <a16:creationId xmlns:a16="http://schemas.microsoft.com/office/drawing/2014/main" id="{241E9E90-C0E4-B01C-C5B5-48C196B86EC6}"/>
                    </a:ext>
                  </a:extLst>
                </p14:cNvPr>
                <p14:cNvContentPartPr/>
                <p14:nvPr/>
              </p14:nvContentPartPr>
              <p14:xfrm>
                <a:off x="6860100" y="5405811"/>
                <a:ext cx="86040" cy="178920"/>
              </p14:xfrm>
            </p:contentPart>
          </mc:Choice>
          <mc:Fallback>
            <p:pic>
              <p:nvPicPr>
                <p:cNvPr id="20659" name="잉크 20658">
                  <a:extLst>
                    <a:ext uri="{FF2B5EF4-FFF2-40B4-BE49-F238E27FC236}">
                      <a16:creationId xmlns:a16="http://schemas.microsoft.com/office/drawing/2014/main" id="{241E9E90-C0E4-B01C-C5B5-48C196B86EC6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6851100" y="5397171"/>
                  <a:ext cx="10368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2">
              <p14:nvContentPartPr>
                <p14:cNvPr id="20660" name="잉크 20659">
                  <a:extLst>
                    <a:ext uri="{FF2B5EF4-FFF2-40B4-BE49-F238E27FC236}">
                      <a16:creationId xmlns:a16="http://schemas.microsoft.com/office/drawing/2014/main" id="{BA0A6FE2-2395-5DD5-34C9-E99FBEA3B9BA}"/>
                    </a:ext>
                  </a:extLst>
                </p14:cNvPr>
                <p14:cNvContentPartPr/>
                <p14:nvPr/>
              </p14:nvContentPartPr>
              <p14:xfrm>
                <a:off x="6944340" y="5496531"/>
                <a:ext cx="59760" cy="110160"/>
              </p14:xfrm>
            </p:contentPart>
          </mc:Choice>
          <mc:Fallback>
            <p:pic>
              <p:nvPicPr>
                <p:cNvPr id="20660" name="잉크 20659">
                  <a:extLst>
                    <a:ext uri="{FF2B5EF4-FFF2-40B4-BE49-F238E27FC236}">
                      <a16:creationId xmlns:a16="http://schemas.microsoft.com/office/drawing/2014/main" id="{BA0A6FE2-2395-5DD5-34C9-E99FBEA3B9BA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6935340" y="5487531"/>
                  <a:ext cx="7740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4">
              <p14:nvContentPartPr>
                <p14:cNvPr id="20661" name="잉크 20660">
                  <a:extLst>
                    <a:ext uri="{FF2B5EF4-FFF2-40B4-BE49-F238E27FC236}">
                      <a16:creationId xmlns:a16="http://schemas.microsoft.com/office/drawing/2014/main" id="{E1EC5D1F-E45C-53F4-75FE-C89D1D361BB4}"/>
                    </a:ext>
                  </a:extLst>
                </p14:cNvPr>
                <p14:cNvContentPartPr/>
                <p14:nvPr/>
              </p14:nvContentPartPr>
              <p14:xfrm>
                <a:off x="7006980" y="5490411"/>
                <a:ext cx="76320" cy="108720"/>
              </p14:xfrm>
            </p:contentPart>
          </mc:Choice>
          <mc:Fallback>
            <p:pic>
              <p:nvPicPr>
                <p:cNvPr id="20661" name="잉크 20660">
                  <a:extLst>
                    <a:ext uri="{FF2B5EF4-FFF2-40B4-BE49-F238E27FC236}">
                      <a16:creationId xmlns:a16="http://schemas.microsoft.com/office/drawing/2014/main" id="{E1EC5D1F-E45C-53F4-75FE-C89D1D361BB4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6998340" y="5481771"/>
                  <a:ext cx="9396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6">
              <p14:nvContentPartPr>
                <p14:cNvPr id="20662" name="잉크 20661">
                  <a:extLst>
                    <a:ext uri="{FF2B5EF4-FFF2-40B4-BE49-F238E27FC236}">
                      <a16:creationId xmlns:a16="http://schemas.microsoft.com/office/drawing/2014/main" id="{B1B01FEB-60E6-6973-4B59-E10BECF3EC81}"/>
                    </a:ext>
                  </a:extLst>
                </p14:cNvPr>
                <p14:cNvContentPartPr/>
                <p14:nvPr/>
              </p14:nvContentPartPr>
              <p14:xfrm>
                <a:off x="7078260" y="5468451"/>
                <a:ext cx="109440" cy="82800"/>
              </p14:xfrm>
            </p:contentPart>
          </mc:Choice>
          <mc:Fallback>
            <p:pic>
              <p:nvPicPr>
                <p:cNvPr id="20662" name="잉크 20661">
                  <a:extLst>
                    <a:ext uri="{FF2B5EF4-FFF2-40B4-BE49-F238E27FC236}">
                      <a16:creationId xmlns:a16="http://schemas.microsoft.com/office/drawing/2014/main" id="{B1B01FEB-60E6-6973-4B59-E10BECF3EC81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7069260" y="5459811"/>
                  <a:ext cx="12708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8">
              <p14:nvContentPartPr>
                <p14:cNvPr id="20663" name="잉크 20662">
                  <a:extLst>
                    <a:ext uri="{FF2B5EF4-FFF2-40B4-BE49-F238E27FC236}">
                      <a16:creationId xmlns:a16="http://schemas.microsoft.com/office/drawing/2014/main" id="{3C19AE5E-66F0-A6F3-93F7-B3ABF839B1D0}"/>
                    </a:ext>
                  </a:extLst>
                </p14:cNvPr>
                <p14:cNvContentPartPr/>
                <p14:nvPr/>
              </p14:nvContentPartPr>
              <p14:xfrm>
                <a:off x="7122540" y="5584731"/>
                <a:ext cx="92160" cy="32760"/>
              </p14:xfrm>
            </p:contentPart>
          </mc:Choice>
          <mc:Fallback>
            <p:pic>
              <p:nvPicPr>
                <p:cNvPr id="20663" name="잉크 20662">
                  <a:extLst>
                    <a:ext uri="{FF2B5EF4-FFF2-40B4-BE49-F238E27FC236}">
                      <a16:creationId xmlns:a16="http://schemas.microsoft.com/office/drawing/2014/main" id="{3C19AE5E-66F0-A6F3-93F7-B3ABF839B1D0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7113540" y="5576091"/>
                  <a:ext cx="10980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0">
              <p14:nvContentPartPr>
                <p14:cNvPr id="20664" name="잉크 20663">
                  <a:extLst>
                    <a:ext uri="{FF2B5EF4-FFF2-40B4-BE49-F238E27FC236}">
                      <a16:creationId xmlns:a16="http://schemas.microsoft.com/office/drawing/2014/main" id="{9364A923-AA38-7048-45CA-4702D6A2703D}"/>
                    </a:ext>
                  </a:extLst>
                </p14:cNvPr>
                <p14:cNvContentPartPr/>
                <p14:nvPr/>
              </p14:nvContentPartPr>
              <p14:xfrm>
                <a:off x="7180860" y="5455131"/>
                <a:ext cx="137520" cy="108720"/>
              </p14:xfrm>
            </p:contentPart>
          </mc:Choice>
          <mc:Fallback>
            <p:pic>
              <p:nvPicPr>
                <p:cNvPr id="20664" name="잉크 20663">
                  <a:extLst>
                    <a:ext uri="{FF2B5EF4-FFF2-40B4-BE49-F238E27FC236}">
                      <a16:creationId xmlns:a16="http://schemas.microsoft.com/office/drawing/2014/main" id="{9364A923-AA38-7048-45CA-4702D6A2703D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7172220" y="5446491"/>
                  <a:ext cx="15516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2">
              <p14:nvContentPartPr>
                <p14:cNvPr id="20665" name="잉크 20664">
                  <a:extLst>
                    <a:ext uri="{FF2B5EF4-FFF2-40B4-BE49-F238E27FC236}">
                      <a16:creationId xmlns:a16="http://schemas.microsoft.com/office/drawing/2014/main" id="{54624C2D-13E6-AC61-66E3-3BE758955346}"/>
                    </a:ext>
                  </a:extLst>
                </p14:cNvPr>
                <p14:cNvContentPartPr/>
                <p14:nvPr/>
              </p14:nvContentPartPr>
              <p14:xfrm>
                <a:off x="7265820" y="5590491"/>
                <a:ext cx="96120" cy="42120"/>
              </p14:xfrm>
            </p:contentPart>
          </mc:Choice>
          <mc:Fallback>
            <p:pic>
              <p:nvPicPr>
                <p:cNvPr id="20665" name="잉크 20664">
                  <a:extLst>
                    <a:ext uri="{FF2B5EF4-FFF2-40B4-BE49-F238E27FC236}">
                      <a16:creationId xmlns:a16="http://schemas.microsoft.com/office/drawing/2014/main" id="{54624C2D-13E6-AC61-66E3-3BE758955346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7256820" y="5581851"/>
                  <a:ext cx="11376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4">
              <p14:nvContentPartPr>
                <p14:cNvPr id="20666" name="잉크 20665">
                  <a:extLst>
                    <a:ext uri="{FF2B5EF4-FFF2-40B4-BE49-F238E27FC236}">
                      <a16:creationId xmlns:a16="http://schemas.microsoft.com/office/drawing/2014/main" id="{B9BFF753-A560-3D69-FE44-2A80AEDF83BD}"/>
                    </a:ext>
                  </a:extLst>
                </p14:cNvPr>
                <p14:cNvContentPartPr/>
                <p14:nvPr/>
              </p14:nvContentPartPr>
              <p14:xfrm>
                <a:off x="7462380" y="5402211"/>
                <a:ext cx="57960" cy="111600"/>
              </p14:xfrm>
            </p:contentPart>
          </mc:Choice>
          <mc:Fallback>
            <p:pic>
              <p:nvPicPr>
                <p:cNvPr id="20666" name="잉크 20665">
                  <a:extLst>
                    <a:ext uri="{FF2B5EF4-FFF2-40B4-BE49-F238E27FC236}">
                      <a16:creationId xmlns:a16="http://schemas.microsoft.com/office/drawing/2014/main" id="{B9BFF753-A560-3D69-FE44-2A80AEDF83BD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7453740" y="5393571"/>
                  <a:ext cx="7560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6">
              <p14:nvContentPartPr>
                <p14:cNvPr id="20667" name="잉크 20666">
                  <a:extLst>
                    <a:ext uri="{FF2B5EF4-FFF2-40B4-BE49-F238E27FC236}">
                      <a16:creationId xmlns:a16="http://schemas.microsoft.com/office/drawing/2014/main" id="{97A26089-8F32-0FF5-411C-A7F91502D000}"/>
                    </a:ext>
                  </a:extLst>
                </p14:cNvPr>
                <p14:cNvContentPartPr/>
                <p14:nvPr/>
              </p14:nvContentPartPr>
              <p14:xfrm>
                <a:off x="7526460" y="5414091"/>
                <a:ext cx="26280" cy="139320"/>
              </p14:xfrm>
            </p:contentPart>
          </mc:Choice>
          <mc:Fallback>
            <p:pic>
              <p:nvPicPr>
                <p:cNvPr id="20667" name="잉크 20666">
                  <a:extLst>
                    <a:ext uri="{FF2B5EF4-FFF2-40B4-BE49-F238E27FC236}">
                      <a16:creationId xmlns:a16="http://schemas.microsoft.com/office/drawing/2014/main" id="{97A26089-8F32-0FF5-411C-A7F91502D000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7517820" y="5405091"/>
                  <a:ext cx="4392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8">
              <p14:nvContentPartPr>
                <p14:cNvPr id="20668" name="잉크 20667">
                  <a:extLst>
                    <a:ext uri="{FF2B5EF4-FFF2-40B4-BE49-F238E27FC236}">
                      <a16:creationId xmlns:a16="http://schemas.microsoft.com/office/drawing/2014/main" id="{143A57D0-4809-69BB-17BF-DB152E7EAAB4}"/>
                    </a:ext>
                  </a:extLst>
                </p14:cNvPr>
                <p14:cNvContentPartPr/>
                <p14:nvPr/>
              </p14:nvContentPartPr>
              <p14:xfrm>
                <a:off x="7494060" y="5555931"/>
                <a:ext cx="109800" cy="63720"/>
              </p14:xfrm>
            </p:contentPart>
          </mc:Choice>
          <mc:Fallback>
            <p:pic>
              <p:nvPicPr>
                <p:cNvPr id="20668" name="잉크 20667">
                  <a:extLst>
                    <a:ext uri="{FF2B5EF4-FFF2-40B4-BE49-F238E27FC236}">
                      <a16:creationId xmlns:a16="http://schemas.microsoft.com/office/drawing/2014/main" id="{143A57D0-4809-69BB-17BF-DB152E7EAAB4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7485420" y="5547291"/>
                  <a:ext cx="12744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0">
              <p14:nvContentPartPr>
                <p14:cNvPr id="20669" name="잉크 20668">
                  <a:extLst>
                    <a:ext uri="{FF2B5EF4-FFF2-40B4-BE49-F238E27FC236}">
                      <a16:creationId xmlns:a16="http://schemas.microsoft.com/office/drawing/2014/main" id="{F75675FA-99F9-0C60-356F-66E7A69BCFD8}"/>
                    </a:ext>
                  </a:extLst>
                </p14:cNvPr>
                <p14:cNvContentPartPr/>
                <p14:nvPr/>
              </p14:nvContentPartPr>
              <p14:xfrm>
                <a:off x="7633380" y="5602731"/>
                <a:ext cx="12240" cy="56160"/>
              </p14:xfrm>
            </p:contentPart>
          </mc:Choice>
          <mc:Fallback>
            <p:pic>
              <p:nvPicPr>
                <p:cNvPr id="20669" name="잉크 20668">
                  <a:extLst>
                    <a:ext uri="{FF2B5EF4-FFF2-40B4-BE49-F238E27FC236}">
                      <a16:creationId xmlns:a16="http://schemas.microsoft.com/office/drawing/2014/main" id="{F75675FA-99F9-0C60-356F-66E7A69BCFD8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7624740" y="5593731"/>
                  <a:ext cx="2988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2">
              <p14:nvContentPartPr>
                <p14:cNvPr id="20670" name="잉크 20669">
                  <a:extLst>
                    <a:ext uri="{FF2B5EF4-FFF2-40B4-BE49-F238E27FC236}">
                      <a16:creationId xmlns:a16="http://schemas.microsoft.com/office/drawing/2014/main" id="{3454F3DE-763F-DA8A-592F-37A877B39ABD}"/>
                    </a:ext>
                  </a:extLst>
                </p14:cNvPr>
                <p14:cNvContentPartPr/>
                <p14:nvPr/>
              </p14:nvContentPartPr>
              <p14:xfrm>
                <a:off x="7705020" y="5443611"/>
                <a:ext cx="83880" cy="85320"/>
              </p14:xfrm>
            </p:contentPart>
          </mc:Choice>
          <mc:Fallback>
            <p:pic>
              <p:nvPicPr>
                <p:cNvPr id="20670" name="잉크 20669">
                  <a:extLst>
                    <a:ext uri="{FF2B5EF4-FFF2-40B4-BE49-F238E27FC236}">
                      <a16:creationId xmlns:a16="http://schemas.microsoft.com/office/drawing/2014/main" id="{3454F3DE-763F-DA8A-592F-37A877B39ABD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7696020" y="5434971"/>
                  <a:ext cx="10152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4">
              <p14:nvContentPartPr>
                <p14:cNvPr id="20671" name="잉크 20670">
                  <a:extLst>
                    <a:ext uri="{FF2B5EF4-FFF2-40B4-BE49-F238E27FC236}">
                      <a16:creationId xmlns:a16="http://schemas.microsoft.com/office/drawing/2014/main" id="{04FDA36F-FA7E-F71C-EFF8-EEE930814C8A}"/>
                    </a:ext>
                  </a:extLst>
                </p14:cNvPr>
                <p14:cNvContentPartPr/>
                <p14:nvPr/>
              </p14:nvContentPartPr>
              <p14:xfrm>
                <a:off x="7745340" y="5455491"/>
                <a:ext cx="95040" cy="149760"/>
              </p14:xfrm>
            </p:contentPart>
          </mc:Choice>
          <mc:Fallback>
            <p:pic>
              <p:nvPicPr>
                <p:cNvPr id="20671" name="잉크 20670">
                  <a:extLst>
                    <a:ext uri="{FF2B5EF4-FFF2-40B4-BE49-F238E27FC236}">
                      <a16:creationId xmlns:a16="http://schemas.microsoft.com/office/drawing/2014/main" id="{04FDA36F-FA7E-F71C-EFF8-EEE930814C8A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7736700" y="5446851"/>
                  <a:ext cx="11268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6">
              <p14:nvContentPartPr>
                <p14:cNvPr id="20672" name="잉크 20671">
                  <a:extLst>
                    <a:ext uri="{FF2B5EF4-FFF2-40B4-BE49-F238E27FC236}">
                      <a16:creationId xmlns:a16="http://schemas.microsoft.com/office/drawing/2014/main" id="{2E05E24B-0183-204F-B149-BE89AE036AEF}"/>
                    </a:ext>
                  </a:extLst>
                </p14:cNvPr>
                <p14:cNvContentPartPr/>
                <p14:nvPr/>
              </p14:nvContentPartPr>
              <p14:xfrm>
                <a:off x="7891860" y="5411931"/>
                <a:ext cx="59400" cy="5760"/>
              </p14:xfrm>
            </p:contentPart>
          </mc:Choice>
          <mc:Fallback>
            <p:pic>
              <p:nvPicPr>
                <p:cNvPr id="20672" name="잉크 20671">
                  <a:extLst>
                    <a:ext uri="{FF2B5EF4-FFF2-40B4-BE49-F238E27FC236}">
                      <a16:creationId xmlns:a16="http://schemas.microsoft.com/office/drawing/2014/main" id="{2E05E24B-0183-204F-B149-BE89AE036AEF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7882860" y="5402931"/>
                  <a:ext cx="7704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8">
              <p14:nvContentPartPr>
                <p14:cNvPr id="20673" name="잉크 20672">
                  <a:extLst>
                    <a:ext uri="{FF2B5EF4-FFF2-40B4-BE49-F238E27FC236}">
                      <a16:creationId xmlns:a16="http://schemas.microsoft.com/office/drawing/2014/main" id="{D55AE951-589E-AE11-52E9-8F1C3C5B0042}"/>
                    </a:ext>
                  </a:extLst>
                </p14:cNvPr>
                <p14:cNvContentPartPr/>
                <p14:nvPr/>
              </p14:nvContentPartPr>
              <p14:xfrm>
                <a:off x="7871340" y="5428131"/>
                <a:ext cx="124560" cy="110160"/>
              </p14:xfrm>
            </p:contentPart>
          </mc:Choice>
          <mc:Fallback>
            <p:pic>
              <p:nvPicPr>
                <p:cNvPr id="20673" name="잉크 20672">
                  <a:extLst>
                    <a:ext uri="{FF2B5EF4-FFF2-40B4-BE49-F238E27FC236}">
                      <a16:creationId xmlns:a16="http://schemas.microsoft.com/office/drawing/2014/main" id="{D55AE951-589E-AE11-52E9-8F1C3C5B0042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7862340" y="5419491"/>
                  <a:ext cx="14220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0">
              <p14:nvContentPartPr>
                <p14:cNvPr id="20674" name="잉크 20673">
                  <a:extLst>
                    <a:ext uri="{FF2B5EF4-FFF2-40B4-BE49-F238E27FC236}">
                      <a16:creationId xmlns:a16="http://schemas.microsoft.com/office/drawing/2014/main" id="{730E4B94-38FB-DC84-D42A-06F851B22475}"/>
                    </a:ext>
                  </a:extLst>
                </p14:cNvPr>
                <p14:cNvContentPartPr/>
                <p14:nvPr/>
              </p14:nvContentPartPr>
              <p14:xfrm>
                <a:off x="7918140" y="5547651"/>
                <a:ext cx="93960" cy="62640"/>
              </p14:xfrm>
            </p:contentPart>
          </mc:Choice>
          <mc:Fallback>
            <p:pic>
              <p:nvPicPr>
                <p:cNvPr id="20674" name="잉크 20673">
                  <a:extLst>
                    <a:ext uri="{FF2B5EF4-FFF2-40B4-BE49-F238E27FC236}">
                      <a16:creationId xmlns:a16="http://schemas.microsoft.com/office/drawing/2014/main" id="{730E4B94-38FB-DC84-D42A-06F851B22475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7909140" y="5538651"/>
                  <a:ext cx="11160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2">
              <p14:nvContentPartPr>
                <p14:cNvPr id="20675" name="잉크 20674">
                  <a:extLst>
                    <a:ext uri="{FF2B5EF4-FFF2-40B4-BE49-F238E27FC236}">
                      <a16:creationId xmlns:a16="http://schemas.microsoft.com/office/drawing/2014/main" id="{87252ED6-855C-4700-B0D1-90068E199B4E}"/>
                    </a:ext>
                  </a:extLst>
                </p14:cNvPr>
                <p14:cNvContentPartPr/>
                <p14:nvPr/>
              </p14:nvContentPartPr>
              <p14:xfrm>
                <a:off x="8003460" y="5439651"/>
                <a:ext cx="70200" cy="92880"/>
              </p14:xfrm>
            </p:contentPart>
          </mc:Choice>
          <mc:Fallback>
            <p:pic>
              <p:nvPicPr>
                <p:cNvPr id="20675" name="잉크 20674">
                  <a:extLst>
                    <a:ext uri="{FF2B5EF4-FFF2-40B4-BE49-F238E27FC236}">
                      <a16:creationId xmlns:a16="http://schemas.microsoft.com/office/drawing/2014/main" id="{87252ED6-855C-4700-B0D1-90068E199B4E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7994460" y="5431011"/>
                  <a:ext cx="8784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4">
              <p14:nvContentPartPr>
                <p14:cNvPr id="20676" name="잉크 20675">
                  <a:extLst>
                    <a:ext uri="{FF2B5EF4-FFF2-40B4-BE49-F238E27FC236}">
                      <a16:creationId xmlns:a16="http://schemas.microsoft.com/office/drawing/2014/main" id="{9E4FD97F-AC1C-1B38-3903-30AB395178B6}"/>
                    </a:ext>
                  </a:extLst>
                </p14:cNvPr>
                <p14:cNvContentPartPr/>
                <p14:nvPr/>
              </p14:nvContentPartPr>
              <p14:xfrm>
                <a:off x="8056020" y="5436051"/>
                <a:ext cx="101880" cy="160920"/>
              </p14:xfrm>
            </p:contentPart>
          </mc:Choice>
          <mc:Fallback>
            <p:pic>
              <p:nvPicPr>
                <p:cNvPr id="20676" name="잉크 20675">
                  <a:extLst>
                    <a:ext uri="{FF2B5EF4-FFF2-40B4-BE49-F238E27FC236}">
                      <a16:creationId xmlns:a16="http://schemas.microsoft.com/office/drawing/2014/main" id="{9E4FD97F-AC1C-1B38-3903-30AB395178B6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8047020" y="5427051"/>
                  <a:ext cx="11952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6">
              <p14:nvContentPartPr>
                <p14:cNvPr id="20677" name="잉크 20676">
                  <a:extLst>
                    <a:ext uri="{FF2B5EF4-FFF2-40B4-BE49-F238E27FC236}">
                      <a16:creationId xmlns:a16="http://schemas.microsoft.com/office/drawing/2014/main" id="{6EA419F2-C18E-10E2-B226-7968538C6987}"/>
                    </a:ext>
                  </a:extLst>
                </p14:cNvPr>
                <p14:cNvContentPartPr/>
                <p14:nvPr/>
              </p14:nvContentPartPr>
              <p14:xfrm>
                <a:off x="8232060" y="5404371"/>
                <a:ext cx="78840" cy="108360"/>
              </p14:xfrm>
            </p:contentPart>
          </mc:Choice>
          <mc:Fallback>
            <p:pic>
              <p:nvPicPr>
                <p:cNvPr id="20677" name="잉크 20676">
                  <a:extLst>
                    <a:ext uri="{FF2B5EF4-FFF2-40B4-BE49-F238E27FC236}">
                      <a16:creationId xmlns:a16="http://schemas.microsoft.com/office/drawing/2014/main" id="{6EA419F2-C18E-10E2-B226-7968538C6987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8223060" y="5395371"/>
                  <a:ext cx="9648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8">
              <p14:nvContentPartPr>
                <p14:cNvPr id="20678" name="잉크 20677">
                  <a:extLst>
                    <a:ext uri="{FF2B5EF4-FFF2-40B4-BE49-F238E27FC236}">
                      <a16:creationId xmlns:a16="http://schemas.microsoft.com/office/drawing/2014/main" id="{4A533679-84FE-AEE3-B31D-4A26C4C29789}"/>
                    </a:ext>
                  </a:extLst>
                </p14:cNvPr>
                <p14:cNvContentPartPr/>
                <p14:nvPr/>
              </p14:nvContentPartPr>
              <p14:xfrm>
                <a:off x="8323500" y="5400411"/>
                <a:ext cx="58680" cy="78120"/>
              </p14:xfrm>
            </p:contentPart>
          </mc:Choice>
          <mc:Fallback>
            <p:pic>
              <p:nvPicPr>
                <p:cNvPr id="20678" name="잉크 20677">
                  <a:extLst>
                    <a:ext uri="{FF2B5EF4-FFF2-40B4-BE49-F238E27FC236}">
                      <a16:creationId xmlns:a16="http://schemas.microsoft.com/office/drawing/2014/main" id="{4A533679-84FE-AEE3-B31D-4A26C4C29789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8314500" y="5391411"/>
                  <a:ext cx="7632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0">
              <p14:nvContentPartPr>
                <p14:cNvPr id="20679" name="잉크 20678">
                  <a:extLst>
                    <a:ext uri="{FF2B5EF4-FFF2-40B4-BE49-F238E27FC236}">
                      <a16:creationId xmlns:a16="http://schemas.microsoft.com/office/drawing/2014/main" id="{4F0E6161-AAC1-10E3-984C-B31B5FB928F7}"/>
                    </a:ext>
                  </a:extLst>
                </p14:cNvPr>
                <p14:cNvContentPartPr/>
                <p14:nvPr/>
              </p14:nvContentPartPr>
              <p14:xfrm>
                <a:off x="8264460" y="5422731"/>
                <a:ext cx="201240" cy="181800"/>
              </p14:xfrm>
            </p:contentPart>
          </mc:Choice>
          <mc:Fallback>
            <p:pic>
              <p:nvPicPr>
                <p:cNvPr id="20679" name="잉크 20678">
                  <a:extLst>
                    <a:ext uri="{FF2B5EF4-FFF2-40B4-BE49-F238E27FC236}">
                      <a16:creationId xmlns:a16="http://schemas.microsoft.com/office/drawing/2014/main" id="{4F0E6161-AAC1-10E3-984C-B31B5FB928F7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8255820" y="5413731"/>
                  <a:ext cx="21888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2">
              <p14:nvContentPartPr>
                <p14:cNvPr id="20680" name="잉크 20679">
                  <a:extLst>
                    <a:ext uri="{FF2B5EF4-FFF2-40B4-BE49-F238E27FC236}">
                      <a16:creationId xmlns:a16="http://schemas.microsoft.com/office/drawing/2014/main" id="{7932107B-0652-2D15-DB82-AEC5BFF65756}"/>
                    </a:ext>
                  </a:extLst>
                </p14:cNvPr>
                <p14:cNvContentPartPr/>
                <p14:nvPr/>
              </p14:nvContentPartPr>
              <p14:xfrm>
                <a:off x="8417460" y="5442171"/>
                <a:ext cx="63000" cy="70200"/>
              </p14:xfrm>
            </p:contentPart>
          </mc:Choice>
          <mc:Fallback>
            <p:pic>
              <p:nvPicPr>
                <p:cNvPr id="20680" name="잉크 20679">
                  <a:extLst>
                    <a:ext uri="{FF2B5EF4-FFF2-40B4-BE49-F238E27FC236}">
                      <a16:creationId xmlns:a16="http://schemas.microsoft.com/office/drawing/2014/main" id="{7932107B-0652-2D15-DB82-AEC5BFF65756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8408460" y="5433531"/>
                  <a:ext cx="8064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4">
              <p14:nvContentPartPr>
                <p14:cNvPr id="20681" name="잉크 20680">
                  <a:extLst>
                    <a:ext uri="{FF2B5EF4-FFF2-40B4-BE49-F238E27FC236}">
                      <a16:creationId xmlns:a16="http://schemas.microsoft.com/office/drawing/2014/main" id="{88F51029-CCA9-FD83-F64D-5250CE6B2776}"/>
                    </a:ext>
                  </a:extLst>
                </p14:cNvPr>
                <p14:cNvContentPartPr/>
                <p14:nvPr/>
              </p14:nvContentPartPr>
              <p14:xfrm>
                <a:off x="8476500" y="5447571"/>
                <a:ext cx="14040" cy="107640"/>
              </p14:xfrm>
            </p:contentPart>
          </mc:Choice>
          <mc:Fallback>
            <p:pic>
              <p:nvPicPr>
                <p:cNvPr id="20681" name="잉크 20680">
                  <a:extLst>
                    <a:ext uri="{FF2B5EF4-FFF2-40B4-BE49-F238E27FC236}">
                      <a16:creationId xmlns:a16="http://schemas.microsoft.com/office/drawing/2014/main" id="{88F51029-CCA9-FD83-F64D-5250CE6B2776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8467860" y="5438571"/>
                  <a:ext cx="3168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6">
              <p14:nvContentPartPr>
                <p14:cNvPr id="20682" name="잉크 20681">
                  <a:extLst>
                    <a:ext uri="{FF2B5EF4-FFF2-40B4-BE49-F238E27FC236}">
                      <a16:creationId xmlns:a16="http://schemas.microsoft.com/office/drawing/2014/main" id="{6873B71C-930F-C4D0-0C6A-609DA52E5A86}"/>
                    </a:ext>
                  </a:extLst>
                </p14:cNvPr>
                <p14:cNvContentPartPr/>
                <p14:nvPr/>
              </p14:nvContentPartPr>
              <p14:xfrm>
                <a:off x="8494140" y="5405091"/>
                <a:ext cx="104760" cy="189360"/>
              </p14:xfrm>
            </p:contentPart>
          </mc:Choice>
          <mc:Fallback>
            <p:pic>
              <p:nvPicPr>
                <p:cNvPr id="20682" name="잉크 20681">
                  <a:extLst>
                    <a:ext uri="{FF2B5EF4-FFF2-40B4-BE49-F238E27FC236}">
                      <a16:creationId xmlns:a16="http://schemas.microsoft.com/office/drawing/2014/main" id="{6873B71C-930F-C4D0-0C6A-609DA52E5A86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8485140" y="5396451"/>
                  <a:ext cx="12240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8">
              <p14:nvContentPartPr>
                <p14:cNvPr id="20683" name="잉크 20682">
                  <a:extLst>
                    <a:ext uri="{FF2B5EF4-FFF2-40B4-BE49-F238E27FC236}">
                      <a16:creationId xmlns:a16="http://schemas.microsoft.com/office/drawing/2014/main" id="{C9152C3B-6DCB-01BA-DA7B-2DA436F1EA1E}"/>
                    </a:ext>
                  </a:extLst>
                </p14:cNvPr>
                <p14:cNvContentPartPr/>
                <p14:nvPr/>
              </p14:nvContentPartPr>
              <p14:xfrm>
                <a:off x="8596020" y="5495451"/>
                <a:ext cx="11880" cy="115560"/>
              </p14:xfrm>
            </p:contentPart>
          </mc:Choice>
          <mc:Fallback>
            <p:pic>
              <p:nvPicPr>
                <p:cNvPr id="20683" name="잉크 20682">
                  <a:extLst>
                    <a:ext uri="{FF2B5EF4-FFF2-40B4-BE49-F238E27FC236}">
                      <a16:creationId xmlns:a16="http://schemas.microsoft.com/office/drawing/2014/main" id="{C9152C3B-6DCB-01BA-DA7B-2DA436F1EA1E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8587380" y="5486811"/>
                  <a:ext cx="2952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0">
              <p14:nvContentPartPr>
                <p14:cNvPr id="20684" name="잉크 20683">
                  <a:extLst>
                    <a:ext uri="{FF2B5EF4-FFF2-40B4-BE49-F238E27FC236}">
                      <a16:creationId xmlns:a16="http://schemas.microsoft.com/office/drawing/2014/main" id="{563A4D9B-A020-812C-B493-E997D833E5BD}"/>
                    </a:ext>
                  </a:extLst>
                </p14:cNvPr>
                <p14:cNvContentPartPr/>
                <p14:nvPr/>
              </p14:nvContentPartPr>
              <p14:xfrm>
                <a:off x="8637780" y="5459811"/>
                <a:ext cx="122040" cy="103320"/>
              </p14:xfrm>
            </p:contentPart>
          </mc:Choice>
          <mc:Fallback>
            <p:pic>
              <p:nvPicPr>
                <p:cNvPr id="20684" name="잉크 20683">
                  <a:extLst>
                    <a:ext uri="{FF2B5EF4-FFF2-40B4-BE49-F238E27FC236}">
                      <a16:creationId xmlns:a16="http://schemas.microsoft.com/office/drawing/2014/main" id="{563A4D9B-A020-812C-B493-E997D833E5BD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8628780" y="5450811"/>
                  <a:ext cx="13968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2">
              <p14:nvContentPartPr>
                <p14:cNvPr id="20685" name="잉크 20684">
                  <a:extLst>
                    <a:ext uri="{FF2B5EF4-FFF2-40B4-BE49-F238E27FC236}">
                      <a16:creationId xmlns:a16="http://schemas.microsoft.com/office/drawing/2014/main" id="{0D54B2FD-939C-6998-EA29-0915D20ABAC3}"/>
                    </a:ext>
                  </a:extLst>
                </p14:cNvPr>
                <p14:cNvContentPartPr/>
                <p14:nvPr/>
              </p14:nvContentPartPr>
              <p14:xfrm>
                <a:off x="8754060" y="5445411"/>
                <a:ext cx="131760" cy="132840"/>
              </p14:xfrm>
            </p:contentPart>
          </mc:Choice>
          <mc:Fallback>
            <p:pic>
              <p:nvPicPr>
                <p:cNvPr id="20685" name="잉크 20684">
                  <a:extLst>
                    <a:ext uri="{FF2B5EF4-FFF2-40B4-BE49-F238E27FC236}">
                      <a16:creationId xmlns:a16="http://schemas.microsoft.com/office/drawing/2014/main" id="{0D54B2FD-939C-6998-EA29-0915D20ABAC3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8745060" y="5436411"/>
                  <a:ext cx="14940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4">
              <p14:nvContentPartPr>
                <p14:cNvPr id="20686" name="잉크 20685">
                  <a:extLst>
                    <a:ext uri="{FF2B5EF4-FFF2-40B4-BE49-F238E27FC236}">
                      <a16:creationId xmlns:a16="http://schemas.microsoft.com/office/drawing/2014/main" id="{66025005-28B7-5D26-F368-155649E16C5D}"/>
                    </a:ext>
                  </a:extLst>
                </p14:cNvPr>
                <p14:cNvContentPartPr/>
                <p14:nvPr/>
              </p14:nvContentPartPr>
              <p14:xfrm>
                <a:off x="8776020" y="5582571"/>
                <a:ext cx="67680" cy="84600"/>
              </p14:xfrm>
            </p:contentPart>
          </mc:Choice>
          <mc:Fallback>
            <p:pic>
              <p:nvPicPr>
                <p:cNvPr id="20686" name="잉크 20685">
                  <a:extLst>
                    <a:ext uri="{FF2B5EF4-FFF2-40B4-BE49-F238E27FC236}">
                      <a16:creationId xmlns:a16="http://schemas.microsoft.com/office/drawing/2014/main" id="{66025005-28B7-5D26-F368-155649E16C5D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8767380" y="5573931"/>
                  <a:ext cx="8532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6">
              <p14:nvContentPartPr>
                <p14:cNvPr id="20687" name="잉크 20686">
                  <a:extLst>
                    <a:ext uri="{FF2B5EF4-FFF2-40B4-BE49-F238E27FC236}">
                      <a16:creationId xmlns:a16="http://schemas.microsoft.com/office/drawing/2014/main" id="{5A931541-6E80-F21A-D9CE-4BD5B62E33D5}"/>
                    </a:ext>
                  </a:extLst>
                </p14:cNvPr>
                <p14:cNvContentPartPr/>
                <p14:nvPr/>
              </p14:nvContentPartPr>
              <p14:xfrm>
                <a:off x="8876100" y="5658891"/>
                <a:ext cx="27000" cy="20880"/>
              </p14:xfrm>
            </p:contentPart>
          </mc:Choice>
          <mc:Fallback>
            <p:pic>
              <p:nvPicPr>
                <p:cNvPr id="20687" name="잉크 20686">
                  <a:extLst>
                    <a:ext uri="{FF2B5EF4-FFF2-40B4-BE49-F238E27FC236}">
                      <a16:creationId xmlns:a16="http://schemas.microsoft.com/office/drawing/2014/main" id="{5A931541-6E80-F21A-D9CE-4BD5B62E33D5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8867460" y="5649891"/>
                  <a:ext cx="44640" cy="3852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날짜 개체 틀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62727985-1E7B-454C-B067-E698B1ABFBBB}" type="datetime1">
              <a:rPr lang="ko-KR" altLang="en-US" smtClean="0"/>
              <a:pPr/>
              <a:t>2022-05-30</a:t>
            </a:fld>
            <a:endParaRPr lang="en-US" altLang="ko-KR"/>
          </a:p>
        </p:txBody>
      </p:sp>
      <p:sp>
        <p:nvSpPr>
          <p:cNvPr id="21507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프로그래밍</a:t>
            </a:r>
            <a:endParaRPr lang="en-US" altLang="ko-KR"/>
          </a:p>
        </p:txBody>
      </p:sp>
      <p:sp>
        <p:nvSpPr>
          <p:cNvPr id="21508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1E842A-ADDC-4E9F-88CF-87F67CB45CD6}" type="slidenum">
              <a:rPr lang="ko-KR" altLang="en-US" smtClean="0"/>
              <a:pPr/>
              <a:t>19</a:t>
            </a:fld>
            <a:endParaRPr lang="en-US" altLang="ko-KR"/>
          </a:p>
        </p:txBody>
      </p:sp>
      <p:sp>
        <p:nvSpPr>
          <p:cNvPr id="21509" name="Rectangle 4"/>
          <p:cNvSpPr>
            <a:spLocks noChangeArrowheads="1"/>
          </p:cNvSpPr>
          <p:nvPr/>
        </p:nvSpPr>
        <p:spPr bwMode="auto">
          <a:xfrm>
            <a:off x="539750" y="404813"/>
            <a:ext cx="4654550" cy="5457825"/>
          </a:xfrm>
          <a:prstGeom prst="rect">
            <a:avLst/>
          </a:prstGeom>
          <a:noFill/>
          <a:ln w="1587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01 #include &lt;unistd.h&gt; </a:t>
            </a:r>
          </a:p>
          <a:p>
            <a:pPr>
              <a:lnSpc>
                <a:spcPct val="11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02 #include &lt;signal.h&gt; </a:t>
            </a:r>
          </a:p>
          <a:p>
            <a:pPr>
              <a:lnSpc>
                <a:spcPct val="11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03 #include &lt;limits.h&gt; </a:t>
            </a:r>
          </a:p>
          <a:p>
            <a:pPr>
              <a:lnSpc>
                <a:spcPct val="11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04</a:t>
            </a:r>
          </a:p>
          <a:p>
            <a:pPr>
              <a:lnSpc>
                <a:spcPct val="11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05 int nc; </a:t>
            </a:r>
          </a:p>
          <a:p>
            <a:pPr>
              <a:lnSpc>
                <a:spcPct val="11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06 void alarm_action(int); </a:t>
            </a:r>
          </a:p>
          <a:p>
            <a:pPr>
              <a:lnSpc>
                <a:spcPct val="11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07 </a:t>
            </a:r>
          </a:p>
          <a:p>
            <a:pPr>
              <a:lnSpc>
                <a:spcPct val="11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08 main() </a:t>
            </a:r>
          </a:p>
          <a:p>
            <a:pPr>
              <a:lnSpc>
                <a:spcPct val="11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09 { </a:t>
            </a:r>
          </a:p>
          <a:p>
            <a:pPr>
              <a:lnSpc>
                <a:spcPct val="11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10     int filedes[2]; </a:t>
            </a:r>
          </a:p>
          <a:p>
            <a:pPr>
              <a:lnSpc>
                <a:spcPct val="11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11     char msg = 'A'; </a:t>
            </a:r>
          </a:p>
          <a:p>
            <a:pPr>
              <a:lnSpc>
                <a:spcPct val="11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12</a:t>
            </a:r>
          </a:p>
          <a:p>
            <a:pPr>
              <a:lnSpc>
                <a:spcPct val="11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13     struct sigaction act; </a:t>
            </a:r>
          </a:p>
          <a:p>
            <a:pPr>
              <a:lnSpc>
                <a:spcPct val="11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14     act.sa_handler = alarm_action; </a:t>
            </a:r>
          </a:p>
          <a:p>
            <a:pPr>
              <a:lnSpc>
                <a:spcPct val="11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15     sigfillset(&amp;(act.sa_mask)); </a:t>
            </a:r>
          </a:p>
          <a:p>
            <a:pPr>
              <a:lnSpc>
                <a:spcPct val="11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16</a:t>
            </a:r>
            <a:br>
              <a:rPr lang="en-US" altLang="ko-KR" sz="1600">
                <a:latin typeface="굴림체" pitchFamily="49" charset="-127"/>
                <a:ea typeface="굴림체" pitchFamily="49" charset="-127"/>
              </a:rPr>
            </a:b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17     if(pipe(filedes) == -1) { </a:t>
            </a:r>
          </a:p>
          <a:p>
            <a:pPr>
              <a:lnSpc>
                <a:spcPct val="11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18         printf("fail to call pipe()\n"); </a:t>
            </a:r>
          </a:p>
          <a:p>
            <a:pPr>
              <a:lnSpc>
                <a:spcPct val="11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19         exit(1); </a:t>
            </a:r>
          </a:p>
          <a:p>
            <a:pPr>
              <a:lnSpc>
                <a:spcPct val="11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20     } </a:t>
            </a:r>
            <a:endParaRPr lang="en-US" altLang="ko-KR">
              <a:latin typeface="굴림체" pitchFamily="49" charset="-127"/>
              <a:ea typeface="굴림체" pitchFamily="49" charset="-127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149B8985-1F68-0347-932D-78D83CFD2CFA}"/>
              </a:ext>
            </a:extLst>
          </p:cNvPr>
          <p:cNvGrpSpPr/>
          <p:nvPr/>
        </p:nvGrpSpPr>
        <p:grpSpPr>
          <a:xfrm>
            <a:off x="3350100" y="1743174"/>
            <a:ext cx="2256120" cy="348480"/>
            <a:chOff x="3350100" y="1743174"/>
            <a:chExt cx="2256120" cy="348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잉크 1">
                  <a:extLst>
                    <a:ext uri="{FF2B5EF4-FFF2-40B4-BE49-F238E27FC236}">
                      <a16:creationId xmlns:a16="http://schemas.microsoft.com/office/drawing/2014/main" id="{12D29C54-8A5A-2DB7-8737-9FDFB8946297}"/>
                    </a:ext>
                  </a:extLst>
                </p14:cNvPr>
                <p14:cNvContentPartPr/>
                <p14:nvPr/>
              </p14:nvContentPartPr>
              <p14:xfrm>
                <a:off x="3350100" y="1888254"/>
                <a:ext cx="130680" cy="15480"/>
              </p14:xfrm>
            </p:contentPart>
          </mc:Choice>
          <mc:Fallback>
            <p:pic>
              <p:nvPicPr>
                <p:cNvPr id="2" name="잉크 1">
                  <a:extLst>
                    <a:ext uri="{FF2B5EF4-FFF2-40B4-BE49-F238E27FC236}">
                      <a16:creationId xmlns:a16="http://schemas.microsoft.com/office/drawing/2014/main" id="{12D29C54-8A5A-2DB7-8737-9FDFB8946297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341100" y="1879254"/>
                  <a:ext cx="14832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잉크 2">
                  <a:extLst>
                    <a:ext uri="{FF2B5EF4-FFF2-40B4-BE49-F238E27FC236}">
                      <a16:creationId xmlns:a16="http://schemas.microsoft.com/office/drawing/2014/main" id="{BE42DAFA-C6D0-59F5-9C9A-A19CC3F3D7D7}"/>
                    </a:ext>
                  </a:extLst>
                </p14:cNvPr>
                <p14:cNvContentPartPr/>
                <p14:nvPr/>
              </p14:nvContentPartPr>
              <p14:xfrm>
                <a:off x="3430380" y="1824894"/>
                <a:ext cx="67680" cy="161280"/>
              </p14:xfrm>
            </p:contentPart>
          </mc:Choice>
          <mc:Fallback>
            <p:pic>
              <p:nvPicPr>
                <p:cNvPr id="3" name="잉크 2">
                  <a:extLst>
                    <a:ext uri="{FF2B5EF4-FFF2-40B4-BE49-F238E27FC236}">
                      <a16:creationId xmlns:a16="http://schemas.microsoft.com/office/drawing/2014/main" id="{BE42DAFA-C6D0-59F5-9C9A-A19CC3F3D7D7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421740" y="1816254"/>
                  <a:ext cx="8532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잉크 3">
                  <a:extLst>
                    <a:ext uri="{FF2B5EF4-FFF2-40B4-BE49-F238E27FC236}">
                      <a16:creationId xmlns:a16="http://schemas.microsoft.com/office/drawing/2014/main" id="{A99C0D86-D1BB-2176-4A03-6C39EBF27B67}"/>
                    </a:ext>
                  </a:extLst>
                </p14:cNvPr>
                <p14:cNvContentPartPr/>
                <p14:nvPr/>
              </p14:nvContentPartPr>
              <p14:xfrm>
                <a:off x="3575100" y="1823454"/>
                <a:ext cx="131040" cy="172080"/>
              </p14:xfrm>
            </p:contentPart>
          </mc:Choice>
          <mc:Fallback>
            <p:pic>
              <p:nvPicPr>
                <p:cNvPr id="4" name="잉크 3">
                  <a:extLst>
                    <a:ext uri="{FF2B5EF4-FFF2-40B4-BE49-F238E27FC236}">
                      <a16:creationId xmlns:a16="http://schemas.microsoft.com/office/drawing/2014/main" id="{A99C0D86-D1BB-2176-4A03-6C39EBF27B6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566460" y="1814814"/>
                  <a:ext cx="14868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잉크 4">
                  <a:extLst>
                    <a:ext uri="{FF2B5EF4-FFF2-40B4-BE49-F238E27FC236}">
                      <a16:creationId xmlns:a16="http://schemas.microsoft.com/office/drawing/2014/main" id="{B5E7ECC9-1DCF-DCDC-98E2-C53CB165A58E}"/>
                    </a:ext>
                  </a:extLst>
                </p14:cNvPr>
                <p14:cNvContentPartPr/>
                <p14:nvPr/>
              </p14:nvContentPartPr>
              <p14:xfrm>
                <a:off x="3732780" y="1860174"/>
                <a:ext cx="130680" cy="120240"/>
              </p14:xfrm>
            </p:contentPart>
          </mc:Choice>
          <mc:Fallback>
            <p:pic>
              <p:nvPicPr>
                <p:cNvPr id="5" name="잉크 4">
                  <a:extLst>
                    <a:ext uri="{FF2B5EF4-FFF2-40B4-BE49-F238E27FC236}">
                      <a16:creationId xmlns:a16="http://schemas.microsoft.com/office/drawing/2014/main" id="{B5E7ECC9-1DCF-DCDC-98E2-C53CB165A58E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724140" y="1851174"/>
                  <a:ext cx="14832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" name="잉크 5">
                  <a:extLst>
                    <a:ext uri="{FF2B5EF4-FFF2-40B4-BE49-F238E27FC236}">
                      <a16:creationId xmlns:a16="http://schemas.microsoft.com/office/drawing/2014/main" id="{308F3EB4-065C-E30A-C311-CD2E75FD7F3A}"/>
                    </a:ext>
                  </a:extLst>
                </p14:cNvPr>
                <p14:cNvContentPartPr/>
                <p14:nvPr/>
              </p14:nvContentPartPr>
              <p14:xfrm>
                <a:off x="3870300" y="1789254"/>
                <a:ext cx="145800" cy="88200"/>
              </p14:xfrm>
            </p:contentPart>
          </mc:Choice>
          <mc:Fallback>
            <p:pic>
              <p:nvPicPr>
                <p:cNvPr id="6" name="잉크 5">
                  <a:extLst>
                    <a:ext uri="{FF2B5EF4-FFF2-40B4-BE49-F238E27FC236}">
                      <a16:creationId xmlns:a16="http://schemas.microsoft.com/office/drawing/2014/main" id="{308F3EB4-065C-E30A-C311-CD2E75FD7F3A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861300" y="1780254"/>
                  <a:ext cx="16344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27ECD258-83DE-D4FA-9986-69B6BCC040FD}"/>
                    </a:ext>
                  </a:extLst>
                </p14:cNvPr>
                <p14:cNvContentPartPr/>
                <p14:nvPr/>
              </p14:nvContentPartPr>
              <p14:xfrm>
                <a:off x="3918900" y="1937934"/>
                <a:ext cx="108720" cy="13320"/>
              </p14:xfrm>
            </p:contentPart>
          </mc:Choice>
          <mc:Fallback>
            <p:pic>
              <p:nvPicPr>
                <p:cNvPr id="7" name="잉크 6">
                  <a:extLst>
                    <a:ext uri="{FF2B5EF4-FFF2-40B4-BE49-F238E27FC236}">
                      <a16:creationId xmlns:a16="http://schemas.microsoft.com/office/drawing/2014/main" id="{27ECD258-83DE-D4FA-9986-69B6BCC040FD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909900" y="1928934"/>
                  <a:ext cx="1263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9A1F7CD2-ED00-5CAD-CE2B-3C582ADA5C9A}"/>
                    </a:ext>
                  </a:extLst>
                </p14:cNvPr>
                <p14:cNvContentPartPr/>
                <p14:nvPr/>
              </p14:nvContentPartPr>
              <p14:xfrm>
                <a:off x="3956340" y="1968174"/>
                <a:ext cx="124560" cy="66600"/>
              </p14:xfrm>
            </p:contentPart>
          </mc:Choice>
          <mc:Fallback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9A1F7CD2-ED00-5CAD-CE2B-3C582ADA5C9A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947700" y="1959174"/>
                  <a:ext cx="14220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A3C3F450-50E2-A6F8-830E-A60594F566C2}"/>
                    </a:ext>
                  </a:extLst>
                </p14:cNvPr>
                <p14:cNvContentPartPr/>
                <p14:nvPr/>
              </p14:nvContentPartPr>
              <p14:xfrm>
                <a:off x="4192140" y="1743174"/>
                <a:ext cx="133920" cy="41040"/>
              </p14:xfrm>
            </p:contentPart>
          </mc:Choice>
          <mc:Fallback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A3C3F450-50E2-A6F8-830E-A60594F566C2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183500" y="1734534"/>
                  <a:ext cx="15156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490D1937-E532-0BDD-EB35-867303BA6A92}"/>
                    </a:ext>
                  </a:extLst>
                </p14:cNvPr>
                <p14:cNvContentPartPr/>
                <p14:nvPr/>
              </p14:nvContentPartPr>
              <p14:xfrm>
                <a:off x="4161540" y="1792854"/>
                <a:ext cx="115560" cy="96480"/>
              </p14:xfrm>
            </p:contentPart>
          </mc:Choice>
          <mc:Fallback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490D1937-E532-0BDD-EB35-867303BA6A92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152540" y="1783854"/>
                  <a:ext cx="13320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D7F06E28-CE8E-7D88-CC46-F1F9A90C1582}"/>
                    </a:ext>
                  </a:extLst>
                </p14:cNvPr>
                <p14:cNvContentPartPr/>
                <p14:nvPr/>
              </p14:nvContentPartPr>
              <p14:xfrm>
                <a:off x="4216980" y="1920294"/>
                <a:ext cx="186480" cy="134280"/>
              </p14:xfrm>
            </p:contentPart>
          </mc:Choice>
          <mc:Fallback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D7F06E28-CE8E-7D88-CC46-F1F9A90C1582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207980" y="1911294"/>
                  <a:ext cx="20412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532EA519-82AE-358C-BE16-7AC42F25D0D2}"/>
                    </a:ext>
                  </a:extLst>
                </p14:cNvPr>
                <p14:cNvContentPartPr/>
                <p14:nvPr/>
              </p14:nvContentPartPr>
              <p14:xfrm>
                <a:off x="4356300" y="1811574"/>
                <a:ext cx="145440" cy="140760"/>
              </p14:xfrm>
            </p:contentPart>
          </mc:Choice>
          <mc:Fallback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532EA519-82AE-358C-BE16-7AC42F25D0D2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347300" y="1802574"/>
                  <a:ext cx="16308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C5A565EF-E9ED-BCD2-3CF3-9C3AA125E1FC}"/>
                    </a:ext>
                  </a:extLst>
                </p14:cNvPr>
                <p14:cNvContentPartPr/>
                <p14:nvPr/>
              </p14:nvContentPartPr>
              <p14:xfrm>
                <a:off x="4443780" y="1829934"/>
                <a:ext cx="105120" cy="67320"/>
              </p14:xfrm>
            </p:contentPart>
          </mc:Choice>
          <mc:Fallback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C5A565EF-E9ED-BCD2-3CF3-9C3AA125E1FC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434780" y="1821294"/>
                  <a:ext cx="12276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36F13C25-DAB8-FAE0-65AD-B591322073AD}"/>
                    </a:ext>
                  </a:extLst>
                </p14:cNvPr>
                <p14:cNvContentPartPr/>
                <p14:nvPr/>
              </p14:nvContentPartPr>
              <p14:xfrm>
                <a:off x="4479420" y="1815174"/>
                <a:ext cx="73800" cy="227880"/>
              </p14:xfrm>
            </p:contentPart>
          </mc:Choice>
          <mc:Fallback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36F13C25-DAB8-FAE0-65AD-B591322073AD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470780" y="1806174"/>
                  <a:ext cx="9144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556A0E68-4EFF-8702-AD03-678AA37E2D64}"/>
                    </a:ext>
                  </a:extLst>
                </p14:cNvPr>
                <p14:cNvContentPartPr/>
                <p14:nvPr/>
              </p14:nvContentPartPr>
              <p14:xfrm>
                <a:off x="4573380" y="1818774"/>
                <a:ext cx="76320" cy="16200"/>
              </p14:xfrm>
            </p:contentPart>
          </mc:Choice>
          <mc:Fallback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556A0E68-4EFF-8702-AD03-678AA37E2D64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564380" y="1809774"/>
                  <a:ext cx="9396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E2269750-19E6-7630-AE07-460FEC04CFB6}"/>
                    </a:ext>
                  </a:extLst>
                </p14:cNvPr>
                <p14:cNvContentPartPr/>
                <p14:nvPr/>
              </p14:nvContentPartPr>
              <p14:xfrm>
                <a:off x="4573020" y="1825614"/>
                <a:ext cx="173160" cy="130680"/>
              </p14:xfrm>
            </p:contentPart>
          </mc:Choice>
          <mc:Fallback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E2269750-19E6-7630-AE07-460FEC04CFB6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564020" y="1816974"/>
                  <a:ext cx="19080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1FB0CA58-597B-713A-A5AA-5CE30468579F}"/>
                    </a:ext>
                  </a:extLst>
                </p14:cNvPr>
                <p14:cNvContentPartPr/>
                <p14:nvPr/>
              </p14:nvContentPartPr>
              <p14:xfrm>
                <a:off x="4665900" y="1963854"/>
                <a:ext cx="104040" cy="82080"/>
              </p14:xfrm>
            </p:contentPart>
          </mc:Choice>
          <mc:Fallback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1FB0CA58-597B-713A-A5AA-5CE30468579F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657260" y="1954854"/>
                  <a:ext cx="12168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922F8206-CBC7-B1BA-3F51-356FC0F72FFC}"/>
                    </a:ext>
                  </a:extLst>
                </p14:cNvPr>
                <p14:cNvContentPartPr/>
                <p14:nvPr/>
              </p14:nvContentPartPr>
              <p14:xfrm>
                <a:off x="4923660" y="1839654"/>
                <a:ext cx="108720" cy="25200"/>
              </p14:xfrm>
            </p:contentPart>
          </mc:Choice>
          <mc:Fallback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922F8206-CBC7-B1BA-3F51-356FC0F72FFC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915020" y="1831014"/>
                  <a:ext cx="1263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3BB6950B-02EA-4DD0-A9DF-2C2F7732C087}"/>
                    </a:ext>
                  </a:extLst>
                </p14:cNvPr>
                <p14:cNvContentPartPr/>
                <p14:nvPr/>
              </p14:nvContentPartPr>
              <p14:xfrm>
                <a:off x="4876860" y="1873134"/>
                <a:ext cx="228960" cy="164880"/>
              </p14:xfrm>
            </p:contentPart>
          </mc:Choice>
          <mc:Fallback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3BB6950B-02EA-4DD0-A9DF-2C2F7732C087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867860" y="1864134"/>
                  <a:ext cx="2466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23FBABB9-FED3-BDD7-66FF-AF7E4E30A927}"/>
                    </a:ext>
                  </a:extLst>
                </p14:cNvPr>
                <p14:cNvContentPartPr/>
                <p14:nvPr/>
              </p14:nvContentPartPr>
              <p14:xfrm>
                <a:off x="5042460" y="1999494"/>
                <a:ext cx="153720" cy="92160"/>
              </p14:xfrm>
            </p:contentPart>
          </mc:Choice>
          <mc:Fallback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23FBABB9-FED3-BDD7-66FF-AF7E4E30A927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033820" y="1990854"/>
                  <a:ext cx="17136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B9AE5EA0-637E-D568-FEAF-926E704D8D42}"/>
                    </a:ext>
                  </a:extLst>
                </p14:cNvPr>
                <p14:cNvContentPartPr/>
                <p14:nvPr/>
              </p14:nvContentPartPr>
              <p14:xfrm>
                <a:off x="5145420" y="1802574"/>
                <a:ext cx="121680" cy="80640"/>
              </p14:xfrm>
            </p:contentPart>
          </mc:Choice>
          <mc:Fallback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B9AE5EA0-637E-D568-FEAF-926E704D8D42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136420" y="1793574"/>
                  <a:ext cx="13932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C069582F-877C-7535-D351-0D617EDF8104}"/>
                    </a:ext>
                  </a:extLst>
                </p14:cNvPr>
                <p14:cNvContentPartPr/>
                <p14:nvPr/>
              </p14:nvContentPartPr>
              <p14:xfrm>
                <a:off x="5162700" y="1933974"/>
                <a:ext cx="169920" cy="130320"/>
              </p14:xfrm>
            </p:contentPart>
          </mc:Choice>
          <mc:Fallback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C069582F-877C-7535-D351-0D617EDF8104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154060" y="1925334"/>
                  <a:ext cx="18756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4" name="잉크 23">
                  <a:extLst>
                    <a:ext uri="{FF2B5EF4-FFF2-40B4-BE49-F238E27FC236}">
                      <a16:creationId xmlns:a16="http://schemas.microsoft.com/office/drawing/2014/main" id="{CAB98DA7-4D0E-1699-DD30-61C6B9AEB2B2}"/>
                    </a:ext>
                  </a:extLst>
                </p14:cNvPr>
                <p14:cNvContentPartPr/>
                <p14:nvPr/>
              </p14:nvContentPartPr>
              <p14:xfrm>
                <a:off x="5311380" y="1912014"/>
                <a:ext cx="115200" cy="118080"/>
              </p14:xfrm>
            </p:contentPart>
          </mc:Choice>
          <mc:Fallback>
            <p:pic>
              <p:nvPicPr>
                <p:cNvPr id="24" name="잉크 23">
                  <a:extLst>
                    <a:ext uri="{FF2B5EF4-FFF2-40B4-BE49-F238E27FC236}">
                      <a16:creationId xmlns:a16="http://schemas.microsoft.com/office/drawing/2014/main" id="{CAB98DA7-4D0E-1699-DD30-61C6B9AEB2B2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302380" y="1903374"/>
                  <a:ext cx="13284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5046F020-9C7D-91E3-CBEC-76C202A9C6CF}"/>
                    </a:ext>
                  </a:extLst>
                </p14:cNvPr>
                <p14:cNvContentPartPr/>
                <p14:nvPr/>
              </p14:nvContentPartPr>
              <p14:xfrm>
                <a:off x="5419740" y="1915614"/>
                <a:ext cx="47160" cy="138960"/>
              </p14:xfrm>
            </p:contentPart>
          </mc:Choice>
          <mc:Fallback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5046F020-9C7D-91E3-CBEC-76C202A9C6CF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410740" y="1906614"/>
                  <a:ext cx="6480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6" name="잉크 25">
                  <a:extLst>
                    <a:ext uri="{FF2B5EF4-FFF2-40B4-BE49-F238E27FC236}">
                      <a16:creationId xmlns:a16="http://schemas.microsoft.com/office/drawing/2014/main" id="{00022C76-4BB7-5689-E90C-44A56AE29A07}"/>
                    </a:ext>
                  </a:extLst>
                </p14:cNvPr>
                <p14:cNvContentPartPr/>
                <p14:nvPr/>
              </p14:nvContentPartPr>
              <p14:xfrm>
                <a:off x="5588220" y="2036214"/>
                <a:ext cx="18000" cy="23760"/>
              </p14:xfrm>
            </p:contentPart>
          </mc:Choice>
          <mc:Fallback>
            <p:pic>
              <p:nvPicPr>
                <p:cNvPr id="26" name="잉크 25">
                  <a:extLst>
                    <a:ext uri="{FF2B5EF4-FFF2-40B4-BE49-F238E27FC236}">
                      <a16:creationId xmlns:a16="http://schemas.microsoft.com/office/drawing/2014/main" id="{00022C76-4BB7-5689-E90C-44A56AE29A07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5579580" y="2027574"/>
                  <a:ext cx="35640" cy="41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A9C656EB-AC18-E167-87FC-3CA6D45E3B64}"/>
              </a:ext>
            </a:extLst>
          </p:cNvPr>
          <p:cNvGrpSpPr/>
          <p:nvPr/>
        </p:nvGrpSpPr>
        <p:grpSpPr>
          <a:xfrm>
            <a:off x="3576540" y="3701574"/>
            <a:ext cx="497520" cy="207000"/>
            <a:chOff x="3576540" y="3701574"/>
            <a:chExt cx="497520" cy="207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28" name="잉크 27">
                  <a:extLst>
                    <a:ext uri="{FF2B5EF4-FFF2-40B4-BE49-F238E27FC236}">
                      <a16:creationId xmlns:a16="http://schemas.microsoft.com/office/drawing/2014/main" id="{64E6F1AA-5E3E-A3AC-723F-329D48D766E4}"/>
                    </a:ext>
                  </a:extLst>
                </p14:cNvPr>
                <p14:cNvContentPartPr/>
                <p14:nvPr/>
              </p14:nvContentPartPr>
              <p14:xfrm>
                <a:off x="3578700" y="3718134"/>
                <a:ext cx="77760" cy="91440"/>
              </p14:xfrm>
            </p:contentPart>
          </mc:Choice>
          <mc:Fallback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64E6F1AA-5E3E-A3AC-723F-329D48D766E4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569700" y="3709134"/>
                  <a:ext cx="9540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29" name="잉크 28">
                  <a:extLst>
                    <a:ext uri="{FF2B5EF4-FFF2-40B4-BE49-F238E27FC236}">
                      <a16:creationId xmlns:a16="http://schemas.microsoft.com/office/drawing/2014/main" id="{992EB9F0-1814-DD80-D9FC-E53B09E6AAAC}"/>
                    </a:ext>
                  </a:extLst>
                </p14:cNvPr>
                <p14:cNvContentPartPr/>
                <p14:nvPr/>
              </p14:nvContentPartPr>
              <p14:xfrm>
                <a:off x="3576540" y="3823254"/>
                <a:ext cx="104040" cy="85320"/>
              </p14:xfrm>
            </p:contentPart>
          </mc:Choice>
          <mc:Fallback>
            <p:pic>
              <p:nvPicPr>
                <p:cNvPr id="29" name="잉크 28">
                  <a:extLst>
                    <a:ext uri="{FF2B5EF4-FFF2-40B4-BE49-F238E27FC236}">
                      <a16:creationId xmlns:a16="http://schemas.microsoft.com/office/drawing/2014/main" id="{992EB9F0-1814-DD80-D9FC-E53B09E6AAAC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3567540" y="3814614"/>
                  <a:ext cx="12168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0" name="잉크 29">
                  <a:extLst>
                    <a:ext uri="{FF2B5EF4-FFF2-40B4-BE49-F238E27FC236}">
                      <a16:creationId xmlns:a16="http://schemas.microsoft.com/office/drawing/2014/main" id="{FB4DD930-83DC-8198-D399-B2FCB8EB09A5}"/>
                    </a:ext>
                  </a:extLst>
                </p14:cNvPr>
                <p14:cNvContentPartPr/>
                <p14:nvPr/>
              </p14:nvContentPartPr>
              <p14:xfrm>
                <a:off x="3681300" y="3701574"/>
                <a:ext cx="83520" cy="95040"/>
              </p14:xfrm>
            </p:contentPart>
          </mc:Choice>
          <mc:Fallback>
            <p:pic>
              <p:nvPicPr>
                <p:cNvPr id="30" name="잉크 29">
                  <a:extLst>
                    <a:ext uri="{FF2B5EF4-FFF2-40B4-BE49-F238E27FC236}">
                      <a16:creationId xmlns:a16="http://schemas.microsoft.com/office/drawing/2014/main" id="{FB4DD930-83DC-8198-D399-B2FCB8EB09A5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672660" y="3692574"/>
                  <a:ext cx="10116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1" name="잉크 30">
                  <a:extLst>
                    <a:ext uri="{FF2B5EF4-FFF2-40B4-BE49-F238E27FC236}">
                      <a16:creationId xmlns:a16="http://schemas.microsoft.com/office/drawing/2014/main" id="{5AE022F9-B1AB-5DCA-AEDD-534D56F1F7E7}"/>
                    </a:ext>
                  </a:extLst>
                </p14:cNvPr>
                <p14:cNvContentPartPr/>
                <p14:nvPr/>
              </p14:nvContentPartPr>
              <p14:xfrm>
                <a:off x="3691740" y="3819654"/>
                <a:ext cx="117000" cy="53640"/>
              </p14:xfrm>
            </p:contentPart>
          </mc:Choice>
          <mc:Fallback>
            <p:pic>
              <p:nvPicPr>
                <p:cNvPr id="31" name="잉크 30">
                  <a:extLst>
                    <a:ext uri="{FF2B5EF4-FFF2-40B4-BE49-F238E27FC236}">
                      <a16:creationId xmlns:a16="http://schemas.microsoft.com/office/drawing/2014/main" id="{5AE022F9-B1AB-5DCA-AEDD-534D56F1F7E7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3682740" y="3811014"/>
                  <a:ext cx="13464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2" name="잉크 31">
                  <a:extLst>
                    <a:ext uri="{FF2B5EF4-FFF2-40B4-BE49-F238E27FC236}">
                      <a16:creationId xmlns:a16="http://schemas.microsoft.com/office/drawing/2014/main" id="{755DB8C8-02D6-BF93-3B5F-9C10B5E37A9B}"/>
                    </a:ext>
                  </a:extLst>
                </p14:cNvPr>
                <p14:cNvContentPartPr/>
                <p14:nvPr/>
              </p14:nvContentPartPr>
              <p14:xfrm>
                <a:off x="3832140" y="3727854"/>
                <a:ext cx="46800" cy="23040"/>
              </p14:xfrm>
            </p:contentPart>
          </mc:Choice>
          <mc:Fallback>
            <p:pic>
              <p:nvPicPr>
                <p:cNvPr id="32" name="잉크 31">
                  <a:extLst>
                    <a:ext uri="{FF2B5EF4-FFF2-40B4-BE49-F238E27FC236}">
                      <a16:creationId xmlns:a16="http://schemas.microsoft.com/office/drawing/2014/main" id="{755DB8C8-02D6-BF93-3B5F-9C10B5E37A9B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3823140" y="3718854"/>
                  <a:ext cx="6444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3" name="잉크 32">
                  <a:extLst>
                    <a:ext uri="{FF2B5EF4-FFF2-40B4-BE49-F238E27FC236}">
                      <a16:creationId xmlns:a16="http://schemas.microsoft.com/office/drawing/2014/main" id="{0BCF2677-18DE-007B-3639-15F6FE17C235}"/>
                    </a:ext>
                  </a:extLst>
                </p14:cNvPr>
                <p14:cNvContentPartPr/>
                <p14:nvPr/>
              </p14:nvContentPartPr>
              <p14:xfrm>
                <a:off x="3805140" y="3754134"/>
                <a:ext cx="98640" cy="63360"/>
              </p14:xfrm>
            </p:contentPart>
          </mc:Choice>
          <mc:Fallback>
            <p:pic>
              <p:nvPicPr>
                <p:cNvPr id="33" name="잉크 32">
                  <a:extLst>
                    <a:ext uri="{FF2B5EF4-FFF2-40B4-BE49-F238E27FC236}">
                      <a16:creationId xmlns:a16="http://schemas.microsoft.com/office/drawing/2014/main" id="{0BCF2677-18DE-007B-3639-15F6FE17C235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3796500" y="3745134"/>
                  <a:ext cx="11628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4" name="잉크 33">
                  <a:extLst>
                    <a:ext uri="{FF2B5EF4-FFF2-40B4-BE49-F238E27FC236}">
                      <a16:creationId xmlns:a16="http://schemas.microsoft.com/office/drawing/2014/main" id="{B2E386A9-6885-2FB8-79F5-23170E278821}"/>
                    </a:ext>
                  </a:extLst>
                </p14:cNvPr>
                <p14:cNvContentPartPr/>
                <p14:nvPr/>
              </p14:nvContentPartPr>
              <p14:xfrm>
                <a:off x="3874620" y="3745134"/>
                <a:ext cx="93600" cy="140400"/>
              </p14:xfrm>
            </p:contentPart>
          </mc:Choice>
          <mc:Fallback>
            <p:pic>
              <p:nvPicPr>
                <p:cNvPr id="34" name="잉크 33">
                  <a:extLst>
                    <a:ext uri="{FF2B5EF4-FFF2-40B4-BE49-F238E27FC236}">
                      <a16:creationId xmlns:a16="http://schemas.microsoft.com/office/drawing/2014/main" id="{B2E386A9-6885-2FB8-79F5-23170E278821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3865980" y="3736494"/>
                  <a:ext cx="11124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35" name="잉크 34">
                  <a:extLst>
                    <a:ext uri="{FF2B5EF4-FFF2-40B4-BE49-F238E27FC236}">
                      <a16:creationId xmlns:a16="http://schemas.microsoft.com/office/drawing/2014/main" id="{5ED5FAFB-7861-C894-050C-AFE117CE3AA0}"/>
                    </a:ext>
                  </a:extLst>
                </p14:cNvPr>
                <p14:cNvContentPartPr/>
                <p14:nvPr/>
              </p14:nvContentPartPr>
              <p14:xfrm>
                <a:off x="4056060" y="3874734"/>
                <a:ext cx="18000" cy="6120"/>
              </p14:xfrm>
            </p:contentPart>
          </mc:Choice>
          <mc:Fallback>
            <p:pic>
              <p:nvPicPr>
                <p:cNvPr id="35" name="잉크 34">
                  <a:extLst>
                    <a:ext uri="{FF2B5EF4-FFF2-40B4-BE49-F238E27FC236}">
                      <a16:creationId xmlns:a16="http://schemas.microsoft.com/office/drawing/2014/main" id="{5ED5FAFB-7861-C894-050C-AFE117CE3AA0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4047060" y="3866094"/>
                  <a:ext cx="35640" cy="23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39AFF31B-EC02-CABF-6328-434C3497294A}"/>
              </a:ext>
            </a:extLst>
          </p:cNvPr>
          <p:cNvGrpSpPr/>
          <p:nvPr/>
        </p:nvGrpSpPr>
        <p:grpSpPr>
          <a:xfrm>
            <a:off x="4031580" y="4696614"/>
            <a:ext cx="939960" cy="225720"/>
            <a:chOff x="4031580" y="4696614"/>
            <a:chExt cx="939960" cy="225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37" name="잉크 36">
                  <a:extLst>
                    <a:ext uri="{FF2B5EF4-FFF2-40B4-BE49-F238E27FC236}">
                      <a16:creationId xmlns:a16="http://schemas.microsoft.com/office/drawing/2014/main" id="{24A5EE8B-50CB-4ACF-F357-CABB9313D245}"/>
                    </a:ext>
                  </a:extLst>
                </p14:cNvPr>
                <p14:cNvContentPartPr/>
                <p14:nvPr/>
              </p14:nvContentPartPr>
              <p14:xfrm>
                <a:off x="4031580" y="4758174"/>
                <a:ext cx="117720" cy="136080"/>
              </p14:xfrm>
            </p:contentPart>
          </mc:Choice>
          <mc:Fallback>
            <p:pic>
              <p:nvPicPr>
                <p:cNvPr id="37" name="잉크 36">
                  <a:extLst>
                    <a:ext uri="{FF2B5EF4-FFF2-40B4-BE49-F238E27FC236}">
                      <a16:creationId xmlns:a16="http://schemas.microsoft.com/office/drawing/2014/main" id="{24A5EE8B-50CB-4ACF-F357-CABB9313D245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022940" y="4749174"/>
                  <a:ext cx="13536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38" name="잉크 37">
                  <a:extLst>
                    <a:ext uri="{FF2B5EF4-FFF2-40B4-BE49-F238E27FC236}">
                      <a16:creationId xmlns:a16="http://schemas.microsoft.com/office/drawing/2014/main" id="{F213F399-025E-4D55-7B6F-32C9997E8864}"/>
                    </a:ext>
                  </a:extLst>
                </p14:cNvPr>
                <p14:cNvContentPartPr/>
                <p14:nvPr/>
              </p14:nvContentPartPr>
              <p14:xfrm>
                <a:off x="4064700" y="4801374"/>
                <a:ext cx="102600" cy="99720"/>
              </p14:xfrm>
            </p:contentPart>
          </mc:Choice>
          <mc:Fallback>
            <p:pic>
              <p:nvPicPr>
                <p:cNvPr id="38" name="잉크 37">
                  <a:extLst>
                    <a:ext uri="{FF2B5EF4-FFF2-40B4-BE49-F238E27FC236}">
                      <a16:creationId xmlns:a16="http://schemas.microsoft.com/office/drawing/2014/main" id="{F213F399-025E-4D55-7B6F-32C9997E8864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056060" y="4792734"/>
                  <a:ext cx="12024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39" name="잉크 38">
                  <a:extLst>
                    <a:ext uri="{FF2B5EF4-FFF2-40B4-BE49-F238E27FC236}">
                      <a16:creationId xmlns:a16="http://schemas.microsoft.com/office/drawing/2014/main" id="{51BA3D16-EE96-78E5-8668-57D20E6D2C32}"/>
                    </a:ext>
                  </a:extLst>
                </p14:cNvPr>
                <p14:cNvContentPartPr/>
                <p14:nvPr/>
              </p14:nvContentPartPr>
              <p14:xfrm>
                <a:off x="4154340" y="4789134"/>
                <a:ext cx="69480" cy="107280"/>
              </p14:xfrm>
            </p:contentPart>
          </mc:Choice>
          <mc:Fallback>
            <p:pic>
              <p:nvPicPr>
                <p:cNvPr id="39" name="잉크 38">
                  <a:extLst>
                    <a:ext uri="{FF2B5EF4-FFF2-40B4-BE49-F238E27FC236}">
                      <a16:creationId xmlns:a16="http://schemas.microsoft.com/office/drawing/2014/main" id="{51BA3D16-EE96-78E5-8668-57D20E6D2C32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4145700" y="4780494"/>
                  <a:ext cx="8712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0" name="잉크 39">
                  <a:extLst>
                    <a:ext uri="{FF2B5EF4-FFF2-40B4-BE49-F238E27FC236}">
                      <a16:creationId xmlns:a16="http://schemas.microsoft.com/office/drawing/2014/main" id="{101E2336-BDB9-2CC0-EF8D-EE6C48C832A1}"/>
                    </a:ext>
                  </a:extLst>
                </p14:cNvPr>
                <p14:cNvContentPartPr/>
                <p14:nvPr/>
              </p14:nvContentPartPr>
              <p14:xfrm>
                <a:off x="4221660" y="4798134"/>
                <a:ext cx="59760" cy="91440"/>
              </p14:xfrm>
            </p:contentPart>
          </mc:Choice>
          <mc:Fallback>
            <p:pic>
              <p:nvPicPr>
                <p:cNvPr id="40" name="잉크 39">
                  <a:extLst>
                    <a:ext uri="{FF2B5EF4-FFF2-40B4-BE49-F238E27FC236}">
                      <a16:creationId xmlns:a16="http://schemas.microsoft.com/office/drawing/2014/main" id="{101E2336-BDB9-2CC0-EF8D-EE6C48C832A1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4213020" y="4789494"/>
                  <a:ext cx="7740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1" name="잉크 40">
                  <a:extLst>
                    <a:ext uri="{FF2B5EF4-FFF2-40B4-BE49-F238E27FC236}">
                      <a16:creationId xmlns:a16="http://schemas.microsoft.com/office/drawing/2014/main" id="{0E3198EF-B19C-EF89-6DF7-A2C9ACAEA1F0}"/>
                    </a:ext>
                  </a:extLst>
                </p14:cNvPr>
                <p14:cNvContentPartPr/>
                <p14:nvPr/>
              </p14:nvContentPartPr>
              <p14:xfrm>
                <a:off x="4281780" y="4708494"/>
                <a:ext cx="110160" cy="192240"/>
              </p14:xfrm>
            </p:contentPart>
          </mc:Choice>
          <mc:Fallback>
            <p:pic>
              <p:nvPicPr>
                <p:cNvPr id="41" name="잉크 40">
                  <a:extLst>
                    <a:ext uri="{FF2B5EF4-FFF2-40B4-BE49-F238E27FC236}">
                      <a16:creationId xmlns:a16="http://schemas.microsoft.com/office/drawing/2014/main" id="{0E3198EF-B19C-EF89-6DF7-A2C9ACAEA1F0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4273140" y="4699494"/>
                  <a:ext cx="12780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2" name="잉크 41">
                  <a:extLst>
                    <a:ext uri="{FF2B5EF4-FFF2-40B4-BE49-F238E27FC236}">
                      <a16:creationId xmlns:a16="http://schemas.microsoft.com/office/drawing/2014/main" id="{2D90B57D-833E-63E8-F397-DB1296F7CD42}"/>
                    </a:ext>
                  </a:extLst>
                </p14:cNvPr>
                <p14:cNvContentPartPr/>
                <p14:nvPr/>
              </p14:nvContentPartPr>
              <p14:xfrm>
                <a:off x="4345140" y="4726854"/>
                <a:ext cx="51480" cy="135000"/>
              </p14:xfrm>
            </p:contentPart>
          </mc:Choice>
          <mc:Fallback>
            <p:pic>
              <p:nvPicPr>
                <p:cNvPr id="42" name="잉크 41">
                  <a:extLst>
                    <a:ext uri="{FF2B5EF4-FFF2-40B4-BE49-F238E27FC236}">
                      <a16:creationId xmlns:a16="http://schemas.microsoft.com/office/drawing/2014/main" id="{2D90B57D-833E-63E8-F397-DB1296F7CD42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4336500" y="4717854"/>
                  <a:ext cx="6912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3" name="잉크 42">
                  <a:extLst>
                    <a:ext uri="{FF2B5EF4-FFF2-40B4-BE49-F238E27FC236}">
                      <a16:creationId xmlns:a16="http://schemas.microsoft.com/office/drawing/2014/main" id="{FCA8B42D-5C01-B96E-FE19-8E556532B14F}"/>
                    </a:ext>
                  </a:extLst>
                </p14:cNvPr>
                <p14:cNvContentPartPr/>
                <p14:nvPr/>
              </p14:nvContentPartPr>
              <p14:xfrm>
                <a:off x="4375740" y="4749894"/>
                <a:ext cx="105120" cy="155880"/>
              </p14:xfrm>
            </p:contentPart>
          </mc:Choice>
          <mc:Fallback>
            <p:pic>
              <p:nvPicPr>
                <p:cNvPr id="43" name="잉크 42">
                  <a:extLst>
                    <a:ext uri="{FF2B5EF4-FFF2-40B4-BE49-F238E27FC236}">
                      <a16:creationId xmlns:a16="http://schemas.microsoft.com/office/drawing/2014/main" id="{FCA8B42D-5C01-B96E-FE19-8E556532B14F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4367100" y="4741254"/>
                  <a:ext cx="12276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45" name="잉크 44">
                  <a:extLst>
                    <a:ext uri="{FF2B5EF4-FFF2-40B4-BE49-F238E27FC236}">
                      <a16:creationId xmlns:a16="http://schemas.microsoft.com/office/drawing/2014/main" id="{B4BD901D-B1B7-3E6C-4E12-432B39796908}"/>
                    </a:ext>
                  </a:extLst>
                </p14:cNvPr>
                <p14:cNvContentPartPr/>
                <p14:nvPr/>
              </p14:nvContentPartPr>
              <p14:xfrm>
                <a:off x="4547820" y="4701654"/>
                <a:ext cx="18360" cy="136440"/>
              </p14:xfrm>
            </p:contentPart>
          </mc:Choice>
          <mc:Fallback>
            <p:pic>
              <p:nvPicPr>
                <p:cNvPr id="45" name="잉크 44">
                  <a:extLst>
                    <a:ext uri="{FF2B5EF4-FFF2-40B4-BE49-F238E27FC236}">
                      <a16:creationId xmlns:a16="http://schemas.microsoft.com/office/drawing/2014/main" id="{B4BD901D-B1B7-3E6C-4E12-432B39796908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4539180" y="4693014"/>
                  <a:ext cx="3600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46" name="잉크 45">
                  <a:extLst>
                    <a:ext uri="{FF2B5EF4-FFF2-40B4-BE49-F238E27FC236}">
                      <a16:creationId xmlns:a16="http://schemas.microsoft.com/office/drawing/2014/main" id="{64827A8A-0FD0-0BD9-981F-661A8039476D}"/>
                    </a:ext>
                  </a:extLst>
                </p14:cNvPr>
                <p14:cNvContentPartPr/>
                <p14:nvPr/>
              </p14:nvContentPartPr>
              <p14:xfrm>
                <a:off x="4550340" y="4793454"/>
                <a:ext cx="48960" cy="23760"/>
              </p14:xfrm>
            </p:contentPart>
          </mc:Choice>
          <mc:Fallback>
            <p:pic>
              <p:nvPicPr>
                <p:cNvPr id="46" name="잉크 45">
                  <a:extLst>
                    <a:ext uri="{FF2B5EF4-FFF2-40B4-BE49-F238E27FC236}">
                      <a16:creationId xmlns:a16="http://schemas.microsoft.com/office/drawing/2014/main" id="{64827A8A-0FD0-0BD9-981F-661A8039476D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4541700" y="4784814"/>
                  <a:ext cx="6660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47" name="잉크 46">
                  <a:extLst>
                    <a:ext uri="{FF2B5EF4-FFF2-40B4-BE49-F238E27FC236}">
                      <a16:creationId xmlns:a16="http://schemas.microsoft.com/office/drawing/2014/main" id="{84AAD203-AA32-30FA-E60D-B0A1C9025EC8}"/>
                    </a:ext>
                  </a:extLst>
                </p14:cNvPr>
                <p14:cNvContentPartPr/>
                <p14:nvPr/>
              </p14:nvContentPartPr>
              <p14:xfrm>
                <a:off x="4612260" y="4745214"/>
                <a:ext cx="55080" cy="126360"/>
              </p14:xfrm>
            </p:contentPart>
          </mc:Choice>
          <mc:Fallback>
            <p:pic>
              <p:nvPicPr>
                <p:cNvPr id="47" name="잉크 46">
                  <a:extLst>
                    <a:ext uri="{FF2B5EF4-FFF2-40B4-BE49-F238E27FC236}">
                      <a16:creationId xmlns:a16="http://schemas.microsoft.com/office/drawing/2014/main" id="{84AAD203-AA32-30FA-E60D-B0A1C9025EC8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4603620" y="4736214"/>
                  <a:ext cx="7272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48" name="잉크 47">
                  <a:extLst>
                    <a:ext uri="{FF2B5EF4-FFF2-40B4-BE49-F238E27FC236}">
                      <a16:creationId xmlns:a16="http://schemas.microsoft.com/office/drawing/2014/main" id="{39C2550B-A62C-12FA-DA4E-577CA23FB74B}"/>
                    </a:ext>
                  </a:extLst>
                </p14:cNvPr>
                <p14:cNvContentPartPr/>
                <p14:nvPr/>
              </p14:nvContentPartPr>
              <p14:xfrm>
                <a:off x="4622700" y="4856454"/>
                <a:ext cx="78120" cy="65880"/>
              </p14:xfrm>
            </p:contentPart>
          </mc:Choice>
          <mc:Fallback>
            <p:pic>
              <p:nvPicPr>
                <p:cNvPr id="48" name="잉크 47">
                  <a:extLst>
                    <a:ext uri="{FF2B5EF4-FFF2-40B4-BE49-F238E27FC236}">
                      <a16:creationId xmlns:a16="http://schemas.microsoft.com/office/drawing/2014/main" id="{39C2550B-A62C-12FA-DA4E-577CA23FB74B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4613700" y="4847454"/>
                  <a:ext cx="9576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49" name="잉크 48">
                  <a:extLst>
                    <a:ext uri="{FF2B5EF4-FFF2-40B4-BE49-F238E27FC236}">
                      <a16:creationId xmlns:a16="http://schemas.microsoft.com/office/drawing/2014/main" id="{3E2F38F9-E1A2-A70F-CBEF-1845E507B393}"/>
                    </a:ext>
                  </a:extLst>
                </p14:cNvPr>
                <p14:cNvContentPartPr/>
                <p14:nvPr/>
              </p14:nvContentPartPr>
              <p14:xfrm>
                <a:off x="4702620" y="4696614"/>
                <a:ext cx="82080" cy="178560"/>
              </p14:xfrm>
            </p:contentPart>
          </mc:Choice>
          <mc:Fallback>
            <p:pic>
              <p:nvPicPr>
                <p:cNvPr id="49" name="잉크 48">
                  <a:extLst>
                    <a:ext uri="{FF2B5EF4-FFF2-40B4-BE49-F238E27FC236}">
                      <a16:creationId xmlns:a16="http://schemas.microsoft.com/office/drawing/2014/main" id="{3E2F38F9-E1A2-A70F-CBEF-1845E507B393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4693980" y="4687974"/>
                  <a:ext cx="9972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0" name="잉크 49">
                  <a:extLst>
                    <a:ext uri="{FF2B5EF4-FFF2-40B4-BE49-F238E27FC236}">
                      <a16:creationId xmlns:a16="http://schemas.microsoft.com/office/drawing/2014/main" id="{E697FC0D-9ADE-1F89-387D-529219EC824D}"/>
                    </a:ext>
                  </a:extLst>
                </p14:cNvPr>
                <p14:cNvContentPartPr/>
                <p14:nvPr/>
              </p14:nvContentPartPr>
              <p14:xfrm>
                <a:off x="4780740" y="4725054"/>
                <a:ext cx="72360" cy="192960"/>
              </p14:xfrm>
            </p:contentPart>
          </mc:Choice>
          <mc:Fallback>
            <p:pic>
              <p:nvPicPr>
                <p:cNvPr id="50" name="잉크 49">
                  <a:extLst>
                    <a:ext uri="{FF2B5EF4-FFF2-40B4-BE49-F238E27FC236}">
                      <a16:creationId xmlns:a16="http://schemas.microsoft.com/office/drawing/2014/main" id="{E697FC0D-9ADE-1F89-387D-529219EC824D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4771740" y="4716054"/>
                  <a:ext cx="9000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1" name="잉크 50">
                  <a:extLst>
                    <a:ext uri="{FF2B5EF4-FFF2-40B4-BE49-F238E27FC236}">
                      <a16:creationId xmlns:a16="http://schemas.microsoft.com/office/drawing/2014/main" id="{7360A225-7265-CE96-C802-19D94C5618D4}"/>
                    </a:ext>
                  </a:extLst>
                </p14:cNvPr>
                <p14:cNvContentPartPr/>
                <p14:nvPr/>
              </p14:nvContentPartPr>
              <p14:xfrm>
                <a:off x="4963620" y="4874814"/>
                <a:ext cx="7920" cy="15480"/>
              </p14:xfrm>
            </p:contentPart>
          </mc:Choice>
          <mc:Fallback>
            <p:pic>
              <p:nvPicPr>
                <p:cNvPr id="51" name="잉크 50">
                  <a:extLst>
                    <a:ext uri="{FF2B5EF4-FFF2-40B4-BE49-F238E27FC236}">
                      <a16:creationId xmlns:a16="http://schemas.microsoft.com/office/drawing/2014/main" id="{7360A225-7265-CE96-C802-19D94C5618D4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4954620" y="4866174"/>
                  <a:ext cx="25560" cy="33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53" name="잉크 52">
                <a:extLst>
                  <a:ext uri="{FF2B5EF4-FFF2-40B4-BE49-F238E27FC236}">
                    <a16:creationId xmlns:a16="http://schemas.microsoft.com/office/drawing/2014/main" id="{37494CEA-CCAD-E8FB-CEF4-3282FBD3FC1A}"/>
                  </a:ext>
                </a:extLst>
              </p14:cNvPr>
              <p14:cNvContentPartPr/>
              <p14:nvPr/>
            </p14:nvContentPartPr>
            <p14:xfrm>
              <a:off x="2410860" y="3120894"/>
              <a:ext cx="367920" cy="345240"/>
            </p14:xfrm>
          </p:contentPart>
        </mc:Choice>
        <mc:Fallback>
          <p:pic>
            <p:nvPicPr>
              <p:cNvPr id="53" name="잉크 52">
                <a:extLst>
                  <a:ext uri="{FF2B5EF4-FFF2-40B4-BE49-F238E27FC236}">
                    <a16:creationId xmlns:a16="http://schemas.microsoft.com/office/drawing/2014/main" id="{37494CEA-CCAD-E8FB-CEF4-3282FBD3FC1A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2402220" y="3111894"/>
                <a:ext cx="385560" cy="3628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강의내용</a:t>
            </a:r>
          </a:p>
        </p:txBody>
      </p:sp>
      <p:sp>
        <p:nvSpPr>
          <p:cNvPr id="4099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파이프를 사용하여 통신을 하기 위한 시스템 호출</a:t>
            </a:r>
            <a:r>
              <a:rPr lang="en-US" altLang="ko-KR"/>
              <a:t>/</a:t>
            </a:r>
            <a:r>
              <a:rPr lang="ko-KR" altLang="en-US"/>
              <a:t>표준 라이브러리 함수</a:t>
            </a:r>
          </a:p>
          <a:p>
            <a:endParaRPr lang="ko-KR" altLang="en-US"/>
          </a:p>
        </p:txBody>
      </p:sp>
      <p:sp>
        <p:nvSpPr>
          <p:cNvPr id="4100" name="날짜 개체 틀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70487D21-7894-4B3B-992E-965C22123874}" type="datetime1">
              <a:rPr lang="ko-KR" altLang="en-US" smtClean="0"/>
              <a:pPr/>
              <a:t>2022-05-30</a:t>
            </a:fld>
            <a:endParaRPr lang="en-US" altLang="ko-KR"/>
          </a:p>
        </p:txBody>
      </p:sp>
      <p:sp>
        <p:nvSpPr>
          <p:cNvPr id="4101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프로그래밍</a:t>
            </a:r>
            <a:endParaRPr lang="en-US" altLang="ko-KR"/>
          </a:p>
        </p:txBody>
      </p:sp>
      <p:sp>
        <p:nvSpPr>
          <p:cNvPr id="4102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EB5C7-3B3D-4D78-AC9E-7ECC23A41D65}" type="slidenum">
              <a:rPr lang="ko-KR" altLang="en-US" smtClean="0"/>
              <a:pPr/>
              <a:t>2</a:t>
            </a:fld>
            <a:endParaRPr lang="en-US" altLang="ko-KR"/>
          </a:p>
        </p:txBody>
      </p:sp>
      <p:graphicFrame>
        <p:nvGraphicFramePr>
          <p:cNvPr id="8" name="Group 45"/>
          <p:cNvGraphicFramePr>
            <a:graphicFrameLocks noGrp="1"/>
          </p:cNvGraphicFramePr>
          <p:nvPr/>
        </p:nvGraphicFramePr>
        <p:xfrm>
          <a:off x="336550" y="2016125"/>
          <a:ext cx="8496300" cy="2689225"/>
        </p:xfrm>
        <a:graphic>
          <a:graphicData uri="http://schemas.openxmlformats.org/drawingml/2006/table">
            <a:tbl>
              <a:tblPr/>
              <a:tblGrid>
                <a:gridCol w="19446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516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41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함수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의미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41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pipe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프로세스간 통신을 위해 파이프를 생성한다</a:t>
                      </a: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41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fpathconf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파일 시스템의 정보를 알아본다</a:t>
                      </a: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41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pathconf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파일 시스템의 정보를 알아온다</a:t>
                      </a: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41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select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파일 기술자의 집합 내에서 상태가 변한 파일 기술자를 관찰한다</a:t>
                      </a: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41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mkfifo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네임드 파이프인 </a:t>
                      </a: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FIFO</a:t>
                      </a:r>
                      <a:r>
                        <a:rPr kumimoji="1" lang="ko-KR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를 생성한다</a:t>
                      </a: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41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dup2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파일 기술자의 사본을 생성한다</a:t>
                      </a: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pSp>
        <p:nvGrpSpPr>
          <p:cNvPr id="58" name="그룹 57">
            <a:extLst>
              <a:ext uri="{FF2B5EF4-FFF2-40B4-BE49-F238E27FC236}">
                <a16:creationId xmlns:a16="http://schemas.microsoft.com/office/drawing/2014/main" id="{BCF0BF65-628F-2A45-4164-9DA6976332DC}"/>
              </a:ext>
            </a:extLst>
          </p:cNvPr>
          <p:cNvGrpSpPr/>
          <p:nvPr/>
        </p:nvGrpSpPr>
        <p:grpSpPr>
          <a:xfrm>
            <a:off x="2869376" y="273049"/>
            <a:ext cx="5283000" cy="840240"/>
            <a:chOff x="2869376" y="273049"/>
            <a:chExt cx="5283000" cy="840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잉크 1">
                  <a:extLst>
                    <a:ext uri="{FF2B5EF4-FFF2-40B4-BE49-F238E27FC236}">
                      <a16:creationId xmlns:a16="http://schemas.microsoft.com/office/drawing/2014/main" id="{21622A10-9742-C1DE-B10B-F6C2FB63A102}"/>
                    </a:ext>
                  </a:extLst>
                </p14:cNvPr>
                <p14:cNvContentPartPr/>
                <p14:nvPr/>
              </p14:nvContentPartPr>
              <p14:xfrm>
                <a:off x="2869376" y="273049"/>
                <a:ext cx="200160" cy="175320"/>
              </p14:xfrm>
            </p:contentPart>
          </mc:Choice>
          <mc:Fallback xmlns="">
            <p:pic>
              <p:nvPicPr>
                <p:cNvPr id="2" name="잉크 1">
                  <a:extLst>
                    <a:ext uri="{FF2B5EF4-FFF2-40B4-BE49-F238E27FC236}">
                      <a16:creationId xmlns:a16="http://schemas.microsoft.com/office/drawing/2014/main" id="{21622A10-9742-C1DE-B10B-F6C2FB63A102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860376" y="264409"/>
                  <a:ext cx="21780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잉크 2">
                  <a:extLst>
                    <a:ext uri="{FF2B5EF4-FFF2-40B4-BE49-F238E27FC236}">
                      <a16:creationId xmlns:a16="http://schemas.microsoft.com/office/drawing/2014/main" id="{120003B3-5C23-2CD3-7A49-C1CD97B052E0}"/>
                    </a:ext>
                  </a:extLst>
                </p14:cNvPr>
                <p14:cNvContentPartPr/>
                <p14:nvPr/>
              </p14:nvContentPartPr>
              <p14:xfrm>
                <a:off x="2897816" y="287809"/>
                <a:ext cx="168840" cy="214920"/>
              </p14:xfrm>
            </p:contentPart>
          </mc:Choice>
          <mc:Fallback xmlns="">
            <p:pic>
              <p:nvPicPr>
                <p:cNvPr id="3" name="잉크 2">
                  <a:extLst>
                    <a:ext uri="{FF2B5EF4-FFF2-40B4-BE49-F238E27FC236}">
                      <a16:creationId xmlns:a16="http://schemas.microsoft.com/office/drawing/2014/main" id="{120003B3-5C23-2CD3-7A49-C1CD97B052E0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889176" y="278809"/>
                  <a:ext cx="18648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잉크 3">
                  <a:extLst>
                    <a:ext uri="{FF2B5EF4-FFF2-40B4-BE49-F238E27FC236}">
                      <a16:creationId xmlns:a16="http://schemas.microsoft.com/office/drawing/2014/main" id="{41E489E8-01E0-5209-4D84-F4A213CF8172}"/>
                    </a:ext>
                  </a:extLst>
                </p14:cNvPr>
                <p14:cNvContentPartPr/>
                <p14:nvPr/>
              </p14:nvContentPartPr>
              <p14:xfrm>
                <a:off x="2887376" y="545929"/>
                <a:ext cx="174600" cy="39600"/>
              </p14:xfrm>
            </p:contentPart>
          </mc:Choice>
          <mc:Fallback xmlns="">
            <p:pic>
              <p:nvPicPr>
                <p:cNvPr id="4" name="잉크 3">
                  <a:extLst>
                    <a:ext uri="{FF2B5EF4-FFF2-40B4-BE49-F238E27FC236}">
                      <a16:creationId xmlns:a16="http://schemas.microsoft.com/office/drawing/2014/main" id="{41E489E8-01E0-5209-4D84-F4A213CF8172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878736" y="536929"/>
                  <a:ext cx="19224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잉크 4">
                  <a:extLst>
                    <a:ext uri="{FF2B5EF4-FFF2-40B4-BE49-F238E27FC236}">
                      <a16:creationId xmlns:a16="http://schemas.microsoft.com/office/drawing/2014/main" id="{D4C3A36D-0B5E-39FA-2BB8-DA317432CAE6}"/>
                    </a:ext>
                  </a:extLst>
                </p14:cNvPr>
                <p14:cNvContentPartPr/>
                <p14:nvPr/>
              </p14:nvContentPartPr>
              <p14:xfrm>
                <a:off x="3080696" y="327049"/>
                <a:ext cx="213480" cy="263520"/>
              </p14:xfrm>
            </p:contentPart>
          </mc:Choice>
          <mc:Fallback xmlns="">
            <p:pic>
              <p:nvPicPr>
                <p:cNvPr id="5" name="잉크 4">
                  <a:extLst>
                    <a:ext uri="{FF2B5EF4-FFF2-40B4-BE49-F238E27FC236}">
                      <a16:creationId xmlns:a16="http://schemas.microsoft.com/office/drawing/2014/main" id="{D4C3A36D-0B5E-39FA-2BB8-DA317432CAE6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072056" y="318409"/>
                  <a:ext cx="231120" cy="28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잉크 5">
                  <a:extLst>
                    <a:ext uri="{FF2B5EF4-FFF2-40B4-BE49-F238E27FC236}">
                      <a16:creationId xmlns:a16="http://schemas.microsoft.com/office/drawing/2014/main" id="{43A939A1-2B0F-41D9-25ED-911859CC0E97}"/>
                    </a:ext>
                  </a:extLst>
                </p14:cNvPr>
                <p14:cNvContentPartPr/>
                <p14:nvPr/>
              </p14:nvContentPartPr>
              <p14:xfrm>
                <a:off x="3318656" y="338929"/>
                <a:ext cx="108000" cy="175680"/>
              </p14:xfrm>
            </p:contentPart>
          </mc:Choice>
          <mc:Fallback xmlns="">
            <p:pic>
              <p:nvPicPr>
                <p:cNvPr id="6" name="잉크 5">
                  <a:extLst>
                    <a:ext uri="{FF2B5EF4-FFF2-40B4-BE49-F238E27FC236}">
                      <a16:creationId xmlns:a16="http://schemas.microsoft.com/office/drawing/2014/main" id="{43A939A1-2B0F-41D9-25ED-911859CC0E97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310016" y="330289"/>
                  <a:ext cx="12564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7D006C40-BB15-AD8E-C768-1BB4CC35595D}"/>
                    </a:ext>
                  </a:extLst>
                </p14:cNvPr>
                <p14:cNvContentPartPr/>
                <p14:nvPr/>
              </p14:nvContentPartPr>
              <p14:xfrm>
                <a:off x="3358976" y="369889"/>
                <a:ext cx="100440" cy="138600"/>
              </p14:xfrm>
            </p:contentPart>
          </mc:Choice>
          <mc:Fallback xmlns="">
            <p:pic>
              <p:nvPicPr>
                <p:cNvPr id="7" name="잉크 6">
                  <a:extLst>
                    <a:ext uri="{FF2B5EF4-FFF2-40B4-BE49-F238E27FC236}">
                      <a16:creationId xmlns:a16="http://schemas.microsoft.com/office/drawing/2014/main" id="{7D006C40-BB15-AD8E-C768-1BB4CC35595D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350336" y="361249"/>
                  <a:ext cx="11808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631F86F5-5837-CC54-5A1C-8E24BCF0C1F5}"/>
                    </a:ext>
                  </a:extLst>
                </p14:cNvPr>
                <p14:cNvContentPartPr/>
                <p14:nvPr/>
              </p14:nvContentPartPr>
              <p14:xfrm>
                <a:off x="3479576" y="360169"/>
                <a:ext cx="41400" cy="207720"/>
              </p14:xfrm>
            </p:contentPart>
          </mc:Choice>
          <mc:Fallback xmlns=""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631F86F5-5837-CC54-5A1C-8E24BCF0C1F5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470936" y="351529"/>
                  <a:ext cx="5904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000A70B5-BE2F-2F2D-D939-D293F9A2FCA7}"/>
                    </a:ext>
                  </a:extLst>
                </p14:cNvPr>
                <p14:cNvContentPartPr/>
                <p14:nvPr/>
              </p14:nvContentPartPr>
              <p14:xfrm>
                <a:off x="3573176" y="350449"/>
                <a:ext cx="189360" cy="260280"/>
              </p14:xfrm>
            </p:contentPart>
          </mc:Choice>
          <mc:Fallback xmlns=""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000A70B5-BE2F-2F2D-D939-D293F9A2FCA7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564536" y="341449"/>
                  <a:ext cx="20700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0C4CF195-DA04-C4AC-EACF-C2B9E19117DF}"/>
                    </a:ext>
                  </a:extLst>
                </p14:cNvPr>
                <p14:cNvContentPartPr/>
                <p14:nvPr/>
              </p14:nvContentPartPr>
              <p14:xfrm>
                <a:off x="3814736" y="317329"/>
                <a:ext cx="93960" cy="381960"/>
              </p14:xfrm>
            </p:contentPart>
          </mc:Choice>
          <mc:Fallback xmlns=""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0C4CF195-DA04-C4AC-EACF-C2B9E19117DF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806096" y="308329"/>
                  <a:ext cx="111600" cy="39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35745E56-4EA3-F766-7F01-2EF2EEE7C25C}"/>
                    </a:ext>
                  </a:extLst>
                </p14:cNvPr>
                <p14:cNvContentPartPr/>
                <p14:nvPr/>
              </p14:nvContentPartPr>
              <p14:xfrm>
                <a:off x="4010216" y="363409"/>
                <a:ext cx="169560" cy="223200"/>
              </p14:xfrm>
            </p:contentPart>
          </mc:Choice>
          <mc:Fallback xmlns=""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35745E56-4EA3-F766-7F01-2EF2EEE7C25C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001576" y="354409"/>
                  <a:ext cx="18720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8194DD70-C700-CD85-B663-BE88FF988840}"/>
                    </a:ext>
                  </a:extLst>
                </p14:cNvPr>
                <p14:cNvContentPartPr/>
                <p14:nvPr/>
              </p14:nvContentPartPr>
              <p14:xfrm>
                <a:off x="4197056" y="368089"/>
                <a:ext cx="260640" cy="285120"/>
              </p14:xfrm>
            </p:contentPart>
          </mc:Choice>
          <mc:Fallback xmlns=""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8194DD70-C700-CD85-B663-BE88FF988840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188416" y="359089"/>
                  <a:ext cx="278280" cy="30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29D62E70-7179-9B3B-074D-E74E7FCCABF2}"/>
                    </a:ext>
                  </a:extLst>
                </p14:cNvPr>
                <p14:cNvContentPartPr/>
                <p14:nvPr/>
              </p14:nvContentPartPr>
              <p14:xfrm>
                <a:off x="4332056" y="431089"/>
                <a:ext cx="198720" cy="155160"/>
              </p14:xfrm>
            </p:contentPart>
          </mc:Choice>
          <mc:Fallback xmlns=""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29D62E70-7179-9B3B-074D-E74E7FCCABF2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323056" y="422089"/>
                  <a:ext cx="21636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845BB194-BE6D-99CD-B4C0-307D89A2ABB2}"/>
                    </a:ext>
                  </a:extLst>
                </p14:cNvPr>
                <p14:cNvContentPartPr/>
                <p14:nvPr/>
              </p14:nvContentPartPr>
              <p14:xfrm>
                <a:off x="4397936" y="603889"/>
                <a:ext cx="273600" cy="193320"/>
              </p14:xfrm>
            </p:contentPart>
          </mc:Choice>
          <mc:Fallback xmlns=""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845BB194-BE6D-99CD-B4C0-307D89A2ABB2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388936" y="594889"/>
                  <a:ext cx="29124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7CD25C8F-2986-C853-62C1-C1505B2C985D}"/>
                    </a:ext>
                  </a:extLst>
                </p14:cNvPr>
                <p14:cNvContentPartPr/>
                <p14:nvPr/>
              </p14:nvContentPartPr>
              <p14:xfrm>
                <a:off x="4618256" y="403009"/>
                <a:ext cx="207720" cy="256680"/>
              </p14:xfrm>
            </p:contentPart>
          </mc:Choice>
          <mc:Fallback xmlns=""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7CD25C8F-2986-C853-62C1-C1505B2C985D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609256" y="394369"/>
                  <a:ext cx="22536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906C3161-796B-ABDE-6FD3-3A28FCAA5975}"/>
                    </a:ext>
                  </a:extLst>
                </p14:cNvPr>
                <p14:cNvContentPartPr/>
                <p14:nvPr/>
              </p14:nvContentPartPr>
              <p14:xfrm>
                <a:off x="4782416" y="483649"/>
                <a:ext cx="89280" cy="17280"/>
              </p14:xfrm>
            </p:contentPart>
          </mc:Choice>
          <mc:Fallback xmlns=""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906C3161-796B-ABDE-6FD3-3A28FCAA5975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773416" y="475009"/>
                  <a:ext cx="10692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CE7753D5-4269-770D-8EE7-21E33454099D}"/>
                    </a:ext>
                  </a:extLst>
                </p14:cNvPr>
                <p14:cNvContentPartPr/>
                <p14:nvPr/>
              </p14:nvContentPartPr>
              <p14:xfrm>
                <a:off x="4769816" y="459169"/>
                <a:ext cx="161280" cy="312840"/>
              </p14:xfrm>
            </p:contentPart>
          </mc:Choice>
          <mc:Fallback xmlns=""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CE7753D5-4269-770D-8EE7-21E33454099D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761176" y="450169"/>
                  <a:ext cx="178920" cy="33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123A2C03-BC0B-B35D-75AE-EB63902FF533}"/>
                    </a:ext>
                  </a:extLst>
                </p14:cNvPr>
                <p14:cNvContentPartPr/>
                <p14:nvPr/>
              </p14:nvContentPartPr>
              <p14:xfrm>
                <a:off x="5054936" y="570769"/>
                <a:ext cx="447480" cy="32400"/>
              </p14:xfrm>
            </p:contentPart>
          </mc:Choice>
          <mc:Fallback xmlns=""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123A2C03-BC0B-B35D-75AE-EB63902FF533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045936" y="562129"/>
                  <a:ext cx="46512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97A126E2-C8BB-2A8F-46B2-DFC8142C42EE}"/>
                    </a:ext>
                  </a:extLst>
                </p14:cNvPr>
                <p14:cNvContentPartPr/>
                <p14:nvPr/>
              </p14:nvContentPartPr>
              <p14:xfrm>
                <a:off x="5333216" y="420289"/>
                <a:ext cx="186120" cy="323640"/>
              </p14:xfrm>
            </p:contentPart>
          </mc:Choice>
          <mc:Fallback xmlns=""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97A126E2-C8BB-2A8F-46B2-DFC8142C42EE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324576" y="411649"/>
                  <a:ext cx="203760" cy="34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53D257BC-4D89-842B-F891-8B493C804CBD}"/>
                    </a:ext>
                  </a:extLst>
                </p14:cNvPr>
                <p14:cNvContentPartPr/>
                <p14:nvPr/>
              </p14:nvContentPartPr>
              <p14:xfrm>
                <a:off x="5673776" y="371329"/>
                <a:ext cx="275400" cy="192240"/>
              </p14:xfrm>
            </p:contentPart>
          </mc:Choice>
          <mc:Fallback xmlns=""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53D257BC-4D89-842B-F891-8B493C804CB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664776" y="362329"/>
                  <a:ext cx="29304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ACE36D80-4A69-E66A-A80A-BBDD6360F60A}"/>
                    </a:ext>
                  </a:extLst>
                </p14:cNvPr>
                <p14:cNvContentPartPr/>
                <p14:nvPr/>
              </p14:nvContentPartPr>
              <p14:xfrm>
                <a:off x="5718056" y="375289"/>
                <a:ext cx="252360" cy="239400"/>
              </p14:xfrm>
            </p:contentPart>
          </mc:Choice>
          <mc:Fallback xmlns=""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ACE36D80-4A69-E66A-A80A-BBDD6360F60A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709416" y="366289"/>
                  <a:ext cx="27000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4" name="잉크 23">
                  <a:extLst>
                    <a:ext uri="{FF2B5EF4-FFF2-40B4-BE49-F238E27FC236}">
                      <a16:creationId xmlns:a16="http://schemas.microsoft.com/office/drawing/2014/main" id="{F2933A3A-4F3C-8790-5192-AB026CAF28EE}"/>
                    </a:ext>
                  </a:extLst>
                </p14:cNvPr>
                <p14:cNvContentPartPr/>
                <p14:nvPr/>
              </p14:nvContentPartPr>
              <p14:xfrm>
                <a:off x="5685656" y="622609"/>
                <a:ext cx="273240" cy="18360"/>
              </p14:xfrm>
            </p:contentPart>
          </mc:Choice>
          <mc:Fallback xmlns="">
            <p:pic>
              <p:nvPicPr>
                <p:cNvPr id="24" name="잉크 23">
                  <a:extLst>
                    <a:ext uri="{FF2B5EF4-FFF2-40B4-BE49-F238E27FC236}">
                      <a16:creationId xmlns:a16="http://schemas.microsoft.com/office/drawing/2014/main" id="{F2933A3A-4F3C-8790-5192-AB026CAF28EE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676656" y="613609"/>
                  <a:ext cx="29088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CAF830C9-E9D9-27D1-2323-27498CEAA5D4}"/>
                    </a:ext>
                  </a:extLst>
                </p14:cNvPr>
                <p14:cNvContentPartPr/>
                <p14:nvPr/>
              </p14:nvContentPartPr>
              <p14:xfrm>
                <a:off x="5930816" y="343969"/>
                <a:ext cx="254160" cy="342360"/>
              </p14:xfrm>
            </p:contentPart>
          </mc:Choice>
          <mc:Fallback xmlns=""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CAF830C9-E9D9-27D1-2323-27498CEAA5D4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922176" y="334969"/>
                  <a:ext cx="27180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6" name="잉크 25">
                  <a:extLst>
                    <a:ext uri="{FF2B5EF4-FFF2-40B4-BE49-F238E27FC236}">
                      <a16:creationId xmlns:a16="http://schemas.microsoft.com/office/drawing/2014/main" id="{3E28F14F-CA7A-AF98-75FA-15DD567587D1}"/>
                    </a:ext>
                  </a:extLst>
                </p14:cNvPr>
                <p14:cNvContentPartPr/>
                <p14:nvPr/>
              </p14:nvContentPartPr>
              <p14:xfrm>
                <a:off x="6172736" y="494809"/>
                <a:ext cx="163080" cy="158040"/>
              </p14:xfrm>
            </p:contentPart>
          </mc:Choice>
          <mc:Fallback xmlns="">
            <p:pic>
              <p:nvPicPr>
                <p:cNvPr id="26" name="잉크 25">
                  <a:extLst>
                    <a:ext uri="{FF2B5EF4-FFF2-40B4-BE49-F238E27FC236}">
                      <a16:creationId xmlns:a16="http://schemas.microsoft.com/office/drawing/2014/main" id="{3E28F14F-CA7A-AF98-75FA-15DD567587D1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163736" y="485809"/>
                  <a:ext cx="18072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7" name="잉크 26">
                  <a:extLst>
                    <a:ext uri="{FF2B5EF4-FFF2-40B4-BE49-F238E27FC236}">
                      <a16:creationId xmlns:a16="http://schemas.microsoft.com/office/drawing/2014/main" id="{C33A0B16-57CC-C37F-EAF0-AB7FF86FF1A6}"/>
                    </a:ext>
                  </a:extLst>
                </p14:cNvPr>
                <p14:cNvContentPartPr/>
                <p14:nvPr/>
              </p14:nvContentPartPr>
              <p14:xfrm>
                <a:off x="6248696" y="463129"/>
                <a:ext cx="151560" cy="200880"/>
              </p14:xfrm>
            </p:contentPart>
          </mc:Choice>
          <mc:Fallback xmlns=""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C33A0B16-57CC-C37F-EAF0-AB7FF86FF1A6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240056" y="454129"/>
                  <a:ext cx="16920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28" name="잉크 27">
                  <a:extLst>
                    <a:ext uri="{FF2B5EF4-FFF2-40B4-BE49-F238E27FC236}">
                      <a16:creationId xmlns:a16="http://schemas.microsoft.com/office/drawing/2014/main" id="{9A88FE87-B6E9-2D94-D40F-0295074E0649}"/>
                    </a:ext>
                  </a:extLst>
                </p14:cNvPr>
                <p14:cNvContentPartPr/>
                <p14:nvPr/>
              </p14:nvContentPartPr>
              <p14:xfrm>
                <a:off x="6451016" y="480049"/>
                <a:ext cx="26640" cy="185400"/>
              </p14:xfrm>
            </p:contentPart>
          </mc:Choice>
          <mc:Fallback xmlns=""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9A88FE87-B6E9-2D94-D40F-0295074E0649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442376" y="471049"/>
                  <a:ext cx="4428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29" name="잉크 28">
                  <a:extLst>
                    <a:ext uri="{FF2B5EF4-FFF2-40B4-BE49-F238E27FC236}">
                      <a16:creationId xmlns:a16="http://schemas.microsoft.com/office/drawing/2014/main" id="{89F133CC-AD07-C681-DB92-F7744C823B8B}"/>
                    </a:ext>
                  </a:extLst>
                </p14:cNvPr>
                <p14:cNvContentPartPr/>
                <p14:nvPr/>
              </p14:nvContentPartPr>
              <p14:xfrm>
                <a:off x="6529136" y="398689"/>
                <a:ext cx="191160" cy="273240"/>
              </p14:xfrm>
            </p:contentPart>
          </mc:Choice>
          <mc:Fallback xmlns="">
            <p:pic>
              <p:nvPicPr>
                <p:cNvPr id="29" name="잉크 28">
                  <a:extLst>
                    <a:ext uri="{FF2B5EF4-FFF2-40B4-BE49-F238E27FC236}">
                      <a16:creationId xmlns:a16="http://schemas.microsoft.com/office/drawing/2014/main" id="{89F133CC-AD07-C681-DB92-F7744C823B8B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520136" y="389689"/>
                  <a:ext cx="208800" cy="29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0" name="잉크 29">
                  <a:extLst>
                    <a:ext uri="{FF2B5EF4-FFF2-40B4-BE49-F238E27FC236}">
                      <a16:creationId xmlns:a16="http://schemas.microsoft.com/office/drawing/2014/main" id="{7D9E313A-3D32-06A1-8985-02FAB8CA6733}"/>
                    </a:ext>
                  </a:extLst>
                </p14:cNvPr>
                <p14:cNvContentPartPr/>
                <p14:nvPr/>
              </p14:nvContentPartPr>
              <p14:xfrm>
                <a:off x="6711656" y="401569"/>
                <a:ext cx="272520" cy="268920"/>
              </p14:xfrm>
            </p:contentPart>
          </mc:Choice>
          <mc:Fallback xmlns="">
            <p:pic>
              <p:nvPicPr>
                <p:cNvPr id="30" name="잉크 29">
                  <a:extLst>
                    <a:ext uri="{FF2B5EF4-FFF2-40B4-BE49-F238E27FC236}">
                      <a16:creationId xmlns:a16="http://schemas.microsoft.com/office/drawing/2014/main" id="{7D9E313A-3D32-06A1-8985-02FAB8CA6733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702656" y="392929"/>
                  <a:ext cx="29016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1" name="잉크 30">
                  <a:extLst>
                    <a:ext uri="{FF2B5EF4-FFF2-40B4-BE49-F238E27FC236}">
                      <a16:creationId xmlns:a16="http://schemas.microsoft.com/office/drawing/2014/main" id="{B6C06540-BFFE-4A5E-FAFF-BFC433D3D981}"/>
                    </a:ext>
                  </a:extLst>
                </p14:cNvPr>
                <p14:cNvContentPartPr/>
                <p14:nvPr/>
              </p14:nvContentPartPr>
              <p14:xfrm>
                <a:off x="6993176" y="406249"/>
                <a:ext cx="114480" cy="162360"/>
              </p14:xfrm>
            </p:contentPart>
          </mc:Choice>
          <mc:Fallback xmlns="">
            <p:pic>
              <p:nvPicPr>
                <p:cNvPr id="31" name="잉크 30">
                  <a:extLst>
                    <a:ext uri="{FF2B5EF4-FFF2-40B4-BE49-F238E27FC236}">
                      <a16:creationId xmlns:a16="http://schemas.microsoft.com/office/drawing/2014/main" id="{B6C06540-BFFE-4A5E-FAFF-BFC433D3D981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6984176" y="397609"/>
                  <a:ext cx="13212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2" name="잉크 31">
                  <a:extLst>
                    <a:ext uri="{FF2B5EF4-FFF2-40B4-BE49-F238E27FC236}">
                      <a16:creationId xmlns:a16="http://schemas.microsoft.com/office/drawing/2014/main" id="{69FCD2CA-CDE6-E6D4-E84A-B8E4AFA85A07}"/>
                    </a:ext>
                  </a:extLst>
                </p14:cNvPr>
                <p14:cNvContentPartPr/>
                <p14:nvPr/>
              </p14:nvContentPartPr>
              <p14:xfrm>
                <a:off x="7007576" y="481129"/>
                <a:ext cx="236880" cy="281520"/>
              </p14:xfrm>
            </p:contentPart>
          </mc:Choice>
          <mc:Fallback xmlns="">
            <p:pic>
              <p:nvPicPr>
                <p:cNvPr id="32" name="잉크 31">
                  <a:extLst>
                    <a:ext uri="{FF2B5EF4-FFF2-40B4-BE49-F238E27FC236}">
                      <a16:creationId xmlns:a16="http://schemas.microsoft.com/office/drawing/2014/main" id="{69FCD2CA-CDE6-E6D4-E84A-B8E4AFA85A07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6998576" y="472489"/>
                  <a:ext cx="254520" cy="29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4" name="잉크 33">
                  <a:extLst>
                    <a:ext uri="{FF2B5EF4-FFF2-40B4-BE49-F238E27FC236}">
                      <a16:creationId xmlns:a16="http://schemas.microsoft.com/office/drawing/2014/main" id="{CB67AA30-9075-716D-EF38-320DA5AE386D}"/>
                    </a:ext>
                  </a:extLst>
                </p14:cNvPr>
                <p14:cNvContentPartPr/>
                <p14:nvPr/>
              </p14:nvContentPartPr>
              <p14:xfrm>
                <a:off x="7381976" y="361969"/>
                <a:ext cx="165600" cy="190440"/>
              </p14:xfrm>
            </p:contentPart>
          </mc:Choice>
          <mc:Fallback xmlns="">
            <p:pic>
              <p:nvPicPr>
                <p:cNvPr id="34" name="잉크 33">
                  <a:extLst>
                    <a:ext uri="{FF2B5EF4-FFF2-40B4-BE49-F238E27FC236}">
                      <a16:creationId xmlns:a16="http://schemas.microsoft.com/office/drawing/2014/main" id="{CB67AA30-9075-716D-EF38-320DA5AE386D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372976" y="352969"/>
                  <a:ext cx="18324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5" name="잉크 34">
                  <a:extLst>
                    <a:ext uri="{FF2B5EF4-FFF2-40B4-BE49-F238E27FC236}">
                      <a16:creationId xmlns:a16="http://schemas.microsoft.com/office/drawing/2014/main" id="{679CA331-70BB-7E47-53A2-596A23927F5F}"/>
                    </a:ext>
                  </a:extLst>
                </p14:cNvPr>
                <p14:cNvContentPartPr/>
                <p14:nvPr/>
              </p14:nvContentPartPr>
              <p14:xfrm>
                <a:off x="7586096" y="388249"/>
                <a:ext cx="27720" cy="198000"/>
              </p14:xfrm>
            </p:contentPart>
          </mc:Choice>
          <mc:Fallback xmlns="">
            <p:pic>
              <p:nvPicPr>
                <p:cNvPr id="35" name="잉크 34">
                  <a:extLst>
                    <a:ext uri="{FF2B5EF4-FFF2-40B4-BE49-F238E27FC236}">
                      <a16:creationId xmlns:a16="http://schemas.microsoft.com/office/drawing/2014/main" id="{679CA331-70BB-7E47-53A2-596A23927F5F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7577096" y="379249"/>
                  <a:ext cx="4536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6" name="잉크 35">
                  <a:extLst>
                    <a:ext uri="{FF2B5EF4-FFF2-40B4-BE49-F238E27FC236}">
                      <a16:creationId xmlns:a16="http://schemas.microsoft.com/office/drawing/2014/main" id="{A094A6F5-8ED2-7108-B3B2-0C564DDE58E3}"/>
                    </a:ext>
                  </a:extLst>
                </p14:cNvPr>
                <p14:cNvContentPartPr/>
                <p14:nvPr/>
              </p14:nvContentPartPr>
              <p14:xfrm>
                <a:off x="7404656" y="558169"/>
                <a:ext cx="253800" cy="194040"/>
              </p14:xfrm>
            </p:contentPart>
          </mc:Choice>
          <mc:Fallback xmlns="">
            <p:pic>
              <p:nvPicPr>
                <p:cNvPr id="36" name="잉크 35">
                  <a:extLst>
                    <a:ext uri="{FF2B5EF4-FFF2-40B4-BE49-F238E27FC236}">
                      <a16:creationId xmlns:a16="http://schemas.microsoft.com/office/drawing/2014/main" id="{A094A6F5-8ED2-7108-B3B2-0C564DDE58E3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7395656" y="549529"/>
                  <a:ext cx="27144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37" name="잉크 36">
                  <a:extLst>
                    <a:ext uri="{FF2B5EF4-FFF2-40B4-BE49-F238E27FC236}">
                      <a16:creationId xmlns:a16="http://schemas.microsoft.com/office/drawing/2014/main" id="{8B77833F-98CD-AA29-F895-F1A590137E71}"/>
                    </a:ext>
                  </a:extLst>
                </p14:cNvPr>
                <p14:cNvContentPartPr/>
                <p14:nvPr/>
              </p14:nvContentPartPr>
              <p14:xfrm>
                <a:off x="7654856" y="428569"/>
                <a:ext cx="213840" cy="254160"/>
              </p14:xfrm>
            </p:contentPart>
          </mc:Choice>
          <mc:Fallback xmlns="">
            <p:pic>
              <p:nvPicPr>
                <p:cNvPr id="37" name="잉크 36">
                  <a:extLst>
                    <a:ext uri="{FF2B5EF4-FFF2-40B4-BE49-F238E27FC236}">
                      <a16:creationId xmlns:a16="http://schemas.microsoft.com/office/drawing/2014/main" id="{8B77833F-98CD-AA29-F895-F1A590137E71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7646216" y="419929"/>
                  <a:ext cx="231480" cy="27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38" name="잉크 37">
                  <a:extLst>
                    <a:ext uri="{FF2B5EF4-FFF2-40B4-BE49-F238E27FC236}">
                      <a16:creationId xmlns:a16="http://schemas.microsoft.com/office/drawing/2014/main" id="{992A2AC1-6711-1762-4440-EC880762A3C3}"/>
                    </a:ext>
                  </a:extLst>
                </p14:cNvPr>
                <p14:cNvContentPartPr/>
                <p14:nvPr/>
              </p14:nvContentPartPr>
              <p14:xfrm>
                <a:off x="7764296" y="432169"/>
                <a:ext cx="190080" cy="214200"/>
              </p14:xfrm>
            </p:contentPart>
          </mc:Choice>
          <mc:Fallback xmlns="">
            <p:pic>
              <p:nvPicPr>
                <p:cNvPr id="38" name="잉크 37">
                  <a:extLst>
                    <a:ext uri="{FF2B5EF4-FFF2-40B4-BE49-F238E27FC236}">
                      <a16:creationId xmlns:a16="http://schemas.microsoft.com/office/drawing/2014/main" id="{992A2AC1-6711-1762-4440-EC880762A3C3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7755296" y="423169"/>
                  <a:ext cx="20772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39" name="잉크 38">
                  <a:extLst>
                    <a:ext uri="{FF2B5EF4-FFF2-40B4-BE49-F238E27FC236}">
                      <a16:creationId xmlns:a16="http://schemas.microsoft.com/office/drawing/2014/main" id="{8656CFD3-910E-24F9-D092-454A87ADE495}"/>
                    </a:ext>
                  </a:extLst>
                </p14:cNvPr>
                <p14:cNvContentPartPr/>
                <p14:nvPr/>
              </p14:nvContentPartPr>
              <p14:xfrm>
                <a:off x="7831256" y="706849"/>
                <a:ext cx="140400" cy="93240"/>
              </p14:xfrm>
            </p:contentPart>
          </mc:Choice>
          <mc:Fallback xmlns="">
            <p:pic>
              <p:nvPicPr>
                <p:cNvPr id="39" name="잉크 38">
                  <a:extLst>
                    <a:ext uri="{FF2B5EF4-FFF2-40B4-BE49-F238E27FC236}">
                      <a16:creationId xmlns:a16="http://schemas.microsoft.com/office/drawing/2014/main" id="{8656CFD3-910E-24F9-D092-454A87ADE495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7822256" y="698209"/>
                  <a:ext cx="15804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0" name="잉크 39">
                  <a:extLst>
                    <a:ext uri="{FF2B5EF4-FFF2-40B4-BE49-F238E27FC236}">
                      <a16:creationId xmlns:a16="http://schemas.microsoft.com/office/drawing/2014/main" id="{94D9EADC-56DC-C74E-E089-EABD4722E0C3}"/>
                    </a:ext>
                  </a:extLst>
                </p14:cNvPr>
                <p14:cNvContentPartPr/>
                <p14:nvPr/>
              </p14:nvContentPartPr>
              <p14:xfrm>
                <a:off x="8101616" y="724129"/>
                <a:ext cx="50760" cy="13680"/>
              </p14:xfrm>
            </p:contentPart>
          </mc:Choice>
          <mc:Fallback xmlns="">
            <p:pic>
              <p:nvPicPr>
                <p:cNvPr id="40" name="잉크 39">
                  <a:extLst>
                    <a:ext uri="{FF2B5EF4-FFF2-40B4-BE49-F238E27FC236}">
                      <a16:creationId xmlns:a16="http://schemas.microsoft.com/office/drawing/2014/main" id="{94D9EADC-56DC-C74E-E089-EABD4722E0C3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8092976" y="715129"/>
                  <a:ext cx="6840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2" name="잉크 41">
                  <a:extLst>
                    <a:ext uri="{FF2B5EF4-FFF2-40B4-BE49-F238E27FC236}">
                      <a16:creationId xmlns:a16="http://schemas.microsoft.com/office/drawing/2014/main" id="{C1F55820-9D7F-F931-F446-7DDA50041C28}"/>
                    </a:ext>
                  </a:extLst>
                </p14:cNvPr>
                <p14:cNvContentPartPr/>
                <p14:nvPr/>
              </p14:nvContentPartPr>
              <p14:xfrm>
                <a:off x="5126936" y="791089"/>
                <a:ext cx="164880" cy="196560"/>
              </p14:xfrm>
            </p:contentPart>
          </mc:Choice>
          <mc:Fallback xmlns="">
            <p:pic>
              <p:nvPicPr>
                <p:cNvPr id="42" name="잉크 41">
                  <a:extLst>
                    <a:ext uri="{FF2B5EF4-FFF2-40B4-BE49-F238E27FC236}">
                      <a16:creationId xmlns:a16="http://schemas.microsoft.com/office/drawing/2014/main" id="{C1F55820-9D7F-F931-F446-7DDA50041C28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5117936" y="782089"/>
                  <a:ext cx="18252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3" name="잉크 42">
                  <a:extLst>
                    <a:ext uri="{FF2B5EF4-FFF2-40B4-BE49-F238E27FC236}">
                      <a16:creationId xmlns:a16="http://schemas.microsoft.com/office/drawing/2014/main" id="{8EF6B692-6100-BCEE-5163-54D400498E6C}"/>
                    </a:ext>
                  </a:extLst>
                </p14:cNvPr>
                <p14:cNvContentPartPr/>
                <p14:nvPr/>
              </p14:nvContentPartPr>
              <p14:xfrm>
                <a:off x="5221256" y="795769"/>
                <a:ext cx="105480" cy="157320"/>
              </p14:xfrm>
            </p:contentPart>
          </mc:Choice>
          <mc:Fallback xmlns="">
            <p:pic>
              <p:nvPicPr>
                <p:cNvPr id="43" name="잉크 42">
                  <a:extLst>
                    <a:ext uri="{FF2B5EF4-FFF2-40B4-BE49-F238E27FC236}">
                      <a16:creationId xmlns:a16="http://schemas.microsoft.com/office/drawing/2014/main" id="{8EF6B692-6100-BCEE-5163-54D400498E6C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212616" y="786769"/>
                  <a:ext cx="12312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4" name="잉크 43">
                  <a:extLst>
                    <a:ext uri="{FF2B5EF4-FFF2-40B4-BE49-F238E27FC236}">
                      <a16:creationId xmlns:a16="http://schemas.microsoft.com/office/drawing/2014/main" id="{0FC65A71-440B-83EB-DDD0-E6DA91B19A2F}"/>
                    </a:ext>
                  </a:extLst>
                </p14:cNvPr>
                <p14:cNvContentPartPr/>
                <p14:nvPr/>
              </p14:nvContentPartPr>
              <p14:xfrm>
                <a:off x="5272016" y="946969"/>
                <a:ext cx="104760" cy="94320"/>
              </p14:xfrm>
            </p:contentPart>
          </mc:Choice>
          <mc:Fallback xmlns="">
            <p:pic>
              <p:nvPicPr>
                <p:cNvPr id="44" name="잉크 43">
                  <a:extLst>
                    <a:ext uri="{FF2B5EF4-FFF2-40B4-BE49-F238E27FC236}">
                      <a16:creationId xmlns:a16="http://schemas.microsoft.com/office/drawing/2014/main" id="{0FC65A71-440B-83EB-DDD0-E6DA91B19A2F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263016" y="938329"/>
                  <a:ext cx="12240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5" name="잉크 44">
                  <a:extLst>
                    <a:ext uri="{FF2B5EF4-FFF2-40B4-BE49-F238E27FC236}">
                      <a16:creationId xmlns:a16="http://schemas.microsoft.com/office/drawing/2014/main" id="{B2D9F91B-7FFC-DCE2-DB8E-1C1E45A83F37}"/>
                    </a:ext>
                  </a:extLst>
                </p14:cNvPr>
                <p14:cNvContentPartPr/>
                <p14:nvPr/>
              </p14:nvContentPartPr>
              <p14:xfrm>
                <a:off x="5392976" y="836449"/>
                <a:ext cx="173520" cy="139320"/>
              </p14:xfrm>
            </p:contentPart>
          </mc:Choice>
          <mc:Fallback xmlns="">
            <p:pic>
              <p:nvPicPr>
                <p:cNvPr id="45" name="잉크 44">
                  <a:extLst>
                    <a:ext uri="{FF2B5EF4-FFF2-40B4-BE49-F238E27FC236}">
                      <a16:creationId xmlns:a16="http://schemas.microsoft.com/office/drawing/2014/main" id="{B2D9F91B-7FFC-DCE2-DB8E-1C1E45A83F3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383976" y="827809"/>
                  <a:ext cx="19116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6" name="잉크 45">
                  <a:extLst>
                    <a:ext uri="{FF2B5EF4-FFF2-40B4-BE49-F238E27FC236}">
                      <a16:creationId xmlns:a16="http://schemas.microsoft.com/office/drawing/2014/main" id="{4EA9C646-3B81-F2EC-520E-91E397019443}"/>
                    </a:ext>
                  </a:extLst>
                </p14:cNvPr>
                <p14:cNvContentPartPr/>
                <p14:nvPr/>
              </p14:nvContentPartPr>
              <p14:xfrm>
                <a:off x="5474336" y="831409"/>
                <a:ext cx="123120" cy="150120"/>
              </p14:xfrm>
            </p:contentPart>
          </mc:Choice>
          <mc:Fallback xmlns="">
            <p:pic>
              <p:nvPicPr>
                <p:cNvPr id="46" name="잉크 45">
                  <a:extLst>
                    <a:ext uri="{FF2B5EF4-FFF2-40B4-BE49-F238E27FC236}">
                      <a16:creationId xmlns:a16="http://schemas.microsoft.com/office/drawing/2014/main" id="{4EA9C646-3B81-F2EC-520E-91E397019443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465696" y="822409"/>
                  <a:ext cx="14076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47" name="잉크 46">
                  <a:extLst>
                    <a:ext uri="{FF2B5EF4-FFF2-40B4-BE49-F238E27FC236}">
                      <a16:creationId xmlns:a16="http://schemas.microsoft.com/office/drawing/2014/main" id="{CA99B701-72E7-5A9C-8F8A-27ABBCACF7BE}"/>
                    </a:ext>
                  </a:extLst>
                </p14:cNvPr>
                <p14:cNvContentPartPr/>
                <p14:nvPr/>
              </p14:nvContentPartPr>
              <p14:xfrm>
                <a:off x="5619416" y="766969"/>
                <a:ext cx="120960" cy="150120"/>
              </p14:xfrm>
            </p:contentPart>
          </mc:Choice>
          <mc:Fallback xmlns="">
            <p:pic>
              <p:nvPicPr>
                <p:cNvPr id="47" name="잉크 46">
                  <a:extLst>
                    <a:ext uri="{FF2B5EF4-FFF2-40B4-BE49-F238E27FC236}">
                      <a16:creationId xmlns:a16="http://schemas.microsoft.com/office/drawing/2014/main" id="{CA99B701-72E7-5A9C-8F8A-27ABBCACF7BE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610776" y="757969"/>
                  <a:ext cx="13860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48" name="잉크 47">
                  <a:extLst>
                    <a:ext uri="{FF2B5EF4-FFF2-40B4-BE49-F238E27FC236}">
                      <a16:creationId xmlns:a16="http://schemas.microsoft.com/office/drawing/2014/main" id="{C9EFCA3F-BBB6-E842-3B0F-77E3D68E38C1}"/>
                    </a:ext>
                  </a:extLst>
                </p14:cNvPr>
                <p14:cNvContentPartPr/>
                <p14:nvPr/>
              </p14:nvContentPartPr>
              <p14:xfrm>
                <a:off x="5610776" y="936529"/>
                <a:ext cx="124200" cy="46440"/>
              </p14:xfrm>
            </p:contentPart>
          </mc:Choice>
          <mc:Fallback xmlns="">
            <p:pic>
              <p:nvPicPr>
                <p:cNvPr id="48" name="잉크 47">
                  <a:extLst>
                    <a:ext uri="{FF2B5EF4-FFF2-40B4-BE49-F238E27FC236}">
                      <a16:creationId xmlns:a16="http://schemas.microsoft.com/office/drawing/2014/main" id="{C9EFCA3F-BBB6-E842-3B0F-77E3D68E38C1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5601776" y="927889"/>
                  <a:ext cx="14184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49" name="잉크 48">
                  <a:extLst>
                    <a:ext uri="{FF2B5EF4-FFF2-40B4-BE49-F238E27FC236}">
                      <a16:creationId xmlns:a16="http://schemas.microsoft.com/office/drawing/2014/main" id="{075BC60C-CF41-5485-3600-C9A9126BD8DF}"/>
                    </a:ext>
                  </a:extLst>
                </p14:cNvPr>
                <p14:cNvContentPartPr/>
                <p14:nvPr/>
              </p14:nvContentPartPr>
              <p14:xfrm>
                <a:off x="5681336" y="1018969"/>
                <a:ext cx="132120" cy="59760"/>
              </p14:xfrm>
            </p:contentPart>
          </mc:Choice>
          <mc:Fallback xmlns="">
            <p:pic>
              <p:nvPicPr>
                <p:cNvPr id="49" name="잉크 48">
                  <a:extLst>
                    <a:ext uri="{FF2B5EF4-FFF2-40B4-BE49-F238E27FC236}">
                      <a16:creationId xmlns:a16="http://schemas.microsoft.com/office/drawing/2014/main" id="{075BC60C-CF41-5485-3600-C9A9126BD8DF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5672696" y="1009969"/>
                  <a:ext cx="14976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0" name="잉크 49">
                  <a:extLst>
                    <a:ext uri="{FF2B5EF4-FFF2-40B4-BE49-F238E27FC236}">
                      <a16:creationId xmlns:a16="http://schemas.microsoft.com/office/drawing/2014/main" id="{9F51BB4D-2263-91B7-3D8A-2671F5CC8BCD}"/>
                    </a:ext>
                  </a:extLst>
                </p14:cNvPr>
                <p14:cNvContentPartPr/>
                <p14:nvPr/>
              </p14:nvContentPartPr>
              <p14:xfrm>
                <a:off x="5892656" y="819169"/>
                <a:ext cx="119520" cy="239400"/>
              </p14:xfrm>
            </p:contentPart>
          </mc:Choice>
          <mc:Fallback xmlns="">
            <p:pic>
              <p:nvPicPr>
                <p:cNvPr id="50" name="잉크 49">
                  <a:extLst>
                    <a:ext uri="{FF2B5EF4-FFF2-40B4-BE49-F238E27FC236}">
                      <a16:creationId xmlns:a16="http://schemas.microsoft.com/office/drawing/2014/main" id="{9F51BB4D-2263-91B7-3D8A-2671F5CC8BCD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5884016" y="810529"/>
                  <a:ext cx="13716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1" name="잉크 50">
                  <a:extLst>
                    <a:ext uri="{FF2B5EF4-FFF2-40B4-BE49-F238E27FC236}">
                      <a16:creationId xmlns:a16="http://schemas.microsoft.com/office/drawing/2014/main" id="{BB8B6D60-2EC7-D82D-74EF-4A67AC3447DE}"/>
                    </a:ext>
                  </a:extLst>
                </p14:cNvPr>
                <p14:cNvContentPartPr/>
                <p14:nvPr/>
              </p14:nvContentPartPr>
              <p14:xfrm>
                <a:off x="6043496" y="831769"/>
                <a:ext cx="180720" cy="184320"/>
              </p14:xfrm>
            </p:contentPart>
          </mc:Choice>
          <mc:Fallback xmlns="">
            <p:pic>
              <p:nvPicPr>
                <p:cNvPr id="51" name="잉크 50">
                  <a:extLst>
                    <a:ext uri="{FF2B5EF4-FFF2-40B4-BE49-F238E27FC236}">
                      <a16:creationId xmlns:a16="http://schemas.microsoft.com/office/drawing/2014/main" id="{BB8B6D60-2EC7-D82D-74EF-4A67AC3447DE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034496" y="822769"/>
                  <a:ext cx="19836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2" name="잉크 51">
                  <a:extLst>
                    <a:ext uri="{FF2B5EF4-FFF2-40B4-BE49-F238E27FC236}">
                      <a16:creationId xmlns:a16="http://schemas.microsoft.com/office/drawing/2014/main" id="{76660F14-234B-F194-637A-A804C197C54E}"/>
                    </a:ext>
                  </a:extLst>
                </p14:cNvPr>
                <p14:cNvContentPartPr/>
                <p14:nvPr/>
              </p14:nvContentPartPr>
              <p14:xfrm>
                <a:off x="6220256" y="855889"/>
                <a:ext cx="90000" cy="115920"/>
              </p14:xfrm>
            </p:contentPart>
          </mc:Choice>
          <mc:Fallback xmlns="">
            <p:pic>
              <p:nvPicPr>
                <p:cNvPr id="52" name="잉크 51">
                  <a:extLst>
                    <a:ext uri="{FF2B5EF4-FFF2-40B4-BE49-F238E27FC236}">
                      <a16:creationId xmlns:a16="http://schemas.microsoft.com/office/drawing/2014/main" id="{76660F14-234B-F194-637A-A804C197C54E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211616" y="846889"/>
                  <a:ext cx="10764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3" name="잉크 52">
                  <a:extLst>
                    <a:ext uri="{FF2B5EF4-FFF2-40B4-BE49-F238E27FC236}">
                      <a16:creationId xmlns:a16="http://schemas.microsoft.com/office/drawing/2014/main" id="{322979E3-FC79-7D96-4DA7-B3E21048F3B0}"/>
                    </a:ext>
                  </a:extLst>
                </p14:cNvPr>
                <p14:cNvContentPartPr/>
                <p14:nvPr/>
              </p14:nvContentPartPr>
              <p14:xfrm>
                <a:off x="6364976" y="819889"/>
                <a:ext cx="176400" cy="167760"/>
              </p14:xfrm>
            </p:contentPart>
          </mc:Choice>
          <mc:Fallback xmlns="">
            <p:pic>
              <p:nvPicPr>
                <p:cNvPr id="53" name="잉크 52">
                  <a:extLst>
                    <a:ext uri="{FF2B5EF4-FFF2-40B4-BE49-F238E27FC236}">
                      <a16:creationId xmlns:a16="http://schemas.microsoft.com/office/drawing/2014/main" id="{322979E3-FC79-7D96-4DA7-B3E21048F3B0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355976" y="811249"/>
                  <a:ext cx="19404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54" name="잉크 53">
                  <a:extLst>
                    <a:ext uri="{FF2B5EF4-FFF2-40B4-BE49-F238E27FC236}">
                      <a16:creationId xmlns:a16="http://schemas.microsoft.com/office/drawing/2014/main" id="{BD523230-4C6B-2ECD-9AE2-88678767955F}"/>
                    </a:ext>
                  </a:extLst>
                </p14:cNvPr>
                <p14:cNvContentPartPr/>
                <p14:nvPr/>
              </p14:nvContentPartPr>
              <p14:xfrm>
                <a:off x="6601136" y="828169"/>
                <a:ext cx="95040" cy="38160"/>
              </p14:xfrm>
            </p:contentPart>
          </mc:Choice>
          <mc:Fallback xmlns="">
            <p:pic>
              <p:nvPicPr>
                <p:cNvPr id="54" name="잉크 53">
                  <a:extLst>
                    <a:ext uri="{FF2B5EF4-FFF2-40B4-BE49-F238E27FC236}">
                      <a16:creationId xmlns:a16="http://schemas.microsoft.com/office/drawing/2014/main" id="{BD523230-4C6B-2ECD-9AE2-88678767955F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592496" y="819529"/>
                  <a:ext cx="11268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55" name="잉크 54">
                  <a:extLst>
                    <a:ext uri="{FF2B5EF4-FFF2-40B4-BE49-F238E27FC236}">
                      <a16:creationId xmlns:a16="http://schemas.microsoft.com/office/drawing/2014/main" id="{BC3EC862-EB0A-56D6-60B0-A75023440EA9}"/>
                    </a:ext>
                  </a:extLst>
                </p14:cNvPr>
                <p14:cNvContentPartPr/>
                <p14:nvPr/>
              </p14:nvContentPartPr>
              <p14:xfrm>
                <a:off x="6582416" y="850129"/>
                <a:ext cx="118800" cy="129240"/>
              </p14:xfrm>
            </p:contentPart>
          </mc:Choice>
          <mc:Fallback xmlns="">
            <p:pic>
              <p:nvPicPr>
                <p:cNvPr id="55" name="잉크 54">
                  <a:extLst>
                    <a:ext uri="{FF2B5EF4-FFF2-40B4-BE49-F238E27FC236}">
                      <a16:creationId xmlns:a16="http://schemas.microsoft.com/office/drawing/2014/main" id="{BC3EC862-EB0A-56D6-60B0-A75023440EA9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573776" y="841129"/>
                  <a:ext cx="13644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56" name="잉크 55">
                  <a:extLst>
                    <a:ext uri="{FF2B5EF4-FFF2-40B4-BE49-F238E27FC236}">
                      <a16:creationId xmlns:a16="http://schemas.microsoft.com/office/drawing/2014/main" id="{73812283-29A5-BBBA-12D0-8FC70FBDF5FA}"/>
                    </a:ext>
                  </a:extLst>
                </p14:cNvPr>
                <p14:cNvContentPartPr/>
                <p14:nvPr/>
              </p14:nvContentPartPr>
              <p14:xfrm>
                <a:off x="6583136" y="1023649"/>
                <a:ext cx="134640" cy="36000"/>
              </p14:xfrm>
            </p:contentPart>
          </mc:Choice>
          <mc:Fallback xmlns="">
            <p:pic>
              <p:nvPicPr>
                <p:cNvPr id="56" name="잉크 55">
                  <a:extLst>
                    <a:ext uri="{FF2B5EF4-FFF2-40B4-BE49-F238E27FC236}">
                      <a16:creationId xmlns:a16="http://schemas.microsoft.com/office/drawing/2014/main" id="{73812283-29A5-BBBA-12D0-8FC70FBDF5FA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6574136" y="1015009"/>
                  <a:ext cx="15228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57" name="잉크 56">
                  <a:extLst>
                    <a:ext uri="{FF2B5EF4-FFF2-40B4-BE49-F238E27FC236}">
                      <a16:creationId xmlns:a16="http://schemas.microsoft.com/office/drawing/2014/main" id="{18A107BE-5039-8F03-5B5A-87C5E82F8F15}"/>
                    </a:ext>
                  </a:extLst>
                </p14:cNvPr>
                <p14:cNvContentPartPr/>
                <p14:nvPr/>
              </p14:nvContentPartPr>
              <p14:xfrm>
                <a:off x="6748376" y="831049"/>
                <a:ext cx="103320" cy="282240"/>
              </p14:xfrm>
            </p:contentPart>
          </mc:Choice>
          <mc:Fallback xmlns="">
            <p:pic>
              <p:nvPicPr>
                <p:cNvPr id="57" name="잉크 56">
                  <a:extLst>
                    <a:ext uri="{FF2B5EF4-FFF2-40B4-BE49-F238E27FC236}">
                      <a16:creationId xmlns:a16="http://schemas.microsoft.com/office/drawing/2014/main" id="{18A107BE-5039-8F03-5B5A-87C5E82F8F15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739376" y="822049"/>
                  <a:ext cx="120960" cy="299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59" name="잉크 58">
                <a:extLst>
                  <a:ext uri="{FF2B5EF4-FFF2-40B4-BE49-F238E27FC236}">
                    <a16:creationId xmlns:a16="http://schemas.microsoft.com/office/drawing/2014/main" id="{8C2F172A-0116-451D-B218-65C77344A232}"/>
                  </a:ext>
                </a:extLst>
              </p14:cNvPr>
              <p14:cNvContentPartPr/>
              <p14:nvPr/>
            </p14:nvContentPartPr>
            <p14:xfrm>
              <a:off x="5492959" y="2361004"/>
              <a:ext cx="347400" cy="376200"/>
            </p14:xfrm>
          </p:contentPart>
        </mc:Choice>
        <mc:Fallback xmlns="">
          <p:pic>
            <p:nvPicPr>
              <p:cNvPr id="59" name="잉크 58">
                <a:extLst>
                  <a:ext uri="{FF2B5EF4-FFF2-40B4-BE49-F238E27FC236}">
                    <a16:creationId xmlns:a16="http://schemas.microsoft.com/office/drawing/2014/main" id="{8C2F172A-0116-451D-B218-65C77344A232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5483959" y="2352004"/>
                <a:ext cx="365040" cy="393840"/>
              </a:xfrm>
              <a:prstGeom prst="rect">
                <a:avLst/>
              </a:prstGeom>
            </p:spPr>
          </p:pic>
        </mc:Fallback>
      </mc:AlternateContent>
      <p:grpSp>
        <p:nvGrpSpPr>
          <p:cNvPr id="4121" name="그룹 4120">
            <a:extLst>
              <a:ext uri="{FF2B5EF4-FFF2-40B4-BE49-F238E27FC236}">
                <a16:creationId xmlns:a16="http://schemas.microsoft.com/office/drawing/2014/main" id="{F3548722-CBCC-7DA7-6A35-E6DE7B96EA94}"/>
              </a:ext>
            </a:extLst>
          </p:cNvPr>
          <p:cNvGrpSpPr/>
          <p:nvPr/>
        </p:nvGrpSpPr>
        <p:grpSpPr>
          <a:xfrm>
            <a:off x="1070719" y="3621724"/>
            <a:ext cx="638280" cy="223200"/>
            <a:chOff x="1070719" y="3621724"/>
            <a:chExt cx="638280" cy="223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4112" name="잉크 4111">
                  <a:extLst>
                    <a:ext uri="{FF2B5EF4-FFF2-40B4-BE49-F238E27FC236}">
                      <a16:creationId xmlns:a16="http://schemas.microsoft.com/office/drawing/2014/main" id="{5DFFC933-A38B-C774-DCA0-6E4E59FB2CAC}"/>
                    </a:ext>
                  </a:extLst>
                </p14:cNvPr>
                <p14:cNvContentPartPr/>
                <p14:nvPr/>
              </p14:nvContentPartPr>
              <p14:xfrm>
                <a:off x="1070719" y="3727204"/>
                <a:ext cx="142560" cy="12600"/>
              </p14:xfrm>
            </p:contentPart>
          </mc:Choice>
          <mc:Fallback xmlns="">
            <p:pic>
              <p:nvPicPr>
                <p:cNvPr id="4112" name="잉크 4111">
                  <a:extLst>
                    <a:ext uri="{FF2B5EF4-FFF2-40B4-BE49-F238E27FC236}">
                      <a16:creationId xmlns:a16="http://schemas.microsoft.com/office/drawing/2014/main" id="{5DFFC933-A38B-C774-DCA0-6E4E59FB2CAC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062079" y="3718564"/>
                  <a:ext cx="16020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4113" name="잉크 4112">
                  <a:extLst>
                    <a:ext uri="{FF2B5EF4-FFF2-40B4-BE49-F238E27FC236}">
                      <a16:creationId xmlns:a16="http://schemas.microsoft.com/office/drawing/2014/main" id="{F534894F-C37C-6DA4-EC69-D8C96211DF94}"/>
                    </a:ext>
                  </a:extLst>
                </p14:cNvPr>
                <p14:cNvContentPartPr/>
                <p14:nvPr/>
              </p14:nvContentPartPr>
              <p14:xfrm>
                <a:off x="1129399" y="3663484"/>
                <a:ext cx="87120" cy="181440"/>
              </p14:xfrm>
            </p:contentPart>
          </mc:Choice>
          <mc:Fallback xmlns="">
            <p:pic>
              <p:nvPicPr>
                <p:cNvPr id="4113" name="잉크 4112">
                  <a:extLst>
                    <a:ext uri="{FF2B5EF4-FFF2-40B4-BE49-F238E27FC236}">
                      <a16:creationId xmlns:a16="http://schemas.microsoft.com/office/drawing/2014/main" id="{F534894F-C37C-6DA4-EC69-D8C96211DF94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120759" y="3654844"/>
                  <a:ext cx="10476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4115" name="잉크 4114">
                  <a:extLst>
                    <a:ext uri="{FF2B5EF4-FFF2-40B4-BE49-F238E27FC236}">
                      <a16:creationId xmlns:a16="http://schemas.microsoft.com/office/drawing/2014/main" id="{DC880C55-42A2-C1D9-8B3C-3FF61F5EA89D}"/>
                    </a:ext>
                  </a:extLst>
                </p14:cNvPr>
                <p14:cNvContentPartPr/>
                <p14:nvPr/>
              </p14:nvContentPartPr>
              <p14:xfrm>
                <a:off x="1286719" y="3655204"/>
                <a:ext cx="142560" cy="124560"/>
              </p14:xfrm>
            </p:contentPart>
          </mc:Choice>
          <mc:Fallback xmlns="">
            <p:pic>
              <p:nvPicPr>
                <p:cNvPr id="4115" name="잉크 4114">
                  <a:extLst>
                    <a:ext uri="{FF2B5EF4-FFF2-40B4-BE49-F238E27FC236}">
                      <a16:creationId xmlns:a16="http://schemas.microsoft.com/office/drawing/2014/main" id="{DC880C55-42A2-C1D9-8B3C-3FF61F5EA89D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277719" y="3646204"/>
                  <a:ext cx="1602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4116" name="잉크 4115">
                  <a:extLst>
                    <a:ext uri="{FF2B5EF4-FFF2-40B4-BE49-F238E27FC236}">
                      <a16:creationId xmlns:a16="http://schemas.microsoft.com/office/drawing/2014/main" id="{910A526A-B2FA-ABF4-45CF-E89AE3ED9FCA}"/>
                    </a:ext>
                  </a:extLst>
                </p14:cNvPr>
                <p14:cNvContentPartPr/>
                <p14:nvPr/>
              </p14:nvContentPartPr>
              <p14:xfrm>
                <a:off x="1440799" y="3659524"/>
                <a:ext cx="78120" cy="113400"/>
              </p14:xfrm>
            </p:contentPart>
          </mc:Choice>
          <mc:Fallback xmlns="">
            <p:pic>
              <p:nvPicPr>
                <p:cNvPr id="4116" name="잉크 4115">
                  <a:extLst>
                    <a:ext uri="{FF2B5EF4-FFF2-40B4-BE49-F238E27FC236}">
                      <a16:creationId xmlns:a16="http://schemas.microsoft.com/office/drawing/2014/main" id="{910A526A-B2FA-ABF4-45CF-E89AE3ED9FCA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431799" y="3650884"/>
                  <a:ext cx="9576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4117" name="잉크 4116">
                  <a:extLst>
                    <a:ext uri="{FF2B5EF4-FFF2-40B4-BE49-F238E27FC236}">
                      <a16:creationId xmlns:a16="http://schemas.microsoft.com/office/drawing/2014/main" id="{68F77E20-7EB6-56C2-7DF7-88DEFA356C3A}"/>
                    </a:ext>
                  </a:extLst>
                </p14:cNvPr>
                <p14:cNvContentPartPr/>
                <p14:nvPr/>
              </p14:nvContentPartPr>
              <p14:xfrm>
                <a:off x="1509199" y="3666004"/>
                <a:ext cx="61920" cy="46800"/>
              </p14:xfrm>
            </p:contentPart>
          </mc:Choice>
          <mc:Fallback xmlns="">
            <p:pic>
              <p:nvPicPr>
                <p:cNvPr id="4117" name="잉크 4116">
                  <a:extLst>
                    <a:ext uri="{FF2B5EF4-FFF2-40B4-BE49-F238E27FC236}">
                      <a16:creationId xmlns:a16="http://schemas.microsoft.com/office/drawing/2014/main" id="{68F77E20-7EB6-56C2-7DF7-88DEFA356C3A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500559" y="3657364"/>
                  <a:ext cx="7956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4118" name="잉크 4117">
                  <a:extLst>
                    <a:ext uri="{FF2B5EF4-FFF2-40B4-BE49-F238E27FC236}">
                      <a16:creationId xmlns:a16="http://schemas.microsoft.com/office/drawing/2014/main" id="{0502830E-B0D6-D9E6-C1FA-72CEC9C1B3CE}"/>
                    </a:ext>
                  </a:extLst>
                </p14:cNvPr>
                <p14:cNvContentPartPr/>
                <p14:nvPr/>
              </p14:nvContentPartPr>
              <p14:xfrm>
                <a:off x="1558879" y="3664564"/>
                <a:ext cx="23400" cy="89280"/>
              </p14:xfrm>
            </p:contentPart>
          </mc:Choice>
          <mc:Fallback xmlns="">
            <p:pic>
              <p:nvPicPr>
                <p:cNvPr id="4118" name="잉크 4117">
                  <a:extLst>
                    <a:ext uri="{FF2B5EF4-FFF2-40B4-BE49-F238E27FC236}">
                      <a16:creationId xmlns:a16="http://schemas.microsoft.com/office/drawing/2014/main" id="{0502830E-B0D6-D9E6-C1FA-72CEC9C1B3CE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549879" y="3655564"/>
                  <a:ext cx="4104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4119" name="잉크 4118">
                  <a:extLst>
                    <a:ext uri="{FF2B5EF4-FFF2-40B4-BE49-F238E27FC236}">
                      <a16:creationId xmlns:a16="http://schemas.microsoft.com/office/drawing/2014/main" id="{B0DCCD5F-4E16-2BED-8DF6-4C5B3C7FFB02}"/>
                    </a:ext>
                  </a:extLst>
                </p14:cNvPr>
                <p14:cNvContentPartPr/>
                <p14:nvPr/>
              </p14:nvContentPartPr>
              <p14:xfrm>
                <a:off x="1570759" y="3621724"/>
                <a:ext cx="73800" cy="69120"/>
              </p14:xfrm>
            </p:contentPart>
          </mc:Choice>
          <mc:Fallback xmlns="">
            <p:pic>
              <p:nvPicPr>
                <p:cNvPr id="4119" name="잉크 4118">
                  <a:extLst>
                    <a:ext uri="{FF2B5EF4-FFF2-40B4-BE49-F238E27FC236}">
                      <a16:creationId xmlns:a16="http://schemas.microsoft.com/office/drawing/2014/main" id="{B0DCCD5F-4E16-2BED-8DF6-4C5B3C7FFB02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562119" y="3613084"/>
                  <a:ext cx="9144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4120" name="잉크 4119">
                  <a:extLst>
                    <a:ext uri="{FF2B5EF4-FFF2-40B4-BE49-F238E27FC236}">
                      <a16:creationId xmlns:a16="http://schemas.microsoft.com/office/drawing/2014/main" id="{8FA7C420-E2A6-0924-FA39-C33386301ACF}"/>
                    </a:ext>
                  </a:extLst>
                </p14:cNvPr>
                <p14:cNvContentPartPr/>
                <p14:nvPr/>
              </p14:nvContentPartPr>
              <p14:xfrm>
                <a:off x="1589839" y="3721444"/>
                <a:ext cx="119160" cy="106920"/>
              </p14:xfrm>
            </p:contentPart>
          </mc:Choice>
          <mc:Fallback xmlns="">
            <p:pic>
              <p:nvPicPr>
                <p:cNvPr id="4120" name="잉크 4119">
                  <a:extLst>
                    <a:ext uri="{FF2B5EF4-FFF2-40B4-BE49-F238E27FC236}">
                      <a16:creationId xmlns:a16="http://schemas.microsoft.com/office/drawing/2014/main" id="{8FA7C420-E2A6-0924-FA39-C33386301ACF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580839" y="3712804"/>
                  <a:ext cx="136800" cy="124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42" name="그룹 4141">
            <a:extLst>
              <a:ext uri="{FF2B5EF4-FFF2-40B4-BE49-F238E27FC236}">
                <a16:creationId xmlns:a16="http://schemas.microsoft.com/office/drawing/2014/main" id="{E7F8E91E-2BD9-F4B2-ED67-E5A86938911C}"/>
              </a:ext>
            </a:extLst>
          </p:cNvPr>
          <p:cNvGrpSpPr/>
          <p:nvPr/>
        </p:nvGrpSpPr>
        <p:grpSpPr>
          <a:xfrm>
            <a:off x="7232119" y="3884884"/>
            <a:ext cx="196200" cy="476280"/>
            <a:chOff x="7232119" y="3884884"/>
            <a:chExt cx="196200" cy="476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4122" name="잉크 4121">
                  <a:extLst>
                    <a:ext uri="{FF2B5EF4-FFF2-40B4-BE49-F238E27FC236}">
                      <a16:creationId xmlns:a16="http://schemas.microsoft.com/office/drawing/2014/main" id="{C55670A3-C374-5137-ADDF-56E5CDD929E7}"/>
                    </a:ext>
                  </a:extLst>
                </p14:cNvPr>
                <p14:cNvContentPartPr/>
                <p14:nvPr/>
              </p14:nvContentPartPr>
              <p14:xfrm>
                <a:off x="7290799" y="3884884"/>
                <a:ext cx="42840" cy="476280"/>
              </p14:xfrm>
            </p:contentPart>
          </mc:Choice>
          <mc:Fallback xmlns="">
            <p:pic>
              <p:nvPicPr>
                <p:cNvPr id="4122" name="잉크 4121">
                  <a:extLst>
                    <a:ext uri="{FF2B5EF4-FFF2-40B4-BE49-F238E27FC236}">
                      <a16:creationId xmlns:a16="http://schemas.microsoft.com/office/drawing/2014/main" id="{C55670A3-C374-5137-ADDF-56E5CDD929E7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7281799" y="3875884"/>
                  <a:ext cx="60480" cy="49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4123" name="잉크 4122">
                  <a:extLst>
                    <a:ext uri="{FF2B5EF4-FFF2-40B4-BE49-F238E27FC236}">
                      <a16:creationId xmlns:a16="http://schemas.microsoft.com/office/drawing/2014/main" id="{33E57925-F7DD-8666-BB14-B1E43CE28733}"/>
                    </a:ext>
                  </a:extLst>
                </p14:cNvPr>
                <p14:cNvContentPartPr/>
                <p14:nvPr/>
              </p14:nvContentPartPr>
              <p14:xfrm>
                <a:off x="7232119" y="4190524"/>
                <a:ext cx="196200" cy="146880"/>
              </p14:xfrm>
            </p:contentPart>
          </mc:Choice>
          <mc:Fallback xmlns="">
            <p:pic>
              <p:nvPicPr>
                <p:cNvPr id="4123" name="잉크 4122">
                  <a:extLst>
                    <a:ext uri="{FF2B5EF4-FFF2-40B4-BE49-F238E27FC236}">
                      <a16:creationId xmlns:a16="http://schemas.microsoft.com/office/drawing/2014/main" id="{33E57925-F7DD-8666-BB14-B1E43CE28733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7223119" y="4181524"/>
                  <a:ext cx="213840" cy="164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41" name="그룹 4140">
            <a:extLst>
              <a:ext uri="{FF2B5EF4-FFF2-40B4-BE49-F238E27FC236}">
                <a16:creationId xmlns:a16="http://schemas.microsoft.com/office/drawing/2014/main" id="{F3ADD225-ABBA-5C91-9E8C-7D6A52223CE0}"/>
              </a:ext>
            </a:extLst>
          </p:cNvPr>
          <p:cNvGrpSpPr/>
          <p:nvPr/>
        </p:nvGrpSpPr>
        <p:grpSpPr>
          <a:xfrm>
            <a:off x="7066879" y="4482844"/>
            <a:ext cx="1177200" cy="310680"/>
            <a:chOff x="7066879" y="4482844"/>
            <a:chExt cx="1177200" cy="310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4124" name="잉크 4123">
                  <a:extLst>
                    <a:ext uri="{FF2B5EF4-FFF2-40B4-BE49-F238E27FC236}">
                      <a16:creationId xmlns:a16="http://schemas.microsoft.com/office/drawing/2014/main" id="{506CFBDD-66C5-C6CA-41C7-2DF326F0A884}"/>
                    </a:ext>
                  </a:extLst>
                </p14:cNvPr>
                <p14:cNvContentPartPr/>
                <p14:nvPr/>
              </p14:nvContentPartPr>
              <p14:xfrm>
                <a:off x="7078759" y="4482844"/>
                <a:ext cx="108720" cy="182160"/>
              </p14:xfrm>
            </p:contentPart>
          </mc:Choice>
          <mc:Fallback xmlns="">
            <p:pic>
              <p:nvPicPr>
                <p:cNvPr id="4124" name="잉크 4123">
                  <a:extLst>
                    <a:ext uri="{FF2B5EF4-FFF2-40B4-BE49-F238E27FC236}">
                      <a16:creationId xmlns:a16="http://schemas.microsoft.com/office/drawing/2014/main" id="{506CFBDD-66C5-C6CA-41C7-2DF326F0A884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070119" y="4473844"/>
                  <a:ext cx="12636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4125" name="잉크 4124">
                  <a:extLst>
                    <a:ext uri="{FF2B5EF4-FFF2-40B4-BE49-F238E27FC236}">
                      <a16:creationId xmlns:a16="http://schemas.microsoft.com/office/drawing/2014/main" id="{8D724957-9D1B-15B3-0593-84028AA4F5B6}"/>
                    </a:ext>
                  </a:extLst>
                </p14:cNvPr>
                <p14:cNvContentPartPr/>
                <p14:nvPr/>
              </p14:nvContentPartPr>
              <p14:xfrm>
                <a:off x="7066879" y="4647364"/>
                <a:ext cx="99360" cy="95040"/>
              </p14:xfrm>
            </p:contentPart>
          </mc:Choice>
          <mc:Fallback xmlns="">
            <p:pic>
              <p:nvPicPr>
                <p:cNvPr id="4125" name="잉크 4124">
                  <a:extLst>
                    <a:ext uri="{FF2B5EF4-FFF2-40B4-BE49-F238E27FC236}">
                      <a16:creationId xmlns:a16="http://schemas.microsoft.com/office/drawing/2014/main" id="{8D724957-9D1B-15B3-0593-84028AA4F5B6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057879" y="4638724"/>
                  <a:ext cx="11700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4126" name="잉크 4125">
                  <a:extLst>
                    <a:ext uri="{FF2B5EF4-FFF2-40B4-BE49-F238E27FC236}">
                      <a16:creationId xmlns:a16="http://schemas.microsoft.com/office/drawing/2014/main" id="{1DAB103D-DA73-1C64-0F57-806933E94115}"/>
                    </a:ext>
                  </a:extLst>
                </p14:cNvPr>
                <p14:cNvContentPartPr/>
                <p14:nvPr/>
              </p14:nvContentPartPr>
              <p14:xfrm>
                <a:off x="7166239" y="4564564"/>
                <a:ext cx="82440" cy="121680"/>
              </p14:xfrm>
            </p:contentPart>
          </mc:Choice>
          <mc:Fallback xmlns="">
            <p:pic>
              <p:nvPicPr>
                <p:cNvPr id="4126" name="잉크 4125">
                  <a:extLst>
                    <a:ext uri="{FF2B5EF4-FFF2-40B4-BE49-F238E27FC236}">
                      <a16:creationId xmlns:a16="http://schemas.microsoft.com/office/drawing/2014/main" id="{1DAB103D-DA73-1C64-0F57-806933E94115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157239" y="4555564"/>
                  <a:ext cx="10008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4127" name="잉크 4126">
                  <a:extLst>
                    <a:ext uri="{FF2B5EF4-FFF2-40B4-BE49-F238E27FC236}">
                      <a16:creationId xmlns:a16="http://schemas.microsoft.com/office/drawing/2014/main" id="{6F74E749-80D5-F0C1-2895-B7B0FDCB1A31}"/>
                    </a:ext>
                  </a:extLst>
                </p14:cNvPr>
                <p14:cNvContentPartPr/>
                <p14:nvPr/>
              </p14:nvContentPartPr>
              <p14:xfrm>
                <a:off x="7174519" y="4569964"/>
                <a:ext cx="129240" cy="131760"/>
              </p14:xfrm>
            </p:contentPart>
          </mc:Choice>
          <mc:Fallback xmlns="">
            <p:pic>
              <p:nvPicPr>
                <p:cNvPr id="4127" name="잉크 4126">
                  <a:extLst>
                    <a:ext uri="{FF2B5EF4-FFF2-40B4-BE49-F238E27FC236}">
                      <a16:creationId xmlns:a16="http://schemas.microsoft.com/office/drawing/2014/main" id="{6F74E749-80D5-F0C1-2895-B7B0FDCB1A31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7165519" y="4561324"/>
                  <a:ext cx="14688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4128" name="잉크 4127">
                  <a:extLst>
                    <a:ext uri="{FF2B5EF4-FFF2-40B4-BE49-F238E27FC236}">
                      <a16:creationId xmlns:a16="http://schemas.microsoft.com/office/drawing/2014/main" id="{672E9430-2920-906E-1701-50B131DFE022}"/>
                    </a:ext>
                  </a:extLst>
                </p14:cNvPr>
                <p14:cNvContentPartPr/>
                <p14:nvPr/>
              </p14:nvContentPartPr>
              <p14:xfrm>
                <a:off x="7322839" y="4559884"/>
                <a:ext cx="10800" cy="120240"/>
              </p14:xfrm>
            </p:contentPart>
          </mc:Choice>
          <mc:Fallback xmlns="">
            <p:pic>
              <p:nvPicPr>
                <p:cNvPr id="4128" name="잉크 4127">
                  <a:extLst>
                    <a:ext uri="{FF2B5EF4-FFF2-40B4-BE49-F238E27FC236}">
                      <a16:creationId xmlns:a16="http://schemas.microsoft.com/office/drawing/2014/main" id="{672E9430-2920-906E-1701-50B131DFE022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7313839" y="4551244"/>
                  <a:ext cx="2844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4129" name="잉크 4128">
                  <a:extLst>
                    <a:ext uri="{FF2B5EF4-FFF2-40B4-BE49-F238E27FC236}">
                      <a16:creationId xmlns:a16="http://schemas.microsoft.com/office/drawing/2014/main" id="{A3A2B42E-8B5F-2BD7-AA90-8CD50D1C56AA}"/>
                    </a:ext>
                  </a:extLst>
                </p14:cNvPr>
                <p14:cNvContentPartPr/>
                <p14:nvPr/>
              </p14:nvContentPartPr>
              <p14:xfrm>
                <a:off x="7272439" y="4698124"/>
                <a:ext cx="94320" cy="95400"/>
              </p14:xfrm>
            </p:contentPart>
          </mc:Choice>
          <mc:Fallback xmlns="">
            <p:pic>
              <p:nvPicPr>
                <p:cNvPr id="4129" name="잉크 4128">
                  <a:extLst>
                    <a:ext uri="{FF2B5EF4-FFF2-40B4-BE49-F238E27FC236}">
                      <a16:creationId xmlns:a16="http://schemas.microsoft.com/office/drawing/2014/main" id="{A3A2B42E-8B5F-2BD7-AA90-8CD50D1C56AA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7263439" y="4689484"/>
                  <a:ext cx="11196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4130" name="잉크 4129">
                  <a:extLst>
                    <a:ext uri="{FF2B5EF4-FFF2-40B4-BE49-F238E27FC236}">
                      <a16:creationId xmlns:a16="http://schemas.microsoft.com/office/drawing/2014/main" id="{4EBAA252-20CB-A830-8341-50F20AA652DB}"/>
                    </a:ext>
                  </a:extLst>
                </p14:cNvPr>
                <p14:cNvContentPartPr/>
                <p14:nvPr/>
              </p14:nvContentPartPr>
              <p14:xfrm>
                <a:off x="7348759" y="4562764"/>
                <a:ext cx="109080" cy="109440"/>
              </p14:xfrm>
            </p:contentPart>
          </mc:Choice>
          <mc:Fallback xmlns="">
            <p:pic>
              <p:nvPicPr>
                <p:cNvPr id="4130" name="잉크 4129">
                  <a:extLst>
                    <a:ext uri="{FF2B5EF4-FFF2-40B4-BE49-F238E27FC236}">
                      <a16:creationId xmlns:a16="http://schemas.microsoft.com/office/drawing/2014/main" id="{4EBAA252-20CB-A830-8341-50F20AA652DB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339759" y="4553764"/>
                  <a:ext cx="12672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4131" name="잉크 4130">
                  <a:extLst>
                    <a:ext uri="{FF2B5EF4-FFF2-40B4-BE49-F238E27FC236}">
                      <a16:creationId xmlns:a16="http://schemas.microsoft.com/office/drawing/2014/main" id="{A12D079C-0069-3A6E-CAF4-299C8E251B10}"/>
                    </a:ext>
                  </a:extLst>
                </p14:cNvPr>
                <p14:cNvContentPartPr/>
                <p14:nvPr/>
              </p14:nvContentPartPr>
              <p14:xfrm>
                <a:off x="7401319" y="4698124"/>
                <a:ext cx="115920" cy="90360"/>
              </p14:xfrm>
            </p:contentPart>
          </mc:Choice>
          <mc:Fallback xmlns="">
            <p:pic>
              <p:nvPicPr>
                <p:cNvPr id="4131" name="잉크 4130">
                  <a:extLst>
                    <a:ext uri="{FF2B5EF4-FFF2-40B4-BE49-F238E27FC236}">
                      <a16:creationId xmlns:a16="http://schemas.microsoft.com/office/drawing/2014/main" id="{A12D079C-0069-3A6E-CAF4-299C8E251B10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7392319" y="4689484"/>
                  <a:ext cx="13356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4132" name="잉크 4131">
                  <a:extLst>
                    <a:ext uri="{FF2B5EF4-FFF2-40B4-BE49-F238E27FC236}">
                      <a16:creationId xmlns:a16="http://schemas.microsoft.com/office/drawing/2014/main" id="{FB6F5653-515A-EEFB-0C69-F49B3DE34F3F}"/>
                    </a:ext>
                  </a:extLst>
                </p14:cNvPr>
                <p14:cNvContentPartPr/>
                <p14:nvPr/>
              </p14:nvContentPartPr>
              <p14:xfrm>
                <a:off x="7600039" y="4546564"/>
                <a:ext cx="89280" cy="155880"/>
              </p14:xfrm>
            </p:contentPart>
          </mc:Choice>
          <mc:Fallback xmlns="">
            <p:pic>
              <p:nvPicPr>
                <p:cNvPr id="4132" name="잉크 4131">
                  <a:extLst>
                    <a:ext uri="{FF2B5EF4-FFF2-40B4-BE49-F238E27FC236}">
                      <a16:creationId xmlns:a16="http://schemas.microsoft.com/office/drawing/2014/main" id="{FB6F5653-515A-EEFB-0C69-F49B3DE34F3F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7591039" y="4537924"/>
                  <a:ext cx="10692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4133" name="잉크 4132">
                  <a:extLst>
                    <a:ext uri="{FF2B5EF4-FFF2-40B4-BE49-F238E27FC236}">
                      <a16:creationId xmlns:a16="http://schemas.microsoft.com/office/drawing/2014/main" id="{4D87DEEA-B751-66E8-72C7-24B9228F33A9}"/>
                    </a:ext>
                  </a:extLst>
                </p14:cNvPr>
                <p14:cNvContentPartPr/>
                <p14:nvPr/>
              </p14:nvContentPartPr>
              <p14:xfrm>
                <a:off x="7717759" y="4567444"/>
                <a:ext cx="29880" cy="177120"/>
              </p14:xfrm>
            </p:contentPart>
          </mc:Choice>
          <mc:Fallback xmlns="">
            <p:pic>
              <p:nvPicPr>
                <p:cNvPr id="4133" name="잉크 4132">
                  <a:extLst>
                    <a:ext uri="{FF2B5EF4-FFF2-40B4-BE49-F238E27FC236}">
                      <a16:creationId xmlns:a16="http://schemas.microsoft.com/office/drawing/2014/main" id="{4D87DEEA-B751-66E8-72C7-24B9228F33A9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7708759" y="4558444"/>
                  <a:ext cx="4752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4134" name="잉크 4133">
                  <a:extLst>
                    <a:ext uri="{FF2B5EF4-FFF2-40B4-BE49-F238E27FC236}">
                      <a16:creationId xmlns:a16="http://schemas.microsoft.com/office/drawing/2014/main" id="{0C47637E-491D-7F03-F2DD-DF344227FDA8}"/>
                    </a:ext>
                  </a:extLst>
                </p14:cNvPr>
                <p14:cNvContentPartPr/>
                <p14:nvPr/>
              </p14:nvContentPartPr>
              <p14:xfrm>
                <a:off x="7781479" y="4522084"/>
                <a:ext cx="81360" cy="156240"/>
              </p14:xfrm>
            </p:contentPart>
          </mc:Choice>
          <mc:Fallback xmlns="">
            <p:pic>
              <p:nvPicPr>
                <p:cNvPr id="4134" name="잉크 4133">
                  <a:extLst>
                    <a:ext uri="{FF2B5EF4-FFF2-40B4-BE49-F238E27FC236}">
                      <a16:creationId xmlns:a16="http://schemas.microsoft.com/office/drawing/2014/main" id="{0C47637E-491D-7F03-F2DD-DF344227FDA8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7772479" y="4513444"/>
                  <a:ext cx="9900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4135" name="잉크 4134">
                  <a:extLst>
                    <a:ext uri="{FF2B5EF4-FFF2-40B4-BE49-F238E27FC236}">
                      <a16:creationId xmlns:a16="http://schemas.microsoft.com/office/drawing/2014/main" id="{E162AB9C-CF08-9DDF-3DB2-29276BB7E4D9}"/>
                    </a:ext>
                  </a:extLst>
                </p14:cNvPr>
                <p14:cNvContentPartPr/>
                <p14:nvPr/>
              </p14:nvContentPartPr>
              <p14:xfrm>
                <a:off x="7810279" y="4608844"/>
                <a:ext cx="87840" cy="172800"/>
              </p14:xfrm>
            </p:contentPart>
          </mc:Choice>
          <mc:Fallback xmlns="">
            <p:pic>
              <p:nvPicPr>
                <p:cNvPr id="4135" name="잉크 4134">
                  <a:extLst>
                    <a:ext uri="{FF2B5EF4-FFF2-40B4-BE49-F238E27FC236}">
                      <a16:creationId xmlns:a16="http://schemas.microsoft.com/office/drawing/2014/main" id="{E162AB9C-CF08-9DDF-3DB2-29276BB7E4D9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7801279" y="4599844"/>
                  <a:ext cx="10548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4136" name="잉크 4135">
                  <a:extLst>
                    <a:ext uri="{FF2B5EF4-FFF2-40B4-BE49-F238E27FC236}">
                      <a16:creationId xmlns:a16="http://schemas.microsoft.com/office/drawing/2014/main" id="{CAF0646F-3158-9DE1-365C-11DCDFE7E285}"/>
                    </a:ext>
                  </a:extLst>
                </p14:cNvPr>
                <p14:cNvContentPartPr/>
                <p14:nvPr/>
              </p14:nvContentPartPr>
              <p14:xfrm>
                <a:off x="7894879" y="4554484"/>
                <a:ext cx="86760" cy="31320"/>
              </p14:xfrm>
            </p:contentPart>
          </mc:Choice>
          <mc:Fallback xmlns="">
            <p:pic>
              <p:nvPicPr>
                <p:cNvPr id="4136" name="잉크 4135">
                  <a:extLst>
                    <a:ext uri="{FF2B5EF4-FFF2-40B4-BE49-F238E27FC236}">
                      <a16:creationId xmlns:a16="http://schemas.microsoft.com/office/drawing/2014/main" id="{CAF0646F-3158-9DE1-365C-11DCDFE7E285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7885879" y="4545844"/>
                  <a:ext cx="10440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4137" name="잉크 4136">
                  <a:extLst>
                    <a:ext uri="{FF2B5EF4-FFF2-40B4-BE49-F238E27FC236}">
                      <a16:creationId xmlns:a16="http://schemas.microsoft.com/office/drawing/2014/main" id="{9F151FBD-0F86-5BBF-683B-3ECA69A7808A}"/>
                    </a:ext>
                  </a:extLst>
                </p14:cNvPr>
                <p14:cNvContentPartPr/>
                <p14:nvPr/>
              </p14:nvContentPartPr>
              <p14:xfrm>
                <a:off x="7896679" y="4605244"/>
                <a:ext cx="103320" cy="124200"/>
              </p14:xfrm>
            </p:contentPart>
          </mc:Choice>
          <mc:Fallback xmlns="">
            <p:pic>
              <p:nvPicPr>
                <p:cNvPr id="4137" name="잉크 4136">
                  <a:extLst>
                    <a:ext uri="{FF2B5EF4-FFF2-40B4-BE49-F238E27FC236}">
                      <a16:creationId xmlns:a16="http://schemas.microsoft.com/office/drawing/2014/main" id="{9F151FBD-0F86-5BBF-683B-3ECA69A7808A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7888039" y="4596604"/>
                  <a:ext cx="12096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4138" name="잉크 4137">
                  <a:extLst>
                    <a:ext uri="{FF2B5EF4-FFF2-40B4-BE49-F238E27FC236}">
                      <a16:creationId xmlns:a16="http://schemas.microsoft.com/office/drawing/2014/main" id="{F10CE89B-E9B0-105A-4BBC-B9E810F1CF2E}"/>
                    </a:ext>
                  </a:extLst>
                </p14:cNvPr>
                <p14:cNvContentPartPr/>
                <p14:nvPr/>
              </p14:nvContentPartPr>
              <p14:xfrm>
                <a:off x="8014759" y="4589404"/>
                <a:ext cx="56160" cy="176760"/>
              </p14:xfrm>
            </p:contentPart>
          </mc:Choice>
          <mc:Fallback xmlns="">
            <p:pic>
              <p:nvPicPr>
                <p:cNvPr id="4138" name="잉크 4137">
                  <a:extLst>
                    <a:ext uri="{FF2B5EF4-FFF2-40B4-BE49-F238E27FC236}">
                      <a16:creationId xmlns:a16="http://schemas.microsoft.com/office/drawing/2014/main" id="{F10CE89B-E9B0-105A-4BBC-B9E810F1CF2E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8005759" y="4580404"/>
                  <a:ext cx="7380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4139" name="잉크 4138">
                  <a:extLst>
                    <a:ext uri="{FF2B5EF4-FFF2-40B4-BE49-F238E27FC236}">
                      <a16:creationId xmlns:a16="http://schemas.microsoft.com/office/drawing/2014/main" id="{7ED6DA89-E38D-BB5D-E708-EB6324ADF419}"/>
                    </a:ext>
                  </a:extLst>
                </p14:cNvPr>
                <p14:cNvContentPartPr/>
                <p14:nvPr/>
              </p14:nvContentPartPr>
              <p14:xfrm>
                <a:off x="8100439" y="4571404"/>
                <a:ext cx="86400" cy="142920"/>
              </p14:xfrm>
            </p:contentPart>
          </mc:Choice>
          <mc:Fallback xmlns="">
            <p:pic>
              <p:nvPicPr>
                <p:cNvPr id="4139" name="잉크 4138">
                  <a:extLst>
                    <a:ext uri="{FF2B5EF4-FFF2-40B4-BE49-F238E27FC236}">
                      <a16:creationId xmlns:a16="http://schemas.microsoft.com/office/drawing/2014/main" id="{7ED6DA89-E38D-BB5D-E708-EB6324ADF419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8091799" y="4562764"/>
                  <a:ext cx="10404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4140" name="잉크 4139">
                  <a:extLst>
                    <a:ext uri="{FF2B5EF4-FFF2-40B4-BE49-F238E27FC236}">
                      <a16:creationId xmlns:a16="http://schemas.microsoft.com/office/drawing/2014/main" id="{3F71E511-A581-D728-CB91-60591D67A35D}"/>
                    </a:ext>
                  </a:extLst>
                </p14:cNvPr>
                <p14:cNvContentPartPr/>
                <p14:nvPr/>
              </p14:nvContentPartPr>
              <p14:xfrm>
                <a:off x="8161639" y="4576084"/>
                <a:ext cx="82440" cy="197640"/>
              </p14:xfrm>
            </p:contentPart>
          </mc:Choice>
          <mc:Fallback xmlns="">
            <p:pic>
              <p:nvPicPr>
                <p:cNvPr id="4140" name="잉크 4139">
                  <a:extLst>
                    <a:ext uri="{FF2B5EF4-FFF2-40B4-BE49-F238E27FC236}">
                      <a16:creationId xmlns:a16="http://schemas.microsoft.com/office/drawing/2014/main" id="{3F71E511-A581-D728-CB91-60591D67A35D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8152639" y="4567084"/>
                  <a:ext cx="100080" cy="215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60" name="그룹 4159">
            <a:extLst>
              <a:ext uri="{FF2B5EF4-FFF2-40B4-BE49-F238E27FC236}">
                <a16:creationId xmlns:a16="http://schemas.microsoft.com/office/drawing/2014/main" id="{C1B9BA8A-D96F-7EAE-FEA6-C905C517E5C9}"/>
              </a:ext>
            </a:extLst>
          </p:cNvPr>
          <p:cNvGrpSpPr/>
          <p:nvPr/>
        </p:nvGrpSpPr>
        <p:grpSpPr>
          <a:xfrm>
            <a:off x="7059319" y="4927444"/>
            <a:ext cx="919800" cy="252720"/>
            <a:chOff x="7059319" y="4927444"/>
            <a:chExt cx="919800" cy="252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4143" name="잉크 4142">
                  <a:extLst>
                    <a:ext uri="{FF2B5EF4-FFF2-40B4-BE49-F238E27FC236}">
                      <a16:creationId xmlns:a16="http://schemas.microsoft.com/office/drawing/2014/main" id="{70200A3D-BD8F-E7CA-693D-E30D05899BD0}"/>
                    </a:ext>
                  </a:extLst>
                </p14:cNvPr>
                <p14:cNvContentPartPr/>
                <p14:nvPr/>
              </p14:nvContentPartPr>
              <p14:xfrm>
                <a:off x="7059319" y="4929244"/>
                <a:ext cx="87480" cy="107280"/>
              </p14:xfrm>
            </p:contentPart>
          </mc:Choice>
          <mc:Fallback xmlns="">
            <p:pic>
              <p:nvPicPr>
                <p:cNvPr id="4143" name="잉크 4142">
                  <a:extLst>
                    <a:ext uri="{FF2B5EF4-FFF2-40B4-BE49-F238E27FC236}">
                      <a16:creationId xmlns:a16="http://schemas.microsoft.com/office/drawing/2014/main" id="{70200A3D-BD8F-E7CA-693D-E30D05899BD0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7050319" y="4920244"/>
                  <a:ext cx="10512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4144" name="잉크 4143">
                  <a:extLst>
                    <a:ext uri="{FF2B5EF4-FFF2-40B4-BE49-F238E27FC236}">
                      <a16:creationId xmlns:a16="http://schemas.microsoft.com/office/drawing/2014/main" id="{B4BD270C-22CA-3CF8-9CCC-FE6ECE5883B6}"/>
                    </a:ext>
                  </a:extLst>
                </p14:cNvPr>
                <p14:cNvContentPartPr/>
                <p14:nvPr/>
              </p14:nvContentPartPr>
              <p14:xfrm>
                <a:off x="7150399" y="4939324"/>
                <a:ext cx="27360" cy="119160"/>
              </p14:xfrm>
            </p:contentPart>
          </mc:Choice>
          <mc:Fallback xmlns="">
            <p:pic>
              <p:nvPicPr>
                <p:cNvPr id="4144" name="잉크 4143">
                  <a:extLst>
                    <a:ext uri="{FF2B5EF4-FFF2-40B4-BE49-F238E27FC236}">
                      <a16:creationId xmlns:a16="http://schemas.microsoft.com/office/drawing/2014/main" id="{B4BD270C-22CA-3CF8-9CCC-FE6ECE5883B6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7141759" y="4930684"/>
                  <a:ext cx="4500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4145" name="잉크 4144">
                  <a:extLst>
                    <a:ext uri="{FF2B5EF4-FFF2-40B4-BE49-F238E27FC236}">
                      <a16:creationId xmlns:a16="http://schemas.microsoft.com/office/drawing/2014/main" id="{92F95E1D-5B20-612C-747C-88C7D22F8572}"/>
                    </a:ext>
                  </a:extLst>
                </p14:cNvPr>
                <p14:cNvContentPartPr/>
                <p14:nvPr/>
              </p14:nvContentPartPr>
              <p14:xfrm>
                <a:off x="7098559" y="5071084"/>
                <a:ext cx="109440" cy="104760"/>
              </p14:xfrm>
            </p:contentPart>
          </mc:Choice>
          <mc:Fallback xmlns="">
            <p:pic>
              <p:nvPicPr>
                <p:cNvPr id="4145" name="잉크 4144">
                  <a:extLst>
                    <a:ext uri="{FF2B5EF4-FFF2-40B4-BE49-F238E27FC236}">
                      <a16:creationId xmlns:a16="http://schemas.microsoft.com/office/drawing/2014/main" id="{92F95E1D-5B20-612C-747C-88C7D22F8572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7089559" y="5062444"/>
                  <a:ext cx="12708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4146" name="잉크 4145">
                  <a:extLst>
                    <a:ext uri="{FF2B5EF4-FFF2-40B4-BE49-F238E27FC236}">
                      <a16:creationId xmlns:a16="http://schemas.microsoft.com/office/drawing/2014/main" id="{A6169B30-065F-042E-7B7E-6CDB8FFA6432}"/>
                    </a:ext>
                  </a:extLst>
                </p14:cNvPr>
                <p14:cNvContentPartPr/>
                <p14:nvPr/>
              </p14:nvContentPartPr>
              <p14:xfrm>
                <a:off x="7164799" y="4943644"/>
                <a:ext cx="207360" cy="222480"/>
              </p14:xfrm>
            </p:contentPart>
          </mc:Choice>
          <mc:Fallback xmlns="">
            <p:pic>
              <p:nvPicPr>
                <p:cNvPr id="4146" name="잉크 4145">
                  <a:extLst>
                    <a:ext uri="{FF2B5EF4-FFF2-40B4-BE49-F238E27FC236}">
                      <a16:creationId xmlns:a16="http://schemas.microsoft.com/office/drawing/2014/main" id="{A6169B30-065F-042E-7B7E-6CDB8FFA6432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7156159" y="4934644"/>
                  <a:ext cx="22500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4147" name="잉크 4146">
                  <a:extLst>
                    <a:ext uri="{FF2B5EF4-FFF2-40B4-BE49-F238E27FC236}">
                      <a16:creationId xmlns:a16="http://schemas.microsoft.com/office/drawing/2014/main" id="{B46E5D6A-8E19-71D8-5D24-72762109D022}"/>
                    </a:ext>
                  </a:extLst>
                </p14:cNvPr>
                <p14:cNvContentPartPr/>
                <p14:nvPr/>
              </p14:nvContentPartPr>
              <p14:xfrm>
                <a:off x="7283599" y="5028244"/>
                <a:ext cx="135360" cy="103680"/>
              </p14:xfrm>
            </p:contentPart>
          </mc:Choice>
          <mc:Fallback xmlns="">
            <p:pic>
              <p:nvPicPr>
                <p:cNvPr id="4147" name="잉크 4146">
                  <a:extLst>
                    <a:ext uri="{FF2B5EF4-FFF2-40B4-BE49-F238E27FC236}">
                      <a16:creationId xmlns:a16="http://schemas.microsoft.com/office/drawing/2014/main" id="{B46E5D6A-8E19-71D8-5D24-72762109D022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7274599" y="5019604"/>
                  <a:ext cx="15300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4148" name="잉크 4147">
                  <a:extLst>
                    <a:ext uri="{FF2B5EF4-FFF2-40B4-BE49-F238E27FC236}">
                      <a16:creationId xmlns:a16="http://schemas.microsoft.com/office/drawing/2014/main" id="{2BC24F30-4E7F-BDDB-3CB1-67A49AC33C83}"/>
                    </a:ext>
                  </a:extLst>
                </p14:cNvPr>
                <p14:cNvContentPartPr/>
                <p14:nvPr/>
              </p14:nvContentPartPr>
              <p14:xfrm>
                <a:off x="7515079" y="4927444"/>
                <a:ext cx="116640" cy="113400"/>
              </p14:xfrm>
            </p:contentPart>
          </mc:Choice>
          <mc:Fallback xmlns="">
            <p:pic>
              <p:nvPicPr>
                <p:cNvPr id="4148" name="잉크 4147">
                  <a:extLst>
                    <a:ext uri="{FF2B5EF4-FFF2-40B4-BE49-F238E27FC236}">
                      <a16:creationId xmlns:a16="http://schemas.microsoft.com/office/drawing/2014/main" id="{2BC24F30-4E7F-BDDB-3CB1-67A49AC33C83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7506079" y="4918804"/>
                  <a:ext cx="13428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4149" name="잉크 4148">
                  <a:extLst>
                    <a:ext uri="{FF2B5EF4-FFF2-40B4-BE49-F238E27FC236}">
                      <a16:creationId xmlns:a16="http://schemas.microsoft.com/office/drawing/2014/main" id="{EE24195C-10C5-DD78-4EC4-3236D72129A2}"/>
                    </a:ext>
                  </a:extLst>
                </p14:cNvPr>
                <p14:cNvContentPartPr/>
                <p14:nvPr/>
              </p14:nvContentPartPr>
              <p14:xfrm>
                <a:off x="7600759" y="4938964"/>
                <a:ext cx="95040" cy="83880"/>
              </p14:xfrm>
            </p:contentPart>
          </mc:Choice>
          <mc:Fallback xmlns="">
            <p:pic>
              <p:nvPicPr>
                <p:cNvPr id="4149" name="잉크 4148">
                  <a:extLst>
                    <a:ext uri="{FF2B5EF4-FFF2-40B4-BE49-F238E27FC236}">
                      <a16:creationId xmlns:a16="http://schemas.microsoft.com/office/drawing/2014/main" id="{EE24195C-10C5-DD78-4EC4-3236D72129A2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7591759" y="4930324"/>
                  <a:ext cx="11268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4150" name="잉크 4149">
                  <a:extLst>
                    <a:ext uri="{FF2B5EF4-FFF2-40B4-BE49-F238E27FC236}">
                      <a16:creationId xmlns:a16="http://schemas.microsoft.com/office/drawing/2014/main" id="{42F26F6A-E83F-8A5D-A214-1F52BDA4E749}"/>
                    </a:ext>
                  </a:extLst>
                </p14:cNvPr>
                <p14:cNvContentPartPr/>
                <p14:nvPr/>
              </p14:nvContentPartPr>
              <p14:xfrm>
                <a:off x="7570879" y="5069644"/>
                <a:ext cx="102600" cy="4680"/>
              </p14:xfrm>
            </p:contentPart>
          </mc:Choice>
          <mc:Fallback xmlns="">
            <p:pic>
              <p:nvPicPr>
                <p:cNvPr id="4150" name="잉크 4149">
                  <a:extLst>
                    <a:ext uri="{FF2B5EF4-FFF2-40B4-BE49-F238E27FC236}">
                      <a16:creationId xmlns:a16="http://schemas.microsoft.com/office/drawing/2014/main" id="{42F26F6A-E83F-8A5D-A214-1F52BDA4E749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7562239" y="5060644"/>
                  <a:ext cx="12024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4151" name="잉크 4150">
                  <a:extLst>
                    <a:ext uri="{FF2B5EF4-FFF2-40B4-BE49-F238E27FC236}">
                      <a16:creationId xmlns:a16="http://schemas.microsoft.com/office/drawing/2014/main" id="{E1787C65-B37C-5F26-B46D-BDF12E0466EC}"/>
                    </a:ext>
                  </a:extLst>
                </p14:cNvPr>
                <p14:cNvContentPartPr/>
                <p14:nvPr/>
              </p14:nvContentPartPr>
              <p14:xfrm>
                <a:off x="7609039" y="5117524"/>
                <a:ext cx="106560" cy="62640"/>
              </p14:xfrm>
            </p:contentPart>
          </mc:Choice>
          <mc:Fallback xmlns="">
            <p:pic>
              <p:nvPicPr>
                <p:cNvPr id="4151" name="잉크 4150">
                  <a:extLst>
                    <a:ext uri="{FF2B5EF4-FFF2-40B4-BE49-F238E27FC236}">
                      <a16:creationId xmlns:a16="http://schemas.microsoft.com/office/drawing/2014/main" id="{E1787C65-B37C-5F26-B46D-BDF12E0466EC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7600039" y="5108524"/>
                  <a:ext cx="12420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4152" name="잉크 4151">
                  <a:extLst>
                    <a:ext uri="{FF2B5EF4-FFF2-40B4-BE49-F238E27FC236}">
                      <a16:creationId xmlns:a16="http://schemas.microsoft.com/office/drawing/2014/main" id="{45953337-003E-F361-445A-AB66D4577EA4}"/>
                    </a:ext>
                  </a:extLst>
                </p14:cNvPr>
                <p14:cNvContentPartPr/>
                <p14:nvPr/>
              </p14:nvContentPartPr>
              <p14:xfrm>
                <a:off x="7750519" y="4947964"/>
                <a:ext cx="87120" cy="115920"/>
              </p14:xfrm>
            </p:contentPart>
          </mc:Choice>
          <mc:Fallback xmlns="">
            <p:pic>
              <p:nvPicPr>
                <p:cNvPr id="4152" name="잉크 4151">
                  <a:extLst>
                    <a:ext uri="{FF2B5EF4-FFF2-40B4-BE49-F238E27FC236}">
                      <a16:creationId xmlns:a16="http://schemas.microsoft.com/office/drawing/2014/main" id="{45953337-003E-F361-445A-AB66D4577EA4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7741879" y="4938964"/>
                  <a:ext cx="10476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4153" name="잉크 4152">
                  <a:extLst>
                    <a:ext uri="{FF2B5EF4-FFF2-40B4-BE49-F238E27FC236}">
                      <a16:creationId xmlns:a16="http://schemas.microsoft.com/office/drawing/2014/main" id="{83241224-EA43-7EE8-A99E-DAA9FECB1F78}"/>
                    </a:ext>
                  </a:extLst>
                </p14:cNvPr>
                <p14:cNvContentPartPr/>
                <p14:nvPr/>
              </p14:nvContentPartPr>
              <p14:xfrm>
                <a:off x="7823599" y="4947964"/>
                <a:ext cx="155520" cy="168480"/>
              </p14:xfrm>
            </p:contentPart>
          </mc:Choice>
          <mc:Fallback xmlns="">
            <p:pic>
              <p:nvPicPr>
                <p:cNvPr id="4153" name="잉크 4152">
                  <a:extLst>
                    <a:ext uri="{FF2B5EF4-FFF2-40B4-BE49-F238E27FC236}">
                      <a16:creationId xmlns:a16="http://schemas.microsoft.com/office/drawing/2014/main" id="{83241224-EA43-7EE8-A99E-DAA9FECB1F78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7814959" y="4938964"/>
                  <a:ext cx="173160" cy="186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59" name="그룹 4158">
            <a:extLst>
              <a:ext uri="{FF2B5EF4-FFF2-40B4-BE49-F238E27FC236}">
                <a16:creationId xmlns:a16="http://schemas.microsoft.com/office/drawing/2014/main" id="{6983A30E-285C-DA78-7B84-3BE7BAF02F38}"/>
              </a:ext>
            </a:extLst>
          </p:cNvPr>
          <p:cNvGrpSpPr/>
          <p:nvPr/>
        </p:nvGrpSpPr>
        <p:grpSpPr>
          <a:xfrm>
            <a:off x="8148679" y="4875964"/>
            <a:ext cx="425880" cy="264600"/>
            <a:chOff x="8148679" y="4875964"/>
            <a:chExt cx="425880" cy="26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4154" name="잉크 4153">
                  <a:extLst>
                    <a:ext uri="{FF2B5EF4-FFF2-40B4-BE49-F238E27FC236}">
                      <a16:creationId xmlns:a16="http://schemas.microsoft.com/office/drawing/2014/main" id="{1AC2E478-6DC1-0925-2E27-08E9033F8562}"/>
                    </a:ext>
                  </a:extLst>
                </p14:cNvPr>
                <p14:cNvContentPartPr/>
                <p14:nvPr/>
              </p14:nvContentPartPr>
              <p14:xfrm>
                <a:off x="8148679" y="4875964"/>
                <a:ext cx="132480" cy="155880"/>
              </p14:xfrm>
            </p:contentPart>
          </mc:Choice>
          <mc:Fallback xmlns="">
            <p:pic>
              <p:nvPicPr>
                <p:cNvPr id="4154" name="잉크 4153">
                  <a:extLst>
                    <a:ext uri="{FF2B5EF4-FFF2-40B4-BE49-F238E27FC236}">
                      <a16:creationId xmlns:a16="http://schemas.microsoft.com/office/drawing/2014/main" id="{1AC2E478-6DC1-0925-2E27-08E9033F8562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8140039" y="4867324"/>
                  <a:ext cx="15012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4155" name="잉크 4154">
                  <a:extLst>
                    <a:ext uri="{FF2B5EF4-FFF2-40B4-BE49-F238E27FC236}">
                      <a16:creationId xmlns:a16="http://schemas.microsoft.com/office/drawing/2014/main" id="{12E91280-9FEE-734E-CF33-3F07B8E4BBBD}"/>
                    </a:ext>
                  </a:extLst>
                </p14:cNvPr>
                <p14:cNvContentPartPr/>
                <p14:nvPr/>
              </p14:nvContentPartPr>
              <p14:xfrm>
                <a:off x="8268919" y="4933564"/>
                <a:ext cx="67680" cy="76320"/>
              </p14:xfrm>
            </p:contentPart>
          </mc:Choice>
          <mc:Fallback xmlns="">
            <p:pic>
              <p:nvPicPr>
                <p:cNvPr id="4155" name="잉크 4154">
                  <a:extLst>
                    <a:ext uri="{FF2B5EF4-FFF2-40B4-BE49-F238E27FC236}">
                      <a16:creationId xmlns:a16="http://schemas.microsoft.com/office/drawing/2014/main" id="{12E91280-9FEE-734E-CF33-3F07B8E4BBBD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8260279" y="4924924"/>
                  <a:ext cx="8532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4156" name="잉크 4155">
                  <a:extLst>
                    <a:ext uri="{FF2B5EF4-FFF2-40B4-BE49-F238E27FC236}">
                      <a16:creationId xmlns:a16="http://schemas.microsoft.com/office/drawing/2014/main" id="{39FC4BAE-F94F-FF20-199C-4792900E19AD}"/>
                    </a:ext>
                  </a:extLst>
                </p14:cNvPr>
                <p14:cNvContentPartPr/>
                <p14:nvPr/>
              </p14:nvContentPartPr>
              <p14:xfrm>
                <a:off x="8346319" y="4891084"/>
                <a:ext cx="88200" cy="140760"/>
              </p14:xfrm>
            </p:contentPart>
          </mc:Choice>
          <mc:Fallback xmlns="">
            <p:pic>
              <p:nvPicPr>
                <p:cNvPr id="4156" name="잉크 4155">
                  <a:extLst>
                    <a:ext uri="{FF2B5EF4-FFF2-40B4-BE49-F238E27FC236}">
                      <a16:creationId xmlns:a16="http://schemas.microsoft.com/office/drawing/2014/main" id="{39FC4BAE-F94F-FF20-199C-4792900E19AD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8337679" y="4882444"/>
                  <a:ext cx="10584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4157" name="잉크 4156">
                  <a:extLst>
                    <a:ext uri="{FF2B5EF4-FFF2-40B4-BE49-F238E27FC236}">
                      <a16:creationId xmlns:a16="http://schemas.microsoft.com/office/drawing/2014/main" id="{F83EBD81-16E4-680F-A6A9-B51791B92053}"/>
                    </a:ext>
                  </a:extLst>
                </p14:cNvPr>
                <p14:cNvContentPartPr/>
                <p14:nvPr/>
              </p14:nvContentPartPr>
              <p14:xfrm>
                <a:off x="8360359" y="4971724"/>
                <a:ext cx="89640" cy="75960"/>
              </p14:xfrm>
            </p:contentPart>
          </mc:Choice>
          <mc:Fallback xmlns="">
            <p:pic>
              <p:nvPicPr>
                <p:cNvPr id="4157" name="잉크 4156">
                  <a:extLst>
                    <a:ext uri="{FF2B5EF4-FFF2-40B4-BE49-F238E27FC236}">
                      <a16:creationId xmlns:a16="http://schemas.microsoft.com/office/drawing/2014/main" id="{F83EBD81-16E4-680F-A6A9-B51791B92053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8351359" y="4963084"/>
                  <a:ext cx="10728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4158" name="잉크 4157">
                  <a:extLst>
                    <a:ext uri="{FF2B5EF4-FFF2-40B4-BE49-F238E27FC236}">
                      <a16:creationId xmlns:a16="http://schemas.microsoft.com/office/drawing/2014/main" id="{3E6AD8CF-B18E-D70E-CC86-B02287FA9DE8}"/>
                    </a:ext>
                  </a:extLst>
                </p14:cNvPr>
                <p14:cNvContentPartPr/>
                <p14:nvPr/>
              </p14:nvContentPartPr>
              <p14:xfrm>
                <a:off x="8402119" y="5072524"/>
                <a:ext cx="172440" cy="68040"/>
              </p14:xfrm>
            </p:contentPart>
          </mc:Choice>
          <mc:Fallback xmlns="">
            <p:pic>
              <p:nvPicPr>
                <p:cNvPr id="4158" name="잉크 4157">
                  <a:extLst>
                    <a:ext uri="{FF2B5EF4-FFF2-40B4-BE49-F238E27FC236}">
                      <a16:creationId xmlns:a16="http://schemas.microsoft.com/office/drawing/2014/main" id="{3E6AD8CF-B18E-D70E-CC86-B02287FA9DE8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8393479" y="5063524"/>
                  <a:ext cx="190080" cy="85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77" name="그룹 4176">
            <a:extLst>
              <a:ext uri="{FF2B5EF4-FFF2-40B4-BE49-F238E27FC236}">
                <a16:creationId xmlns:a16="http://schemas.microsoft.com/office/drawing/2014/main" id="{E389943C-CC5E-A85C-2F18-01CE2401C58A}"/>
              </a:ext>
            </a:extLst>
          </p:cNvPr>
          <p:cNvGrpSpPr/>
          <p:nvPr/>
        </p:nvGrpSpPr>
        <p:grpSpPr>
          <a:xfrm>
            <a:off x="7092799" y="5271964"/>
            <a:ext cx="1382040" cy="266760"/>
            <a:chOff x="7092799" y="5271964"/>
            <a:chExt cx="1382040" cy="266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4161" name="잉크 4160">
                  <a:extLst>
                    <a:ext uri="{FF2B5EF4-FFF2-40B4-BE49-F238E27FC236}">
                      <a16:creationId xmlns:a16="http://schemas.microsoft.com/office/drawing/2014/main" id="{7EBE2D33-0FCD-D308-A374-2160B81F750F}"/>
                    </a:ext>
                  </a:extLst>
                </p14:cNvPr>
                <p14:cNvContentPartPr/>
                <p14:nvPr/>
              </p14:nvContentPartPr>
              <p14:xfrm>
                <a:off x="7092799" y="5271964"/>
                <a:ext cx="133560" cy="259200"/>
              </p14:xfrm>
            </p:contentPart>
          </mc:Choice>
          <mc:Fallback xmlns="">
            <p:pic>
              <p:nvPicPr>
                <p:cNvPr id="4161" name="잉크 4160">
                  <a:extLst>
                    <a:ext uri="{FF2B5EF4-FFF2-40B4-BE49-F238E27FC236}">
                      <a16:creationId xmlns:a16="http://schemas.microsoft.com/office/drawing/2014/main" id="{7EBE2D33-0FCD-D308-A374-2160B81F750F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7084159" y="5262964"/>
                  <a:ext cx="15120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4162" name="잉크 4161">
                  <a:extLst>
                    <a:ext uri="{FF2B5EF4-FFF2-40B4-BE49-F238E27FC236}">
                      <a16:creationId xmlns:a16="http://schemas.microsoft.com/office/drawing/2014/main" id="{843BDBCD-9011-E754-F3CF-1150B9A205C8}"/>
                    </a:ext>
                  </a:extLst>
                </p14:cNvPr>
                <p14:cNvContentPartPr/>
                <p14:nvPr/>
              </p14:nvContentPartPr>
              <p14:xfrm>
                <a:off x="7229959" y="5375284"/>
                <a:ext cx="95400" cy="10800"/>
              </p14:xfrm>
            </p:contentPart>
          </mc:Choice>
          <mc:Fallback xmlns="">
            <p:pic>
              <p:nvPicPr>
                <p:cNvPr id="4162" name="잉크 4161">
                  <a:extLst>
                    <a:ext uri="{FF2B5EF4-FFF2-40B4-BE49-F238E27FC236}">
                      <a16:creationId xmlns:a16="http://schemas.microsoft.com/office/drawing/2014/main" id="{843BDBCD-9011-E754-F3CF-1150B9A205C8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7221319" y="5366284"/>
                  <a:ext cx="11304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4163" name="잉크 4162">
                  <a:extLst>
                    <a:ext uri="{FF2B5EF4-FFF2-40B4-BE49-F238E27FC236}">
                      <a16:creationId xmlns:a16="http://schemas.microsoft.com/office/drawing/2014/main" id="{A94F935B-03E6-E657-2D17-03C0C109DDE9}"/>
                    </a:ext>
                  </a:extLst>
                </p14:cNvPr>
                <p14:cNvContentPartPr/>
                <p14:nvPr/>
              </p14:nvContentPartPr>
              <p14:xfrm>
                <a:off x="7255519" y="5374204"/>
                <a:ext cx="116280" cy="126360"/>
              </p14:xfrm>
            </p:contentPart>
          </mc:Choice>
          <mc:Fallback xmlns="">
            <p:pic>
              <p:nvPicPr>
                <p:cNvPr id="4163" name="잉크 4162">
                  <a:extLst>
                    <a:ext uri="{FF2B5EF4-FFF2-40B4-BE49-F238E27FC236}">
                      <a16:creationId xmlns:a16="http://schemas.microsoft.com/office/drawing/2014/main" id="{A94F935B-03E6-E657-2D17-03C0C109DDE9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7246879" y="5365564"/>
                  <a:ext cx="13392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4164" name="잉크 4163">
                  <a:extLst>
                    <a:ext uri="{FF2B5EF4-FFF2-40B4-BE49-F238E27FC236}">
                      <a16:creationId xmlns:a16="http://schemas.microsoft.com/office/drawing/2014/main" id="{4307B382-0745-B781-E544-136CC4CD8B8C}"/>
                    </a:ext>
                  </a:extLst>
                </p14:cNvPr>
                <p14:cNvContentPartPr/>
                <p14:nvPr/>
              </p14:nvContentPartPr>
              <p14:xfrm>
                <a:off x="7361359" y="5381404"/>
                <a:ext cx="71640" cy="109800"/>
              </p14:xfrm>
            </p:contentPart>
          </mc:Choice>
          <mc:Fallback xmlns="">
            <p:pic>
              <p:nvPicPr>
                <p:cNvPr id="4164" name="잉크 4163">
                  <a:extLst>
                    <a:ext uri="{FF2B5EF4-FFF2-40B4-BE49-F238E27FC236}">
                      <a16:creationId xmlns:a16="http://schemas.microsoft.com/office/drawing/2014/main" id="{4307B382-0745-B781-E544-136CC4CD8B8C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7352359" y="5372404"/>
                  <a:ext cx="8928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4165" name="잉크 4164">
                  <a:extLst>
                    <a:ext uri="{FF2B5EF4-FFF2-40B4-BE49-F238E27FC236}">
                      <a16:creationId xmlns:a16="http://schemas.microsoft.com/office/drawing/2014/main" id="{4352BC76-3389-03BA-3B70-3321D02A761D}"/>
                    </a:ext>
                  </a:extLst>
                </p14:cNvPr>
                <p14:cNvContentPartPr/>
                <p14:nvPr/>
              </p14:nvContentPartPr>
              <p14:xfrm>
                <a:off x="7438039" y="5325244"/>
                <a:ext cx="103680" cy="126000"/>
              </p14:xfrm>
            </p:contentPart>
          </mc:Choice>
          <mc:Fallback xmlns="">
            <p:pic>
              <p:nvPicPr>
                <p:cNvPr id="4165" name="잉크 4164">
                  <a:extLst>
                    <a:ext uri="{FF2B5EF4-FFF2-40B4-BE49-F238E27FC236}">
                      <a16:creationId xmlns:a16="http://schemas.microsoft.com/office/drawing/2014/main" id="{4352BC76-3389-03BA-3B70-3321D02A761D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7429399" y="5316244"/>
                  <a:ext cx="12132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4166" name="잉크 4165">
                  <a:extLst>
                    <a:ext uri="{FF2B5EF4-FFF2-40B4-BE49-F238E27FC236}">
                      <a16:creationId xmlns:a16="http://schemas.microsoft.com/office/drawing/2014/main" id="{FD04B82E-2E60-DF8D-7C5C-731C1DFE8878}"/>
                    </a:ext>
                  </a:extLst>
                </p14:cNvPr>
                <p14:cNvContentPartPr/>
                <p14:nvPr/>
              </p14:nvContentPartPr>
              <p14:xfrm>
                <a:off x="7493839" y="5474644"/>
                <a:ext cx="97920" cy="61920"/>
              </p14:xfrm>
            </p:contentPart>
          </mc:Choice>
          <mc:Fallback xmlns="">
            <p:pic>
              <p:nvPicPr>
                <p:cNvPr id="4166" name="잉크 4165">
                  <a:extLst>
                    <a:ext uri="{FF2B5EF4-FFF2-40B4-BE49-F238E27FC236}">
                      <a16:creationId xmlns:a16="http://schemas.microsoft.com/office/drawing/2014/main" id="{FD04B82E-2E60-DF8D-7C5C-731C1DFE8878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7484839" y="5465644"/>
                  <a:ext cx="11556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4167" name="잉크 4166">
                  <a:extLst>
                    <a:ext uri="{FF2B5EF4-FFF2-40B4-BE49-F238E27FC236}">
                      <a16:creationId xmlns:a16="http://schemas.microsoft.com/office/drawing/2014/main" id="{61A894D1-DA35-7AB9-E564-3B0CDCCA5255}"/>
                    </a:ext>
                  </a:extLst>
                </p14:cNvPr>
                <p14:cNvContentPartPr/>
                <p14:nvPr/>
              </p14:nvContentPartPr>
              <p14:xfrm>
                <a:off x="7570519" y="5344324"/>
                <a:ext cx="128520" cy="142920"/>
              </p14:xfrm>
            </p:contentPart>
          </mc:Choice>
          <mc:Fallback xmlns="">
            <p:pic>
              <p:nvPicPr>
                <p:cNvPr id="4167" name="잉크 4166">
                  <a:extLst>
                    <a:ext uri="{FF2B5EF4-FFF2-40B4-BE49-F238E27FC236}">
                      <a16:creationId xmlns:a16="http://schemas.microsoft.com/office/drawing/2014/main" id="{61A894D1-DA35-7AB9-E564-3B0CDCCA5255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7561879" y="5335684"/>
                  <a:ext cx="14616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4168" name="잉크 4167">
                  <a:extLst>
                    <a:ext uri="{FF2B5EF4-FFF2-40B4-BE49-F238E27FC236}">
                      <a16:creationId xmlns:a16="http://schemas.microsoft.com/office/drawing/2014/main" id="{C9EB45B7-2802-9E4C-43F7-B981C911BF70}"/>
                    </a:ext>
                  </a:extLst>
                </p14:cNvPr>
                <p14:cNvContentPartPr/>
                <p14:nvPr/>
              </p14:nvContentPartPr>
              <p14:xfrm>
                <a:off x="7691119" y="5425684"/>
                <a:ext cx="26280" cy="113040"/>
              </p14:xfrm>
            </p:contentPart>
          </mc:Choice>
          <mc:Fallback xmlns="">
            <p:pic>
              <p:nvPicPr>
                <p:cNvPr id="4168" name="잉크 4167">
                  <a:extLst>
                    <a:ext uri="{FF2B5EF4-FFF2-40B4-BE49-F238E27FC236}">
                      <a16:creationId xmlns:a16="http://schemas.microsoft.com/office/drawing/2014/main" id="{C9EB45B7-2802-9E4C-43F7-B981C911BF70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7682119" y="5416684"/>
                  <a:ext cx="4392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4169" name="잉크 4168">
                  <a:extLst>
                    <a:ext uri="{FF2B5EF4-FFF2-40B4-BE49-F238E27FC236}">
                      <a16:creationId xmlns:a16="http://schemas.microsoft.com/office/drawing/2014/main" id="{070FD2FB-F7F0-8632-BB12-D4EAB4843C00}"/>
                    </a:ext>
                  </a:extLst>
                </p14:cNvPr>
                <p14:cNvContentPartPr/>
                <p14:nvPr/>
              </p14:nvContentPartPr>
              <p14:xfrm>
                <a:off x="7771759" y="5353324"/>
                <a:ext cx="149760" cy="132840"/>
              </p14:xfrm>
            </p:contentPart>
          </mc:Choice>
          <mc:Fallback xmlns="">
            <p:pic>
              <p:nvPicPr>
                <p:cNvPr id="4169" name="잉크 4168">
                  <a:extLst>
                    <a:ext uri="{FF2B5EF4-FFF2-40B4-BE49-F238E27FC236}">
                      <a16:creationId xmlns:a16="http://schemas.microsoft.com/office/drawing/2014/main" id="{070FD2FB-F7F0-8632-BB12-D4EAB4843C00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7762759" y="5344684"/>
                  <a:ext cx="16740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4170" name="잉크 4169">
                  <a:extLst>
                    <a:ext uri="{FF2B5EF4-FFF2-40B4-BE49-F238E27FC236}">
                      <a16:creationId xmlns:a16="http://schemas.microsoft.com/office/drawing/2014/main" id="{FD5C9F39-40D7-9B21-2999-118101307279}"/>
                    </a:ext>
                  </a:extLst>
                </p14:cNvPr>
                <p14:cNvContentPartPr/>
                <p14:nvPr/>
              </p14:nvContentPartPr>
              <p14:xfrm>
                <a:off x="7919359" y="5364124"/>
                <a:ext cx="48240" cy="132480"/>
              </p14:xfrm>
            </p:contentPart>
          </mc:Choice>
          <mc:Fallback xmlns="">
            <p:pic>
              <p:nvPicPr>
                <p:cNvPr id="4170" name="잉크 4169">
                  <a:extLst>
                    <a:ext uri="{FF2B5EF4-FFF2-40B4-BE49-F238E27FC236}">
                      <a16:creationId xmlns:a16="http://schemas.microsoft.com/office/drawing/2014/main" id="{FD5C9F39-40D7-9B21-2999-118101307279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7910359" y="5355124"/>
                  <a:ext cx="6588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4171" name="잉크 4170">
                  <a:extLst>
                    <a:ext uri="{FF2B5EF4-FFF2-40B4-BE49-F238E27FC236}">
                      <a16:creationId xmlns:a16="http://schemas.microsoft.com/office/drawing/2014/main" id="{3D943B1B-3A51-897D-8A03-543228D62099}"/>
                    </a:ext>
                  </a:extLst>
                </p14:cNvPr>
                <p14:cNvContentPartPr/>
                <p14:nvPr/>
              </p14:nvContentPartPr>
              <p14:xfrm>
                <a:off x="7998919" y="5351884"/>
                <a:ext cx="70920" cy="120600"/>
              </p14:xfrm>
            </p:contentPart>
          </mc:Choice>
          <mc:Fallback xmlns="">
            <p:pic>
              <p:nvPicPr>
                <p:cNvPr id="4171" name="잉크 4170">
                  <a:extLst>
                    <a:ext uri="{FF2B5EF4-FFF2-40B4-BE49-F238E27FC236}">
                      <a16:creationId xmlns:a16="http://schemas.microsoft.com/office/drawing/2014/main" id="{3D943B1B-3A51-897D-8A03-543228D62099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7990279" y="5342884"/>
                  <a:ext cx="8856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4172" name="잉크 4171">
                  <a:extLst>
                    <a:ext uri="{FF2B5EF4-FFF2-40B4-BE49-F238E27FC236}">
                      <a16:creationId xmlns:a16="http://schemas.microsoft.com/office/drawing/2014/main" id="{58009926-BE78-30AB-32E0-1A8E860A94AA}"/>
                    </a:ext>
                  </a:extLst>
                </p14:cNvPr>
                <p14:cNvContentPartPr/>
                <p14:nvPr/>
              </p14:nvContentPartPr>
              <p14:xfrm>
                <a:off x="8080999" y="5378164"/>
                <a:ext cx="49680" cy="126000"/>
              </p14:xfrm>
            </p:contentPart>
          </mc:Choice>
          <mc:Fallback xmlns="">
            <p:pic>
              <p:nvPicPr>
                <p:cNvPr id="4172" name="잉크 4171">
                  <a:extLst>
                    <a:ext uri="{FF2B5EF4-FFF2-40B4-BE49-F238E27FC236}">
                      <a16:creationId xmlns:a16="http://schemas.microsoft.com/office/drawing/2014/main" id="{58009926-BE78-30AB-32E0-1A8E860A94AA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8072359" y="5369524"/>
                  <a:ext cx="6732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4173" name="잉크 4172">
                  <a:extLst>
                    <a:ext uri="{FF2B5EF4-FFF2-40B4-BE49-F238E27FC236}">
                      <a16:creationId xmlns:a16="http://schemas.microsoft.com/office/drawing/2014/main" id="{BC994E55-8C09-AA9B-0935-2420DDD4987D}"/>
                    </a:ext>
                  </a:extLst>
                </p14:cNvPr>
                <p14:cNvContentPartPr/>
                <p14:nvPr/>
              </p14:nvContentPartPr>
              <p14:xfrm>
                <a:off x="8147239" y="5322724"/>
                <a:ext cx="122760" cy="146520"/>
              </p14:xfrm>
            </p:contentPart>
          </mc:Choice>
          <mc:Fallback xmlns="">
            <p:pic>
              <p:nvPicPr>
                <p:cNvPr id="4173" name="잉크 4172">
                  <a:extLst>
                    <a:ext uri="{FF2B5EF4-FFF2-40B4-BE49-F238E27FC236}">
                      <a16:creationId xmlns:a16="http://schemas.microsoft.com/office/drawing/2014/main" id="{BC994E55-8C09-AA9B-0935-2420DDD4987D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8138239" y="5314084"/>
                  <a:ext cx="14040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4174" name="잉크 4173">
                  <a:extLst>
                    <a:ext uri="{FF2B5EF4-FFF2-40B4-BE49-F238E27FC236}">
                      <a16:creationId xmlns:a16="http://schemas.microsoft.com/office/drawing/2014/main" id="{6F7157C2-B467-4A6B-C119-E0395752F2C8}"/>
                    </a:ext>
                  </a:extLst>
                </p14:cNvPr>
                <p14:cNvContentPartPr/>
                <p14:nvPr/>
              </p14:nvContentPartPr>
              <p14:xfrm>
                <a:off x="8283319" y="5345404"/>
                <a:ext cx="76320" cy="148680"/>
              </p14:xfrm>
            </p:contentPart>
          </mc:Choice>
          <mc:Fallback xmlns="">
            <p:pic>
              <p:nvPicPr>
                <p:cNvPr id="4174" name="잉크 4173">
                  <a:extLst>
                    <a:ext uri="{FF2B5EF4-FFF2-40B4-BE49-F238E27FC236}">
                      <a16:creationId xmlns:a16="http://schemas.microsoft.com/office/drawing/2014/main" id="{6F7157C2-B467-4A6B-C119-E0395752F2C8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8274679" y="5336764"/>
                  <a:ext cx="9396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4175" name="잉크 4174">
                  <a:extLst>
                    <a:ext uri="{FF2B5EF4-FFF2-40B4-BE49-F238E27FC236}">
                      <a16:creationId xmlns:a16="http://schemas.microsoft.com/office/drawing/2014/main" id="{3A354F97-FB53-E320-49BB-294BACAFBFBA}"/>
                    </a:ext>
                  </a:extLst>
                </p14:cNvPr>
                <p14:cNvContentPartPr/>
                <p14:nvPr/>
              </p14:nvContentPartPr>
              <p14:xfrm>
                <a:off x="8450359" y="5468884"/>
                <a:ext cx="7920" cy="2520"/>
              </p14:xfrm>
            </p:contentPart>
          </mc:Choice>
          <mc:Fallback xmlns="">
            <p:pic>
              <p:nvPicPr>
                <p:cNvPr id="4175" name="잉크 4174">
                  <a:extLst>
                    <a:ext uri="{FF2B5EF4-FFF2-40B4-BE49-F238E27FC236}">
                      <a16:creationId xmlns:a16="http://schemas.microsoft.com/office/drawing/2014/main" id="{3A354F97-FB53-E320-49BB-294BACAFBFBA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8441359" y="5459884"/>
                  <a:ext cx="2556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4176" name="잉크 4175">
                  <a:extLst>
                    <a:ext uri="{FF2B5EF4-FFF2-40B4-BE49-F238E27FC236}">
                      <a16:creationId xmlns:a16="http://schemas.microsoft.com/office/drawing/2014/main" id="{2F952CEC-2DDE-F92B-BE83-3725AFB83880}"/>
                    </a:ext>
                  </a:extLst>
                </p14:cNvPr>
                <p14:cNvContentPartPr/>
                <p14:nvPr/>
              </p14:nvContentPartPr>
              <p14:xfrm>
                <a:off x="8429119" y="5289964"/>
                <a:ext cx="45720" cy="248400"/>
              </p14:xfrm>
            </p:contentPart>
          </mc:Choice>
          <mc:Fallback xmlns="">
            <p:pic>
              <p:nvPicPr>
                <p:cNvPr id="4176" name="잉크 4175">
                  <a:extLst>
                    <a:ext uri="{FF2B5EF4-FFF2-40B4-BE49-F238E27FC236}">
                      <a16:creationId xmlns:a16="http://schemas.microsoft.com/office/drawing/2014/main" id="{2F952CEC-2DDE-F92B-BE83-3725AFB83880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8420119" y="5281324"/>
                  <a:ext cx="63360" cy="266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26">
            <p14:nvContentPartPr>
              <p14:cNvPr id="4178" name="잉크 4177">
                <a:extLst>
                  <a:ext uri="{FF2B5EF4-FFF2-40B4-BE49-F238E27FC236}">
                    <a16:creationId xmlns:a16="http://schemas.microsoft.com/office/drawing/2014/main" id="{FB4E7824-C556-9526-DB0D-CE6519C3BE40}"/>
                  </a:ext>
                </a:extLst>
              </p14:cNvPr>
              <p14:cNvContentPartPr/>
              <p14:nvPr/>
            </p14:nvContentPartPr>
            <p14:xfrm>
              <a:off x="2400919" y="4182964"/>
              <a:ext cx="1371960" cy="90720"/>
            </p14:xfrm>
          </p:contentPart>
        </mc:Choice>
        <mc:Fallback xmlns="">
          <p:pic>
            <p:nvPicPr>
              <p:cNvPr id="4178" name="잉크 4177">
                <a:extLst>
                  <a:ext uri="{FF2B5EF4-FFF2-40B4-BE49-F238E27FC236}">
                    <a16:creationId xmlns:a16="http://schemas.microsoft.com/office/drawing/2014/main" id="{FB4E7824-C556-9526-DB0D-CE6519C3BE40}"/>
                  </a:ext>
                </a:extLst>
              </p:cNvPr>
              <p:cNvPicPr/>
              <p:nvPr/>
            </p:nvPicPr>
            <p:blipFill>
              <a:blip r:embed="rId227"/>
              <a:stretch>
                <a:fillRect/>
              </a:stretch>
            </p:blipFill>
            <p:spPr>
              <a:xfrm>
                <a:off x="2392279" y="4173964"/>
                <a:ext cx="1389600" cy="108360"/>
              </a:xfrm>
              <a:prstGeom prst="rect">
                <a:avLst/>
              </a:prstGeom>
            </p:spPr>
          </p:pic>
        </mc:Fallback>
      </mc:AlternateContent>
      <p:grpSp>
        <p:nvGrpSpPr>
          <p:cNvPr id="4198" name="그룹 4197">
            <a:extLst>
              <a:ext uri="{FF2B5EF4-FFF2-40B4-BE49-F238E27FC236}">
                <a16:creationId xmlns:a16="http://schemas.microsoft.com/office/drawing/2014/main" id="{4F85191C-0897-77D7-247C-F45CDE43A4C2}"/>
              </a:ext>
            </a:extLst>
          </p:cNvPr>
          <p:cNvGrpSpPr/>
          <p:nvPr/>
        </p:nvGrpSpPr>
        <p:grpSpPr>
          <a:xfrm>
            <a:off x="556279" y="4621804"/>
            <a:ext cx="1242000" cy="636120"/>
            <a:chOff x="556279" y="4621804"/>
            <a:chExt cx="1242000" cy="636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4179" name="잉크 4178">
                  <a:extLst>
                    <a:ext uri="{FF2B5EF4-FFF2-40B4-BE49-F238E27FC236}">
                      <a16:creationId xmlns:a16="http://schemas.microsoft.com/office/drawing/2014/main" id="{58BC6B1D-A93C-C5AA-F754-4DAC2D375B59}"/>
                    </a:ext>
                  </a:extLst>
                </p14:cNvPr>
                <p14:cNvContentPartPr/>
                <p14:nvPr/>
              </p14:nvContentPartPr>
              <p14:xfrm>
                <a:off x="636919" y="4621804"/>
                <a:ext cx="48960" cy="271440"/>
              </p14:xfrm>
            </p:contentPart>
          </mc:Choice>
          <mc:Fallback xmlns="">
            <p:pic>
              <p:nvPicPr>
                <p:cNvPr id="4179" name="잉크 4178">
                  <a:extLst>
                    <a:ext uri="{FF2B5EF4-FFF2-40B4-BE49-F238E27FC236}">
                      <a16:creationId xmlns:a16="http://schemas.microsoft.com/office/drawing/2014/main" id="{58BC6B1D-A93C-C5AA-F754-4DAC2D375B59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627919" y="4612804"/>
                  <a:ext cx="66600" cy="28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4180" name="잉크 4179">
                  <a:extLst>
                    <a:ext uri="{FF2B5EF4-FFF2-40B4-BE49-F238E27FC236}">
                      <a16:creationId xmlns:a16="http://schemas.microsoft.com/office/drawing/2014/main" id="{0C458A5F-5222-A7D1-9C60-D313B4781F0E}"/>
                    </a:ext>
                  </a:extLst>
                </p14:cNvPr>
                <p14:cNvContentPartPr/>
                <p14:nvPr/>
              </p14:nvContentPartPr>
              <p14:xfrm>
                <a:off x="608479" y="4838164"/>
                <a:ext cx="152640" cy="103320"/>
              </p14:xfrm>
            </p:contentPart>
          </mc:Choice>
          <mc:Fallback xmlns="">
            <p:pic>
              <p:nvPicPr>
                <p:cNvPr id="4180" name="잉크 4179">
                  <a:extLst>
                    <a:ext uri="{FF2B5EF4-FFF2-40B4-BE49-F238E27FC236}">
                      <a16:creationId xmlns:a16="http://schemas.microsoft.com/office/drawing/2014/main" id="{0C458A5F-5222-A7D1-9C60-D313B4781F0E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599479" y="4829164"/>
                  <a:ext cx="17028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4181" name="잉크 4180">
                  <a:extLst>
                    <a:ext uri="{FF2B5EF4-FFF2-40B4-BE49-F238E27FC236}">
                      <a16:creationId xmlns:a16="http://schemas.microsoft.com/office/drawing/2014/main" id="{94C8D938-30EA-BC00-9484-05798ED2C021}"/>
                    </a:ext>
                  </a:extLst>
                </p14:cNvPr>
                <p14:cNvContentPartPr/>
                <p14:nvPr/>
              </p14:nvContentPartPr>
              <p14:xfrm>
                <a:off x="556279" y="5049484"/>
                <a:ext cx="108720" cy="101880"/>
              </p14:xfrm>
            </p:contentPart>
          </mc:Choice>
          <mc:Fallback xmlns="">
            <p:pic>
              <p:nvPicPr>
                <p:cNvPr id="4181" name="잉크 4180">
                  <a:extLst>
                    <a:ext uri="{FF2B5EF4-FFF2-40B4-BE49-F238E27FC236}">
                      <a16:creationId xmlns:a16="http://schemas.microsoft.com/office/drawing/2014/main" id="{94C8D938-30EA-BC00-9484-05798ED2C021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547639" y="5040844"/>
                  <a:ext cx="12636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4182" name="잉크 4181">
                  <a:extLst>
                    <a:ext uri="{FF2B5EF4-FFF2-40B4-BE49-F238E27FC236}">
                      <a16:creationId xmlns:a16="http://schemas.microsoft.com/office/drawing/2014/main" id="{161C96B9-C958-0BEE-D76E-4F360CE6ACF3}"/>
                    </a:ext>
                  </a:extLst>
                </p14:cNvPr>
                <p14:cNvContentPartPr/>
                <p14:nvPr/>
              </p14:nvContentPartPr>
              <p14:xfrm>
                <a:off x="621079" y="5051644"/>
                <a:ext cx="79920" cy="141120"/>
              </p14:xfrm>
            </p:contentPart>
          </mc:Choice>
          <mc:Fallback xmlns="">
            <p:pic>
              <p:nvPicPr>
                <p:cNvPr id="4182" name="잉크 4181">
                  <a:extLst>
                    <a:ext uri="{FF2B5EF4-FFF2-40B4-BE49-F238E27FC236}">
                      <a16:creationId xmlns:a16="http://schemas.microsoft.com/office/drawing/2014/main" id="{161C96B9-C958-0BEE-D76E-4F360CE6ACF3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612079" y="5043004"/>
                  <a:ext cx="9756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4183" name="잉크 4182">
                  <a:extLst>
                    <a:ext uri="{FF2B5EF4-FFF2-40B4-BE49-F238E27FC236}">
                      <a16:creationId xmlns:a16="http://schemas.microsoft.com/office/drawing/2014/main" id="{9BDBE433-5EE0-9590-6FF8-993EA5E4E61B}"/>
                    </a:ext>
                  </a:extLst>
                </p14:cNvPr>
                <p14:cNvContentPartPr/>
                <p14:nvPr/>
              </p14:nvContentPartPr>
              <p14:xfrm>
                <a:off x="690559" y="5071444"/>
                <a:ext cx="81720" cy="131040"/>
              </p14:xfrm>
            </p:contentPart>
          </mc:Choice>
          <mc:Fallback xmlns="">
            <p:pic>
              <p:nvPicPr>
                <p:cNvPr id="4183" name="잉크 4182">
                  <a:extLst>
                    <a:ext uri="{FF2B5EF4-FFF2-40B4-BE49-F238E27FC236}">
                      <a16:creationId xmlns:a16="http://schemas.microsoft.com/office/drawing/2014/main" id="{9BDBE433-5EE0-9590-6FF8-993EA5E4E61B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681919" y="5062804"/>
                  <a:ext cx="9936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4184" name="잉크 4183">
                  <a:extLst>
                    <a:ext uri="{FF2B5EF4-FFF2-40B4-BE49-F238E27FC236}">
                      <a16:creationId xmlns:a16="http://schemas.microsoft.com/office/drawing/2014/main" id="{CFA6C1EA-B1A6-144D-FD35-55D209B916EA}"/>
                    </a:ext>
                  </a:extLst>
                </p14:cNvPr>
                <p14:cNvContentPartPr/>
                <p14:nvPr/>
              </p14:nvContentPartPr>
              <p14:xfrm>
                <a:off x="766519" y="5062804"/>
                <a:ext cx="135000" cy="144000"/>
              </p14:xfrm>
            </p:contentPart>
          </mc:Choice>
          <mc:Fallback xmlns="">
            <p:pic>
              <p:nvPicPr>
                <p:cNvPr id="4184" name="잉크 4183">
                  <a:extLst>
                    <a:ext uri="{FF2B5EF4-FFF2-40B4-BE49-F238E27FC236}">
                      <a16:creationId xmlns:a16="http://schemas.microsoft.com/office/drawing/2014/main" id="{CFA6C1EA-B1A6-144D-FD35-55D209B916EA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757879" y="5053804"/>
                  <a:ext cx="15264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4185" name="잉크 4184">
                  <a:extLst>
                    <a:ext uri="{FF2B5EF4-FFF2-40B4-BE49-F238E27FC236}">
                      <a16:creationId xmlns:a16="http://schemas.microsoft.com/office/drawing/2014/main" id="{4D212FD0-C8E9-6012-E08E-4E3BB48013F5}"/>
                    </a:ext>
                  </a:extLst>
                </p14:cNvPr>
                <p14:cNvContentPartPr/>
                <p14:nvPr/>
              </p14:nvContentPartPr>
              <p14:xfrm>
                <a:off x="909079" y="5022844"/>
                <a:ext cx="142200" cy="141480"/>
              </p14:xfrm>
            </p:contentPart>
          </mc:Choice>
          <mc:Fallback xmlns="">
            <p:pic>
              <p:nvPicPr>
                <p:cNvPr id="4185" name="잉크 4184">
                  <a:extLst>
                    <a:ext uri="{FF2B5EF4-FFF2-40B4-BE49-F238E27FC236}">
                      <a16:creationId xmlns:a16="http://schemas.microsoft.com/office/drawing/2014/main" id="{4D212FD0-C8E9-6012-E08E-4E3BB48013F5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900439" y="5013844"/>
                  <a:ext cx="15984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4186" name="잉크 4185">
                  <a:extLst>
                    <a:ext uri="{FF2B5EF4-FFF2-40B4-BE49-F238E27FC236}">
                      <a16:creationId xmlns:a16="http://schemas.microsoft.com/office/drawing/2014/main" id="{6D424219-A356-DFAC-5D03-54BCB5E17FD8}"/>
                    </a:ext>
                  </a:extLst>
                </p14:cNvPr>
                <p14:cNvContentPartPr/>
                <p14:nvPr/>
              </p14:nvContentPartPr>
              <p14:xfrm>
                <a:off x="956959" y="5200684"/>
                <a:ext cx="146520" cy="30240"/>
              </p14:xfrm>
            </p:contentPart>
          </mc:Choice>
          <mc:Fallback xmlns="">
            <p:pic>
              <p:nvPicPr>
                <p:cNvPr id="4186" name="잉크 4185">
                  <a:extLst>
                    <a:ext uri="{FF2B5EF4-FFF2-40B4-BE49-F238E27FC236}">
                      <a16:creationId xmlns:a16="http://schemas.microsoft.com/office/drawing/2014/main" id="{6D424219-A356-DFAC-5D03-54BCB5E17FD8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948319" y="5192044"/>
                  <a:ext cx="16416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4187" name="잉크 4186">
                  <a:extLst>
                    <a:ext uri="{FF2B5EF4-FFF2-40B4-BE49-F238E27FC236}">
                      <a16:creationId xmlns:a16="http://schemas.microsoft.com/office/drawing/2014/main" id="{EEA83A28-BD6B-AA3D-FEEE-26D599B34E51}"/>
                    </a:ext>
                  </a:extLst>
                </p14:cNvPr>
                <p14:cNvContentPartPr/>
                <p14:nvPr/>
              </p14:nvContentPartPr>
              <p14:xfrm>
                <a:off x="1067839" y="5005924"/>
                <a:ext cx="146880" cy="171720"/>
              </p14:xfrm>
            </p:contentPart>
          </mc:Choice>
          <mc:Fallback xmlns="">
            <p:pic>
              <p:nvPicPr>
                <p:cNvPr id="4187" name="잉크 4186">
                  <a:extLst>
                    <a:ext uri="{FF2B5EF4-FFF2-40B4-BE49-F238E27FC236}">
                      <a16:creationId xmlns:a16="http://schemas.microsoft.com/office/drawing/2014/main" id="{EEA83A28-BD6B-AA3D-FEEE-26D599B34E51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1059199" y="4996924"/>
                  <a:ext cx="16452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4188" name="잉크 4187">
                  <a:extLst>
                    <a:ext uri="{FF2B5EF4-FFF2-40B4-BE49-F238E27FC236}">
                      <a16:creationId xmlns:a16="http://schemas.microsoft.com/office/drawing/2014/main" id="{BA223DA8-E8E3-65FC-B321-75E355E9B556}"/>
                    </a:ext>
                  </a:extLst>
                </p14:cNvPr>
                <p14:cNvContentPartPr/>
                <p14:nvPr/>
              </p14:nvContentPartPr>
              <p14:xfrm>
                <a:off x="1229839" y="5045164"/>
                <a:ext cx="22320" cy="181800"/>
              </p14:xfrm>
            </p:contentPart>
          </mc:Choice>
          <mc:Fallback xmlns="">
            <p:pic>
              <p:nvPicPr>
                <p:cNvPr id="4188" name="잉크 4187">
                  <a:extLst>
                    <a:ext uri="{FF2B5EF4-FFF2-40B4-BE49-F238E27FC236}">
                      <a16:creationId xmlns:a16="http://schemas.microsoft.com/office/drawing/2014/main" id="{BA223DA8-E8E3-65FC-B321-75E355E9B556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1220839" y="5036164"/>
                  <a:ext cx="3996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4189" name="잉크 4188">
                  <a:extLst>
                    <a:ext uri="{FF2B5EF4-FFF2-40B4-BE49-F238E27FC236}">
                      <a16:creationId xmlns:a16="http://schemas.microsoft.com/office/drawing/2014/main" id="{77743021-DF3C-0315-60B6-78797D500D57}"/>
                    </a:ext>
                  </a:extLst>
                </p14:cNvPr>
                <p14:cNvContentPartPr/>
                <p14:nvPr/>
              </p14:nvContentPartPr>
              <p14:xfrm>
                <a:off x="1424239" y="4986124"/>
                <a:ext cx="108000" cy="117720"/>
              </p14:xfrm>
            </p:contentPart>
          </mc:Choice>
          <mc:Fallback xmlns="">
            <p:pic>
              <p:nvPicPr>
                <p:cNvPr id="4189" name="잉크 4188">
                  <a:extLst>
                    <a:ext uri="{FF2B5EF4-FFF2-40B4-BE49-F238E27FC236}">
                      <a16:creationId xmlns:a16="http://schemas.microsoft.com/office/drawing/2014/main" id="{77743021-DF3C-0315-60B6-78797D500D57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1415599" y="4977124"/>
                  <a:ext cx="12564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4190" name="잉크 4189">
                  <a:extLst>
                    <a:ext uri="{FF2B5EF4-FFF2-40B4-BE49-F238E27FC236}">
                      <a16:creationId xmlns:a16="http://schemas.microsoft.com/office/drawing/2014/main" id="{48535E13-127E-DB8A-86B3-7A69375D0B38}"/>
                    </a:ext>
                  </a:extLst>
                </p14:cNvPr>
                <p14:cNvContentPartPr/>
                <p14:nvPr/>
              </p14:nvContentPartPr>
              <p14:xfrm>
                <a:off x="1451599" y="5101324"/>
                <a:ext cx="140040" cy="68760"/>
              </p14:xfrm>
            </p:contentPart>
          </mc:Choice>
          <mc:Fallback xmlns="">
            <p:pic>
              <p:nvPicPr>
                <p:cNvPr id="4190" name="잉크 4189">
                  <a:extLst>
                    <a:ext uri="{FF2B5EF4-FFF2-40B4-BE49-F238E27FC236}">
                      <a16:creationId xmlns:a16="http://schemas.microsoft.com/office/drawing/2014/main" id="{48535E13-127E-DB8A-86B3-7A69375D0B38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1442599" y="5092324"/>
                  <a:ext cx="15768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4191" name="잉크 4190">
                  <a:extLst>
                    <a:ext uri="{FF2B5EF4-FFF2-40B4-BE49-F238E27FC236}">
                      <a16:creationId xmlns:a16="http://schemas.microsoft.com/office/drawing/2014/main" id="{60368398-5D81-3F81-E605-30E042315B92}"/>
                    </a:ext>
                  </a:extLst>
                </p14:cNvPr>
                <p14:cNvContentPartPr/>
                <p14:nvPr/>
              </p14:nvContentPartPr>
              <p14:xfrm>
                <a:off x="1503079" y="5200684"/>
                <a:ext cx="90720" cy="57240"/>
              </p14:xfrm>
            </p:contentPart>
          </mc:Choice>
          <mc:Fallback xmlns="">
            <p:pic>
              <p:nvPicPr>
                <p:cNvPr id="4191" name="잉크 4190">
                  <a:extLst>
                    <a:ext uri="{FF2B5EF4-FFF2-40B4-BE49-F238E27FC236}">
                      <a16:creationId xmlns:a16="http://schemas.microsoft.com/office/drawing/2014/main" id="{60368398-5D81-3F81-E605-30E042315B92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1494439" y="5191684"/>
                  <a:ext cx="10836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4192" name="잉크 4191">
                  <a:extLst>
                    <a:ext uri="{FF2B5EF4-FFF2-40B4-BE49-F238E27FC236}">
                      <a16:creationId xmlns:a16="http://schemas.microsoft.com/office/drawing/2014/main" id="{F9904948-A620-4509-57E0-C893B76C662A}"/>
                    </a:ext>
                  </a:extLst>
                </p14:cNvPr>
                <p14:cNvContentPartPr/>
                <p14:nvPr/>
              </p14:nvContentPartPr>
              <p14:xfrm>
                <a:off x="1609639" y="5040484"/>
                <a:ext cx="117720" cy="131040"/>
              </p14:xfrm>
            </p:contentPart>
          </mc:Choice>
          <mc:Fallback xmlns="">
            <p:pic>
              <p:nvPicPr>
                <p:cNvPr id="4192" name="잉크 4191">
                  <a:extLst>
                    <a:ext uri="{FF2B5EF4-FFF2-40B4-BE49-F238E27FC236}">
                      <a16:creationId xmlns:a16="http://schemas.microsoft.com/office/drawing/2014/main" id="{F9904948-A620-4509-57E0-C893B76C662A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1600999" y="5031844"/>
                  <a:ext cx="13536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4193" name="잉크 4192">
                  <a:extLst>
                    <a:ext uri="{FF2B5EF4-FFF2-40B4-BE49-F238E27FC236}">
                      <a16:creationId xmlns:a16="http://schemas.microsoft.com/office/drawing/2014/main" id="{07DF0268-50A2-A414-36E9-E1B9088AC264}"/>
                    </a:ext>
                  </a:extLst>
                </p14:cNvPr>
                <p14:cNvContentPartPr/>
                <p14:nvPr/>
              </p14:nvContentPartPr>
              <p14:xfrm>
                <a:off x="1670119" y="5055244"/>
                <a:ext cx="81720" cy="143280"/>
              </p14:xfrm>
            </p:contentPart>
          </mc:Choice>
          <mc:Fallback xmlns="">
            <p:pic>
              <p:nvPicPr>
                <p:cNvPr id="4193" name="잉크 4192">
                  <a:extLst>
                    <a:ext uri="{FF2B5EF4-FFF2-40B4-BE49-F238E27FC236}">
                      <a16:creationId xmlns:a16="http://schemas.microsoft.com/office/drawing/2014/main" id="{07DF0268-50A2-A414-36E9-E1B9088AC264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1661119" y="5046604"/>
                  <a:ext cx="9936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4194" name="잉크 4193">
                  <a:extLst>
                    <a:ext uri="{FF2B5EF4-FFF2-40B4-BE49-F238E27FC236}">
                      <a16:creationId xmlns:a16="http://schemas.microsoft.com/office/drawing/2014/main" id="{5FB4F27F-7107-A11E-2C5A-B7F0E1DBDC35}"/>
                    </a:ext>
                  </a:extLst>
                </p14:cNvPr>
                <p14:cNvContentPartPr/>
                <p14:nvPr/>
              </p14:nvContentPartPr>
              <p14:xfrm>
                <a:off x="1788919" y="5045524"/>
                <a:ext cx="9360" cy="169920"/>
              </p14:xfrm>
            </p:contentPart>
          </mc:Choice>
          <mc:Fallback xmlns="">
            <p:pic>
              <p:nvPicPr>
                <p:cNvPr id="4194" name="잉크 4193">
                  <a:extLst>
                    <a:ext uri="{FF2B5EF4-FFF2-40B4-BE49-F238E27FC236}">
                      <a16:creationId xmlns:a16="http://schemas.microsoft.com/office/drawing/2014/main" id="{5FB4F27F-7107-A11E-2C5A-B7F0E1DBDC35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1780279" y="5036524"/>
                  <a:ext cx="27000" cy="187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60">
            <p14:nvContentPartPr>
              <p14:cNvPr id="4195" name="잉크 4194">
                <a:extLst>
                  <a:ext uri="{FF2B5EF4-FFF2-40B4-BE49-F238E27FC236}">
                    <a16:creationId xmlns:a16="http://schemas.microsoft.com/office/drawing/2014/main" id="{CD2757FA-DCAB-55A9-E51A-F596C06AF6E7}"/>
                  </a:ext>
                </a:extLst>
              </p14:cNvPr>
              <p14:cNvContentPartPr/>
              <p14:nvPr/>
            </p14:nvContentPartPr>
            <p14:xfrm>
              <a:off x="122119" y="4444324"/>
              <a:ext cx="232560" cy="184680"/>
            </p14:xfrm>
          </p:contentPart>
        </mc:Choice>
        <mc:Fallback xmlns="">
          <p:pic>
            <p:nvPicPr>
              <p:cNvPr id="4195" name="잉크 4194">
                <a:extLst>
                  <a:ext uri="{FF2B5EF4-FFF2-40B4-BE49-F238E27FC236}">
                    <a16:creationId xmlns:a16="http://schemas.microsoft.com/office/drawing/2014/main" id="{CD2757FA-DCAB-55A9-E51A-F596C06AF6E7}"/>
                  </a:ext>
                </a:extLst>
              </p:cNvPr>
              <p:cNvPicPr/>
              <p:nvPr/>
            </p:nvPicPr>
            <p:blipFill>
              <a:blip r:embed="rId261"/>
              <a:stretch>
                <a:fillRect/>
              </a:stretch>
            </p:blipFill>
            <p:spPr>
              <a:xfrm>
                <a:off x="113479" y="4435684"/>
                <a:ext cx="250200" cy="20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2">
            <p14:nvContentPartPr>
              <p14:cNvPr id="4196" name="잉크 4195">
                <a:extLst>
                  <a:ext uri="{FF2B5EF4-FFF2-40B4-BE49-F238E27FC236}">
                    <a16:creationId xmlns:a16="http://schemas.microsoft.com/office/drawing/2014/main" id="{314BDF84-AE6E-66AF-3B01-4BA4711DB02B}"/>
                  </a:ext>
                </a:extLst>
              </p14:cNvPr>
              <p14:cNvContentPartPr/>
              <p14:nvPr/>
            </p14:nvContentPartPr>
            <p14:xfrm>
              <a:off x="131479" y="3616684"/>
              <a:ext cx="210600" cy="224280"/>
            </p14:xfrm>
          </p:contentPart>
        </mc:Choice>
        <mc:Fallback xmlns="">
          <p:pic>
            <p:nvPicPr>
              <p:cNvPr id="4196" name="잉크 4195">
                <a:extLst>
                  <a:ext uri="{FF2B5EF4-FFF2-40B4-BE49-F238E27FC236}">
                    <a16:creationId xmlns:a16="http://schemas.microsoft.com/office/drawing/2014/main" id="{314BDF84-AE6E-66AF-3B01-4BA4711DB02B}"/>
                  </a:ext>
                </a:extLst>
              </p:cNvPr>
              <p:cNvPicPr/>
              <p:nvPr/>
            </p:nvPicPr>
            <p:blipFill>
              <a:blip r:embed="rId263"/>
              <a:stretch>
                <a:fillRect/>
              </a:stretch>
            </p:blipFill>
            <p:spPr>
              <a:xfrm>
                <a:off x="122479" y="3608044"/>
                <a:ext cx="228240" cy="24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4">
            <p14:nvContentPartPr>
              <p14:cNvPr id="4197" name="잉크 4196">
                <a:extLst>
                  <a:ext uri="{FF2B5EF4-FFF2-40B4-BE49-F238E27FC236}">
                    <a16:creationId xmlns:a16="http://schemas.microsoft.com/office/drawing/2014/main" id="{48EA33CD-135C-9279-F299-294F2A60F2ED}"/>
                  </a:ext>
                </a:extLst>
              </p14:cNvPr>
              <p14:cNvContentPartPr/>
              <p14:nvPr/>
            </p14:nvContentPartPr>
            <p14:xfrm>
              <a:off x="130759" y="2512564"/>
              <a:ext cx="204840" cy="239400"/>
            </p14:xfrm>
          </p:contentPart>
        </mc:Choice>
        <mc:Fallback xmlns="">
          <p:pic>
            <p:nvPicPr>
              <p:cNvPr id="4197" name="잉크 4196">
                <a:extLst>
                  <a:ext uri="{FF2B5EF4-FFF2-40B4-BE49-F238E27FC236}">
                    <a16:creationId xmlns:a16="http://schemas.microsoft.com/office/drawing/2014/main" id="{48EA33CD-135C-9279-F299-294F2A60F2ED}"/>
                  </a:ext>
                </a:extLst>
              </p:cNvPr>
              <p:cNvPicPr/>
              <p:nvPr/>
            </p:nvPicPr>
            <p:blipFill>
              <a:blip r:embed="rId265"/>
              <a:stretch>
                <a:fillRect/>
              </a:stretch>
            </p:blipFill>
            <p:spPr>
              <a:xfrm>
                <a:off x="121759" y="2503564"/>
                <a:ext cx="222480" cy="2570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날짜 개체 틀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0949BD5C-A482-4BC6-ACEA-712A05C76C57}" type="datetime1">
              <a:rPr lang="ko-KR" altLang="en-US" smtClean="0"/>
              <a:pPr/>
              <a:t>2022-05-30</a:t>
            </a:fld>
            <a:endParaRPr lang="en-US" altLang="ko-KR"/>
          </a:p>
        </p:txBody>
      </p:sp>
      <p:sp>
        <p:nvSpPr>
          <p:cNvPr id="22531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프로그래밍</a:t>
            </a:r>
            <a:endParaRPr lang="en-US" altLang="ko-KR"/>
          </a:p>
        </p:txBody>
      </p:sp>
      <p:sp>
        <p:nvSpPr>
          <p:cNvPr id="22532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DDC50-1A20-4F0A-9709-51CD17030E93}" type="slidenum">
              <a:rPr lang="ko-KR" altLang="en-US" smtClean="0"/>
              <a:pPr/>
              <a:t>20</a:t>
            </a:fld>
            <a:endParaRPr lang="en-US" altLang="ko-KR"/>
          </a:p>
        </p:txBody>
      </p:sp>
      <p:sp>
        <p:nvSpPr>
          <p:cNvPr id="22533" name="Rectangle 4"/>
          <p:cNvSpPr>
            <a:spLocks noChangeArrowheads="1"/>
          </p:cNvSpPr>
          <p:nvPr/>
        </p:nvSpPr>
        <p:spPr bwMode="auto">
          <a:xfrm>
            <a:off x="395288" y="620713"/>
            <a:ext cx="8053387" cy="3759200"/>
          </a:xfrm>
          <a:prstGeom prst="rect">
            <a:avLst/>
          </a:prstGeom>
          <a:noFill/>
          <a:ln w="1587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21     printf("PIPE size : %d bytes\n", </a:t>
            </a:r>
            <a:r>
              <a:rPr lang="en-US" altLang="ko-KR" sz="1600" b="1">
                <a:latin typeface="굴림체" pitchFamily="49" charset="-127"/>
                <a:ea typeface="굴림체" pitchFamily="49" charset="-127"/>
              </a:rPr>
              <a:t>fpathconf(filedes[1], _PC_PIPE_BUF)</a:t>
            </a: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); </a:t>
            </a:r>
          </a:p>
          <a:p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22     nc = 0; </a:t>
            </a:r>
          </a:p>
          <a:p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23     sigaction(SIGALRM, &amp;act, NULL); </a:t>
            </a:r>
          </a:p>
          <a:p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24     alarm(1); </a:t>
            </a:r>
          </a:p>
          <a:p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25     while(1) { </a:t>
            </a:r>
          </a:p>
          <a:p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26         write(filedes[1], &amp;msg, 1); </a:t>
            </a:r>
          </a:p>
          <a:p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27         nc++; </a:t>
            </a:r>
          </a:p>
          <a:p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28     } </a:t>
            </a:r>
          </a:p>
          <a:p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29 }</a:t>
            </a:r>
          </a:p>
          <a:p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30 </a:t>
            </a:r>
          </a:p>
          <a:p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31 void alarm_action(int signo) </a:t>
            </a:r>
          </a:p>
          <a:p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32 { </a:t>
            </a:r>
          </a:p>
          <a:p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33     printf("\n\nblocked after %d characters\n", nc); </a:t>
            </a:r>
          </a:p>
          <a:p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34     exit(1); </a:t>
            </a:r>
          </a:p>
          <a:p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35 } </a:t>
            </a:r>
            <a:endParaRPr lang="en-US" altLang="ko-KR"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22534" name="Rectangle 5"/>
          <p:cNvSpPr>
            <a:spLocks noChangeArrowheads="1"/>
          </p:cNvSpPr>
          <p:nvPr/>
        </p:nvSpPr>
        <p:spPr bwMode="auto">
          <a:xfrm>
            <a:off x="611188" y="5157788"/>
            <a:ext cx="5329237" cy="1085850"/>
          </a:xfrm>
          <a:prstGeom prst="rect">
            <a:avLst/>
          </a:prstGeom>
          <a:noFill/>
          <a:ln w="158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$ ex11-09 </a:t>
            </a:r>
          </a:p>
          <a:p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PIPE size : 4096 bytes </a:t>
            </a:r>
          </a:p>
          <a:p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blocked after 4096 characters </a:t>
            </a:r>
          </a:p>
          <a:p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$ </a:t>
            </a:r>
            <a:endParaRPr lang="en-US" altLang="ko-KR">
              <a:latin typeface="굴림체" pitchFamily="49" charset="-127"/>
              <a:ea typeface="굴림체" pitchFamily="49" charset="-127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잉크 1">
                <a:extLst>
                  <a:ext uri="{FF2B5EF4-FFF2-40B4-BE49-F238E27FC236}">
                    <a16:creationId xmlns:a16="http://schemas.microsoft.com/office/drawing/2014/main" id="{52484F0A-676B-FF24-1BEA-5667620833E7}"/>
                  </a:ext>
                </a:extLst>
              </p14:cNvPr>
              <p14:cNvContentPartPr/>
              <p14:nvPr/>
            </p14:nvContentPartPr>
            <p14:xfrm>
              <a:off x="5549700" y="3502854"/>
              <a:ext cx="424800" cy="459720"/>
            </p14:xfrm>
          </p:contentPart>
        </mc:Choice>
        <mc:Fallback>
          <p:pic>
            <p:nvPicPr>
              <p:cNvPr id="2" name="잉크 1">
                <a:extLst>
                  <a:ext uri="{FF2B5EF4-FFF2-40B4-BE49-F238E27FC236}">
                    <a16:creationId xmlns:a16="http://schemas.microsoft.com/office/drawing/2014/main" id="{52484F0A-676B-FF24-1BEA-5667620833E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540700" y="3494214"/>
                <a:ext cx="442440" cy="477360"/>
              </a:xfrm>
              <a:prstGeom prst="rect">
                <a:avLst/>
              </a:prstGeom>
            </p:spPr>
          </p:pic>
        </mc:Fallback>
      </mc:AlternateContent>
      <p:grpSp>
        <p:nvGrpSpPr>
          <p:cNvPr id="22529" name="그룹 22528">
            <a:extLst>
              <a:ext uri="{FF2B5EF4-FFF2-40B4-BE49-F238E27FC236}">
                <a16:creationId xmlns:a16="http://schemas.microsoft.com/office/drawing/2014/main" id="{B7E72550-7BF8-93B2-464C-39D14C8FC2F3}"/>
              </a:ext>
            </a:extLst>
          </p:cNvPr>
          <p:cNvGrpSpPr/>
          <p:nvPr/>
        </p:nvGrpSpPr>
        <p:grpSpPr>
          <a:xfrm>
            <a:off x="1993980" y="934614"/>
            <a:ext cx="473760" cy="158040"/>
            <a:chOff x="1993980" y="934614"/>
            <a:chExt cx="473760" cy="158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59" name="잉크 58">
                  <a:extLst>
                    <a:ext uri="{FF2B5EF4-FFF2-40B4-BE49-F238E27FC236}">
                      <a16:creationId xmlns:a16="http://schemas.microsoft.com/office/drawing/2014/main" id="{50887F50-88DC-46B6-8A53-A772731EDCE4}"/>
                    </a:ext>
                  </a:extLst>
                </p14:cNvPr>
                <p14:cNvContentPartPr/>
                <p14:nvPr/>
              </p14:nvContentPartPr>
              <p14:xfrm>
                <a:off x="1993980" y="956574"/>
                <a:ext cx="82800" cy="22320"/>
              </p14:xfrm>
            </p:contentPart>
          </mc:Choice>
          <mc:Fallback>
            <p:pic>
              <p:nvPicPr>
                <p:cNvPr id="59" name="잉크 58">
                  <a:extLst>
                    <a:ext uri="{FF2B5EF4-FFF2-40B4-BE49-F238E27FC236}">
                      <a16:creationId xmlns:a16="http://schemas.microsoft.com/office/drawing/2014/main" id="{50887F50-88DC-46B6-8A53-A772731EDCE4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985340" y="947934"/>
                  <a:ext cx="10044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60" name="잉크 59">
                  <a:extLst>
                    <a:ext uri="{FF2B5EF4-FFF2-40B4-BE49-F238E27FC236}">
                      <a16:creationId xmlns:a16="http://schemas.microsoft.com/office/drawing/2014/main" id="{EF54B7D2-D683-C6FB-2D0F-D4B18E226D70}"/>
                    </a:ext>
                  </a:extLst>
                </p14:cNvPr>
                <p14:cNvContentPartPr/>
                <p14:nvPr/>
              </p14:nvContentPartPr>
              <p14:xfrm>
                <a:off x="2016300" y="1004814"/>
                <a:ext cx="180360" cy="87840"/>
              </p14:xfrm>
            </p:contentPart>
          </mc:Choice>
          <mc:Fallback>
            <p:pic>
              <p:nvPicPr>
                <p:cNvPr id="60" name="잉크 59">
                  <a:extLst>
                    <a:ext uri="{FF2B5EF4-FFF2-40B4-BE49-F238E27FC236}">
                      <a16:creationId xmlns:a16="http://schemas.microsoft.com/office/drawing/2014/main" id="{EF54B7D2-D683-C6FB-2D0F-D4B18E226D70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007660" y="996174"/>
                  <a:ext cx="19800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61" name="잉크 60">
                  <a:extLst>
                    <a:ext uri="{FF2B5EF4-FFF2-40B4-BE49-F238E27FC236}">
                      <a16:creationId xmlns:a16="http://schemas.microsoft.com/office/drawing/2014/main" id="{2BE7020A-710E-B739-2532-CC3B2BBC69E3}"/>
                    </a:ext>
                  </a:extLst>
                </p14:cNvPr>
                <p14:cNvContentPartPr/>
                <p14:nvPr/>
              </p14:nvContentPartPr>
              <p14:xfrm>
                <a:off x="2154180" y="959814"/>
                <a:ext cx="64800" cy="97200"/>
              </p14:xfrm>
            </p:contentPart>
          </mc:Choice>
          <mc:Fallback>
            <p:pic>
              <p:nvPicPr>
                <p:cNvPr id="61" name="잉크 60">
                  <a:extLst>
                    <a:ext uri="{FF2B5EF4-FFF2-40B4-BE49-F238E27FC236}">
                      <a16:creationId xmlns:a16="http://schemas.microsoft.com/office/drawing/2014/main" id="{2BE7020A-710E-B739-2532-CC3B2BBC69E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145180" y="950814"/>
                  <a:ext cx="8244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2" name="잉크 61">
                  <a:extLst>
                    <a:ext uri="{FF2B5EF4-FFF2-40B4-BE49-F238E27FC236}">
                      <a16:creationId xmlns:a16="http://schemas.microsoft.com/office/drawing/2014/main" id="{62782000-FAF4-EEEE-E408-2E2C56A8D2DE}"/>
                    </a:ext>
                  </a:extLst>
                </p14:cNvPr>
                <p14:cNvContentPartPr/>
                <p14:nvPr/>
              </p14:nvContentPartPr>
              <p14:xfrm>
                <a:off x="2234100" y="934614"/>
                <a:ext cx="85680" cy="149760"/>
              </p14:xfrm>
            </p:contentPart>
          </mc:Choice>
          <mc:Fallback>
            <p:pic>
              <p:nvPicPr>
                <p:cNvPr id="62" name="잉크 61">
                  <a:extLst>
                    <a:ext uri="{FF2B5EF4-FFF2-40B4-BE49-F238E27FC236}">
                      <a16:creationId xmlns:a16="http://schemas.microsoft.com/office/drawing/2014/main" id="{62782000-FAF4-EEEE-E408-2E2C56A8D2DE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225100" y="925974"/>
                  <a:ext cx="10332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63" name="잉크 62">
                  <a:extLst>
                    <a:ext uri="{FF2B5EF4-FFF2-40B4-BE49-F238E27FC236}">
                      <a16:creationId xmlns:a16="http://schemas.microsoft.com/office/drawing/2014/main" id="{E0A0C931-88EB-0CD0-3B08-B0913BB7100D}"/>
                    </a:ext>
                  </a:extLst>
                </p14:cNvPr>
                <p14:cNvContentPartPr/>
                <p14:nvPr/>
              </p14:nvContentPartPr>
              <p14:xfrm>
                <a:off x="2258220" y="978534"/>
                <a:ext cx="135360" cy="100440"/>
              </p14:xfrm>
            </p:contentPart>
          </mc:Choice>
          <mc:Fallback>
            <p:pic>
              <p:nvPicPr>
                <p:cNvPr id="63" name="잉크 62">
                  <a:extLst>
                    <a:ext uri="{FF2B5EF4-FFF2-40B4-BE49-F238E27FC236}">
                      <a16:creationId xmlns:a16="http://schemas.microsoft.com/office/drawing/2014/main" id="{E0A0C931-88EB-0CD0-3B08-B0913BB7100D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249220" y="969894"/>
                  <a:ext cx="15300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22528" name="잉크 22527">
                  <a:extLst>
                    <a:ext uri="{FF2B5EF4-FFF2-40B4-BE49-F238E27FC236}">
                      <a16:creationId xmlns:a16="http://schemas.microsoft.com/office/drawing/2014/main" id="{8AC57276-FE1D-B7A5-54FC-B95589D58F06}"/>
                    </a:ext>
                  </a:extLst>
                </p14:cNvPr>
                <p14:cNvContentPartPr/>
                <p14:nvPr/>
              </p14:nvContentPartPr>
              <p14:xfrm>
                <a:off x="2400780" y="987174"/>
                <a:ext cx="66960" cy="90720"/>
              </p14:xfrm>
            </p:contentPart>
          </mc:Choice>
          <mc:Fallback>
            <p:pic>
              <p:nvPicPr>
                <p:cNvPr id="22528" name="잉크 22527">
                  <a:extLst>
                    <a:ext uri="{FF2B5EF4-FFF2-40B4-BE49-F238E27FC236}">
                      <a16:creationId xmlns:a16="http://schemas.microsoft.com/office/drawing/2014/main" id="{8AC57276-FE1D-B7A5-54FC-B95589D58F06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392140" y="978534"/>
                  <a:ext cx="84600" cy="108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3" name="잉크 2">
                <a:extLst>
                  <a:ext uri="{FF2B5EF4-FFF2-40B4-BE49-F238E27FC236}">
                    <a16:creationId xmlns:a16="http://schemas.microsoft.com/office/drawing/2014/main" id="{DA34EFAF-55FF-4ED5-63A7-7D28AAE3C3B4}"/>
                  </a:ext>
                </a:extLst>
              </p14:cNvPr>
              <p14:cNvContentPartPr/>
              <p14:nvPr/>
            </p14:nvContentPartPr>
            <p14:xfrm>
              <a:off x="5809620" y="961254"/>
              <a:ext cx="64080" cy="93240"/>
            </p14:xfrm>
          </p:contentPart>
        </mc:Choice>
        <mc:Fallback>
          <p:pic>
            <p:nvPicPr>
              <p:cNvPr id="3" name="잉크 2">
                <a:extLst>
                  <a:ext uri="{FF2B5EF4-FFF2-40B4-BE49-F238E27FC236}">
                    <a16:creationId xmlns:a16="http://schemas.microsoft.com/office/drawing/2014/main" id="{DA34EFAF-55FF-4ED5-63A7-7D28AAE3C3B4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800620" y="952254"/>
                <a:ext cx="81720" cy="11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F88E97A5-C3B3-6CB3-AFA0-2C7ED6EB3ACE}"/>
                  </a:ext>
                </a:extLst>
              </p14:cNvPr>
              <p14:cNvContentPartPr/>
              <p14:nvPr/>
            </p14:nvContentPartPr>
            <p14:xfrm>
              <a:off x="5869020" y="977454"/>
              <a:ext cx="71280" cy="63720"/>
            </p14:xfrm>
          </p:contentPart>
        </mc:Choice>
        <mc:Fallback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F88E97A5-C3B3-6CB3-AFA0-2C7ED6EB3ACE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860020" y="968814"/>
                <a:ext cx="88920" cy="8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4A2C348F-14F1-F4C1-5B39-70550C2EE4B2}"/>
                  </a:ext>
                </a:extLst>
              </p14:cNvPr>
              <p14:cNvContentPartPr/>
              <p14:nvPr/>
            </p14:nvContentPartPr>
            <p14:xfrm>
              <a:off x="5846700" y="1064574"/>
              <a:ext cx="87120" cy="21960"/>
            </p14:xfrm>
          </p:contentPart>
        </mc:Choice>
        <mc:Fallback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4A2C348F-14F1-F4C1-5B39-70550C2EE4B2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838060" y="1055574"/>
                <a:ext cx="104760" cy="3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46480DBB-1D8E-F143-3BD2-FFB5CDBD3D07}"/>
                  </a:ext>
                </a:extLst>
              </p14:cNvPr>
              <p14:cNvContentPartPr/>
              <p14:nvPr/>
            </p14:nvContentPartPr>
            <p14:xfrm>
              <a:off x="5929860" y="1000854"/>
              <a:ext cx="129960" cy="135360"/>
            </p14:xfrm>
          </p:contentPart>
        </mc:Choice>
        <mc:Fallback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46480DBB-1D8E-F143-3BD2-FFB5CDBD3D07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921220" y="991854"/>
                <a:ext cx="147600" cy="15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B25D54F3-1735-FCAA-7825-5DEB6F16D222}"/>
                  </a:ext>
                </a:extLst>
              </p14:cNvPr>
              <p14:cNvContentPartPr/>
              <p14:nvPr/>
            </p14:nvContentPartPr>
            <p14:xfrm>
              <a:off x="6124620" y="977454"/>
              <a:ext cx="65160" cy="145440"/>
            </p14:xfrm>
          </p:contentPart>
        </mc:Choice>
        <mc:Fallback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B25D54F3-1735-FCAA-7825-5DEB6F16D222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6115980" y="968454"/>
                <a:ext cx="8280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8" name="잉크 7">
                <a:extLst>
                  <a:ext uri="{FF2B5EF4-FFF2-40B4-BE49-F238E27FC236}">
                    <a16:creationId xmlns:a16="http://schemas.microsoft.com/office/drawing/2014/main" id="{0E1284D3-AD14-1847-FC7F-207759388E6E}"/>
                  </a:ext>
                </a:extLst>
              </p14:cNvPr>
              <p14:cNvContentPartPr/>
              <p14:nvPr/>
            </p14:nvContentPartPr>
            <p14:xfrm>
              <a:off x="6100860" y="1077894"/>
              <a:ext cx="89640" cy="14040"/>
            </p14:xfrm>
          </p:contentPart>
        </mc:Choice>
        <mc:Fallback>
          <p:pic>
            <p:nvPicPr>
              <p:cNvPr id="8" name="잉크 7">
                <a:extLst>
                  <a:ext uri="{FF2B5EF4-FFF2-40B4-BE49-F238E27FC236}">
                    <a16:creationId xmlns:a16="http://schemas.microsoft.com/office/drawing/2014/main" id="{0E1284D3-AD14-1847-FC7F-207759388E6E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092220" y="1068894"/>
                <a:ext cx="107280" cy="3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9" name="잉크 8">
                <a:extLst>
                  <a:ext uri="{FF2B5EF4-FFF2-40B4-BE49-F238E27FC236}">
                    <a16:creationId xmlns:a16="http://schemas.microsoft.com/office/drawing/2014/main" id="{DC6477D5-8558-6ACF-30BA-AAE01AB09F15}"/>
                  </a:ext>
                </a:extLst>
              </p14:cNvPr>
              <p14:cNvContentPartPr/>
              <p14:nvPr/>
            </p14:nvContentPartPr>
            <p14:xfrm>
              <a:off x="6226860" y="994014"/>
              <a:ext cx="119880" cy="133200"/>
            </p14:xfrm>
          </p:contentPart>
        </mc:Choice>
        <mc:Fallback>
          <p:pic>
            <p:nvPicPr>
              <p:cNvPr id="9" name="잉크 8">
                <a:extLst>
                  <a:ext uri="{FF2B5EF4-FFF2-40B4-BE49-F238E27FC236}">
                    <a16:creationId xmlns:a16="http://schemas.microsoft.com/office/drawing/2014/main" id="{DC6477D5-8558-6ACF-30BA-AAE01AB09F15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6217860" y="985374"/>
                <a:ext cx="137520" cy="15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10" name="잉크 9">
                <a:extLst>
                  <a:ext uri="{FF2B5EF4-FFF2-40B4-BE49-F238E27FC236}">
                    <a16:creationId xmlns:a16="http://schemas.microsoft.com/office/drawing/2014/main" id="{EAC695A1-63B0-FA0D-9E9C-AFF270177852}"/>
                  </a:ext>
                </a:extLst>
              </p14:cNvPr>
              <p14:cNvContentPartPr/>
              <p14:nvPr/>
            </p14:nvContentPartPr>
            <p14:xfrm>
              <a:off x="6339900" y="1037214"/>
              <a:ext cx="152640" cy="108360"/>
            </p14:xfrm>
          </p:contentPart>
        </mc:Choice>
        <mc:Fallback>
          <p:pic>
            <p:nvPicPr>
              <p:cNvPr id="10" name="잉크 9">
                <a:extLst>
                  <a:ext uri="{FF2B5EF4-FFF2-40B4-BE49-F238E27FC236}">
                    <a16:creationId xmlns:a16="http://schemas.microsoft.com/office/drawing/2014/main" id="{EAC695A1-63B0-FA0D-9E9C-AFF270177852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6330900" y="1028574"/>
                <a:ext cx="17028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12" name="잉크 11">
                <a:extLst>
                  <a:ext uri="{FF2B5EF4-FFF2-40B4-BE49-F238E27FC236}">
                    <a16:creationId xmlns:a16="http://schemas.microsoft.com/office/drawing/2014/main" id="{E670473F-9C84-48B2-FD3C-13D4036D93CD}"/>
                  </a:ext>
                </a:extLst>
              </p14:cNvPr>
              <p14:cNvContentPartPr/>
              <p14:nvPr/>
            </p14:nvContentPartPr>
            <p14:xfrm>
              <a:off x="6977820" y="1014894"/>
              <a:ext cx="90360" cy="15840"/>
            </p14:xfrm>
          </p:contentPart>
        </mc:Choice>
        <mc:Fallback>
          <p:pic>
            <p:nvPicPr>
              <p:cNvPr id="12" name="잉크 11">
                <a:extLst>
                  <a:ext uri="{FF2B5EF4-FFF2-40B4-BE49-F238E27FC236}">
                    <a16:creationId xmlns:a16="http://schemas.microsoft.com/office/drawing/2014/main" id="{E670473F-9C84-48B2-FD3C-13D4036D93CD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6968820" y="1005894"/>
                <a:ext cx="108000" cy="3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13" name="잉크 12">
                <a:extLst>
                  <a:ext uri="{FF2B5EF4-FFF2-40B4-BE49-F238E27FC236}">
                    <a16:creationId xmlns:a16="http://schemas.microsoft.com/office/drawing/2014/main" id="{B6C7847A-FAB5-40B4-55AF-E761874F5B16}"/>
                  </a:ext>
                </a:extLst>
              </p14:cNvPr>
              <p14:cNvContentPartPr/>
              <p14:nvPr/>
            </p14:nvContentPartPr>
            <p14:xfrm>
              <a:off x="6986100" y="1041894"/>
              <a:ext cx="123840" cy="73440"/>
            </p14:xfrm>
          </p:contentPart>
        </mc:Choice>
        <mc:Fallback>
          <p:pic>
            <p:nvPicPr>
              <p:cNvPr id="13" name="잉크 12">
                <a:extLst>
                  <a:ext uri="{FF2B5EF4-FFF2-40B4-BE49-F238E27FC236}">
                    <a16:creationId xmlns:a16="http://schemas.microsoft.com/office/drawing/2014/main" id="{B6C7847A-FAB5-40B4-55AF-E761874F5B16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6977460" y="1033254"/>
                <a:ext cx="141480" cy="9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14" name="잉크 13">
                <a:extLst>
                  <a:ext uri="{FF2B5EF4-FFF2-40B4-BE49-F238E27FC236}">
                    <a16:creationId xmlns:a16="http://schemas.microsoft.com/office/drawing/2014/main" id="{7E72B790-37E9-2416-4EFD-765195AC1D87}"/>
                  </a:ext>
                </a:extLst>
              </p14:cNvPr>
              <p14:cNvContentPartPr/>
              <p14:nvPr/>
            </p14:nvContentPartPr>
            <p14:xfrm>
              <a:off x="7041900" y="1027134"/>
              <a:ext cx="65520" cy="84960"/>
            </p14:xfrm>
          </p:contentPart>
        </mc:Choice>
        <mc:Fallback>
          <p:pic>
            <p:nvPicPr>
              <p:cNvPr id="14" name="잉크 13">
                <a:extLst>
                  <a:ext uri="{FF2B5EF4-FFF2-40B4-BE49-F238E27FC236}">
                    <a16:creationId xmlns:a16="http://schemas.microsoft.com/office/drawing/2014/main" id="{7E72B790-37E9-2416-4EFD-765195AC1D87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7033260" y="1018134"/>
                <a:ext cx="83160" cy="10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15" name="잉크 14">
                <a:extLst>
                  <a:ext uri="{FF2B5EF4-FFF2-40B4-BE49-F238E27FC236}">
                    <a16:creationId xmlns:a16="http://schemas.microsoft.com/office/drawing/2014/main" id="{F9729458-D523-A2B3-90D6-F7029BDFF949}"/>
                  </a:ext>
                </a:extLst>
              </p14:cNvPr>
              <p14:cNvContentPartPr/>
              <p14:nvPr/>
            </p14:nvContentPartPr>
            <p14:xfrm>
              <a:off x="7050900" y="1099854"/>
              <a:ext cx="83520" cy="26640"/>
            </p14:xfrm>
          </p:contentPart>
        </mc:Choice>
        <mc:Fallback>
          <p:pic>
            <p:nvPicPr>
              <p:cNvPr id="15" name="잉크 14">
                <a:extLst>
                  <a:ext uri="{FF2B5EF4-FFF2-40B4-BE49-F238E27FC236}">
                    <a16:creationId xmlns:a16="http://schemas.microsoft.com/office/drawing/2014/main" id="{F9729458-D523-A2B3-90D6-F7029BDFF949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7041900" y="1091214"/>
                <a:ext cx="101160" cy="4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16" name="잉크 15">
                <a:extLst>
                  <a:ext uri="{FF2B5EF4-FFF2-40B4-BE49-F238E27FC236}">
                    <a16:creationId xmlns:a16="http://schemas.microsoft.com/office/drawing/2014/main" id="{5B1AA288-7414-4FAF-304D-1DFC40521D05}"/>
                  </a:ext>
                </a:extLst>
              </p14:cNvPr>
              <p14:cNvContentPartPr/>
              <p14:nvPr/>
            </p14:nvContentPartPr>
            <p14:xfrm>
              <a:off x="7116420" y="1033974"/>
              <a:ext cx="71640" cy="82080"/>
            </p14:xfrm>
          </p:contentPart>
        </mc:Choice>
        <mc:Fallback>
          <p:pic>
            <p:nvPicPr>
              <p:cNvPr id="16" name="잉크 15">
                <a:extLst>
                  <a:ext uri="{FF2B5EF4-FFF2-40B4-BE49-F238E27FC236}">
                    <a16:creationId xmlns:a16="http://schemas.microsoft.com/office/drawing/2014/main" id="{5B1AA288-7414-4FAF-304D-1DFC40521D05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7107420" y="1024974"/>
                <a:ext cx="89280" cy="9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17" name="잉크 16">
                <a:extLst>
                  <a:ext uri="{FF2B5EF4-FFF2-40B4-BE49-F238E27FC236}">
                    <a16:creationId xmlns:a16="http://schemas.microsoft.com/office/drawing/2014/main" id="{89544970-F2BB-D679-4848-B5F9CE082E8D}"/>
                  </a:ext>
                </a:extLst>
              </p14:cNvPr>
              <p14:cNvContentPartPr/>
              <p14:nvPr/>
            </p14:nvContentPartPr>
            <p14:xfrm>
              <a:off x="7190220" y="1054494"/>
              <a:ext cx="45720" cy="87120"/>
            </p14:xfrm>
          </p:contentPart>
        </mc:Choice>
        <mc:Fallback>
          <p:pic>
            <p:nvPicPr>
              <p:cNvPr id="17" name="잉크 16">
                <a:extLst>
                  <a:ext uri="{FF2B5EF4-FFF2-40B4-BE49-F238E27FC236}">
                    <a16:creationId xmlns:a16="http://schemas.microsoft.com/office/drawing/2014/main" id="{89544970-F2BB-D679-4848-B5F9CE082E8D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7181220" y="1045854"/>
                <a:ext cx="63360" cy="10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18" name="잉크 17">
                <a:extLst>
                  <a:ext uri="{FF2B5EF4-FFF2-40B4-BE49-F238E27FC236}">
                    <a16:creationId xmlns:a16="http://schemas.microsoft.com/office/drawing/2014/main" id="{3A6E547F-6BFE-035B-F37E-CDD9BBB09675}"/>
                  </a:ext>
                </a:extLst>
              </p14:cNvPr>
              <p14:cNvContentPartPr/>
              <p14:nvPr/>
            </p14:nvContentPartPr>
            <p14:xfrm>
              <a:off x="7303260" y="1024254"/>
              <a:ext cx="73800" cy="102960"/>
            </p14:xfrm>
          </p:contentPart>
        </mc:Choice>
        <mc:Fallback>
          <p:pic>
            <p:nvPicPr>
              <p:cNvPr id="18" name="잉크 17">
                <a:extLst>
                  <a:ext uri="{FF2B5EF4-FFF2-40B4-BE49-F238E27FC236}">
                    <a16:creationId xmlns:a16="http://schemas.microsoft.com/office/drawing/2014/main" id="{3A6E547F-6BFE-035B-F37E-CDD9BBB09675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7294620" y="1015614"/>
                <a:ext cx="91440" cy="12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19" name="잉크 18">
                <a:extLst>
                  <a:ext uri="{FF2B5EF4-FFF2-40B4-BE49-F238E27FC236}">
                    <a16:creationId xmlns:a16="http://schemas.microsoft.com/office/drawing/2014/main" id="{2548C055-572F-6C70-95DA-7CB90010B83F}"/>
                  </a:ext>
                </a:extLst>
              </p14:cNvPr>
              <p14:cNvContentPartPr/>
              <p14:nvPr/>
            </p14:nvContentPartPr>
            <p14:xfrm>
              <a:off x="7314060" y="1060974"/>
              <a:ext cx="122400" cy="72720"/>
            </p14:xfrm>
          </p:contentPart>
        </mc:Choice>
        <mc:Fallback>
          <p:pic>
            <p:nvPicPr>
              <p:cNvPr id="19" name="잉크 18">
                <a:extLst>
                  <a:ext uri="{FF2B5EF4-FFF2-40B4-BE49-F238E27FC236}">
                    <a16:creationId xmlns:a16="http://schemas.microsoft.com/office/drawing/2014/main" id="{2548C055-572F-6C70-95DA-7CB90010B83F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7305060" y="1052334"/>
                <a:ext cx="140040" cy="9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20" name="잉크 19">
                <a:extLst>
                  <a:ext uri="{FF2B5EF4-FFF2-40B4-BE49-F238E27FC236}">
                    <a16:creationId xmlns:a16="http://schemas.microsoft.com/office/drawing/2014/main" id="{A2E602FA-92DB-BFF3-19FD-1E8A7E74FBA3}"/>
                  </a:ext>
                </a:extLst>
              </p14:cNvPr>
              <p14:cNvContentPartPr/>
              <p14:nvPr/>
            </p14:nvContentPartPr>
            <p14:xfrm>
              <a:off x="7439340" y="1045854"/>
              <a:ext cx="79200" cy="95400"/>
            </p14:xfrm>
          </p:contentPart>
        </mc:Choice>
        <mc:Fallback>
          <p:pic>
            <p:nvPicPr>
              <p:cNvPr id="20" name="잉크 19">
                <a:extLst>
                  <a:ext uri="{FF2B5EF4-FFF2-40B4-BE49-F238E27FC236}">
                    <a16:creationId xmlns:a16="http://schemas.microsoft.com/office/drawing/2014/main" id="{A2E602FA-92DB-BFF3-19FD-1E8A7E74FBA3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7430340" y="1036854"/>
                <a:ext cx="96840" cy="11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21" name="잉크 20">
                <a:extLst>
                  <a:ext uri="{FF2B5EF4-FFF2-40B4-BE49-F238E27FC236}">
                    <a16:creationId xmlns:a16="http://schemas.microsoft.com/office/drawing/2014/main" id="{A5D04399-63E5-1D69-4785-F1E1A75B07EA}"/>
                  </a:ext>
                </a:extLst>
              </p14:cNvPr>
              <p14:cNvContentPartPr/>
              <p14:nvPr/>
            </p14:nvContentPartPr>
            <p14:xfrm>
              <a:off x="7528620" y="1039734"/>
              <a:ext cx="57600" cy="79200"/>
            </p14:xfrm>
          </p:contentPart>
        </mc:Choice>
        <mc:Fallback>
          <p:pic>
            <p:nvPicPr>
              <p:cNvPr id="21" name="잉크 20">
                <a:extLst>
                  <a:ext uri="{FF2B5EF4-FFF2-40B4-BE49-F238E27FC236}">
                    <a16:creationId xmlns:a16="http://schemas.microsoft.com/office/drawing/2014/main" id="{A5D04399-63E5-1D69-4785-F1E1A75B07EA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7519980" y="1030734"/>
                <a:ext cx="75240" cy="9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22" name="잉크 21">
                <a:extLst>
                  <a:ext uri="{FF2B5EF4-FFF2-40B4-BE49-F238E27FC236}">
                    <a16:creationId xmlns:a16="http://schemas.microsoft.com/office/drawing/2014/main" id="{A0F985E2-B94A-ED34-B43C-7DEE675E0717}"/>
                  </a:ext>
                </a:extLst>
              </p14:cNvPr>
              <p14:cNvContentPartPr/>
              <p14:nvPr/>
            </p14:nvContentPartPr>
            <p14:xfrm>
              <a:off x="7556340" y="1069254"/>
              <a:ext cx="31680" cy="47520"/>
            </p14:xfrm>
          </p:contentPart>
        </mc:Choice>
        <mc:Fallback>
          <p:pic>
            <p:nvPicPr>
              <p:cNvPr id="22" name="잉크 21">
                <a:extLst>
                  <a:ext uri="{FF2B5EF4-FFF2-40B4-BE49-F238E27FC236}">
                    <a16:creationId xmlns:a16="http://schemas.microsoft.com/office/drawing/2014/main" id="{A0F985E2-B94A-ED34-B43C-7DEE675E0717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7547340" y="1060254"/>
                <a:ext cx="49320" cy="6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23" name="잉크 22">
                <a:extLst>
                  <a:ext uri="{FF2B5EF4-FFF2-40B4-BE49-F238E27FC236}">
                    <a16:creationId xmlns:a16="http://schemas.microsoft.com/office/drawing/2014/main" id="{D8CF8C3B-0F4B-B005-C218-3ED5EEED10BD}"/>
                  </a:ext>
                </a:extLst>
              </p14:cNvPr>
              <p14:cNvContentPartPr/>
              <p14:nvPr/>
            </p14:nvContentPartPr>
            <p14:xfrm>
              <a:off x="7530420" y="1132254"/>
              <a:ext cx="89280" cy="11520"/>
            </p14:xfrm>
          </p:contentPart>
        </mc:Choice>
        <mc:Fallback>
          <p:pic>
            <p:nvPicPr>
              <p:cNvPr id="23" name="잉크 22">
                <a:extLst>
                  <a:ext uri="{FF2B5EF4-FFF2-40B4-BE49-F238E27FC236}">
                    <a16:creationId xmlns:a16="http://schemas.microsoft.com/office/drawing/2014/main" id="{D8CF8C3B-0F4B-B005-C218-3ED5EEED10BD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7521780" y="1123614"/>
                <a:ext cx="106920" cy="2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24" name="잉크 23">
                <a:extLst>
                  <a:ext uri="{FF2B5EF4-FFF2-40B4-BE49-F238E27FC236}">
                    <a16:creationId xmlns:a16="http://schemas.microsoft.com/office/drawing/2014/main" id="{C181622E-4589-1912-A19B-85ED87BFF794}"/>
                  </a:ext>
                </a:extLst>
              </p14:cNvPr>
              <p14:cNvContentPartPr/>
              <p14:nvPr/>
            </p14:nvContentPartPr>
            <p14:xfrm>
              <a:off x="7676940" y="989694"/>
              <a:ext cx="72360" cy="28440"/>
            </p14:xfrm>
          </p:contentPart>
        </mc:Choice>
        <mc:Fallback>
          <p:pic>
            <p:nvPicPr>
              <p:cNvPr id="24" name="잉크 23">
                <a:extLst>
                  <a:ext uri="{FF2B5EF4-FFF2-40B4-BE49-F238E27FC236}">
                    <a16:creationId xmlns:a16="http://schemas.microsoft.com/office/drawing/2014/main" id="{C181622E-4589-1912-A19B-85ED87BFF794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7667940" y="981054"/>
                <a:ext cx="90000" cy="4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25" name="잉크 24">
                <a:extLst>
                  <a:ext uri="{FF2B5EF4-FFF2-40B4-BE49-F238E27FC236}">
                    <a16:creationId xmlns:a16="http://schemas.microsoft.com/office/drawing/2014/main" id="{A681C1A3-D948-D831-F724-E3434AC7553D}"/>
                  </a:ext>
                </a:extLst>
              </p14:cNvPr>
              <p14:cNvContentPartPr/>
              <p14:nvPr/>
            </p14:nvContentPartPr>
            <p14:xfrm>
              <a:off x="7671900" y="1038654"/>
              <a:ext cx="112320" cy="90000"/>
            </p14:xfrm>
          </p:contentPart>
        </mc:Choice>
        <mc:Fallback>
          <p:pic>
            <p:nvPicPr>
              <p:cNvPr id="25" name="잉크 24">
                <a:extLst>
                  <a:ext uri="{FF2B5EF4-FFF2-40B4-BE49-F238E27FC236}">
                    <a16:creationId xmlns:a16="http://schemas.microsoft.com/office/drawing/2014/main" id="{A681C1A3-D948-D831-F724-E3434AC7553D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7663260" y="1029654"/>
                <a:ext cx="129960" cy="10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26" name="잉크 25">
                <a:extLst>
                  <a:ext uri="{FF2B5EF4-FFF2-40B4-BE49-F238E27FC236}">
                    <a16:creationId xmlns:a16="http://schemas.microsoft.com/office/drawing/2014/main" id="{5E218995-A063-CF83-FD04-7F424D1D3AE7}"/>
                  </a:ext>
                </a:extLst>
              </p14:cNvPr>
              <p14:cNvContentPartPr/>
              <p14:nvPr/>
            </p14:nvContentPartPr>
            <p14:xfrm>
              <a:off x="7783860" y="1070334"/>
              <a:ext cx="9360" cy="88920"/>
            </p14:xfrm>
          </p:contentPart>
        </mc:Choice>
        <mc:Fallback>
          <p:pic>
            <p:nvPicPr>
              <p:cNvPr id="26" name="잉크 25">
                <a:extLst>
                  <a:ext uri="{FF2B5EF4-FFF2-40B4-BE49-F238E27FC236}">
                    <a16:creationId xmlns:a16="http://schemas.microsoft.com/office/drawing/2014/main" id="{5E218995-A063-CF83-FD04-7F424D1D3AE7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7775220" y="1061334"/>
                <a:ext cx="27000" cy="10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27" name="잉크 26">
                <a:extLst>
                  <a:ext uri="{FF2B5EF4-FFF2-40B4-BE49-F238E27FC236}">
                    <a16:creationId xmlns:a16="http://schemas.microsoft.com/office/drawing/2014/main" id="{BB8ED102-EA80-4BE3-62EA-8EE18100FF9A}"/>
                  </a:ext>
                </a:extLst>
              </p14:cNvPr>
              <p14:cNvContentPartPr/>
              <p14:nvPr/>
            </p14:nvContentPartPr>
            <p14:xfrm>
              <a:off x="7801140" y="1026414"/>
              <a:ext cx="120240" cy="136800"/>
            </p14:xfrm>
          </p:contentPart>
        </mc:Choice>
        <mc:Fallback>
          <p:pic>
            <p:nvPicPr>
              <p:cNvPr id="27" name="잉크 26">
                <a:extLst>
                  <a:ext uri="{FF2B5EF4-FFF2-40B4-BE49-F238E27FC236}">
                    <a16:creationId xmlns:a16="http://schemas.microsoft.com/office/drawing/2014/main" id="{BB8ED102-EA80-4BE3-62EA-8EE18100FF9A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7792140" y="1017774"/>
                <a:ext cx="137880" cy="15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28" name="잉크 27">
                <a:extLst>
                  <a:ext uri="{FF2B5EF4-FFF2-40B4-BE49-F238E27FC236}">
                    <a16:creationId xmlns:a16="http://schemas.microsoft.com/office/drawing/2014/main" id="{123348C6-F24F-9096-A9D2-05ECE636D312}"/>
                  </a:ext>
                </a:extLst>
              </p14:cNvPr>
              <p14:cNvContentPartPr/>
              <p14:nvPr/>
            </p14:nvContentPartPr>
            <p14:xfrm>
              <a:off x="7922100" y="1023894"/>
              <a:ext cx="88200" cy="100080"/>
            </p14:xfrm>
          </p:contentPart>
        </mc:Choice>
        <mc:Fallback>
          <p:pic>
            <p:nvPicPr>
              <p:cNvPr id="28" name="잉크 27">
                <a:extLst>
                  <a:ext uri="{FF2B5EF4-FFF2-40B4-BE49-F238E27FC236}">
                    <a16:creationId xmlns:a16="http://schemas.microsoft.com/office/drawing/2014/main" id="{123348C6-F24F-9096-A9D2-05ECE636D312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7913100" y="1015254"/>
                <a:ext cx="105840" cy="11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29" name="잉크 28">
                <a:extLst>
                  <a:ext uri="{FF2B5EF4-FFF2-40B4-BE49-F238E27FC236}">
                    <a16:creationId xmlns:a16="http://schemas.microsoft.com/office/drawing/2014/main" id="{765C1AFC-0A6D-1E75-77DB-89458C2110C7}"/>
                  </a:ext>
                </a:extLst>
              </p14:cNvPr>
              <p14:cNvContentPartPr/>
              <p14:nvPr/>
            </p14:nvContentPartPr>
            <p14:xfrm>
              <a:off x="7928220" y="1158534"/>
              <a:ext cx="108000" cy="14400"/>
            </p14:xfrm>
          </p:contentPart>
        </mc:Choice>
        <mc:Fallback>
          <p:pic>
            <p:nvPicPr>
              <p:cNvPr id="29" name="잉크 28">
                <a:extLst>
                  <a:ext uri="{FF2B5EF4-FFF2-40B4-BE49-F238E27FC236}">
                    <a16:creationId xmlns:a16="http://schemas.microsoft.com/office/drawing/2014/main" id="{765C1AFC-0A6D-1E75-77DB-89458C2110C7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7919220" y="1149534"/>
                <a:ext cx="125640" cy="3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30" name="잉크 29">
                <a:extLst>
                  <a:ext uri="{FF2B5EF4-FFF2-40B4-BE49-F238E27FC236}">
                    <a16:creationId xmlns:a16="http://schemas.microsoft.com/office/drawing/2014/main" id="{97E6F83B-E1D6-0E92-8956-491B10FF11A2}"/>
                  </a:ext>
                </a:extLst>
              </p14:cNvPr>
              <p14:cNvContentPartPr/>
              <p14:nvPr/>
            </p14:nvContentPartPr>
            <p14:xfrm>
              <a:off x="8017500" y="1039734"/>
              <a:ext cx="82440" cy="143280"/>
            </p14:xfrm>
          </p:contentPart>
        </mc:Choice>
        <mc:Fallback>
          <p:pic>
            <p:nvPicPr>
              <p:cNvPr id="30" name="잉크 29">
                <a:extLst>
                  <a:ext uri="{FF2B5EF4-FFF2-40B4-BE49-F238E27FC236}">
                    <a16:creationId xmlns:a16="http://schemas.microsoft.com/office/drawing/2014/main" id="{97E6F83B-E1D6-0E92-8956-491B10FF11A2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8008860" y="1030734"/>
                <a:ext cx="100080" cy="16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31" name="잉크 30">
                <a:extLst>
                  <a:ext uri="{FF2B5EF4-FFF2-40B4-BE49-F238E27FC236}">
                    <a16:creationId xmlns:a16="http://schemas.microsoft.com/office/drawing/2014/main" id="{C9EB3EA6-5D9F-26A5-BABF-C5FA09E5E8C0}"/>
                  </a:ext>
                </a:extLst>
              </p14:cNvPr>
              <p14:cNvContentPartPr/>
              <p14:nvPr/>
            </p14:nvContentPartPr>
            <p14:xfrm>
              <a:off x="8189580" y="994014"/>
              <a:ext cx="101160" cy="133560"/>
            </p14:xfrm>
          </p:contentPart>
        </mc:Choice>
        <mc:Fallback>
          <p:pic>
            <p:nvPicPr>
              <p:cNvPr id="31" name="잉크 30">
                <a:extLst>
                  <a:ext uri="{FF2B5EF4-FFF2-40B4-BE49-F238E27FC236}">
                    <a16:creationId xmlns:a16="http://schemas.microsoft.com/office/drawing/2014/main" id="{C9EB3EA6-5D9F-26A5-BABF-C5FA09E5E8C0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8180940" y="985374"/>
                <a:ext cx="118800" cy="15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32" name="잉크 31">
                <a:extLst>
                  <a:ext uri="{FF2B5EF4-FFF2-40B4-BE49-F238E27FC236}">
                    <a16:creationId xmlns:a16="http://schemas.microsoft.com/office/drawing/2014/main" id="{B6455EE3-5769-557D-45F1-2D3064C5CEAC}"/>
                  </a:ext>
                </a:extLst>
              </p14:cNvPr>
              <p14:cNvContentPartPr/>
              <p14:nvPr/>
            </p14:nvContentPartPr>
            <p14:xfrm>
              <a:off x="8252580" y="1042254"/>
              <a:ext cx="113400" cy="153360"/>
            </p14:xfrm>
          </p:contentPart>
        </mc:Choice>
        <mc:Fallback>
          <p:pic>
            <p:nvPicPr>
              <p:cNvPr id="32" name="잉크 31">
                <a:extLst>
                  <a:ext uri="{FF2B5EF4-FFF2-40B4-BE49-F238E27FC236}">
                    <a16:creationId xmlns:a16="http://schemas.microsoft.com/office/drawing/2014/main" id="{B6455EE3-5769-557D-45F1-2D3064C5CEAC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8243580" y="1033254"/>
                <a:ext cx="131040" cy="17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33" name="잉크 32">
                <a:extLst>
                  <a:ext uri="{FF2B5EF4-FFF2-40B4-BE49-F238E27FC236}">
                    <a16:creationId xmlns:a16="http://schemas.microsoft.com/office/drawing/2014/main" id="{13BE95B1-1490-13B3-AE00-1EAABCDE3460}"/>
                  </a:ext>
                </a:extLst>
              </p14:cNvPr>
              <p14:cNvContentPartPr/>
              <p14:nvPr/>
            </p14:nvContentPartPr>
            <p14:xfrm>
              <a:off x="8356260" y="1040814"/>
              <a:ext cx="66960" cy="24840"/>
            </p14:xfrm>
          </p:contentPart>
        </mc:Choice>
        <mc:Fallback>
          <p:pic>
            <p:nvPicPr>
              <p:cNvPr id="33" name="잉크 32">
                <a:extLst>
                  <a:ext uri="{FF2B5EF4-FFF2-40B4-BE49-F238E27FC236}">
                    <a16:creationId xmlns:a16="http://schemas.microsoft.com/office/drawing/2014/main" id="{13BE95B1-1490-13B3-AE00-1EAABCDE3460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8347620" y="1032174"/>
                <a:ext cx="84600" cy="4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34" name="잉크 33">
                <a:extLst>
                  <a:ext uri="{FF2B5EF4-FFF2-40B4-BE49-F238E27FC236}">
                    <a16:creationId xmlns:a16="http://schemas.microsoft.com/office/drawing/2014/main" id="{374FC5E8-E9DF-BFA9-3C2F-057D952290F1}"/>
                  </a:ext>
                </a:extLst>
              </p14:cNvPr>
              <p14:cNvContentPartPr/>
              <p14:nvPr/>
            </p14:nvContentPartPr>
            <p14:xfrm>
              <a:off x="8332860" y="1075014"/>
              <a:ext cx="169200" cy="77400"/>
            </p14:xfrm>
          </p:contentPart>
        </mc:Choice>
        <mc:Fallback>
          <p:pic>
            <p:nvPicPr>
              <p:cNvPr id="34" name="잉크 33">
                <a:extLst>
                  <a:ext uri="{FF2B5EF4-FFF2-40B4-BE49-F238E27FC236}">
                    <a16:creationId xmlns:a16="http://schemas.microsoft.com/office/drawing/2014/main" id="{374FC5E8-E9DF-BFA9-3C2F-057D952290F1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8323860" y="1066374"/>
                <a:ext cx="186840" cy="9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35" name="잉크 34">
                <a:extLst>
                  <a:ext uri="{FF2B5EF4-FFF2-40B4-BE49-F238E27FC236}">
                    <a16:creationId xmlns:a16="http://schemas.microsoft.com/office/drawing/2014/main" id="{DD1E648F-B1C6-1245-3353-486EF036A2F9}"/>
                  </a:ext>
                </a:extLst>
              </p14:cNvPr>
              <p14:cNvContentPartPr/>
              <p14:nvPr/>
            </p14:nvContentPartPr>
            <p14:xfrm>
              <a:off x="8426820" y="1181574"/>
              <a:ext cx="184320" cy="41040"/>
            </p14:xfrm>
          </p:contentPart>
        </mc:Choice>
        <mc:Fallback>
          <p:pic>
            <p:nvPicPr>
              <p:cNvPr id="35" name="잉크 34">
                <a:extLst>
                  <a:ext uri="{FF2B5EF4-FFF2-40B4-BE49-F238E27FC236}">
                    <a16:creationId xmlns:a16="http://schemas.microsoft.com/office/drawing/2014/main" id="{DD1E648F-B1C6-1245-3353-486EF036A2F9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8417820" y="1172934"/>
                <a:ext cx="201960" cy="5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22535" name="잉크 22534">
                <a:extLst>
                  <a:ext uri="{FF2B5EF4-FFF2-40B4-BE49-F238E27FC236}">
                    <a16:creationId xmlns:a16="http://schemas.microsoft.com/office/drawing/2014/main" id="{99F11F69-82BC-E66F-E4A6-222E95AFEF02}"/>
                  </a:ext>
                </a:extLst>
              </p14:cNvPr>
              <p14:cNvContentPartPr/>
              <p14:nvPr/>
            </p14:nvContentPartPr>
            <p14:xfrm>
              <a:off x="4398780" y="1251054"/>
              <a:ext cx="140040" cy="20520"/>
            </p14:xfrm>
          </p:contentPart>
        </mc:Choice>
        <mc:Fallback>
          <p:pic>
            <p:nvPicPr>
              <p:cNvPr id="22535" name="잉크 22534">
                <a:extLst>
                  <a:ext uri="{FF2B5EF4-FFF2-40B4-BE49-F238E27FC236}">
                    <a16:creationId xmlns:a16="http://schemas.microsoft.com/office/drawing/2014/main" id="{99F11F69-82BC-E66F-E4A6-222E95AFEF02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4389780" y="1242054"/>
                <a:ext cx="15768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22536" name="잉크 22535">
                <a:extLst>
                  <a:ext uri="{FF2B5EF4-FFF2-40B4-BE49-F238E27FC236}">
                    <a16:creationId xmlns:a16="http://schemas.microsoft.com/office/drawing/2014/main" id="{B938E4F6-6AC5-799E-A485-EAC405947F9D}"/>
                  </a:ext>
                </a:extLst>
              </p14:cNvPr>
              <p14:cNvContentPartPr/>
              <p14:nvPr/>
            </p14:nvContentPartPr>
            <p14:xfrm>
              <a:off x="4481940" y="1184454"/>
              <a:ext cx="65160" cy="143280"/>
            </p14:xfrm>
          </p:contentPart>
        </mc:Choice>
        <mc:Fallback>
          <p:pic>
            <p:nvPicPr>
              <p:cNvPr id="22536" name="잉크 22535">
                <a:extLst>
                  <a:ext uri="{FF2B5EF4-FFF2-40B4-BE49-F238E27FC236}">
                    <a16:creationId xmlns:a16="http://schemas.microsoft.com/office/drawing/2014/main" id="{B938E4F6-6AC5-799E-A485-EAC405947F9D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4473300" y="1175454"/>
                <a:ext cx="82800" cy="16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22537" name="잉크 22536">
                <a:extLst>
                  <a:ext uri="{FF2B5EF4-FFF2-40B4-BE49-F238E27FC236}">
                    <a16:creationId xmlns:a16="http://schemas.microsoft.com/office/drawing/2014/main" id="{825C2F25-0128-7484-F379-C5245150F624}"/>
                  </a:ext>
                </a:extLst>
              </p14:cNvPr>
              <p14:cNvContentPartPr/>
              <p14:nvPr/>
            </p14:nvContentPartPr>
            <p14:xfrm>
              <a:off x="4713060" y="1161414"/>
              <a:ext cx="85680" cy="145080"/>
            </p14:xfrm>
          </p:contentPart>
        </mc:Choice>
        <mc:Fallback>
          <p:pic>
            <p:nvPicPr>
              <p:cNvPr id="22537" name="잉크 22536">
                <a:extLst>
                  <a:ext uri="{FF2B5EF4-FFF2-40B4-BE49-F238E27FC236}">
                    <a16:creationId xmlns:a16="http://schemas.microsoft.com/office/drawing/2014/main" id="{825C2F25-0128-7484-F379-C5245150F624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4704420" y="1152414"/>
                <a:ext cx="103320" cy="16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22538" name="잉크 22537">
                <a:extLst>
                  <a:ext uri="{FF2B5EF4-FFF2-40B4-BE49-F238E27FC236}">
                    <a16:creationId xmlns:a16="http://schemas.microsoft.com/office/drawing/2014/main" id="{68103647-2998-6FAD-7E7B-A3C9C1BE1D9A}"/>
                  </a:ext>
                </a:extLst>
              </p14:cNvPr>
              <p14:cNvContentPartPr/>
              <p14:nvPr/>
            </p14:nvContentPartPr>
            <p14:xfrm>
              <a:off x="4827540" y="1185534"/>
              <a:ext cx="8280" cy="142920"/>
            </p14:xfrm>
          </p:contentPart>
        </mc:Choice>
        <mc:Fallback>
          <p:pic>
            <p:nvPicPr>
              <p:cNvPr id="22538" name="잉크 22537">
                <a:extLst>
                  <a:ext uri="{FF2B5EF4-FFF2-40B4-BE49-F238E27FC236}">
                    <a16:creationId xmlns:a16="http://schemas.microsoft.com/office/drawing/2014/main" id="{68103647-2998-6FAD-7E7B-A3C9C1BE1D9A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4818540" y="1176894"/>
                <a:ext cx="25920" cy="16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22539" name="잉크 22538">
                <a:extLst>
                  <a:ext uri="{FF2B5EF4-FFF2-40B4-BE49-F238E27FC236}">
                    <a16:creationId xmlns:a16="http://schemas.microsoft.com/office/drawing/2014/main" id="{7861F9D2-711A-AF74-8132-85B6FE43520C}"/>
                  </a:ext>
                </a:extLst>
              </p14:cNvPr>
              <p14:cNvContentPartPr/>
              <p14:nvPr/>
            </p14:nvContentPartPr>
            <p14:xfrm>
              <a:off x="4893420" y="1194174"/>
              <a:ext cx="119520" cy="157320"/>
            </p14:xfrm>
          </p:contentPart>
        </mc:Choice>
        <mc:Fallback>
          <p:pic>
            <p:nvPicPr>
              <p:cNvPr id="22539" name="잉크 22538">
                <a:extLst>
                  <a:ext uri="{FF2B5EF4-FFF2-40B4-BE49-F238E27FC236}">
                    <a16:creationId xmlns:a16="http://schemas.microsoft.com/office/drawing/2014/main" id="{7861F9D2-711A-AF74-8132-85B6FE43520C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4884780" y="1185174"/>
                <a:ext cx="137160" cy="17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22540" name="잉크 22539">
                <a:extLst>
                  <a:ext uri="{FF2B5EF4-FFF2-40B4-BE49-F238E27FC236}">
                    <a16:creationId xmlns:a16="http://schemas.microsoft.com/office/drawing/2014/main" id="{A14C4C6D-2750-2103-D886-98A9D04B0189}"/>
                  </a:ext>
                </a:extLst>
              </p14:cNvPr>
              <p14:cNvContentPartPr/>
              <p14:nvPr/>
            </p14:nvContentPartPr>
            <p14:xfrm>
              <a:off x="5080620" y="1172214"/>
              <a:ext cx="88920" cy="187920"/>
            </p14:xfrm>
          </p:contentPart>
        </mc:Choice>
        <mc:Fallback>
          <p:pic>
            <p:nvPicPr>
              <p:cNvPr id="22540" name="잉크 22539">
                <a:extLst>
                  <a:ext uri="{FF2B5EF4-FFF2-40B4-BE49-F238E27FC236}">
                    <a16:creationId xmlns:a16="http://schemas.microsoft.com/office/drawing/2014/main" id="{A14C4C6D-2750-2103-D886-98A9D04B0189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5071620" y="1163574"/>
                <a:ext cx="106560" cy="20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22541" name="잉크 22540">
                <a:extLst>
                  <a:ext uri="{FF2B5EF4-FFF2-40B4-BE49-F238E27FC236}">
                    <a16:creationId xmlns:a16="http://schemas.microsoft.com/office/drawing/2014/main" id="{245EC6AD-499C-3B14-C548-842CF9CC55D6}"/>
                  </a:ext>
                </a:extLst>
              </p14:cNvPr>
              <p14:cNvContentPartPr/>
              <p14:nvPr/>
            </p14:nvContentPartPr>
            <p14:xfrm>
              <a:off x="5070180" y="1294254"/>
              <a:ext cx="117720" cy="16200"/>
            </p14:xfrm>
          </p:contentPart>
        </mc:Choice>
        <mc:Fallback>
          <p:pic>
            <p:nvPicPr>
              <p:cNvPr id="22541" name="잉크 22540">
                <a:extLst>
                  <a:ext uri="{FF2B5EF4-FFF2-40B4-BE49-F238E27FC236}">
                    <a16:creationId xmlns:a16="http://schemas.microsoft.com/office/drawing/2014/main" id="{245EC6AD-499C-3B14-C548-842CF9CC55D6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5061180" y="1285254"/>
                <a:ext cx="135360" cy="3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22544" name="잉크 22543">
                <a:extLst>
                  <a:ext uri="{FF2B5EF4-FFF2-40B4-BE49-F238E27FC236}">
                    <a16:creationId xmlns:a16="http://schemas.microsoft.com/office/drawing/2014/main" id="{FDA4DCCF-E174-3DE9-84B1-B1AAF2853964}"/>
                  </a:ext>
                </a:extLst>
              </p14:cNvPr>
              <p14:cNvContentPartPr/>
              <p14:nvPr/>
            </p14:nvContentPartPr>
            <p14:xfrm>
              <a:off x="5228940" y="1167174"/>
              <a:ext cx="86760" cy="165960"/>
            </p14:xfrm>
          </p:contentPart>
        </mc:Choice>
        <mc:Fallback>
          <p:pic>
            <p:nvPicPr>
              <p:cNvPr id="22544" name="잉크 22543">
                <a:extLst>
                  <a:ext uri="{FF2B5EF4-FFF2-40B4-BE49-F238E27FC236}">
                    <a16:creationId xmlns:a16="http://schemas.microsoft.com/office/drawing/2014/main" id="{FDA4DCCF-E174-3DE9-84B1-B1AAF2853964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5220300" y="1158534"/>
                <a:ext cx="104400" cy="18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22545" name="잉크 22544">
                <a:extLst>
                  <a:ext uri="{FF2B5EF4-FFF2-40B4-BE49-F238E27FC236}">
                    <a16:creationId xmlns:a16="http://schemas.microsoft.com/office/drawing/2014/main" id="{6D4E1DA1-8068-98D6-443D-CC32599D0D8C}"/>
                  </a:ext>
                </a:extLst>
              </p14:cNvPr>
              <p14:cNvContentPartPr/>
              <p14:nvPr/>
            </p14:nvContentPartPr>
            <p14:xfrm>
              <a:off x="5336220" y="1179054"/>
              <a:ext cx="19440" cy="141840"/>
            </p14:xfrm>
          </p:contentPart>
        </mc:Choice>
        <mc:Fallback>
          <p:pic>
            <p:nvPicPr>
              <p:cNvPr id="22545" name="잉크 22544">
                <a:extLst>
                  <a:ext uri="{FF2B5EF4-FFF2-40B4-BE49-F238E27FC236}">
                    <a16:creationId xmlns:a16="http://schemas.microsoft.com/office/drawing/2014/main" id="{6D4E1DA1-8068-98D6-443D-CC32599D0D8C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5327580" y="1170054"/>
                <a:ext cx="37080" cy="15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22546" name="잉크 22545">
                <a:extLst>
                  <a:ext uri="{FF2B5EF4-FFF2-40B4-BE49-F238E27FC236}">
                    <a16:creationId xmlns:a16="http://schemas.microsoft.com/office/drawing/2014/main" id="{ABCDC9F2-8A2F-DD1A-8A9F-9E5BAD077874}"/>
                  </a:ext>
                </a:extLst>
              </p14:cNvPr>
              <p14:cNvContentPartPr/>
              <p14:nvPr/>
            </p14:nvContentPartPr>
            <p14:xfrm>
              <a:off x="5333340" y="1173654"/>
              <a:ext cx="89640" cy="166320"/>
            </p14:xfrm>
          </p:contentPart>
        </mc:Choice>
        <mc:Fallback>
          <p:pic>
            <p:nvPicPr>
              <p:cNvPr id="22546" name="잉크 22545">
                <a:extLst>
                  <a:ext uri="{FF2B5EF4-FFF2-40B4-BE49-F238E27FC236}">
                    <a16:creationId xmlns:a16="http://schemas.microsoft.com/office/drawing/2014/main" id="{ABCDC9F2-8A2F-DD1A-8A9F-9E5BAD077874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5324700" y="1165014"/>
                <a:ext cx="107280" cy="18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22547" name="잉크 22546">
                <a:extLst>
                  <a:ext uri="{FF2B5EF4-FFF2-40B4-BE49-F238E27FC236}">
                    <a16:creationId xmlns:a16="http://schemas.microsoft.com/office/drawing/2014/main" id="{D7A28BDE-7B46-03CE-A14E-68837BF914AC}"/>
                  </a:ext>
                </a:extLst>
              </p14:cNvPr>
              <p14:cNvContentPartPr/>
              <p14:nvPr/>
            </p14:nvContentPartPr>
            <p14:xfrm>
              <a:off x="5466540" y="1210014"/>
              <a:ext cx="119880" cy="157320"/>
            </p14:xfrm>
          </p:contentPart>
        </mc:Choice>
        <mc:Fallback>
          <p:pic>
            <p:nvPicPr>
              <p:cNvPr id="22547" name="잉크 22546">
                <a:extLst>
                  <a:ext uri="{FF2B5EF4-FFF2-40B4-BE49-F238E27FC236}">
                    <a16:creationId xmlns:a16="http://schemas.microsoft.com/office/drawing/2014/main" id="{D7A28BDE-7B46-03CE-A14E-68837BF914AC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5457540" y="1201374"/>
                <a:ext cx="137520" cy="17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2">
            <p14:nvContentPartPr>
              <p14:cNvPr id="22548" name="잉크 22547">
                <a:extLst>
                  <a:ext uri="{FF2B5EF4-FFF2-40B4-BE49-F238E27FC236}">
                    <a16:creationId xmlns:a16="http://schemas.microsoft.com/office/drawing/2014/main" id="{CC706092-DB34-D544-B07F-9A55FED80A6D}"/>
                  </a:ext>
                </a:extLst>
              </p14:cNvPr>
              <p14:cNvContentPartPr/>
              <p14:nvPr/>
            </p14:nvContentPartPr>
            <p14:xfrm>
              <a:off x="5645100" y="1224054"/>
              <a:ext cx="72000" cy="115560"/>
            </p14:xfrm>
          </p:contentPart>
        </mc:Choice>
        <mc:Fallback>
          <p:pic>
            <p:nvPicPr>
              <p:cNvPr id="22548" name="잉크 22547">
                <a:extLst>
                  <a:ext uri="{FF2B5EF4-FFF2-40B4-BE49-F238E27FC236}">
                    <a16:creationId xmlns:a16="http://schemas.microsoft.com/office/drawing/2014/main" id="{CC706092-DB34-D544-B07F-9A55FED80A6D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5636100" y="1215054"/>
                <a:ext cx="89640" cy="13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4">
            <p14:nvContentPartPr>
              <p14:cNvPr id="22549" name="잉크 22548">
                <a:extLst>
                  <a:ext uri="{FF2B5EF4-FFF2-40B4-BE49-F238E27FC236}">
                    <a16:creationId xmlns:a16="http://schemas.microsoft.com/office/drawing/2014/main" id="{2DA63B69-91DF-708F-035B-F68506DC7583}"/>
                  </a:ext>
                </a:extLst>
              </p14:cNvPr>
              <p14:cNvContentPartPr/>
              <p14:nvPr/>
            </p14:nvContentPartPr>
            <p14:xfrm>
              <a:off x="5767500" y="1229814"/>
              <a:ext cx="28440" cy="153720"/>
            </p14:xfrm>
          </p:contentPart>
        </mc:Choice>
        <mc:Fallback>
          <p:pic>
            <p:nvPicPr>
              <p:cNvPr id="22549" name="잉크 22548">
                <a:extLst>
                  <a:ext uri="{FF2B5EF4-FFF2-40B4-BE49-F238E27FC236}">
                    <a16:creationId xmlns:a16="http://schemas.microsoft.com/office/drawing/2014/main" id="{2DA63B69-91DF-708F-035B-F68506DC7583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5758860" y="1220814"/>
                <a:ext cx="46080" cy="17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6">
            <p14:nvContentPartPr>
              <p14:cNvPr id="22550" name="잉크 22549">
                <a:extLst>
                  <a:ext uri="{FF2B5EF4-FFF2-40B4-BE49-F238E27FC236}">
                    <a16:creationId xmlns:a16="http://schemas.microsoft.com/office/drawing/2014/main" id="{5D957CAB-2CDC-ADE7-3D3B-B4194128C5FA}"/>
                  </a:ext>
                </a:extLst>
              </p14:cNvPr>
              <p14:cNvContentPartPr/>
              <p14:nvPr/>
            </p14:nvContentPartPr>
            <p14:xfrm>
              <a:off x="5879100" y="1199214"/>
              <a:ext cx="79920" cy="133200"/>
            </p14:xfrm>
          </p:contentPart>
        </mc:Choice>
        <mc:Fallback>
          <p:pic>
            <p:nvPicPr>
              <p:cNvPr id="22550" name="잉크 22549">
                <a:extLst>
                  <a:ext uri="{FF2B5EF4-FFF2-40B4-BE49-F238E27FC236}">
                    <a16:creationId xmlns:a16="http://schemas.microsoft.com/office/drawing/2014/main" id="{5D957CAB-2CDC-ADE7-3D3B-B4194128C5FA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5870100" y="1190214"/>
                <a:ext cx="97560" cy="15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8">
            <p14:nvContentPartPr>
              <p14:cNvPr id="22551" name="잉크 22550">
                <a:extLst>
                  <a:ext uri="{FF2B5EF4-FFF2-40B4-BE49-F238E27FC236}">
                    <a16:creationId xmlns:a16="http://schemas.microsoft.com/office/drawing/2014/main" id="{EF937303-8DEC-8C77-DF6F-E79D9A6714FE}"/>
                  </a:ext>
                </a:extLst>
              </p14:cNvPr>
              <p14:cNvContentPartPr/>
              <p14:nvPr/>
            </p14:nvContentPartPr>
            <p14:xfrm>
              <a:off x="5934900" y="1248894"/>
              <a:ext cx="42480" cy="90720"/>
            </p14:xfrm>
          </p:contentPart>
        </mc:Choice>
        <mc:Fallback>
          <p:pic>
            <p:nvPicPr>
              <p:cNvPr id="22551" name="잉크 22550">
                <a:extLst>
                  <a:ext uri="{FF2B5EF4-FFF2-40B4-BE49-F238E27FC236}">
                    <a16:creationId xmlns:a16="http://schemas.microsoft.com/office/drawing/2014/main" id="{EF937303-8DEC-8C77-DF6F-E79D9A6714FE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5925900" y="1240254"/>
                <a:ext cx="60120" cy="10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0">
            <p14:nvContentPartPr>
              <p14:cNvPr id="22552" name="잉크 22551">
                <a:extLst>
                  <a:ext uri="{FF2B5EF4-FFF2-40B4-BE49-F238E27FC236}">
                    <a16:creationId xmlns:a16="http://schemas.microsoft.com/office/drawing/2014/main" id="{48356DD3-FD76-AEF5-D096-9B8C4CB89664}"/>
                  </a:ext>
                </a:extLst>
              </p14:cNvPr>
              <p14:cNvContentPartPr/>
              <p14:nvPr/>
            </p14:nvContentPartPr>
            <p14:xfrm>
              <a:off x="5896740" y="1270494"/>
              <a:ext cx="183600" cy="142200"/>
            </p14:xfrm>
          </p:contentPart>
        </mc:Choice>
        <mc:Fallback>
          <p:pic>
            <p:nvPicPr>
              <p:cNvPr id="22552" name="잉크 22551">
                <a:extLst>
                  <a:ext uri="{FF2B5EF4-FFF2-40B4-BE49-F238E27FC236}">
                    <a16:creationId xmlns:a16="http://schemas.microsoft.com/office/drawing/2014/main" id="{48356DD3-FD76-AEF5-D096-9B8C4CB89664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5888100" y="1261494"/>
                <a:ext cx="201240" cy="15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2">
            <p14:nvContentPartPr>
              <p14:cNvPr id="22553" name="잉크 22552">
                <a:extLst>
                  <a:ext uri="{FF2B5EF4-FFF2-40B4-BE49-F238E27FC236}">
                    <a16:creationId xmlns:a16="http://schemas.microsoft.com/office/drawing/2014/main" id="{C4015214-0FDF-5AEF-CB29-63E1E405B875}"/>
                  </a:ext>
                </a:extLst>
              </p14:cNvPr>
              <p14:cNvContentPartPr/>
              <p14:nvPr/>
            </p14:nvContentPartPr>
            <p14:xfrm>
              <a:off x="6001860" y="1289214"/>
              <a:ext cx="81360" cy="93240"/>
            </p14:xfrm>
          </p:contentPart>
        </mc:Choice>
        <mc:Fallback>
          <p:pic>
            <p:nvPicPr>
              <p:cNvPr id="22553" name="잉크 22552">
                <a:extLst>
                  <a:ext uri="{FF2B5EF4-FFF2-40B4-BE49-F238E27FC236}">
                    <a16:creationId xmlns:a16="http://schemas.microsoft.com/office/drawing/2014/main" id="{C4015214-0FDF-5AEF-CB29-63E1E405B875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5992860" y="1280214"/>
                <a:ext cx="99000" cy="11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4">
            <p14:nvContentPartPr>
              <p14:cNvPr id="22554" name="잉크 22553">
                <a:extLst>
                  <a:ext uri="{FF2B5EF4-FFF2-40B4-BE49-F238E27FC236}">
                    <a16:creationId xmlns:a16="http://schemas.microsoft.com/office/drawing/2014/main" id="{0AC88E4F-C278-9FDA-5D91-6ECA016BE5CC}"/>
                  </a:ext>
                </a:extLst>
              </p14:cNvPr>
              <p14:cNvContentPartPr/>
              <p14:nvPr/>
            </p14:nvContentPartPr>
            <p14:xfrm>
              <a:off x="6098700" y="1281654"/>
              <a:ext cx="49320" cy="106560"/>
            </p14:xfrm>
          </p:contentPart>
        </mc:Choice>
        <mc:Fallback>
          <p:pic>
            <p:nvPicPr>
              <p:cNvPr id="22554" name="잉크 22553">
                <a:extLst>
                  <a:ext uri="{FF2B5EF4-FFF2-40B4-BE49-F238E27FC236}">
                    <a16:creationId xmlns:a16="http://schemas.microsoft.com/office/drawing/2014/main" id="{0AC88E4F-C278-9FDA-5D91-6ECA016BE5CC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6089700" y="1273014"/>
                <a:ext cx="66960" cy="12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6">
            <p14:nvContentPartPr>
              <p14:cNvPr id="22555" name="잉크 22554">
                <a:extLst>
                  <a:ext uri="{FF2B5EF4-FFF2-40B4-BE49-F238E27FC236}">
                    <a16:creationId xmlns:a16="http://schemas.microsoft.com/office/drawing/2014/main" id="{DE70133B-E220-84C4-3D72-5E4889758B7C}"/>
                  </a:ext>
                </a:extLst>
              </p14:cNvPr>
              <p14:cNvContentPartPr/>
              <p14:nvPr/>
            </p14:nvContentPartPr>
            <p14:xfrm>
              <a:off x="6111660" y="1404054"/>
              <a:ext cx="68760" cy="66960"/>
            </p14:xfrm>
          </p:contentPart>
        </mc:Choice>
        <mc:Fallback>
          <p:pic>
            <p:nvPicPr>
              <p:cNvPr id="22555" name="잉크 22554">
                <a:extLst>
                  <a:ext uri="{FF2B5EF4-FFF2-40B4-BE49-F238E27FC236}">
                    <a16:creationId xmlns:a16="http://schemas.microsoft.com/office/drawing/2014/main" id="{DE70133B-E220-84C4-3D72-5E4889758B7C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6102660" y="1395414"/>
                <a:ext cx="86400" cy="8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8">
            <p14:nvContentPartPr>
              <p14:cNvPr id="22556" name="잉크 22555">
                <a:extLst>
                  <a:ext uri="{FF2B5EF4-FFF2-40B4-BE49-F238E27FC236}">
                    <a16:creationId xmlns:a16="http://schemas.microsoft.com/office/drawing/2014/main" id="{FD55A4F1-95A8-093B-84F0-B0CF26B05093}"/>
                  </a:ext>
                </a:extLst>
              </p14:cNvPr>
              <p14:cNvContentPartPr/>
              <p14:nvPr/>
            </p14:nvContentPartPr>
            <p14:xfrm>
              <a:off x="6240540" y="1278054"/>
              <a:ext cx="41760" cy="37800"/>
            </p14:xfrm>
          </p:contentPart>
        </mc:Choice>
        <mc:Fallback>
          <p:pic>
            <p:nvPicPr>
              <p:cNvPr id="22556" name="잉크 22555">
                <a:extLst>
                  <a:ext uri="{FF2B5EF4-FFF2-40B4-BE49-F238E27FC236}">
                    <a16:creationId xmlns:a16="http://schemas.microsoft.com/office/drawing/2014/main" id="{FD55A4F1-95A8-093B-84F0-B0CF26B05093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6231540" y="1269414"/>
                <a:ext cx="59400" cy="5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0">
            <p14:nvContentPartPr>
              <p14:cNvPr id="22557" name="잉크 22556">
                <a:extLst>
                  <a:ext uri="{FF2B5EF4-FFF2-40B4-BE49-F238E27FC236}">
                    <a16:creationId xmlns:a16="http://schemas.microsoft.com/office/drawing/2014/main" id="{DBD9F9CD-0C72-18CB-2D55-5D5CBE9CE5F9}"/>
                  </a:ext>
                </a:extLst>
              </p14:cNvPr>
              <p14:cNvContentPartPr/>
              <p14:nvPr/>
            </p14:nvContentPartPr>
            <p14:xfrm>
              <a:off x="6201300" y="1329534"/>
              <a:ext cx="182880" cy="120240"/>
            </p14:xfrm>
          </p:contentPart>
        </mc:Choice>
        <mc:Fallback>
          <p:pic>
            <p:nvPicPr>
              <p:cNvPr id="22557" name="잉크 22556">
                <a:extLst>
                  <a:ext uri="{FF2B5EF4-FFF2-40B4-BE49-F238E27FC236}">
                    <a16:creationId xmlns:a16="http://schemas.microsoft.com/office/drawing/2014/main" id="{DBD9F9CD-0C72-18CB-2D55-5D5CBE9CE5F9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6192300" y="1320534"/>
                <a:ext cx="200520" cy="13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2">
            <p14:nvContentPartPr>
              <p14:cNvPr id="22558" name="잉크 22557">
                <a:extLst>
                  <a:ext uri="{FF2B5EF4-FFF2-40B4-BE49-F238E27FC236}">
                    <a16:creationId xmlns:a16="http://schemas.microsoft.com/office/drawing/2014/main" id="{111E10E2-F241-8F85-9922-A43B6F1AF090}"/>
                  </a:ext>
                </a:extLst>
              </p14:cNvPr>
              <p14:cNvContentPartPr/>
              <p14:nvPr/>
            </p14:nvContentPartPr>
            <p14:xfrm>
              <a:off x="6400020" y="1319094"/>
              <a:ext cx="117000" cy="111960"/>
            </p14:xfrm>
          </p:contentPart>
        </mc:Choice>
        <mc:Fallback>
          <p:pic>
            <p:nvPicPr>
              <p:cNvPr id="22558" name="잉크 22557">
                <a:extLst>
                  <a:ext uri="{FF2B5EF4-FFF2-40B4-BE49-F238E27FC236}">
                    <a16:creationId xmlns:a16="http://schemas.microsoft.com/office/drawing/2014/main" id="{111E10E2-F241-8F85-9922-A43B6F1AF090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6391380" y="1310094"/>
                <a:ext cx="134640" cy="12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4">
            <p14:nvContentPartPr>
              <p14:cNvPr id="22559" name="잉크 22558">
                <a:extLst>
                  <a:ext uri="{FF2B5EF4-FFF2-40B4-BE49-F238E27FC236}">
                    <a16:creationId xmlns:a16="http://schemas.microsoft.com/office/drawing/2014/main" id="{A72ECB1B-1434-F05F-97FF-A2D9E7F0E576}"/>
                  </a:ext>
                </a:extLst>
              </p14:cNvPr>
              <p14:cNvContentPartPr/>
              <p14:nvPr/>
            </p14:nvContentPartPr>
            <p14:xfrm>
              <a:off x="6482100" y="1301454"/>
              <a:ext cx="78120" cy="57240"/>
            </p14:xfrm>
          </p:contentPart>
        </mc:Choice>
        <mc:Fallback>
          <p:pic>
            <p:nvPicPr>
              <p:cNvPr id="22559" name="잉크 22558">
                <a:extLst>
                  <a:ext uri="{FF2B5EF4-FFF2-40B4-BE49-F238E27FC236}">
                    <a16:creationId xmlns:a16="http://schemas.microsoft.com/office/drawing/2014/main" id="{A72ECB1B-1434-F05F-97FF-A2D9E7F0E576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6473100" y="1292814"/>
                <a:ext cx="95760" cy="7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6">
            <p14:nvContentPartPr>
              <p14:cNvPr id="22560" name="잉크 22559">
                <a:extLst>
                  <a:ext uri="{FF2B5EF4-FFF2-40B4-BE49-F238E27FC236}">
                    <a16:creationId xmlns:a16="http://schemas.microsoft.com/office/drawing/2014/main" id="{62BCE5C6-AC15-BD20-30A7-2E70D352D30F}"/>
                  </a:ext>
                </a:extLst>
              </p14:cNvPr>
              <p14:cNvContentPartPr/>
              <p14:nvPr/>
            </p14:nvContentPartPr>
            <p14:xfrm>
              <a:off x="6501180" y="1296054"/>
              <a:ext cx="88560" cy="157320"/>
            </p14:xfrm>
          </p:contentPart>
        </mc:Choice>
        <mc:Fallback>
          <p:pic>
            <p:nvPicPr>
              <p:cNvPr id="22560" name="잉크 22559">
                <a:extLst>
                  <a:ext uri="{FF2B5EF4-FFF2-40B4-BE49-F238E27FC236}">
                    <a16:creationId xmlns:a16="http://schemas.microsoft.com/office/drawing/2014/main" id="{62BCE5C6-AC15-BD20-30A7-2E70D352D30F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6492540" y="1287414"/>
                <a:ext cx="106200" cy="17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8">
            <p14:nvContentPartPr>
              <p14:cNvPr id="22561" name="잉크 22560">
                <a:extLst>
                  <a:ext uri="{FF2B5EF4-FFF2-40B4-BE49-F238E27FC236}">
                    <a16:creationId xmlns:a16="http://schemas.microsoft.com/office/drawing/2014/main" id="{723D5C09-BA61-095F-2FC7-6238AEDFBAC3}"/>
                  </a:ext>
                </a:extLst>
              </p14:cNvPr>
              <p14:cNvContentPartPr/>
              <p14:nvPr/>
            </p14:nvContentPartPr>
            <p14:xfrm>
              <a:off x="6696300" y="1306854"/>
              <a:ext cx="106920" cy="163800"/>
            </p14:xfrm>
          </p:contentPart>
        </mc:Choice>
        <mc:Fallback>
          <p:pic>
            <p:nvPicPr>
              <p:cNvPr id="22561" name="잉크 22560">
                <a:extLst>
                  <a:ext uri="{FF2B5EF4-FFF2-40B4-BE49-F238E27FC236}">
                    <a16:creationId xmlns:a16="http://schemas.microsoft.com/office/drawing/2014/main" id="{723D5C09-BA61-095F-2FC7-6238AEDFBAC3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6687660" y="1297854"/>
                <a:ext cx="124560" cy="18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0">
            <p14:nvContentPartPr>
              <p14:cNvPr id="22562" name="잉크 22561">
                <a:extLst>
                  <a:ext uri="{FF2B5EF4-FFF2-40B4-BE49-F238E27FC236}">
                    <a16:creationId xmlns:a16="http://schemas.microsoft.com/office/drawing/2014/main" id="{F7DC5433-30E6-7F8A-130E-652B1DCC88F0}"/>
                  </a:ext>
                </a:extLst>
              </p14:cNvPr>
              <p14:cNvContentPartPr/>
              <p14:nvPr/>
            </p14:nvContentPartPr>
            <p14:xfrm>
              <a:off x="6821220" y="1347534"/>
              <a:ext cx="112320" cy="110520"/>
            </p14:xfrm>
          </p:contentPart>
        </mc:Choice>
        <mc:Fallback>
          <p:pic>
            <p:nvPicPr>
              <p:cNvPr id="22562" name="잉크 22561">
                <a:extLst>
                  <a:ext uri="{FF2B5EF4-FFF2-40B4-BE49-F238E27FC236}">
                    <a16:creationId xmlns:a16="http://schemas.microsoft.com/office/drawing/2014/main" id="{F7DC5433-30E6-7F8A-130E-652B1DCC88F0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6812580" y="1338894"/>
                <a:ext cx="129960" cy="12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2">
            <p14:nvContentPartPr>
              <p14:cNvPr id="22563" name="잉크 22562">
                <a:extLst>
                  <a:ext uri="{FF2B5EF4-FFF2-40B4-BE49-F238E27FC236}">
                    <a16:creationId xmlns:a16="http://schemas.microsoft.com/office/drawing/2014/main" id="{373E3502-71F9-A818-33DA-582048CB2113}"/>
                  </a:ext>
                </a:extLst>
              </p14:cNvPr>
              <p14:cNvContentPartPr/>
              <p14:nvPr/>
            </p14:nvContentPartPr>
            <p14:xfrm>
              <a:off x="6916980" y="1289574"/>
              <a:ext cx="57960" cy="209520"/>
            </p14:xfrm>
          </p:contentPart>
        </mc:Choice>
        <mc:Fallback>
          <p:pic>
            <p:nvPicPr>
              <p:cNvPr id="22563" name="잉크 22562">
                <a:extLst>
                  <a:ext uri="{FF2B5EF4-FFF2-40B4-BE49-F238E27FC236}">
                    <a16:creationId xmlns:a16="http://schemas.microsoft.com/office/drawing/2014/main" id="{373E3502-71F9-A818-33DA-582048CB2113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6908340" y="1280934"/>
                <a:ext cx="75600" cy="22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4">
            <p14:nvContentPartPr>
              <p14:cNvPr id="22564" name="잉크 22563">
                <a:extLst>
                  <a:ext uri="{FF2B5EF4-FFF2-40B4-BE49-F238E27FC236}">
                    <a16:creationId xmlns:a16="http://schemas.microsoft.com/office/drawing/2014/main" id="{976E4DA4-20A5-E889-75B1-DCB63C906D9B}"/>
                  </a:ext>
                </a:extLst>
              </p14:cNvPr>
              <p14:cNvContentPartPr/>
              <p14:nvPr/>
            </p14:nvContentPartPr>
            <p14:xfrm>
              <a:off x="7079700" y="1345014"/>
              <a:ext cx="87840" cy="59760"/>
            </p14:xfrm>
          </p:contentPart>
        </mc:Choice>
        <mc:Fallback>
          <p:pic>
            <p:nvPicPr>
              <p:cNvPr id="22564" name="잉크 22563">
                <a:extLst>
                  <a:ext uri="{FF2B5EF4-FFF2-40B4-BE49-F238E27FC236}">
                    <a16:creationId xmlns:a16="http://schemas.microsoft.com/office/drawing/2014/main" id="{976E4DA4-20A5-E889-75B1-DCB63C906D9B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7070700" y="1336014"/>
                <a:ext cx="105480" cy="7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6">
            <p14:nvContentPartPr>
              <p14:cNvPr id="22565" name="잉크 22564">
                <a:extLst>
                  <a:ext uri="{FF2B5EF4-FFF2-40B4-BE49-F238E27FC236}">
                    <a16:creationId xmlns:a16="http://schemas.microsoft.com/office/drawing/2014/main" id="{DA7B3DAC-237A-C1DF-3B72-06A203835B5F}"/>
                  </a:ext>
                </a:extLst>
              </p14:cNvPr>
              <p14:cNvContentPartPr/>
              <p14:nvPr/>
            </p14:nvContentPartPr>
            <p14:xfrm>
              <a:off x="7157460" y="1336374"/>
              <a:ext cx="39960" cy="60480"/>
            </p14:xfrm>
          </p:contentPart>
        </mc:Choice>
        <mc:Fallback>
          <p:pic>
            <p:nvPicPr>
              <p:cNvPr id="22565" name="잉크 22564">
                <a:extLst>
                  <a:ext uri="{FF2B5EF4-FFF2-40B4-BE49-F238E27FC236}">
                    <a16:creationId xmlns:a16="http://schemas.microsoft.com/office/drawing/2014/main" id="{DA7B3DAC-237A-C1DF-3B72-06A203835B5F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7148460" y="1327374"/>
                <a:ext cx="57600" cy="7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8">
            <p14:nvContentPartPr>
              <p14:cNvPr id="22566" name="잉크 22565">
                <a:extLst>
                  <a:ext uri="{FF2B5EF4-FFF2-40B4-BE49-F238E27FC236}">
                    <a16:creationId xmlns:a16="http://schemas.microsoft.com/office/drawing/2014/main" id="{53DF35B5-7EA1-393E-656B-2B516C4225FB}"/>
                  </a:ext>
                </a:extLst>
              </p14:cNvPr>
              <p14:cNvContentPartPr/>
              <p14:nvPr/>
            </p14:nvContentPartPr>
            <p14:xfrm>
              <a:off x="7112460" y="1301814"/>
              <a:ext cx="201240" cy="172440"/>
            </p14:xfrm>
          </p:contentPart>
        </mc:Choice>
        <mc:Fallback>
          <p:pic>
            <p:nvPicPr>
              <p:cNvPr id="22566" name="잉크 22565">
                <a:extLst>
                  <a:ext uri="{FF2B5EF4-FFF2-40B4-BE49-F238E27FC236}">
                    <a16:creationId xmlns:a16="http://schemas.microsoft.com/office/drawing/2014/main" id="{53DF35B5-7EA1-393E-656B-2B516C4225FB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7103460" y="1292814"/>
                <a:ext cx="218880" cy="19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0">
            <p14:nvContentPartPr>
              <p14:cNvPr id="22567" name="잉크 22566">
                <a:extLst>
                  <a:ext uri="{FF2B5EF4-FFF2-40B4-BE49-F238E27FC236}">
                    <a16:creationId xmlns:a16="http://schemas.microsoft.com/office/drawing/2014/main" id="{70DCF4A0-B8A3-0839-140F-5775ED756270}"/>
                  </a:ext>
                </a:extLst>
              </p14:cNvPr>
              <p14:cNvContentPartPr/>
              <p14:nvPr/>
            </p14:nvContentPartPr>
            <p14:xfrm>
              <a:off x="7209660" y="1336374"/>
              <a:ext cx="117000" cy="106920"/>
            </p14:xfrm>
          </p:contentPart>
        </mc:Choice>
        <mc:Fallback>
          <p:pic>
            <p:nvPicPr>
              <p:cNvPr id="22567" name="잉크 22566">
                <a:extLst>
                  <a:ext uri="{FF2B5EF4-FFF2-40B4-BE49-F238E27FC236}">
                    <a16:creationId xmlns:a16="http://schemas.microsoft.com/office/drawing/2014/main" id="{70DCF4A0-B8A3-0839-140F-5775ED756270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7201020" y="1327374"/>
                <a:ext cx="134640" cy="12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2">
            <p14:nvContentPartPr>
              <p14:cNvPr id="22568" name="잉크 22567">
                <a:extLst>
                  <a:ext uri="{FF2B5EF4-FFF2-40B4-BE49-F238E27FC236}">
                    <a16:creationId xmlns:a16="http://schemas.microsoft.com/office/drawing/2014/main" id="{6E7E342D-8919-566C-F81C-D13A4F1DE50F}"/>
                  </a:ext>
                </a:extLst>
              </p14:cNvPr>
              <p14:cNvContentPartPr/>
              <p14:nvPr/>
            </p14:nvContentPartPr>
            <p14:xfrm>
              <a:off x="7234500" y="1439694"/>
              <a:ext cx="101520" cy="64440"/>
            </p14:xfrm>
          </p:contentPart>
        </mc:Choice>
        <mc:Fallback>
          <p:pic>
            <p:nvPicPr>
              <p:cNvPr id="22568" name="잉크 22567">
                <a:extLst>
                  <a:ext uri="{FF2B5EF4-FFF2-40B4-BE49-F238E27FC236}">
                    <a16:creationId xmlns:a16="http://schemas.microsoft.com/office/drawing/2014/main" id="{6E7E342D-8919-566C-F81C-D13A4F1DE50F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7225500" y="1430694"/>
                <a:ext cx="119160" cy="8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4">
            <p14:nvContentPartPr>
              <p14:cNvPr id="22569" name="잉크 22568">
                <a:extLst>
                  <a:ext uri="{FF2B5EF4-FFF2-40B4-BE49-F238E27FC236}">
                    <a16:creationId xmlns:a16="http://schemas.microsoft.com/office/drawing/2014/main" id="{7225E22A-6C7D-1873-4F6A-F87F2A688DBC}"/>
                  </a:ext>
                </a:extLst>
              </p14:cNvPr>
              <p14:cNvContentPartPr/>
              <p14:nvPr/>
            </p14:nvContentPartPr>
            <p14:xfrm>
              <a:off x="7334220" y="1378494"/>
              <a:ext cx="106200" cy="80280"/>
            </p14:xfrm>
          </p:contentPart>
        </mc:Choice>
        <mc:Fallback>
          <p:pic>
            <p:nvPicPr>
              <p:cNvPr id="22569" name="잉크 22568">
                <a:extLst>
                  <a:ext uri="{FF2B5EF4-FFF2-40B4-BE49-F238E27FC236}">
                    <a16:creationId xmlns:a16="http://schemas.microsoft.com/office/drawing/2014/main" id="{7225E22A-6C7D-1873-4F6A-F87F2A688DBC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7325580" y="1369854"/>
                <a:ext cx="123840" cy="9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6">
            <p14:nvContentPartPr>
              <p14:cNvPr id="22570" name="잉크 22569">
                <a:extLst>
                  <a:ext uri="{FF2B5EF4-FFF2-40B4-BE49-F238E27FC236}">
                    <a16:creationId xmlns:a16="http://schemas.microsoft.com/office/drawing/2014/main" id="{3488BFBE-F984-6F58-E4E9-4D6E997FAE5B}"/>
                  </a:ext>
                </a:extLst>
              </p14:cNvPr>
              <p14:cNvContentPartPr/>
              <p14:nvPr/>
            </p14:nvContentPartPr>
            <p14:xfrm>
              <a:off x="7431060" y="1350774"/>
              <a:ext cx="140040" cy="168480"/>
            </p14:xfrm>
          </p:contentPart>
        </mc:Choice>
        <mc:Fallback>
          <p:pic>
            <p:nvPicPr>
              <p:cNvPr id="22570" name="잉크 22569">
                <a:extLst>
                  <a:ext uri="{FF2B5EF4-FFF2-40B4-BE49-F238E27FC236}">
                    <a16:creationId xmlns:a16="http://schemas.microsoft.com/office/drawing/2014/main" id="{3488BFBE-F984-6F58-E4E9-4D6E997FAE5B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7422060" y="1342134"/>
                <a:ext cx="157680" cy="18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8">
            <p14:nvContentPartPr>
              <p14:cNvPr id="22571" name="잉크 22570">
                <a:extLst>
                  <a:ext uri="{FF2B5EF4-FFF2-40B4-BE49-F238E27FC236}">
                    <a16:creationId xmlns:a16="http://schemas.microsoft.com/office/drawing/2014/main" id="{D75085F3-EDF1-89D8-99D8-F278C3C11545}"/>
                  </a:ext>
                </a:extLst>
              </p14:cNvPr>
              <p14:cNvContentPartPr/>
              <p14:nvPr/>
            </p14:nvContentPartPr>
            <p14:xfrm>
              <a:off x="7469220" y="1373814"/>
              <a:ext cx="171000" cy="74520"/>
            </p14:xfrm>
          </p:contentPart>
        </mc:Choice>
        <mc:Fallback>
          <p:pic>
            <p:nvPicPr>
              <p:cNvPr id="22571" name="잉크 22570">
                <a:extLst>
                  <a:ext uri="{FF2B5EF4-FFF2-40B4-BE49-F238E27FC236}">
                    <a16:creationId xmlns:a16="http://schemas.microsoft.com/office/drawing/2014/main" id="{D75085F3-EDF1-89D8-99D8-F278C3C11545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7460580" y="1364814"/>
                <a:ext cx="188640" cy="9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0">
            <p14:nvContentPartPr>
              <p14:cNvPr id="22572" name="잉크 22571">
                <a:extLst>
                  <a:ext uri="{FF2B5EF4-FFF2-40B4-BE49-F238E27FC236}">
                    <a16:creationId xmlns:a16="http://schemas.microsoft.com/office/drawing/2014/main" id="{7766C860-0875-7168-2478-674423EB4510}"/>
                  </a:ext>
                </a:extLst>
              </p14:cNvPr>
              <p14:cNvContentPartPr/>
              <p14:nvPr/>
            </p14:nvContentPartPr>
            <p14:xfrm>
              <a:off x="7557420" y="1372374"/>
              <a:ext cx="103320" cy="85320"/>
            </p14:xfrm>
          </p:contentPart>
        </mc:Choice>
        <mc:Fallback>
          <p:pic>
            <p:nvPicPr>
              <p:cNvPr id="22572" name="잉크 22571">
                <a:extLst>
                  <a:ext uri="{FF2B5EF4-FFF2-40B4-BE49-F238E27FC236}">
                    <a16:creationId xmlns:a16="http://schemas.microsoft.com/office/drawing/2014/main" id="{7766C860-0875-7168-2478-674423EB4510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7548780" y="1363374"/>
                <a:ext cx="120960" cy="10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2">
            <p14:nvContentPartPr>
              <p14:cNvPr id="22573" name="잉크 22572">
                <a:extLst>
                  <a:ext uri="{FF2B5EF4-FFF2-40B4-BE49-F238E27FC236}">
                    <a16:creationId xmlns:a16="http://schemas.microsoft.com/office/drawing/2014/main" id="{65F85716-4CEC-DF0A-7A98-2A8C92D9C7F7}"/>
                  </a:ext>
                </a:extLst>
              </p14:cNvPr>
              <p14:cNvContentPartPr/>
              <p14:nvPr/>
            </p14:nvContentPartPr>
            <p14:xfrm>
              <a:off x="7667580" y="1351854"/>
              <a:ext cx="135360" cy="135360"/>
            </p14:xfrm>
          </p:contentPart>
        </mc:Choice>
        <mc:Fallback>
          <p:pic>
            <p:nvPicPr>
              <p:cNvPr id="22573" name="잉크 22572">
                <a:extLst>
                  <a:ext uri="{FF2B5EF4-FFF2-40B4-BE49-F238E27FC236}">
                    <a16:creationId xmlns:a16="http://schemas.microsoft.com/office/drawing/2014/main" id="{65F85716-4CEC-DF0A-7A98-2A8C92D9C7F7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7658940" y="1343214"/>
                <a:ext cx="153000" cy="15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4">
            <p14:nvContentPartPr>
              <p14:cNvPr id="22574" name="잉크 22573">
                <a:extLst>
                  <a:ext uri="{FF2B5EF4-FFF2-40B4-BE49-F238E27FC236}">
                    <a16:creationId xmlns:a16="http://schemas.microsoft.com/office/drawing/2014/main" id="{45208870-FB7D-C989-A099-6152B0693DBC}"/>
                  </a:ext>
                </a:extLst>
              </p14:cNvPr>
              <p14:cNvContentPartPr/>
              <p14:nvPr/>
            </p14:nvContentPartPr>
            <p14:xfrm>
              <a:off x="7832100" y="1512054"/>
              <a:ext cx="16560" cy="4680"/>
            </p14:xfrm>
          </p:contentPart>
        </mc:Choice>
        <mc:Fallback>
          <p:pic>
            <p:nvPicPr>
              <p:cNvPr id="22574" name="잉크 22573">
                <a:extLst>
                  <a:ext uri="{FF2B5EF4-FFF2-40B4-BE49-F238E27FC236}">
                    <a16:creationId xmlns:a16="http://schemas.microsoft.com/office/drawing/2014/main" id="{45208870-FB7D-C989-A099-6152B0693DBC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7823100" y="1503054"/>
                <a:ext cx="34200" cy="2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6">
            <p14:nvContentPartPr>
              <p14:cNvPr id="22609" name="잉크 22608">
                <a:extLst>
                  <a:ext uri="{FF2B5EF4-FFF2-40B4-BE49-F238E27FC236}">
                    <a16:creationId xmlns:a16="http://schemas.microsoft.com/office/drawing/2014/main" id="{C0535EFD-D492-5B4E-B54B-3DEDC3DD3515}"/>
                  </a:ext>
                </a:extLst>
              </p14:cNvPr>
              <p14:cNvContentPartPr/>
              <p14:nvPr/>
            </p14:nvContentPartPr>
            <p14:xfrm>
              <a:off x="5117340" y="1435014"/>
              <a:ext cx="89280" cy="221040"/>
            </p14:xfrm>
          </p:contentPart>
        </mc:Choice>
        <mc:Fallback>
          <p:pic>
            <p:nvPicPr>
              <p:cNvPr id="22609" name="잉크 22608">
                <a:extLst>
                  <a:ext uri="{FF2B5EF4-FFF2-40B4-BE49-F238E27FC236}">
                    <a16:creationId xmlns:a16="http://schemas.microsoft.com/office/drawing/2014/main" id="{C0535EFD-D492-5B4E-B54B-3DEDC3DD3515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5108340" y="1426374"/>
                <a:ext cx="106920" cy="23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8">
            <p14:nvContentPartPr>
              <p14:cNvPr id="22610" name="잉크 22609">
                <a:extLst>
                  <a:ext uri="{FF2B5EF4-FFF2-40B4-BE49-F238E27FC236}">
                    <a16:creationId xmlns:a16="http://schemas.microsoft.com/office/drawing/2014/main" id="{276909F3-38BB-35B1-F17F-EAEEC6AE9FFD}"/>
                  </a:ext>
                </a:extLst>
              </p14:cNvPr>
              <p14:cNvContentPartPr/>
              <p14:nvPr/>
            </p14:nvContentPartPr>
            <p14:xfrm>
              <a:off x="5241540" y="1441854"/>
              <a:ext cx="74520" cy="119520"/>
            </p14:xfrm>
          </p:contentPart>
        </mc:Choice>
        <mc:Fallback>
          <p:pic>
            <p:nvPicPr>
              <p:cNvPr id="22610" name="잉크 22609">
                <a:extLst>
                  <a:ext uri="{FF2B5EF4-FFF2-40B4-BE49-F238E27FC236}">
                    <a16:creationId xmlns:a16="http://schemas.microsoft.com/office/drawing/2014/main" id="{276909F3-38BB-35B1-F17F-EAEEC6AE9FFD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5232900" y="1433214"/>
                <a:ext cx="92160" cy="13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0">
            <p14:nvContentPartPr>
              <p14:cNvPr id="22611" name="잉크 22610">
                <a:extLst>
                  <a:ext uri="{FF2B5EF4-FFF2-40B4-BE49-F238E27FC236}">
                    <a16:creationId xmlns:a16="http://schemas.microsoft.com/office/drawing/2014/main" id="{CC70FE94-33E2-8DE5-4F7B-7CE1C9A6857C}"/>
                  </a:ext>
                </a:extLst>
              </p14:cNvPr>
              <p14:cNvContentPartPr/>
              <p14:nvPr/>
            </p14:nvContentPartPr>
            <p14:xfrm>
              <a:off x="5327220" y="1491894"/>
              <a:ext cx="22680" cy="122760"/>
            </p14:xfrm>
          </p:contentPart>
        </mc:Choice>
        <mc:Fallback>
          <p:pic>
            <p:nvPicPr>
              <p:cNvPr id="22611" name="잉크 22610">
                <a:extLst>
                  <a:ext uri="{FF2B5EF4-FFF2-40B4-BE49-F238E27FC236}">
                    <a16:creationId xmlns:a16="http://schemas.microsoft.com/office/drawing/2014/main" id="{CC70FE94-33E2-8DE5-4F7B-7CE1C9A6857C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5318220" y="1482894"/>
                <a:ext cx="40320" cy="14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2">
            <p14:nvContentPartPr>
              <p14:cNvPr id="22612" name="잉크 22611">
                <a:extLst>
                  <a:ext uri="{FF2B5EF4-FFF2-40B4-BE49-F238E27FC236}">
                    <a16:creationId xmlns:a16="http://schemas.microsoft.com/office/drawing/2014/main" id="{F9C538AA-1339-8494-A68D-F52E600859B3}"/>
                  </a:ext>
                </a:extLst>
              </p14:cNvPr>
              <p14:cNvContentPartPr/>
              <p14:nvPr/>
            </p14:nvContentPartPr>
            <p14:xfrm>
              <a:off x="5361420" y="1472454"/>
              <a:ext cx="104040" cy="136800"/>
            </p14:xfrm>
          </p:contentPart>
        </mc:Choice>
        <mc:Fallback>
          <p:pic>
            <p:nvPicPr>
              <p:cNvPr id="22612" name="잉크 22611">
                <a:extLst>
                  <a:ext uri="{FF2B5EF4-FFF2-40B4-BE49-F238E27FC236}">
                    <a16:creationId xmlns:a16="http://schemas.microsoft.com/office/drawing/2014/main" id="{F9C538AA-1339-8494-A68D-F52E600859B3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5352780" y="1463814"/>
                <a:ext cx="121680" cy="15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4">
            <p14:nvContentPartPr>
              <p14:cNvPr id="22613" name="잉크 22612">
                <a:extLst>
                  <a:ext uri="{FF2B5EF4-FFF2-40B4-BE49-F238E27FC236}">
                    <a16:creationId xmlns:a16="http://schemas.microsoft.com/office/drawing/2014/main" id="{DBF719FC-CE8A-2A5B-88CB-623731ABF79F}"/>
                  </a:ext>
                </a:extLst>
              </p14:cNvPr>
              <p14:cNvContentPartPr/>
              <p14:nvPr/>
            </p14:nvContentPartPr>
            <p14:xfrm>
              <a:off x="5468700" y="1469934"/>
              <a:ext cx="50760" cy="94320"/>
            </p14:xfrm>
          </p:contentPart>
        </mc:Choice>
        <mc:Fallback>
          <p:pic>
            <p:nvPicPr>
              <p:cNvPr id="22613" name="잉크 22612">
                <a:extLst>
                  <a:ext uri="{FF2B5EF4-FFF2-40B4-BE49-F238E27FC236}">
                    <a16:creationId xmlns:a16="http://schemas.microsoft.com/office/drawing/2014/main" id="{DBF719FC-CE8A-2A5B-88CB-623731ABF79F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5460060" y="1461294"/>
                <a:ext cx="68400" cy="11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6">
            <p14:nvContentPartPr>
              <p14:cNvPr id="22614" name="잉크 22613">
                <a:extLst>
                  <a:ext uri="{FF2B5EF4-FFF2-40B4-BE49-F238E27FC236}">
                    <a16:creationId xmlns:a16="http://schemas.microsoft.com/office/drawing/2014/main" id="{8293BD96-3F52-B1CF-52BD-E9203C7EFF56}"/>
                  </a:ext>
                </a:extLst>
              </p14:cNvPr>
              <p14:cNvContentPartPr/>
              <p14:nvPr/>
            </p14:nvContentPartPr>
            <p14:xfrm>
              <a:off x="5504340" y="1480374"/>
              <a:ext cx="136440" cy="191160"/>
            </p14:xfrm>
          </p:contentPart>
        </mc:Choice>
        <mc:Fallback>
          <p:pic>
            <p:nvPicPr>
              <p:cNvPr id="22614" name="잉크 22613">
                <a:extLst>
                  <a:ext uri="{FF2B5EF4-FFF2-40B4-BE49-F238E27FC236}">
                    <a16:creationId xmlns:a16="http://schemas.microsoft.com/office/drawing/2014/main" id="{8293BD96-3F52-B1CF-52BD-E9203C7EFF56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5495700" y="1471734"/>
                <a:ext cx="154080" cy="20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8">
            <p14:nvContentPartPr>
              <p14:cNvPr id="22615" name="잉크 22614">
                <a:extLst>
                  <a:ext uri="{FF2B5EF4-FFF2-40B4-BE49-F238E27FC236}">
                    <a16:creationId xmlns:a16="http://schemas.microsoft.com/office/drawing/2014/main" id="{A692509D-B221-F8F2-DA34-6C64C0F6BFC7}"/>
                  </a:ext>
                </a:extLst>
              </p14:cNvPr>
              <p14:cNvContentPartPr/>
              <p14:nvPr/>
            </p14:nvContentPartPr>
            <p14:xfrm>
              <a:off x="5646900" y="1467774"/>
              <a:ext cx="165600" cy="109080"/>
            </p14:xfrm>
          </p:contentPart>
        </mc:Choice>
        <mc:Fallback>
          <p:pic>
            <p:nvPicPr>
              <p:cNvPr id="22615" name="잉크 22614">
                <a:extLst>
                  <a:ext uri="{FF2B5EF4-FFF2-40B4-BE49-F238E27FC236}">
                    <a16:creationId xmlns:a16="http://schemas.microsoft.com/office/drawing/2014/main" id="{A692509D-B221-F8F2-DA34-6C64C0F6BFC7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5637900" y="1458774"/>
                <a:ext cx="183240" cy="12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0">
            <p14:nvContentPartPr>
              <p14:cNvPr id="22616" name="잉크 22615">
                <a:extLst>
                  <a:ext uri="{FF2B5EF4-FFF2-40B4-BE49-F238E27FC236}">
                    <a16:creationId xmlns:a16="http://schemas.microsoft.com/office/drawing/2014/main" id="{D40A540E-3761-A532-44FB-5626A360BA71}"/>
                  </a:ext>
                </a:extLst>
              </p14:cNvPr>
              <p14:cNvContentPartPr/>
              <p14:nvPr/>
            </p14:nvContentPartPr>
            <p14:xfrm>
              <a:off x="5723940" y="1592694"/>
              <a:ext cx="97200" cy="65880"/>
            </p14:xfrm>
          </p:contentPart>
        </mc:Choice>
        <mc:Fallback>
          <p:pic>
            <p:nvPicPr>
              <p:cNvPr id="22616" name="잉크 22615">
                <a:extLst>
                  <a:ext uri="{FF2B5EF4-FFF2-40B4-BE49-F238E27FC236}">
                    <a16:creationId xmlns:a16="http://schemas.microsoft.com/office/drawing/2014/main" id="{D40A540E-3761-A532-44FB-5626A360BA71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5714940" y="1584054"/>
                <a:ext cx="114840" cy="8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2">
            <p14:nvContentPartPr>
              <p14:cNvPr id="22617" name="잉크 22616">
                <a:extLst>
                  <a:ext uri="{FF2B5EF4-FFF2-40B4-BE49-F238E27FC236}">
                    <a16:creationId xmlns:a16="http://schemas.microsoft.com/office/drawing/2014/main" id="{A8CEA81F-D4F3-D1B0-5BB0-23C402222E83}"/>
                  </a:ext>
                </a:extLst>
              </p14:cNvPr>
              <p14:cNvContentPartPr/>
              <p14:nvPr/>
            </p14:nvContentPartPr>
            <p14:xfrm>
              <a:off x="5825100" y="1475694"/>
              <a:ext cx="66240" cy="104040"/>
            </p14:xfrm>
          </p:contentPart>
        </mc:Choice>
        <mc:Fallback>
          <p:pic>
            <p:nvPicPr>
              <p:cNvPr id="22617" name="잉크 22616">
                <a:extLst>
                  <a:ext uri="{FF2B5EF4-FFF2-40B4-BE49-F238E27FC236}">
                    <a16:creationId xmlns:a16="http://schemas.microsoft.com/office/drawing/2014/main" id="{A8CEA81F-D4F3-D1B0-5BB0-23C402222E83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5816460" y="1466694"/>
                <a:ext cx="83880" cy="12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4">
            <p14:nvContentPartPr>
              <p14:cNvPr id="22618" name="잉크 22617">
                <a:extLst>
                  <a:ext uri="{FF2B5EF4-FFF2-40B4-BE49-F238E27FC236}">
                    <a16:creationId xmlns:a16="http://schemas.microsoft.com/office/drawing/2014/main" id="{F5FF3FDA-9AEB-4979-D817-983315F4EC09}"/>
                  </a:ext>
                </a:extLst>
              </p14:cNvPr>
              <p14:cNvContentPartPr/>
              <p14:nvPr/>
            </p14:nvContentPartPr>
            <p14:xfrm>
              <a:off x="5879460" y="1495494"/>
              <a:ext cx="59400" cy="110160"/>
            </p14:xfrm>
          </p:contentPart>
        </mc:Choice>
        <mc:Fallback>
          <p:pic>
            <p:nvPicPr>
              <p:cNvPr id="22618" name="잉크 22617">
                <a:extLst>
                  <a:ext uri="{FF2B5EF4-FFF2-40B4-BE49-F238E27FC236}">
                    <a16:creationId xmlns:a16="http://schemas.microsoft.com/office/drawing/2014/main" id="{F5FF3FDA-9AEB-4979-D817-983315F4EC09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5870820" y="1486494"/>
                <a:ext cx="77040" cy="12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6">
            <p14:nvContentPartPr>
              <p14:cNvPr id="22619" name="잉크 22618">
                <a:extLst>
                  <a:ext uri="{FF2B5EF4-FFF2-40B4-BE49-F238E27FC236}">
                    <a16:creationId xmlns:a16="http://schemas.microsoft.com/office/drawing/2014/main" id="{31FEECBD-DA12-E4C1-C460-C9E2A18AA04D}"/>
                  </a:ext>
                </a:extLst>
              </p14:cNvPr>
              <p14:cNvContentPartPr/>
              <p14:nvPr/>
            </p14:nvContentPartPr>
            <p14:xfrm>
              <a:off x="5881260" y="1520334"/>
              <a:ext cx="148680" cy="196920"/>
            </p14:xfrm>
          </p:contentPart>
        </mc:Choice>
        <mc:Fallback>
          <p:pic>
            <p:nvPicPr>
              <p:cNvPr id="22619" name="잉크 22618">
                <a:extLst>
                  <a:ext uri="{FF2B5EF4-FFF2-40B4-BE49-F238E27FC236}">
                    <a16:creationId xmlns:a16="http://schemas.microsoft.com/office/drawing/2014/main" id="{31FEECBD-DA12-E4C1-C460-C9E2A18AA04D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5872260" y="1511694"/>
                <a:ext cx="166320" cy="214560"/>
              </a:xfrm>
              <a:prstGeom prst="rect">
                <a:avLst/>
              </a:prstGeom>
            </p:spPr>
          </p:pic>
        </mc:Fallback>
      </mc:AlternateContent>
      <p:grpSp>
        <p:nvGrpSpPr>
          <p:cNvPr id="22631" name="그룹 22630">
            <a:extLst>
              <a:ext uri="{FF2B5EF4-FFF2-40B4-BE49-F238E27FC236}">
                <a16:creationId xmlns:a16="http://schemas.microsoft.com/office/drawing/2014/main" id="{460B7611-7EF2-9E84-8D71-2717F49CE47F}"/>
              </a:ext>
            </a:extLst>
          </p:cNvPr>
          <p:cNvGrpSpPr/>
          <p:nvPr/>
        </p:nvGrpSpPr>
        <p:grpSpPr>
          <a:xfrm>
            <a:off x="2146620" y="1433214"/>
            <a:ext cx="2900880" cy="468720"/>
            <a:chOff x="2146620" y="1433214"/>
            <a:chExt cx="2900880" cy="468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22579" name="잉크 22578">
                  <a:extLst>
                    <a:ext uri="{FF2B5EF4-FFF2-40B4-BE49-F238E27FC236}">
                      <a16:creationId xmlns:a16="http://schemas.microsoft.com/office/drawing/2014/main" id="{96CB2366-4A8B-8031-5EA5-D6456782E47B}"/>
                    </a:ext>
                  </a:extLst>
                </p14:cNvPr>
                <p14:cNvContentPartPr/>
                <p14:nvPr/>
              </p14:nvContentPartPr>
              <p14:xfrm>
                <a:off x="2146620" y="1530774"/>
                <a:ext cx="108720" cy="6840"/>
              </p14:xfrm>
            </p:contentPart>
          </mc:Choice>
          <mc:Fallback>
            <p:pic>
              <p:nvPicPr>
                <p:cNvPr id="22579" name="잉크 22578">
                  <a:extLst>
                    <a:ext uri="{FF2B5EF4-FFF2-40B4-BE49-F238E27FC236}">
                      <a16:creationId xmlns:a16="http://schemas.microsoft.com/office/drawing/2014/main" id="{96CB2366-4A8B-8031-5EA5-D6456782E47B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2137980" y="1521774"/>
                  <a:ext cx="12636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22580" name="잉크 22579">
                  <a:extLst>
                    <a:ext uri="{FF2B5EF4-FFF2-40B4-BE49-F238E27FC236}">
                      <a16:creationId xmlns:a16="http://schemas.microsoft.com/office/drawing/2014/main" id="{C9CD1185-83D1-E53C-04A1-74C04C045AD3}"/>
                    </a:ext>
                  </a:extLst>
                </p14:cNvPr>
                <p14:cNvContentPartPr/>
                <p14:nvPr/>
              </p14:nvContentPartPr>
              <p14:xfrm>
                <a:off x="2222940" y="1477854"/>
                <a:ext cx="56880" cy="129960"/>
              </p14:xfrm>
            </p:contentPart>
          </mc:Choice>
          <mc:Fallback>
            <p:pic>
              <p:nvPicPr>
                <p:cNvPr id="22580" name="잉크 22579">
                  <a:extLst>
                    <a:ext uri="{FF2B5EF4-FFF2-40B4-BE49-F238E27FC236}">
                      <a16:creationId xmlns:a16="http://schemas.microsoft.com/office/drawing/2014/main" id="{C9CD1185-83D1-E53C-04A1-74C04C045AD3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2214300" y="1468854"/>
                  <a:ext cx="7452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22581" name="잉크 22580">
                  <a:extLst>
                    <a:ext uri="{FF2B5EF4-FFF2-40B4-BE49-F238E27FC236}">
                      <a16:creationId xmlns:a16="http://schemas.microsoft.com/office/drawing/2014/main" id="{EBCC21B0-FD0C-E996-DC51-C458D8280C6D}"/>
                    </a:ext>
                  </a:extLst>
                </p14:cNvPr>
                <p14:cNvContentPartPr/>
                <p14:nvPr/>
              </p14:nvContentPartPr>
              <p14:xfrm>
                <a:off x="2427060" y="1433214"/>
                <a:ext cx="20520" cy="157320"/>
              </p14:xfrm>
            </p:contentPart>
          </mc:Choice>
          <mc:Fallback>
            <p:pic>
              <p:nvPicPr>
                <p:cNvPr id="22581" name="잉크 22580">
                  <a:extLst>
                    <a:ext uri="{FF2B5EF4-FFF2-40B4-BE49-F238E27FC236}">
                      <a16:creationId xmlns:a16="http://schemas.microsoft.com/office/drawing/2014/main" id="{EBCC21B0-FD0C-E996-DC51-C458D8280C6D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2418420" y="1424574"/>
                  <a:ext cx="3816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22582" name="잉크 22581">
                  <a:extLst>
                    <a:ext uri="{FF2B5EF4-FFF2-40B4-BE49-F238E27FC236}">
                      <a16:creationId xmlns:a16="http://schemas.microsoft.com/office/drawing/2014/main" id="{1BF43B8C-A1F9-94E7-63E7-D9BBB337AC08}"/>
                    </a:ext>
                  </a:extLst>
                </p14:cNvPr>
                <p14:cNvContentPartPr/>
                <p14:nvPr/>
              </p14:nvContentPartPr>
              <p14:xfrm>
                <a:off x="2461260" y="1462374"/>
                <a:ext cx="91080" cy="32040"/>
              </p14:xfrm>
            </p:contentPart>
          </mc:Choice>
          <mc:Fallback>
            <p:pic>
              <p:nvPicPr>
                <p:cNvPr id="22582" name="잉크 22581">
                  <a:extLst>
                    <a:ext uri="{FF2B5EF4-FFF2-40B4-BE49-F238E27FC236}">
                      <a16:creationId xmlns:a16="http://schemas.microsoft.com/office/drawing/2014/main" id="{1BF43B8C-A1F9-94E7-63E7-D9BBB337AC08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2452620" y="1453374"/>
                  <a:ext cx="10872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22583" name="잉크 22582">
                  <a:extLst>
                    <a:ext uri="{FF2B5EF4-FFF2-40B4-BE49-F238E27FC236}">
                      <a16:creationId xmlns:a16="http://schemas.microsoft.com/office/drawing/2014/main" id="{2393FEDD-AA4B-6E34-F50F-75D431B7C109}"/>
                    </a:ext>
                  </a:extLst>
                </p14:cNvPr>
                <p14:cNvContentPartPr/>
                <p14:nvPr/>
              </p14:nvContentPartPr>
              <p14:xfrm>
                <a:off x="2468820" y="1512054"/>
                <a:ext cx="148320" cy="128160"/>
              </p14:xfrm>
            </p:contentPart>
          </mc:Choice>
          <mc:Fallback>
            <p:pic>
              <p:nvPicPr>
                <p:cNvPr id="22583" name="잉크 22582">
                  <a:extLst>
                    <a:ext uri="{FF2B5EF4-FFF2-40B4-BE49-F238E27FC236}">
                      <a16:creationId xmlns:a16="http://schemas.microsoft.com/office/drawing/2014/main" id="{2393FEDD-AA4B-6E34-F50F-75D431B7C109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2460180" y="1503054"/>
                  <a:ext cx="1659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22584" name="잉크 22583">
                  <a:extLst>
                    <a:ext uri="{FF2B5EF4-FFF2-40B4-BE49-F238E27FC236}">
                      <a16:creationId xmlns:a16="http://schemas.microsoft.com/office/drawing/2014/main" id="{19CF20B2-B3CB-B6C4-65E3-51BB4BB5AE00}"/>
                    </a:ext>
                  </a:extLst>
                </p14:cNvPr>
                <p14:cNvContentPartPr/>
                <p14:nvPr/>
              </p14:nvContentPartPr>
              <p14:xfrm>
                <a:off x="2708940" y="1441854"/>
                <a:ext cx="81000" cy="39600"/>
              </p14:xfrm>
            </p:contentPart>
          </mc:Choice>
          <mc:Fallback>
            <p:pic>
              <p:nvPicPr>
                <p:cNvPr id="22584" name="잉크 22583">
                  <a:extLst>
                    <a:ext uri="{FF2B5EF4-FFF2-40B4-BE49-F238E27FC236}">
                      <a16:creationId xmlns:a16="http://schemas.microsoft.com/office/drawing/2014/main" id="{19CF20B2-B3CB-B6C4-65E3-51BB4BB5AE00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2700300" y="1433214"/>
                  <a:ext cx="9864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22585" name="잉크 22584">
                  <a:extLst>
                    <a:ext uri="{FF2B5EF4-FFF2-40B4-BE49-F238E27FC236}">
                      <a16:creationId xmlns:a16="http://schemas.microsoft.com/office/drawing/2014/main" id="{2BE3F10E-5448-0D19-A8EA-A93D9F2B418A}"/>
                    </a:ext>
                  </a:extLst>
                </p14:cNvPr>
                <p14:cNvContentPartPr/>
                <p14:nvPr/>
              </p14:nvContentPartPr>
              <p14:xfrm>
                <a:off x="2722980" y="1498014"/>
                <a:ext cx="117720" cy="190080"/>
              </p14:xfrm>
            </p:contentPart>
          </mc:Choice>
          <mc:Fallback>
            <p:pic>
              <p:nvPicPr>
                <p:cNvPr id="22585" name="잉크 22584">
                  <a:extLst>
                    <a:ext uri="{FF2B5EF4-FFF2-40B4-BE49-F238E27FC236}">
                      <a16:creationId xmlns:a16="http://schemas.microsoft.com/office/drawing/2014/main" id="{2BE3F10E-5448-0D19-A8EA-A93D9F2B418A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2713980" y="1489374"/>
                  <a:ext cx="13536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22587" name="잉크 22586">
                  <a:extLst>
                    <a:ext uri="{FF2B5EF4-FFF2-40B4-BE49-F238E27FC236}">
                      <a16:creationId xmlns:a16="http://schemas.microsoft.com/office/drawing/2014/main" id="{A3460379-30DB-1EA8-7732-B873FB333200}"/>
                    </a:ext>
                  </a:extLst>
                </p14:cNvPr>
                <p14:cNvContentPartPr/>
                <p14:nvPr/>
              </p14:nvContentPartPr>
              <p14:xfrm>
                <a:off x="3044460" y="1497654"/>
                <a:ext cx="106920" cy="155520"/>
              </p14:xfrm>
            </p:contentPart>
          </mc:Choice>
          <mc:Fallback>
            <p:pic>
              <p:nvPicPr>
                <p:cNvPr id="22587" name="잉크 22586">
                  <a:extLst>
                    <a:ext uri="{FF2B5EF4-FFF2-40B4-BE49-F238E27FC236}">
                      <a16:creationId xmlns:a16="http://schemas.microsoft.com/office/drawing/2014/main" id="{A3460379-30DB-1EA8-7732-B873FB333200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3035460" y="1488654"/>
                  <a:ext cx="12456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22588" name="잉크 22587">
                  <a:extLst>
                    <a:ext uri="{FF2B5EF4-FFF2-40B4-BE49-F238E27FC236}">
                      <a16:creationId xmlns:a16="http://schemas.microsoft.com/office/drawing/2014/main" id="{EA88081E-E143-081E-A7C7-53AC97AB7E31}"/>
                    </a:ext>
                  </a:extLst>
                </p14:cNvPr>
                <p14:cNvContentPartPr/>
                <p14:nvPr/>
              </p14:nvContentPartPr>
              <p14:xfrm>
                <a:off x="3194940" y="1472814"/>
                <a:ext cx="23040" cy="163800"/>
              </p14:xfrm>
            </p:contentPart>
          </mc:Choice>
          <mc:Fallback>
            <p:pic>
              <p:nvPicPr>
                <p:cNvPr id="22588" name="잉크 22587">
                  <a:extLst>
                    <a:ext uri="{FF2B5EF4-FFF2-40B4-BE49-F238E27FC236}">
                      <a16:creationId xmlns:a16="http://schemas.microsoft.com/office/drawing/2014/main" id="{EA88081E-E143-081E-A7C7-53AC97AB7E31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3186300" y="1463814"/>
                  <a:ext cx="4068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22589" name="잉크 22588">
                  <a:extLst>
                    <a:ext uri="{FF2B5EF4-FFF2-40B4-BE49-F238E27FC236}">
                      <a16:creationId xmlns:a16="http://schemas.microsoft.com/office/drawing/2014/main" id="{435F798D-8F0A-89FA-CB16-E6C72C4BAA3A}"/>
                    </a:ext>
                  </a:extLst>
                </p14:cNvPr>
                <p14:cNvContentPartPr/>
                <p14:nvPr/>
              </p14:nvContentPartPr>
              <p14:xfrm>
                <a:off x="3292860" y="1497654"/>
                <a:ext cx="92880" cy="127440"/>
              </p14:xfrm>
            </p:contentPart>
          </mc:Choice>
          <mc:Fallback>
            <p:pic>
              <p:nvPicPr>
                <p:cNvPr id="22589" name="잉크 22588">
                  <a:extLst>
                    <a:ext uri="{FF2B5EF4-FFF2-40B4-BE49-F238E27FC236}">
                      <a16:creationId xmlns:a16="http://schemas.microsoft.com/office/drawing/2014/main" id="{435F798D-8F0A-89FA-CB16-E6C72C4BAA3A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3283860" y="1488654"/>
                  <a:ext cx="11052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22591" name="잉크 22590">
                  <a:extLst>
                    <a:ext uri="{FF2B5EF4-FFF2-40B4-BE49-F238E27FC236}">
                      <a16:creationId xmlns:a16="http://schemas.microsoft.com/office/drawing/2014/main" id="{A25745D0-F65B-5F66-E7B9-D394071E4B64}"/>
                    </a:ext>
                  </a:extLst>
                </p14:cNvPr>
                <p14:cNvContentPartPr/>
                <p14:nvPr/>
              </p14:nvContentPartPr>
              <p14:xfrm>
                <a:off x="3454140" y="1458054"/>
                <a:ext cx="70560" cy="162000"/>
              </p14:xfrm>
            </p:contentPart>
          </mc:Choice>
          <mc:Fallback>
            <p:pic>
              <p:nvPicPr>
                <p:cNvPr id="22591" name="잉크 22590">
                  <a:extLst>
                    <a:ext uri="{FF2B5EF4-FFF2-40B4-BE49-F238E27FC236}">
                      <a16:creationId xmlns:a16="http://schemas.microsoft.com/office/drawing/2014/main" id="{A25745D0-F65B-5F66-E7B9-D394071E4B64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3445140" y="1449414"/>
                  <a:ext cx="8820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22592" name="잉크 22591">
                  <a:extLst>
                    <a:ext uri="{FF2B5EF4-FFF2-40B4-BE49-F238E27FC236}">
                      <a16:creationId xmlns:a16="http://schemas.microsoft.com/office/drawing/2014/main" id="{21AA3805-EE95-1391-1CBA-0DAAC9019D04}"/>
                    </a:ext>
                  </a:extLst>
                </p14:cNvPr>
                <p14:cNvContentPartPr/>
                <p14:nvPr/>
              </p14:nvContentPartPr>
              <p14:xfrm>
                <a:off x="3428580" y="1574334"/>
                <a:ext cx="146160" cy="12960"/>
              </p14:xfrm>
            </p:contentPart>
          </mc:Choice>
          <mc:Fallback>
            <p:pic>
              <p:nvPicPr>
                <p:cNvPr id="22592" name="잉크 22591">
                  <a:extLst>
                    <a:ext uri="{FF2B5EF4-FFF2-40B4-BE49-F238E27FC236}">
                      <a16:creationId xmlns:a16="http://schemas.microsoft.com/office/drawing/2014/main" id="{21AA3805-EE95-1391-1CBA-0DAAC9019D04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3419580" y="1565694"/>
                  <a:ext cx="16380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22593" name="잉크 22592">
                  <a:extLst>
                    <a:ext uri="{FF2B5EF4-FFF2-40B4-BE49-F238E27FC236}">
                      <a16:creationId xmlns:a16="http://schemas.microsoft.com/office/drawing/2014/main" id="{96163F84-ADDA-32B1-D3B6-D3F13292B6C8}"/>
                    </a:ext>
                  </a:extLst>
                </p14:cNvPr>
                <p14:cNvContentPartPr/>
                <p14:nvPr/>
              </p14:nvContentPartPr>
              <p14:xfrm>
                <a:off x="3601740" y="1472454"/>
                <a:ext cx="82800" cy="153000"/>
              </p14:xfrm>
            </p:contentPart>
          </mc:Choice>
          <mc:Fallback>
            <p:pic>
              <p:nvPicPr>
                <p:cNvPr id="22593" name="잉크 22592">
                  <a:extLst>
                    <a:ext uri="{FF2B5EF4-FFF2-40B4-BE49-F238E27FC236}">
                      <a16:creationId xmlns:a16="http://schemas.microsoft.com/office/drawing/2014/main" id="{96163F84-ADDA-32B1-D3B6-D3F13292B6C8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3592740" y="1463814"/>
                  <a:ext cx="10044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22594" name="잉크 22593">
                  <a:extLst>
                    <a:ext uri="{FF2B5EF4-FFF2-40B4-BE49-F238E27FC236}">
                      <a16:creationId xmlns:a16="http://schemas.microsoft.com/office/drawing/2014/main" id="{7491CFB6-9F81-0FE8-1928-C66A9AB4864E}"/>
                    </a:ext>
                  </a:extLst>
                </p14:cNvPr>
                <p14:cNvContentPartPr/>
                <p14:nvPr/>
              </p14:nvContentPartPr>
              <p14:xfrm>
                <a:off x="3718020" y="1470654"/>
                <a:ext cx="123480" cy="160920"/>
              </p14:xfrm>
            </p:contentPart>
          </mc:Choice>
          <mc:Fallback>
            <p:pic>
              <p:nvPicPr>
                <p:cNvPr id="22594" name="잉크 22593">
                  <a:extLst>
                    <a:ext uri="{FF2B5EF4-FFF2-40B4-BE49-F238E27FC236}">
                      <a16:creationId xmlns:a16="http://schemas.microsoft.com/office/drawing/2014/main" id="{7491CFB6-9F81-0FE8-1928-C66A9AB4864E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3709020" y="1461654"/>
                  <a:ext cx="14112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22595" name="잉크 22594">
                  <a:extLst>
                    <a:ext uri="{FF2B5EF4-FFF2-40B4-BE49-F238E27FC236}">
                      <a16:creationId xmlns:a16="http://schemas.microsoft.com/office/drawing/2014/main" id="{81E1A7D5-658B-FD36-AC2C-C9528937D966}"/>
                    </a:ext>
                  </a:extLst>
                </p14:cNvPr>
                <p14:cNvContentPartPr/>
                <p14:nvPr/>
              </p14:nvContentPartPr>
              <p14:xfrm>
                <a:off x="3868140" y="1462374"/>
                <a:ext cx="105840" cy="136800"/>
              </p14:xfrm>
            </p:contentPart>
          </mc:Choice>
          <mc:Fallback>
            <p:pic>
              <p:nvPicPr>
                <p:cNvPr id="22595" name="잉크 22594">
                  <a:extLst>
                    <a:ext uri="{FF2B5EF4-FFF2-40B4-BE49-F238E27FC236}">
                      <a16:creationId xmlns:a16="http://schemas.microsoft.com/office/drawing/2014/main" id="{81E1A7D5-658B-FD36-AC2C-C9528937D966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3859140" y="1453734"/>
                  <a:ext cx="12348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22596" name="잉크 22595">
                  <a:extLst>
                    <a:ext uri="{FF2B5EF4-FFF2-40B4-BE49-F238E27FC236}">
                      <a16:creationId xmlns:a16="http://schemas.microsoft.com/office/drawing/2014/main" id="{971C1F94-4675-4F49-C15D-FFAA7AA434B9}"/>
                    </a:ext>
                  </a:extLst>
                </p14:cNvPr>
                <p14:cNvContentPartPr/>
                <p14:nvPr/>
              </p14:nvContentPartPr>
              <p14:xfrm>
                <a:off x="4089900" y="1476774"/>
                <a:ext cx="84240" cy="153360"/>
              </p14:xfrm>
            </p:contentPart>
          </mc:Choice>
          <mc:Fallback>
            <p:pic>
              <p:nvPicPr>
                <p:cNvPr id="22596" name="잉크 22595">
                  <a:extLst>
                    <a:ext uri="{FF2B5EF4-FFF2-40B4-BE49-F238E27FC236}">
                      <a16:creationId xmlns:a16="http://schemas.microsoft.com/office/drawing/2014/main" id="{971C1F94-4675-4F49-C15D-FFAA7AA434B9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4080900" y="1468134"/>
                  <a:ext cx="10188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22597" name="잉크 22596">
                  <a:extLst>
                    <a:ext uri="{FF2B5EF4-FFF2-40B4-BE49-F238E27FC236}">
                      <a16:creationId xmlns:a16="http://schemas.microsoft.com/office/drawing/2014/main" id="{3055E5BE-5BA7-F8F1-F057-78FF55D25A73}"/>
                    </a:ext>
                  </a:extLst>
                </p14:cNvPr>
                <p14:cNvContentPartPr/>
                <p14:nvPr/>
              </p14:nvContentPartPr>
              <p14:xfrm>
                <a:off x="4196100" y="1480734"/>
                <a:ext cx="58680" cy="88560"/>
              </p14:xfrm>
            </p:contentPart>
          </mc:Choice>
          <mc:Fallback>
            <p:pic>
              <p:nvPicPr>
                <p:cNvPr id="22597" name="잉크 22596">
                  <a:extLst>
                    <a:ext uri="{FF2B5EF4-FFF2-40B4-BE49-F238E27FC236}">
                      <a16:creationId xmlns:a16="http://schemas.microsoft.com/office/drawing/2014/main" id="{3055E5BE-5BA7-F8F1-F057-78FF55D25A73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4187100" y="1472094"/>
                  <a:ext cx="7632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22598" name="잉크 22597">
                  <a:extLst>
                    <a:ext uri="{FF2B5EF4-FFF2-40B4-BE49-F238E27FC236}">
                      <a16:creationId xmlns:a16="http://schemas.microsoft.com/office/drawing/2014/main" id="{95C3D125-B5F3-03BC-37B5-9C50F85AF92D}"/>
                    </a:ext>
                  </a:extLst>
                </p14:cNvPr>
                <p14:cNvContentPartPr/>
                <p14:nvPr/>
              </p14:nvContentPartPr>
              <p14:xfrm>
                <a:off x="4255140" y="1480374"/>
                <a:ext cx="80280" cy="136800"/>
              </p14:xfrm>
            </p:contentPart>
          </mc:Choice>
          <mc:Fallback>
            <p:pic>
              <p:nvPicPr>
                <p:cNvPr id="22598" name="잉크 22597">
                  <a:extLst>
                    <a:ext uri="{FF2B5EF4-FFF2-40B4-BE49-F238E27FC236}">
                      <a16:creationId xmlns:a16="http://schemas.microsoft.com/office/drawing/2014/main" id="{95C3D125-B5F3-03BC-37B5-9C50F85AF92D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4246500" y="1471734"/>
                  <a:ext cx="9792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22599" name="잉크 22598">
                  <a:extLst>
                    <a:ext uri="{FF2B5EF4-FFF2-40B4-BE49-F238E27FC236}">
                      <a16:creationId xmlns:a16="http://schemas.microsoft.com/office/drawing/2014/main" id="{D6558C51-048E-9712-C266-6CBD9B0A2541}"/>
                    </a:ext>
                  </a:extLst>
                </p14:cNvPr>
                <p14:cNvContentPartPr/>
                <p14:nvPr/>
              </p14:nvContentPartPr>
              <p14:xfrm>
                <a:off x="4344420" y="1467054"/>
                <a:ext cx="108000" cy="84600"/>
              </p14:xfrm>
            </p:contentPart>
          </mc:Choice>
          <mc:Fallback>
            <p:pic>
              <p:nvPicPr>
                <p:cNvPr id="22599" name="잉크 22598">
                  <a:extLst>
                    <a:ext uri="{FF2B5EF4-FFF2-40B4-BE49-F238E27FC236}">
                      <a16:creationId xmlns:a16="http://schemas.microsoft.com/office/drawing/2014/main" id="{D6558C51-048E-9712-C266-6CBD9B0A2541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4335420" y="1458054"/>
                  <a:ext cx="12564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22600" name="잉크 22599">
                  <a:extLst>
                    <a:ext uri="{FF2B5EF4-FFF2-40B4-BE49-F238E27FC236}">
                      <a16:creationId xmlns:a16="http://schemas.microsoft.com/office/drawing/2014/main" id="{36F5773F-3AEC-73D2-9F55-7C24C1714626}"/>
                    </a:ext>
                  </a:extLst>
                </p14:cNvPr>
                <p14:cNvContentPartPr/>
                <p14:nvPr/>
              </p14:nvContentPartPr>
              <p14:xfrm>
                <a:off x="4395900" y="1586934"/>
                <a:ext cx="59760" cy="53640"/>
              </p14:xfrm>
            </p:contentPart>
          </mc:Choice>
          <mc:Fallback>
            <p:pic>
              <p:nvPicPr>
                <p:cNvPr id="22600" name="잉크 22599">
                  <a:extLst>
                    <a:ext uri="{FF2B5EF4-FFF2-40B4-BE49-F238E27FC236}">
                      <a16:creationId xmlns:a16="http://schemas.microsoft.com/office/drawing/2014/main" id="{36F5773F-3AEC-73D2-9F55-7C24C1714626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4387260" y="1578294"/>
                  <a:ext cx="7740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22601" name="잉크 22600">
                  <a:extLst>
                    <a:ext uri="{FF2B5EF4-FFF2-40B4-BE49-F238E27FC236}">
                      <a16:creationId xmlns:a16="http://schemas.microsoft.com/office/drawing/2014/main" id="{E693B447-857F-95AD-D5C9-285A5CF98B0E}"/>
                    </a:ext>
                  </a:extLst>
                </p14:cNvPr>
                <p14:cNvContentPartPr/>
                <p14:nvPr/>
              </p14:nvContentPartPr>
              <p14:xfrm>
                <a:off x="4503900" y="1495494"/>
                <a:ext cx="39240" cy="151920"/>
              </p14:xfrm>
            </p:contentPart>
          </mc:Choice>
          <mc:Fallback>
            <p:pic>
              <p:nvPicPr>
                <p:cNvPr id="22601" name="잉크 22600">
                  <a:extLst>
                    <a:ext uri="{FF2B5EF4-FFF2-40B4-BE49-F238E27FC236}">
                      <a16:creationId xmlns:a16="http://schemas.microsoft.com/office/drawing/2014/main" id="{E693B447-857F-95AD-D5C9-285A5CF98B0E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4495260" y="1486494"/>
                  <a:ext cx="5688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22602" name="잉크 22601">
                  <a:extLst>
                    <a:ext uri="{FF2B5EF4-FFF2-40B4-BE49-F238E27FC236}">
                      <a16:creationId xmlns:a16="http://schemas.microsoft.com/office/drawing/2014/main" id="{6234EEE3-B975-31B3-1C43-36607C2B83BF}"/>
                    </a:ext>
                  </a:extLst>
                </p14:cNvPr>
                <p14:cNvContentPartPr/>
                <p14:nvPr/>
              </p14:nvContentPartPr>
              <p14:xfrm>
                <a:off x="4617660" y="1517094"/>
                <a:ext cx="83160" cy="77040"/>
              </p14:xfrm>
            </p:contentPart>
          </mc:Choice>
          <mc:Fallback>
            <p:pic>
              <p:nvPicPr>
                <p:cNvPr id="22602" name="잉크 22601">
                  <a:extLst>
                    <a:ext uri="{FF2B5EF4-FFF2-40B4-BE49-F238E27FC236}">
                      <a16:creationId xmlns:a16="http://schemas.microsoft.com/office/drawing/2014/main" id="{6234EEE3-B975-31B3-1C43-36607C2B83BF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4608660" y="1508454"/>
                  <a:ext cx="10080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22603" name="잉크 22602">
                  <a:extLst>
                    <a:ext uri="{FF2B5EF4-FFF2-40B4-BE49-F238E27FC236}">
                      <a16:creationId xmlns:a16="http://schemas.microsoft.com/office/drawing/2014/main" id="{6261B597-E173-6594-3B82-E5DE5B5E90E1}"/>
                    </a:ext>
                  </a:extLst>
                </p14:cNvPr>
                <p14:cNvContentPartPr/>
                <p14:nvPr/>
              </p14:nvContentPartPr>
              <p14:xfrm>
                <a:off x="4706580" y="1478574"/>
                <a:ext cx="19440" cy="121320"/>
              </p14:xfrm>
            </p:contentPart>
          </mc:Choice>
          <mc:Fallback>
            <p:pic>
              <p:nvPicPr>
                <p:cNvPr id="22603" name="잉크 22602">
                  <a:extLst>
                    <a:ext uri="{FF2B5EF4-FFF2-40B4-BE49-F238E27FC236}">
                      <a16:creationId xmlns:a16="http://schemas.microsoft.com/office/drawing/2014/main" id="{6261B597-E173-6594-3B82-E5DE5B5E90E1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4697940" y="1469934"/>
                  <a:ext cx="3708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22604" name="잉크 22603">
                  <a:extLst>
                    <a:ext uri="{FF2B5EF4-FFF2-40B4-BE49-F238E27FC236}">
                      <a16:creationId xmlns:a16="http://schemas.microsoft.com/office/drawing/2014/main" id="{315B08FC-4257-1193-5508-2F186C103165}"/>
                    </a:ext>
                  </a:extLst>
                </p14:cNvPr>
                <p14:cNvContentPartPr/>
                <p14:nvPr/>
              </p14:nvContentPartPr>
              <p14:xfrm>
                <a:off x="4685340" y="1487214"/>
                <a:ext cx="144720" cy="162360"/>
              </p14:xfrm>
            </p:contentPart>
          </mc:Choice>
          <mc:Fallback>
            <p:pic>
              <p:nvPicPr>
                <p:cNvPr id="22604" name="잉크 22603">
                  <a:extLst>
                    <a:ext uri="{FF2B5EF4-FFF2-40B4-BE49-F238E27FC236}">
                      <a16:creationId xmlns:a16="http://schemas.microsoft.com/office/drawing/2014/main" id="{315B08FC-4257-1193-5508-2F186C103165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4676340" y="1478574"/>
                  <a:ext cx="16236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22605" name="잉크 22604">
                  <a:extLst>
                    <a:ext uri="{FF2B5EF4-FFF2-40B4-BE49-F238E27FC236}">
                      <a16:creationId xmlns:a16="http://schemas.microsoft.com/office/drawing/2014/main" id="{539688F7-AE30-7687-C4D5-7B4C9F70D953}"/>
                    </a:ext>
                  </a:extLst>
                </p14:cNvPr>
                <p14:cNvContentPartPr/>
                <p14:nvPr/>
              </p14:nvContentPartPr>
              <p14:xfrm>
                <a:off x="4749420" y="1505934"/>
                <a:ext cx="96120" cy="82800"/>
              </p14:xfrm>
            </p:contentPart>
          </mc:Choice>
          <mc:Fallback>
            <p:pic>
              <p:nvPicPr>
                <p:cNvPr id="22605" name="잉크 22604">
                  <a:extLst>
                    <a:ext uri="{FF2B5EF4-FFF2-40B4-BE49-F238E27FC236}">
                      <a16:creationId xmlns:a16="http://schemas.microsoft.com/office/drawing/2014/main" id="{539688F7-AE30-7687-C4D5-7B4C9F70D953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4740780" y="1496934"/>
                  <a:ext cx="11376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22606" name="잉크 22605">
                  <a:extLst>
                    <a:ext uri="{FF2B5EF4-FFF2-40B4-BE49-F238E27FC236}">
                      <a16:creationId xmlns:a16="http://schemas.microsoft.com/office/drawing/2014/main" id="{B8625C3D-D084-FF5B-454F-23D0DFE6963A}"/>
                    </a:ext>
                  </a:extLst>
                </p14:cNvPr>
                <p14:cNvContentPartPr/>
                <p14:nvPr/>
              </p14:nvContentPartPr>
              <p14:xfrm>
                <a:off x="4859940" y="1487214"/>
                <a:ext cx="72000" cy="79560"/>
              </p14:xfrm>
            </p:contentPart>
          </mc:Choice>
          <mc:Fallback>
            <p:pic>
              <p:nvPicPr>
                <p:cNvPr id="22606" name="잉크 22605">
                  <a:extLst>
                    <a:ext uri="{FF2B5EF4-FFF2-40B4-BE49-F238E27FC236}">
                      <a16:creationId xmlns:a16="http://schemas.microsoft.com/office/drawing/2014/main" id="{B8625C3D-D084-FF5B-454F-23D0DFE6963A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4851300" y="1478214"/>
                  <a:ext cx="896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22607" name="잉크 22606">
                  <a:extLst>
                    <a:ext uri="{FF2B5EF4-FFF2-40B4-BE49-F238E27FC236}">
                      <a16:creationId xmlns:a16="http://schemas.microsoft.com/office/drawing/2014/main" id="{ED651A51-383A-D10F-AE9A-68CBAA0E72A2}"/>
                    </a:ext>
                  </a:extLst>
                </p14:cNvPr>
                <p14:cNvContentPartPr/>
                <p14:nvPr/>
              </p14:nvContentPartPr>
              <p14:xfrm>
                <a:off x="4868940" y="1586214"/>
                <a:ext cx="178560" cy="69840"/>
              </p14:xfrm>
            </p:contentPart>
          </mc:Choice>
          <mc:Fallback>
            <p:pic>
              <p:nvPicPr>
                <p:cNvPr id="22607" name="잉크 22606">
                  <a:extLst>
                    <a:ext uri="{FF2B5EF4-FFF2-40B4-BE49-F238E27FC236}">
                      <a16:creationId xmlns:a16="http://schemas.microsoft.com/office/drawing/2014/main" id="{ED651A51-383A-D10F-AE9A-68CBAA0E72A2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4860300" y="1577574"/>
                  <a:ext cx="19620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22621" name="잉크 22620">
                  <a:extLst>
                    <a:ext uri="{FF2B5EF4-FFF2-40B4-BE49-F238E27FC236}">
                      <a16:creationId xmlns:a16="http://schemas.microsoft.com/office/drawing/2014/main" id="{E67D8D16-5C09-95CB-812E-237E6AB6146F}"/>
                    </a:ext>
                  </a:extLst>
                </p14:cNvPr>
                <p14:cNvContentPartPr/>
                <p14:nvPr/>
              </p14:nvContentPartPr>
              <p14:xfrm>
                <a:off x="2317980" y="1663614"/>
                <a:ext cx="103680" cy="135720"/>
              </p14:xfrm>
            </p:contentPart>
          </mc:Choice>
          <mc:Fallback>
            <p:pic>
              <p:nvPicPr>
                <p:cNvPr id="22621" name="잉크 22620">
                  <a:extLst>
                    <a:ext uri="{FF2B5EF4-FFF2-40B4-BE49-F238E27FC236}">
                      <a16:creationId xmlns:a16="http://schemas.microsoft.com/office/drawing/2014/main" id="{E67D8D16-5C09-95CB-812E-237E6AB6146F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2309340" y="1654614"/>
                  <a:ext cx="12132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22622" name="잉크 22621">
                  <a:extLst>
                    <a:ext uri="{FF2B5EF4-FFF2-40B4-BE49-F238E27FC236}">
                      <a16:creationId xmlns:a16="http://schemas.microsoft.com/office/drawing/2014/main" id="{B2AFF7D2-BB67-41C1-7C90-4599A9ADD2E3}"/>
                    </a:ext>
                  </a:extLst>
                </p14:cNvPr>
                <p14:cNvContentPartPr/>
                <p14:nvPr/>
              </p14:nvContentPartPr>
              <p14:xfrm>
                <a:off x="2328060" y="1792494"/>
                <a:ext cx="78840" cy="109440"/>
              </p14:xfrm>
            </p:contentPart>
          </mc:Choice>
          <mc:Fallback>
            <p:pic>
              <p:nvPicPr>
                <p:cNvPr id="22622" name="잉크 22621">
                  <a:extLst>
                    <a:ext uri="{FF2B5EF4-FFF2-40B4-BE49-F238E27FC236}">
                      <a16:creationId xmlns:a16="http://schemas.microsoft.com/office/drawing/2014/main" id="{B2AFF7D2-BB67-41C1-7C90-4599A9ADD2E3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2319420" y="1783854"/>
                  <a:ext cx="9648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22623" name="잉크 22622">
                  <a:extLst>
                    <a:ext uri="{FF2B5EF4-FFF2-40B4-BE49-F238E27FC236}">
                      <a16:creationId xmlns:a16="http://schemas.microsoft.com/office/drawing/2014/main" id="{EA48F40D-6A55-A674-63B8-01350CC30F53}"/>
                    </a:ext>
                  </a:extLst>
                </p14:cNvPr>
                <p14:cNvContentPartPr/>
                <p14:nvPr/>
              </p14:nvContentPartPr>
              <p14:xfrm>
                <a:off x="2436060" y="1695654"/>
                <a:ext cx="55080" cy="7560"/>
              </p14:xfrm>
            </p:contentPart>
          </mc:Choice>
          <mc:Fallback>
            <p:pic>
              <p:nvPicPr>
                <p:cNvPr id="22623" name="잉크 22622">
                  <a:extLst>
                    <a:ext uri="{FF2B5EF4-FFF2-40B4-BE49-F238E27FC236}">
                      <a16:creationId xmlns:a16="http://schemas.microsoft.com/office/drawing/2014/main" id="{EA48F40D-6A55-A674-63B8-01350CC30F53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2427060" y="1686654"/>
                  <a:ext cx="7272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22624" name="잉크 22623">
                  <a:extLst>
                    <a:ext uri="{FF2B5EF4-FFF2-40B4-BE49-F238E27FC236}">
                      <a16:creationId xmlns:a16="http://schemas.microsoft.com/office/drawing/2014/main" id="{D3770730-F95B-C3BB-D3D2-4CFC29451A22}"/>
                    </a:ext>
                  </a:extLst>
                </p14:cNvPr>
                <p14:cNvContentPartPr/>
                <p14:nvPr/>
              </p14:nvContentPartPr>
              <p14:xfrm>
                <a:off x="2431380" y="1713654"/>
                <a:ext cx="62280" cy="106560"/>
              </p14:xfrm>
            </p:contentPart>
          </mc:Choice>
          <mc:Fallback>
            <p:pic>
              <p:nvPicPr>
                <p:cNvPr id="22624" name="잉크 22623">
                  <a:extLst>
                    <a:ext uri="{FF2B5EF4-FFF2-40B4-BE49-F238E27FC236}">
                      <a16:creationId xmlns:a16="http://schemas.microsoft.com/office/drawing/2014/main" id="{D3770730-F95B-C3BB-D3D2-4CFC29451A22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2422740" y="1705014"/>
                  <a:ext cx="7992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22625" name="잉크 22624">
                  <a:extLst>
                    <a:ext uri="{FF2B5EF4-FFF2-40B4-BE49-F238E27FC236}">
                      <a16:creationId xmlns:a16="http://schemas.microsoft.com/office/drawing/2014/main" id="{3C40C16C-0EA5-192D-BA32-416FC8D3DB4F}"/>
                    </a:ext>
                  </a:extLst>
                </p14:cNvPr>
                <p14:cNvContentPartPr/>
                <p14:nvPr/>
              </p14:nvContentPartPr>
              <p14:xfrm>
                <a:off x="2487900" y="1705374"/>
                <a:ext cx="79920" cy="166680"/>
              </p14:xfrm>
            </p:contentPart>
          </mc:Choice>
          <mc:Fallback>
            <p:pic>
              <p:nvPicPr>
                <p:cNvPr id="22625" name="잉크 22624">
                  <a:extLst>
                    <a:ext uri="{FF2B5EF4-FFF2-40B4-BE49-F238E27FC236}">
                      <a16:creationId xmlns:a16="http://schemas.microsoft.com/office/drawing/2014/main" id="{3C40C16C-0EA5-192D-BA32-416FC8D3DB4F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2479260" y="1696734"/>
                  <a:ext cx="9756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22626" name="잉크 22625">
                  <a:extLst>
                    <a:ext uri="{FF2B5EF4-FFF2-40B4-BE49-F238E27FC236}">
                      <a16:creationId xmlns:a16="http://schemas.microsoft.com/office/drawing/2014/main" id="{3431561A-DD61-9911-BAF0-6B0173E6913E}"/>
                    </a:ext>
                  </a:extLst>
                </p14:cNvPr>
                <p14:cNvContentPartPr/>
                <p14:nvPr/>
              </p14:nvContentPartPr>
              <p14:xfrm>
                <a:off x="2555220" y="1714374"/>
                <a:ext cx="145440" cy="77400"/>
              </p14:xfrm>
            </p:contentPart>
          </mc:Choice>
          <mc:Fallback>
            <p:pic>
              <p:nvPicPr>
                <p:cNvPr id="22626" name="잉크 22625">
                  <a:extLst>
                    <a:ext uri="{FF2B5EF4-FFF2-40B4-BE49-F238E27FC236}">
                      <a16:creationId xmlns:a16="http://schemas.microsoft.com/office/drawing/2014/main" id="{3431561A-DD61-9911-BAF0-6B0173E6913E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2546220" y="1705374"/>
                  <a:ext cx="16308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22627" name="잉크 22626">
                  <a:extLst>
                    <a:ext uri="{FF2B5EF4-FFF2-40B4-BE49-F238E27FC236}">
                      <a16:creationId xmlns:a16="http://schemas.microsoft.com/office/drawing/2014/main" id="{0427B4F7-E3F3-9F7F-F729-C01C00E04FEC}"/>
                    </a:ext>
                  </a:extLst>
                </p14:cNvPr>
                <p14:cNvContentPartPr/>
                <p14:nvPr/>
              </p14:nvContentPartPr>
              <p14:xfrm>
                <a:off x="2607420" y="1805454"/>
                <a:ext cx="107280" cy="90360"/>
              </p14:xfrm>
            </p:contentPart>
          </mc:Choice>
          <mc:Fallback>
            <p:pic>
              <p:nvPicPr>
                <p:cNvPr id="22627" name="잉크 22626">
                  <a:extLst>
                    <a:ext uri="{FF2B5EF4-FFF2-40B4-BE49-F238E27FC236}">
                      <a16:creationId xmlns:a16="http://schemas.microsoft.com/office/drawing/2014/main" id="{0427B4F7-E3F3-9F7F-F729-C01C00E04FEC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2598420" y="1796454"/>
                  <a:ext cx="12492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22628" name="잉크 22627">
                  <a:extLst>
                    <a:ext uri="{FF2B5EF4-FFF2-40B4-BE49-F238E27FC236}">
                      <a16:creationId xmlns:a16="http://schemas.microsoft.com/office/drawing/2014/main" id="{67F476EE-9102-6981-C935-F5973F2B078C}"/>
                    </a:ext>
                  </a:extLst>
                </p14:cNvPr>
                <p14:cNvContentPartPr/>
                <p14:nvPr/>
              </p14:nvContentPartPr>
              <p14:xfrm>
                <a:off x="2726220" y="1725174"/>
                <a:ext cx="97920" cy="96120"/>
              </p14:xfrm>
            </p:contentPart>
          </mc:Choice>
          <mc:Fallback>
            <p:pic>
              <p:nvPicPr>
                <p:cNvPr id="22628" name="잉크 22627">
                  <a:extLst>
                    <a:ext uri="{FF2B5EF4-FFF2-40B4-BE49-F238E27FC236}">
                      <a16:creationId xmlns:a16="http://schemas.microsoft.com/office/drawing/2014/main" id="{67F476EE-9102-6981-C935-F5973F2B078C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2717220" y="1716174"/>
                  <a:ext cx="11556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22629" name="잉크 22628">
                  <a:extLst>
                    <a:ext uri="{FF2B5EF4-FFF2-40B4-BE49-F238E27FC236}">
                      <a16:creationId xmlns:a16="http://schemas.microsoft.com/office/drawing/2014/main" id="{AD2AF851-5845-7A93-3D68-8820D9E36D9A}"/>
                    </a:ext>
                  </a:extLst>
                </p14:cNvPr>
                <p14:cNvContentPartPr/>
                <p14:nvPr/>
              </p14:nvContentPartPr>
              <p14:xfrm>
                <a:off x="2794980" y="1732014"/>
                <a:ext cx="88920" cy="113760"/>
              </p14:xfrm>
            </p:contentPart>
          </mc:Choice>
          <mc:Fallback>
            <p:pic>
              <p:nvPicPr>
                <p:cNvPr id="22629" name="잉크 22628">
                  <a:extLst>
                    <a:ext uri="{FF2B5EF4-FFF2-40B4-BE49-F238E27FC236}">
                      <a16:creationId xmlns:a16="http://schemas.microsoft.com/office/drawing/2014/main" id="{AD2AF851-5845-7A93-3D68-8820D9E36D9A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2785980" y="1723014"/>
                  <a:ext cx="10656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22630" name="잉크 22629">
                  <a:extLst>
                    <a:ext uri="{FF2B5EF4-FFF2-40B4-BE49-F238E27FC236}">
                      <a16:creationId xmlns:a16="http://schemas.microsoft.com/office/drawing/2014/main" id="{B493D3FF-8461-381D-5237-E9B290EC759F}"/>
                    </a:ext>
                  </a:extLst>
                </p14:cNvPr>
                <p14:cNvContentPartPr/>
                <p14:nvPr/>
              </p14:nvContentPartPr>
              <p14:xfrm>
                <a:off x="2806500" y="1878534"/>
                <a:ext cx="92880" cy="15480"/>
              </p14:xfrm>
            </p:contentPart>
          </mc:Choice>
          <mc:Fallback>
            <p:pic>
              <p:nvPicPr>
                <p:cNvPr id="22630" name="잉크 22629">
                  <a:extLst>
                    <a:ext uri="{FF2B5EF4-FFF2-40B4-BE49-F238E27FC236}">
                      <a16:creationId xmlns:a16="http://schemas.microsoft.com/office/drawing/2014/main" id="{B493D3FF-8461-381D-5237-E9B290EC759F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2797500" y="1869534"/>
                  <a:ext cx="110520" cy="33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653" name="그룹 22652">
            <a:extLst>
              <a:ext uri="{FF2B5EF4-FFF2-40B4-BE49-F238E27FC236}">
                <a16:creationId xmlns:a16="http://schemas.microsoft.com/office/drawing/2014/main" id="{D910E85A-9222-96B6-D0FA-05B33B8A97A5}"/>
              </a:ext>
            </a:extLst>
          </p:cNvPr>
          <p:cNvGrpSpPr/>
          <p:nvPr/>
        </p:nvGrpSpPr>
        <p:grpSpPr>
          <a:xfrm>
            <a:off x="4376460" y="1929294"/>
            <a:ext cx="775080" cy="238320"/>
            <a:chOff x="4376460" y="1929294"/>
            <a:chExt cx="775080" cy="238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22632" name="잉크 22631">
                  <a:extLst>
                    <a:ext uri="{FF2B5EF4-FFF2-40B4-BE49-F238E27FC236}">
                      <a16:creationId xmlns:a16="http://schemas.microsoft.com/office/drawing/2014/main" id="{20AB0428-5A33-F511-916A-928BD9C978F6}"/>
                    </a:ext>
                  </a:extLst>
                </p14:cNvPr>
                <p14:cNvContentPartPr/>
                <p14:nvPr/>
              </p14:nvContentPartPr>
              <p14:xfrm>
                <a:off x="4376460" y="1999494"/>
                <a:ext cx="127080" cy="12600"/>
              </p14:xfrm>
            </p:contentPart>
          </mc:Choice>
          <mc:Fallback>
            <p:pic>
              <p:nvPicPr>
                <p:cNvPr id="22632" name="잉크 22631">
                  <a:extLst>
                    <a:ext uri="{FF2B5EF4-FFF2-40B4-BE49-F238E27FC236}">
                      <a16:creationId xmlns:a16="http://schemas.microsoft.com/office/drawing/2014/main" id="{20AB0428-5A33-F511-916A-928BD9C978F6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4367820" y="1990854"/>
                  <a:ext cx="14472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22633" name="잉크 22632">
                  <a:extLst>
                    <a:ext uri="{FF2B5EF4-FFF2-40B4-BE49-F238E27FC236}">
                      <a16:creationId xmlns:a16="http://schemas.microsoft.com/office/drawing/2014/main" id="{B88384F3-58AA-5920-3136-A0E72AE3557E}"/>
                    </a:ext>
                  </a:extLst>
                </p14:cNvPr>
                <p14:cNvContentPartPr/>
                <p14:nvPr/>
              </p14:nvContentPartPr>
              <p14:xfrm>
                <a:off x="4466460" y="1929294"/>
                <a:ext cx="52200" cy="144360"/>
              </p14:xfrm>
            </p:contentPart>
          </mc:Choice>
          <mc:Fallback>
            <p:pic>
              <p:nvPicPr>
                <p:cNvPr id="22633" name="잉크 22632">
                  <a:extLst>
                    <a:ext uri="{FF2B5EF4-FFF2-40B4-BE49-F238E27FC236}">
                      <a16:creationId xmlns:a16="http://schemas.microsoft.com/office/drawing/2014/main" id="{B88384F3-58AA-5920-3136-A0E72AE3557E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4457820" y="1920654"/>
                  <a:ext cx="6984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22634" name="잉크 22633">
                  <a:extLst>
                    <a:ext uri="{FF2B5EF4-FFF2-40B4-BE49-F238E27FC236}">
                      <a16:creationId xmlns:a16="http://schemas.microsoft.com/office/drawing/2014/main" id="{F55017B5-3CC5-01FE-F80E-3B7D683E0C32}"/>
                    </a:ext>
                  </a:extLst>
                </p14:cNvPr>
                <p14:cNvContentPartPr/>
                <p14:nvPr/>
              </p14:nvContentPartPr>
              <p14:xfrm>
                <a:off x="4589580" y="1955214"/>
                <a:ext cx="111960" cy="143280"/>
              </p14:xfrm>
            </p:contentPart>
          </mc:Choice>
          <mc:Fallback>
            <p:pic>
              <p:nvPicPr>
                <p:cNvPr id="22634" name="잉크 22633">
                  <a:extLst>
                    <a:ext uri="{FF2B5EF4-FFF2-40B4-BE49-F238E27FC236}">
                      <a16:creationId xmlns:a16="http://schemas.microsoft.com/office/drawing/2014/main" id="{F55017B5-3CC5-01FE-F80E-3B7D683E0C32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4580940" y="1946574"/>
                  <a:ext cx="12960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22635" name="잉크 22634">
                  <a:extLst>
                    <a:ext uri="{FF2B5EF4-FFF2-40B4-BE49-F238E27FC236}">
                      <a16:creationId xmlns:a16="http://schemas.microsoft.com/office/drawing/2014/main" id="{9F99EF26-2BA6-FAED-AE57-886E42222413}"/>
                    </a:ext>
                  </a:extLst>
                </p14:cNvPr>
                <p14:cNvContentPartPr/>
                <p14:nvPr/>
              </p14:nvContentPartPr>
              <p14:xfrm>
                <a:off x="4741860" y="1963134"/>
                <a:ext cx="57240" cy="132480"/>
              </p14:xfrm>
            </p:contentPart>
          </mc:Choice>
          <mc:Fallback>
            <p:pic>
              <p:nvPicPr>
                <p:cNvPr id="22635" name="잉크 22634">
                  <a:extLst>
                    <a:ext uri="{FF2B5EF4-FFF2-40B4-BE49-F238E27FC236}">
                      <a16:creationId xmlns:a16="http://schemas.microsoft.com/office/drawing/2014/main" id="{9F99EF26-2BA6-FAED-AE57-886E42222413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4733220" y="1954134"/>
                  <a:ext cx="7488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22636" name="잉크 22635">
                  <a:extLst>
                    <a:ext uri="{FF2B5EF4-FFF2-40B4-BE49-F238E27FC236}">
                      <a16:creationId xmlns:a16="http://schemas.microsoft.com/office/drawing/2014/main" id="{8DCA5E36-729D-03C4-9070-F5072A1127E5}"/>
                    </a:ext>
                  </a:extLst>
                </p14:cNvPr>
                <p14:cNvContentPartPr/>
                <p14:nvPr/>
              </p14:nvContentPartPr>
              <p14:xfrm>
                <a:off x="4844100" y="1969974"/>
                <a:ext cx="149400" cy="174600"/>
              </p14:xfrm>
            </p:contentPart>
          </mc:Choice>
          <mc:Fallback>
            <p:pic>
              <p:nvPicPr>
                <p:cNvPr id="22636" name="잉크 22635">
                  <a:extLst>
                    <a:ext uri="{FF2B5EF4-FFF2-40B4-BE49-F238E27FC236}">
                      <a16:creationId xmlns:a16="http://schemas.microsoft.com/office/drawing/2014/main" id="{8DCA5E36-729D-03C4-9070-F5072A1127E5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4835460" y="1961334"/>
                  <a:ext cx="16704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22637" name="잉크 22636">
                  <a:extLst>
                    <a:ext uri="{FF2B5EF4-FFF2-40B4-BE49-F238E27FC236}">
                      <a16:creationId xmlns:a16="http://schemas.microsoft.com/office/drawing/2014/main" id="{18AE9AA3-EEA8-468F-9F6E-677A32F6EF06}"/>
                    </a:ext>
                  </a:extLst>
                </p14:cNvPr>
                <p14:cNvContentPartPr/>
                <p14:nvPr/>
              </p14:nvContentPartPr>
              <p14:xfrm>
                <a:off x="4967580" y="1948374"/>
                <a:ext cx="126360" cy="65160"/>
              </p14:xfrm>
            </p:contentPart>
          </mc:Choice>
          <mc:Fallback>
            <p:pic>
              <p:nvPicPr>
                <p:cNvPr id="22637" name="잉크 22636">
                  <a:extLst>
                    <a:ext uri="{FF2B5EF4-FFF2-40B4-BE49-F238E27FC236}">
                      <a16:creationId xmlns:a16="http://schemas.microsoft.com/office/drawing/2014/main" id="{18AE9AA3-EEA8-468F-9F6E-677A32F6EF06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4958940" y="1939374"/>
                  <a:ext cx="14400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22638" name="잉크 22637">
                  <a:extLst>
                    <a:ext uri="{FF2B5EF4-FFF2-40B4-BE49-F238E27FC236}">
                      <a16:creationId xmlns:a16="http://schemas.microsoft.com/office/drawing/2014/main" id="{4BA04927-6BBA-930A-CE0C-67C6A04AE9A8}"/>
                    </a:ext>
                  </a:extLst>
                </p14:cNvPr>
                <p14:cNvContentPartPr/>
                <p14:nvPr/>
              </p14:nvContentPartPr>
              <p14:xfrm>
                <a:off x="5017260" y="2036934"/>
                <a:ext cx="73800" cy="31680"/>
              </p14:xfrm>
            </p:contentPart>
          </mc:Choice>
          <mc:Fallback>
            <p:pic>
              <p:nvPicPr>
                <p:cNvPr id="22638" name="잉크 22637">
                  <a:extLst>
                    <a:ext uri="{FF2B5EF4-FFF2-40B4-BE49-F238E27FC236}">
                      <a16:creationId xmlns:a16="http://schemas.microsoft.com/office/drawing/2014/main" id="{4BA04927-6BBA-930A-CE0C-67C6A04AE9A8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5008260" y="2028294"/>
                  <a:ext cx="9144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22639" name="잉크 22638">
                  <a:extLst>
                    <a:ext uri="{FF2B5EF4-FFF2-40B4-BE49-F238E27FC236}">
                      <a16:creationId xmlns:a16="http://schemas.microsoft.com/office/drawing/2014/main" id="{76FBFAA6-9872-007D-F95F-C06BE621BD11}"/>
                    </a:ext>
                  </a:extLst>
                </p14:cNvPr>
                <p14:cNvContentPartPr/>
                <p14:nvPr/>
              </p14:nvContentPartPr>
              <p14:xfrm>
                <a:off x="5033460" y="2091654"/>
                <a:ext cx="118080" cy="75960"/>
              </p14:xfrm>
            </p:contentPart>
          </mc:Choice>
          <mc:Fallback>
            <p:pic>
              <p:nvPicPr>
                <p:cNvPr id="22639" name="잉크 22638">
                  <a:extLst>
                    <a:ext uri="{FF2B5EF4-FFF2-40B4-BE49-F238E27FC236}">
                      <a16:creationId xmlns:a16="http://schemas.microsoft.com/office/drawing/2014/main" id="{76FBFAA6-9872-007D-F95F-C06BE621BD11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5024460" y="2083014"/>
                  <a:ext cx="135720" cy="93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652" name="그룹 22651">
            <a:extLst>
              <a:ext uri="{FF2B5EF4-FFF2-40B4-BE49-F238E27FC236}">
                <a16:creationId xmlns:a16="http://schemas.microsoft.com/office/drawing/2014/main" id="{363BEC9F-A941-A5CB-5468-0E2551437117}"/>
              </a:ext>
            </a:extLst>
          </p:cNvPr>
          <p:cNvGrpSpPr/>
          <p:nvPr/>
        </p:nvGrpSpPr>
        <p:grpSpPr>
          <a:xfrm>
            <a:off x="5317500" y="1904814"/>
            <a:ext cx="954000" cy="343440"/>
            <a:chOff x="5317500" y="1904814"/>
            <a:chExt cx="954000" cy="343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22640" name="잉크 22639">
                  <a:extLst>
                    <a:ext uri="{FF2B5EF4-FFF2-40B4-BE49-F238E27FC236}">
                      <a16:creationId xmlns:a16="http://schemas.microsoft.com/office/drawing/2014/main" id="{2E25BC6B-0ACA-839D-E96D-9A923F7D8493}"/>
                    </a:ext>
                  </a:extLst>
                </p14:cNvPr>
                <p14:cNvContentPartPr/>
                <p14:nvPr/>
              </p14:nvContentPartPr>
              <p14:xfrm>
                <a:off x="5317500" y="1910214"/>
                <a:ext cx="49320" cy="222480"/>
              </p14:xfrm>
            </p:contentPart>
          </mc:Choice>
          <mc:Fallback>
            <p:pic>
              <p:nvPicPr>
                <p:cNvPr id="22640" name="잉크 22639">
                  <a:extLst>
                    <a:ext uri="{FF2B5EF4-FFF2-40B4-BE49-F238E27FC236}">
                      <a16:creationId xmlns:a16="http://schemas.microsoft.com/office/drawing/2014/main" id="{2E25BC6B-0ACA-839D-E96D-9A923F7D8493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5308500" y="1901214"/>
                  <a:ext cx="6696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22641" name="잉크 22640">
                  <a:extLst>
                    <a:ext uri="{FF2B5EF4-FFF2-40B4-BE49-F238E27FC236}">
                      <a16:creationId xmlns:a16="http://schemas.microsoft.com/office/drawing/2014/main" id="{DD968149-852B-3F39-A4F9-C59A278AA87F}"/>
                    </a:ext>
                  </a:extLst>
                </p14:cNvPr>
                <p14:cNvContentPartPr/>
                <p14:nvPr/>
              </p14:nvContentPartPr>
              <p14:xfrm>
                <a:off x="5410380" y="1904814"/>
                <a:ext cx="73080" cy="216720"/>
              </p14:xfrm>
            </p:contentPart>
          </mc:Choice>
          <mc:Fallback>
            <p:pic>
              <p:nvPicPr>
                <p:cNvPr id="22641" name="잉크 22640">
                  <a:extLst>
                    <a:ext uri="{FF2B5EF4-FFF2-40B4-BE49-F238E27FC236}">
                      <a16:creationId xmlns:a16="http://schemas.microsoft.com/office/drawing/2014/main" id="{DD968149-852B-3F39-A4F9-C59A278AA87F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5401380" y="1896174"/>
                  <a:ext cx="9072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22642" name="잉크 22641">
                  <a:extLst>
                    <a:ext uri="{FF2B5EF4-FFF2-40B4-BE49-F238E27FC236}">
                      <a16:creationId xmlns:a16="http://schemas.microsoft.com/office/drawing/2014/main" id="{AD12F14D-F970-E285-96BA-61ED67A75767}"/>
                    </a:ext>
                  </a:extLst>
                </p14:cNvPr>
                <p14:cNvContentPartPr/>
                <p14:nvPr/>
              </p14:nvContentPartPr>
              <p14:xfrm>
                <a:off x="5498940" y="2017854"/>
                <a:ext cx="72720" cy="65880"/>
              </p14:xfrm>
            </p:contentPart>
          </mc:Choice>
          <mc:Fallback>
            <p:pic>
              <p:nvPicPr>
                <p:cNvPr id="22642" name="잉크 22641">
                  <a:extLst>
                    <a:ext uri="{FF2B5EF4-FFF2-40B4-BE49-F238E27FC236}">
                      <a16:creationId xmlns:a16="http://schemas.microsoft.com/office/drawing/2014/main" id="{AD12F14D-F970-E285-96BA-61ED67A75767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5489940" y="2009214"/>
                  <a:ext cx="9036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22643" name="잉크 22642">
                  <a:extLst>
                    <a:ext uri="{FF2B5EF4-FFF2-40B4-BE49-F238E27FC236}">
                      <a16:creationId xmlns:a16="http://schemas.microsoft.com/office/drawing/2014/main" id="{B5965AB2-768A-E223-2663-2BCC36C4385A}"/>
                    </a:ext>
                  </a:extLst>
                </p14:cNvPr>
                <p14:cNvContentPartPr/>
                <p14:nvPr/>
              </p14:nvContentPartPr>
              <p14:xfrm>
                <a:off x="5563380" y="1994454"/>
                <a:ext cx="136440" cy="159120"/>
              </p14:xfrm>
            </p:contentPart>
          </mc:Choice>
          <mc:Fallback>
            <p:pic>
              <p:nvPicPr>
                <p:cNvPr id="22643" name="잉크 22642">
                  <a:extLst>
                    <a:ext uri="{FF2B5EF4-FFF2-40B4-BE49-F238E27FC236}">
                      <a16:creationId xmlns:a16="http://schemas.microsoft.com/office/drawing/2014/main" id="{B5965AB2-768A-E223-2663-2BCC36C4385A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5554380" y="1985814"/>
                  <a:ext cx="15408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22644" name="잉크 22643">
                  <a:extLst>
                    <a:ext uri="{FF2B5EF4-FFF2-40B4-BE49-F238E27FC236}">
                      <a16:creationId xmlns:a16="http://schemas.microsoft.com/office/drawing/2014/main" id="{77C346A9-1FAE-B0AC-D845-C81D879C9D25}"/>
                    </a:ext>
                  </a:extLst>
                </p14:cNvPr>
                <p14:cNvContentPartPr/>
                <p14:nvPr/>
              </p14:nvContentPartPr>
              <p14:xfrm>
                <a:off x="5631780" y="1950534"/>
                <a:ext cx="35640" cy="175320"/>
              </p14:xfrm>
            </p:contentPart>
          </mc:Choice>
          <mc:Fallback>
            <p:pic>
              <p:nvPicPr>
                <p:cNvPr id="22644" name="잉크 22643">
                  <a:extLst>
                    <a:ext uri="{FF2B5EF4-FFF2-40B4-BE49-F238E27FC236}">
                      <a16:creationId xmlns:a16="http://schemas.microsoft.com/office/drawing/2014/main" id="{77C346A9-1FAE-B0AC-D845-C81D879C9D25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5623140" y="1941894"/>
                  <a:ext cx="5328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22645" name="잉크 22644">
                  <a:extLst>
                    <a:ext uri="{FF2B5EF4-FFF2-40B4-BE49-F238E27FC236}">
                      <a16:creationId xmlns:a16="http://schemas.microsoft.com/office/drawing/2014/main" id="{BA15555E-F049-9145-B706-8660A9EC85AE}"/>
                    </a:ext>
                  </a:extLst>
                </p14:cNvPr>
                <p14:cNvContentPartPr/>
                <p14:nvPr/>
              </p14:nvContentPartPr>
              <p14:xfrm>
                <a:off x="5689020" y="2031174"/>
                <a:ext cx="72720" cy="98280"/>
              </p14:xfrm>
            </p:contentPart>
          </mc:Choice>
          <mc:Fallback>
            <p:pic>
              <p:nvPicPr>
                <p:cNvPr id="22645" name="잉크 22644">
                  <a:extLst>
                    <a:ext uri="{FF2B5EF4-FFF2-40B4-BE49-F238E27FC236}">
                      <a16:creationId xmlns:a16="http://schemas.microsoft.com/office/drawing/2014/main" id="{BA15555E-F049-9145-B706-8660A9EC85AE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5680020" y="2022534"/>
                  <a:ext cx="9036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22646" name="잉크 22645">
                  <a:extLst>
                    <a:ext uri="{FF2B5EF4-FFF2-40B4-BE49-F238E27FC236}">
                      <a16:creationId xmlns:a16="http://schemas.microsoft.com/office/drawing/2014/main" id="{975ED83C-F179-DA86-70D4-004F8C86AF13}"/>
                    </a:ext>
                  </a:extLst>
                </p14:cNvPr>
                <p14:cNvContentPartPr/>
                <p14:nvPr/>
              </p14:nvContentPartPr>
              <p14:xfrm>
                <a:off x="5798820" y="2009934"/>
                <a:ext cx="81360" cy="91440"/>
              </p14:xfrm>
            </p:contentPart>
          </mc:Choice>
          <mc:Fallback>
            <p:pic>
              <p:nvPicPr>
                <p:cNvPr id="22646" name="잉크 22645">
                  <a:extLst>
                    <a:ext uri="{FF2B5EF4-FFF2-40B4-BE49-F238E27FC236}">
                      <a16:creationId xmlns:a16="http://schemas.microsoft.com/office/drawing/2014/main" id="{975ED83C-F179-DA86-70D4-004F8C86AF13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5790180" y="2001294"/>
                  <a:ext cx="9900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22647" name="잉크 22646">
                  <a:extLst>
                    <a:ext uri="{FF2B5EF4-FFF2-40B4-BE49-F238E27FC236}">
                      <a16:creationId xmlns:a16="http://schemas.microsoft.com/office/drawing/2014/main" id="{82105EF2-3F54-80C3-CFB4-714D2EBB3097}"/>
                    </a:ext>
                  </a:extLst>
                </p14:cNvPr>
                <p14:cNvContentPartPr/>
                <p14:nvPr/>
              </p14:nvContentPartPr>
              <p14:xfrm>
                <a:off x="5853180" y="2013534"/>
                <a:ext cx="96840" cy="160560"/>
              </p14:xfrm>
            </p:contentPart>
          </mc:Choice>
          <mc:Fallback>
            <p:pic>
              <p:nvPicPr>
                <p:cNvPr id="22647" name="잉크 22646">
                  <a:extLst>
                    <a:ext uri="{FF2B5EF4-FFF2-40B4-BE49-F238E27FC236}">
                      <a16:creationId xmlns:a16="http://schemas.microsoft.com/office/drawing/2014/main" id="{82105EF2-3F54-80C3-CFB4-714D2EBB3097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5844180" y="2004894"/>
                  <a:ext cx="11448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22648" name="잉크 22647">
                  <a:extLst>
                    <a:ext uri="{FF2B5EF4-FFF2-40B4-BE49-F238E27FC236}">
                      <a16:creationId xmlns:a16="http://schemas.microsoft.com/office/drawing/2014/main" id="{B0ADE4A0-90AA-99D6-FE10-0D85F474A802}"/>
                    </a:ext>
                  </a:extLst>
                </p14:cNvPr>
                <p14:cNvContentPartPr/>
                <p14:nvPr/>
              </p14:nvContentPartPr>
              <p14:xfrm>
                <a:off x="6045060" y="1978974"/>
                <a:ext cx="89280" cy="110160"/>
              </p14:xfrm>
            </p:contentPart>
          </mc:Choice>
          <mc:Fallback>
            <p:pic>
              <p:nvPicPr>
                <p:cNvPr id="22648" name="잉크 22647">
                  <a:extLst>
                    <a:ext uri="{FF2B5EF4-FFF2-40B4-BE49-F238E27FC236}">
                      <a16:creationId xmlns:a16="http://schemas.microsoft.com/office/drawing/2014/main" id="{B0ADE4A0-90AA-99D6-FE10-0D85F474A802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6036420" y="1970334"/>
                  <a:ext cx="10692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22649" name="잉크 22648">
                  <a:extLst>
                    <a:ext uri="{FF2B5EF4-FFF2-40B4-BE49-F238E27FC236}">
                      <a16:creationId xmlns:a16="http://schemas.microsoft.com/office/drawing/2014/main" id="{D91C5E0C-2BBA-37AA-F1A4-03361465169A}"/>
                    </a:ext>
                  </a:extLst>
                </p14:cNvPr>
                <p14:cNvContentPartPr/>
                <p14:nvPr/>
              </p14:nvContentPartPr>
              <p14:xfrm>
                <a:off x="6108420" y="2000574"/>
                <a:ext cx="63720" cy="119160"/>
              </p14:xfrm>
            </p:contentPart>
          </mc:Choice>
          <mc:Fallback>
            <p:pic>
              <p:nvPicPr>
                <p:cNvPr id="22649" name="잉크 22648">
                  <a:extLst>
                    <a:ext uri="{FF2B5EF4-FFF2-40B4-BE49-F238E27FC236}">
                      <a16:creationId xmlns:a16="http://schemas.microsoft.com/office/drawing/2014/main" id="{D91C5E0C-2BBA-37AA-F1A4-03361465169A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6099420" y="1991574"/>
                  <a:ext cx="8136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22650" name="잉크 22649">
                  <a:extLst>
                    <a:ext uri="{FF2B5EF4-FFF2-40B4-BE49-F238E27FC236}">
                      <a16:creationId xmlns:a16="http://schemas.microsoft.com/office/drawing/2014/main" id="{3670A05B-010D-70D4-091D-1AEB45976362}"/>
                    </a:ext>
                  </a:extLst>
                </p14:cNvPr>
                <p14:cNvContentPartPr/>
                <p14:nvPr/>
              </p14:nvContentPartPr>
              <p14:xfrm>
                <a:off x="6039300" y="2167614"/>
                <a:ext cx="115560" cy="14400"/>
              </p14:xfrm>
            </p:contentPart>
          </mc:Choice>
          <mc:Fallback>
            <p:pic>
              <p:nvPicPr>
                <p:cNvPr id="22650" name="잉크 22649">
                  <a:extLst>
                    <a:ext uri="{FF2B5EF4-FFF2-40B4-BE49-F238E27FC236}">
                      <a16:creationId xmlns:a16="http://schemas.microsoft.com/office/drawing/2014/main" id="{3670A05B-010D-70D4-091D-1AEB45976362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6030660" y="2158974"/>
                  <a:ext cx="13320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22651" name="잉크 22650">
                  <a:extLst>
                    <a:ext uri="{FF2B5EF4-FFF2-40B4-BE49-F238E27FC236}">
                      <a16:creationId xmlns:a16="http://schemas.microsoft.com/office/drawing/2014/main" id="{3D4035E7-E1AE-2CC2-CABA-96858BD44186}"/>
                    </a:ext>
                  </a:extLst>
                </p14:cNvPr>
                <p14:cNvContentPartPr/>
                <p14:nvPr/>
              </p14:nvContentPartPr>
              <p14:xfrm>
                <a:off x="6109860" y="2195694"/>
                <a:ext cx="161640" cy="52560"/>
              </p14:xfrm>
            </p:contentPart>
          </mc:Choice>
          <mc:Fallback>
            <p:pic>
              <p:nvPicPr>
                <p:cNvPr id="22651" name="잉크 22650">
                  <a:extLst>
                    <a:ext uri="{FF2B5EF4-FFF2-40B4-BE49-F238E27FC236}">
                      <a16:creationId xmlns:a16="http://schemas.microsoft.com/office/drawing/2014/main" id="{3D4035E7-E1AE-2CC2-CABA-96858BD44186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6101220" y="2186694"/>
                  <a:ext cx="179280" cy="70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660" name="그룹 22659">
            <a:extLst>
              <a:ext uri="{FF2B5EF4-FFF2-40B4-BE49-F238E27FC236}">
                <a16:creationId xmlns:a16="http://schemas.microsoft.com/office/drawing/2014/main" id="{BC90FCEF-2731-AAF6-0C58-1051490B5A50}"/>
              </a:ext>
            </a:extLst>
          </p:cNvPr>
          <p:cNvGrpSpPr/>
          <p:nvPr/>
        </p:nvGrpSpPr>
        <p:grpSpPr>
          <a:xfrm>
            <a:off x="3513180" y="2141334"/>
            <a:ext cx="592200" cy="317880"/>
            <a:chOff x="3513180" y="2141334"/>
            <a:chExt cx="592200" cy="317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22654" name="잉크 22653">
                  <a:extLst>
                    <a:ext uri="{FF2B5EF4-FFF2-40B4-BE49-F238E27FC236}">
                      <a16:creationId xmlns:a16="http://schemas.microsoft.com/office/drawing/2014/main" id="{7533DB4B-D328-ADA4-0BF7-49FCCD1C9E03}"/>
                    </a:ext>
                  </a:extLst>
                </p14:cNvPr>
                <p14:cNvContentPartPr/>
                <p14:nvPr/>
              </p14:nvContentPartPr>
              <p14:xfrm>
                <a:off x="3513180" y="2141334"/>
                <a:ext cx="215640" cy="30600"/>
              </p14:xfrm>
            </p:contentPart>
          </mc:Choice>
          <mc:Fallback>
            <p:pic>
              <p:nvPicPr>
                <p:cNvPr id="22654" name="잉크 22653">
                  <a:extLst>
                    <a:ext uri="{FF2B5EF4-FFF2-40B4-BE49-F238E27FC236}">
                      <a16:creationId xmlns:a16="http://schemas.microsoft.com/office/drawing/2014/main" id="{7533DB4B-D328-ADA4-0BF7-49FCCD1C9E03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3504540" y="2132694"/>
                  <a:ext cx="23328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22655" name="잉크 22654">
                  <a:extLst>
                    <a:ext uri="{FF2B5EF4-FFF2-40B4-BE49-F238E27FC236}">
                      <a16:creationId xmlns:a16="http://schemas.microsoft.com/office/drawing/2014/main" id="{F2507B67-F0D6-C571-BA53-B569F5FDC19F}"/>
                    </a:ext>
                  </a:extLst>
                </p14:cNvPr>
                <p14:cNvContentPartPr/>
                <p14:nvPr/>
              </p14:nvContentPartPr>
              <p14:xfrm>
                <a:off x="3604980" y="2150334"/>
                <a:ext cx="158040" cy="173520"/>
              </p14:xfrm>
            </p:contentPart>
          </mc:Choice>
          <mc:Fallback>
            <p:pic>
              <p:nvPicPr>
                <p:cNvPr id="22655" name="잉크 22654">
                  <a:extLst>
                    <a:ext uri="{FF2B5EF4-FFF2-40B4-BE49-F238E27FC236}">
                      <a16:creationId xmlns:a16="http://schemas.microsoft.com/office/drawing/2014/main" id="{F2507B67-F0D6-C571-BA53-B569F5FDC19F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3595980" y="2141334"/>
                  <a:ext cx="17568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22656" name="잉크 22655">
                  <a:extLst>
                    <a:ext uri="{FF2B5EF4-FFF2-40B4-BE49-F238E27FC236}">
                      <a16:creationId xmlns:a16="http://schemas.microsoft.com/office/drawing/2014/main" id="{2167C944-7F46-7A61-1E2F-B308E10D755F}"/>
                    </a:ext>
                  </a:extLst>
                </p14:cNvPr>
                <p14:cNvContentPartPr/>
                <p14:nvPr/>
              </p14:nvContentPartPr>
              <p14:xfrm>
                <a:off x="3701460" y="2259054"/>
                <a:ext cx="66240" cy="114480"/>
              </p14:xfrm>
            </p:contentPart>
          </mc:Choice>
          <mc:Fallback>
            <p:pic>
              <p:nvPicPr>
                <p:cNvPr id="22656" name="잉크 22655">
                  <a:extLst>
                    <a:ext uri="{FF2B5EF4-FFF2-40B4-BE49-F238E27FC236}">
                      <a16:creationId xmlns:a16="http://schemas.microsoft.com/office/drawing/2014/main" id="{2167C944-7F46-7A61-1E2F-B308E10D755F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3692460" y="2250414"/>
                  <a:ext cx="8388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22657" name="잉크 22656">
                  <a:extLst>
                    <a:ext uri="{FF2B5EF4-FFF2-40B4-BE49-F238E27FC236}">
                      <a16:creationId xmlns:a16="http://schemas.microsoft.com/office/drawing/2014/main" id="{7834A38D-A95C-54CE-9DE7-61D512EFBD89}"/>
                    </a:ext>
                  </a:extLst>
                </p14:cNvPr>
                <p14:cNvContentPartPr/>
                <p14:nvPr/>
              </p14:nvContentPartPr>
              <p14:xfrm>
                <a:off x="3854820" y="2217294"/>
                <a:ext cx="7560" cy="98280"/>
              </p14:xfrm>
            </p:contentPart>
          </mc:Choice>
          <mc:Fallback>
            <p:pic>
              <p:nvPicPr>
                <p:cNvPr id="22657" name="잉크 22656">
                  <a:extLst>
                    <a:ext uri="{FF2B5EF4-FFF2-40B4-BE49-F238E27FC236}">
                      <a16:creationId xmlns:a16="http://schemas.microsoft.com/office/drawing/2014/main" id="{7834A38D-A95C-54CE-9DE7-61D512EFBD89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3846180" y="2208654"/>
                  <a:ext cx="2520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22658" name="잉크 22657">
                  <a:extLst>
                    <a:ext uri="{FF2B5EF4-FFF2-40B4-BE49-F238E27FC236}">
                      <a16:creationId xmlns:a16="http://schemas.microsoft.com/office/drawing/2014/main" id="{479D0F04-D766-7652-E1D1-7F0A2914E5F7}"/>
                    </a:ext>
                  </a:extLst>
                </p14:cNvPr>
                <p14:cNvContentPartPr/>
                <p14:nvPr/>
              </p14:nvContentPartPr>
              <p14:xfrm>
                <a:off x="3909180" y="2273814"/>
                <a:ext cx="95040" cy="185400"/>
              </p14:xfrm>
            </p:contentPart>
          </mc:Choice>
          <mc:Fallback>
            <p:pic>
              <p:nvPicPr>
                <p:cNvPr id="22658" name="잉크 22657">
                  <a:extLst>
                    <a:ext uri="{FF2B5EF4-FFF2-40B4-BE49-F238E27FC236}">
                      <a16:creationId xmlns:a16="http://schemas.microsoft.com/office/drawing/2014/main" id="{479D0F04-D766-7652-E1D1-7F0A2914E5F7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3900540" y="2265174"/>
                  <a:ext cx="11268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22659" name="잉크 22658">
                  <a:extLst>
                    <a:ext uri="{FF2B5EF4-FFF2-40B4-BE49-F238E27FC236}">
                      <a16:creationId xmlns:a16="http://schemas.microsoft.com/office/drawing/2014/main" id="{D61BB8C4-C498-1CB1-50DF-000146A12541}"/>
                    </a:ext>
                  </a:extLst>
                </p14:cNvPr>
                <p14:cNvContentPartPr/>
                <p14:nvPr/>
              </p14:nvContentPartPr>
              <p14:xfrm>
                <a:off x="3925020" y="2236734"/>
                <a:ext cx="180360" cy="154080"/>
              </p14:xfrm>
            </p:contentPart>
          </mc:Choice>
          <mc:Fallback>
            <p:pic>
              <p:nvPicPr>
                <p:cNvPr id="22659" name="잉크 22658">
                  <a:extLst>
                    <a:ext uri="{FF2B5EF4-FFF2-40B4-BE49-F238E27FC236}">
                      <a16:creationId xmlns:a16="http://schemas.microsoft.com/office/drawing/2014/main" id="{D61BB8C4-C498-1CB1-50DF-000146A12541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3916020" y="2228094"/>
                  <a:ext cx="198000" cy="171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04">
            <p14:nvContentPartPr>
              <p14:cNvPr id="22731" name="잉크 22730">
                <a:extLst>
                  <a:ext uri="{FF2B5EF4-FFF2-40B4-BE49-F238E27FC236}">
                    <a16:creationId xmlns:a16="http://schemas.microsoft.com/office/drawing/2014/main" id="{64778D68-4C18-99AC-FECA-EA4091169C95}"/>
                  </a:ext>
                </a:extLst>
              </p14:cNvPr>
              <p14:cNvContentPartPr/>
              <p14:nvPr/>
            </p14:nvContentPartPr>
            <p14:xfrm>
              <a:off x="2114580" y="5320494"/>
              <a:ext cx="361440" cy="193320"/>
            </p14:xfrm>
          </p:contentPart>
        </mc:Choice>
        <mc:Fallback>
          <p:pic>
            <p:nvPicPr>
              <p:cNvPr id="22731" name="잉크 22730">
                <a:extLst>
                  <a:ext uri="{FF2B5EF4-FFF2-40B4-BE49-F238E27FC236}">
                    <a16:creationId xmlns:a16="http://schemas.microsoft.com/office/drawing/2014/main" id="{64778D68-4C18-99AC-FECA-EA4091169C95}"/>
                  </a:ext>
                </a:extLst>
              </p:cNvPr>
              <p:cNvPicPr/>
              <p:nvPr/>
            </p:nvPicPr>
            <p:blipFill>
              <a:blip r:embed="rId305"/>
              <a:stretch>
                <a:fillRect/>
              </a:stretch>
            </p:blipFill>
            <p:spPr>
              <a:xfrm>
                <a:off x="2105580" y="5311854"/>
                <a:ext cx="379080" cy="210960"/>
              </a:xfrm>
              <a:prstGeom prst="rect">
                <a:avLst/>
              </a:prstGeom>
            </p:spPr>
          </p:pic>
        </mc:Fallback>
      </mc:AlternateContent>
      <p:grpSp>
        <p:nvGrpSpPr>
          <p:cNvPr id="22763" name="그룹 22762">
            <a:extLst>
              <a:ext uri="{FF2B5EF4-FFF2-40B4-BE49-F238E27FC236}">
                <a16:creationId xmlns:a16="http://schemas.microsoft.com/office/drawing/2014/main" id="{B9A1C586-9C45-20F9-098C-AE50369BA9C5}"/>
              </a:ext>
            </a:extLst>
          </p:cNvPr>
          <p:cNvGrpSpPr/>
          <p:nvPr/>
        </p:nvGrpSpPr>
        <p:grpSpPr>
          <a:xfrm>
            <a:off x="1529580" y="2589174"/>
            <a:ext cx="7370640" cy="3565800"/>
            <a:chOff x="1529580" y="2589174"/>
            <a:chExt cx="7370640" cy="3565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37" name="잉크 36">
                  <a:extLst>
                    <a:ext uri="{FF2B5EF4-FFF2-40B4-BE49-F238E27FC236}">
                      <a16:creationId xmlns:a16="http://schemas.microsoft.com/office/drawing/2014/main" id="{D1A53711-9169-A346-61C7-D14542E9834F}"/>
                    </a:ext>
                  </a:extLst>
                </p14:cNvPr>
                <p14:cNvContentPartPr/>
                <p14:nvPr/>
              </p14:nvContentPartPr>
              <p14:xfrm>
                <a:off x="2989380" y="5584734"/>
                <a:ext cx="151560" cy="14040"/>
              </p14:xfrm>
            </p:contentPart>
          </mc:Choice>
          <mc:Fallback>
            <p:pic>
              <p:nvPicPr>
                <p:cNvPr id="37" name="잉크 36">
                  <a:extLst>
                    <a:ext uri="{FF2B5EF4-FFF2-40B4-BE49-F238E27FC236}">
                      <a16:creationId xmlns:a16="http://schemas.microsoft.com/office/drawing/2014/main" id="{D1A53711-9169-A346-61C7-D14542E9834F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2980740" y="5576094"/>
                  <a:ext cx="16920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38" name="잉크 37">
                  <a:extLst>
                    <a:ext uri="{FF2B5EF4-FFF2-40B4-BE49-F238E27FC236}">
                      <a16:creationId xmlns:a16="http://schemas.microsoft.com/office/drawing/2014/main" id="{83FA1DEC-09DA-E2F6-A089-D500CC30A826}"/>
                    </a:ext>
                  </a:extLst>
                </p14:cNvPr>
                <p14:cNvContentPartPr/>
                <p14:nvPr/>
              </p14:nvContentPartPr>
              <p14:xfrm>
                <a:off x="3080460" y="5538294"/>
                <a:ext cx="70560" cy="131760"/>
              </p14:xfrm>
            </p:contentPart>
          </mc:Choice>
          <mc:Fallback>
            <p:pic>
              <p:nvPicPr>
                <p:cNvPr id="38" name="잉크 37">
                  <a:extLst>
                    <a:ext uri="{FF2B5EF4-FFF2-40B4-BE49-F238E27FC236}">
                      <a16:creationId xmlns:a16="http://schemas.microsoft.com/office/drawing/2014/main" id="{83FA1DEC-09DA-E2F6-A089-D500CC30A826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3071460" y="5529294"/>
                  <a:ext cx="8820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39" name="잉크 38">
                  <a:extLst>
                    <a:ext uri="{FF2B5EF4-FFF2-40B4-BE49-F238E27FC236}">
                      <a16:creationId xmlns:a16="http://schemas.microsoft.com/office/drawing/2014/main" id="{177B2A6E-FC0D-5CC8-70DA-9E12B7E4FD34}"/>
                    </a:ext>
                  </a:extLst>
                </p14:cNvPr>
                <p14:cNvContentPartPr/>
                <p14:nvPr/>
              </p14:nvContentPartPr>
              <p14:xfrm>
                <a:off x="3220860" y="5489694"/>
                <a:ext cx="149760" cy="110160"/>
              </p14:xfrm>
            </p:contentPart>
          </mc:Choice>
          <mc:Fallback>
            <p:pic>
              <p:nvPicPr>
                <p:cNvPr id="39" name="잉크 38">
                  <a:extLst>
                    <a:ext uri="{FF2B5EF4-FFF2-40B4-BE49-F238E27FC236}">
                      <a16:creationId xmlns:a16="http://schemas.microsoft.com/office/drawing/2014/main" id="{177B2A6E-FC0D-5CC8-70DA-9E12B7E4FD34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3211860" y="5481054"/>
                  <a:ext cx="16740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40" name="잉크 39">
                  <a:extLst>
                    <a:ext uri="{FF2B5EF4-FFF2-40B4-BE49-F238E27FC236}">
                      <a16:creationId xmlns:a16="http://schemas.microsoft.com/office/drawing/2014/main" id="{05607C01-364F-6AA7-3CC1-FABDD7B749E3}"/>
                    </a:ext>
                  </a:extLst>
                </p14:cNvPr>
                <p14:cNvContentPartPr/>
                <p14:nvPr/>
              </p14:nvContentPartPr>
              <p14:xfrm>
                <a:off x="3350820" y="5499054"/>
                <a:ext cx="84240" cy="91080"/>
              </p14:xfrm>
            </p:contentPart>
          </mc:Choice>
          <mc:Fallback>
            <p:pic>
              <p:nvPicPr>
                <p:cNvPr id="40" name="잉크 39">
                  <a:extLst>
                    <a:ext uri="{FF2B5EF4-FFF2-40B4-BE49-F238E27FC236}">
                      <a16:creationId xmlns:a16="http://schemas.microsoft.com/office/drawing/2014/main" id="{05607C01-364F-6AA7-3CC1-FABDD7B749E3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3341820" y="5490414"/>
                  <a:ext cx="10188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41" name="잉크 40">
                  <a:extLst>
                    <a:ext uri="{FF2B5EF4-FFF2-40B4-BE49-F238E27FC236}">
                      <a16:creationId xmlns:a16="http://schemas.microsoft.com/office/drawing/2014/main" id="{27F36E77-E7C3-6A8B-6C16-ECB527278ED0}"/>
                    </a:ext>
                  </a:extLst>
                </p14:cNvPr>
                <p14:cNvContentPartPr/>
                <p14:nvPr/>
              </p14:nvContentPartPr>
              <p14:xfrm>
                <a:off x="3421380" y="5470614"/>
                <a:ext cx="57960" cy="85320"/>
              </p14:xfrm>
            </p:contentPart>
          </mc:Choice>
          <mc:Fallback>
            <p:pic>
              <p:nvPicPr>
                <p:cNvPr id="41" name="잉크 40">
                  <a:extLst>
                    <a:ext uri="{FF2B5EF4-FFF2-40B4-BE49-F238E27FC236}">
                      <a16:creationId xmlns:a16="http://schemas.microsoft.com/office/drawing/2014/main" id="{27F36E77-E7C3-6A8B-6C16-ECB527278ED0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3412380" y="5461614"/>
                  <a:ext cx="7560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42" name="잉크 41">
                  <a:extLst>
                    <a:ext uri="{FF2B5EF4-FFF2-40B4-BE49-F238E27FC236}">
                      <a16:creationId xmlns:a16="http://schemas.microsoft.com/office/drawing/2014/main" id="{1CDBFA31-28D1-CA4A-5277-50653D15609F}"/>
                    </a:ext>
                  </a:extLst>
                </p14:cNvPr>
                <p14:cNvContentPartPr/>
                <p14:nvPr/>
              </p14:nvContentPartPr>
              <p14:xfrm>
                <a:off x="3486180" y="5442894"/>
                <a:ext cx="69480" cy="135720"/>
              </p14:xfrm>
            </p:contentPart>
          </mc:Choice>
          <mc:Fallback>
            <p:pic>
              <p:nvPicPr>
                <p:cNvPr id="42" name="잉크 41">
                  <a:extLst>
                    <a:ext uri="{FF2B5EF4-FFF2-40B4-BE49-F238E27FC236}">
                      <a16:creationId xmlns:a16="http://schemas.microsoft.com/office/drawing/2014/main" id="{1CDBFA31-28D1-CA4A-5277-50653D15609F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3477540" y="5433894"/>
                  <a:ext cx="8712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43" name="잉크 42">
                  <a:extLst>
                    <a:ext uri="{FF2B5EF4-FFF2-40B4-BE49-F238E27FC236}">
                      <a16:creationId xmlns:a16="http://schemas.microsoft.com/office/drawing/2014/main" id="{1CAFBD9A-C55C-9027-1572-AA7121D24049}"/>
                    </a:ext>
                  </a:extLst>
                </p14:cNvPr>
                <p14:cNvContentPartPr/>
                <p14:nvPr/>
              </p14:nvContentPartPr>
              <p14:xfrm>
                <a:off x="3522540" y="5445414"/>
                <a:ext cx="101160" cy="100800"/>
              </p14:xfrm>
            </p:contentPart>
          </mc:Choice>
          <mc:Fallback>
            <p:pic>
              <p:nvPicPr>
                <p:cNvPr id="43" name="잉크 42">
                  <a:extLst>
                    <a:ext uri="{FF2B5EF4-FFF2-40B4-BE49-F238E27FC236}">
                      <a16:creationId xmlns:a16="http://schemas.microsoft.com/office/drawing/2014/main" id="{1CAFBD9A-C55C-9027-1572-AA7121D24049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3513900" y="5436774"/>
                  <a:ext cx="11880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44" name="잉크 43">
                  <a:extLst>
                    <a:ext uri="{FF2B5EF4-FFF2-40B4-BE49-F238E27FC236}">
                      <a16:creationId xmlns:a16="http://schemas.microsoft.com/office/drawing/2014/main" id="{2C7FDC16-12E2-D00F-97BC-B2EC14C5C409}"/>
                    </a:ext>
                  </a:extLst>
                </p14:cNvPr>
                <p14:cNvContentPartPr/>
                <p14:nvPr/>
              </p14:nvContentPartPr>
              <p14:xfrm>
                <a:off x="3585900" y="5570334"/>
                <a:ext cx="69840" cy="12960"/>
              </p14:xfrm>
            </p:contentPart>
          </mc:Choice>
          <mc:Fallback>
            <p:pic>
              <p:nvPicPr>
                <p:cNvPr id="44" name="잉크 43">
                  <a:extLst>
                    <a:ext uri="{FF2B5EF4-FFF2-40B4-BE49-F238E27FC236}">
                      <a16:creationId xmlns:a16="http://schemas.microsoft.com/office/drawing/2014/main" id="{2C7FDC16-12E2-D00F-97BC-B2EC14C5C409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3577260" y="5561334"/>
                  <a:ext cx="8748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45" name="잉크 44">
                  <a:extLst>
                    <a:ext uri="{FF2B5EF4-FFF2-40B4-BE49-F238E27FC236}">
                      <a16:creationId xmlns:a16="http://schemas.microsoft.com/office/drawing/2014/main" id="{7E728D2D-12DB-21F9-BF39-8D7CBA2513E1}"/>
                    </a:ext>
                  </a:extLst>
                </p14:cNvPr>
                <p14:cNvContentPartPr/>
                <p14:nvPr/>
              </p14:nvContentPartPr>
              <p14:xfrm>
                <a:off x="3699300" y="5437494"/>
                <a:ext cx="88560" cy="106200"/>
              </p14:xfrm>
            </p:contentPart>
          </mc:Choice>
          <mc:Fallback>
            <p:pic>
              <p:nvPicPr>
                <p:cNvPr id="45" name="잉크 44">
                  <a:extLst>
                    <a:ext uri="{FF2B5EF4-FFF2-40B4-BE49-F238E27FC236}">
                      <a16:creationId xmlns:a16="http://schemas.microsoft.com/office/drawing/2014/main" id="{7E728D2D-12DB-21F9-BF39-8D7CBA2513E1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3690300" y="5428494"/>
                  <a:ext cx="10620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46" name="잉크 45">
                  <a:extLst>
                    <a:ext uri="{FF2B5EF4-FFF2-40B4-BE49-F238E27FC236}">
                      <a16:creationId xmlns:a16="http://schemas.microsoft.com/office/drawing/2014/main" id="{2B76A39E-4B60-5191-1B36-34A4D12E4738}"/>
                    </a:ext>
                  </a:extLst>
                </p14:cNvPr>
                <p14:cNvContentPartPr/>
                <p14:nvPr/>
              </p14:nvContentPartPr>
              <p14:xfrm>
                <a:off x="3700020" y="5466294"/>
                <a:ext cx="120960" cy="42120"/>
              </p14:xfrm>
            </p:contentPart>
          </mc:Choice>
          <mc:Fallback>
            <p:pic>
              <p:nvPicPr>
                <p:cNvPr id="46" name="잉크 45">
                  <a:extLst>
                    <a:ext uri="{FF2B5EF4-FFF2-40B4-BE49-F238E27FC236}">
                      <a16:creationId xmlns:a16="http://schemas.microsoft.com/office/drawing/2014/main" id="{2B76A39E-4B60-5191-1B36-34A4D12E4738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3691020" y="5457654"/>
                  <a:ext cx="13860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47" name="잉크 46">
                  <a:extLst>
                    <a:ext uri="{FF2B5EF4-FFF2-40B4-BE49-F238E27FC236}">
                      <a16:creationId xmlns:a16="http://schemas.microsoft.com/office/drawing/2014/main" id="{36100BD3-3C9F-3082-45E5-9AE569EF20BA}"/>
                    </a:ext>
                  </a:extLst>
                </p14:cNvPr>
                <p14:cNvContentPartPr/>
                <p14:nvPr/>
              </p14:nvContentPartPr>
              <p14:xfrm>
                <a:off x="3810900" y="5405814"/>
                <a:ext cx="104040" cy="139680"/>
              </p14:xfrm>
            </p:contentPart>
          </mc:Choice>
          <mc:Fallback>
            <p:pic>
              <p:nvPicPr>
                <p:cNvPr id="47" name="잉크 46">
                  <a:extLst>
                    <a:ext uri="{FF2B5EF4-FFF2-40B4-BE49-F238E27FC236}">
                      <a16:creationId xmlns:a16="http://schemas.microsoft.com/office/drawing/2014/main" id="{36100BD3-3C9F-3082-45E5-9AE569EF20BA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3802260" y="5397174"/>
                  <a:ext cx="12168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48" name="잉크 47">
                  <a:extLst>
                    <a:ext uri="{FF2B5EF4-FFF2-40B4-BE49-F238E27FC236}">
                      <a16:creationId xmlns:a16="http://schemas.microsoft.com/office/drawing/2014/main" id="{3293B07B-1DB0-8963-4832-B7F5FC41FC80}"/>
                    </a:ext>
                  </a:extLst>
                </p14:cNvPr>
                <p14:cNvContentPartPr/>
                <p14:nvPr/>
              </p14:nvContentPartPr>
              <p14:xfrm>
                <a:off x="3865620" y="5435334"/>
                <a:ext cx="56520" cy="77040"/>
              </p14:xfrm>
            </p:contentPart>
          </mc:Choice>
          <mc:Fallback>
            <p:pic>
              <p:nvPicPr>
                <p:cNvPr id="48" name="잉크 47">
                  <a:extLst>
                    <a:ext uri="{FF2B5EF4-FFF2-40B4-BE49-F238E27FC236}">
                      <a16:creationId xmlns:a16="http://schemas.microsoft.com/office/drawing/2014/main" id="{3293B07B-1DB0-8963-4832-B7F5FC41FC80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3856980" y="5426694"/>
                  <a:ext cx="7416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49" name="잉크 48">
                  <a:extLst>
                    <a:ext uri="{FF2B5EF4-FFF2-40B4-BE49-F238E27FC236}">
                      <a16:creationId xmlns:a16="http://schemas.microsoft.com/office/drawing/2014/main" id="{1968B78B-8160-4CBE-7E87-37CDC23D78CF}"/>
                    </a:ext>
                  </a:extLst>
                </p14:cNvPr>
                <p14:cNvContentPartPr/>
                <p14:nvPr/>
              </p14:nvContentPartPr>
              <p14:xfrm>
                <a:off x="3896580" y="5435334"/>
                <a:ext cx="131400" cy="106920"/>
              </p14:xfrm>
            </p:contentPart>
          </mc:Choice>
          <mc:Fallback>
            <p:pic>
              <p:nvPicPr>
                <p:cNvPr id="49" name="잉크 48">
                  <a:extLst>
                    <a:ext uri="{FF2B5EF4-FFF2-40B4-BE49-F238E27FC236}">
                      <a16:creationId xmlns:a16="http://schemas.microsoft.com/office/drawing/2014/main" id="{1968B78B-8160-4CBE-7E87-37CDC23D78CF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3887940" y="5426694"/>
                  <a:ext cx="14904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50" name="잉크 49">
                  <a:extLst>
                    <a:ext uri="{FF2B5EF4-FFF2-40B4-BE49-F238E27FC236}">
                      <a16:creationId xmlns:a16="http://schemas.microsoft.com/office/drawing/2014/main" id="{7A280125-6D90-9823-6D6C-ADA2C0C1115B}"/>
                    </a:ext>
                  </a:extLst>
                </p14:cNvPr>
                <p14:cNvContentPartPr/>
                <p14:nvPr/>
              </p14:nvContentPartPr>
              <p14:xfrm>
                <a:off x="3988740" y="5372694"/>
                <a:ext cx="155160" cy="192240"/>
              </p14:xfrm>
            </p:contentPart>
          </mc:Choice>
          <mc:Fallback>
            <p:pic>
              <p:nvPicPr>
                <p:cNvPr id="50" name="잉크 49">
                  <a:extLst>
                    <a:ext uri="{FF2B5EF4-FFF2-40B4-BE49-F238E27FC236}">
                      <a16:creationId xmlns:a16="http://schemas.microsoft.com/office/drawing/2014/main" id="{7A280125-6D90-9823-6D6C-ADA2C0C1115B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3979740" y="5363694"/>
                  <a:ext cx="17280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51" name="잉크 50">
                  <a:extLst>
                    <a:ext uri="{FF2B5EF4-FFF2-40B4-BE49-F238E27FC236}">
                      <a16:creationId xmlns:a16="http://schemas.microsoft.com/office/drawing/2014/main" id="{212CABB2-FDC4-CAC8-51A7-A40A88C3C310}"/>
                    </a:ext>
                  </a:extLst>
                </p14:cNvPr>
                <p14:cNvContentPartPr/>
                <p14:nvPr/>
              </p14:nvContentPartPr>
              <p14:xfrm>
                <a:off x="4090620" y="5416614"/>
                <a:ext cx="115560" cy="101880"/>
              </p14:xfrm>
            </p:contentPart>
          </mc:Choice>
          <mc:Fallback>
            <p:pic>
              <p:nvPicPr>
                <p:cNvPr id="51" name="잉크 50">
                  <a:extLst>
                    <a:ext uri="{FF2B5EF4-FFF2-40B4-BE49-F238E27FC236}">
                      <a16:creationId xmlns:a16="http://schemas.microsoft.com/office/drawing/2014/main" id="{212CABB2-FDC4-CAC8-51A7-A40A88C3C310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4081620" y="5407974"/>
                  <a:ext cx="13320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52" name="잉크 51">
                  <a:extLst>
                    <a:ext uri="{FF2B5EF4-FFF2-40B4-BE49-F238E27FC236}">
                      <a16:creationId xmlns:a16="http://schemas.microsoft.com/office/drawing/2014/main" id="{2650A602-C176-E312-C75A-3D1B0162C6EB}"/>
                    </a:ext>
                  </a:extLst>
                </p14:cNvPr>
                <p14:cNvContentPartPr/>
                <p14:nvPr/>
              </p14:nvContentPartPr>
              <p14:xfrm>
                <a:off x="4197180" y="5410494"/>
                <a:ext cx="31680" cy="119880"/>
              </p14:xfrm>
            </p:contentPart>
          </mc:Choice>
          <mc:Fallback>
            <p:pic>
              <p:nvPicPr>
                <p:cNvPr id="52" name="잉크 51">
                  <a:extLst>
                    <a:ext uri="{FF2B5EF4-FFF2-40B4-BE49-F238E27FC236}">
                      <a16:creationId xmlns:a16="http://schemas.microsoft.com/office/drawing/2014/main" id="{2650A602-C176-E312-C75A-3D1B0162C6EB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4188540" y="5401854"/>
                  <a:ext cx="4932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53" name="잉크 52">
                  <a:extLst>
                    <a:ext uri="{FF2B5EF4-FFF2-40B4-BE49-F238E27FC236}">
                      <a16:creationId xmlns:a16="http://schemas.microsoft.com/office/drawing/2014/main" id="{25317CED-9B04-2374-BC07-7AAF6F8FE95B}"/>
                    </a:ext>
                  </a:extLst>
                </p14:cNvPr>
                <p14:cNvContentPartPr/>
                <p14:nvPr/>
              </p14:nvContentPartPr>
              <p14:xfrm>
                <a:off x="4215540" y="5381694"/>
                <a:ext cx="170640" cy="122760"/>
              </p14:xfrm>
            </p:contentPart>
          </mc:Choice>
          <mc:Fallback>
            <p:pic>
              <p:nvPicPr>
                <p:cNvPr id="53" name="잉크 52">
                  <a:extLst>
                    <a:ext uri="{FF2B5EF4-FFF2-40B4-BE49-F238E27FC236}">
                      <a16:creationId xmlns:a16="http://schemas.microsoft.com/office/drawing/2014/main" id="{25317CED-9B04-2374-BC07-7AAF6F8FE95B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4206540" y="5373054"/>
                  <a:ext cx="18828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54" name="잉크 53">
                  <a:extLst>
                    <a:ext uri="{FF2B5EF4-FFF2-40B4-BE49-F238E27FC236}">
                      <a16:creationId xmlns:a16="http://schemas.microsoft.com/office/drawing/2014/main" id="{1FB02260-4294-960E-D895-15E459A9AA4F}"/>
                    </a:ext>
                  </a:extLst>
                </p14:cNvPr>
                <p14:cNvContentPartPr/>
                <p14:nvPr/>
              </p14:nvContentPartPr>
              <p14:xfrm>
                <a:off x="4411740" y="5370174"/>
                <a:ext cx="93960" cy="82800"/>
              </p14:xfrm>
            </p:contentPart>
          </mc:Choice>
          <mc:Fallback>
            <p:pic>
              <p:nvPicPr>
                <p:cNvPr id="54" name="잉크 53">
                  <a:extLst>
                    <a:ext uri="{FF2B5EF4-FFF2-40B4-BE49-F238E27FC236}">
                      <a16:creationId xmlns:a16="http://schemas.microsoft.com/office/drawing/2014/main" id="{1FB02260-4294-960E-D895-15E459A9AA4F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4402740" y="5361534"/>
                  <a:ext cx="11160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2">
              <p14:nvContentPartPr>
                <p14:cNvPr id="55" name="잉크 54">
                  <a:extLst>
                    <a:ext uri="{FF2B5EF4-FFF2-40B4-BE49-F238E27FC236}">
                      <a16:creationId xmlns:a16="http://schemas.microsoft.com/office/drawing/2014/main" id="{5ED626C0-A397-2FBB-8FF3-351EA361E596}"/>
                    </a:ext>
                  </a:extLst>
                </p14:cNvPr>
                <p14:cNvContentPartPr/>
                <p14:nvPr/>
              </p14:nvContentPartPr>
              <p14:xfrm>
                <a:off x="4438380" y="5401854"/>
                <a:ext cx="131400" cy="96840"/>
              </p14:xfrm>
            </p:contentPart>
          </mc:Choice>
          <mc:Fallback>
            <p:pic>
              <p:nvPicPr>
                <p:cNvPr id="55" name="잉크 54">
                  <a:extLst>
                    <a:ext uri="{FF2B5EF4-FFF2-40B4-BE49-F238E27FC236}">
                      <a16:creationId xmlns:a16="http://schemas.microsoft.com/office/drawing/2014/main" id="{5ED626C0-A397-2FBB-8FF3-351EA361E596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4429380" y="5392854"/>
                  <a:ext cx="14904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4">
              <p14:nvContentPartPr>
                <p14:cNvPr id="56" name="잉크 55">
                  <a:extLst>
                    <a:ext uri="{FF2B5EF4-FFF2-40B4-BE49-F238E27FC236}">
                      <a16:creationId xmlns:a16="http://schemas.microsoft.com/office/drawing/2014/main" id="{2A1A21CD-6E04-2B2E-05EB-A8A6AAC82B96}"/>
                    </a:ext>
                  </a:extLst>
                </p14:cNvPr>
                <p14:cNvContentPartPr/>
                <p14:nvPr/>
              </p14:nvContentPartPr>
              <p14:xfrm>
                <a:off x="4549620" y="5365854"/>
                <a:ext cx="72720" cy="102240"/>
              </p14:xfrm>
            </p:contentPart>
          </mc:Choice>
          <mc:Fallback>
            <p:pic>
              <p:nvPicPr>
                <p:cNvPr id="56" name="잉크 55">
                  <a:extLst>
                    <a:ext uri="{FF2B5EF4-FFF2-40B4-BE49-F238E27FC236}">
                      <a16:creationId xmlns:a16="http://schemas.microsoft.com/office/drawing/2014/main" id="{2A1A21CD-6E04-2B2E-05EB-A8A6AAC82B96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4540980" y="5357214"/>
                  <a:ext cx="9036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6">
              <p14:nvContentPartPr>
                <p14:cNvPr id="57" name="잉크 56">
                  <a:extLst>
                    <a:ext uri="{FF2B5EF4-FFF2-40B4-BE49-F238E27FC236}">
                      <a16:creationId xmlns:a16="http://schemas.microsoft.com/office/drawing/2014/main" id="{BB371DE3-8DD1-DC52-C9A1-818ECCEDE3BF}"/>
                    </a:ext>
                  </a:extLst>
                </p14:cNvPr>
                <p14:cNvContentPartPr/>
                <p14:nvPr/>
              </p14:nvContentPartPr>
              <p14:xfrm>
                <a:off x="4647540" y="5352174"/>
                <a:ext cx="46800" cy="140400"/>
              </p14:xfrm>
            </p:contentPart>
          </mc:Choice>
          <mc:Fallback>
            <p:pic>
              <p:nvPicPr>
                <p:cNvPr id="57" name="잉크 56">
                  <a:extLst>
                    <a:ext uri="{FF2B5EF4-FFF2-40B4-BE49-F238E27FC236}">
                      <a16:creationId xmlns:a16="http://schemas.microsoft.com/office/drawing/2014/main" id="{BB371DE3-8DD1-DC52-C9A1-818ECCEDE3BF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4638900" y="5343534"/>
                  <a:ext cx="6444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8">
              <p14:nvContentPartPr>
                <p14:cNvPr id="22661" name="잉크 22660">
                  <a:extLst>
                    <a:ext uri="{FF2B5EF4-FFF2-40B4-BE49-F238E27FC236}">
                      <a16:creationId xmlns:a16="http://schemas.microsoft.com/office/drawing/2014/main" id="{56BA5017-7329-165C-0D99-6550D51558AF}"/>
                    </a:ext>
                  </a:extLst>
                </p14:cNvPr>
                <p14:cNvContentPartPr/>
                <p14:nvPr/>
              </p14:nvContentPartPr>
              <p14:xfrm>
                <a:off x="1529580" y="2589174"/>
                <a:ext cx="126000" cy="217080"/>
              </p14:xfrm>
            </p:contentPart>
          </mc:Choice>
          <mc:Fallback>
            <p:pic>
              <p:nvPicPr>
                <p:cNvPr id="22661" name="잉크 22660">
                  <a:extLst>
                    <a:ext uri="{FF2B5EF4-FFF2-40B4-BE49-F238E27FC236}">
                      <a16:creationId xmlns:a16="http://schemas.microsoft.com/office/drawing/2014/main" id="{56BA5017-7329-165C-0D99-6550D51558AF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1520940" y="2580534"/>
                  <a:ext cx="14364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0">
              <p14:nvContentPartPr>
                <p14:cNvPr id="22662" name="잉크 22661">
                  <a:extLst>
                    <a:ext uri="{FF2B5EF4-FFF2-40B4-BE49-F238E27FC236}">
                      <a16:creationId xmlns:a16="http://schemas.microsoft.com/office/drawing/2014/main" id="{73A9A447-59EF-DEA4-B44A-5B736E99D20C}"/>
                    </a:ext>
                  </a:extLst>
                </p14:cNvPr>
                <p14:cNvContentPartPr/>
                <p14:nvPr/>
              </p14:nvContentPartPr>
              <p14:xfrm>
                <a:off x="1561620" y="2706174"/>
                <a:ext cx="117000" cy="34200"/>
              </p14:xfrm>
            </p:contentPart>
          </mc:Choice>
          <mc:Fallback>
            <p:pic>
              <p:nvPicPr>
                <p:cNvPr id="22662" name="잉크 22661">
                  <a:extLst>
                    <a:ext uri="{FF2B5EF4-FFF2-40B4-BE49-F238E27FC236}">
                      <a16:creationId xmlns:a16="http://schemas.microsoft.com/office/drawing/2014/main" id="{73A9A447-59EF-DEA4-B44A-5B736E99D20C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1552980" y="2697174"/>
                  <a:ext cx="13464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2">
              <p14:nvContentPartPr>
                <p14:cNvPr id="22663" name="잉크 22662">
                  <a:extLst>
                    <a:ext uri="{FF2B5EF4-FFF2-40B4-BE49-F238E27FC236}">
                      <a16:creationId xmlns:a16="http://schemas.microsoft.com/office/drawing/2014/main" id="{1F4AD676-F2F8-8FAE-D0B0-3DEEB303F8FA}"/>
                    </a:ext>
                  </a:extLst>
                </p14:cNvPr>
                <p14:cNvContentPartPr/>
                <p14:nvPr/>
              </p14:nvContentPartPr>
              <p14:xfrm>
                <a:off x="1687260" y="2611134"/>
                <a:ext cx="114840" cy="84240"/>
              </p14:xfrm>
            </p:contentPart>
          </mc:Choice>
          <mc:Fallback>
            <p:pic>
              <p:nvPicPr>
                <p:cNvPr id="22663" name="잉크 22662">
                  <a:extLst>
                    <a:ext uri="{FF2B5EF4-FFF2-40B4-BE49-F238E27FC236}">
                      <a16:creationId xmlns:a16="http://schemas.microsoft.com/office/drawing/2014/main" id="{1F4AD676-F2F8-8FAE-D0B0-3DEEB303F8FA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1678620" y="2602494"/>
                  <a:ext cx="13248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4">
              <p14:nvContentPartPr>
                <p14:cNvPr id="22664" name="잉크 22663">
                  <a:extLst>
                    <a:ext uri="{FF2B5EF4-FFF2-40B4-BE49-F238E27FC236}">
                      <a16:creationId xmlns:a16="http://schemas.microsoft.com/office/drawing/2014/main" id="{B4711525-1363-8C4D-C924-36DCDF1F7C57}"/>
                    </a:ext>
                  </a:extLst>
                </p14:cNvPr>
                <p14:cNvContentPartPr/>
                <p14:nvPr/>
              </p14:nvContentPartPr>
              <p14:xfrm>
                <a:off x="1718580" y="2719494"/>
                <a:ext cx="131760" cy="118080"/>
              </p14:xfrm>
            </p:contentPart>
          </mc:Choice>
          <mc:Fallback>
            <p:pic>
              <p:nvPicPr>
                <p:cNvPr id="22664" name="잉크 22663">
                  <a:extLst>
                    <a:ext uri="{FF2B5EF4-FFF2-40B4-BE49-F238E27FC236}">
                      <a16:creationId xmlns:a16="http://schemas.microsoft.com/office/drawing/2014/main" id="{B4711525-1363-8C4D-C924-36DCDF1F7C57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1709940" y="2710854"/>
                  <a:ext cx="14940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6">
              <p14:nvContentPartPr>
                <p14:cNvPr id="22665" name="잉크 22664">
                  <a:extLst>
                    <a:ext uri="{FF2B5EF4-FFF2-40B4-BE49-F238E27FC236}">
                      <a16:creationId xmlns:a16="http://schemas.microsoft.com/office/drawing/2014/main" id="{7FC84EF9-2AC0-4B08-3BE8-77A70CDEF9F5}"/>
                    </a:ext>
                  </a:extLst>
                </p14:cNvPr>
                <p14:cNvContentPartPr/>
                <p14:nvPr/>
              </p14:nvContentPartPr>
              <p14:xfrm>
                <a:off x="1930260" y="2619774"/>
                <a:ext cx="136440" cy="153720"/>
              </p14:xfrm>
            </p:contentPart>
          </mc:Choice>
          <mc:Fallback>
            <p:pic>
              <p:nvPicPr>
                <p:cNvPr id="22665" name="잉크 22664">
                  <a:extLst>
                    <a:ext uri="{FF2B5EF4-FFF2-40B4-BE49-F238E27FC236}">
                      <a16:creationId xmlns:a16="http://schemas.microsoft.com/office/drawing/2014/main" id="{7FC84EF9-2AC0-4B08-3BE8-77A70CDEF9F5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1921260" y="2610774"/>
                  <a:ext cx="15408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8">
              <p14:nvContentPartPr>
                <p14:cNvPr id="22666" name="잉크 22665">
                  <a:extLst>
                    <a:ext uri="{FF2B5EF4-FFF2-40B4-BE49-F238E27FC236}">
                      <a16:creationId xmlns:a16="http://schemas.microsoft.com/office/drawing/2014/main" id="{4EC2E45C-64F1-B004-E7CE-C4018CD51B1E}"/>
                    </a:ext>
                  </a:extLst>
                </p14:cNvPr>
                <p14:cNvContentPartPr/>
                <p14:nvPr/>
              </p14:nvContentPartPr>
              <p14:xfrm>
                <a:off x="2016660" y="2653254"/>
                <a:ext cx="91800" cy="54360"/>
              </p14:xfrm>
            </p:contentPart>
          </mc:Choice>
          <mc:Fallback>
            <p:pic>
              <p:nvPicPr>
                <p:cNvPr id="22666" name="잉크 22665">
                  <a:extLst>
                    <a:ext uri="{FF2B5EF4-FFF2-40B4-BE49-F238E27FC236}">
                      <a16:creationId xmlns:a16="http://schemas.microsoft.com/office/drawing/2014/main" id="{4EC2E45C-64F1-B004-E7CE-C4018CD51B1E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2008020" y="2644254"/>
                  <a:ext cx="10944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0">
              <p14:nvContentPartPr>
                <p14:cNvPr id="22667" name="잉크 22666">
                  <a:extLst>
                    <a:ext uri="{FF2B5EF4-FFF2-40B4-BE49-F238E27FC236}">
                      <a16:creationId xmlns:a16="http://schemas.microsoft.com/office/drawing/2014/main" id="{24BD8DEB-0D1D-664B-48A5-40B46ED6A295}"/>
                    </a:ext>
                  </a:extLst>
                </p14:cNvPr>
                <p14:cNvContentPartPr/>
                <p14:nvPr/>
              </p14:nvContentPartPr>
              <p14:xfrm>
                <a:off x="2056260" y="2636694"/>
                <a:ext cx="81000" cy="153360"/>
              </p14:xfrm>
            </p:contentPart>
          </mc:Choice>
          <mc:Fallback>
            <p:pic>
              <p:nvPicPr>
                <p:cNvPr id="22667" name="잉크 22666">
                  <a:extLst>
                    <a:ext uri="{FF2B5EF4-FFF2-40B4-BE49-F238E27FC236}">
                      <a16:creationId xmlns:a16="http://schemas.microsoft.com/office/drawing/2014/main" id="{24BD8DEB-0D1D-664B-48A5-40B46ED6A295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2047260" y="2628054"/>
                  <a:ext cx="9864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2">
              <p14:nvContentPartPr>
                <p14:cNvPr id="22668" name="잉크 22667">
                  <a:extLst>
                    <a:ext uri="{FF2B5EF4-FFF2-40B4-BE49-F238E27FC236}">
                      <a16:creationId xmlns:a16="http://schemas.microsoft.com/office/drawing/2014/main" id="{D87F798C-7989-C154-2B46-0516F7BB979E}"/>
                    </a:ext>
                  </a:extLst>
                </p14:cNvPr>
                <p14:cNvContentPartPr/>
                <p14:nvPr/>
              </p14:nvContentPartPr>
              <p14:xfrm>
                <a:off x="2063100" y="2813094"/>
                <a:ext cx="102240" cy="44280"/>
              </p14:xfrm>
            </p:contentPart>
          </mc:Choice>
          <mc:Fallback>
            <p:pic>
              <p:nvPicPr>
                <p:cNvPr id="22668" name="잉크 22667">
                  <a:extLst>
                    <a:ext uri="{FF2B5EF4-FFF2-40B4-BE49-F238E27FC236}">
                      <a16:creationId xmlns:a16="http://schemas.microsoft.com/office/drawing/2014/main" id="{D87F798C-7989-C154-2B46-0516F7BB979E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2054460" y="2804454"/>
                  <a:ext cx="11988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4">
              <p14:nvContentPartPr>
                <p14:cNvPr id="22669" name="잉크 22668">
                  <a:extLst>
                    <a:ext uri="{FF2B5EF4-FFF2-40B4-BE49-F238E27FC236}">
                      <a16:creationId xmlns:a16="http://schemas.microsoft.com/office/drawing/2014/main" id="{35FFDD5D-E31B-3EED-B043-0BB444161038}"/>
                    </a:ext>
                  </a:extLst>
                </p14:cNvPr>
                <p14:cNvContentPartPr/>
                <p14:nvPr/>
              </p14:nvContentPartPr>
              <p14:xfrm>
                <a:off x="2172540" y="2657214"/>
                <a:ext cx="190800" cy="211320"/>
              </p14:xfrm>
            </p:contentPart>
          </mc:Choice>
          <mc:Fallback>
            <p:pic>
              <p:nvPicPr>
                <p:cNvPr id="22669" name="잉크 22668">
                  <a:extLst>
                    <a:ext uri="{FF2B5EF4-FFF2-40B4-BE49-F238E27FC236}">
                      <a16:creationId xmlns:a16="http://schemas.microsoft.com/office/drawing/2014/main" id="{35FFDD5D-E31B-3EED-B043-0BB444161038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2163900" y="2648574"/>
                  <a:ext cx="20844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6">
              <p14:nvContentPartPr>
                <p14:cNvPr id="22670" name="잉크 22669">
                  <a:extLst>
                    <a:ext uri="{FF2B5EF4-FFF2-40B4-BE49-F238E27FC236}">
                      <a16:creationId xmlns:a16="http://schemas.microsoft.com/office/drawing/2014/main" id="{E8E07BD7-D7A4-CBBC-B184-FF1BEB38226F}"/>
                    </a:ext>
                  </a:extLst>
                </p14:cNvPr>
                <p14:cNvContentPartPr/>
                <p14:nvPr/>
              </p14:nvContentPartPr>
              <p14:xfrm>
                <a:off x="2386020" y="2589534"/>
                <a:ext cx="115560" cy="146520"/>
              </p14:xfrm>
            </p:contentPart>
          </mc:Choice>
          <mc:Fallback>
            <p:pic>
              <p:nvPicPr>
                <p:cNvPr id="22670" name="잉크 22669">
                  <a:extLst>
                    <a:ext uri="{FF2B5EF4-FFF2-40B4-BE49-F238E27FC236}">
                      <a16:creationId xmlns:a16="http://schemas.microsoft.com/office/drawing/2014/main" id="{E8E07BD7-D7A4-CBBC-B184-FF1BEB38226F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2377380" y="2580534"/>
                  <a:ext cx="13320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8">
              <p14:nvContentPartPr>
                <p14:cNvPr id="22671" name="잉크 22670">
                  <a:extLst>
                    <a:ext uri="{FF2B5EF4-FFF2-40B4-BE49-F238E27FC236}">
                      <a16:creationId xmlns:a16="http://schemas.microsoft.com/office/drawing/2014/main" id="{FC1C7EBA-1474-093D-6164-7AC91863C6F1}"/>
                    </a:ext>
                  </a:extLst>
                </p14:cNvPr>
                <p14:cNvContentPartPr/>
                <p14:nvPr/>
              </p14:nvContentPartPr>
              <p14:xfrm>
                <a:off x="2469180" y="2636694"/>
                <a:ext cx="76680" cy="73800"/>
              </p14:xfrm>
            </p:contentPart>
          </mc:Choice>
          <mc:Fallback>
            <p:pic>
              <p:nvPicPr>
                <p:cNvPr id="22671" name="잉크 22670">
                  <a:extLst>
                    <a:ext uri="{FF2B5EF4-FFF2-40B4-BE49-F238E27FC236}">
                      <a16:creationId xmlns:a16="http://schemas.microsoft.com/office/drawing/2014/main" id="{FC1C7EBA-1474-093D-6164-7AC91863C6F1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2460180" y="2627694"/>
                  <a:ext cx="9432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0">
              <p14:nvContentPartPr>
                <p14:cNvPr id="22672" name="잉크 22671">
                  <a:extLst>
                    <a:ext uri="{FF2B5EF4-FFF2-40B4-BE49-F238E27FC236}">
                      <a16:creationId xmlns:a16="http://schemas.microsoft.com/office/drawing/2014/main" id="{304D047D-DFFC-AD4B-F9E1-57F9EF2661A2}"/>
                    </a:ext>
                  </a:extLst>
                </p14:cNvPr>
                <p14:cNvContentPartPr/>
                <p14:nvPr/>
              </p14:nvContentPartPr>
              <p14:xfrm>
                <a:off x="2445420" y="2759454"/>
                <a:ext cx="156960" cy="111240"/>
              </p14:xfrm>
            </p:contentPart>
          </mc:Choice>
          <mc:Fallback>
            <p:pic>
              <p:nvPicPr>
                <p:cNvPr id="22672" name="잉크 22671">
                  <a:extLst>
                    <a:ext uri="{FF2B5EF4-FFF2-40B4-BE49-F238E27FC236}">
                      <a16:creationId xmlns:a16="http://schemas.microsoft.com/office/drawing/2014/main" id="{304D047D-DFFC-AD4B-F9E1-57F9EF2661A2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2436420" y="2750454"/>
                  <a:ext cx="17460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2">
              <p14:nvContentPartPr>
                <p14:cNvPr id="22673" name="잉크 22672">
                  <a:extLst>
                    <a:ext uri="{FF2B5EF4-FFF2-40B4-BE49-F238E27FC236}">
                      <a16:creationId xmlns:a16="http://schemas.microsoft.com/office/drawing/2014/main" id="{09DF7887-9F06-815D-C3B2-97B883624914}"/>
                    </a:ext>
                  </a:extLst>
                </p14:cNvPr>
                <p14:cNvContentPartPr/>
                <p14:nvPr/>
              </p14:nvContentPartPr>
              <p14:xfrm>
                <a:off x="2677980" y="2614734"/>
                <a:ext cx="125280" cy="109800"/>
              </p14:xfrm>
            </p:contentPart>
          </mc:Choice>
          <mc:Fallback>
            <p:pic>
              <p:nvPicPr>
                <p:cNvPr id="22673" name="잉크 22672">
                  <a:extLst>
                    <a:ext uri="{FF2B5EF4-FFF2-40B4-BE49-F238E27FC236}">
                      <a16:creationId xmlns:a16="http://schemas.microsoft.com/office/drawing/2014/main" id="{09DF7887-9F06-815D-C3B2-97B883624914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2668980" y="2605734"/>
                  <a:ext cx="14292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4">
              <p14:nvContentPartPr>
                <p14:cNvPr id="22674" name="잉크 22673">
                  <a:extLst>
                    <a:ext uri="{FF2B5EF4-FFF2-40B4-BE49-F238E27FC236}">
                      <a16:creationId xmlns:a16="http://schemas.microsoft.com/office/drawing/2014/main" id="{F28A1DA7-0604-A582-7CCE-A7039347E552}"/>
                    </a:ext>
                  </a:extLst>
                </p14:cNvPr>
                <p14:cNvContentPartPr/>
                <p14:nvPr/>
              </p14:nvContentPartPr>
              <p14:xfrm>
                <a:off x="2692740" y="2764134"/>
                <a:ext cx="148320" cy="96120"/>
              </p14:xfrm>
            </p:contentPart>
          </mc:Choice>
          <mc:Fallback>
            <p:pic>
              <p:nvPicPr>
                <p:cNvPr id="22674" name="잉크 22673">
                  <a:extLst>
                    <a:ext uri="{FF2B5EF4-FFF2-40B4-BE49-F238E27FC236}">
                      <a16:creationId xmlns:a16="http://schemas.microsoft.com/office/drawing/2014/main" id="{F28A1DA7-0604-A582-7CCE-A7039347E552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2684100" y="2755134"/>
                  <a:ext cx="16596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6">
              <p14:nvContentPartPr>
                <p14:cNvPr id="22675" name="잉크 22674">
                  <a:extLst>
                    <a:ext uri="{FF2B5EF4-FFF2-40B4-BE49-F238E27FC236}">
                      <a16:creationId xmlns:a16="http://schemas.microsoft.com/office/drawing/2014/main" id="{A0F8A8CD-BBB1-C034-1985-B445CAAD1B5F}"/>
                    </a:ext>
                  </a:extLst>
                </p14:cNvPr>
                <p14:cNvContentPartPr/>
                <p14:nvPr/>
              </p14:nvContentPartPr>
              <p14:xfrm>
                <a:off x="2952300" y="2642814"/>
                <a:ext cx="97200" cy="144000"/>
              </p14:xfrm>
            </p:contentPart>
          </mc:Choice>
          <mc:Fallback>
            <p:pic>
              <p:nvPicPr>
                <p:cNvPr id="22675" name="잉크 22674">
                  <a:extLst>
                    <a:ext uri="{FF2B5EF4-FFF2-40B4-BE49-F238E27FC236}">
                      <a16:creationId xmlns:a16="http://schemas.microsoft.com/office/drawing/2014/main" id="{A0F8A8CD-BBB1-C034-1985-B445CAAD1B5F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2943660" y="2634174"/>
                  <a:ext cx="11484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8">
              <p14:nvContentPartPr>
                <p14:cNvPr id="22676" name="잉크 22675">
                  <a:extLst>
                    <a:ext uri="{FF2B5EF4-FFF2-40B4-BE49-F238E27FC236}">
                      <a16:creationId xmlns:a16="http://schemas.microsoft.com/office/drawing/2014/main" id="{3D6A13F2-F11E-2FBA-B886-A4F3734434F7}"/>
                    </a:ext>
                  </a:extLst>
                </p14:cNvPr>
                <p14:cNvContentPartPr/>
                <p14:nvPr/>
              </p14:nvContentPartPr>
              <p14:xfrm>
                <a:off x="3080460" y="2643894"/>
                <a:ext cx="14400" cy="130680"/>
              </p14:xfrm>
            </p:contentPart>
          </mc:Choice>
          <mc:Fallback>
            <p:pic>
              <p:nvPicPr>
                <p:cNvPr id="22676" name="잉크 22675">
                  <a:extLst>
                    <a:ext uri="{FF2B5EF4-FFF2-40B4-BE49-F238E27FC236}">
                      <a16:creationId xmlns:a16="http://schemas.microsoft.com/office/drawing/2014/main" id="{3D6A13F2-F11E-2FBA-B886-A4F3734434F7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3071460" y="2635254"/>
                  <a:ext cx="3204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0">
              <p14:nvContentPartPr>
                <p14:cNvPr id="22677" name="잉크 22676">
                  <a:extLst>
                    <a:ext uri="{FF2B5EF4-FFF2-40B4-BE49-F238E27FC236}">
                      <a16:creationId xmlns:a16="http://schemas.microsoft.com/office/drawing/2014/main" id="{DE15AD99-0355-81D4-9DFB-C63C4D5A948D}"/>
                    </a:ext>
                  </a:extLst>
                </p14:cNvPr>
                <p14:cNvContentPartPr/>
                <p14:nvPr/>
              </p14:nvContentPartPr>
              <p14:xfrm>
                <a:off x="3053100" y="2794374"/>
                <a:ext cx="143640" cy="67320"/>
              </p14:xfrm>
            </p:contentPart>
          </mc:Choice>
          <mc:Fallback>
            <p:pic>
              <p:nvPicPr>
                <p:cNvPr id="22677" name="잉크 22676">
                  <a:extLst>
                    <a:ext uri="{FF2B5EF4-FFF2-40B4-BE49-F238E27FC236}">
                      <a16:creationId xmlns:a16="http://schemas.microsoft.com/office/drawing/2014/main" id="{DE15AD99-0355-81D4-9DFB-C63C4D5A948D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3044100" y="2785734"/>
                  <a:ext cx="16128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2">
              <p14:nvContentPartPr>
                <p14:cNvPr id="22678" name="잉크 22677">
                  <a:extLst>
                    <a:ext uri="{FF2B5EF4-FFF2-40B4-BE49-F238E27FC236}">
                      <a16:creationId xmlns:a16="http://schemas.microsoft.com/office/drawing/2014/main" id="{FAB83B17-AC2E-DFD4-52AF-C3FEB57761D5}"/>
                    </a:ext>
                  </a:extLst>
                </p14:cNvPr>
                <p14:cNvContentPartPr/>
                <p14:nvPr/>
              </p14:nvContentPartPr>
              <p14:xfrm>
                <a:off x="3146340" y="2660454"/>
                <a:ext cx="130320" cy="118800"/>
              </p14:xfrm>
            </p:contentPart>
          </mc:Choice>
          <mc:Fallback>
            <p:pic>
              <p:nvPicPr>
                <p:cNvPr id="22678" name="잉크 22677">
                  <a:extLst>
                    <a:ext uri="{FF2B5EF4-FFF2-40B4-BE49-F238E27FC236}">
                      <a16:creationId xmlns:a16="http://schemas.microsoft.com/office/drawing/2014/main" id="{FAB83B17-AC2E-DFD4-52AF-C3FEB57761D5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3137340" y="2651814"/>
                  <a:ext cx="14796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4">
              <p14:nvContentPartPr>
                <p14:cNvPr id="22679" name="잉크 22678">
                  <a:extLst>
                    <a:ext uri="{FF2B5EF4-FFF2-40B4-BE49-F238E27FC236}">
                      <a16:creationId xmlns:a16="http://schemas.microsoft.com/office/drawing/2014/main" id="{294B91CD-3113-D8B9-8B87-CBC8C27F917B}"/>
                    </a:ext>
                  </a:extLst>
                </p14:cNvPr>
                <p14:cNvContentPartPr/>
                <p14:nvPr/>
              </p14:nvContentPartPr>
              <p14:xfrm>
                <a:off x="3187020" y="2805534"/>
                <a:ext cx="159120" cy="65520"/>
              </p14:xfrm>
            </p:contentPart>
          </mc:Choice>
          <mc:Fallback>
            <p:pic>
              <p:nvPicPr>
                <p:cNvPr id="22679" name="잉크 22678">
                  <a:extLst>
                    <a:ext uri="{FF2B5EF4-FFF2-40B4-BE49-F238E27FC236}">
                      <a16:creationId xmlns:a16="http://schemas.microsoft.com/office/drawing/2014/main" id="{294B91CD-3113-D8B9-8B87-CBC8C27F917B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3178020" y="2796894"/>
                  <a:ext cx="17676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6">
              <p14:nvContentPartPr>
                <p14:cNvPr id="22680" name="잉크 22679">
                  <a:extLst>
                    <a:ext uri="{FF2B5EF4-FFF2-40B4-BE49-F238E27FC236}">
                      <a16:creationId xmlns:a16="http://schemas.microsoft.com/office/drawing/2014/main" id="{66DAE83D-9726-FD09-1C6A-06A90D31BFCB}"/>
                    </a:ext>
                  </a:extLst>
                </p14:cNvPr>
                <p14:cNvContentPartPr/>
                <p14:nvPr/>
              </p14:nvContentPartPr>
              <p14:xfrm>
                <a:off x="3289980" y="2704734"/>
                <a:ext cx="102960" cy="85680"/>
              </p14:xfrm>
            </p:contentPart>
          </mc:Choice>
          <mc:Fallback>
            <p:pic>
              <p:nvPicPr>
                <p:cNvPr id="22680" name="잉크 22679">
                  <a:extLst>
                    <a:ext uri="{FF2B5EF4-FFF2-40B4-BE49-F238E27FC236}">
                      <a16:creationId xmlns:a16="http://schemas.microsoft.com/office/drawing/2014/main" id="{66DAE83D-9726-FD09-1C6A-06A90D31BFCB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3280980" y="2695734"/>
                  <a:ext cx="12060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8">
              <p14:nvContentPartPr>
                <p14:cNvPr id="22681" name="잉크 22680">
                  <a:extLst>
                    <a:ext uri="{FF2B5EF4-FFF2-40B4-BE49-F238E27FC236}">
                      <a16:creationId xmlns:a16="http://schemas.microsoft.com/office/drawing/2014/main" id="{AECB8320-B91B-3D56-753D-9914F31CEBD9}"/>
                    </a:ext>
                  </a:extLst>
                </p14:cNvPr>
                <p14:cNvContentPartPr/>
                <p14:nvPr/>
              </p14:nvContentPartPr>
              <p14:xfrm>
                <a:off x="3379980" y="2696814"/>
                <a:ext cx="180720" cy="106920"/>
              </p14:xfrm>
            </p:contentPart>
          </mc:Choice>
          <mc:Fallback>
            <p:pic>
              <p:nvPicPr>
                <p:cNvPr id="22681" name="잉크 22680">
                  <a:extLst>
                    <a:ext uri="{FF2B5EF4-FFF2-40B4-BE49-F238E27FC236}">
                      <a16:creationId xmlns:a16="http://schemas.microsoft.com/office/drawing/2014/main" id="{AECB8320-B91B-3D56-753D-9914F31CEBD9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3371340" y="2688174"/>
                  <a:ext cx="19836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0">
              <p14:nvContentPartPr>
                <p14:cNvPr id="22682" name="잉크 22681">
                  <a:extLst>
                    <a:ext uri="{FF2B5EF4-FFF2-40B4-BE49-F238E27FC236}">
                      <a16:creationId xmlns:a16="http://schemas.microsoft.com/office/drawing/2014/main" id="{492CF19E-0273-F09B-9F67-DC62C48F8710}"/>
                    </a:ext>
                  </a:extLst>
                </p14:cNvPr>
                <p14:cNvContentPartPr/>
                <p14:nvPr/>
              </p14:nvContentPartPr>
              <p14:xfrm>
                <a:off x="3566820" y="2688534"/>
                <a:ext cx="58320" cy="183240"/>
              </p14:xfrm>
            </p:contentPart>
          </mc:Choice>
          <mc:Fallback>
            <p:pic>
              <p:nvPicPr>
                <p:cNvPr id="22682" name="잉크 22681">
                  <a:extLst>
                    <a:ext uri="{FF2B5EF4-FFF2-40B4-BE49-F238E27FC236}">
                      <a16:creationId xmlns:a16="http://schemas.microsoft.com/office/drawing/2014/main" id="{492CF19E-0273-F09B-9F67-DC62C48F8710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3557820" y="2679894"/>
                  <a:ext cx="7596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2">
              <p14:nvContentPartPr>
                <p14:cNvPr id="22684" name="잉크 22683">
                  <a:extLst>
                    <a:ext uri="{FF2B5EF4-FFF2-40B4-BE49-F238E27FC236}">
                      <a16:creationId xmlns:a16="http://schemas.microsoft.com/office/drawing/2014/main" id="{E6661177-947E-337D-540C-F0687F4A1D1A}"/>
                    </a:ext>
                  </a:extLst>
                </p14:cNvPr>
                <p14:cNvContentPartPr/>
                <p14:nvPr/>
              </p14:nvContentPartPr>
              <p14:xfrm>
                <a:off x="3781380" y="2700414"/>
                <a:ext cx="117000" cy="129600"/>
              </p14:xfrm>
            </p:contentPart>
          </mc:Choice>
          <mc:Fallback>
            <p:pic>
              <p:nvPicPr>
                <p:cNvPr id="22684" name="잉크 22683">
                  <a:extLst>
                    <a:ext uri="{FF2B5EF4-FFF2-40B4-BE49-F238E27FC236}">
                      <a16:creationId xmlns:a16="http://schemas.microsoft.com/office/drawing/2014/main" id="{E6661177-947E-337D-540C-F0687F4A1D1A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3772740" y="2691414"/>
                  <a:ext cx="13464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4">
              <p14:nvContentPartPr>
                <p14:cNvPr id="22685" name="잉크 22684">
                  <a:extLst>
                    <a:ext uri="{FF2B5EF4-FFF2-40B4-BE49-F238E27FC236}">
                      <a16:creationId xmlns:a16="http://schemas.microsoft.com/office/drawing/2014/main" id="{8D50D35A-3DAD-1922-BC35-0A11346E3180}"/>
                    </a:ext>
                  </a:extLst>
                </p14:cNvPr>
                <p14:cNvContentPartPr/>
                <p14:nvPr/>
              </p14:nvContentPartPr>
              <p14:xfrm>
                <a:off x="3842580" y="2729574"/>
                <a:ext cx="101880" cy="129600"/>
              </p14:xfrm>
            </p:contentPart>
          </mc:Choice>
          <mc:Fallback>
            <p:pic>
              <p:nvPicPr>
                <p:cNvPr id="22685" name="잉크 22684">
                  <a:extLst>
                    <a:ext uri="{FF2B5EF4-FFF2-40B4-BE49-F238E27FC236}">
                      <a16:creationId xmlns:a16="http://schemas.microsoft.com/office/drawing/2014/main" id="{8D50D35A-3DAD-1922-BC35-0A11346E3180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3833580" y="2720934"/>
                  <a:ext cx="11952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6">
              <p14:nvContentPartPr>
                <p14:cNvPr id="22686" name="잉크 22685">
                  <a:extLst>
                    <a:ext uri="{FF2B5EF4-FFF2-40B4-BE49-F238E27FC236}">
                      <a16:creationId xmlns:a16="http://schemas.microsoft.com/office/drawing/2014/main" id="{E6ED9DB9-6DC9-3A1F-4775-841FA63601F9}"/>
                    </a:ext>
                  </a:extLst>
                </p14:cNvPr>
                <p14:cNvContentPartPr/>
                <p14:nvPr/>
              </p14:nvContentPartPr>
              <p14:xfrm>
                <a:off x="3939060" y="2743614"/>
                <a:ext cx="61200" cy="124920"/>
              </p14:xfrm>
            </p:contentPart>
          </mc:Choice>
          <mc:Fallback>
            <p:pic>
              <p:nvPicPr>
                <p:cNvPr id="22686" name="잉크 22685">
                  <a:extLst>
                    <a:ext uri="{FF2B5EF4-FFF2-40B4-BE49-F238E27FC236}">
                      <a16:creationId xmlns:a16="http://schemas.microsoft.com/office/drawing/2014/main" id="{E6ED9DB9-6DC9-3A1F-4775-841FA63601F9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3930060" y="2734614"/>
                  <a:ext cx="7884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8">
              <p14:nvContentPartPr>
                <p14:cNvPr id="22687" name="잉크 22686">
                  <a:extLst>
                    <a:ext uri="{FF2B5EF4-FFF2-40B4-BE49-F238E27FC236}">
                      <a16:creationId xmlns:a16="http://schemas.microsoft.com/office/drawing/2014/main" id="{8FBDCF46-7C3A-4485-2FD6-1E4107AA3CDB}"/>
                    </a:ext>
                  </a:extLst>
                </p14:cNvPr>
                <p14:cNvContentPartPr/>
                <p14:nvPr/>
              </p14:nvContentPartPr>
              <p14:xfrm>
                <a:off x="3997380" y="2738574"/>
                <a:ext cx="120960" cy="140400"/>
              </p14:xfrm>
            </p:contentPart>
          </mc:Choice>
          <mc:Fallback>
            <p:pic>
              <p:nvPicPr>
                <p:cNvPr id="22687" name="잉크 22686">
                  <a:extLst>
                    <a:ext uri="{FF2B5EF4-FFF2-40B4-BE49-F238E27FC236}">
                      <a16:creationId xmlns:a16="http://schemas.microsoft.com/office/drawing/2014/main" id="{8FBDCF46-7C3A-4485-2FD6-1E4107AA3CDB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3988380" y="2729934"/>
                  <a:ext cx="13860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0">
              <p14:nvContentPartPr>
                <p14:cNvPr id="22688" name="잉크 22687">
                  <a:extLst>
                    <a:ext uri="{FF2B5EF4-FFF2-40B4-BE49-F238E27FC236}">
                      <a16:creationId xmlns:a16="http://schemas.microsoft.com/office/drawing/2014/main" id="{5C3B21CC-A648-7B8B-9E18-702518CDD59C}"/>
                    </a:ext>
                  </a:extLst>
                </p14:cNvPr>
                <p14:cNvContentPartPr/>
                <p14:nvPr/>
              </p14:nvContentPartPr>
              <p14:xfrm>
                <a:off x="4121940" y="2723454"/>
                <a:ext cx="73440" cy="78840"/>
              </p14:xfrm>
            </p:contentPart>
          </mc:Choice>
          <mc:Fallback>
            <p:pic>
              <p:nvPicPr>
                <p:cNvPr id="22688" name="잉크 22687">
                  <a:extLst>
                    <a:ext uri="{FF2B5EF4-FFF2-40B4-BE49-F238E27FC236}">
                      <a16:creationId xmlns:a16="http://schemas.microsoft.com/office/drawing/2014/main" id="{5C3B21CC-A648-7B8B-9E18-702518CDD59C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4113300" y="2714454"/>
                  <a:ext cx="9108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2">
              <p14:nvContentPartPr>
                <p14:cNvPr id="22689" name="잉크 22688">
                  <a:extLst>
                    <a:ext uri="{FF2B5EF4-FFF2-40B4-BE49-F238E27FC236}">
                      <a16:creationId xmlns:a16="http://schemas.microsoft.com/office/drawing/2014/main" id="{8136D4E8-BB26-800D-7B2E-9B55E5B53363}"/>
                    </a:ext>
                  </a:extLst>
                </p14:cNvPr>
                <p14:cNvContentPartPr/>
                <p14:nvPr/>
              </p14:nvContentPartPr>
              <p14:xfrm>
                <a:off x="4150020" y="2720214"/>
                <a:ext cx="91800" cy="105840"/>
              </p14:xfrm>
            </p:contentPart>
          </mc:Choice>
          <mc:Fallback>
            <p:pic>
              <p:nvPicPr>
                <p:cNvPr id="22689" name="잉크 22688">
                  <a:extLst>
                    <a:ext uri="{FF2B5EF4-FFF2-40B4-BE49-F238E27FC236}">
                      <a16:creationId xmlns:a16="http://schemas.microsoft.com/office/drawing/2014/main" id="{8136D4E8-BB26-800D-7B2E-9B55E5B53363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4141380" y="2711214"/>
                  <a:ext cx="10944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4">
              <p14:nvContentPartPr>
                <p14:cNvPr id="22690" name="잉크 22689">
                  <a:extLst>
                    <a:ext uri="{FF2B5EF4-FFF2-40B4-BE49-F238E27FC236}">
                      <a16:creationId xmlns:a16="http://schemas.microsoft.com/office/drawing/2014/main" id="{B4817BA1-EB71-DA24-C57D-5C6788C9211B}"/>
                    </a:ext>
                  </a:extLst>
                </p14:cNvPr>
                <p14:cNvContentPartPr/>
                <p14:nvPr/>
              </p14:nvContentPartPr>
              <p14:xfrm>
                <a:off x="4162260" y="2880414"/>
                <a:ext cx="99000" cy="16920"/>
              </p14:xfrm>
            </p:contentPart>
          </mc:Choice>
          <mc:Fallback>
            <p:pic>
              <p:nvPicPr>
                <p:cNvPr id="22690" name="잉크 22689">
                  <a:extLst>
                    <a:ext uri="{FF2B5EF4-FFF2-40B4-BE49-F238E27FC236}">
                      <a16:creationId xmlns:a16="http://schemas.microsoft.com/office/drawing/2014/main" id="{B4817BA1-EB71-DA24-C57D-5C6788C9211B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4153620" y="2871414"/>
                  <a:ext cx="11664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6">
              <p14:nvContentPartPr>
                <p14:cNvPr id="22691" name="잉크 22690">
                  <a:extLst>
                    <a:ext uri="{FF2B5EF4-FFF2-40B4-BE49-F238E27FC236}">
                      <a16:creationId xmlns:a16="http://schemas.microsoft.com/office/drawing/2014/main" id="{E09CD7F5-01BF-B3FE-0409-693D1DB07568}"/>
                    </a:ext>
                  </a:extLst>
                </p14:cNvPr>
                <p14:cNvContentPartPr/>
                <p14:nvPr/>
              </p14:nvContentPartPr>
              <p14:xfrm>
                <a:off x="4263420" y="2704014"/>
                <a:ext cx="128880" cy="155880"/>
              </p14:xfrm>
            </p:contentPart>
          </mc:Choice>
          <mc:Fallback>
            <p:pic>
              <p:nvPicPr>
                <p:cNvPr id="22691" name="잉크 22690">
                  <a:extLst>
                    <a:ext uri="{FF2B5EF4-FFF2-40B4-BE49-F238E27FC236}">
                      <a16:creationId xmlns:a16="http://schemas.microsoft.com/office/drawing/2014/main" id="{E09CD7F5-01BF-B3FE-0409-693D1DB07568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4254420" y="2695374"/>
                  <a:ext cx="14652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8">
              <p14:nvContentPartPr>
                <p14:cNvPr id="22692" name="잉크 22691">
                  <a:extLst>
                    <a:ext uri="{FF2B5EF4-FFF2-40B4-BE49-F238E27FC236}">
                      <a16:creationId xmlns:a16="http://schemas.microsoft.com/office/drawing/2014/main" id="{7F213EBC-6B05-EC36-9291-6FAEED3F716F}"/>
                    </a:ext>
                  </a:extLst>
                </p14:cNvPr>
                <p14:cNvContentPartPr/>
                <p14:nvPr/>
              </p14:nvContentPartPr>
              <p14:xfrm>
                <a:off x="4386900" y="2790774"/>
                <a:ext cx="17640" cy="110880"/>
              </p14:xfrm>
            </p:contentPart>
          </mc:Choice>
          <mc:Fallback>
            <p:pic>
              <p:nvPicPr>
                <p:cNvPr id="22692" name="잉크 22691">
                  <a:extLst>
                    <a:ext uri="{FF2B5EF4-FFF2-40B4-BE49-F238E27FC236}">
                      <a16:creationId xmlns:a16="http://schemas.microsoft.com/office/drawing/2014/main" id="{7F213EBC-6B05-EC36-9291-6FAEED3F716F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4377900" y="2782134"/>
                  <a:ext cx="3528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0">
              <p14:nvContentPartPr>
                <p14:cNvPr id="22693" name="잉크 22692">
                  <a:extLst>
                    <a:ext uri="{FF2B5EF4-FFF2-40B4-BE49-F238E27FC236}">
                      <a16:creationId xmlns:a16="http://schemas.microsoft.com/office/drawing/2014/main" id="{CADF2E8C-EB60-2FDC-A3A4-BDCB594286EE}"/>
                    </a:ext>
                  </a:extLst>
                </p14:cNvPr>
                <p14:cNvContentPartPr/>
                <p14:nvPr/>
              </p14:nvContentPartPr>
              <p14:xfrm>
                <a:off x="4543140" y="2691414"/>
                <a:ext cx="91080" cy="19440"/>
              </p14:xfrm>
            </p:contentPart>
          </mc:Choice>
          <mc:Fallback>
            <p:pic>
              <p:nvPicPr>
                <p:cNvPr id="22693" name="잉크 22692">
                  <a:extLst>
                    <a:ext uri="{FF2B5EF4-FFF2-40B4-BE49-F238E27FC236}">
                      <a16:creationId xmlns:a16="http://schemas.microsoft.com/office/drawing/2014/main" id="{CADF2E8C-EB60-2FDC-A3A4-BDCB594286EE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4534140" y="2682414"/>
                  <a:ext cx="10872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2">
              <p14:nvContentPartPr>
                <p14:cNvPr id="22694" name="잉크 22693">
                  <a:extLst>
                    <a:ext uri="{FF2B5EF4-FFF2-40B4-BE49-F238E27FC236}">
                      <a16:creationId xmlns:a16="http://schemas.microsoft.com/office/drawing/2014/main" id="{13698F5F-A1DE-4544-759C-2BC264459C0D}"/>
                    </a:ext>
                  </a:extLst>
                </p14:cNvPr>
                <p14:cNvContentPartPr/>
                <p14:nvPr/>
              </p14:nvContentPartPr>
              <p14:xfrm>
                <a:off x="4537020" y="2727774"/>
                <a:ext cx="137160" cy="114480"/>
              </p14:xfrm>
            </p:contentPart>
          </mc:Choice>
          <mc:Fallback>
            <p:pic>
              <p:nvPicPr>
                <p:cNvPr id="22694" name="잉크 22693">
                  <a:extLst>
                    <a:ext uri="{FF2B5EF4-FFF2-40B4-BE49-F238E27FC236}">
                      <a16:creationId xmlns:a16="http://schemas.microsoft.com/office/drawing/2014/main" id="{13698F5F-A1DE-4544-759C-2BC264459C0D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4528380" y="2718774"/>
                  <a:ext cx="15480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4">
              <p14:nvContentPartPr>
                <p14:cNvPr id="22695" name="잉크 22694">
                  <a:extLst>
                    <a:ext uri="{FF2B5EF4-FFF2-40B4-BE49-F238E27FC236}">
                      <a16:creationId xmlns:a16="http://schemas.microsoft.com/office/drawing/2014/main" id="{BE683927-F9B5-9EA3-FEAD-22EEED826351}"/>
                    </a:ext>
                  </a:extLst>
                </p14:cNvPr>
                <p14:cNvContentPartPr/>
                <p14:nvPr/>
              </p14:nvContentPartPr>
              <p14:xfrm>
                <a:off x="4702980" y="2700054"/>
                <a:ext cx="25920" cy="206280"/>
              </p14:xfrm>
            </p:contentPart>
          </mc:Choice>
          <mc:Fallback>
            <p:pic>
              <p:nvPicPr>
                <p:cNvPr id="22695" name="잉크 22694">
                  <a:extLst>
                    <a:ext uri="{FF2B5EF4-FFF2-40B4-BE49-F238E27FC236}">
                      <a16:creationId xmlns:a16="http://schemas.microsoft.com/office/drawing/2014/main" id="{BE683927-F9B5-9EA3-FEAD-22EEED826351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4694340" y="2691054"/>
                  <a:ext cx="4356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6">
              <p14:nvContentPartPr>
                <p14:cNvPr id="22696" name="잉크 22695">
                  <a:extLst>
                    <a:ext uri="{FF2B5EF4-FFF2-40B4-BE49-F238E27FC236}">
                      <a16:creationId xmlns:a16="http://schemas.microsoft.com/office/drawing/2014/main" id="{72468F6B-B27B-6151-2B5F-700871AC1A24}"/>
                    </a:ext>
                  </a:extLst>
                </p14:cNvPr>
                <p14:cNvContentPartPr/>
                <p14:nvPr/>
              </p14:nvContentPartPr>
              <p14:xfrm>
                <a:off x="4708380" y="2723094"/>
                <a:ext cx="165600" cy="162000"/>
              </p14:xfrm>
            </p:contentPart>
          </mc:Choice>
          <mc:Fallback>
            <p:pic>
              <p:nvPicPr>
                <p:cNvPr id="22696" name="잉크 22695">
                  <a:extLst>
                    <a:ext uri="{FF2B5EF4-FFF2-40B4-BE49-F238E27FC236}">
                      <a16:creationId xmlns:a16="http://schemas.microsoft.com/office/drawing/2014/main" id="{72468F6B-B27B-6151-2B5F-700871AC1A24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4699740" y="2714094"/>
                  <a:ext cx="18324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8">
              <p14:nvContentPartPr>
                <p14:cNvPr id="22697" name="잉크 22696">
                  <a:extLst>
                    <a:ext uri="{FF2B5EF4-FFF2-40B4-BE49-F238E27FC236}">
                      <a16:creationId xmlns:a16="http://schemas.microsoft.com/office/drawing/2014/main" id="{BBDC13DE-B05D-6BEB-0375-6987D12FC70F}"/>
                    </a:ext>
                  </a:extLst>
                </p14:cNvPr>
                <p14:cNvContentPartPr/>
                <p14:nvPr/>
              </p14:nvContentPartPr>
              <p14:xfrm>
                <a:off x="4882620" y="2727774"/>
                <a:ext cx="101160" cy="109080"/>
              </p14:xfrm>
            </p:contentPart>
          </mc:Choice>
          <mc:Fallback>
            <p:pic>
              <p:nvPicPr>
                <p:cNvPr id="22697" name="잉크 22696">
                  <a:extLst>
                    <a:ext uri="{FF2B5EF4-FFF2-40B4-BE49-F238E27FC236}">
                      <a16:creationId xmlns:a16="http://schemas.microsoft.com/office/drawing/2014/main" id="{BBDC13DE-B05D-6BEB-0375-6987D12FC70F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4873980" y="2718774"/>
                  <a:ext cx="11880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0">
              <p14:nvContentPartPr>
                <p14:cNvPr id="22698" name="잉크 22697">
                  <a:extLst>
                    <a:ext uri="{FF2B5EF4-FFF2-40B4-BE49-F238E27FC236}">
                      <a16:creationId xmlns:a16="http://schemas.microsoft.com/office/drawing/2014/main" id="{456D0225-9270-B2A9-2F76-EBC61F3AF88A}"/>
                    </a:ext>
                  </a:extLst>
                </p14:cNvPr>
                <p14:cNvContentPartPr/>
                <p14:nvPr/>
              </p14:nvContentPartPr>
              <p14:xfrm>
                <a:off x="4906020" y="2788614"/>
                <a:ext cx="133200" cy="109440"/>
              </p14:xfrm>
            </p:contentPart>
          </mc:Choice>
          <mc:Fallback>
            <p:pic>
              <p:nvPicPr>
                <p:cNvPr id="22698" name="잉크 22697">
                  <a:extLst>
                    <a:ext uri="{FF2B5EF4-FFF2-40B4-BE49-F238E27FC236}">
                      <a16:creationId xmlns:a16="http://schemas.microsoft.com/office/drawing/2014/main" id="{456D0225-9270-B2A9-2F76-EBC61F3AF88A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4897020" y="2779974"/>
                  <a:ext cx="15084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2">
              <p14:nvContentPartPr>
                <p14:cNvPr id="22699" name="잉크 22698">
                  <a:extLst>
                    <a:ext uri="{FF2B5EF4-FFF2-40B4-BE49-F238E27FC236}">
                      <a16:creationId xmlns:a16="http://schemas.microsoft.com/office/drawing/2014/main" id="{42101AD6-88D6-8BCA-E13D-D47949B546EB}"/>
                    </a:ext>
                  </a:extLst>
                </p14:cNvPr>
                <p14:cNvContentPartPr/>
                <p14:nvPr/>
              </p14:nvContentPartPr>
              <p14:xfrm>
                <a:off x="5004660" y="2728854"/>
                <a:ext cx="153720" cy="172440"/>
              </p14:xfrm>
            </p:contentPart>
          </mc:Choice>
          <mc:Fallback>
            <p:pic>
              <p:nvPicPr>
                <p:cNvPr id="22699" name="잉크 22698">
                  <a:extLst>
                    <a:ext uri="{FF2B5EF4-FFF2-40B4-BE49-F238E27FC236}">
                      <a16:creationId xmlns:a16="http://schemas.microsoft.com/office/drawing/2014/main" id="{42101AD6-88D6-8BCA-E13D-D47949B546EB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4995660" y="2719854"/>
                  <a:ext cx="17136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4">
              <p14:nvContentPartPr>
                <p14:cNvPr id="22700" name="잉크 22699">
                  <a:extLst>
                    <a:ext uri="{FF2B5EF4-FFF2-40B4-BE49-F238E27FC236}">
                      <a16:creationId xmlns:a16="http://schemas.microsoft.com/office/drawing/2014/main" id="{C79EEC25-ED98-E249-E835-C8D65BA40B80}"/>
                    </a:ext>
                  </a:extLst>
                </p14:cNvPr>
                <p14:cNvContentPartPr/>
                <p14:nvPr/>
              </p14:nvContentPartPr>
              <p14:xfrm>
                <a:off x="5188620" y="2750094"/>
                <a:ext cx="74880" cy="75600"/>
              </p14:xfrm>
            </p:contentPart>
          </mc:Choice>
          <mc:Fallback>
            <p:pic>
              <p:nvPicPr>
                <p:cNvPr id="22700" name="잉크 22699">
                  <a:extLst>
                    <a:ext uri="{FF2B5EF4-FFF2-40B4-BE49-F238E27FC236}">
                      <a16:creationId xmlns:a16="http://schemas.microsoft.com/office/drawing/2014/main" id="{C79EEC25-ED98-E249-E835-C8D65BA40B80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5179980" y="2741094"/>
                  <a:ext cx="9252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6">
              <p14:nvContentPartPr>
                <p14:cNvPr id="22701" name="잉크 22700">
                  <a:extLst>
                    <a:ext uri="{FF2B5EF4-FFF2-40B4-BE49-F238E27FC236}">
                      <a16:creationId xmlns:a16="http://schemas.microsoft.com/office/drawing/2014/main" id="{FDBA2104-4716-63C7-7365-12C2CB5E0C01}"/>
                    </a:ext>
                  </a:extLst>
                </p14:cNvPr>
                <p14:cNvContentPartPr/>
                <p14:nvPr/>
              </p14:nvContentPartPr>
              <p14:xfrm>
                <a:off x="5192940" y="2862054"/>
                <a:ext cx="112320" cy="101880"/>
              </p14:xfrm>
            </p:contentPart>
          </mc:Choice>
          <mc:Fallback>
            <p:pic>
              <p:nvPicPr>
                <p:cNvPr id="22701" name="잉크 22700">
                  <a:extLst>
                    <a:ext uri="{FF2B5EF4-FFF2-40B4-BE49-F238E27FC236}">
                      <a16:creationId xmlns:a16="http://schemas.microsoft.com/office/drawing/2014/main" id="{FDBA2104-4716-63C7-7365-12C2CB5E0C01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5184300" y="2853054"/>
                  <a:ext cx="12996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8">
              <p14:nvContentPartPr>
                <p14:cNvPr id="22702" name="잉크 22701">
                  <a:extLst>
                    <a:ext uri="{FF2B5EF4-FFF2-40B4-BE49-F238E27FC236}">
                      <a16:creationId xmlns:a16="http://schemas.microsoft.com/office/drawing/2014/main" id="{EF987C41-C89C-A2D7-D3F2-80D4DA26C731}"/>
                    </a:ext>
                  </a:extLst>
                </p14:cNvPr>
                <p14:cNvContentPartPr/>
                <p14:nvPr/>
              </p14:nvContentPartPr>
              <p14:xfrm>
                <a:off x="5462940" y="2759454"/>
                <a:ext cx="121680" cy="146160"/>
              </p14:xfrm>
            </p:contentPart>
          </mc:Choice>
          <mc:Fallback>
            <p:pic>
              <p:nvPicPr>
                <p:cNvPr id="22702" name="잉크 22701">
                  <a:extLst>
                    <a:ext uri="{FF2B5EF4-FFF2-40B4-BE49-F238E27FC236}">
                      <a16:creationId xmlns:a16="http://schemas.microsoft.com/office/drawing/2014/main" id="{EF987C41-C89C-A2D7-D3F2-80D4DA26C731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5453940" y="2750454"/>
                  <a:ext cx="13932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0">
              <p14:nvContentPartPr>
                <p14:cNvPr id="22703" name="잉크 22702">
                  <a:extLst>
                    <a:ext uri="{FF2B5EF4-FFF2-40B4-BE49-F238E27FC236}">
                      <a16:creationId xmlns:a16="http://schemas.microsoft.com/office/drawing/2014/main" id="{E36EBCCE-AE45-3B94-6260-0A15266D5DBD}"/>
                    </a:ext>
                  </a:extLst>
                </p14:cNvPr>
                <p14:cNvContentPartPr/>
                <p14:nvPr/>
              </p14:nvContentPartPr>
              <p14:xfrm>
                <a:off x="5520900" y="2807694"/>
                <a:ext cx="32040" cy="146520"/>
              </p14:xfrm>
            </p:contentPart>
          </mc:Choice>
          <mc:Fallback>
            <p:pic>
              <p:nvPicPr>
                <p:cNvPr id="22703" name="잉크 22702">
                  <a:extLst>
                    <a:ext uri="{FF2B5EF4-FFF2-40B4-BE49-F238E27FC236}">
                      <a16:creationId xmlns:a16="http://schemas.microsoft.com/office/drawing/2014/main" id="{E36EBCCE-AE45-3B94-6260-0A15266D5DBD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5511900" y="2799054"/>
                  <a:ext cx="4968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2">
              <p14:nvContentPartPr>
                <p14:cNvPr id="22704" name="잉크 22703">
                  <a:extLst>
                    <a:ext uri="{FF2B5EF4-FFF2-40B4-BE49-F238E27FC236}">
                      <a16:creationId xmlns:a16="http://schemas.microsoft.com/office/drawing/2014/main" id="{75994BE2-4FC2-8ADE-3836-C17EEC954EEC}"/>
                    </a:ext>
                  </a:extLst>
                </p14:cNvPr>
                <p14:cNvContentPartPr/>
                <p14:nvPr/>
              </p14:nvContentPartPr>
              <p14:xfrm>
                <a:off x="5607660" y="2837574"/>
                <a:ext cx="68760" cy="101880"/>
              </p14:xfrm>
            </p:contentPart>
          </mc:Choice>
          <mc:Fallback>
            <p:pic>
              <p:nvPicPr>
                <p:cNvPr id="22704" name="잉크 22703">
                  <a:extLst>
                    <a:ext uri="{FF2B5EF4-FFF2-40B4-BE49-F238E27FC236}">
                      <a16:creationId xmlns:a16="http://schemas.microsoft.com/office/drawing/2014/main" id="{75994BE2-4FC2-8ADE-3836-C17EEC954EEC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5598660" y="2828574"/>
                  <a:ext cx="8640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4">
              <p14:nvContentPartPr>
                <p14:cNvPr id="22705" name="잉크 22704">
                  <a:extLst>
                    <a:ext uri="{FF2B5EF4-FFF2-40B4-BE49-F238E27FC236}">
                      <a16:creationId xmlns:a16="http://schemas.microsoft.com/office/drawing/2014/main" id="{0722F59D-49F3-C348-7E79-434D2FA9AEC1}"/>
                    </a:ext>
                  </a:extLst>
                </p14:cNvPr>
                <p14:cNvContentPartPr/>
                <p14:nvPr/>
              </p14:nvContentPartPr>
              <p14:xfrm>
                <a:off x="5714220" y="2806254"/>
                <a:ext cx="96120" cy="195120"/>
              </p14:xfrm>
            </p:contentPart>
          </mc:Choice>
          <mc:Fallback>
            <p:pic>
              <p:nvPicPr>
                <p:cNvPr id="22705" name="잉크 22704">
                  <a:extLst>
                    <a:ext uri="{FF2B5EF4-FFF2-40B4-BE49-F238E27FC236}">
                      <a16:creationId xmlns:a16="http://schemas.microsoft.com/office/drawing/2014/main" id="{0722F59D-49F3-C348-7E79-434D2FA9AEC1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5705220" y="2797614"/>
                  <a:ext cx="11376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6">
              <p14:nvContentPartPr>
                <p14:cNvPr id="22706" name="잉크 22705">
                  <a:extLst>
                    <a:ext uri="{FF2B5EF4-FFF2-40B4-BE49-F238E27FC236}">
                      <a16:creationId xmlns:a16="http://schemas.microsoft.com/office/drawing/2014/main" id="{7E5C4952-FF97-CED4-B4E4-01F64F6E91FC}"/>
                    </a:ext>
                  </a:extLst>
                </p14:cNvPr>
                <p14:cNvContentPartPr/>
                <p14:nvPr/>
              </p14:nvContentPartPr>
              <p14:xfrm>
                <a:off x="5878380" y="2810934"/>
                <a:ext cx="60480" cy="171360"/>
              </p14:xfrm>
            </p:contentPart>
          </mc:Choice>
          <mc:Fallback>
            <p:pic>
              <p:nvPicPr>
                <p:cNvPr id="22706" name="잉크 22705">
                  <a:extLst>
                    <a:ext uri="{FF2B5EF4-FFF2-40B4-BE49-F238E27FC236}">
                      <a16:creationId xmlns:a16="http://schemas.microsoft.com/office/drawing/2014/main" id="{7E5C4952-FF97-CED4-B4E4-01F64F6E91FC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5869740" y="2802294"/>
                  <a:ext cx="7812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8">
              <p14:nvContentPartPr>
                <p14:cNvPr id="22707" name="잉크 22706">
                  <a:extLst>
                    <a:ext uri="{FF2B5EF4-FFF2-40B4-BE49-F238E27FC236}">
                      <a16:creationId xmlns:a16="http://schemas.microsoft.com/office/drawing/2014/main" id="{ECD60A25-5E70-89E6-745E-C05FC4E849B0}"/>
                    </a:ext>
                  </a:extLst>
                </p14:cNvPr>
                <p14:cNvContentPartPr/>
                <p14:nvPr/>
              </p14:nvContentPartPr>
              <p14:xfrm>
                <a:off x="6055500" y="2979414"/>
                <a:ext cx="4680" cy="13320"/>
              </p14:xfrm>
            </p:contentPart>
          </mc:Choice>
          <mc:Fallback>
            <p:pic>
              <p:nvPicPr>
                <p:cNvPr id="22707" name="잉크 22706">
                  <a:extLst>
                    <a:ext uri="{FF2B5EF4-FFF2-40B4-BE49-F238E27FC236}">
                      <a16:creationId xmlns:a16="http://schemas.microsoft.com/office/drawing/2014/main" id="{ECD60A25-5E70-89E6-745E-C05FC4E849B0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6046500" y="2970414"/>
                  <a:ext cx="2232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0">
              <p14:nvContentPartPr>
                <p14:cNvPr id="22710" name="잉크 22709">
                  <a:extLst>
                    <a:ext uri="{FF2B5EF4-FFF2-40B4-BE49-F238E27FC236}">
                      <a16:creationId xmlns:a16="http://schemas.microsoft.com/office/drawing/2014/main" id="{AA7AA60F-894F-2ECD-23B9-0C8E75E85C40}"/>
                    </a:ext>
                  </a:extLst>
                </p14:cNvPr>
                <p14:cNvContentPartPr/>
                <p14:nvPr/>
              </p14:nvContentPartPr>
              <p14:xfrm>
                <a:off x="6169980" y="2847654"/>
                <a:ext cx="59400" cy="90000"/>
              </p14:xfrm>
            </p:contentPart>
          </mc:Choice>
          <mc:Fallback>
            <p:pic>
              <p:nvPicPr>
                <p:cNvPr id="22710" name="잉크 22709">
                  <a:extLst>
                    <a:ext uri="{FF2B5EF4-FFF2-40B4-BE49-F238E27FC236}">
                      <a16:creationId xmlns:a16="http://schemas.microsoft.com/office/drawing/2014/main" id="{AA7AA60F-894F-2ECD-23B9-0C8E75E85C40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6161340" y="2839014"/>
                  <a:ext cx="7704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2">
              <p14:nvContentPartPr>
                <p14:cNvPr id="22711" name="잉크 22710">
                  <a:extLst>
                    <a:ext uri="{FF2B5EF4-FFF2-40B4-BE49-F238E27FC236}">
                      <a16:creationId xmlns:a16="http://schemas.microsoft.com/office/drawing/2014/main" id="{EE6E7C11-DE42-C380-0E4F-7F523012EEE3}"/>
                    </a:ext>
                  </a:extLst>
                </p14:cNvPr>
                <p14:cNvContentPartPr/>
                <p14:nvPr/>
              </p14:nvContentPartPr>
              <p14:xfrm>
                <a:off x="6277620" y="2819934"/>
                <a:ext cx="22680" cy="156960"/>
              </p14:xfrm>
            </p:contentPart>
          </mc:Choice>
          <mc:Fallback>
            <p:pic>
              <p:nvPicPr>
                <p:cNvPr id="22711" name="잉크 22710">
                  <a:extLst>
                    <a:ext uri="{FF2B5EF4-FFF2-40B4-BE49-F238E27FC236}">
                      <a16:creationId xmlns:a16="http://schemas.microsoft.com/office/drawing/2014/main" id="{EE6E7C11-DE42-C380-0E4F-7F523012EEE3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6268980" y="2810934"/>
                  <a:ext cx="4032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4">
              <p14:nvContentPartPr>
                <p14:cNvPr id="22712" name="잉크 22711">
                  <a:extLst>
                    <a:ext uri="{FF2B5EF4-FFF2-40B4-BE49-F238E27FC236}">
                      <a16:creationId xmlns:a16="http://schemas.microsoft.com/office/drawing/2014/main" id="{14DAECB5-C0F3-819C-EB2A-E2EFA336C4C5}"/>
                    </a:ext>
                  </a:extLst>
                </p14:cNvPr>
                <p14:cNvContentPartPr/>
                <p14:nvPr/>
              </p14:nvContentPartPr>
              <p14:xfrm>
                <a:off x="6322260" y="2826054"/>
                <a:ext cx="94320" cy="98280"/>
              </p14:xfrm>
            </p:contentPart>
          </mc:Choice>
          <mc:Fallback>
            <p:pic>
              <p:nvPicPr>
                <p:cNvPr id="22712" name="잉크 22711">
                  <a:extLst>
                    <a:ext uri="{FF2B5EF4-FFF2-40B4-BE49-F238E27FC236}">
                      <a16:creationId xmlns:a16="http://schemas.microsoft.com/office/drawing/2014/main" id="{14DAECB5-C0F3-819C-EB2A-E2EFA336C4C5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6313620" y="2817414"/>
                  <a:ext cx="11196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6">
              <p14:nvContentPartPr>
                <p14:cNvPr id="22713" name="잉크 22712">
                  <a:extLst>
                    <a:ext uri="{FF2B5EF4-FFF2-40B4-BE49-F238E27FC236}">
                      <a16:creationId xmlns:a16="http://schemas.microsoft.com/office/drawing/2014/main" id="{D16BBA6F-7840-6DCD-EF49-8D8D5C1A4870}"/>
                    </a:ext>
                  </a:extLst>
                </p14:cNvPr>
                <p14:cNvContentPartPr/>
                <p14:nvPr/>
              </p14:nvContentPartPr>
              <p14:xfrm>
                <a:off x="6365100" y="2927214"/>
                <a:ext cx="59400" cy="75600"/>
              </p14:xfrm>
            </p:contentPart>
          </mc:Choice>
          <mc:Fallback>
            <p:pic>
              <p:nvPicPr>
                <p:cNvPr id="22713" name="잉크 22712">
                  <a:extLst>
                    <a:ext uri="{FF2B5EF4-FFF2-40B4-BE49-F238E27FC236}">
                      <a16:creationId xmlns:a16="http://schemas.microsoft.com/office/drawing/2014/main" id="{D16BBA6F-7840-6DCD-EF49-8D8D5C1A4870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6356100" y="2918214"/>
                  <a:ext cx="7704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8">
              <p14:nvContentPartPr>
                <p14:cNvPr id="22714" name="잉크 22713">
                  <a:extLst>
                    <a:ext uri="{FF2B5EF4-FFF2-40B4-BE49-F238E27FC236}">
                      <a16:creationId xmlns:a16="http://schemas.microsoft.com/office/drawing/2014/main" id="{5573758A-0DC1-D067-C8F4-93FC75E6329D}"/>
                    </a:ext>
                  </a:extLst>
                </p14:cNvPr>
                <p14:cNvContentPartPr/>
                <p14:nvPr/>
              </p14:nvContentPartPr>
              <p14:xfrm>
                <a:off x="6467340" y="2806614"/>
                <a:ext cx="104400" cy="114120"/>
              </p14:xfrm>
            </p:contentPart>
          </mc:Choice>
          <mc:Fallback>
            <p:pic>
              <p:nvPicPr>
                <p:cNvPr id="22714" name="잉크 22713">
                  <a:extLst>
                    <a:ext uri="{FF2B5EF4-FFF2-40B4-BE49-F238E27FC236}">
                      <a16:creationId xmlns:a16="http://schemas.microsoft.com/office/drawing/2014/main" id="{5573758A-0DC1-D067-C8F4-93FC75E6329D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6458700" y="2797614"/>
                  <a:ext cx="12204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0">
              <p14:nvContentPartPr>
                <p14:cNvPr id="22715" name="잉크 22714">
                  <a:extLst>
                    <a:ext uri="{FF2B5EF4-FFF2-40B4-BE49-F238E27FC236}">
                      <a16:creationId xmlns:a16="http://schemas.microsoft.com/office/drawing/2014/main" id="{8102F561-CE94-F18D-2429-AA93940C546C}"/>
                    </a:ext>
                  </a:extLst>
                </p14:cNvPr>
                <p14:cNvContentPartPr/>
                <p14:nvPr/>
              </p14:nvContentPartPr>
              <p14:xfrm>
                <a:off x="6547980" y="2813094"/>
                <a:ext cx="22680" cy="93600"/>
              </p14:xfrm>
            </p:contentPart>
          </mc:Choice>
          <mc:Fallback>
            <p:pic>
              <p:nvPicPr>
                <p:cNvPr id="22715" name="잉크 22714">
                  <a:extLst>
                    <a:ext uri="{FF2B5EF4-FFF2-40B4-BE49-F238E27FC236}">
                      <a16:creationId xmlns:a16="http://schemas.microsoft.com/office/drawing/2014/main" id="{8102F561-CE94-F18D-2429-AA93940C546C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6538980" y="2804094"/>
                  <a:ext cx="4032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2">
              <p14:nvContentPartPr>
                <p14:cNvPr id="22716" name="잉크 22715">
                  <a:extLst>
                    <a:ext uri="{FF2B5EF4-FFF2-40B4-BE49-F238E27FC236}">
                      <a16:creationId xmlns:a16="http://schemas.microsoft.com/office/drawing/2014/main" id="{653944E2-CC5E-C235-F4F5-EEA78B686944}"/>
                    </a:ext>
                  </a:extLst>
                </p14:cNvPr>
                <p14:cNvContentPartPr/>
                <p14:nvPr/>
              </p14:nvContentPartPr>
              <p14:xfrm>
                <a:off x="6527100" y="2930094"/>
                <a:ext cx="65520" cy="51120"/>
              </p14:xfrm>
            </p:contentPart>
          </mc:Choice>
          <mc:Fallback>
            <p:pic>
              <p:nvPicPr>
                <p:cNvPr id="22716" name="잉크 22715">
                  <a:extLst>
                    <a:ext uri="{FF2B5EF4-FFF2-40B4-BE49-F238E27FC236}">
                      <a16:creationId xmlns:a16="http://schemas.microsoft.com/office/drawing/2014/main" id="{653944E2-CC5E-C235-F4F5-EEA78B686944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6518460" y="2921094"/>
                  <a:ext cx="8316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4">
              <p14:nvContentPartPr>
                <p14:cNvPr id="22718" name="잉크 22717">
                  <a:extLst>
                    <a:ext uri="{FF2B5EF4-FFF2-40B4-BE49-F238E27FC236}">
                      <a16:creationId xmlns:a16="http://schemas.microsoft.com/office/drawing/2014/main" id="{34C46A8C-B220-3257-9488-8FC7B064DBBB}"/>
                    </a:ext>
                  </a:extLst>
                </p14:cNvPr>
                <p14:cNvContentPartPr/>
                <p14:nvPr/>
              </p14:nvContentPartPr>
              <p14:xfrm>
                <a:off x="6626460" y="2802294"/>
                <a:ext cx="122760" cy="138960"/>
              </p14:xfrm>
            </p:contentPart>
          </mc:Choice>
          <mc:Fallback>
            <p:pic>
              <p:nvPicPr>
                <p:cNvPr id="22718" name="잉크 22717">
                  <a:extLst>
                    <a:ext uri="{FF2B5EF4-FFF2-40B4-BE49-F238E27FC236}">
                      <a16:creationId xmlns:a16="http://schemas.microsoft.com/office/drawing/2014/main" id="{34C46A8C-B220-3257-9488-8FC7B064DBBB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6617460" y="2793294"/>
                  <a:ext cx="14040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6">
              <p14:nvContentPartPr>
                <p14:cNvPr id="22719" name="잉크 22718">
                  <a:extLst>
                    <a:ext uri="{FF2B5EF4-FFF2-40B4-BE49-F238E27FC236}">
                      <a16:creationId xmlns:a16="http://schemas.microsoft.com/office/drawing/2014/main" id="{3F39C8FF-6804-F7C6-5E23-33C618017809}"/>
                    </a:ext>
                  </a:extLst>
                </p14:cNvPr>
                <p14:cNvContentPartPr/>
                <p14:nvPr/>
              </p14:nvContentPartPr>
              <p14:xfrm>
                <a:off x="6737700" y="2780334"/>
                <a:ext cx="133200" cy="142200"/>
              </p14:xfrm>
            </p:contentPart>
          </mc:Choice>
          <mc:Fallback>
            <p:pic>
              <p:nvPicPr>
                <p:cNvPr id="22719" name="잉크 22718">
                  <a:extLst>
                    <a:ext uri="{FF2B5EF4-FFF2-40B4-BE49-F238E27FC236}">
                      <a16:creationId xmlns:a16="http://schemas.microsoft.com/office/drawing/2014/main" id="{3F39C8FF-6804-F7C6-5E23-33C618017809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6729060" y="2771334"/>
                  <a:ext cx="15084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8">
              <p14:nvContentPartPr>
                <p14:cNvPr id="22720" name="잉크 22719">
                  <a:extLst>
                    <a:ext uri="{FF2B5EF4-FFF2-40B4-BE49-F238E27FC236}">
                      <a16:creationId xmlns:a16="http://schemas.microsoft.com/office/drawing/2014/main" id="{A800E451-EF64-CAD1-D5EE-5ECD26EEEA4D}"/>
                    </a:ext>
                  </a:extLst>
                </p14:cNvPr>
                <p14:cNvContentPartPr/>
                <p14:nvPr/>
              </p14:nvContentPartPr>
              <p14:xfrm>
                <a:off x="6845700" y="2782494"/>
                <a:ext cx="68760" cy="27360"/>
              </p14:xfrm>
            </p:contentPart>
          </mc:Choice>
          <mc:Fallback>
            <p:pic>
              <p:nvPicPr>
                <p:cNvPr id="22720" name="잉크 22719">
                  <a:extLst>
                    <a:ext uri="{FF2B5EF4-FFF2-40B4-BE49-F238E27FC236}">
                      <a16:creationId xmlns:a16="http://schemas.microsoft.com/office/drawing/2014/main" id="{A800E451-EF64-CAD1-D5EE-5ECD26EEEA4D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6837060" y="2773494"/>
                  <a:ext cx="8640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0">
              <p14:nvContentPartPr>
                <p14:cNvPr id="22721" name="잉크 22720">
                  <a:extLst>
                    <a:ext uri="{FF2B5EF4-FFF2-40B4-BE49-F238E27FC236}">
                      <a16:creationId xmlns:a16="http://schemas.microsoft.com/office/drawing/2014/main" id="{F621453E-5F41-B7A7-F6D7-BA07B2D5DA92}"/>
                    </a:ext>
                  </a:extLst>
                </p14:cNvPr>
                <p14:cNvContentPartPr/>
                <p14:nvPr/>
              </p14:nvContentPartPr>
              <p14:xfrm>
                <a:off x="6857580" y="2751534"/>
                <a:ext cx="99720" cy="207000"/>
              </p14:xfrm>
            </p:contentPart>
          </mc:Choice>
          <mc:Fallback>
            <p:pic>
              <p:nvPicPr>
                <p:cNvPr id="22721" name="잉크 22720">
                  <a:extLst>
                    <a:ext uri="{FF2B5EF4-FFF2-40B4-BE49-F238E27FC236}">
                      <a16:creationId xmlns:a16="http://schemas.microsoft.com/office/drawing/2014/main" id="{F621453E-5F41-B7A7-F6D7-BA07B2D5DA92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6848940" y="2742894"/>
                  <a:ext cx="11736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2">
              <p14:nvContentPartPr>
                <p14:cNvPr id="22722" name="잉크 22721">
                  <a:extLst>
                    <a:ext uri="{FF2B5EF4-FFF2-40B4-BE49-F238E27FC236}">
                      <a16:creationId xmlns:a16="http://schemas.microsoft.com/office/drawing/2014/main" id="{2659B948-565C-AE3E-B191-8764938FEFB3}"/>
                    </a:ext>
                  </a:extLst>
                </p14:cNvPr>
                <p14:cNvContentPartPr/>
                <p14:nvPr/>
              </p14:nvContentPartPr>
              <p14:xfrm>
                <a:off x="7084020" y="2713374"/>
                <a:ext cx="100800" cy="124200"/>
              </p14:xfrm>
            </p:contentPart>
          </mc:Choice>
          <mc:Fallback>
            <p:pic>
              <p:nvPicPr>
                <p:cNvPr id="22722" name="잉크 22721">
                  <a:extLst>
                    <a:ext uri="{FF2B5EF4-FFF2-40B4-BE49-F238E27FC236}">
                      <a16:creationId xmlns:a16="http://schemas.microsoft.com/office/drawing/2014/main" id="{2659B948-565C-AE3E-B191-8764938FEFB3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7075020" y="2704734"/>
                  <a:ext cx="11844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4">
              <p14:nvContentPartPr>
                <p14:cNvPr id="22723" name="잉크 22722">
                  <a:extLst>
                    <a:ext uri="{FF2B5EF4-FFF2-40B4-BE49-F238E27FC236}">
                      <a16:creationId xmlns:a16="http://schemas.microsoft.com/office/drawing/2014/main" id="{4DA184B9-F4C2-7682-2E65-EE50BD4671C5}"/>
                    </a:ext>
                  </a:extLst>
                </p14:cNvPr>
                <p14:cNvContentPartPr/>
                <p14:nvPr/>
              </p14:nvContentPartPr>
              <p14:xfrm>
                <a:off x="7078260" y="2777814"/>
                <a:ext cx="118440" cy="81000"/>
              </p14:xfrm>
            </p:contentPart>
          </mc:Choice>
          <mc:Fallback>
            <p:pic>
              <p:nvPicPr>
                <p:cNvPr id="22723" name="잉크 22722">
                  <a:extLst>
                    <a:ext uri="{FF2B5EF4-FFF2-40B4-BE49-F238E27FC236}">
                      <a16:creationId xmlns:a16="http://schemas.microsoft.com/office/drawing/2014/main" id="{4DA184B9-F4C2-7682-2E65-EE50BD4671C5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7069620" y="2768814"/>
                  <a:ext cx="13608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6">
              <p14:nvContentPartPr>
                <p14:cNvPr id="22724" name="잉크 22723">
                  <a:extLst>
                    <a:ext uri="{FF2B5EF4-FFF2-40B4-BE49-F238E27FC236}">
                      <a16:creationId xmlns:a16="http://schemas.microsoft.com/office/drawing/2014/main" id="{ABA0BD50-8098-2663-1D1B-745E20175F2C}"/>
                    </a:ext>
                  </a:extLst>
                </p14:cNvPr>
                <p14:cNvContentPartPr/>
                <p14:nvPr/>
              </p14:nvContentPartPr>
              <p14:xfrm>
                <a:off x="7113180" y="2896614"/>
                <a:ext cx="115200" cy="57960"/>
              </p14:xfrm>
            </p:contentPart>
          </mc:Choice>
          <mc:Fallback>
            <p:pic>
              <p:nvPicPr>
                <p:cNvPr id="22724" name="잉크 22723">
                  <a:extLst>
                    <a:ext uri="{FF2B5EF4-FFF2-40B4-BE49-F238E27FC236}">
                      <a16:creationId xmlns:a16="http://schemas.microsoft.com/office/drawing/2014/main" id="{ABA0BD50-8098-2663-1D1B-745E20175F2C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7104540" y="2887614"/>
                  <a:ext cx="13284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8">
              <p14:nvContentPartPr>
                <p14:cNvPr id="22725" name="잉크 22724">
                  <a:extLst>
                    <a:ext uri="{FF2B5EF4-FFF2-40B4-BE49-F238E27FC236}">
                      <a16:creationId xmlns:a16="http://schemas.microsoft.com/office/drawing/2014/main" id="{E131B48F-09E4-E677-F82E-4DA56C8BB306}"/>
                    </a:ext>
                  </a:extLst>
                </p14:cNvPr>
                <p14:cNvContentPartPr/>
                <p14:nvPr/>
              </p14:nvContentPartPr>
              <p14:xfrm>
                <a:off x="7221900" y="2728134"/>
                <a:ext cx="107280" cy="133560"/>
              </p14:xfrm>
            </p:contentPart>
          </mc:Choice>
          <mc:Fallback>
            <p:pic>
              <p:nvPicPr>
                <p:cNvPr id="22725" name="잉크 22724">
                  <a:extLst>
                    <a:ext uri="{FF2B5EF4-FFF2-40B4-BE49-F238E27FC236}">
                      <a16:creationId xmlns:a16="http://schemas.microsoft.com/office/drawing/2014/main" id="{E131B48F-09E4-E677-F82E-4DA56C8BB306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7213260" y="2719494"/>
                  <a:ext cx="12492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0">
              <p14:nvContentPartPr>
                <p14:cNvPr id="22726" name="잉크 22725">
                  <a:extLst>
                    <a:ext uri="{FF2B5EF4-FFF2-40B4-BE49-F238E27FC236}">
                      <a16:creationId xmlns:a16="http://schemas.microsoft.com/office/drawing/2014/main" id="{C707B8FB-3BB1-52E2-ED28-C72C4A77E445}"/>
                    </a:ext>
                  </a:extLst>
                </p14:cNvPr>
                <p14:cNvContentPartPr/>
                <p14:nvPr/>
              </p14:nvContentPartPr>
              <p14:xfrm>
                <a:off x="7268340" y="2911014"/>
                <a:ext cx="86040" cy="66240"/>
              </p14:xfrm>
            </p:contentPart>
          </mc:Choice>
          <mc:Fallback>
            <p:pic>
              <p:nvPicPr>
                <p:cNvPr id="22726" name="잉크 22725">
                  <a:extLst>
                    <a:ext uri="{FF2B5EF4-FFF2-40B4-BE49-F238E27FC236}">
                      <a16:creationId xmlns:a16="http://schemas.microsoft.com/office/drawing/2014/main" id="{C707B8FB-3BB1-52E2-ED28-C72C4A77E445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7259700" y="2902014"/>
                  <a:ext cx="10368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2">
              <p14:nvContentPartPr>
                <p14:cNvPr id="22727" name="잉크 22726">
                  <a:extLst>
                    <a:ext uri="{FF2B5EF4-FFF2-40B4-BE49-F238E27FC236}">
                      <a16:creationId xmlns:a16="http://schemas.microsoft.com/office/drawing/2014/main" id="{82111C8F-64AD-DF98-4D25-1F31AA1C2856}"/>
                    </a:ext>
                  </a:extLst>
                </p14:cNvPr>
                <p14:cNvContentPartPr/>
                <p14:nvPr/>
              </p14:nvContentPartPr>
              <p14:xfrm>
                <a:off x="7474620" y="2937294"/>
                <a:ext cx="24120" cy="10800"/>
              </p14:xfrm>
            </p:contentPart>
          </mc:Choice>
          <mc:Fallback>
            <p:pic>
              <p:nvPicPr>
                <p:cNvPr id="22727" name="잉크 22726">
                  <a:extLst>
                    <a:ext uri="{FF2B5EF4-FFF2-40B4-BE49-F238E27FC236}">
                      <a16:creationId xmlns:a16="http://schemas.microsoft.com/office/drawing/2014/main" id="{82111C8F-64AD-DF98-4D25-1F31AA1C2856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7465620" y="2928294"/>
                  <a:ext cx="4176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4">
              <p14:nvContentPartPr>
                <p14:cNvPr id="22736" name="잉크 22735">
                  <a:extLst>
                    <a:ext uri="{FF2B5EF4-FFF2-40B4-BE49-F238E27FC236}">
                      <a16:creationId xmlns:a16="http://schemas.microsoft.com/office/drawing/2014/main" id="{BD1E1A56-CEBF-2C67-9693-EE2672F4BD4D}"/>
                    </a:ext>
                  </a:extLst>
                </p14:cNvPr>
                <p14:cNvContentPartPr/>
                <p14:nvPr/>
              </p14:nvContentPartPr>
              <p14:xfrm>
                <a:off x="6459420" y="4723614"/>
                <a:ext cx="173160" cy="132480"/>
              </p14:xfrm>
            </p:contentPart>
          </mc:Choice>
          <mc:Fallback>
            <p:pic>
              <p:nvPicPr>
                <p:cNvPr id="22736" name="잉크 22735">
                  <a:extLst>
                    <a:ext uri="{FF2B5EF4-FFF2-40B4-BE49-F238E27FC236}">
                      <a16:creationId xmlns:a16="http://schemas.microsoft.com/office/drawing/2014/main" id="{BD1E1A56-CEBF-2C67-9693-EE2672F4BD4D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6450780" y="4714974"/>
                  <a:ext cx="19080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6">
              <p14:nvContentPartPr>
                <p14:cNvPr id="22737" name="잉크 22736">
                  <a:extLst>
                    <a:ext uri="{FF2B5EF4-FFF2-40B4-BE49-F238E27FC236}">
                      <a16:creationId xmlns:a16="http://schemas.microsoft.com/office/drawing/2014/main" id="{231AC889-1AF1-48AA-2520-427FA486F9DF}"/>
                    </a:ext>
                  </a:extLst>
                </p14:cNvPr>
                <p14:cNvContentPartPr/>
                <p14:nvPr/>
              </p14:nvContentPartPr>
              <p14:xfrm>
                <a:off x="6538620" y="4731894"/>
                <a:ext cx="39600" cy="222840"/>
              </p14:xfrm>
            </p:contentPart>
          </mc:Choice>
          <mc:Fallback>
            <p:pic>
              <p:nvPicPr>
                <p:cNvPr id="22737" name="잉크 22736">
                  <a:extLst>
                    <a:ext uri="{FF2B5EF4-FFF2-40B4-BE49-F238E27FC236}">
                      <a16:creationId xmlns:a16="http://schemas.microsoft.com/office/drawing/2014/main" id="{231AC889-1AF1-48AA-2520-427FA486F9DF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6529980" y="4723254"/>
                  <a:ext cx="5724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8">
              <p14:nvContentPartPr>
                <p14:cNvPr id="22738" name="잉크 22737">
                  <a:extLst>
                    <a:ext uri="{FF2B5EF4-FFF2-40B4-BE49-F238E27FC236}">
                      <a16:creationId xmlns:a16="http://schemas.microsoft.com/office/drawing/2014/main" id="{F0800586-DE9B-1E8D-B4DB-246D21DE6432}"/>
                    </a:ext>
                  </a:extLst>
                </p14:cNvPr>
                <p14:cNvContentPartPr/>
                <p14:nvPr/>
              </p14:nvContentPartPr>
              <p14:xfrm>
                <a:off x="6645180" y="4743054"/>
                <a:ext cx="67320" cy="160920"/>
              </p14:xfrm>
            </p:contentPart>
          </mc:Choice>
          <mc:Fallback>
            <p:pic>
              <p:nvPicPr>
                <p:cNvPr id="22738" name="잉크 22737">
                  <a:extLst>
                    <a:ext uri="{FF2B5EF4-FFF2-40B4-BE49-F238E27FC236}">
                      <a16:creationId xmlns:a16="http://schemas.microsoft.com/office/drawing/2014/main" id="{F0800586-DE9B-1E8D-B4DB-246D21DE6432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6636180" y="4734414"/>
                  <a:ext cx="8496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0">
              <p14:nvContentPartPr>
                <p14:cNvPr id="22739" name="잉크 22738">
                  <a:extLst>
                    <a:ext uri="{FF2B5EF4-FFF2-40B4-BE49-F238E27FC236}">
                      <a16:creationId xmlns:a16="http://schemas.microsoft.com/office/drawing/2014/main" id="{9DD15098-1EB8-075E-D49A-6AC2D4CD5ADF}"/>
                    </a:ext>
                  </a:extLst>
                </p14:cNvPr>
                <p14:cNvContentPartPr/>
                <p14:nvPr/>
              </p14:nvContentPartPr>
              <p14:xfrm>
                <a:off x="6721140" y="4677174"/>
                <a:ext cx="110880" cy="209520"/>
              </p14:xfrm>
            </p:contentPart>
          </mc:Choice>
          <mc:Fallback>
            <p:pic>
              <p:nvPicPr>
                <p:cNvPr id="22739" name="잉크 22738">
                  <a:extLst>
                    <a:ext uri="{FF2B5EF4-FFF2-40B4-BE49-F238E27FC236}">
                      <a16:creationId xmlns:a16="http://schemas.microsoft.com/office/drawing/2014/main" id="{9DD15098-1EB8-075E-D49A-6AC2D4CD5ADF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6712500" y="4668174"/>
                  <a:ext cx="12852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2">
              <p14:nvContentPartPr>
                <p14:cNvPr id="22740" name="잉크 22739">
                  <a:extLst>
                    <a:ext uri="{FF2B5EF4-FFF2-40B4-BE49-F238E27FC236}">
                      <a16:creationId xmlns:a16="http://schemas.microsoft.com/office/drawing/2014/main" id="{9A9A194D-0EBF-884A-3AF3-1B1609921649}"/>
                    </a:ext>
                  </a:extLst>
                </p14:cNvPr>
                <p14:cNvContentPartPr/>
                <p14:nvPr/>
              </p14:nvContentPartPr>
              <p14:xfrm>
                <a:off x="6864780" y="4693014"/>
                <a:ext cx="83160" cy="200880"/>
              </p14:xfrm>
            </p:contentPart>
          </mc:Choice>
          <mc:Fallback>
            <p:pic>
              <p:nvPicPr>
                <p:cNvPr id="22740" name="잉크 22739">
                  <a:extLst>
                    <a:ext uri="{FF2B5EF4-FFF2-40B4-BE49-F238E27FC236}">
                      <a16:creationId xmlns:a16="http://schemas.microsoft.com/office/drawing/2014/main" id="{9A9A194D-0EBF-884A-3AF3-1B1609921649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6855780" y="4684374"/>
                  <a:ext cx="10080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4">
              <p14:nvContentPartPr>
                <p14:cNvPr id="22741" name="잉크 22740">
                  <a:extLst>
                    <a:ext uri="{FF2B5EF4-FFF2-40B4-BE49-F238E27FC236}">
                      <a16:creationId xmlns:a16="http://schemas.microsoft.com/office/drawing/2014/main" id="{6585F6FC-E091-6D43-E597-512701F4AA77}"/>
                    </a:ext>
                  </a:extLst>
                </p14:cNvPr>
                <p14:cNvContentPartPr/>
                <p14:nvPr/>
              </p14:nvContentPartPr>
              <p14:xfrm>
                <a:off x="6947580" y="4670334"/>
                <a:ext cx="140040" cy="174960"/>
              </p14:xfrm>
            </p:contentPart>
          </mc:Choice>
          <mc:Fallback>
            <p:pic>
              <p:nvPicPr>
                <p:cNvPr id="22741" name="잉크 22740">
                  <a:extLst>
                    <a:ext uri="{FF2B5EF4-FFF2-40B4-BE49-F238E27FC236}">
                      <a16:creationId xmlns:a16="http://schemas.microsoft.com/office/drawing/2014/main" id="{6585F6FC-E091-6D43-E597-512701F4AA77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6938940" y="4661334"/>
                  <a:ext cx="15768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6">
              <p14:nvContentPartPr>
                <p14:cNvPr id="22742" name="잉크 22741">
                  <a:extLst>
                    <a:ext uri="{FF2B5EF4-FFF2-40B4-BE49-F238E27FC236}">
                      <a16:creationId xmlns:a16="http://schemas.microsoft.com/office/drawing/2014/main" id="{AFED99C3-4752-41CC-0FE2-89DCC1EFA8B2}"/>
                    </a:ext>
                  </a:extLst>
                </p14:cNvPr>
                <p14:cNvContentPartPr/>
                <p14:nvPr/>
              </p14:nvContentPartPr>
              <p14:xfrm>
                <a:off x="7127580" y="4677534"/>
                <a:ext cx="93240" cy="148320"/>
              </p14:xfrm>
            </p:contentPart>
          </mc:Choice>
          <mc:Fallback>
            <p:pic>
              <p:nvPicPr>
                <p:cNvPr id="22742" name="잉크 22741">
                  <a:extLst>
                    <a:ext uri="{FF2B5EF4-FFF2-40B4-BE49-F238E27FC236}">
                      <a16:creationId xmlns:a16="http://schemas.microsoft.com/office/drawing/2014/main" id="{AFED99C3-4752-41CC-0FE2-89DCC1EFA8B2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7118940" y="4668534"/>
                  <a:ext cx="11088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8">
              <p14:nvContentPartPr>
                <p14:cNvPr id="22743" name="잉크 22742">
                  <a:extLst>
                    <a:ext uri="{FF2B5EF4-FFF2-40B4-BE49-F238E27FC236}">
                      <a16:creationId xmlns:a16="http://schemas.microsoft.com/office/drawing/2014/main" id="{ECEADA26-2284-CFFB-ED6D-86546207C63F}"/>
                    </a:ext>
                  </a:extLst>
                </p14:cNvPr>
                <p14:cNvContentPartPr/>
                <p14:nvPr/>
              </p14:nvContentPartPr>
              <p14:xfrm>
                <a:off x="7178700" y="4678974"/>
                <a:ext cx="145440" cy="160920"/>
              </p14:xfrm>
            </p:contentPart>
          </mc:Choice>
          <mc:Fallback>
            <p:pic>
              <p:nvPicPr>
                <p:cNvPr id="22743" name="잉크 22742">
                  <a:extLst>
                    <a:ext uri="{FF2B5EF4-FFF2-40B4-BE49-F238E27FC236}">
                      <a16:creationId xmlns:a16="http://schemas.microsoft.com/office/drawing/2014/main" id="{ECEADA26-2284-CFFB-ED6D-86546207C63F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7170060" y="4670334"/>
                  <a:ext cx="16308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0">
              <p14:nvContentPartPr>
                <p14:cNvPr id="22744" name="잉크 22743">
                  <a:extLst>
                    <a:ext uri="{FF2B5EF4-FFF2-40B4-BE49-F238E27FC236}">
                      <a16:creationId xmlns:a16="http://schemas.microsoft.com/office/drawing/2014/main" id="{DF7DEB5B-00B3-D531-4282-FB39E3F7670C}"/>
                    </a:ext>
                  </a:extLst>
                </p14:cNvPr>
                <p14:cNvContentPartPr/>
                <p14:nvPr/>
              </p14:nvContentPartPr>
              <p14:xfrm>
                <a:off x="7325940" y="4707414"/>
                <a:ext cx="33120" cy="218880"/>
              </p14:xfrm>
            </p:contentPart>
          </mc:Choice>
          <mc:Fallback>
            <p:pic>
              <p:nvPicPr>
                <p:cNvPr id="22744" name="잉크 22743">
                  <a:extLst>
                    <a:ext uri="{FF2B5EF4-FFF2-40B4-BE49-F238E27FC236}">
                      <a16:creationId xmlns:a16="http://schemas.microsoft.com/office/drawing/2014/main" id="{DF7DEB5B-00B3-D531-4282-FB39E3F7670C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7317300" y="4698774"/>
                  <a:ext cx="5076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2">
              <p14:nvContentPartPr>
                <p14:cNvPr id="22745" name="잉크 22744">
                  <a:extLst>
                    <a:ext uri="{FF2B5EF4-FFF2-40B4-BE49-F238E27FC236}">
                      <a16:creationId xmlns:a16="http://schemas.microsoft.com/office/drawing/2014/main" id="{D46080EF-3870-4046-6AC5-2CFA9ED33F03}"/>
                    </a:ext>
                  </a:extLst>
                </p14:cNvPr>
                <p14:cNvContentPartPr/>
                <p14:nvPr/>
              </p14:nvContentPartPr>
              <p14:xfrm>
                <a:off x="7491180" y="4610214"/>
                <a:ext cx="184320" cy="119520"/>
              </p14:xfrm>
            </p:contentPart>
          </mc:Choice>
          <mc:Fallback>
            <p:pic>
              <p:nvPicPr>
                <p:cNvPr id="22745" name="잉크 22744">
                  <a:extLst>
                    <a:ext uri="{FF2B5EF4-FFF2-40B4-BE49-F238E27FC236}">
                      <a16:creationId xmlns:a16="http://schemas.microsoft.com/office/drawing/2014/main" id="{D46080EF-3870-4046-6AC5-2CFA9ED33F03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7482180" y="4601214"/>
                  <a:ext cx="20196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4">
              <p14:nvContentPartPr>
                <p14:cNvPr id="22746" name="잉크 22745">
                  <a:extLst>
                    <a:ext uri="{FF2B5EF4-FFF2-40B4-BE49-F238E27FC236}">
                      <a16:creationId xmlns:a16="http://schemas.microsoft.com/office/drawing/2014/main" id="{499A50F1-1567-B86E-D825-1D6CE633E892}"/>
                    </a:ext>
                  </a:extLst>
                </p14:cNvPr>
                <p14:cNvContentPartPr/>
                <p14:nvPr/>
              </p14:nvContentPartPr>
              <p14:xfrm>
                <a:off x="7523580" y="4781934"/>
                <a:ext cx="177120" cy="105840"/>
              </p14:xfrm>
            </p:contentPart>
          </mc:Choice>
          <mc:Fallback>
            <p:pic>
              <p:nvPicPr>
                <p:cNvPr id="22746" name="잉크 22745">
                  <a:extLst>
                    <a:ext uri="{FF2B5EF4-FFF2-40B4-BE49-F238E27FC236}">
                      <a16:creationId xmlns:a16="http://schemas.microsoft.com/office/drawing/2014/main" id="{499A50F1-1567-B86E-D825-1D6CE633E892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7514580" y="4772934"/>
                  <a:ext cx="19476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6">
              <p14:nvContentPartPr>
                <p14:cNvPr id="22747" name="잉크 22746">
                  <a:extLst>
                    <a:ext uri="{FF2B5EF4-FFF2-40B4-BE49-F238E27FC236}">
                      <a16:creationId xmlns:a16="http://schemas.microsoft.com/office/drawing/2014/main" id="{C7786BFF-CDDD-E81F-48E5-94563B1DB118}"/>
                    </a:ext>
                  </a:extLst>
                </p14:cNvPr>
                <p14:cNvContentPartPr/>
                <p14:nvPr/>
              </p14:nvContentPartPr>
              <p14:xfrm>
                <a:off x="7658580" y="4644054"/>
                <a:ext cx="99360" cy="204480"/>
              </p14:xfrm>
            </p:contentPart>
          </mc:Choice>
          <mc:Fallback>
            <p:pic>
              <p:nvPicPr>
                <p:cNvPr id="22747" name="잉크 22746">
                  <a:extLst>
                    <a:ext uri="{FF2B5EF4-FFF2-40B4-BE49-F238E27FC236}">
                      <a16:creationId xmlns:a16="http://schemas.microsoft.com/office/drawing/2014/main" id="{C7786BFF-CDDD-E81F-48E5-94563B1DB118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7649580" y="4635054"/>
                  <a:ext cx="11700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8">
              <p14:nvContentPartPr>
                <p14:cNvPr id="22748" name="잉크 22747">
                  <a:extLst>
                    <a:ext uri="{FF2B5EF4-FFF2-40B4-BE49-F238E27FC236}">
                      <a16:creationId xmlns:a16="http://schemas.microsoft.com/office/drawing/2014/main" id="{32A836AF-2E84-3EB6-A762-663DA815E11B}"/>
                    </a:ext>
                  </a:extLst>
                </p14:cNvPr>
                <p14:cNvContentPartPr/>
                <p14:nvPr/>
              </p14:nvContentPartPr>
              <p14:xfrm>
                <a:off x="7786740" y="4638654"/>
                <a:ext cx="132840" cy="223200"/>
              </p14:xfrm>
            </p:contentPart>
          </mc:Choice>
          <mc:Fallback>
            <p:pic>
              <p:nvPicPr>
                <p:cNvPr id="22748" name="잉크 22747">
                  <a:extLst>
                    <a:ext uri="{FF2B5EF4-FFF2-40B4-BE49-F238E27FC236}">
                      <a16:creationId xmlns:a16="http://schemas.microsoft.com/office/drawing/2014/main" id="{32A836AF-2E84-3EB6-A762-663DA815E11B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7777740" y="4629654"/>
                  <a:ext cx="15048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0">
              <p14:nvContentPartPr>
                <p14:cNvPr id="22749" name="잉크 22748">
                  <a:extLst>
                    <a:ext uri="{FF2B5EF4-FFF2-40B4-BE49-F238E27FC236}">
                      <a16:creationId xmlns:a16="http://schemas.microsoft.com/office/drawing/2014/main" id="{48D35FD3-6F36-C57E-E5F2-649C31716483}"/>
                    </a:ext>
                  </a:extLst>
                </p14:cNvPr>
                <p14:cNvContentPartPr/>
                <p14:nvPr/>
              </p14:nvContentPartPr>
              <p14:xfrm>
                <a:off x="7824180" y="4700574"/>
                <a:ext cx="207360" cy="143640"/>
              </p14:xfrm>
            </p:contentPart>
          </mc:Choice>
          <mc:Fallback>
            <p:pic>
              <p:nvPicPr>
                <p:cNvPr id="22749" name="잉크 22748">
                  <a:extLst>
                    <a:ext uri="{FF2B5EF4-FFF2-40B4-BE49-F238E27FC236}">
                      <a16:creationId xmlns:a16="http://schemas.microsoft.com/office/drawing/2014/main" id="{48D35FD3-6F36-C57E-E5F2-649C31716483}"/>
                    </a:ext>
                  </a:extLst>
                </p:cNvPr>
                <p:cNvPicPr/>
                <p:nvPr/>
              </p:nvPicPr>
              <p:blipFill>
                <a:blip r:embed="rId501"/>
                <a:stretch>
                  <a:fillRect/>
                </a:stretch>
              </p:blipFill>
              <p:spPr>
                <a:xfrm>
                  <a:off x="7815180" y="4691574"/>
                  <a:ext cx="22500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2">
              <p14:nvContentPartPr>
                <p14:cNvPr id="22750" name="잉크 22749">
                  <a:extLst>
                    <a:ext uri="{FF2B5EF4-FFF2-40B4-BE49-F238E27FC236}">
                      <a16:creationId xmlns:a16="http://schemas.microsoft.com/office/drawing/2014/main" id="{097C16E8-7426-52D4-AF83-411D2E028A43}"/>
                    </a:ext>
                  </a:extLst>
                </p14:cNvPr>
                <p14:cNvContentPartPr/>
                <p14:nvPr/>
              </p14:nvContentPartPr>
              <p14:xfrm>
                <a:off x="7966380" y="4672854"/>
                <a:ext cx="117720" cy="105840"/>
              </p14:xfrm>
            </p:contentPart>
          </mc:Choice>
          <mc:Fallback>
            <p:pic>
              <p:nvPicPr>
                <p:cNvPr id="22750" name="잉크 22749">
                  <a:extLst>
                    <a:ext uri="{FF2B5EF4-FFF2-40B4-BE49-F238E27FC236}">
                      <a16:creationId xmlns:a16="http://schemas.microsoft.com/office/drawing/2014/main" id="{097C16E8-7426-52D4-AF83-411D2E028A43}"/>
                    </a:ext>
                  </a:extLst>
                </p:cNvPr>
                <p:cNvPicPr/>
                <p:nvPr/>
              </p:nvPicPr>
              <p:blipFill>
                <a:blip r:embed="rId503"/>
                <a:stretch>
                  <a:fillRect/>
                </a:stretch>
              </p:blipFill>
              <p:spPr>
                <a:xfrm>
                  <a:off x="7957740" y="4664214"/>
                  <a:ext cx="13536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4">
              <p14:nvContentPartPr>
                <p14:cNvPr id="22751" name="잉크 22750">
                  <a:extLst>
                    <a:ext uri="{FF2B5EF4-FFF2-40B4-BE49-F238E27FC236}">
                      <a16:creationId xmlns:a16="http://schemas.microsoft.com/office/drawing/2014/main" id="{048912FB-6C8D-FAF9-3B06-48EBC07909D3}"/>
                    </a:ext>
                  </a:extLst>
                </p14:cNvPr>
                <p14:cNvContentPartPr/>
                <p14:nvPr/>
              </p14:nvContentPartPr>
              <p14:xfrm>
                <a:off x="7982940" y="4766094"/>
                <a:ext cx="114840" cy="104400"/>
              </p14:xfrm>
            </p:contentPart>
          </mc:Choice>
          <mc:Fallback>
            <p:pic>
              <p:nvPicPr>
                <p:cNvPr id="22751" name="잉크 22750">
                  <a:extLst>
                    <a:ext uri="{FF2B5EF4-FFF2-40B4-BE49-F238E27FC236}">
                      <a16:creationId xmlns:a16="http://schemas.microsoft.com/office/drawing/2014/main" id="{048912FB-6C8D-FAF9-3B06-48EBC07909D3}"/>
                    </a:ext>
                  </a:extLst>
                </p:cNvPr>
                <p:cNvPicPr/>
                <p:nvPr/>
              </p:nvPicPr>
              <p:blipFill>
                <a:blip r:embed="rId505"/>
                <a:stretch>
                  <a:fillRect/>
                </a:stretch>
              </p:blipFill>
              <p:spPr>
                <a:xfrm>
                  <a:off x="7974300" y="4757094"/>
                  <a:ext cx="13248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6">
              <p14:nvContentPartPr>
                <p14:cNvPr id="22752" name="잉크 22751">
                  <a:extLst>
                    <a:ext uri="{FF2B5EF4-FFF2-40B4-BE49-F238E27FC236}">
                      <a16:creationId xmlns:a16="http://schemas.microsoft.com/office/drawing/2014/main" id="{6675F3E6-758E-FA0E-5A1C-A85999A2875E}"/>
                    </a:ext>
                  </a:extLst>
                </p14:cNvPr>
                <p14:cNvContentPartPr/>
                <p14:nvPr/>
              </p14:nvContentPartPr>
              <p14:xfrm>
                <a:off x="8190660" y="4609134"/>
                <a:ext cx="87480" cy="238320"/>
              </p14:xfrm>
            </p:contentPart>
          </mc:Choice>
          <mc:Fallback>
            <p:pic>
              <p:nvPicPr>
                <p:cNvPr id="22752" name="잉크 22751">
                  <a:extLst>
                    <a:ext uri="{FF2B5EF4-FFF2-40B4-BE49-F238E27FC236}">
                      <a16:creationId xmlns:a16="http://schemas.microsoft.com/office/drawing/2014/main" id="{6675F3E6-758E-FA0E-5A1C-A85999A2875E}"/>
                    </a:ext>
                  </a:extLst>
                </p:cNvPr>
                <p:cNvPicPr/>
                <p:nvPr/>
              </p:nvPicPr>
              <p:blipFill>
                <a:blip r:embed="rId507"/>
                <a:stretch>
                  <a:fillRect/>
                </a:stretch>
              </p:blipFill>
              <p:spPr>
                <a:xfrm>
                  <a:off x="8182020" y="4600494"/>
                  <a:ext cx="10512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8">
              <p14:nvContentPartPr>
                <p14:cNvPr id="22753" name="잉크 22752">
                  <a:extLst>
                    <a:ext uri="{FF2B5EF4-FFF2-40B4-BE49-F238E27FC236}">
                      <a16:creationId xmlns:a16="http://schemas.microsoft.com/office/drawing/2014/main" id="{A03FF418-0947-934D-E9E7-5D1BF8BF584C}"/>
                    </a:ext>
                  </a:extLst>
                </p14:cNvPr>
                <p14:cNvContentPartPr/>
                <p14:nvPr/>
              </p14:nvContentPartPr>
              <p14:xfrm>
                <a:off x="8308740" y="4639014"/>
                <a:ext cx="34560" cy="221040"/>
              </p14:xfrm>
            </p:contentPart>
          </mc:Choice>
          <mc:Fallback>
            <p:pic>
              <p:nvPicPr>
                <p:cNvPr id="22753" name="잉크 22752">
                  <a:extLst>
                    <a:ext uri="{FF2B5EF4-FFF2-40B4-BE49-F238E27FC236}">
                      <a16:creationId xmlns:a16="http://schemas.microsoft.com/office/drawing/2014/main" id="{A03FF418-0947-934D-E9E7-5D1BF8BF584C}"/>
                    </a:ext>
                  </a:extLst>
                </p:cNvPr>
                <p:cNvPicPr/>
                <p:nvPr/>
              </p:nvPicPr>
              <p:blipFill>
                <a:blip r:embed="rId509"/>
                <a:stretch>
                  <a:fillRect/>
                </a:stretch>
              </p:blipFill>
              <p:spPr>
                <a:xfrm>
                  <a:off x="8299740" y="4630014"/>
                  <a:ext cx="5220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0">
              <p14:nvContentPartPr>
                <p14:cNvPr id="22754" name="잉크 22753">
                  <a:extLst>
                    <a:ext uri="{FF2B5EF4-FFF2-40B4-BE49-F238E27FC236}">
                      <a16:creationId xmlns:a16="http://schemas.microsoft.com/office/drawing/2014/main" id="{FBE9946F-9FDE-0326-9866-1BD9C645FC3A}"/>
                    </a:ext>
                  </a:extLst>
                </p14:cNvPr>
                <p14:cNvContentPartPr/>
                <p14:nvPr/>
              </p14:nvContentPartPr>
              <p14:xfrm>
                <a:off x="8358780" y="4733694"/>
                <a:ext cx="45720" cy="116640"/>
              </p14:xfrm>
            </p:contentPart>
          </mc:Choice>
          <mc:Fallback>
            <p:pic>
              <p:nvPicPr>
                <p:cNvPr id="22754" name="잉크 22753">
                  <a:extLst>
                    <a:ext uri="{FF2B5EF4-FFF2-40B4-BE49-F238E27FC236}">
                      <a16:creationId xmlns:a16="http://schemas.microsoft.com/office/drawing/2014/main" id="{FBE9946F-9FDE-0326-9866-1BD9C645FC3A}"/>
                    </a:ext>
                  </a:extLst>
                </p:cNvPr>
                <p:cNvPicPr/>
                <p:nvPr/>
              </p:nvPicPr>
              <p:blipFill>
                <a:blip r:embed="rId511"/>
                <a:stretch>
                  <a:fillRect/>
                </a:stretch>
              </p:blipFill>
              <p:spPr>
                <a:xfrm>
                  <a:off x="8350140" y="4725054"/>
                  <a:ext cx="6336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2">
              <p14:nvContentPartPr>
                <p14:cNvPr id="22755" name="잉크 22754">
                  <a:extLst>
                    <a:ext uri="{FF2B5EF4-FFF2-40B4-BE49-F238E27FC236}">
                      <a16:creationId xmlns:a16="http://schemas.microsoft.com/office/drawing/2014/main" id="{D3E1648C-5FA8-91D9-B3CE-E5579DA0E6FF}"/>
                    </a:ext>
                  </a:extLst>
                </p14:cNvPr>
                <p14:cNvContentPartPr/>
                <p14:nvPr/>
              </p14:nvContentPartPr>
              <p14:xfrm>
                <a:off x="8420340" y="4717494"/>
                <a:ext cx="95400" cy="172440"/>
              </p14:xfrm>
            </p:contentPart>
          </mc:Choice>
          <mc:Fallback>
            <p:pic>
              <p:nvPicPr>
                <p:cNvPr id="22755" name="잉크 22754">
                  <a:extLst>
                    <a:ext uri="{FF2B5EF4-FFF2-40B4-BE49-F238E27FC236}">
                      <a16:creationId xmlns:a16="http://schemas.microsoft.com/office/drawing/2014/main" id="{D3E1648C-5FA8-91D9-B3CE-E5579DA0E6FF}"/>
                    </a:ext>
                  </a:extLst>
                </p:cNvPr>
                <p:cNvPicPr/>
                <p:nvPr/>
              </p:nvPicPr>
              <p:blipFill>
                <a:blip r:embed="rId513"/>
                <a:stretch>
                  <a:fillRect/>
                </a:stretch>
              </p:blipFill>
              <p:spPr>
                <a:xfrm>
                  <a:off x="8411340" y="4708854"/>
                  <a:ext cx="11304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4">
              <p14:nvContentPartPr>
                <p14:cNvPr id="22756" name="잉크 22755">
                  <a:extLst>
                    <a:ext uri="{FF2B5EF4-FFF2-40B4-BE49-F238E27FC236}">
                      <a16:creationId xmlns:a16="http://schemas.microsoft.com/office/drawing/2014/main" id="{0CDC0904-4C54-ADC2-B9FA-E5B12EADC175}"/>
                    </a:ext>
                  </a:extLst>
                </p14:cNvPr>
                <p14:cNvContentPartPr/>
                <p14:nvPr/>
              </p14:nvContentPartPr>
              <p14:xfrm>
                <a:off x="8511780" y="4786254"/>
                <a:ext cx="106560" cy="81720"/>
              </p14:xfrm>
            </p:contentPart>
          </mc:Choice>
          <mc:Fallback>
            <p:pic>
              <p:nvPicPr>
                <p:cNvPr id="22756" name="잉크 22755">
                  <a:extLst>
                    <a:ext uri="{FF2B5EF4-FFF2-40B4-BE49-F238E27FC236}">
                      <a16:creationId xmlns:a16="http://schemas.microsoft.com/office/drawing/2014/main" id="{0CDC0904-4C54-ADC2-B9FA-E5B12EADC175}"/>
                    </a:ext>
                  </a:extLst>
                </p:cNvPr>
                <p:cNvPicPr/>
                <p:nvPr/>
              </p:nvPicPr>
              <p:blipFill>
                <a:blip r:embed="rId515"/>
                <a:stretch>
                  <a:fillRect/>
                </a:stretch>
              </p:blipFill>
              <p:spPr>
                <a:xfrm>
                  <a:off x="8503140" y="4777614"/>
                  <a:ext cx="12420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6">
              <p14:nvContentPartPr>
                <p14:cNvPr id="22757" name="잉크 22756">
                  <a:extLst>
                    <a:ext uri="{FF2B5EF4-FFF2-40B4-BE49-F238E27FC236}">
                      <a16:creationId xmlns:a16="http://schemas.microsoft.com/office/drawing/2014/main" id="{13374508-CA9E-EC0B-2187-1CDEB3558BA4}"/>
                    </a:ext>
                  </a:extLst>
                </p14:cNvPr>
                <p14:cNvContentPartPr/>
                <p14:nvPr/>
              </p14:nvContentPartPr>
              <p14:xfrm>
                <a:off x="8612220" y="4720374"/>
                <a:ext cx="100440" cy="152280"/>
              </p14:xfrm>
            </p:contentPart>
          </mc:Choice>
          <mc:Fallback>
            <p:pic>
              <p:nvPicPr>
                <p:cNvPr id="22757" name="잉크 22756">
                  <a:extLst>
                    <a:ext uri="{FF2B5EF4-FFF2-40B4-BE49-F238E27FC236}">
                      <a16:creationId xmlns:a16="http://schemas.microsoft.com/office/drawing/2014/main" id="{13374508-CA9E-EC0B-2187-1CDEB3558BA4}"/>
                    </a:ext>
                  </a:extLst>
                </p:cNvPr>
                <p:cNvPicPr/>
                <p:nvPr/>
              </p:nvPicPr>
              <p:blipFill>
                <a:blip r:embed="rId517"/>
                <a:stretch>
                  <a:fillRect/>
                </a:stretch>
              </p:blipFill>
              <p:spPr>
                <a:xfrm>
                  <a:off x="8603580" y="4711734"/>
                  <a:ext cx="11808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8">
              <p14:nvContentPartPr>
                <p14:cNvPr id="22758" name="잉크 22757">
                  <a:extLst>
                    <a:ext uri="{FF2B5EF4-FFF2-40B4-BE49-F238E27FC236}">
                      <a16:creationId xmlns:a16="http://schemas.microsoft.com/office/drawing/2014/main" id="{5F4FB466-B447-8FA1-A5E6-F295A0FF1391}"/>
                    </a:ext>
                  </a:extLst>
                </p14:cNvPr>
                <p14:cNvContentPartPr/>
                <p14:nvPr/>
              </p14:nvContentPartPr>
              <p14:xfrm>
                <a:off x="8719140" y="4712454"/>
                <a:ext cx="74520" cy="223920"/>
              </p14:xfrm>
            </p:contentPart>
          </mc:Choice>
          <mc:Fallback>
            <p:pic>
              <p:nvPicPr>
                <p:cNvPr id="22758" name="잉크 22757">
                  <a:extLst>
                    <a:ext uri="{FF2B5EF4-FFF2-40B4-BE49-F238E27FC236}">
                      <a16:creationId xmlns:a16="http://schemas.microsoft.com/office/drawing/2014/main" id="{5F4FB466-B447-8FA1-A5E6-F295A0FF1391}"/>
                    </a:ext>
                  </a:extLst>
                </p:cNvPr>
                <p:cNvPicPr/>
                <p:nvPr/>
              </p:nvPicPr>
              <p:blipFill>
                <a:blip r:embed="rId519"/>
                <a:stretch>
                  <a:fillRect/>
                </a:stretch>
              </p:blipFill>
              <p:spPr>
                <a:xfrm>
                  <a:off x="8710500" y="4703454"/>
                  <a:ext cx="9216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0">
              <p14:nvContentPartPr>
                <p14:cNvPr id="22759" name="잉크 22758">
                  <a:extLst>
                    <a:ext uri="{FF2B5EF4-FFF2-40B4-BE49-F238E27FC236}">
                      <a16:creationId xmlns:a16="http://schemas.microsoft.com/office/drawing/2014/main" id="{D372DE28-9EB7-22A8-AF7E-A0FC215E9C87}"/>
                    </a:ext>
                  </a:extLst>
                </p14:cNvPr>
                <p14:cNvContentPartPr/>
                <p14:nvPr/>
              </p14:nvContentPartPr>
              <p14:xfrm>
                <a:off x="8872860" y="4910094"/>
                <a:ext cx="27360" cy="10080"/>
              </p14:xfrm>
            </p:contentPart>
          </mc:Choice>
          <mc:Fallback>
            <p:pic>
              <p:nvPicPr>
                <p:cNvPr id="22759" name="잉크 22758">
                  <a:extLst>
                    <a:ext uri="{FF2B5EF4-FFF2-40B4-BE49-F238E27FC236}">
                      <a16:creationId xmlns:a16="http://schemas.microsoft.com/office/drawing/2014/main" id="{D372DE28-9EB7-22A8-AF7E-A0FC215E9C87}"/>
                    </a:ext>
                  </a:extLst>
                </p:cNvPr>
                <p:cNvPicPr/>
                <p:nvPr/>
              </p:nvPicPr>
              <p:blipFill>
                <a:blip r:embed="rId521"/>
                <a:stretch>
                  <a:fillRect/>
                </a:stretch>
              </p:blipFill>
              <p:spPr>
                <a:xfrm>
                  <a:off x="8863860" y="4901094"/>
                  <a:ext cx="4500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2">
              <p14:nvContentPartPr>
                <p14:cNvPr id="22761" name="잉크 22760">
                  <a:extLst>
                    <a:ext uri="{FF2B5EF4-FFF2-40B4-BE49-F238E27FC236}">
                      <a16:creationId xmlns:a16="http://schemas.microsoft.com/office/drawing/2014/main" id="{50A12BC4-2F65-C276-49FA-8C2443C8EBAC}"/>
                    </a:ext>
                  </a:extLst>
                </p14:cNvPr>
                <p14:cNvContentPartPr/>
                <p14:nvPr/>
              </p14:nvContentPartPr>
              <p14:xfrm>
                <a:off x="3761220" y="2799054"/>
                <a:ext cx="4272840" cy="3237120"/>
              </p14:xfrm>
            </p:contentPart>
          </mc:Choice>
          <mc:Fallback>
            <p:pic>
              <p:nvPicPr>
                <p:cNvPr id="22761" name="잉크 22760">
                  <a:extLst>
                    <a:ext uri="{FF2B5EF4-FFF2-40B4-BE49-F238E27FC236}">
                      <a16:creationId xmlns:a16="http://schemas.microsoft.com/office/drawing/2014/main" id="{50A12BC4-2F65-C276-49FA-8C2443C8EBAC}"/>
                    </a:ext>
                  </a:extLst>
                </p:cNvPr>
                <p:cNvPicPr/>
                <p:nvPr/>
              </p:nvPicPr>
              <p:blipFill>
                <a:blip r:embed="rId523"/>
                <a:stretch>
                  <a:fillRect/>
                </a:stretch>
              </p:blipFill>
              <p:spPr>
                <a:xfrm>
                  <a:off x="3752220" y="2790414"/>
                  <a:ext cx="4290480" cy="325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4">
              <p14:nvContentPartPr>
                <p14:cNvPr id="22762" name="잉크 22761">
                  <a:extLst>
                    <a:ext uri="{FF2B5EF4-FFF2-40B4-BE49-F238E27FC236}">
                      <a16:creationId xmlns:a16="http://schemas.microsoft.com/office/drawing/2014/main" id="{BE59843C-D91C-E8DD-ED5D-50E6DFCD5328}"/>
                    </a:ext>
                  </a:extLst>
                </p14:cNvPr>
                <p14:cNvContentPartPr/>
                <p14:nvPr/>
              </p14:nvContentPartPr>
              <p14:xfrm>
                <a:off x="3675180" y="5724414"/>
                <a:ext cx="257400" cy="430560"/>
              </p14:xfrm>
            </p:contentPart>
          </mc:Choice>
          <mc:Fallback>
            <p:pic>
              <p:nvPicPr>
                <p:cNvPr id="22762" name="잉크 22761">
                  <a:extLst>
                    <a:ext uri="{FF2B5EF4-FFF2-40B4-BE49-F238E27FC236}">
                      <a16:creationId xmlns:a16="http://schemas.microsoft.com/office/drawing/2014/main" id="{BE59843C-D91C-E8DD-ED5D-50E6DFCD5328}"/>
                    </a:ext>
                  </a:extLst>
                </p:cNvPr>
                <p:cNvPicPr/>
                <p:nvPr/>
              </p:nvPicPr>
              <p:blipFill>
                <a:blip r:embed="rId525"/>
                <a:stretch>
                  <a:fillRect/>
                </a:stretch>
              </p:blipFill>
              <p:spPr>
                <a:xfrm>
                  <a:off x="3666540" y="5715414"/>
                  <a:ext cx="275040" cy="448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766" name="그룹 22765">
            <a:extLst>
              <a:ext uri="{FF2B5EF4-FFF2-40B4-BE49-F238E27FC236}">
                <a16:creationId xmlns:a16="http://schemas.microsoft.com/office/drawing/2014/main" id="{F57E7CCC-BA3B-85AD-3E8C-47495789642B}"/>
              </a:ext>
            </a:extLst>
          </p:cNvPr>
          <p:cNvGrpSpPr/>
          <p:nvPr/>
        </p:nvGrpSpPr>
        <p:grpSpPr>
          <a:xfrm>
            <a:off x="4493100" y="3911814"/>
            <a:ext cx="1208160" cy="716400"/>
            <a:chOff x="4493100" y="3911814"/>
            <a:chExt cx="1208160" cy="716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26">
              <p14:nvContentPartPr>
                <p14:cNvPr id="22764" name="잉크 22763">
                  <a:extLst>
                    <a:ext uri="{FF2B5EF4-FFF2-40B4-BE49-F238E27FC236}">
                      <a16:creationId xmlns:a16="http://schemas.microsoft.com/office/drawing/2014/main" id="{831D3EA4-8808-B245-DFAD-A2368B94ABD3}"/>
                    </a:ext>
                  </a:extLst>
                </p14:cNvPr>
                <p14:cNvContentPartPr/>
                <p14:nvPr/>
              </p14:nvContentPartPr>
              <p14:xfrm>
                <a:off x="4569060" y="3915774"/>
                <a:ext cx="1132200" cy="712440"/>
              </p14:xfrm>
            </p:contentPart>
          </mc:Choice>
          <mc:Fallback>
            <p:pic>
              <p:nvPicPr>
                <p:cNvPr id="22764" name="잉크 22763">
                  <a:extLst>
                    <a:ext uri="{FF2B5EF4-FFF2-40B4-BE49-F238E27FC236}">
                      <a16:creationId xmlns:a16="http://schemas.microsoft.com/office/drawing/2014/main" id="{831D3EA4-8808-B245-DFAD-A2368B94ABD3}"/>
                    </a:ext>
                  </a:extLst>
                </p:cNvPr>
                <p:cNvPicPr/>
                <p:nvPr/>
              </p:nvPicPr>
              <p:blipFill>
                <a:blip r:embed="rId527"/>
                <a:stretch>
                  <a:fillRect/>
                </a:stretch>
              </p:blipFill>
              <p:spPr>
                <a:xfrm>
                  <a:off x="4560420" y="3906774"/>
                  <a:ext cx="1149840" cy="73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8">
              <p14:nvContentPartPr>
                <p14:cNvPr id="22765" name="잉크 22764">
                  <a:extLst>
                    <a:ext uri="{FF2B5EF4-FFF2-40B4-BE49-F238E27FC236}">
                      <a16:creationId xmlns:a16="http://schemas.microsoft.com/office/drawing/2014/main" id="{07A09BA7-95D7-CD0C-2EE3-712516C2A954}"/>
                    </a:ext>
                  </a:extLst>
                </p14:cNvPr>
                <p14:cNvContentPartPr/>
                <p14:nvPr/>
              </p14:nvContentPartPr>
              <p14:xfrm>
                <a:off x="4493100" y="3911814"/>
                <a:ext cx="268560" cy="171000"/>
              </p14:xfrm>
            </p:contentPart>
          </mc:Choice>
          <mc:Fallback>
            <p:pic>
              <p:nvPicPr>
                <p:cNvPr id="22765" name="잉크 22764">
                  <a:extLst>
                    <a:ext uri="{FF2B5EF4-FFF2-40B4-BE49-F238E27FC236}">
                      <a16:creationId xmlns:a16="http://schemas.microsoft.com/office/drawing/2014/main" id="{07A09BA7-95D7-CD0C-2EE3-712516C2A954}"/>
                    </a:ext>
                  </a:extLst>
                </p:cNvPr>
                <p:cNvPicPr/>
                <p:nvPr/>
              </p:nvPicPr>
              <p:blipFill>
                <a:blip r:embed="rId529"/>
                <a:stretch>
                  <a:fillRect/>
                </a:stretch>
              </p:blipFill>
              <p:spPr>
                <a:xfrm>
                  <a:off x="4484460" y="3902814"/>
                  <a:ext cx="286200" cy="18864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select</a:t>
            </a:r>
            <a:endParaRPr lang="ko-KR" altLang="en-US"/>
          </a:p>
        </p:txBody>
      </p:sp>
      <p:sp>
        <p:nvSpPr>
          <p:cNvPr id="23555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지정한 파일 기술자의 집합에서 상태가 바뀐 파일 기술자가 있는지 관찰</a:t>
            </a:r>
            <a:endParaRPr lang="en-US" altLang="ko-KR"/>
          </a:p>
          <a:p>
            <a:endParaRPr lang="ko-KR" altLang="en-US"/>
          </a:p>
        </p:txBody>
      </p:sp>
      <p:sp>
        <p:nvSpPr>
          <p:cNvPr id="23556" name="날짜 개체 틀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A87C0341-9D1C-4763-B296-B455D4ACDF8C}" type="datetime1">
              <a:rPr lang="ko-KR" altLang="en-US" smtClean="0"/>
              <a:pPr/>
              <a:t>2022-05-30</a:t>
            </a:fld>
            <a:endParaRPr lang="en-US" altLang="ko-KR"/>
          </a:p>
        </p:txBody>
      </p:sp>
      <p:sp>
        <p:nvSpPr>
          <p:cNvPr id="23557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프로그래밍</a:t>
            </a:r>
            <a:endParaRPr lang="en-US" altLang="ko-KR"/>
          </a:p>
        </p:txBody>
      </p:sp>
      <p:sp>
        <p:nvSpPr>
          <p:cNvPr id="23558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D9131-250B-43C7-993A-DD064CA73267}" type="slidenum">
              <a:rPr lang="ko-KR" altLang="en-US" smtClean="0"/>
              <a:pPr/>
              <a:t>21</a:t>
            </a:fld>
            <a:endParaRPr lang="en-US" altLang="ko-KR"/>
          </a:p>
        </p:txBody>
      </p:sp>
      <p:graphicFrame>
        <p:nvGraphicFramePr>
          <p:cNvPr id="7" name="Group 4"/>
          <p:cNvGraphicFramePr>
            <a:graphicFrameLocks noGrp="1"/>
          </p:cNvGraphicFramePr>
          <p:nvPr/>
        </p:nvGraphicFramePr>
        <p:xfrm>
          <a:off x="395288" y="1989138"/>
          <a:ext cx="8353425" cy="3960812"/>
        </p:xfrm>
        <a:graphic>
          <a:graphicData uri="http://schemas.openxmlformats.org/drawingml/2006/table">
            <a:tbl>
              <a:tblPr/>
              <a:tblGrid>
                <a:gridCol w="8353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6081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#include &lt;sys/</a:t>
                      </a:r>
                      <a:r>
                        <a:rPr kumimoji="1" lang="en-US" altLang="ko-KR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time.h</a:t>
                      </a: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&gt;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#include &lt;sys/</a:t>
                      </a:r>
                      <a:r>
                        <a:rPr kumimoji="1" lang="en-US" altLang="ko-KR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types.h</a:t>
                      </a: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&gt;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#</a:t>
                      </a:r>
                      <a:r>
                        <a:rPr kumimoji="1" lang="en-US" altLang="ko-KR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niclude</a:t>
                      </a: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&lt;</a:t>
                      </a:r>
                      <a:r>
                        <a:rPr kumimoji="1" lang="en-US" altLang="ko-KR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unistd.h</a:t>
                      </a: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&gt;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8E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int</a:t>
                      </a: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select(</a:t>
                      </a:r>
                      <a:r>
                        <a:rPr kumimoji="1" lang="en-US" altLang="ko-KR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int</a:t>
                      </a: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</a:t>
                      </a:r>
                      <a:r>
                        <a:rPr kumimoji="1" lang="en-US" altLang="ko-KR" sz="16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n</a:t>
                      </a: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kumimoji="1" lang="en-US" altLang="ko-KR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fd_set</a:t>
                      </a: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*</a:t>
                      </a:r>
                      <a:r>
                        <a:rPr kumimoji="1" lang="en-US" altLang="ko-KR" sz="16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readfds</a:t>
                      </a: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kumimoji="1" lang="en-US" altLang="ko-KR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fd_set</a:t>
                      </a: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*</a:t>
                      </a:r>
                      <a:r>
                        <a:rPr kumimoji="1" lang="en-US" altLang="ko-KR" sz="16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writefds</a:t>
                      </a: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</a:t>
                      </a:r>
                      <a:b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</a:b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          </a:t>
                      </a:r>
                      <a:r>
                        <a:rPr kumimoji="1" lang="en-US" altLang="ko-KR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fd_set</a:t>
                      </a: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*</a:t>
                      </a:r>
                      <a:r>
                        <a:rPr kumimoji="1" lang="en-US" altLang="ko-KR" sz="16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exceptfds</a:t>
                      </a: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kumimoji="1" lang="en-US" altLang="ko-KR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struct</a:t>
                      </a: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</a:t>
                      </a:r>
                      <a:r>
                        <a:rPr kumimoji="1" lang="en-US" altLang="ko-KR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timeval</a:t>
                      </a: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*</a:t>
                      </a:r>
                      <a:r>
                        <a:rPr kumimoji="1" lang="en-US" altLang="ko-KR" sz="16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timeout</a:t>
                      </a: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);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8E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FD_CLR(</a:t>
                      </a:r>
                      <a:r>
                        <a:rPr kumimoji="1" lang="en-US" altLang="ko-KR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int</a:t>
                      </a: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</a:t>
                      </a:r>
                      <a:r>
                        <a:rPr kumimoji="1" lang="en-US" altLang="ko-KR" sz="16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fd</a:t>
                      </a: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kumimoji="1" lang="en-US" altLang="ko-KR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fd_set</a:t>
                      </a: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*</a:t>
                      </a:r>
                      <a:r>
                        <a:rPr kumimoji="1" lang="en-US" altLang="ko-KR" sz="16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set</a:t>
                      </a: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);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FD_ISSET(</a:t>
                      </a:r>
                      <a:r>
                        <a:rPr kumimoji="1" lang="en-US" altLang="ko-KR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int</a:t>
                      </a: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</a:t>
                      </a:r>
                      <a:r>
                        <a:rPr kumimoji="1" lang="en-US" altLang="ko-KR" sz="16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fd</a:t>
                      </a: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kumimoji="1" lang="en-US" altLang="ko-KR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fd_set</a:t>
                      </a: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*</a:t>
                      </a:r>
                      <a:r>
                        <a:rPr kumimoji="1" lang="en-US" altLang="ko-KR" sz="16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set</a:t>
                      </a: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);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FD_SET(</a:t>
                      </a:r>
                      <a:r>
                        <a:rPr kumimoji="1" lang="en-US" altLang="ko-KR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int</a:t>
                      </a: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</a:t>
                      </a:r>
                      <a:r>
                        <a:rPr kumimoji="1" lang="en-US" altLang="ko-KR" sz="16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fd</a:t>
                      </a: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kumimoji="1" lang="en-US" altLang="ko-KR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fd_set</a:t>
                      </a: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*</a:t>
                      </a:r>
                      <a:r>
                        <a:rPr kumimoji="1" lang="en-US" altLang="ko-KR" sz="16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set</a:t>
                      </a: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);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FD_ZERO(</a:t>
                      </a:r>
                      <a:r>
                        <a:rPr kumimoji="1" lang="en-US" altLang="ko-KR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fd_set</a:t>
                      </a: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*</a:t>
                      </a:r>
                      <a:r>
                        <a:rPr kumimoji="1" lang="en-US" altLang="ko-KR" sz="16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set</a:t>
                      </a: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); 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제목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select</a:t>
            </a:r>
            <a:endParaRPr lang="ko-KR" altLang="en-US"/>
          </a:p>
        </p:txBody>
      </p:sp>
      <p:sp>
        <p:nvSpPr>
          <p:cNvPr id="24579" name="날짜 개체 틀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0D9F10ED-6B94-4D87-A45F-D99CA06D0C75}" type="datetime1">
              <a:rPr lang="ko-KR" altLang="en-US" smtClean="0"/>
              <a:pPr/>
              <a:t>2022-05-30</a:t>
            </a:fld>
            <a:endParaRPr lang="en-US" altLang="ko-KR"/>
          </a:p>
        </p:txBody>
      </p:sp>
      <p:sp>
        <p:nvSpPr>
          <p:cNvPr id="24580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프로그래밍</a:t>
            </a:r>
            <a:endParaRPr lang="en-US" altLang="ko-KR"/>
          </a:p>
        </p:txBody>
      </p:sp>
      <p:sp>
        <p:nvSpPr>
          <p:cNvPr id="24581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B06D5-218C-43E8-8619-0D5A9558A124}" type="slidenum">
              <a:rPr lang="ko-KR" altLang="en-US" smtClean="0"/>
              <a:pPr/>
              <a:t>22</a:t>
            </a:fld>
            <a:endParaRPr lang="en-US" altLang="ko-KR"/>
          </a:p>
        </p:txBody>
      </p:sp>
      <p:graphicFrame>
        <p:nvGraphicFramePr>
          <p:cNvPr id="8" name="Group 3"/>
          <p:cNvGraphicFramePr>
            <a:graphicFrameLocks noGrp="1"/>
          </p:cNvGraphicFramePr>
          <p:nvPr/>
        </p:nvGraphicFramePr>
        <p:xfrm>
          <a:off x="395288" y="890588"/>
          <a:ext cx="8353425" cy="5562602"/>
        </p:xfrm>
        <a:graphic>
          <a:graphicData uri="http://schemas.openxmlformats.org/drawingml/2006/table">
            <a:tbl>
              <a:tblPr/>
              <a:tblGrid>
                <a:gridCol w="14398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135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27075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int select(int </a:t>
                      </a:r>
                      <a:r>
                        <a:rPr kumimoji="1" lang="en-US" altLang="ko-KR" sz="1600" b="0" i="1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n</a:t>
                      </a: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, fd_set *</a:t>
                      </a:r>
                      <a:r>
                        <a:rPr kumimoji="1" lang="en-US" altLang="ko-KR" sz="1600" b="0" i="1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readfds</a:t>
                      </a: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, fd_set *</a:t>
                      </a:r>
                      <a:r>
                        <a:rPr kumimoji="1" lang="en-US" altLang="ko-KR" sz="1600" b="0" i="1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writefds</a:t>
                      </a: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,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Arial" charset="0"/>
                          <a:ea typeface="굴림" charset="-127"/>
                        </a:rPr>
                        <a:t>          </a:t>
                      </a: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 fd_set *</a:t>
                      </a:r>
                      <a:r>
                        <a:rPr kumimoji="1" lang="en-US" altLang="ko-KR" sz="1600" b="0" i="1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exceptfds</a:t>
                      </a: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, struct timeval *</a:t>
                      </a:r>
                      <a:r>
                        <a:rPr kumimoji="1" lang="en-US" altLang="ko-KR" sz="1600" b="0" i="1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timeout</a:t>
                      </a: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); 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78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0" i="1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readfds, wirtefds, exceptfds</a:t>
                      </a:r>
                      <a:r>
                        <a:rPr kumimoji="1" lang="ko-KR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에 포함된 파일 기술자 중 가장 큰 값에 </a:t>
                      </a: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1</a:t>
                      </a:r>
                      <a:r>
                        <a:rPr kumimoji="1" lang="ko-KR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을 더한 값이다</a:t>
                      </a: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.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78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0" i="1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readfds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읽을 수 있는 값이 있는지 관찰하게 될 파일 기술자들의 집합이다</a:t>
                      </a: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. (</a:t>
                      </a:r>
                      <a:r>
                        <a:rPr kumimoji="1" lang="ko-KR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읽기 작업이 블록되지 않을 것인지를 관찰한다</a:t>
                      </a: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.)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78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0" i="1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writefds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쓰기 작업이 가능한지 관찰하게 될 파일 기술자들의 집합이다</a:t>
                      </a: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. (</a:t>
                      </a:r>
                      <a:r>
                        <a:rPr kumimoji="1" lang="ko-KR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쓰기 작업이 블록되지 않을 것인지를 관찰한다</a:t>
                      </a: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.)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41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0" i="1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exceptfds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readfds, writefds</a:t>
                      </a:r>
                      <a:r>
                        <a:rPr kumimoji="1" lang="ko-KR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와 같이 예외처리를 위한 파일 기술자들의 집합이다</a:t>
                      </a: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.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778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0" i="1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timeout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select</a:t>
                      </a:r>
                      <a:r>
                        <a:rPr kumimoji="1" lang="ko-KR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가 리턴할 때까지 주어진 시간으로 지정된 시간만큼 파일 기술자들을 감시한다</a:t>
                      </a: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.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41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0" i="1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fd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파일 기술자이다</a:t>
                      </a: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.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41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0" i="1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set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파일 기술자들의 집합이다</a:t>
                      </a: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.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9715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600" b="0" i="1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반환값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호출이 성공할 경우 파일 기술자 집합에 포함된 파일 기술자 중 하나의 번호가 반환된다</a:t>
                      </a: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. </a:t>
                      </a:r>
                      <a:r>
                        <a:rPr kumimoji="1" lang="ko-KR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주어진 시간이 지나면 </a:t>
                      </a: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0</a:t>
                      </a:r>
                      <a:r>
                        <a:rPr kumimoji="1" lang="ko-KR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을 반환한다</a:t>
                      </a: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. </a:t>
                      </a:r>
                      <a:r>
                        <a:rPr kumimoji="1" lang="ko-KR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호출이 실패할 경우 </a:t>
                      </a: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-1</a:t>
                      </a:r>
                      <a:r>
                        <a:rPr kumimoji="1" lang="ko-KR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을 반환한다</a:t>
                      </a: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charset="-127"/>
                          <a:ea typeface="굴림" charset="-127"/>
                        </a:rPr>
                        <a:t>.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제목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select</a:t>
            </a:r>
          </a:p>
        </p:txBody>
      </p:sp>
      <p:sp>
        <p:nvSpPr>
          <p:cNvPr id="25603" name="내용 개체 틀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하나의 프로세스가 여러 개 프로세스와 동시에 메시지를 주고 받을 경우</a:t>
            </a:r>
          </a:p>
          <a:p>
            <a:pPr lvl="1"/>
            <a:r>
              <a:rPr lang="ko-KR" altLang="en-US"/>
              <a:t>메시지 흐름마다 하나의 파이프 필요</a:t>
            </a:r>
            <a:endParaRPr lang="en-US" altLang="ko-KR"/>
          </a:p>
          <a:p>
            <a:pPr lvl="2"/>
            <a:r>
              <a:rPr lang="ko-KR" altLang="en-US"/>
              <a:t>한 개의 파이프를 공유하는 것이 아님</a:t>
            </a:r>
            <a:endParaRPr lang="en-US" altLang="ko-KR"/>
          </a:p>
          <a:p>
            <a:pPr lvl="1"/>
            <a:r>
              <a:rPr lang="ko-KR" altLang="en-US"/>
              <a:t>각 파이프를 통해서 전달되는 메시지의 순서가 항상 같지 않음</a:t>
            </a:r>
            <a:endParaRPr lang="en-US" altLang="ko-KR"/>
          </a:p>
          <a:p>
            <a:pPr lvl="2"/>
            <a:r>
              <a:rPr lang="ko-KR" altLang="en-US"/>
              <a:t>파이프를 위해 할당 받은 파일 기술자의 순서대로 메시지 처리하는 것은 비효율적</a:t>
            </a:r>
            <a:endParaRPr lang="en-US" altLang="ko-KR"/>
          </a:p>
          <a:p>
            <a:pPr lvl="2"/>
            <a:r>
              <a:rPr lang="ko-KR" altLang="en-US"/>
              <a:t>메시지가 도착한 순서대로 처리하는 것이 좋음</a:t>
            </a:r>
            <a:endParaRPr lang="en-US" altLang="ko-KR"/>
          </a:p>
          <a:p>
            <a:pPr lvl="2"/>
            <a:endParaRPr lang="en-US" altLang="ko-KR"/>
          </a:p>
          <a:p>
            <a:pPr lvl="1"/>
            <a:r>
              <a:rPr lang="en-US" altLang="ko-KR"/>
              <a:t>select </a:t>
            </a:r>
            <a:r>
              <a:rPr lang="ko-KR" altLang="en-US"/>
              <a:t>사용</a:t>
            </a:r>
          </a:p>
          <a:p>
            <a:pPr lvl="2"/>
            <a:r>
              <a:rPr lang="ko-KR" altLang="en-US"/>
              <a:t>파일 기술자의 집합을 만든 뒤에 상태가 변하는 것이 있는지 관찰하다가 상태가 변한 파일 기술자가 발생하면 이를 처리</a:t>
            </a:r>
            <a:endParaRPr lang="en-US" altLang="ko-KR"/>
          </a:p>
          <a:p>
            <a:pPr lvl="2"/>
            <a:r>
              <a:rPr lang="ko-KR" altLang="en-US"/>
              <a:t>예</a:t>
            </a:r>
            <a:r>
              <a:rPr lang="en-US" altLang="ko-KR"/>
              <a:t>) 2</a:t>
            </a:r>
            <a:r>
              <a:rPr lang="ko-KR" altLang="en-US"/>
              <a:t>개의 읽기용 파이프를 관찰하다가 메시지가 도착한 파이프가 발견되면 이를 읽어온 뒤에 다시 관찰 상태로 전환</a:t>
            </a:r>
          </a:p>
        </p:txBody>
      </p:sp>
      <p:sp>
        <p:nvSpPr>
          <p:cNvPr id="25604" name="날짜 개체 틀 2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BFC76D0E-C1A1-4689-B236-A82E20938624}" type="datetime1">
              <a:rPr lang="ko-KR" altLang="en-US" smtClean="0"/>
              <a:pPr/>
              <a:t>2022-05-30</a:t>
            </a:fld>
            <a:endParaRPr lang="en-US" altLang="ko-KR"/>
          </a:p>
        </p:txBody>
      </p:sp>
      <p:sp>
        <p:nvSpPr>
          <p:cNvPr id="25605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프로그래밍</a:t>
            </a:r>
            <a:endParaRPr lang="en-US" altLang="ko-KR"/>
          </a:p>
        </p:txBody>
      </p:sp>
      <p:sp>
        <p:nvSpPr>
          <p:cNvPr id="25606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5B37C-9021-43A6-9B71-9201F5A25DF8}" type="slidenum">
              <a:rPr lang="ko-KR" altLang="en-US" smtClean="0"/>
              <a:pPr/>
              <a:t>23</a:t>
            </a:fld>
            <a:endParaRPr lang="en-US" altLang="ko-KR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select</a:t>
            </a:r>
            <a:endParaRPr lang="ko-KR" altLang="en-US"/>
          </a:p>
        </p:txBody>
      </p:sp>
      <p:sp>
        <p:nvSpPr>
          <p:cNvPr id="26627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 struct timeval</a:t>
            </a:r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pPr lvl="1"/>
            <a:r>
              <a:rPr lang="en-US" altLang="ko-KR"/>
              <a:t>tv_sec</a:t>
            </a:r>
            <a:r>
              <a:rPr lang="ko-KR" altLang="en-US"/>
              <a:t>나 </a:t>
            </a:r>
            <a:r>
              <a:rPr lang="en-US" altLang="ko-KR"/>
              <a:t>tv_usec </a:t>
            </a:r>
            <a:r>
              <a:rPr lang="ko-KR" altLang="en-US"/>
              <a:t>중에 하나가 </a:t>
            </a:r>
            <a:r>
              <a:rPr lang="en-US" altLang="ko-KR"/>
              <a:t>0</a:t>
            </a:r>
            <a:r>
              <a:rPr lang="ko-KR" altLang="en-US"/>
              <a:t>이면 </a:t>
            </a:r>
            <a:r>
              <a:rPr lang="en-US" altLang="ko-KR"/>
              <a:t>Non-blocking</a:t>
            </a:r>
            <a:r>
              <a:rPr lang="ko-KR" altLang="en-US"/>
              <a:t>으로 파일 기술자 집합 감시</a:t>
            </a:r>
            <a:endParaRPr lang="en-US" altLang="ko-KR"/>
          </a:p>
          <a:p>
            <a:endParaRPr lang="en-US" altLang="ko-KR"/>
          </a:p>
          <a:p>
            <a:endParaRPr lang="ko-KR" altLang="en-US"/>
          </a:p>
        </p:txBody>
      </p:sp>
      <p:sp>
        <p:nvSpPr>
          <p:cNvPr id="26628" name="날짜 개체 틀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EF34C549-630D-441E-8691-D5FC22CF02D1}" type="datetime1">
              <a:rPr lang="ko-KR" altLang="en-US" smtClean="0"/>
              <a:pPr/>
              <a:t>2022-05-30</a:t>
            </a:fld>
            <a:endParaRPr lang="en-US" altLang="ko-KR"/>
          </a:p>
        </p:txBody>
      </p:sp>
      <p:sp>
        <p:nvSpPr>
          <p:cNvPr id="26629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프로그래밍</a:t>
            </a:r>
            <a:endParaRPr lang="en-US" altLang="ko-KR"/>
          </a:p>
        </p:txBody>
      </p:sp>
      <p:sp>
        <p:nvSpPr>
          <p:cNvPr id="26630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A56B93-B66E-4162-AD86-F9572350065C}" type="slidenum">
              <a:rPr lang="ko-KR" altLang="en-US" smtClean="0"/>
              <a:pPr/>
              <a:t>24</a:t>
            </a:fld>
            <a:endParaRPr lang="en-US" altLang="ko-KR"/>
          </a:p>
        </p:txBody>
      </p:sp>
      <p:sp>
        <p:nvSpPr>
          <p:cNvPr id="26631" name="Rectangle 4"/>
          <p:cNvSpPr>
            <a:spLocks noChangeArrowheads="1"/>
          </p:cNvSpPr>
          <p:nvPr/>
        </p:nvSpPr>
        <p:spPr bwMode="auto">
          <a:xfrm>
            <a:off x="684213" y="1639888"/>
            <a:ext cx="7775575" cy="1428750"/>
          </a:xfrm>
          <a:prstGeom prst="rect">
            <a:avLst/>
          </a:prstGeom>
          <a:noFill/>
          <a:ln w="158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>
                <a:latin typeface="굴림체" pitchFamily="49" charset="-127"/>
                <a:ea typeface="굴림체" pitchFamily="49" charset="-127"/>
              </a:rPr>
              <a:t>struct timeval { </a:t>
            </a:r>
          </a:p>
          <a:p>
            <a:pPr>
              <a:lnSpc>
                <a:spcPct val="120000"/>
              </a:lnSpc>
            </a:pPr>
            <a:r>
              <a:rPr lang="en-US" altLang="ko-KR">
                <a:latin typeface="굴림체" pitchFamily="49" charset="-127"/>
                <a:ea typeface="굴림체" pitchFamily="49" charset="-127"/>
              </a:rPr>
              <a:t>    long    tv_sec;         /* seconds */ </a:t>
            </a:r>
          </a:p>
          <a:p>
            <a:pPr>
              <a:lnSpc>
                <a:spcPct val="120000"/>
              </a:lnSpc>
            </a:pPr>
            <a:r>
              <a:rPr lang="en-US" altLang="ko-KR">
                <a:latin typeface="굴림체" pitchFamily="49" charset="-127"/>
                <a:ea typeface="굴림체" pitchFamily="49" charset="-127"/>
              </a:rPr>
              <a:t>    long    tv_usec;        /* microseconds */ </a:t>
            </a:r>
          </a:p>
          <a:p>
            <a:pPr>
              <a:lnSpc>
                <a:spcPct val="120000"/>
              </a:lnSpc>
            </a:pPr>
            <a:r>
              <a:rPr lang="en-US" altLang="ko-KR">
                <a:latin typeface="굴림체" pitchFamily="49" charset="-127"/>
                <a:ea typeface="굴림체" pitchFamily="49" charset="-127"/>
              </a:rPr>
              <a:t>}; 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제목 1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 </a:t>
            </a:r>
            <a:r>
              <a:rPr lang="ko-KR" altLang="en-US"/>
              <a:t>유용한 매크로</a:t>
            </a:r>
          </a:p>
        </p:txBody>
      </p:sp>
      <p:sp>
        <p:nvSpPr>
          <p:cNvPr id="27651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파일 기술자의 집합은 비트 마스크 형태이다</a:t>
            </a:r>
            <a:r>
              <a:rPr lang="en-US" altLang="ko-KR"/>
              <a:t>.</a:t>
            </a:r>
          </a:p>
          <a:p>
            <a:pPr lvl="1"/>
            <a:r>
              <a:rPr lang="ko-KR" altLang="en-US"/>
              <a:t>특정 비트의 값이 </a:t>
            </a:r>
            <a:r>
              <a:rPr lang="en-US" altLang="ko-KR"/>
              <a:t>1</a:t>
            </a:r>
            <a:r>
              <a:rPr lang="ko-KR" altLang="en-US"/>
              <a:t>이면 해당 비트가 가리키는 파일 기술자가 읽기 또는 쓰기가 가능함을 의미한다</a:t>
            </a:r>
            <a:r>
              <a:rPr lang="en-US" altLang="ko-KR"/>
              <a:t>.</a:t>
            </a:r>
          </a:p>
          <a:p>
            <a:endParaRPr lang="ko-KR" altLang="en-US"/>
          </a:p>
        </p:txBody>
      </p:sp>
      <p:sp>
        <p:nvSpPr>
          <p:cNvPr id="27652" name="날짜 개체 틀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8FDF8CA3-DA77-4CE1-B472-8D3FC3BDEC8F}" type="datetime1">
              <a:rPr lang="ko-KR" altLang="en-US" smtClean="0"/>
              <a:pPr/>
              <a:t>2022-05-30</a:t>
            </a:fld>
            <a:endParaRPr lang="en-US" altLang="ko-KR"/>
          </a:p>
        </p:txBody>
      </p:sp>
      <p:sp>
        <p:nvSpPr>
          <p:cNvPr id="27653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프로그래밍</a:t>
            </a:r>
            <a:endParaRPr lang="en-US" altLang="ko-KR"/>
          </a:p>
        </p:txBody>
      </p:sp>
      <p:sp>
        <p:nvSpPr>
          <p:cNvPr id="2765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72C58-5BD8-4443-8450-C293818F616D}" type="slidenum">
              <a:rPr lang="ko-KR" altLang="en-US" smtClean="0"/>
              <a:pPr/>
              <a:t>25</a:t>
            </a:fld>
            <a:endParaRPr lang="en-US" altLang="ko-KR"/>
          </a:p>
        </p:txBody>
      </p:sp>
      <p:graphicFrame>
        <p:nvGraphicFramePr>
          <p:cNvPr id="7" name="Group 4"/>
          <p:cNvGraphicFramePr>
            <a:graphicFrameLocks noGrp="1"/>
          </p:cNvGraphicFramePr>
          <p:nvPr/>
        </p:nvGraphicFramePr>
        <p:xfrm>
          <a:off x="684213" y="2420938"/>
          <a:ext cx="7775575" cy="2214563"/>
        </p:xfrm>
        <a:graphic>
          <a:graphicData uri="http://schemas.openxmlformats.org/drawingml/2006/table">
            <a:tbl>
              <a:tblPr/>
              <a:tblGrid>
                <a:gridCol w="1295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80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41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매크로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기능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41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FD_SET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파일 기술자 집합에 지정한 파일 기술자를 추가한다</a:t>
                      </a: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41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FD_CLR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파일 기술자 집합에서 지정한 파일 기술자를 제거한다</a:t>
                      </a: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78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FD_ISSET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파일 기술자 집합에서 특정 파일 기술자가 설정되어 있는지를 확인한다</a:t>
                      </a: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 select</a:t>
                      </a:r>
                      <a:r>
                        <a:rPr kumimoji="1" lang="ko-KR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가 리턴했을 때 유용하다</a:t>
                      </a: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41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FD_ZERO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파일 기술자 집합을 초기화한다</a:t>
                      </a: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7675" name="Text Box 24"/>
          <p:cNvSpPr txBox="1">
            <a:spLocks noChangeArrowheads="1"/>
          </p:cNvSpPr>
          <p:nvPr/>
        </p:nvSpPr>
        <p:spPr bwMode="auto">
          <a:xfrm>
            <a:off x="827088" y="4922838"/>
            <a:ext cx="2784475" cy="1314450"/>
          </a:xfrm>
          <a:prstGeom prst="rect">
            <a:avLst/>
          </a:prstGeom>
          <a:noFill/>
          <a:ln w="158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ko-KR" sz="1600" b="1">
                <a:latin typeface="굴림체" pitchFamily="49" charset="-127"/>
                <a:ea typeface="굴림체" pitchFamily="49" charset="-127"/>
              </a:rPr>
              <a:t>fd_set initset;</a:t>
            </a:r>
          </a:p>
          <a:p>
            <a:r>
              <a:rPr lang="en-US" altLang="ko-KR" sz="1600" b="1">
                <a:latin typeface="굴림체" pitchFamily="49" charset="-127"/>
                <a:ea typeface="굴림체" pitchFamily="49" charset="-127"/>
              </a:rPr>
              <a:t>…</a:t>
            </a:r>
          </a:p>
          <a:p>
            <a:r>
              <a:rPr lang="en-US" altLang="ko-KR" sz="1600" b="1">
                <a:latin typeface="굴림체" pitchFamily="49" charset="-127"/>
                <a:ea typeface="굴림체" pitchFamily="49" charset="-127"/>
              </a:rPr>
              <a:t>FD_ZERO(&amp;initset);</a:t>
            </a:r>
          </a:p>
          <a:p>
            <a:r>
              <a:rPr lang="en-US" altLang="ko-KR" sz="1600" b="1">
                <a:latin typeface="굴림체" pitchFamily="49" charset="-127"/>
                <a:ea typeface="굴림체" pitchFamily="49" charset="-127"/>
              </a:rPr>
              <a:t>FD_SET(pipe[0], &amp;initset);</a:t>
            </a:r>
          </a:p>
          <a:p>
            <a:r>
              <a:rPr lang="en-US" altLang="ko-KR" sz="1600" b="1">
                <a:latin typeface="굴림체" pitchFamily="49" charset="-127"/>
                <a:ea typeface="굴림체" pitchFamily="49" charset="-127"/>
              </a:rPr>
              <a:t>…</a:t>
            </a:r>
          </a:p>
        </p:txBody>
      </p:sp>
      <p:sp>
        <p:nvSpPr>
          <p:cNvPr id="27676" name="Text Box 25"/>
          <p:cNvSpPr txBox="1">
            <a:spLocks noChangeArrowheads="1"/>
          </p:cNvSpPr>
          <p:nvPr/>
        </p:nvSpPr>
        <p:spPr bwMode="auto">
          <a:xfrm>
            <a:off x="5259388" y="4922838"/>
            <a:ext cx="2984500" cy="825500"/>
          </a:xfrm>
          <a:prstGeom prst="rect">
            <a:avLst/>
          </a:prstGeom>
          <a:noFill/>
          <a:ln w="158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ko-KR" sz="1600" b="1">
                <a:latin typeface="굴림체" pitchFamily="49" charset="-127"/>
                <a:ea typeface="굴림체" pitchFamily="49" charset="-127"/>
              </a:rPr>
              <a:t>select(…, &amp;initset, …);</a:t>
            </a:r>
          </a:p>
          <a:p>
            <a:r>
              <a:rPr lang="en-US" altLang="ko-KR" sz="1600" b="1">
                <a:latin typeface="굴림체" pitchFamily="49" charset="-127"/>
                <a:ea typeface="굴림체" pitchFamily="49" charset="-127"/>
              </a:rPr>
              <a:t>…</a:t>
            </a:r>
          </a:p>
          <a:p>
            <a:r>
              <a:rPr lang="en-US" altLang="ko-KR" sz="1600" b="1">
                <a:latin typeface="굴림체" pitchFamily="49" charset="-127"/>
                <a:ea typeface="굴림체" pitchFamily="49" charset="-127"/>
              </a:rPr>
              <a:t>FD_ISSET(pipe[0], &amp;initset);</a:t>
            </a:r>
          </a:p>
        </p:txBody>
      </p:sp>
      <p:sp>
        <p:nvSpPr>
          <p:cNvPr id="27677" name="AutoShape 26"/>
          <p:cNvSpPr>
            <a:spLocks noChangeArrowheads="1"/>
          </p:cNvSpPr>
          <p:nvPr/>
        </p:nvSpPr>
        <p:spPr bwMode="auto">
          <a:xfrm>
            <a:off x="4067175" y="5013325"/>
            <a:ext cx="792163" cy="1008063"/>
          </a:xfrm>
          <a:prstGeom prst="rightArrow">
            <a:avLst>
              <a:gd name="adj1" fmla="val 50000"/>
              <a:gd name="adj2" fmla="val 25000"/>
            </a:avLst>
          </a:prstGeom>
          <a:noFill/>
          <a:ln w="158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3"/>
          <p:cNvSpPr>
            <a:spLocks noChangeArrowheads="1"/>
          </p:cNvSpPr>
          <p:nvPr/>
        </p:nvSpPr>
        <p:spPr bwMode="auto">
          <a:xfrm>
            <a:off x="250825" y="773113"/>
            <a:ext cx="4959350" cy="5608637"/>
          </a:xfrm>
          <a:prstGeom prst="rect">
            <a:avLst/>
          </a:prstGeom>
          <a:noFill/>
          <a:ln w="1587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01 #include &lt;sys/time.h&gt; </a:t>
            </a:r>
          </a:p>
          <a:p>
            <a:pPr>
              <a:lnSpc>
                <a:spcPct val="9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02 #include &lt;sys/wait.h&gt; </a:t>
            </a:r>
          </a:p>
          <a:p>
            <a:pPr>
              <a:lnSpc>
                <a:spcPct val="9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03 #include &lt;sys/types.h&gt; </a:t>
            </a:r>
          </a:p>
          <a:p>
            <a:pPr>
              <a:lnSpc>
                <a:spcPct val="9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04 #include &lt;unistd.h&gt; </a:t>
            </a:r>
          </a:p>
          <a:p>
            <a:pPr>
              <a:lnSpc>
                <a:spcPct val="9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05</a:t>
            </a:r>
          </a:p>
          <a:p>
            <a:pPr>
              <a:lnSpc>
                <a:spcPct val="9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06 #define MSGSIZE 16 </a:t>
            </a:r>
          </a:p>
          <a:p>
            <a:pPr>
              <a:lnSpc>
                <a:spcPct val="9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07 </a:t>
            </a:r>
          </a:p>
          <a:p>
            <a:pPr>
              <a:lnSpc>
                <a:spcPct val="9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08 void parent(int [][]); </a:t>
            </a:r>
          </a:p>
          <a:p>
            <a:pPr>
              <a:lnSpc>
                <a:spcPct val="9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09 int child(int []); </a:t>
            </a:r>
          </a:p>
          <a:p>
            <a:pPr>
              <a:lnSpc>
                <a:spcPct val="90000"/>
              </a:lnSpc>
            </a:pPr>
            <a:endParaRPr lang="en-US" altLang="ko-KR" sz="1600">
              <a:latin typeface="굴림체" pitchFamily="49" charset="-127"/>
              <a:ea typeface="굴림체" pitchFamily="49" charset="-127"/>
            </a:endParaRPr>
          </a:p>
          <a:p>
            <a:pPr>
              <a:lnSpc>
                <a:spcPct val="90000"/>
              </a:lnSpc>
            </a:pPr>
            <a:endParaRPr lang="en-US" altLang="ko-KR" sz="1600">
              <a:latin typeface="굴림체" pitchFamily="49" charset="-127"/>
              <a:ea typeface="굴림체" pitchFamily="49" charset="-127"/>
            </a:endParaRPr>
          </a:p>
          <a:p>
            <a:pPr>
              <a:lnSpc>
                <a:spcPct val="9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15 main() </a:t>
            </a:r>
          </a:p>
          <a:p>
            <a:pPr>
              <a:lnSpc>
                <a:spcPct val="9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16 { </a:t>
            </a:r>
          </a:p>
          <a:p>
            <a:pPr>
              <a:lnSpc>
                <a:spcPct val="9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17    int p1[2], p2[2]; </a:t>
            </a:r>
          </a:p>
          <a:p>
            <a:pPr>
              <a:lnSpc>
                <a:spcPct val="9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18    char msg[MSGSIZE]; </a:t>
            </a:r>
          </a:p>
          <a:p>
            <a:pPr>
              <a:lnSpc>
                <a:spcPct val="9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19    int i; </a:t>
            </a:r>
          </a:p>
          <a:p>
            <a:pPr>
              <a:lnSpc>
                <a:spcPct val="9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20    pid_t pid1, pid2; </a:t>
            </a:r>
          </a:p>
          <a:p>
            <a:pPr>
              <a:lnSpc>
                <a:spcPct val="9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21    fd_set initset, newset; </a:t>
            </a:r>
          </a:p>
          <a:p>
            <a:pPr>
              <a:lnSpc>
                <a:spcPct val="9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22</a:t>
            </a:r>
          </a:p>
          <a:p>
            <a:pPr>
              <a:lnSpc>
                <a:spcPct val="9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23    pid1 = pid2 = 0; </a:t>
            </a:r>
          </a:p>
          <a:p>
            <a:pPr>
              <a:lnSpc>
                <a:spcPct val="9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24        </a:t>
            </a:r>
          </a:p>
          <a:p>
            <a:pPr>
              <a:lnSpc>
                <a:spcPct val="9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25    if(pipe(p1) == -1) </a:t>
            </a:r>
          </a:p>
          <a:p>
            <a:pPr>
              <a:lnSpc>
                <a:spcPct val="9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26        onerror("fail to call pipe() #1\n"); </a:t>
            </a:r>
          </a:p>
          <a:p>
            <a:pPr>
              <a:lnSpc>
                <a:spcPct val="9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27    if(pipe(p2) == -1) </a:t>
            </a:r>
          </a:p>
          <a:p>
            <a:pPr>
              <a:lnSpc>
                <a:spcPct val="9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28        onerror("fail to call pipe() #2\n"); </a:t>
            </a:r>
          </a:p>
        </p:txBody>
      </p:sp>
      <p:sp>
        <p:nvSpPr>
          <p:cNvPr id="28675" name="Rectangle 4"/>
          <p:cNvSpPr>
            <a:spLocks noChangeArrowheads="1"/>
          </p:cNvSpPr>
          <p:nvPr/>
        </p:nvSpPr>
        <p:spPr bwMode="auto">
          <a:xfrm>
            <a:off x="5651500" y="908050"/>
            <a:ext cx="3168650" cy="1314450"/>
          </a:xfrm>
          <a:prstGeom prst="rect">
            <a:avLst/>
          </a:prstGeom>
          <a:noFill/>
          <a:ln w="1587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10 void onerror(char *msg) </a:t>
            </a:r>
          </a:p>
          <a:p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11 { </a:t>
            </a:r>
          </a:p>
          <a:p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12    printf("%s"); </a:t>
            </a:r>
          </a:p>
          <a:p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13    exit(1); </a:t>
            </a:r>
          </a:p>
          <a:p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14 }</a:t>
            </a:r>
          </a:p>
        </p:txBody>
      </p:sp>
      <p:sp>
        <p:nvSpPr>
          <p:cNvPr id="28676" name="Rectangle 12"/>
          <p:cNvSpPr>
            <a:spLocks noChangeArrowheads="1"/>
          </p:cNvSpPr>
          <p:nvPr/>
        </p:nvSpPr>
        <p:spPr bwMode="auto">
          <a:xfrm>
            <a:off x="107950" y="44450"/>
            <a:ext cx="1439863" cy="311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1"/>
            </a:outerShdw>
          </a:effectLst>
        </p:spPr>
        <p:txBody>
          <a:bodyPr anchor="ctr"/>
          <a:lstStyle/>
          <a:p>
            <a:r>
              <a:rPr lang="en-US" altLang="ko-KR">
                <a:latin typeface="HY헤드라인M" pitchFamily="18" charset="-127"/>
                <a:ea typeface="HY헤드라인M" pitchFamily="18" charset="-127"/>
              </a:rPr>
              <a:t>ex 11-10.c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3"/>
          <p:cNvSpPr>
            <a:spLocks noChangeArrowheads="1"/>
          </p:cNvSpPr>
          <p:nvPr/>
        </p:nvSpPr>
        <p:spPr bwMode="auto">
          <a:xfrm>
            <a:off x="539750" y="549275"/>
            <a:ext cx="7194550" cy="5608638"/>
          </a:xfrm>
          <a:prstGeom prst="rect">
            <a:avLst/>
          </a:prstGeom>
          <a:noFill/>
          <a:ln w="1587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29     if((pid1 = fork()) == -1) </a:t>
            </a:r>
          </a:p>
          <a:p>
            <a:pPr>
              <a:lnSpc>
                <a:spcPct val="9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30         onerror("fail to call fork() #1\n"); </a:t>
            </a:r>
          </a:p>
          <a:p>
            <a:pPr>
              <a:lnSpc>
                <a:spcPct val="9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31     if(pid1 &gt; 0) </a:t>
            </a:r>
          </a:p>
          <a:p>
            <a:pPr>
              <a:lnSpc>
                <a:spcPct val="9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32     if((pid2 = fork()) == -1) </a:t>
            </a:r>
          </a:p>
          <a:p>
            <a:pPr>
              <a:lnSpc>
                <a:spcPct val="9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33         onerror("fail to call fork() #2\n"); </a:t>
            </a:r>
          </a:p>
          <a:p>
            <a:pPr>
              <a:lnSpc>
                <a:spcPct val="9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34</a:t>
            </a:r>
          </a:p>
          <a:p>
            <a:pPr>
              <a:lnSpc>
                <a:spcPct val="9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35     if(pid1 &gt; 0 &amp;&amp; pid2 &gt; 0) {  </a:t>
            </a:r>
            <a:r>
              <a:rPr lang="en-US" altLang="ko-KR" sz="1600" b="1">
                <a:latin typeface="굴림체" pitchFamily="49" charset="-127"/>
                <a:ea typeface="굴림체" pitchFamily="49" charset="-127"/>
              </a:rPr>
              <a:t>/* parent process */</a:t>
            </a:r>
          </a:p>
          <a:p>
            <a:pPr>
              <a:lnSpc>
                <a:spcPct val="9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36         printf("parent: %d\n", getpid()); </a:t>
            </a:r>
          </a:p>
          <a:p>
            <a:pPr>
              <a:lnSpc>
                <a:spcPct val="9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37         close(p1[1]); close(p1[1]); </a:t>
            </a:r>
          </a:p>
          <a:p>
            <a:pPr>
              <a:lnSpc>
                <a:spcPct val="9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38</a:t>
            </a:r>
          </a:p>
          <a:p>
            <a:pPr>
              <a:lnSpc>
                <a:spcPct val="9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39         FD_ZERO(&amp;initset); </a:t>
            </a:r>
          </a:p>
          <a:p>
            <a:pPr>
              <a:lnSpc>
                <a:spcPct val="9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40         FD_SET(p1[0], &amp;initset); </a:t>
            </a:r>
          </a:p>
          <a:p>
            <a:pPr>
              <a:lnSpc>
                <a:spcPct val="9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41         FD_SET(p2[0], &amp;initset); </a:t>
            </a:r>
          </a:p>
          <a:p>
            <a:pPr>
              <a:lnSpc>
                <a:spcPct val="9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42</a:t>
            </a:r>
          </a:p>
          <a:p>
            <a:pPr>
              <a:lnSpc>
                <a:spcPct val="9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43         newset = initset; </a:t>
            </a:r>
          </a:p>
          <a:p>
            <a:pPr>
              <a:lnSpc>
                <a:spcPct val="9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44         while(select(p2[0] + 1, &amp;newset, NULL, NULL, NULL) &gt; 0) { </a:t>
            </a:r>
          </a:p>
          <a:p>
            <a:pPr>
              <a:lnSpc>
                <a:spcPct val="9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45             if(FD_ISSET(p1[0], &amp;newset)) </a:t>
            </a:r>
          </a:p>
          <a:p>
            <a:pPr>
              <a:lnSpc>
                <a:spcPct val="9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46                 if(read(p1[0], msg, MSGSIZE) &gt; 0) </a:t>
            </a:r>
          </a:p>
          <a:p>
            <a:pPr>
              <a:lnSpc>
                <a:spcPct val="9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47                     printf("[parent] %s from child1\n", msg); </a:t>
            </a:r>
          </a:p>
          <a:p>
            <a:pPr>
              <a:lnSpc>
                <a:spcPct val="9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48             if(FD_ISSET(p2[0], &amp;newset)) </a:t>
            </a:r>
          </a:p>
          <a:p>
            <a:pPr>
              <a:lnSpc>
                <a:spcPct val="9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49                 if(read(p2[0], msg, MSGSIZE) &gt; 0) </a:t>
            </a:r>
          </a:p>
          <a:p>
            <a:pPr>
              <a:lnSpc>
                <a:spcPct val="9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50                     printf("[parent] %s from child2\n", msg); </a:t>
            </a:r>
          </a:p>
          <a:p>
            <a:pPr>
              <a:lnSpc>
                <a:spcPct val="9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51             newset = initset; </a:t>
            </a:r>
          </a:p>
          <a:p>
            <a:pPr>
              <a:lnSpc>
                <a:spcPct val="9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52         } </a:t>
            </a:r>
          </a:p>
          <a:p>
            <a:pPr>
              <a:lnSpc>
                <a:spcPct val="9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53     } </a:t>
            </a:r>
            <a:endParaRPr lang="en-US" altLang="ko-KR">
              <a:latin typeface="굴림체" pitchFamily="49" charset="-127"/>
              <a:ea typeface="굴림체" pitchFamily="49" charset="-127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3"/>
          <p:cNvSpPr>
            <a:spLocks noChangeArrowheads="1"/>
          </p:cNvSpPr>
          <p:nvPr/>
        </p:nvSpPr>
        <p:spPr bwMode="auto">
          <a:xfrm>
            <a:off x="363538" y="773113"/>
            <a:ext cx="6354762" cy="5608637"/>
          </a:xfrm>
          <a:prstGeom prst="rect">
            <a:avLst/>
          </a:prstGeom>
          <a:noFill/>
          <a:ln w="1587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54     else if(pid1 == 0 &amp;&amp; pid2 == 0) {    </a:t>
            </a:r>
            <a:r>
              <a:rPr lang="en-US" altLang="ko-KR" sz="1600" b="1">
                <a:latin typeface="굴림체" pitchFamily="49" charset="-127"/>
                <a:ea typeface="굴림체" pitchFamily="49" charset="-127"/>
              </a:rPr>
              <a:t>/* first child */</a:t>
            </a:r>
          </a:p>
          <a:p>
            <a:pPr>
              <a:lnSpc>
                <a:spcPct val="9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55         printf("child1: %d\n", getpid()); </a:t>
            </a:r>
          </a:p>
          <a:p>
            <a:pPr>
              <a:lnSpc>
                <a:spcPct val="9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56         close(p1[0]); close(p2[0]); close(p2[1]); </a:t>
            </a:r>
          </a:p>
          <a:p>
            <a:pPr>
              <a:lnSpc>
                <a:spcPct val="9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57</a:t>
            </a:r>
          </a:p>
          <a:p>
            <a:pPr>
              <a:lnSpc>
                <a:spcPct val="9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58         for(i = 0; i &lt; 3; i++) { </a:t>
            </a:r>
          </a:p>
          <a:p>
            <a:pPr>
              <a:lnSpc>
                <a:spcPct val="9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59             sleep((i + 1) % 4); </a:t>
            </a:r>
          </a:p>
          <a:p>
            <a:pPr>
              <a:lnSpc>
                <a:spcPct val="9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60             printf("child1: send message %d\n", i); </a:t>
            </a:r>
          </a:p>
          <a:p>
            <a:pPr>
              <a:lnSpc>
                <a:spcPct val="9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61             write(p1[1], "i'm child1", MSGSIZE); </a:t>
            </a:r>
          </a:p>
          <a:p>
            <a:pPr>
              <a:lnSpc>
                <a:spcPct val="9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62         } </a:t>
            </a:r>
          </a:p>
          <a:p>
            <a:pPr>
              <a:lnSpc>
                <a:spcPct val="9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63         printf("child1: bye!\n"); </a:t>
            </a:r>
          </a:p>
          <a:p>
            <a:pPr>
              <a:lnSpc>
                <a:spcPct val="9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64         exit(0); </a:t>
            </a:r>
          </a:p>
          <a:p>
            <a:pPr>
              <a:lnSpc>
                <a:spcPct val="9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65     } </a:t>
            </a:r>
          </a:p>
          <a:p>
            <a:pPr>
              <a:lnSpc>
                <a:spcPct val="9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66     else if(pid1 &gt; 0 &amp;&amp; pid2 == 0) {    </a:t>
            </a:r>
            <a:r>
              <a:rPr lang="en-US" altLang="ko-KR" sz="1600" b="1">
                <a:latin typeface="굴림체" pitchFamily="49" charset="-127"/>
                <a:ea typeface="굴림체" pitchFamily="49" charset="-127"/>
              </a:rPr>
              <a:t>/* second child */</a:t>
            </a:r>
          </a:p>
          <a:p>
            <a:pPr>
              <a:lnSpc>
                <a:spcPct val="9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67         printf("child2: %d\n", getpid()); </a:t>
            </a:r>
          </a:p>
          <a:p>
            <a:pPr>
              <a:lnSpc>
                <a:spcPct val="9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68         close(p1[0]); close(p1[1]); close(p2[0]); </a:t>
            </a:r>
          </a:p>
          <a:p>
            <a:pPr>
              <a:lnSpc>
                <a:spcPct val="9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69</a:t>
            </a:r>
          </a:p>
          <a:p>
            <a:pPr>
              <a:lnSpc>
                <a:spcPct val="9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70         for(i = 0; i &lt; 3; i++) { </a:t>
            </a:r>
          </a:p>
          <a:p>
            <a:pPr>
              <a:lnSpc>
                <a:spcPct val="9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71             sleep((i + 3) % 4); </a:t>
            </a:r>
          </a:p>
          <a:p>
            <a:pPr>
              <a:lnSpc>
                <a:spcPct val="9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72             printf("child2: send message %d\n", i); </a:t>
            </a:r>
          </a:p>
          <a:p>
            <a:pPr>
              <a:lnSpc>
                <a:spcPct val="9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73             write(p2[1], "i'm child2", MSGSIZE); </a:t>
            </a:r>
          </a:p>
          <a:p>
            <a:pPr>
              <a:lnSpc>
                <a:spcPct val="9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74         } </a:t>
            </a:r>
          </a:p>
          <a:p>
            <a:pPr>
              <a:lnSpc>
                <a:spcPct val="9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75         printf("child2: bye!\n"); </a:t>
            </a:r>
          </a:p>
          <a:p>
            <a:pPr>
              <a:lnSpc>
                <a:spcPct val="9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76         exit(0); </a:t>
            </a:r>
          </a:p>
          <a:p>
            <a:pPr>
              <a:lnSpc>
                <a:spcPct val="9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77     } </a:t>
            </a:r>
          </a:p>
          <a:p>
            <a:pPr>
              <a:lnSpc>
                <a:spcPct val="9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78 } </a:t>
            </a:r>
            <a:endParaRPr lang="en-US" altLang="ko-KR">
              <a:latin typeface="굴림체" pitchFamily="49" charset="-127"/>
              <a:ea typeface="굴림체" pitchFamily="49" charset="-127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4"/>
          <p:cNvSpPr>
            <a:spLocks noChangeArrowheads="1"/>
          </p:cNvSpPr>
          <p:nvPr/>
        </p:nvSpPr>
        <p:spPr bwMode="auto">
          <a:xfrm>
            <a:off x="468313" y="1168400"/>
            <a:ext cx="4895850" cy="4997450"/>
          </a:xfrm>
          <a:prstGeom prst="rect">
            <a:avLst/>
          </a:prstGeom>
          <a:noFill/>
          <a:ln w="158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$ ex11-10 </a:t>
            </a:r>
          </a:p>
          <a:p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parent: 5347 </a:t>
            </a:r>
          </a:p>
          <a:p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child1: 5348 </a:t>
            </a:r>
          </a:p>
          <a:p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child2: 5349 </a:t>
            </a:r>
          </a:p>
          <a:p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child1: send message 0 </a:t>
            </a:r>
          </a:p>
          <a:p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[parent] i'm child1 from child1 </a:t>
            </a:r>
          </a:p>
          <a:p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child2: send message 0 </a:t>
            </a:r>
          </a:p>
          <a:p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child2: send message 1 </a:t>
            </a:r>
          </a:p>
          <a:p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[parent] i'm child2 from child2 </a:t>
            </a:r>
          </a:p>
          <a:p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[parent] i'm child2 from child2 </a:t>
            </a:r>
          </a:p>
          <a:p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child1: send message 1 </a:t>
            </a:r>
          </a:p>
          <a:p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[parent] i'm child1 from child1 </a:t>
            </a:r>
          </a:p>
          <a:p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child2: send message 2 </a:t>
            </a:r>
          </a:p>
          <a:p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child2: bye! </a:t>
            </a:r>
          </a:p>
          <a:p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[parent] i'm child2 from child2 </a:t>
            </a:r>
          </a:p>
          <a:p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child1: send message 2 </a:t>
            </a:r>
          </a:p>
          <a:p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child1: bye! </a:t>
            </a:r>
          </a:p>
          <a:p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[parent] i'm child1 from child1 </a:t>
            </a:r>
          </a:p>
          <a:p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^C </a:t>
            </a:r>
          </a:p>
          <a:p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$ </a:t>
            </a:r>
            <a:endParaRPr lang="en-US" altLang="ko-KR"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31747" name="Text Box 5"/>
          <p:cNvSpPr txBox="1">
            <a:spLocks noChangeArrowheads="1"/>
          </p:cNvSpPr>
          <p:nvPr/>
        </p:nvSpPr>
        <p:spPr bwMode="auto">
          <a:xfrm>
            <a:off x="5416550" y="1733550"/>
            <a:ext cx="3106738" cy="3025775"/>
          </a:xfrm>
          <a:prstGeom prst="rect">
            <a:avLst/>
          </a:prstGeom>
          <a:noFill/>
          <a:ln w="158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ko-KR" altLang="en-US" sz="1600">
                <a:latin typeface="HY견고딕" pitchFamily="18" charset="-127"/>
                <a:ea typeface="HY견고딕" pitchFamily="18" charset="-127"/>
              </a:rPr>
              <a:t>두 개의 자식 프로세스가 무작위</a:t>
            </a:r>
          </a:p>
          <a:p>
            <a:r>
              <a:rPr lang="ko-KR" altLang="en-US" sz="1600">
                <a:latin typeface="HY견고딕" pitchFamily="18" charset="-127"/>
                <a:ea typeface="HY견고딕" pitchFamily="18" charset="-127"/>
              </a:rPr>
              <a:t>순서로 보내는 메시지를 부모</a:t>
            </a:r>
          </a:p>
          <a:p>
            <a:r>
              <a:rPr lang="ko-KR" altLang="en-US" sz="1600">
                <a:latin typeface="HY견고딕" pitchFamily="18" charset="-127"/>
                <a:ea typeface="HY견고딕" pitchFamily="18" charset="-127"/>
              </a:rPr>
              <a:t>프로세스가 </a:t>
            </a:r>
            <a:r>
              <a:rPr lang="en-US" altLang="ko-KR" sz="1600">
                <a:latin typeface="HY견고딕" pitchFamily="18" charset="-127"/>
                <a:ea typeface="HY견고딕" pitchFamily="18" charset="-127"/>
              </a:rPr>
              <a:t>select</a:t>
            </a:r>
            <a:r>
              <a:rPr lang="ko-KR" altLang="en-US" sz="1600">
                <a:latin typeface="HY견고딕" pitchFamily="18" charset="-127"/>
                <a:ea typeface="HY견고딕" pitchFamily="18" charset="-127"/>
              </a:rPr>
              <a:t>를 사용하여</a:t>
            </a:r>
          </a:p>
          <a:p>
            <a:r>
              <a:rPr lang="ko-KR" altLang="en-US" sz="1600">
                <a:latin typeface="HY견고딕" pitchFamily="18" charset="-127"/>
                <a:ea typeface="HY견고딕" pitchFamily="18" charset="-127"/>
              </a:rPr>
              <a:t>도착하자 마자 처리해주고 있다</a:t>
            </a:r>
            <a:r>
              <a:rPr lang="en-US" altLang="ko-KR" sz="1600">
                <a:latin typeface="HY견고딕" pitchFamily="18" charset="-127"/>
                <a:ea typeface="HY견고딕" pitchFamily="18" charset="-127"/>
              </a:rPr>
              <a:t>.</a:t>
            </a:r>
          </a:p>
          <a:p>
            <a:endParaRPr lang="en-US" altLang="ko-KR" sz="1600">
              <a:latin typeface="HY견고딕" pitchFamily="18" charset="-127"/>
              <a:ea typeface="HY견고딕" pitchFamily="18" charset="-127"/>
            </a:endParaRPr>
          </a:p>
          <a:p>
            <a:r>
              <a:rPr lang="ko-KR" altLang="en-US" sz="1600">
                <a:latin typeface="HY견고딕" pitchFamily="18" charset="-127"/>
                <a:ea typeface="HY견고딕" pitchFamily="18" charset="-127"/>
              </a:rPr>
              <a:t>첫 번째 자식 프로세스</a:t>
            </a:r>
          </a:p>
          <a:p>
            <a:r>
              <a:rPr lang="en-US" altLang="ko-KR" sz="1600">
                <a:latin typeface="HY견고딕" pitchFamily="18" charset="-127"/>
                <a:ea typeface="HY견고딕" pitchFamily="18" charset="-127"/>
              </a:rPr>
              <a:t>1</a:t>
            </a:r>
            <a:r>
              <a:rPr lang="ko-KR" altLang="en-US" sz="1600">
                <a:latin typeface="HY견고딕" pitchFamily="18" charset="-127"/>
                <a:ea typeface="HY견고딕" pitchFamily="18" charset="-127"/>
              </a:rPr>
              <a:t>초</a:t>
            </a:r>
            <a:r>
              <a:rPr lang="en-US" altLang="ko-KR" sz="1600">
                <a:latin typeface="HY견고딕" pitchFamily="18" charset="-127"/>
                <a:ea typeface="HY견고딕" pitchFamily="18" charset="-127"/>
              </a:rPr>
              <a:t>, 2</a:t>
            </a:r>
            <a:r>
              <a:rPr lang="ko-KR" altLang="en-US" sz="1600">
                <a:latin typeface="HY견고딕" pitchFamily="18" charset="-127"/>
                <a:ea typeface="HY견고딕" pitchFamily="18" charset="-127"/>
              </a:rPr>
              <a:t>초</a:t>
            </a:r>
            <a:r>
              <a:rPr lang="en-US" altLang="ko-KR" sz="1600">
                <a:latin typeface="HY견고딕" pitchFamily="18" charset="-127"/>
                <a:ea typeface="HY견고딕" pitchFamily="18" charset="-127"/>
              </a:rPr>
              <a:t>, 3</a:t>
            </a:r>
            <a:r>
              <a:rPr lang="ko-KR" altLang="en-US" sz="1600">
                <a:latin typeface="HY견고딕" pitchFamily="18" charset="-127"/>
                <a:ea typeface="HY견고딕" pitchFamily="18" charset="-127"/>
              </a:rPr>
              <a:t>초 간격</a:t>
            </a:r>
          </a:p>
          <a:p>
            <a:endParaRPr lang="ko-KR" altLang="en-US" sz="1600">
              <a:latin typeface="HY견고딕" pitchFamily="18" charset="-127"/>
              <a:ea typeface="HY견고딕" pitchFamily="18" charset="-127"/>
            </a:endParaRPr>
          </a:p>
          <a:p>
            <a:r>
              <a:rPr lang="ko-KR" altLang="en-US" sz="1600">
                <a:latin typeface="HY견고딕" pitchFamily="18" charset="-127"/>
                <a:ea typeface="HY견고딕" pitchFamily="18" charset="-127"/>
              </a:rPr>
              <a:t>두 번째 자식 프로세스</a:t>
            </a:r>
          </a:p>
          <a:p>
            <a:r>
              <a:rPr lang="en-US" altLang="ko-KR" sz="1600">
                <a:latin typeface="HY견고딕" pitchFamily="18" charset="-127"/>
                <a:ea typeface="HY견고딕" pitchFamily="18" charset="-127"/>
              </a:rPr>
              <a:t>3</a:t>
            </a:r>
            <a:r>
              <a:rPr lang="ko-KR" altLang="en-US" sz="1600">
                <a:latin typeface="HY견고딕" pitchFamily="18" charset="-127"/>
                <a:ea typeface="HY견고딕" pitchFamily="18" charset="-127"/>
              </a:rPr>
              <a:t>초</a:t>
            </a:r>
            <a:r>
              <a:rPr lang="en-US" altLang="ko-KR" sz="1600">
                <a:latin typeface="HY견고딕" pitchFamily="18" charset="-127"/>
                <a:ea typeface="HY견고딕" pitchFamily="18" charset="-127"/>
              </a:rPr>
              <a:t>, 0</a:t>
            </a:r>
            <a:r>
              <a:rPr lang="ko-KR" altLang="en-US" sz="1600">
                <a:latin typeface="HY견고딕" pitchFamily="18" charset="-127"/>
                <a:ea typeface="HY견고딕" pitchFamily="18" charset="-127"/>
              </a:rPr>
              <a:t>초</a:t>
            </a:r>
            <a:r>
              <a:rPr lang="en-US" altLang="ko-KR" sz="1600">
                <a:latin typeface="HY견고딕" pitchFamily="18" charset="-127"/>
                <a:ea typeface="HY견고딕" pitchFamily="18" charset="-127"/>
              </a:rPr>
              <a:t>, 1</a:t>
            </a:r>
            <a:r>
              <a:rPr lang="ko-KR" altLang="en-US" sz="1600">
                <a:latin typeface="HY견고딕" pitchFamily="18" charset="-127"/>
                <a:ea typeface="HY견고딕" pitchFamily="18" charset="-127"/>
              </a:rPr>
              <a:t>초 간격</a:t>
            </a:r>
          </a:p>
          <a:p>
            <a:endParaRPr lang="ko-KR" altLang="en-US" sz="1600">
              <a:latin typeface="HY견고딕" pitchFamily="18" charset="-127"/>
              <a:ea typeface="HY견고딕" pitchFamily="18" charset="-127"/>
            </a:endParaRPr>
          </a:p>
          <a:p>
            <a:endParaRPr lang="en-US" altLang="ko-KR" sz="1600">
              <a:latin typeface="HY견고딕" pitchFamily="18" charset="-127"/>
              <a:ea typeface="HY견고딕" pitchFamily="18" charset="-127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날짜 개체 틀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7FE721A0-CDE3-4590-865A-8393E910E315}" type="datetime1">
              <a:rPr lang="ko-KR" altLang="en-US" smtClean="0"/>
              <a:pPr/>
              <a:t>2022-05-30</a:t>
            </a:fld>
            <a:endParaRPr lang="en-US" altLang="ko-KR"/>
          </a:p>
        </p:txBody>
      </p:sp>
      <p:sp>
        <p:nvSpPr>
          <p:cNvPr id="5123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프로그래밍</a:t>
            </a:r>
            <a:endParaRPr lang="en-US" altLang="ko-KR"/>
          </a:p>
        </p:txBody>
      </p:sp>
      <p:sp>
        <p:nvSpPr>
          <p:cNvPr id="512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73CB8-A460-4C92-B398-E435FE7CD205}" type="slidenum">
              <a:rPr lang="ko-KR" altLang="en-US" smtClean="0"/>
              <a:pPr/>
              <a:t>3</a:t>
            </a:fld>
            <a:endParaRPr lang="en-US" altLang="ko-KR"/>
          </a:p>
        </p:txBody>
      </p:sp>
      <p:sp>
        <p:nvSpPr>
          <p:cNvPr id="5125" name="Rectangle 3"/>
          <p:cNvSpPr txBox="1">
            <a:spLocks noChangeArrowheads="1"/>
          </p:cNvSpPr>
          <p:nvPr/>
        </p:nvSpPr>
        <p:spPr bwMode="auto">
          <a:xfrm>
            <a:off x="107950" y="476250"/>
            <a:ext cx="3671888" cy="5689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marL="342900" indent="-342900" eaLnBrk="0" hangingPunct="0">
              <a:lnSpc>
                <a:spcPct val="90000"/>
              </a:lnSpc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1600">
                <a:latin typeface="맑은 고딕" pitchFamily="50" charset="-127"/>
                <a:ea typeface="맑은 고딕" pitchFamily="50" charset="-127"/>
              </a:rPr>
              <a:t>01 #include &lt;unistd.h&gt; </a:t>
            </a:r>
          </a:p>
          <a:p>
            <a:pPr marL="342900" indent="-342900" eaLnBrk="0" hangingPunct="0">
              <a:lnSpc>
                <a:spcPct val="90000"/>
              </a:lnSpc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1600">
                <a:latin typeface="맑은 고딕" pitchFamily="50" charset="-127"/>
                <a:ea typeface="맑은 고딕" pitchFamily="50" charset="-127"/>
              </a:rPr>
              <a:t>02 #include &lt;sys/types.h&gt; </a:t>
            </a:r>
          </a:p>
          <a:p>
            <a:pPr marL="342900" indent="-342900" eaLnBrk="0" hangingPunct="0">
              <a:lnSpc>
                <a:spcPct val="90000"/>
              </a:lnSpc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1600">
                <a:latin typeface="맑은 고딕" pitchFamily="50" charset="-127"/>
                <a:ea typeface="맑은 고딕" pitchFamily="50" charset="-127"/>
              </a:rPr>
              <a:t>03 #include &lt;fcntl.h&gt; </a:t>
            </a:r>
          </a:p>
          <a:p>
            <a:pPr marL="342900" indent="-342900" eaLnBrk="0" hangingPunct="0">
              <a:lnSpc>
                <a:spcPct val="90000"/>
              </a:lnSpc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1600">
                <a:latin typeface="맑은 고딕" pitchFamily="50" charset="-127"/>
                <a:ea typeface="맑은 고딕" pitchFamily="50" charset="-127"/>
              </a:rPr>
              <a:t>04</a:t>
            </a:r>
          </a:p>
          <a:p>
            <a:pPr marL="342900" indent="-342900" eaLnBrk="0" hangingPunct="0">
              <a:lnSpc>
                <a:spcPct val="90000"/>
              </a:lnSpc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1600">
                <a:latin typeface="맑은 고딕" pitchFamily="50" charset="-127"/>
                <a:ea typeface="맑은 고딕" pitchFamily="50" charset="-127"/>
              </a:rPr>
              <a:t>05 #define MSGSIZE 100 </a:t>
            </a:r>
          </a:p>
          <a:p>
            <a:pPr marL="342900" indent="-342900" eaLnBrk="0" hangingPunct="0">
              <a:lnSpc>
                <a:spcPct val="90000"/>
              </a:lnSpc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1600">
                <a:latin typeface="맑은 고딕" pitchFamily="50" charset="-127"/>
                <a:ea typeface="맑은 고딕" pitchFamily="50" charset="-127"/>
              </a:rPr>
              <a:t>06</a:t>
            </a:r>
          </a:p>
          <a:p>
            <a:pPr marL="342900" indent="-342900" eaLnBrk="0" hangingPunct="0">
              <a:lnSpc>
                <a:spcPct val="90000"/>
              </a:lnSpc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1600">
                <a:latin typeface="맑은 고딕" pitchFamily="50" charset="-127"/>
                <a:ea typeface="맑은 고딕" pitchFamily="50" charset="-127"/>
              </a:rPr>
              <a:t>07 main() </a:t>
            </a:r>
          </a:p>
          <a:p>
            <a:pPr marL="342900" indent="-342900" eaLnBrk="0" hangingPunct="0">
              <a:lnSpc>
                <a:spcPct val="90000"/>
              </a:lnSpc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1600">
                <a:latin typeface="맑은 고딕" pitchFamily="50" charset="-127"/>
                <a:ea typeface="맑은 고딕" pitchFamily="50" charset="-127"/>
              </a:rPr>
              <a:t>08 { </a:t>
            </a:r>
          </a:p>
          <a:p>
            <a:pPr marL="342900" indent="-342900" eaLnBrk="0" hangingPunct="0">
              <a:lnSpc>
                <a:spcPct val="90000"/>
              </a:lnSpc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1600">
                <a:latin typeface="맑은 고딕" pitchFamily="50" charset="-127"/>
                <a:ea typeface="맑은 고딕" pitchFamily="50" charset="-127"/>
              </a:rPr>
              <a:t>09 </a:t>
            </a:r>
            <a:r>
              <a:rPr lang="en-US" altLang="ko-KR" sz="1600">
                <a:latin typeface="Arial" charset="0"/>
                <a:ea typeface="맑은 고딕" pitchFamily="50" charset="-127"/>
              </a:rPr>
              <a:t>   </a:t>
            </a:r>
            <a:r>
              <a:rPr lang="en-US" altLang="ko-KR" sz="1600">
                <a:latin typeface="맑은 고딕" pitchFamily="50" charset="-127"/>
                <a:ea typeface="맑은 고딕" pitchFamily="50" charset="-127"/>
              </a:rPr>
              <a:t> pid_t</a:t>
            </a:r>
            <a:r>
              <a:rPr lang="en-US" altLang="ko-KR" sz="1600">
                <a:latin typeface="Arial" charset="0"/>
                <a:ea typeface="맑은 고딕" pitchFamily="50" charset="-127"/>
              </a:rPr>
              <a:t>  </a:t>
            </a:r>
            <a:r>
              <a:rPr lang="en-US" altLang="ko-KR" sz="1600">
                <a:latin typeface="맑은 고딕" pitchFamily="50" charset="-127"/>
                <a:ea typeface="맑은 고딕" pitchFamily="50" charset="-127"/>
              </a:rPr>
              <a:t> pid1, pid2; </a:t>
            </a:r>
          </a:p>
          <a:p>
            <a:pPr marL="342900" indent="-342900" eaLnBrk="0" hangingPunct="0">
              <a:lnSpc>
                <a:spcPct val="90000"/>
              </a:lnSpc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1600">
                <a:latin typeface="맑은 고딕" pitchFamily="50" charset="-127"/>
                <a:ea typeface="맑은 고딕" pitchFamily="50" charset="-127"/>
              </a:rPr>
              <a:t>10 </a:t>
            </a:r>
            <a:r>
              <a:rPr lang="en-US" altLang="ko-KR" sz="1600">
                <a:latin typeface="Arial" charset="0"/>
                <a:ea typeface="맑은 고딕" pitchFamily="50" charset="-127"/>
              </a:rPr>
              <a:t>  </a:t>
            </a:r>
            <a:r>
              <a:rPr lang="en-US" altLang="ko-KR" sz="1600">
                <a:latin typeface="맑은 고딕" pitchFamily="50" charset="-127"/>
                <a:ea typeface="맑은 고딕" pitchFamily="50" charset="-127"/>
              </a:rPr>
              <a:t>  Int</a:t>
            </a:r>
            <a:r>
              <a:rPr lang="en-US" altLang="ko-KR" sz="1600">
                <a:latin typeface="Arial" charset="0"/>
                <a:ea typeface="맑은 고딕" pitchFamily="50" charset="-127"/>
              </a:rPr>
              <a:t>    </a:t>
            </a:r>
            <a:r>
              <a:rPr lang="en-US" altLang="ko-KR" sz="1600">
                <a:latin typeface="맑은 고딕" pitchFamily="50" charset="-127"/>
                <a:ea typeface="맑은 고딕" pitchFamily="50" charset="-127"/>
              </a:rPr>
              <a:t> filedes, p1[2], p2[2]; </a:t>
            </a:r>
          </a:p>
          <a:p>
            <a:pPr marL="342900" indent="-342900" eaLnBrk="0" hangingPunct="0">
              <a:lnSpc>
                <a:spcPct val="90000"/>
              </a:lnSpc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1600">
                <a:latin typeface="맑은 고딕" pitchFamily="50" charset="-127"/>
                <a:ea typeface="맑은 고딕" pitchFamily="50" charset="-127"/>
              </a:rPr>
              <a:t>11</a:t>
            </a:r>
            <a:r>
              <a:rPr lang="en-US" altLang="ko-KR" sz="1600">
                <a:latin typeface="Arial" charset="0"/>
                <a:ea typeface="맑은 고딕" pitchFamily="50" charset="-127"/>
              </a:rPr>
              <a:t>   </a:t>
            </a:r>
            <a:r>
              <a:rPr lang="en-US" altLang="ko-KR" sz="1600">
                <a:latin typeface="맑은 고딕" pitchFamily="50" charset="-127"/>
                <a:ea typeface="맑은 고딕" pitchFamily="50" charset="-127"/>
              </a:rPr>
              <a:t>  fd_set</a:t>
            </a:r>
            <a:r>
              <a:rPr lang="en-US" altLang="ko-KR" sz="1600">
                <a:latin typeface="Arial" charset="0"/>
                <a:ea typeface="맑은 고딕" pitchFamily="50" charset="-127"/>
              </a:rPr>
              <a:t> </a:t>
            </a:r>
            <a:r>
              <a:rPr lang="en-US" altLang="ko-KR" sz="1600">
                <a:latin typeface="맑은 고딕" pitchFamily="50" charset="-127"/>
                <a:ea typeface="맑은 고딕" pitchFamily="50" charset="-127"/>
              </a:rPr>
              <a:t> initset, newset; </a:t>
            </a:r>
          </a:p>
          <a:p>
            <a:pPr marL="342900" indent="-342900" eaLnBrk="0" hangingPunct="0">
              <a:lnSpc>
                <a:spcPct val="90000"/>
              </a:lnSpc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1600">
                <a:latin typeface="맑은 고딕" pitchFamily="50" charset="-127"/>
                <a:ea typeface="맑은 고딕" pitchFamily="50" charset="-127"/>
              </a:rPr>
              <a:t>12</a:t>
            </a:r>
            <a:r>
              <a:rPr lang="en-US" altLang="ko-KR" sz="1600">
                <a:latin typeface="Arial" charset="0"/>
                <a:ea typeface="맑은 고딕" pitchFamily="50" charset="-127"/>
              </a:rPr>
              <a:t>   </a:t>
            </a:r>
            <a:r>
              <a:rPr lang="en-US" altLang="ko-KR" sz="1600">
                <a:latin typeface="맑은 고딕" pitchFamily="50" charset="-127"/>
                <a:ea typeface="맑은 고딕" pitchFamily="50" charset="-127"/>
              </a:rPr>
              <a:t>  int</a:t>
            </a:r>
            <a:r>
              <a:rPr lang="en-US" altLang="ko-KR" sz="1600">
                <a:latin typeface="Arial" charset="0"/>
                <a:ea typeface="맑은 고딕" pitchFamily="50" charset="-127"/>
              </a:rPr>
              <a:t>    </a:t>
            </a:r>
            <a:r>
              <a:rPr lang="en-US" altLang="ko-KR" sz="1600">
                <a:latin typeface="맑은 고딕" pitchFamily="50" charset="-127"/>
                <a:ea typeface="맑은 고딕" pitchFamily="50" charset="-127"/>
              </a:rPr>
              <a:t> nread; </a:t>
            </a:r>
          </a:p>
          <a:p>
            <a:pPr marL="342900" indent="-342900" eaLnBrk="0" hangingPunct="0">
              <a:lnSpc>
                <a:spcPct val="90000"/>
              </a:lnSpc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1600">
                <a:latin typeface="맑은 고딕" pitchFamily="50" charset="-127"/>
                <a:ea typeface="맑은 고딕" pitchFamily="50" charset="-127"/>
              </a:rPr>
              <a:t>13</a:t>
            </a:r>
            <a:r>
              <a:rPr lang="en-US" altLang="ko-KR" sz="1600">
                <a:latin typeface="Arial" charset="0"/>
                <a:ea typeface="맑은 고딕" pitchFamily="50" charset="-127"/>
              </a:rPr>
              <a:t>  </a:t>
            </a:r>
            <a:r>
              <a:rPr lang="en-US" altLang="ko-KR" sz="160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600">
                <a:latin typeface="Arial" charset="0"/>
                <a:ea typeface="맑은 고딕" pitchFamily="50" charset="-127"/>
              </a:rPr>
              <a:t> </a:t>
            </a:r>
            <a:r>
              <a:rPr lang="en-US" altLang="ko-KR" sz="1600">
                <a:latin typeface="맑은 고딕" pitchFamily="50" charset="-127"/>
                <a:ea typeface="맑은 고딕" pitchFamily="50" charset="-127"/>
              </a:rPr>
              <a:t> char</a:t>
            </a:r>
            <a:r>
              <a:rPr lang="en-US" altLang="ko-KR" sz="1600">
                <a:latin typeface="Arial" charset="0"/>
                <a:ea typeface="맑은 고딕" pitchFamily="50" charset="-127"/>
              </a:rPr>
              <a:t>   </a:t>
            </a:r>
            <a:r>
              <a:rPr lang="en-US" altLang="ko-KR" sz="1600">
                <a:latin typeface="맑은 고딕" pitchFamily="50" charset="-127"/>
                <a:ea typeface="맑은 고딕" pitchFamily="50" charset="-127"/>
              </a:rPr>
              <a:t> msg[MSGSIZE]; </a:t>
            </a:r>
          </a:p>
          <a:p>
            <a:pPr marL="342900" indent="-342900" eaLnBrk="0" hangingPunct="0">
              <a:lnSpc>
                <a:spcPct val="90000"/>
              </a:lnSpc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1600">
                <a:latin typeface="맑은 고딕" pitchFamily="50" charset="-127"/>
                <a:ea typeface="맑은 고딕" pitchFamily="50" charset="-127"/>
              </a:rPr>
              <a:t>14</a:t>
            </a:r>
          </a:p>
          <a:p>
            <a:pPr marL="342900" indent="-342900" eaLnBrk="0" hangingPunct="0">
              <a:lnSpc>
                <a:spcPct val="90000"/>
              </a:lnSpc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1600">
                <a:latin typeface="맑은 고딕" pitchFamily="50" charset="-127"/>
                <a:ea typeface="맑은 고딕" pitchFamily="50" charset="-127"/>
              </a:rPr>
              <a:t>15</a:t>
            </a:r>
            <a:r>
              <a:rPr lang="en-US" altLang="ko-KR" sz="1600">
                <a:latin typeface="Arial" charset="0"/>
                <a:ea typeface="맑은 고딕" pitchFamily="50" charset="-127"/>
              </a:rPr>
              <a:t>   </a:t>
            </a:r>
            <a:r>
              <a:rPr lang="en-US" altLang="ko-KR" sz="1600">
                <a:latin typeface="맑은 고딕" pitchFamily="50" charset="-127"/>
                <a:ea typeface="맑은 고딕" pitchFamily="50" charset="-127"/>
              </a:rPr>
              <a:t>  pipe(p1); </a:t>
            </a:r>
          </a:p>
          <a:p>
            <a:pPr marL="342900" indent="-342900" eaLnBrk="0" hangingPunct="0">
              <a:lnSpc>
                <a:spcPct val="90000"/>
              </a:lnSpc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1600">
                <a:latin typeface="맑은 고딕" pitchFamily="50" charset="-127"/>
                <a:ea typeface="맑은 고딕" pitchFamily="50" charset="-127"/>
              </a:rPr>
              <a:t>16</a:t>
            </a:r>
            <a:r>
              <a:rPr lang="en-US" altLang="ko-KR" sz="1600">
                <a:latin typeface="Arial" charset="0"/>
                <a:ea typeface="맑은 고딕" pitchFamily="50" charset="-127"/>
              </a:rPr>
              <a:t>   </a:t>
            </a:r>
            <a:r>
              <a:rPr lang="en-US" altLang="ko-KR" sz="1600">
                <a:latin typeface="맑은 고딕" pitchFamily="50" charset="-127"/>
                <a:ea typeface="맑은 고딕" pitchFamily="50" charset="-127"/>
              </a:rPr>
              <a:t>  pipe(p2); </a:t>
            </a:r>
          </a:p>
          <a:p>
            <a:pPr marL="342900" indent="-342900" eaLnBrk="0" hangingPunct="0">
              <a:lnSpc>
                <a:spcPct val="90000"/>
              </a:lnSpc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1600">
                <a:latin typeface="맑은 고딕" pitchFamily="50" charset="-127"/>
                <a:ea typeface="맑은 고딕" pitchFamily="50" charset="-127"/>
              </a:rPr>
              <a:t>17</a:t>
            </a:r>
          </a:p>
          <a:p>
            <a:pPr marL="342900" indent="-342900" eaLnBrk="0" hangingPunct="0">
              <a:lnSpc>
                <a:spcPct val="90000"/>
              </a:lnSpc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1600">
                <a:latin typeface="맑은 고딕" pitchFamily="50" charset="-127"/>
                <a:ea typeface="맑은 고딕" pitchFamily="50" charset="-127"/>
              </a:rPr>
              <a:t>18</a:t>
            </a:r>
            <a:r>
              <a:rPr lang="en-US" altLang="ko-KR" sz="1600">
                <a:latin typeface="Arial" charset="0"/>
                <a:ea typeface="맑은 고딕" pitchFamily="50" charset="-127"/>
              </a:rPr>
              <a:t>   </a:t>
            </a:r>
            <a:r>
              <a:rPr lang="en-US" altLang="ko-KR" sz="1600">
                <a:latin typeface="맑은 고딕" pitchFamily="50" charset="-127"/>
                <a:ea typeface="맑은 고딕" pitchFamily="50" charset="-127"/>
              </a:rPr>
              <a:t>  pid1 = pid2 = 0; </a:t>
            </a:r>
          </a:p>
          <a:p>
            <a:pPr marL="342900" indent="-342900" eaLnBrk="0" hangingPunct="0">
              <a:lnSpc>
                <a:spcPct val="90000"/>
              </a:lnSpc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1600">
                <a:latin typeface="맑은 고딕" pitchFamily="50" charset="-127"/>
                <a:ea typeface="맑은 고딕" pitchFamily="50" charset="-127"/>
              </a:rPr>
              <a:t>19</a:t>
            </a:r>
            <a:r>
              <a:rPr lang="en-US" altLang="ko-KR" sz="1600">
                <a:latin typeface="Arial" charset="0"/>
                <a:ea typeface="맑은 고딕" pitchFamily="50" charset="-127"/>
              </a:rPr>
              <a:t>   </a:t>
            </a:r>
            <a:r>
              <a:rPr lang="en-US" altLang="ko-KR" sz="1600">
                <a:latin typeface="맑은 고딕" pitchFamily="50" charset="-127"/>
                <a:ea typeface="맑은 고딕" pitchFamily="50" charset="-127"/>
              </a:rPr>
              <a:t>  pid1 = fork(); </a:t>
            </a:r>
          </a:p>
          <a:p>
            <a:pPr marL="342900" indent="-342900" eaLnBrk="0" hangingPunct="0">
              <a:lnSpc>
                <a:spcPct val="90000"/>
              </a:lnSpc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1600">
                <a:latin typeface="맑은 고딕" pitchFamily="50" charset="-127"/>
                <a:ea typeface="맑은 고딕" pitchFamily="50" charset="-127"/>
              </a:rPr>
              <a:t>20</a:t>
            </a:r>
            <a:r>
              <a:rPr lang="en-US" altLang="ko-KR" sz="1600">
                <a:latin typeface="Arial" charset="0"/>
                <a:ea typeface="맑은 고딕" pitchFamily="50" charset="-127"/>
              </a:rPr>
              <a:t>  </a:t>
            </a:r>
            <a:r>
              <a:rPr lang="en-US" altLang="ko-KR" sz="160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600">
                <a:latin typeface="Arial" charset="0"/>
                <a:ea typeface="맑은 고딕" pitchFamily="50" charset="-127"/>
              </a:rPr>
              <a:t> </a:t>
            </a:r>
            <a:r>
              <a:rPr lang="en-US" altLang="ko-KR" sz="1600">
                <a:latin typeface="맑은 고딕" pitchFamily="50" charset="-127"/>
                <a:ea typeface="맑은 고딕" pitchFamily="50" charset="-127"/>
              </a:rPr>
              <a:t> if(pid1 &gt; 0) </a:t>
            </a:r>
          </a:p>
          <a:p>
            <a:pPr marL="342900" indent="-342900" eaLnBrk="0" hangingPunct="0">
              <a:lnSpc>
                <a:spcPct val="90000"/>
              </a:lnSpc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1600">
                <a:latin typeface="맑은 고딕" pitchFamily="50" charset="-127"/>
                <a:ea typeface="맑은 고딕" pitchFamily="50" charset="-127"/>
              </a:rPr>
              <a:t>21</a:t>
            </a:r>
            <a:r>
              <a:rPr lang="en-US" altLang="ko-KR" sz="1600">
                <a:latin typeface="Arial" charset="0"/>
                <a:ea typeface="맑은 고딕" pitchFamily="50" charset="-127"/>
              </a:rPr>
              <a:t> </a:t>
            </a:r>
            <a:r>
              <a:rPr lang="en-US" altLang="ko-KR" sz="160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600">
                <a:latin typeface="Arial" charset="0"/>
                <a:ea typeface="맑은 고딕" pitchFamily="50" charset="-127"/>
              </a:rPr>
              <a:t>      </a:t>
            </a:r>
            <a:r>
              <a:rPr lang="en-US" altLang="ko-KR" sz="1600">
                <a:latin typeface="맑은 고딕" pitchFamily="50" charset="-127"/>
                <a:ea typeface="맑은 고딕" pitchFamily="50" charset="-127"/>
              </a:rPr>
              <a:t> pid2 = fork(); </a:t>
            </a:r>
          </a:p>
        </p:txBody>
      </p:sp>
      <p:sp>
        <p:nvSpPr>
          <p:cNvPr id="5126" name="Rectangle 3"/>
          <p:cNvSpPr txBox="1">
            <a:spLocks noChangeArrowheads="1"/>
          </p:cNvSpPr>
          <p:nvPr/>
        </p:nvSpPr>
        <p:spPr bwMode="auto">
          <a:xfrm>
            <a:off x="4067175" y="476250"/>
            <a:ext cx="4953000" cy="59769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marL="342900" indent="-342900" eaLnBrk="0" hangingPunct="0">
              <a:lnSpc>
                <a:spcPct val="90000"/>
              </a:lnSpc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22 </a:t>
            </a:r>
            <a:r>
              <a:rPr lang="en-US" altLang="ko-KR" sz="1600" dirty="0">
                <a:latin typeface="Arial" charset="0"/>
                <a:ea typeface="맑은 고딕" pitchFamily="50" charset="-127"/>
              </a:rPr>
              <a:t>   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 if(pid1 &gt; 0 &amp;&amp; pid2 &gt; 0) {</a:t>
            </a:r>
            <a:r>
              <a:rPr lang="en-US" altLang="ko-KR" sz="1600" dirty="0">
                <a:latin typeface="Arial" charset="0"/>
                <a:ea typeface="맑은 고딕" pitchFamily="50" charset="-127"/>
              </a:rPr>
              <a:t>  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 /* parent */ </a:t>
            </a:r>
          </a:p>
          <a:p>
            <a:pPr marL="342900" indent="-342900" eaLnBrk="0" hangingPunct="0">
              <a:lnSpc>
                <a:spcPct val="90000"/>
              </a:lnSpc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23 </a:t>
            </a:r>
            <a:r>
              <a:rPr lang="en-US" altLang="ko-KR" sz="1600" dirty="0">
                <a:latin typeface="Arial" charset="0"/>
                <a:ea typeface="맑은 고딕" pitchFamily="50" charset="-127"/>
              </a:rPr>
              <a:t>       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600" dirty="0" err="1">
                <a:latin typeface="맑은 고딕" pitchFamily="50" charset="-127"/>
                <a:ea typeface="맑은 고딕" pitchFamily="50" charset="-127"/>
              </a:rPr>
              <a:t>printf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("[parent] hello!\n"); </a:t>
            </a:r>
          </a:p>
          <a:p>
            <a:pPr marL="342900" indent="-342900" eaLnBrk="0" hangingPunct="0">
              <a:lnSpc>
                <a:spcPct val="90000"/>
              </a:lnSpc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24 </a:t>
            </a:r>
            <a:r>
              <a:rPr lang="en-US" altLang="ko-KR" sz="1600" dirty="0">
                <a:latin typeface="Arial" charset="0"/>
                <a:ea typeface="맑은 고딕" pitchFamily="50" charset="-127"/>
              </a:rPr>
              <a:t>       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 close(p1[1]);</a:t>
            </a:r>
          </a:p>
          <a:p>
            <a:pPr marL="342900" indent="-342900" eaLnBrk="0" hangingPunct="0">
              <a:lnSpc>
                <a:spcPct val="90000"/>
              </a:lnSpc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25         close(p2[1]);</a:t>
            </a:r>
          </a:p>
          <a:p>
            <a:pPr marL="342900" indent="-342900" eaLnBrk="0" hangingPunct="0">
              <a:lnSpc>
                <a:spcPct val="90000"/>
              </a:lnSpc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26</a:t>
            </a:r>
          </a:p>
          <a:p>
            <a:pPr marL="342900" indent="-342900" eaLnBrk="0" hangingPunct="0">
              <a:lnSpc>
                <a:spcPct val="90000"/>
              </a:lnSpc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27 </a:t>
            </a:r>
            <a:r>
              <a:rPr lang="en-US" altLang="ko-KR" sz="1600" dirty="0">
                <a:latin typeface="Arial" charset="0"/>
                <a:ea typeface="맑은 고딕" pitchFamily="50" charset="-127"/>
              </a:rPr>
              <a:t>       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 FD_ZERO(&amp;</a:t>
            </a:r>
            <a:r>
              <a:rPr lang="en-US" altLang="ko-KR" sz="1600" dirty="0" err="1">
                <a:latin typeface="맑은 고딕" pitchFamily="50" charset="-127"/>
                <a:ea typeface="맑은 고딕" pitchFamily="50" charset="-127"/>
              </a:rPr>
              <a:t>initset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); </a:t>
            </a:r>
          </a:p>
          <a:p>
            <a:pPr marL="342900" indent="-342900" eaLnBrk="0" hangingPunct="0">
              <a:lnSpc>
                <a:spcPct val="90000"/>
              </a:lnSpc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28 </a:t>
            </a:r>
            <a:r>
              <a:rPr lang="en-US" altLang="ko-KR" sz="1600" dirty="0">
                <a:latin typeface="Arial" charset="0"/>
                <a:ea typeface="맑은 고딕" pitchFamily="50" charset="-127"/>
              </a:rPr>
              <a:t>       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 FD_SET(p1[0], &amp;</a:t>
            </a:r>
            <a:r>
              <a:rPr lang="en-US" altLang="ko-KR" sz="1600" dirty="0" err="1">
                <a:latin typeface="맑은 고딕" pitchFamily="50" charset="-127"/>
                <a:ea typeface="맑은 고딕" pitchFamily="50" charset="-127"/>
              </a:rPr>
              <a:t>initset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); </a:t>
            </a:r>
          </a:p>
          <a:p>
            <a:pPr marL="342900" indent="-342900" eaLnBrk="0" hangingPunct="0">
              <a:lnSpc>
                <a:spcPct val="90000"/>
              </a:lnSpc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29 </a:t>
            </a:r>
            <a:r>
              <a:rPr lang="en-US" altLang="ko-KR" sz="1600" dirty="0">
                <a:latin typeface="Arial" charset="0"/>
                <a:ea typeface="맑은 고딕" pitchFamily="50" charset="-127"/>
              </a:rPr>
              <a:t>       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 FD_SET(p2[0], &amp;</a:t>
            </a:r>
            <a:r>
              <a:rPr lang="en-US" altLang="ko-KR" sz="1600" dirty="0" err="1">
                <a:latin typeface="맑은 고딕" pitchFamily="50" charset="-127"/>
                <a:ea typeface="맑은 고딕" pitchFamily="50" charset="-127"/>
              </a:rPr>
              <a:t>initset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); </a:t>
            </a:r>
          </a:p>
          <a:p>
            <a:pPr marL="342900" indent="-342900" eaLnBrk="0" hangingPunct="0">
              <a:lnSpc>
                <a:spcPct val="90000"/>
              </a:lnSpc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30</a:t>
            </a:r>
          </a:p>
          <a:p>
            <a:pPr marL="342900" indent="-342900" eaLnBrk="0" hangingPunct="0">
              <a:lnSpc>
                <a:spcPct val="90000"/>
              </a:lnSpc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31 </a:t>
            </a:r>
            <a:r>
              <a:rPr lang="en-US" altLang="ko-KR" sz="1600" dirty="0">
                <a:latin typeface="Arial" charset="0"/>
                <a:ea typeface="맑은 고딕" pitchFamily="50" charset="-127"/>
              </a:rPr>
              <a:t>       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600" dirty="0" err="1">
                <a:latin typeface="맑은 고딕" pitchFamily="50" charset="-127"/>
                <a:ea typeface="맑은 고딕" pitchFamily="50" charset="-127"/>
              </a:rPr>
              <a:t>newset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 = </a:t>
            </a:r>
            <a:r>
              <a:rPr lang="en-US" altLang="ko-KR" sz="1600" dirty="0" err="1">
                <a:latin typeface="맑은 고딕" pitchFamily="50" charset="-127"/>
                <a:ea typeface="맑은 고딕" pitchFamily="50" charset="-127"/>
              </a:rPr>
              <a:t>initset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; </a:t>
            </a:r>
          </a:p>
          <a:p>
            <a:pPr marL="342900" indent="-342900" eaLnBrk="0" hangingPunct="0">
              <a:lnSpc>
                <a:spcPct val="90000"/>
              </a:lnSpc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32 </a:t>
            </a:r>
            <a:r>
              <a:rPr lang="en-US" altLang="ko-KR" sz="1600" dirty="0">
                <a:latin typeface="Arial" charset="0"/>
                <a:ea typeface="맑은 고딕" pitchFamily="50" charset="-127"/>
              </a:rPr>
              <a:t>       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 while(select(p2[0]+1, &amp;</a:t>
            </a:r>
            <a:r>
              <a:rPr lang="en-US" altLang="ko-KR" sz="1600" dirty="0" err="1">
                <a:latin typeface="맑은 고딕" pitchFamily="50" charset="-127"/>
                <a:ea typeface="맑은 고딕" pitchFamily="50" charset="-127"/>
              </a:rPr>
              <a:t>newset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, </a:t>
            </a:r>
          </a:p>
          <a:p>
            <a:pPr marL="342900" indent="-342900" eaLnBrk="0" hangingPunct="0">
              <a:lnSpc>
                <a:spcPct val="90000"/>
              </a:lnSpc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                              NULL, NULL, NULL) &gt; 0)</a:t>
            </a:r>
          </a:p>
          <a:p>
            <a:pPr marL="342900" indent="-342900" eaLnBrk="0" hangingPunct="0">
              <a:lnSpc>
                <a:spcPct val="90000"/>
              </a:lnSpc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33         { </a:t>
            </a:r>
          </a:p>
          <a:p>
            <a:pPr marL="342900" indent="-342900" eaLnBrk="0" hangingPunct="0">
              <a:lnSpc>
                <a:spcPct val="90000"/>
              </a:lnSpc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34 </a:t>
            </a:r>
            <a:r>
              <a:rPr lang="en-US" altLang="ko-KR" sz="1600" dirty="0">
                <a:latin typeface="Arial" charset="0"/>
                <a:ea typeface="맑은 고딕" pitchFamily="50" charset="-127"/>
              </a:rPr>
              <a:t>           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 if(FD_ISSET(p1[0], &amp;</a:t>
            </a:r>
            <a:r>
              <a:rPr lang="en-US" altLang="ko-KR" sz="1600" dirty="0" err="1">
                <a:latin typeface="맑은 고딕" pitchFamily="50" charset="-127"/>
                <a:ea typeface="맑은 고딕" pitchFamily="50" charset="-127"/>
              </a:rPr>
              <a:t>newset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)) </a:t>
            </a:r>
          </a:p>
          <a:p>
            <a:pPr marL="342900" indent="-342900" eaLnBrk="0" hangingPunct="0">
              <a:lnSpc>
                <a:spcPct val="90000"/>
              </a:lnSpc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35 </a:t>
            </a:r>
            <a:r>
              <a:rPr lang="en-US" altLang="ko-KR" sz="1600" dirty="0">
                <a:latin typeface="Arial" charset="0"/>
                <a:ea typeface="맑은 고딕" pitchFamily="50" charset="-127"/>
              </a:rPr>
              <a:t>               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 if(read(p1[0], </a:t>
            </a:r>
            <a:r>
              <a:rPr lang="en-US" altLang="ko-KR" sz="1600" dirty="0" err="1">
                <a:latin typeface="맑은 고딕" pitchFamily="50" charset="-127"/>
                <a:ea typeface="맑은 고딕" pitchFamily="50" charset="-127"/>
              </a:rPr>
              <a:t>msg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, MSGSIZE) &gt; 0) </a:t>
            </a:r>
          </a:p>
          <a:p>
            <a:pPr marL="342900" indent="-342900" eaLnBrk="0" hangingPunct="0">
              <a:lnSpc>
                <a:spcPct val="90000"/>
              </a:lnSpc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36 </a:t>
            </a:r>
            <a:r>
              <a:rPr lang="en-US" altLang="ko-KR" sz="1600" dirty="0">
                <a:latin typeface="Arial" charset="0"/>
                <a:ea typeface="맑은 고딕" pitchFamily="50" charset="-127"/>
              </a:rPr>
              <a:t>                   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600" dirty="0" err="1">
                <a:latin typeface="맑은 고딕" pitchFamily="50" charset="-127"/>
                <a:ea typeface="맑은 고딕" pitchFamily="50" charset="-127"/>
              </a:rPr>
              <a:t>printf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("[parent] %s\n", </a:t>
            </a:r>
            <a:r>
              <a:rPr lang="en-US" altLang="ko-KR" sz="1600" dirty="0" err="1">
                <a:latin typeface="맑은 고딕" pitchFamily="50" charset="-127"/>
                <a:ea typeface="맑은 고딕" pitchFamily="50" charset="-127"/>
              </a:rPr>
              <a:t>msg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); </a:t>
            </a:r>
          </a:p>
          <a:p>
            <a:pPr marL="342900" indent="-342900" eaLnBrk="0" hangingPunct="0">
              <a:lnSpc>
                <a:spcPct val="90000"/>
              </a:lnSpc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37 </a:t>
            </a:r>
            <a:r>
              <a:rPr lang="en-US" altLang="ko-KR" sz="1600" dirty="0">
                <a:latin typeface="Arial" charset="0"/>
                <a:ea typeface="맑은 고딕" pitchFamily="50" charset="-127"/>
              </a:rPr>
              <a:t>            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if(FD_ISSET(p2[0], &amp;</a:t>
            </a:r>
            <a:r>
              <a:rPr lang="en-US" altLang="ko-KR" sz="1600" dirty="0" err="1">
                <a:latin typeface="맑은 고딕" pitchFamily="50" charset="-127"/>
                <a:ea typeface="맑은 고딕" pitchFamily="50" charset="-127"/>
              </a:rPr>
              <a:t>newset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)) </a:t>
            </a:r>
          </a:p>
          <a:p>
            <a:pPr marL="342900" indent="-342900" eaLnBrk="0" hangingPunct="0">
              <a:lnSpc>
                <a:spcPct val="90000"/>
              </a:lnSpc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38 </a:t>
            </a:r>
            <a:r>
              <a:rPr lang="en-US" altLang="ko-KR" sz="1600" dirty="0">
                <a:latin typeface="Arial" charset="0"/>
                <a:ea typeface="맑은 고딕" pitchFamily="50" charset="-127"/>
              </a:rPr>
              <a:t>               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 if(read(p2[0], </a:t>
            </a:r>
            <a:r>
              <a:rPr lang="en-US" altLang="ko-KR" sz="1600" dirty="0" err="1">
                <a:latin typeface="맑은 고딕" pitchFamily="50" charset="-127"/>
                <a:ea typeface="맑은 고딕" pitchFamily="50" charset="-127"/>
              </a:rPr>
              <a:t>msg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, MSGSIZE) &gt; 0) </a:t>
            </a:r>
          </a:p>
          <a:p>
            <a:pPr marL="342900" indent="-342900" eaLnBrk="0" hangingPunct="0">
              <a:lnSpc>
                <a:spcPct val="90000"/>
              </a:lnSpc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39 </a:t>
            </a:r>
            <a:r>
              <a:rPr lang="en-US" altLang="ko-KR" sz="1600" dirty="0">
                <a:latin typeface="Arial" charset="0"/>
                <a:ea typeface="맑은 고딕" pitchFamily="50" charset="-127"/>
              </a:rPr>
              <a:t>                   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600" dirty="0" err="1">
                <a:latin typeface="맑은 고딕" pitchFamily="50" charset="-127"/>
                <a:ea typeface="맑은 고딕" pitchFamily="50" charset="-127"/>
              </a:rPr>
              <a:t>printf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("[parent] %s\n", </a:t>
            </a:r>
            <a:r>
              <a:rPr lang="en-US" altLang="ko-KR" sz="1600" dirty="0" err="1">
                <a:latin typeface="맑은 고딕" pitchFamily="50" charset="-127"/>
                <a:ea typeface="맑은 고딕" pitchFamily="50" charset="-127"/>
              </a:rPr>
              <a:t>msg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); </a:t>
            </a:r>
          </a:p>
          <a:p>
            <a:pPr marL="342900" indent="-342900" eaLnBrk="0" hangingPunct="0">
              <a:lnSpc>
                <a:spcPct val="90000"/>
              </a:lnSpc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40 </a:t>
            </a:r>
            <a:r>
              <a:rPr lang="en-US" altLang="ko-KR" sz="1600" dirty="0">
                <a:latin typeface="Arial" charset="0"/>
                <a:ea typeface="맑은 고딕" pitchFamily="50" charset="-127"/>
              </a:rPr>
              <a:t>           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600" dirty="0" err="1">
                <a:latin typeface="맑은 고딕" pitchFamily="50" charset="-127"/>
                <a:ea typeface="맑은 고딕" pitchFamily="50" charset="-127"/>
              </a:rPr>
              <a:t>newset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 = </a:t>
            </a:r>
            <a:r>
              <a:rPr lang="en-US" altLang="ko-KR" sz="1600" dirty="0" err="1">
                <a:latin typeface="맑은 고딕" pitchFamily="50" charset="-127"/>
                <a:ea typeface="맑은 고딕" pitchFamily="50" charset="-127"/>
              </a:rPr>
              <a:t>initset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; </a:t>
            </a:r>
          </a:p>
          <a:p>
            <a:pPr marL="342900" indent="-342900" eaLnBrk="0" hangingPunct="0">
              <a:lnSpc>
                <a:spcPct val="90000"/>
              </a:lnSpc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41 </a:t>
            </a:r>
            <a:r>
              <a:rPr lang="en-US" altLang="ko-KR" sz="1600" dirty="0">
                <a:latin typeface="Arial" charset="0"/>
                <a:ea typeface="맑은 고딕" pitchFamily="50" charset="-127"/>
              </a:rPr>
              <a:t>       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 } </a:t>
            </a:r>
          </a:p>
          <a:p>
            <a:pPr marL="342900" indent="-342900" eaLnBrk="0" hangingPunct="0">
              <a:lnSpc>
                <a:spcPct val="90000"/>
              </a:lnSpc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42</a:t>
            </a:r>
            <a:r>
              <a:rPr lang="en-US" altLang="ko-KR" sz="1600" dirty="0">
                <a:latin typeface="Arial" charset="0"/>
                <a:ea typeface="맑은 고딕" pitchFamily="50" charset="-127"/>
              </a:rPr>
              <a:t>   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 } </a:t>
            </a:r>
          </a:p>
        </p:txBody>
      </p:sp>
      <p:sp>
        <p:nvSpPr>
          <p:cNvPr id="5127" name="TextBox 8"/>
          <p:cNvSpPr txBox="1">
            <a:spLocks noChangeArrowheads="1"/>
          </p:cNvSpPr>
          <p:nvPr/>
        </p:nvSpPr>
        <p:spPr bwMode="auto">
          <a:xfrm>
            <a:off x="3241675" y="44450"/>
            <a:ext cx="1185863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/>
              <a:t>ex11-01.c</a:t>
            </a:r>
            <a:endParaRPr lang="ko-KR" alt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파이프와 </a:t>
            </a:r>
            <a:r>
              <a:rPr lang="en-US" altLang="ko-KR"/>
              <a:t>exec </a:t>
            </a:r>
            <a:r>
              <a:rPr lang="ko-KR" altLang="en-US"/>
              <a:t>호출</a:t>
            </a:r>
          </a:p>
        </p:txBody>
      </p:sp>
      <p:sp>
        <p:nvSpPr>
          <p:cNvPr id="32771" name="내용 개체 틀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두 개의 서로 다른 프로세스가 파이프를 통해서 메시지를 주고 받는 방법</a:t>
            </a:r>
          </a:p>
          <a:p>
            <a:pPr lvl="1"/>
            <a:r>
              <a:rPr lang="ko-KR" altLang="en-US"/>
              <a:t>예</a:t>
            </a:r>
            <a:r>
              <a:rPr lang="en-US" altLang="ko-KR"/>
              <a:t>)  $ ls –al | more</a:t>
            </a:r>
          </a:p>
          <a:p>
            <a:r>
              <a:rPr lang="ko-KR" altLang="en-US"/>
              <a:t>파일 기술자의 계승</a:t>
            </a:r>
          </a:p>
          <a:p>
            <a:pPr lvl="1"/>
            <a:r>
              <a:rPr lang="ko-KR" altLang="en-US"/>
              <a:t>부모 프로세스가 개방한 파일의 상태는 </a:t>
            </a:r>
            <a:r>
              <a:rPr lang="en-US" altLang="ko-KR"/>
              <a:t>fork</a:t>
            </a:r>
            <a:r>
              <a:rPr lang="ko-KR" altLang="en-US"/>
              <a:t>나 </a:t>
            </a:r>
            <a:r>
              <a:rPr lang="en-US" altLang="ko-KR"/>
              <a:t>exec</a:t>
            </a:r>
            <a:r>
              <a:rPr lang="ko-KR" altLang="en-US"/>
              <a:t>를 호출하여 생성된 자식 프로세스에게 그대로 계승</a:t>
            </a:r>
            <a:endParaRPr lang="en-US" altLang="ko-KR"/>
          </a:p>
          <a:p>
            <a:pPr lvl="1"/>
            <a:r>
              <a:rPr lang="ko-KR" altLang="en-US"/>
              <a:t>부모 프로세스에 의해 개방된 파일은 자식 프로세스에게도 개방</a:t>
            </a:r>
            <a:endParaRPr lang="en-US" altLang="ko-KR"/>
          </a:p>
          <a:p>
            <a:pPr lvl="2"/>
            <a:r>
              <a:rPr lang="en-US" altLang="ko-KR"/>
              <a:t>fork</a:t>
            </a:r>
            <a:r>
              <a:rPr lang="ko-KR" altLang="en-US"/>
              <a:t>일 경우 파일 기술자가 담긴 변수도 계승되므로 부모 프로세스가 개방한 파일을 자식 프로세스가 쉽게 사용</a:t>
            </a:r>
            <a:endParaRPr lang="en-US" altLang="ko-KR"/>
          </a:p>
          <a:p>
            <a:pPr lvl="2"/>
            <a:r>
              <a:rPr lang="en-US" altLang="ko-KR"/>
              <a:t>exec</a:t>
            </a:r>
            <a:r>
              <a:rPr lang="ko-KR" altLang="en-US"/>
              <a:t>일 경우 변수를 계승할 수 없음</a:t>
            </a:r>
            <a:endParaRPr lang="en-US" altLang="ko-KR"/>
          </a:p>
          <a:p>
            <a:pPr lvl="3"/>
            <a:r>
              <a:rPr lang="ko-KR" altLang="en-US"/>
              <a:t>표준 입력과 표준 출력을 파이프와 연결한 후에 </a:t>
            </a:r>
            <a:r>
              <a:rPr lang="en-US" altLang="ko-KR"/>
              <a:t>exec</a:t>
            </a:r>
            <a:r>
              <a:rPr lang="ko-KR" altLang="en-US"/>
              <a:t> 호출하여 자식 프로세스 생성</a:t>
            </a:r>
            <a:endParaRPr lang="en-US" altLang="ko-KR"/>
          </a:p>
          <a:p>
            <a:pPr lvl="3"/>
            <a:r>
              <a:rPr lang="ko-KR" altLang="en-US"/>
              <a:t>자식 프로세스의 표준 입</a:t>
            </a:r>
            <a:r>
              <a:rPr lang="en-US" altLang="ko-KR"/>
              <a:t>,</a:t>
            </a:r>
            <a:r>
              <a:rPr lang="ko-KR" altLang="en-US"/>
              <a:t>출력에 대한 작업은 파이프에 대한 작업</a:t>
            </a:r>
            <a:endParaRPr lang="en-US" altLang="ko-KR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dup2</a:t>
            </a:r>
            <a:endParaRPr lang="ko-KR" altLang="en-US"/>
          </a:p>
        </p:txBody>
      </p:sp>
      <p:sp>
        <p:nvSpPr>
          <p:cNvPr id="33795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특정 파일 기술자를 지정한 다른 파일 기술자의 사본 생성</a:t>
            </a:r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pPr lvl="1"/>
            <a:r>
              <a:rPr lang="en-US" altLang="ko-KR"/>
              <a:t>oldfd</a:t>
            </a:r>
            <a:r>
              <a:rPr lang="ko-KR" altLang="en-US"/>
              <a:t> 사본 </a:t>
            </a:r>
            <a:r>
              <a:rPr lang="en-US" altLang="ko-KR"/>
              <a:t>newfd </a:t>
            </a:r>
            <a:r>
              <a:rPr lang="ko-KR" altLang="en-US"/>
              <a:t>생성</a:t>
            </a:r>
            <a:endParaRPr lang="en-US" altLang="ko-KR"/>
          </a:p>
          <a:p>
            <a:pPr lvl="2"/>
            <a:r>
              <a:rPr lang="en-US" altLang="ko-KR"/>
              <a:t>newfd</a:t>
            </a:r>
            <a:r>
              <a:rPr lang="ko-KR" altLang="en-US"/>
              <a:t>에 대한 작업이 </a:t>
            </a:r>
            <a:r>
              <a:rPr lang="en-US" altLang="ko-KR"/>
              <a:t>oldfd</a:t>
            </a:r>
            <a:r>
              <a:rPr lang="ko-KR" altLang="en-US"/>
              <a:t>에 대한 작업으로 바뀜</a:t>
            </a:r>
            <a:endParaRPr lang="en-US" altLang="ko-KR"/>
          </a:p>
          <a:p>
            <a:endParaRPr lang="ko-KR" altLang="en-US"/>
          </a:p>
          <a:p>
            <a:endParaRPr lang="ko-KR" altLang="en-US"/>
          </a:p>
        </p:txBody>
      </p:sp>
      <p:sp>
        <p:nvSpPr>
          <p:cNvPr id="33796" name="날짜 개체 틀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9A859158-F5C2-495C-8B3E-C060F0A9FC13}" type="datetime1">
              <a:rPr lang="ko-KR" altLang="en-US" smtClean="0"/>
              <a:pPr/>
              <a:t>2022-05-30</a:t>
            </a:fld>
            <a:endParaRPr lang="en-US" altLang="ko-KR"/>
          </a:p>
        </p:txBody>
      </p:sp>
      <p:sp>
        <p:nvSpPr>
          <p:cNvPr id="33797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프로그래밍</a:t>
            </a:r>
            <a:endParaRPr lang="en-US" altLang="ko-KR"/>
          </a:p>
        </p:txBody>
      </p:sp>
      <p:sp>
        <p:nvSpPr>
          <p:cNvPr id="33798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A6D32-E35E-48EA-BE55-882AE88BB572}" type="slidenum">
              <a:rPr lang="ko-KR" altLang="en-US" smtClean="0"/>
              <a:pPr/>
              <a:t>31</a:t>
            </a:fld>
            <a:endParaRPr lang="en-US" altLang="ko-KR"/>
          </a:p>
        </p:txBody>
      </p:sp>
      <p:graphicFrame>
        <p:nvGraphicFramePr>
          <p:cNvPr id="7" name="Group 4"/>
          <p:cNvGraphicFramePr>
            <a:graphicFrameLocks noGrp="1"/>
          </p:cNvGraphicFramePr>
          <p:nvPr/>
        </p:nvGraphicFramePr>
        <p:xfrm>
          <a:off x="412750" y="1989138"/>
          <a:ext cx="8353425" cy="2222500"/>
        </p:xfrm>
        <a:graphic>
          <a:graphicData uri="http://schemas.openxmlformats.org/drawingml/2006/table">
            <a:tbl>
              <a:tblPr/>
              <a:tblGrid>
                <a:gridCol w="14398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135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069975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#include &lt;</a:t>
                      </a:r>
                      <a:r>
                        <a:rPr kumimoji="1" lang="en-US" altLang="ko-KR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unistd.h</a:t>
                      </a: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&gt;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8E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int</a:t>
                      </a: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dup2(</a:t>
                      </a:r>
                      <a:r>
                        <a:rPr kumimoji="1" lang="en-US" altLang="ko-KR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int</a:t>
                      </a: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</a:t>
                      </a:r>
                      <a:r>
                        <a:rPr kumimoji="1" lang="en-US" altLang="ko-KR" sz="16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oldfd</a:t>
                      </a: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kumimoji="1" lang="en-US" altLang="ko-KR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int</a:t>
                      </a: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</a:t>
                      </a:r>
                      <a:r>
                        <a:rPr kumimoji="1" lang="en-US" altLang="ko-KR" sz="16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newfd</a:t>
                      </a: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); 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41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0" i="1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oldfd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원본에 해당하는 파일 기술자이다</a:t>
                      </a: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41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0" i="1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newfd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oldfd</a:t>
                      </a:r>
                      <a:r>
                        <a:rPr kumimoji="1" lang="ko-KR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의 사본에 해당하는 파일 기술자이다</a:t>
                      </a: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41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600" b="0" i="1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반환값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호출이 성공하면 파일 기술자를 반환하고</a:t>
                      </a: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kumimoji="1" lang="ko-KR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실패하면 </a:t>
                      </a: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-1</a:t>
                      </a:r>
                      <a:r>
                        <a:rPr kumimoji="1" lang="ko-KR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을 반환한다</a:t>
                      </a: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dup2</a:t>
            </a:r>
            <a:endParaRPr lang="ko-KR" altLang="en-US"/>
          </a:p>
        </p:txBody>
      </p:sp>
      <p:sp>
        <p:nvSpPr>
          <p:cNvPr id="34819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표준 입출력을 파이프와 연결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r>
              <a:rPr lang="ko-KR" altLang="en-US" dirty="0"/>
              <a:t>위의 코드를 실행하고 난 후</a:t>
            </a:r>
          </a:p>
          <a:p>
            <a:pPr lvl="2"/>
            <a:r>
              <a:rPr lang="ko-KR" altLang="en-US" dirty="0"/>
              <a:t>표준 입력에서 읽는 것은 </a:t>
            </a:r>
            <a:r>
              <a:rPr lang="en-US" altLang="ko-KR" dirty="0"/>
              <a:t>p[0]</a:t>
            </a:r>
            <a:r>
              <a:rPr lang="ko-KR" altLang="en-US" dirty="0"/>
              <a:t>에서 읽는 것과 같다</a:t>
            </a:r>
            <a:r>
              <a:rPr lang="en-US" altLang="ko-KR" dirty="0"/>
              <a:t>.</a:t>
            </a:r>
          </a:p>
          <a:p>
            <a:pPr lvl="2"/>
            <a:r>
              <a:rPr lang="ko-KR" altLang="en-US" dirty="0"/>
              <a:t>표준 출력으로 쓰는 것은 </a:t>
            </a:r>
            <a:r>
              <a:rPr lang="en-US" altLang="ko-KR" dirty="0"/>
              <a:t>p[1]</a:t>
            </a:r>
            <a:r>
              <a:rPr lang="ko-KR" altLang="en-US" dirty="0"/>
              <a:t>로 쓰는 것과 같다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34820" name="날짜 개체 틀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19B0B74D-D27C-40F3-B2C5-493BC5C302C0}" type="datetime1">
              <a:rPr lang="ko-KR" altLang="en-US" smtClean="0"/>
              <a:pPr/>
              <a:t>2022-05-30</a:t>
            </a:fld>
            <a:endParaRPr lang="en-US" altLang="ko-KR"/>
          </a:p>
        </p:txBody>
      </p:sp>
      <p:sp>
        <p:nvSpPr>
          <p:cNvPr id="34821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프로그래밍</a:t>
            </a:r>
            <a:endParaRPr lang="en-US" altLang="ko-KR"/>
          </a:p>
        </p:txBody>
      </p:sp>
      <p:sp>
        <p:nvSpPr>
          <p:cNvPr id="34822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F8B007-6B66-472D-A88B-D8AEEB92AEE3}" type="slidenum">
              <a:rPr lang="ko-KR" altLang="en-US" smtClean="0"/>
              <a:pPr/>
              <a:t>32</a:t>
            </a:fld>
            <a:endParaRPr lang="en-US" altLang="ko-KR"/>
          </a:p>
        </p:txBody>
      </p:sp>
      <p:sp>
        <p:nvSpPr>
          <p:cNvPr id="34823" name="Rectangle 4"/>
          <p:cNvSpPr>
            <a:spLocks noChangeArrowheads="1"/>
          </p:cNvSpPr>
          <p:nvPr/>
        </p:nvSpPr>
        <p:spPr bwMode="auto">
          <a:xfrm>
            <a:off x="611188" y="1700213"/>
            <a:ext cx="8124825" cy="1576387"/>
          </a:xfrm>
          <a:prstGeom prst="rect">
            <a:avLst/>
          </a:prstGeom>
          <a:noFill/>
          <a:ln w="158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600" dirty="0">
                <a:latin typeface="굴림체" pitchFamily="49" charset="-127"/>
                <a:ea typeface="굴림체" pitchFamily="49" charset="-127"/>
              </a:rPr>
              <a:t>pipe(p);            /* </a:t>
            </a:r>
            <a:r>
              <a:rPr lang="ko-KR" altLang="en-US" sz="1600" dirty="0">
                <a:latin typeface="굴림체" pitchFamily="49" charset="-127"/>
                <a:ea typeface="굴림체" pitchFamily="49" charset="-127"/>
              </a:rPr>
              <a:t>파이프 생성 </a:t>
            </a:r>
            <a:r>
              <a:rPr lang="en-US" altLang="ko-KR" sz="1600" dirty="0">
                <a:latin typeface="굴림체" pitchFamily="49" charset="-127"/>
                <a:ea typeface="굴림체" pitchFamily="49" charset="-127"/>
              </a:rPr>
              <a:t>: p[0] </a:t>
            </a:r>
            <a:r>
              <a:rPr lang="ko-KR" altLang="en-US" sz="1600" dirty="0">
                <a:latin typeface="굴림체" pitchFamily="49" charset="-127"/>
                <a:ea typeface="굴림체" pitchFamily="49" charset="-127"/>
              </a:rPr>
              <a:t>읽기용</a:t>
            </a:r>
            <a:r>
              <a:rPr lang="en-US" altLang="ko-KR" sz="1600" dirty="0">
                <a:latin typeface="굴림체" pitchFamily="49" charset="-127"/>
                <a:ea typeface="굴림체" pitchFamily="49" charset="-127"/>
              </a:rPr>
              <a:t>, p[1] </a:t>
            </a:r>
            <a:r>
              <a:rPr lang="ko-KR" altLang="en-US" sz="1600" dirty="0">
                <a:latin typeface="굴림체" pitchFamily="49" charset="-127"/>
                <a:ea typeface="굴림체" pitchFamily="49" charset="-127"/>
              </a:rPr>
              <a:t>쓰기용 *</a:t>
            </a:r>
            <a:r>
              <a:rPr lang="en-US" altLang="ko-KR" sz="1600" dirty="0">
                <a:latin typeface="굴림체" pitchFamily="49" charset="-127"/>
                <a:ea typeface="굴림체" pitchFamily="49" charset="-127"/>
              </a:rPr>
              <a:t>/ </a:t>
            </a:r>
          </a:p>
          <a:p>
            <a:pPr>
              <a:lnSpc>
                <a:spcPct val="120000"/>
              </a:lnSpc>
            </a:pPr>
            <a:r>
              <a:rPr lang="en-US" altLang="ko-KR" sz="1600" dirty="0">
                <a:latin typeface="굴림체" pitchFamily="49" charset="-127"/>
                <a:ea typeface="굴림체" pitchFamily="49" charset="-127"/>
              </a:rPr>
              <a:t>… </a:t>
            </a:r>
          </a:p>
          <a:p>
            <a:pPr>
              <a:lnSpc>
                <a:spcPct val="120000"/>
              </a:lnSpc>
            </a:pPr>
            <a:r>
              <a:rPr lang="en-US" altLang="ko-KR" sz="1600" dirty="0">
                <a:latin typeface="굴림체" pitchFamily="49" charset="-127"/>
                <a:ea typeface="굴림체" pitchFamily="49" charset="-127"/>
              </a:rPr>
              <a:t>dup2(p[0], 0);      /* </a:t>
            </a:r>
            <a:r>
              <a:rPr lang="ko-KR" altLang="en-US" sz="1600" dirty="0">
                <a:latin typeface="굴림체" pitchFamily="49" charset="-127"/>
                <a:ea typeface="굴림체" pitchFamily="49" charset="-127"/>
              </a:rPr>
              <a:t>파일 기술자 </a:t>
            </a:r>
            <a:r>
              <a:rPr lang="en-US" altLang="ko-KR" sz="1600" dirty="0">
                <a:latin typeface="굴림체" pitchFamily="49" charset="-127"/>
                <a:ea typeface="굴림체" pitchFamily="49" charset="-127"/>
              </a:rPr>
              <a:t>0</a:t>
            </a:r>
            <a:r>
              <a:rPr lang="ko-KR" altLang="en-US" sz="1600" dirty="0">
                <a:latin typeface="굴림체" pitchFamily="49" charset="-127"/>
                <a:ea typeface="굴림체" pitchFamily="49" charset="-127"/>
              </a:rPr>
              <a:t>인 표준 입력을 </a:t>
            </a:r>
            <a:r>
              <a:rPr lang="en-US" altLang="ko-KR" sz="1600" dirty="0">
                <a:latin typeface="굴림체" pitchFamily="49" charset="-127"/>
                <a:ea typeface="굴림체" pitchFamily="49" charset="-127"/>
              </a:rPr>
              <a:t>p[0]</a:t>
            </a:r>
            <a:r>
              <a:rPr lang="ko-KR" altLang="en-US" sz="1600" dirty="0">
                <a:latin typeface="굴림체" pitchFamily="49" charset="-127"/>
                <a:ea typeface="굴림체" pitchFamily="49" charset="-127"/>
              </a:rPr>
              <a:t>의 사본으로 만든다</a:t>
            </a:r>
            <a:r>
              <a:rPr lang="en-US" altLang="ko-KR" sz="1600" dirty="0">
                <a:latin typeface="굴림체" pitchFamily="49" charset="-127"/>
                <a:ea typeface="굴림체" pitchFamily="49" charset="-127"/>
              </a:rPr>
              <a:t>. */ </a:t>
            </a:r>
          </a:p>
          <a:p>
            <a:pPr>
              <a:lnSpc>
                <a:spcPct val="120000"/>
              </a:lnSpc>
            </a:pPr>
            <a:r>
              <a:rPr lang="en-US" altLang="ko-KR" sz="1600" dirty="0">
                <a:latin typeface="굴림체" pitchFamily="49" charset="-127"/>
                <a:ea typeface="굴림체" pitchFamily="49" charset="-127"/>
              </a:rPr>
              <a:t>… </a:t>
            </a:r>
          </a:p>
          <a:p>
            <a:pPr>
              <a:lnSpc>
                <a:spcPct val="120000"/>
              </a:lnSpc>
            </a:pPr>
            <a:r>
              <a:rPr lang="en-US" altLang="ko-KR" sz="1600" dirty="0">
                <a:latin typeface="굴림체" pitchFamily="49" charset="-127"/>
                <a:ea typeface="굴림체" pitchFamily="49" charset="-127"/>
              </a:rPr>
              <a:t>dup2(p[1], 1);      /* </a:t>
            </a:r>
            <a:r>
              <a:rPr lang="ko-KR" altLang="en-US" sz="1600" dirty="0">
                <a:latin typeface="굴림체" pitchFamily="49" charset="-127"/>
                <a:ea typeface="굴림체" pitchFamily="49" charset="-127"/>
              </a:rPr>
              <a:t>파일 기술자 </a:t>
            </a:r>
            <a:r>
              <a:rPr lang="en-US" altLang="ko-KR" sz="1600" dirty="0">
                <a:latin typeface="굴림체" pitchFamily="49" charset="-127"/>
                <a:ea typeface="굴림체" pitchFamily="49" charset="-127"/>
              </a:rPr>
              <a:t>1</a:t>
            </a:r>
            <a:r>
              <a:rPr lang="ko-KR" altLang="en-US" sz="1600" dirty="0">
                <a:latin typeface="굴림체" pitchFamily="49" charset="-127"/>
                <a:ea typeface="굴림체" pitchFamily="49" charset="-127"/>
              </a:rPr>
              <a:t>인 표준 출력을 </a:t>
            </a:r>
            <a:r>
              <a:rPr lang="en-US" altLang="ko-KR" sz="1600" dirty="0">
                <a:latin typeface="굴림체" pitchFamily="49" charset="-127"/>
                <a:ea typeface="굴림체" pitchFamily="49" charset="-127"/>
              </a:rPr>
              <a:t>p[1]</a:t>
            </a:r>
            <a:r>
              <a:rPr lang="ko-KR" altLang="en-US" sz="1600" dirty="0">
                <a:latin typeface="굴림체" pitchFamily="49" charset="-127"/>
                <a:ea typeface="굴림체" pitchFamily="49" charset="-127"/>
              </a:rPr>
              <a:t>의 사본으로 만든다</a:t>
            </a:r>
            <a:r>
              <a:rPr lang="en-US" altLang="ko-KR" sz="1600" dirty="0">
                <a:latin typeface="굴림체" pitchFamily="49" charset="-127"/>
                <a:ea typeface="굴림체" pitchFamily="49" charset="-127"/>
              </a:rPr>
              <a:t>. */ </a:t>
            </a:r>
            <a:endParaRPr lang="en-US" altLang="ko-KR" dirty="0">
              <a:latin typeface="굴림체" pitchFamily="49" charset="-127"/>
              <a:ea typeface="굴림체" pitchFamily="49" charset="-127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4"/>
          <p:cNvSpPr>
            <a:spLocks noChangeArrowheads="1"/>
          </p:cNvSpPr>
          <p:nvPr/>
        </p:nvSpPr>
        <p:spPr bwMode="auto">
          <a:xfrm>
            <a:off x="396875" y="884238"/>
            <a:ext cx="6853238" cy="5202237"/>
          </a:xfrm>
          <a:prstGeom prst="rect">
            <a:avLst/>
          </a:prstGeom>
          <a:noFill/>
          <a:ln w="1587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01 #include &lt;sys/types.h&gt; </a:t>
            </a:r>
          </a:p>
          <a:p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02 #include &lt;unistd.h&gt; </a:t>
            </a:r>
          </a:p>
          <a:p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03</a:t>
            </a:r>
          </a:p>
          <a:p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04 main() </a:t>
            </a:r>
          </a:p>
          <a:p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05 { </a:t>
            </a:r>
          </a:p>
          <a:p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06     char *msg[3] = {"apple is red\n",</a:t>
            </a:r>
          </a:p>
          <a:p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07                     "banana is yellow\n", "cherry is red\n"}; </a:t>
            </a:r>
          </a:p>
          <a:p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08     int p[2]; </a:t>
            </a:r>
          </a:p>
          <a:p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09     pid_t pid; </a:t>
            </a:r>
          </a:p>
          <a:p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10     int cnt; </a:t>
            </a:r>
          </a:p>
          <a:p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11</a:t>
            </a:r>
          </a:p>
          <a:p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12     if(pipe(p) == -1) { </a:t>
            </a:r>
          </a:p>
          <a:p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13         printf("fail to call pipe()\n"); </a:t>
            </a:r>
          </a:p>
          <a:p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14         exit(1); </a:t>
            </a:r>
          </a:p>
          <a:p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15     } </a:t>
            </a:r>
          </a:p>
          <a:p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16 </a:t>
            </a:r>
          </a:p>
          <a:p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17     if((pid = fork()) == -1) { </a:t>
            </a:r>
          </a:p>
          <a:p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18         printf("fail to call fork()\n"); </a:t>
            </a:r>
          </a:p>
          <a:p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19         exit(1); </a:t>
            </a:r>
          </a:p>
          <a:p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20     } </a:t>
            </a:r>
          </a:p>
        </p:txBody>
      </p:sp>
      <p:sp>
        <p:nvSpPr>
          <p:cNvPr id="35843" name="직사각형 1"/>
          <p:cNvSpPr>
            <a:spLocks noChangeArrowheads="1"/>
          </p:cNvSpPr>
          <p:nvPr/>
        </p:nvSpPr>
        <p:spPr bwMode="auto">
          <a:xfrm>
            <a:off x="396875" y="115888"/>
            <a:ext cx="137795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>
                <a:latin typeface="HY헤드라인M" pitchFamily="18" charset="-127"/>
                <a:ea typeface="HY헤드라인M" pitchFamily="18" charset="-127"/>
              </a:rPr>
              <a:t>ex 11-11.c</a:t>
            </a:r>
            <a:endParaRPr lang="ko-KR" altLang="en-US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4"/>
          <p:cNvSpPr>
            <a:spLocks noChangeArrowheads="1"/>
          </p:cNvSpPr>
          <p:nvPr/>
        </p:nvSpPr>
        <p:spPr bwMode="auto">
          <a:xfrm>
            <a:off x="204788" y="582613"/>
            <a:ext cx="6302375" cy="4340225"/>
          </a:xfrm>
          <a:prstGeom prst="rect">
            <a:avLst/>
          </a:prstGeom>
          <a:noFill/>
          <a:ln w="1587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600" dirty="0">
                <a:latin typeface="굴림체" pitchFamily="49" charset="-127"/>
                <a:ea typeface="굴림체" pitchFamily="49" charset="-127"/>
              </a:rPr>
              <a:t>21    else if(</a:t>
            </a:r>
            <a:r>
              <a:rPr lang="en-US" altLang="ko-KR" sz="1600" dirty="0" err="1">
                <a:latin typeface="굴림체" pitchFamily="49" charset="-127"/>
                <a:ea typeface="굴림체" pitchFamily="49" charset="-127"/>
              </a:rPr>
              <a:t>pid</a:t>
            </a:r>
            <a:r>
              <a:rPr lang="en-US" altLang="ko-KR" sz="1600" dirty="0">
                <a:latin typeface="굴림체" pitchFamily="49" charset="-127"/>
                <a:ea typeface="굴림체" pitchFamily="49" charset="-127"/>
              </a:rPr>
              <a:t> &gt; 0) { </a:t>
            </a:r>
          </a:p>
          <a:p>
            <a:pPr>
              <a:lnSpc>
                <a:spcPct val="120000"/>
              </a:lnSpc>
            </a:pPr>
            <a:r>
              <a:rPr lang="en-US" altLang="ko-KR" sz="1600" dirty="0">
                <a:latin typeface="굴림체" pitchFamily="49" charset="-127"/>
                <a:ea typeface="굴림체" pitchFamily="49" charset="-127"/>
              </a:rPr>
              <a:t>22        </a:t>
            </a:r>
            <a:r>
              <a:rPr lang="en-US" altLang="ko-KR" sz="1600" dirty="0" err="1">
                <a:latin typeface="굴림체" pitchFamily="49" charset="-127"/>
                <a:ea typeface="굴림체" pitchFamily="49" charset="-127"/>
              </a:rPr>
              <a:t>printf</a:t>
            </a:r>
            <a:r>
              <a:rPr lang="en-US" altLang="ko-KR" sz="1600" dirty="0">
                <a:latin typeface="굴림체" pitchFamily="49" charset="-127"/>
                <a:ea typeface="굴림체" pitchFamily="49" charset="-127"/>
              </a:rPr>
              <a:t>("[parent]\n"); </a:t>
            </a:r>
          </a:p>
          <a:p>
            <a:pPr>
              <a:lnSpc>
                <a:spcPct val="120000"/>
              </a:lnSpc>
            </a:pPr>
            <a:r>
              <a:rPr lang="en-US" altLang="ko-KR" sz="1600" dirty="0">
                <a:latin typeface="굴림체" pitchFamily="49" charset="-127"/>
                <a:ea typeface="굴림체" pitchFamily="49" charset="-127"/>
              </a:rPr>
              <a:t>23        close(p[0]); </a:t>
            </a:r>
          </a:p>
          <a:p>
            <a:pPr>
              <a:lnSpc>
                <a:spcPct val="120000"/>
              </a:lnSpc>
            </a:pPr>
            <a:r>
              <a:rPr lang="en-US" altLang="ko-KR" sz="1600" dirty="0">
                <a:latin typeface="굴림체" pitchFamily="49" charset="-127"/>
                <a:ea typeface="굴림체" pitchFamily="49" charset="-127"/>
              </a:rPr>
              <a:t>24        for(</a:t>
            </a:r>
            <a:r>
              <a:rPr lang="en-US" altLang="ko-KR" sz="1600" dirty="0" err="1">
                <a:latin typeface="굴림체" pitchFamily="49" charset="-127"/>
                <a:ea typeface="굴림체" pitchFamily="49" charset="-127"/>
              </a:rPr>
              <a:t>cnt</a:t>
            </a:r>
            <a:r>
              <a:rPr lang="en-US" altLang="ko-KR" sz="1600" dirty="0">
                <a:latin typeface="굴림체" pitchFamily="49" charset="-127"/>
                <a:ea typeface="굴림체" pitchFamily="49" charset="-127"/>
              </a:rPr>
              <a:t> = 0; </a:t>
            </a:r>
            <a:r>
              <a:rPr lang="en-US" altLang="ko-KR" sz="1600" dirty="0" err="1">
                <a:latin typeface="굴림체" pitchFamily="49" charset="-127"/>
                <a:ea typeface="굴림체" pitchFamily="49" charset="-127"/>
              </a:rPr>
              <a:t>cnt</a:t>
            </a:r>
            <a:r>
              <a:rPr lang="en-US" altLang="ko-KR" sz="1600" dirty="0">
                <a:latin typeface="굴림체" pitchFamily="49" charset="-127"/>
                <a:ea typeface="굴림체" pitchFamily="49" charset="-127"/>
              </a:rPr>
              <a:t> &lt; 3; </a:t>
            </a:r>
            <a:r>
              <a:rPr lang="en-US" altLang="ko-KR" sz="1600" dirty="0" err="1">
                <a:latin typeface="굴림체" pitchFamily="49" charset="-127"/>
                <a:ea typeface="굴림체" pitchFamily="49" charset="-127"/>
              </a:rPr>
              <a:t>cnt</a:t>
            </a:r>
            <a:r>
              <a:rPr lang="en-US" altLang="ko-KR" sz="1600" dirty="0">
                <a:latin typeface="굴림체" pitchFamily="49" charset="-127"/>
                <a:ea typeface="굴림체" pitchFamily="49" charset="-127"/>
              </a:rPr>
              <a:t>++) </a:t>
            </a:r>
          </a:p>
          <a:p>
            <a:pPr>
              <a:lnSpc>
                <a:spcPct val="120000"/>
              </a:lnSpc>
            </a:pPr>
            <a:r>
              <a:rPr lang="en-US" altLang="ko-KR" sz="1600" dirty="0">
                <a:latin typeface="굴림체" pitchFamily="49" charset="-127"/>
                <a:ea typeface="굴림체" pitchFamily="49" charset="-127"/>
              </a:rPr>
              <a:t>25            write(p[1], </a:t>
            </a:r>
            <a:r>
              <a:rPr lang="en-US" altLang="ko-KR" sz="1600" dirty="0" err="1">
                <a:latin typeface="굴림체" pitchFamily="49" charset="-127"/>
                <a:ea typeface="굴림체" pitchFamily="49" charset="-127"/>
              </a:rPr>
              <a:t>msg</a:t>
            </a:r>
            <a:r>
              <a:rPr lang="en-US" altLang="ko-KR" sz="1600" dirty="0">
                <a:latin typeface="굴림체" pitchFamily="49" charset="-127"/>
                <a:ea typeface="굴림체" pitchFamily="49" charset="-127"/>
              </a:rPr>
              <a:t>[</a:t>
            </a:r>
            <a:r>
              <a:rPr lang="en-US" altLang="ko-KR" sz="1600" dirty="0" err="1">
                <a:latin typeface="굴림체" pitchFamily="49" charset="-127"/>
                <a:ea typeface="굴림체" pitchFamily="49" charset="-127"/>
              </a:rPr>
              <a:t>cnt</a:t>
            </a:r>
            <a:r>
              <a:rPr lang="en-US" altLang="ko-KR" sz="1600" dirty="0">
                <a:latin typeface="굴림체" pitchFamily="49" charset="-127"/>
                <a:ea typeface="굴림체" pitchFamily="49" charset="-127"/>
              </a:rPr>
              <a:t>], </a:t>
            </a:r>
            <a:r>
              <a:rPr lang="en-US" altLang="ko-KR" sz="1600" dirty="0" err="1">
                <a:latin typeface="굴림체" pitchFamily="49" charset="-127"/>
                <a:ea typeface="굴림체" pitchFamily="49" charset="-127"/>
              </a:rPr>
              <a:t>strlen</a:t>
            </a:r>
            <a:r>
              <a:rPr lang="en-US" altLang="ko-KR" sz="1600" dirty="0">
                <a:latin typeface="굴림체" pitchFamily="49" charset="-127"/>
                <a:ea typeface="굴림체" pitchFamily="49" charset="-127"/>
              </a:rPr>
              <a:t>(</a:t>
            </a:r>
            <a:r>
              <a:rPr lang="en-US" altLang="ko-KR" sz="1600" dirty="0" err="1">
                <a:latin typeface="굴림체" pitchFamily="49" charset="-127"/>
                <a:ea typeface="굴림체" pitchFamily="49" charset="-127"/>
              </a:rPr>
              <a:t>msg</a:t>
            </a:r>
            <a:r>
              <a:rPr lang="en-US" altLang="ko-KR" sz="1600" dirty="0">
                <a:latin typeface="굴림체" pitchFamily="49" charset="-127"/>
                <a:ea typeface="굴림체" pitchFamily="49" charset="-127"/>
              </a:rPr>
              <a:t>[</a:t>
            </a:r>
            <a:r>
              <a:rPr lang="en-US" altLang="ko-KR" sz="1600" dirty="0" err="1">
                <a:latin typeface="굴림체" pitchFamily="49" charset="-127"/>
                <a:ea typeface="굴림체" pitchFamily="49" charset="-127"/>
              </a:rPr>
              <a:t>cnt</a:t>
            </a:r>
            <a:r>
              <a:rPr lang="en-US" altLang="ko-KR" sz="1600" dirty="0">
                <a:latin typeface="굴림체" pitchFamily="49" charset="-127"/>
                <a:ea typeface="굴림체" pitchFamily="49" charset="-127"/>
              </a:rPr>
              <a:t>]) + 1); </a:t>
            </a:r>
          </a:p>
          <a:p>
            <a:pPr>
              <a:lnSpc>
                <a:spcPct val="120000"/>
              </a:lnSpc>
            </a:pPr>
            <a:r>
              <a:rPr lang="en-US" altLang="ko-KR" sz="1600" dirty="0">
                <a:latin typeface="굴림체" pitchFamily="49" charset="-127"/>
                <a:ea typeface="굴림체" pitchFamily="49" charset="-127"/>
              </a:rPr>
              <a:t>26    } </a:t>
            </a:r>
          </a:p>
          <a:p>
            <a:pPr>
              <a:lnSpc>
                <a:spcPct val="120000"/>
              </a:lnSpc>
            </a:pPr>
            <a:r>
              <a:rPr lang="en-US" altLang="ko-KR" sz="1600" dirty="0">
                <a:latin typeface="굴림체" pitchFamily="49" charset="-127"/>
                <a:ea typeface="굴림체" pitchFamily="49" charset="-127"/>
              </a:rPr>
              <a:t>27    else { </a:t>
            </a:r>
          </a:p>
          <a:p>
            <a:pPr>
              <a:lnSpc>
                <a:spcPct val="120000"/>
              </a:lnSpc>
            </a:pPr>
            <a:r>
              <a:rPr lang="en-US" altLang="ko-KR" sz="1600" dirty="0">
                <a:latin typeface="굴림체" pitchFamily="49" charset="-127"/>
                <a:ea typeface="굴림체" pitchFamily="49" charset="-127"/>
              </a:rPr>
              <a:t>28        </a:t>
            </a:r>
            <a:r>
              <a:rPr lang="en-US" altLang="ko-KR" sz="1600" dirty="0" err="1">
                <a:latin typeface="굴림체" pitchFamily="49" charset="-127"/>
                <a:ea typeface="굴림체" pitchFamily="49" charset="-127"/>
              </a:rPr>
              <a:t>printf</a:t>
            </a:r>
            <a:r>
              <a:rPr lang="en-US" altLang="ko-KR" sz="1600" dirty="0">
                <a:latin typeface="굴림체" pitchFamily="49" charset="-127"/>
                <a:ea typeface="굴림체" pitchFamily="49" charset="-127"/>
              </a:rPr>
              <a:t>("[child]\n"); </a:t>
            </a:r>
          </a:p>
          <a:p>
            <a:pPr>
              <a:lnSpc>
                <a:spcPct val="120000"/>
              </a:lnSpc>
            </a:pPr>
            <a:r>
              <a:rPr lang="en-US" altLang="ko-KR" sz="1600" dirty="0">
                <a:latin typeface="굴림체" pitchFamily="49" charset="-127"/>
                <a:ea typeface="굴림체" pitchFamily="49" charset="-127"/>
              </a:rPr>
              <a:t>29        close(p[1]); </a:t>
            </a:r>
          </a:p>
          <a:p>
            <a:pPr>
              <a:lnSpc>
                <a:spcPct val="120000"/>
              </a:lnSpc>
            </a:pPr>
            <a:r>
              <a:rPr lang="en-US" altLang="ko-KR" sz="1600" dirty="0">
                <a:latin typeface="굴림체" pitchFamily="49" charset="-127"/>
                <a:ea typeface="굴림체" pitchFamily="49" charset="-127"/>
              </a:rPr>
              <a:t>30        dup2(p[0], 0); </a:t>
            </a:r>
          </a:p>
          <a:p>
            <a:pPr>
              <a:lnSpc>
                <a:spcPct val="120000"/>
              </a:lnSpc>
            </a:pPr>
            <a:r>
              <a:rPr lang="en-US" altLang="ko-KR" sz="1600" dirty="0">
                <a:latin typeface="굴림체" pitchFamily="49" charset="-127"/>
                <a:ea typeface="굴림체" pitchFamily="49" charset="-127"/>
              </a:rPr>
              <a:t>31        </a:t>
            </a:r>
            <a:r>
              <a:rPr lang="en-US" altLang="ko-KR" sz="1600" dirty="0" err="1">
                <a:latin typeface="굴림체" pitchFamily="49" charset="-127"/>
                <a:ea typeface="굴림체" pitchFamily="49" charset="-127"/>
              </a:rPr>
              <a:t>execlp</a:t>
            </a:r>
            <a:r>
              <a:rPr lang="en-US" altLang="ko-KR" sz="1600" dirty="0">
                <a:latin typeface="굴림체" pitchFamily="49" charset="-127"/>
                <a:ea typeface="굴림체" pitchFamily="49" charset="-127"/>
              </a:rPr>
              <a:t>("</a:t>
            </a:r>
            <a:r>
              <a:rPr lang="en-US" altLang="ko-KR" sz="1600" dirty="0" err="1">
                <a:latin typeface="굴림체" pitchFamily="49" charset="-127"/>
                <a:ea typeface="굴림체" pitchFamily="49" charset="-127"/>
              </a:rPr>
              <a:t>wc</a:t>
            </a:r>
            <a:r>
              <a:rPr lang="en-US" altLang="ko-KR" sz="1600" dirty="0">
                <a:latin typeface="굴림체" pitchFamily="49" charset="-127"/>
                <a:ea typeface="굴림체" pitchFamily="49" charset="-127"/>
              </a:rPr>
              <a:t>", "</a:t>
            </a:r>
            <a:r>
              <a:rPr lang="en-US" altLang="ko-KR" sz="1600" dirty="0" err="1">
                <a:latin typeface="굴림체" pitchFamily="49" charset="-127"/>
                <a:ea typeface="굴림체" pitchFamily="49" charset="-127"/>
              </a:rPr>
              <a:t>wc</a:t>
            </a:r>
            <a:r>
              <a:rPr lang="en-US" altLang="ko-KR" sz="1600" dirty="0">
                <a:latin typeface="굴림체" pitchFamily="49" charset="-127"/>
                <a:ea typeface="굴림체" pitchFamily="49" charset="-127"/>
              </a:rPr>
              <a:t>", (char *)0); </a:t>
            </a:r>
          </a:p>
          <a:p>
            <a:pPr>
              <a:lnSpc>
                <a:spcPct val="120000"/>
              </a:lnSpc>
            </a:pPr>
            <a:r>
              <a:rPr lang="en-US" altLang="ko-KR" sz="1600" dirty="0">
                <a:latin typeface="굴림체" pitchFamily="49" charset="-127"/>
                <a:ea typeface="굴림체" pitchFamily="49" charset="-127"/>
              </a:rPr>
              <a:t>32        </a:t>
            </a:r>
            <a:r>
              <a:rPr lang="en-US" altLang="ko-KR" sz="1600" dirty="0" err="1">
                <a:latin typeface="굴림체" pitchFamily="49" charset="-127"/>
                <a:ea typeface="굴림체" pitchFamily="49" charset="-127"/>
              </a:rPr>
              <a:t>printf</a:t>
            </a:r>
            <a:r>
              <a:rPr lang="en-US" altLang="ko-KR" sz="1600" dirty="0">
                <a:latin typeface="굴림체" pitchFamily="49" charset="-127"/>
                <a:ea typeface="굴림체" pitchFamily="49" charset="-127"/>
              </a:rPr>
              <a:t>("[child] fail to call </a:t>
            </a:r>
            <a:r>
              <a:rPr lang="en-US" altLang="ko-KR" sz="1600" dirty="0" err="1">
                <a:latin typeface="굴림체" pitchFamily="49" charset="-127"/>
                <a:ea typeface="굴림체" pitchFamily="49" charset="-127"/>
              </a:rPr>
              <a:t>execlp</a:t>
            </a:r>
            <a:r>
              <a:rPr lang="en-US" altLang="ko-KR" sz="1600" dirty="0">
                <a:latin typeface="굴림체" pitchFamily="49" charset="-127"/>
                <a:ea typeface="굴림체" pitchFamily="49" charset="-127"/>
              </a:rPr>
              <a:t>()\n"); </a:t>
            </a:r>
          </a:p>
          <a:p>
            <a:pPr>
              <a:lnSpc>
                <a:spcPct val="120000"/>
              </a:lnSpc>
            </a:pPr>
            <a:r>
              <a:rPr lang="en-US" altLang="ko-KR" sz="1600" dirty="0">
                <a:latin typeface="굴림체" pitchFamily="49" charset="-127"/>
                <a:ea typeface="굴림체" pitchFamily="49" charset="-127"/>
              </a:rPr>
              <a:t>33    } </a:t>
            </a:r>
          </a:p>
          <a:p>
            <a:pPr>
              <a:lnSpc>
                <a:spcPct val="120000"/>
              </a:lnSpc>
            </a:pPr>
            <a:r>
              <a:rPr lang="en-US" altLang="ko-KR" sz="1600" dirty="0">
                <a:latin typeface="굴림체" pitchFamily="49" charset="-127"/>
                <a:ea typeface="굴림체" pitchFamily="49" charset="-127"/>
              </a:rPr>
              <a:t>34 }</a:t>
            </a:r>
            <a:r>
              <a:rPr lang="en-US" altLang="ko-KR" sz="1600" b="1" dirty="0">
                <a:latin typeface="굴림체" pitchFamily="49" charset="-127"/>
                <a:ea typeface="굴림체" pitchFamily="49" charset="-127"/>
              </a:rPr>
              <a:t> </a:t>
            </a:r>
          </a:p>
        </p:txBody>
      </p:sp>
      <p:sp>
        <p:nvSpPr>
          <p:cNvPr id="36867" name="Rectangle 5"/>
          <p:cNvSpPr>
            <a:spLocks noChangeArrowheads="1"/>
          </p:cNvSpPr>
          <p:nvPr/>
        </p:nvSpPr>
        <p:spPr bwMode="auto">
          <a:xfrm>
            <a:off x="323850" y="4954588"/>
            <a:ext cx="3230563" cy="1568450"/>
          </a:xfrm>
          <a:prstGeom prst="rect">
            <a:avLst/>
          </a:prstGeom>
          <a:solidFill>
            <a:schemeClr val="bg1"/>
          </a:solidFill>
          <a:ln w="158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$ ex11-11 </a:t>
            </a:r>
          </a:p>
          <a:p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[parent] </a:t>
            </a:r>
          </a:p>
          <a:p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[child] </a:t>
            </a:r>
          </a:p>
          <a:p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      3       9      47 </a:t>
            </a:r>
          </a:p>
          <a:p>
            <a:br>
              <a:rPr lang="en-US" altLang="ko-KR" sz="1600">
                <a:latin typeface="굴림체" pitchFamily="49" charset="-127"/>
                <a:ea typeface="굴림체" pitchFamily="49" charset="-127"/>
              </a:rPr>
            </a:b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$ 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4"/>
          <p:cNvSpPr>
            <a:spLocks noChangeArrowheads="1"/>
          </p:cNvSpPr>
          <p:nvPr/>
        </p:nvSpPr>
        <p:spPr bwMode="auto">
          <a:xfrm>
            <a:off x="539750" y="862013"/>
            <a:ext cx="4699000" cy="5187950"/>
          </a:xfrm>
          <a:prstGeom prst="rect">
            <a:avLst/>
          </a:prstGeom>
          <a:noFill/>
          <a:ln w="1587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01 #include &lt;sys/types.h&gt; </a:t>
            </a:r>
          </a:p>
          <a:p>
            <a:pPr>
              <a:lnSpc>
                <a:spcPct val="12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02 #include &lt;unistd.h&gt; </a:t>
            </a:r>
          </a:p>
          <a:p>
            <a:pPr>
              <a:lnSpc>
                <a:spcPct val="12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03</a:t>
            </a:r>
          </a:p>
          <a:p>
            <a:pPr>
              <a:lnSpc>
                <a:spcPct val="12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04 main() </a:t>
            </a:r>
          </a:p>
          <a:p>
            <a:pPr>
              <a:lnSpc>
                <a:spcPct val="12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05 { </a:t>
            </a:r>
          </a:p>
          <a:p>
            <a:pPr>
              <a:lnSpc>
                <a:spcPct val="12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06     int p[2]; </a:t>
            </a:r>
          </a:p>
          <a:p>
            <a:pPr>
              <a:lnSpc>
                <a:spcPct val="12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07     pid_t pid; </a:t>
            </a:r>
          </a:p>
          <a:p>
            <a:pPr>
              <a:lnSpc>
                <a:spcPct val="12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08</a:t>
            </a:r>
          </a:p>
          <a:p>
            <a:pPr>
              <a:lnSpc>
                <a:spcPct val="12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09     if(pipe(p) == -1) { </a:t>
            </a:r>
          </a:p>
          <a:p>
            <a:pPr>
              <a:lnSpc>
                <a:spcPct val="12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10         printf("fail to call pipe()\n"); </a:t>
            </a:r>
          </a:p>
          <a:p>
            <a:pPr>
              <a:lnSpc>
                <a:spcPct val="12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11        exit(1); </a:t>
            </a:r>
          </a:p>
          <a:p>
            <a:pPr>
              <a:lnSpc>
                <a:spcPct val="12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12     } </a:t>
            </a:r>
          </a:p>
          <a:p>
            <a:pPr>
              <a:lnSpc>
                <a:spcPct val="12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13 </a:t>
            </a:r>
          </a:p>
          <a:p>
            <a:pPr>
              <a:lnSpc>
                <a:spcPct val="12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14     if((pid = fork()) == -1) { </a:t>
            </a:r>
          </a:p>
          <a:p>
            <a:pPr>
              <a:lnSpc>
                <a:spcPct val="12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15         printf("fail to call fork()\n"); </a:t>
            </a:r>
          </a:p>
          <a:p>
            <a:pPr>
              <a:lnSpc>
                <a:spcPct val="12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16        exit(1); </a:t>
            </a:r>
          </a:p>
          <a:p>
            <a:pPr>
              <a:lnSpc>
                <a:spcPct val="12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17     }</a:t>
            </a:r>
            <a:r>
              <a:rPr lang="en-US" altLang="ko-KR" sz="1600" b="1">
                <a:latin typeface="굴림체" pitchFamily="49" charset="-127"/>
                <a:ea typeface="굴림체" pitchFamily="49" charset="-127"/>
              </a:rPr>
              <a:t> </a:t>
            </a:r>
          </a:p>
        </p:txBody>
      </p:sp>
      <p:sp>
        <p:nvSpPr>
          <p:cNvPr id="37891" name="직사각형 1"/>
          <p:cNvSpPr>
            <a:spLocks noChangeArrowheads="1"/>
          </p:cNvSpPr>
          <p:nvPr/>
        </p:nvSpPr>
        <p:spPr bwMode="auto">
          <a:xfrm>
            <a:off x="552450" y="115888"/>
            <a:ext cx="137795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>
                <a:latin typeface="HY헤드라인M" pitchFamily="18" charset="-127"/>
                <a:ea typeface="HY헤드라인M" pitchFamily="18" charset="-127"/>
              </a:rPr>
              <a:t>ex 11-11.c</a:t>
            </a:r>
            <a:endParaRPr lang="ko-KR" altLang="en-US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4"/>
          <p:cNvSpPr>
            <a:spLocks noChangeArrowheads="1"/>
          </p:cNvSpPr>
          <p:nvPr/>
        </p:nvSpPr>
        <p:spPr bwMode="auto">
          <a:xfrm>
            <a:off x="179388" y="260350"/>
            <a:ext cx="5724525" cy="5189538"/>
          </a:xfrm>
          <a:prstGeom prst="rect">
            <a:avLst/>
          </a:prstGeom>
          <a:noFill/>
          <a:ln w="1587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18    else if(pid &gt; 0) </a:t>
            </a:r>
          </a:p>
          <a:p>
            <a:pPr>
              <a:lnSpc>
                <a:spcPct val="12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19    { </a:t>
            </a:r>
          </a:p>
          <a:p>
            <a:pPr>
              <a:lnSpc>
                <a:spcPct val="12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20        printf("[parent]\n"); </a:t>
            </a:r>
          </a:p>
          <a:p>
            <a:pPr>
              <a:lnSpc>
                <a:spcPct val="12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21        close(p[0]); </a:t>
            </a:r>
          </a:p>
          <a:p>
            <a:pPr>
              <a:lnSpc>
                <a:spcPct val="12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22        dup2(p[1], 1); </a:t>
            </a:r>
          </a:p>
          <a:p>
            <a:pPr>
              <a:lnSpc>
                <a:spcPct val="12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23        execlp("ls", "ls", "-al", (char *)0); </a:t>
            </a:r>
          </a:p>
          <a:p>
            <a:pPr>
              <a:lnSpc>
                <a:spcPct val="12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24        printf("[parent] fail to call execlp()\n"); </a:t>
            </a:r>
          </a:p>
          <a:p>
            <a:pPr>
              <a:lnSpc>
                <a:spcPct val="12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25    } </a:t>
            </a:r>
          </a:p>
          <a:p>
            <a:pPr>
              <a:lnSpc>
                <a:spcPct val="12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26    else </a:t>
            </a:r>
          </a:p>
          <a:p>
            <a:pPr>
              <a:lnSpc>
                <a:spcPct val="12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27    { </a:t>
            </a:r>
          </a:p>
          <a:p>
            <a:pPr>
              <a:lnSpc>
                <a:spcPct val="12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28        printf("[child]\n"); </a:t>
            </a:r>
          </a:p>
          <a:p>
            <a:pPr>
              <a:lnSpc>
                <a:spcPct val="12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29        close(p[1]); </a:t>
            </a:r>
          </a:p>
          <a:p>
            <a:pPr>
              <a:lnSpc>
                <a:spcPct val="12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30        dup2(p[0], 0); </a:t>
            </a:r>
          </a:p>
          <a:p>
            <a:pPr>
              <a:lnSpc>
                <a:spcPct val="12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31        execlp("wc", "wc", (char *)0); </a:t>
            </a:r>
          </a:p>
          <a:p>
            <a:pPr>
              <a:lnSpc>
                <a:spcPct val="12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32        printf("[child] fail to call execlp()\n"); </a:t>
            </a:r>
          </a:p>
          <a:p>
            <a:pPr>
              <a:lnSpc>
                <a:spcPct val="12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33    } </a:t>
            </a:r>
          </a:p>
          <a:p>
            <a:pPr>
              <a:lnSpc>
                <a:spcPct val="12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34 }</a:t>
            </a:r>
            <a:r>
              <a:rPr lang="en-US" altLang="ko-KR" sz="1600" b="1">
                <a:latin typeface="굴림체" pitchFamily="49" charset="-127"/>
                <a:ea typeface="굴림체" pitchFamily="49" charset="-127"/>
              </a:rPr>
              <a:t> </a:t>
            </a:r>
          </a:p>
        </p:txBody>
      </p:sp>
      <p:sp>
        <p:nvSpPr>
          <p:cNvPr id="38915" name="Rectangle 5"/>
          <p:cNvSpPr>
            <a:spLocks noChangeArrowheads="1"/>
          </p:cNvSpPr>
          <p:nvPr/>
        </p:nvSpPr>
        <p:spPr bwMode="auto">
          <a:xfrm>
            <a:off x="5724525" y="4724400"/>
            <a:ext cx="3214688" cy="1816100"/>
          </a:xfrm>
          <a:prstGeom prst="rect">
            <a:avLst/>
          </a:prstGeom>
          <a:solidFill>
            <a:schemeClr val="bg1"/>
          </a:solidFill>
          <a:ln w="158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r>
              <a:rPr lang="en-US" altLang="ko-KR" sz="1400">
                <a:latin typeface="굴림체" pitchFamily="49" charset="-127"/>
                <a:ea typeface="굴림체" pitchFamily="49" charset="-127"/>
              </a:rPr>
              <a:t>$ ex11-12 </a:t>
            </a:r>
          </a:p>
          <a:p>
            <a:r>
              <a:rPr lang="en-US" altLang="ko-KR" sz="1400">
                <a:latin typeface="굴림체" pitchFamily="49" charset="-127"/>
                <a:ea typeface="굴림체" pitchFamily="49" charset="-127"/>
              </a:rPr>
              <a:t>[parent] </a:t>
            </a:r>
          </a:p>
          <a:p>
            <a:r>
              <a:rPr lang="en-US" altLang="ko-KR" sz="1400">
                <a:latin typeface="굴림체" pitchFamily="49" charset="-127"/>
                <a:ea typeface="굴림체" pitchFamily="49" charset="-127"/>
              </a:rPr>
              <a:t>[child] </a:t>
            </a:r>
          </a:p>
          <a:p>
            <a:r>
              <a:rPr lang="en-US" altLang="ko-KR" sz="1400">
                <a:latin typeface="굴림체" pitchFamily="49" charset="-127"/>
                <a:ea typeface="굴림체" pitchFamily="49" charset="-127"/>
              </a:rPr>
              <a:t>     46     407    2856 </a:t>
            </a:r>
          </a:p>
          <a:p>
            <a:endParaRPr lang="en-US" altLang="ko-KR" sz="140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1400">
                <a:latin typeface="굴림체" pitchFamily="49" charset="-127"/>
                <a:ea typeface="굴림체" pitchFamily="49" charset="-127"/>
              </a:rPr>
              <a:t>$ ls -al | wc </a:t>
            </a:r>
          </a:p>
          <a:p>
            <a:r>
              <a:rPr lang="en-US" altLang="ko-KR" sz="1400">
                <a:latin typeface="굴림체" pitchFamily="49" charset="-127"/>
                <a:ea typeface="굴림체" pitchFamily="49" charset="-127"/>
              </a:rPr>
              <a:t>     46     407    2856 </a:t>
            </a:r>
          </a:p>
          <a:p>
            <a:r>
              <a:rPr lang="en-US" altLang="ko-KR" sz="1400">
                <a:latin typeface="굴림체" pitchFamily="49" charset="-127"/>
                <a:ea typeface="굴림체" pitchFamily="49" charset="-127"/>
              </a:rPr>
              <a:t>$ </a:t>
            </a:r>
            <a:endParaRPr lang="en-US" altLang="ko-KR" sz="1600">
              <a:latin typeface="굴림체" pitchFamily="49" charset="-127"/>
              <a:ea typeface="굴림체" pitchFamily="49" charset="-127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mkfifo</a:t>
            </a:r>
            <a:endParaRPr lang="ko-KR" altLang="en-US"/>
          </a:p>
        </p:txBody>
      </p:sp>
      <p:sp>
        <p:nvSpPr>
          <p:cNvPr id="39939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 </a:t>
            </a:r>
            <a:r>
              <a:rPr lang="ko-KR" altLang="en-US"/>
              <a:t>네임드 파이프 생성</a:t>
            </a:r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pPr lvl="1"/>
            <a:r>
              <a:rPr lang="en-US" altLang="ko-KR"/>
              <a:t>pipe</a:t>
            </a:r>
            <a:r>
              <a:rPr lang="ko-KR" altLang="en-US"/>
              <a:t>와 다른 점</a:t>
            </a:r>
          </a:p>
          <a:p>
            <a:pPr lvl="2"/>
            <a:r>
              <a:rPr lang="en-US" altLang="ko-KR"/>
              <a:t>pipe</a:t>
            </a:r>
            <a:r>
              <a:rPr lang="ko-KR" altLang="en-US"/>
              <a:t>를 사용하여 만든 파이프는 프로세스가 종료하면 사라지는 임시 파이프이나 </a:t>
            </a:r>
            <a:r>
              <a:rPr lang="en-US" altLang="ko-KR"/>
              <a:t>mkfifo</a:t>
            </a:r>
            <a:r>
              <a:rPr lang="ko-KR" altLang="en-US"/>
              <a:t>로 만든 파이프는 프로세스의 생사와 상관없이 항상 존재</a:t>
            </a:r>
            <a:endParaRPr lang="en-US" altLang="ko-KR"/>
          </a:p>
          <a:p>
            <a:endParaRPr lang="en-US" altLang="ko-KR"/>
          </a:p>
          <a:p>
            <a:endParaRPr lang="ko-KR" altLang="en-US"/>
          </a:p>
        </p:txBody>
      </p:sp>
      <p:sp>
        <p:nvSpPr>
          <p:cNvPr id="39940" name="날짜 개체 틀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EE65F319-1C44-4A87-99FA-480430FC0203}" type="datetime1">
              <a:rPr lang="ko-KR" altLang="en-US" smtClean="0"/>
              <a:pPr/>
              <a:t>2022-05-30</a:t>
            </a:fld>
            <a:endParaRPr lang="en-US" altLang="ko-KR"/>
          </a:p>
        </p:txBody>
      </p:sp>
      <p:sp>
        <p:nvSpPr>
          <p:cNvPr id="39941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프로그래밍</a:t>
            </a:r>
            <a:endParaRPr lang="en-US" altLang="ko-KR"/>
          </a:p>
        </p:txBody>
      </p:sp>
      <p:sp>
        <p:nvSpPr>
          <p:cNvPr id="39942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A1D1E-01A8-41F2-8CE3-3921FB5A60A2}" type="slidenum">
              <a:rPr lang="ko-KR" altLang="en-US" smtClean="0"/>
              <a:pPr/>
              <a:t>37</a:t>
            </a:fld>
            <a:endParaRPr lang="en-US" altLang="ko-KR"/>
          </a:p>
        </p:txBody>
      </p:sp>
      <p:graphicFrame>
        <p:nvGraphicFramePr>
          <p:cNvPr id="7" name="Group 4"/>
          <p:cNvGraphicFramePr>
            <a:graphicFrameLocks noGrp="1"/>
          </p:cNvGraphicFramePr>
          <p:nvPr/>
        </p:nvGraphicFramePr>
        <p:xfrm>
          <a:off x="395288" y="1649413"/>
          <a:ext cx="8353425" cy="2859088"/>
        </p:xfrm>
        <a:graphic>
          <a:graphicData uri="http://schemas.openxmlformats.org/drawingml/2006/table">
            <a:tbl>
              <a:tblPr/>
              <a:tblGrid>
                <a:gridCol w="14398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135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412875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#include &lt;sys/</a:t>
                      </a:r>
                      <a:r>
                        <a:rPr kumimoji="1" lang="en-US" altLang="ko-KR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types.h</a:t>
                      </a: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&gt;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#include &lt;sys/</a:t>
                      </a:r>
                      <a:r>
                        <a:rPr kumimoji="1" lang="en-US" altLang="ko-KR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stat.h</a:t>
                      </a: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&gt;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8E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int</a:t>
                      </a: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</a:t>
                      </a:r>
                      <a:r>
                        <a:rPr kumimoji="1" lang="en-US" altLang="ko-KR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mkfifo</a:t>
                      </a: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(</a:t>
                      </a:r>
                      <a:r>
                        <a:rPr kumimoji="1" lang="en-US" altLang="ko-KR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const</a:t>
                      </a: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char *</a:t>
                      </a:r>
                      <a:r>
                        <a:rPr kumimoji="1" lang="en-US" altLang="ko-KR" sz="16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pathname</a:t>
                      </a: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kumimoji="1" lang="en-US" altLang="ko-KR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mode_t</a:t>
                      </a: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</a:t>
                      </a:r>
                      <a:r>
                        <a:rPr kumimoji="1" lang="en-US" altLang="ko-KR" sz="16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mode</a:t>
                      </a: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); 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78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0" i="1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pathname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특수 파일인 </a:t>
                      </a: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FIFO</a:t>
                      </a:r>
                      <a:r>
                        <a:rPr kumimoji="1" lang="ko-KR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의 경로 이름으로 일반 파일의 경로를 지정하는 것과 같다</a:t>
                      </a: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41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0" i="1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mode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pathname</a:t>
                      </a:r>
                      <a:r>
                        <a:rPr kumimoji="1" lang="ko-KR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으로 지정한 특수 파일의 초기 접근 권한이다</a:t>
                      </a: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41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600" b="0" i="1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반환값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호출이 성공하면 </a:t>
                      </a: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0</a:t>
                      </a:r>
                      <a:r>
                        <a:rPr kumimoji="1" lang="ko-KR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을 반환하고</a:t>
                      </a: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kumimoji="1" lang="ko-KR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실패하면 </a:t>
                      </a: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-1</a:t>
                      </a:r>
                      <a:r>
                        <a:rPr kumimoji="1" lang="ko-KR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을 반환한다</a:t>
                      </a: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mkfifo</a:t>
            </a:r>
            <a:endParaRPr lang="ko-KR" altLang="en-US"/>
          </a:p>
        </p:txBody>
      </p:sp>
      <p:sp>
        <p:nvSpPr>
          <p:cNvPr id="4096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네임드 파이프</a:t>
            </a:r>
            <a:r>
              <a:rPr lang="en-US" altLang="ko-KR"/>
              <a:t>(FIFO)</a:t>
            </a:r>
            <a:r>
              <a:rPr lang="ko-KR" altLang="en-US"/>
              <a:t>를 사용한 통신</a:t>
            </a:r>
          </a:p>
          <a:p>
            <a:pPr lvl="1"/>
            <a:r>
              <a:rPr lang="en-US" altLang="ko-KR"/>
              <a:t>fork</a:t>
            </a:r>
            <a:r>
              <a:rPr lang="ko-KR" altLang="en-US"/>
              <a:t>나 </a:t>
            </a:r>
            <a:r>
              <a:rPr lang="en-US" altLang="ko-KR"/>
              <a:t>exec</a:t>
            </a:r>
            <a:r>
              <a:rPr lang="ko-KR" altLang="en-US"/>
              <a:t>로 호출되는 프로세스가 아닌</a:t>
            </a:r>
            <a:r>
              <a:rPr lang="en-US" altLang="ko-KR"/>
              <a:t>, </a:t>
            </a:r>
            <a:r>
              <a:rPr lang="ko-KR" altLang="en-US"/>
              <a:t>서로 관련이 없는 프로세스도 네임드 파이프를 통해 메시지를 주고 받을 수 있음</a:t>
            </a:r>
            <a:endParaRPr lang="en-US" altLang="ko-KR"/>
          </a:p>
          <a:p>
            <a:r>
              <a:rPr lang="ko-KR" altLang="en-US"/>
              <a:t>네임드 파이프로 통신을 수행하려는 프로세스는</a:t>
            </a:r>
          </a:p>
          <a:p>
            <a:pPr lvl="1"/>
            <a:r>
              <a:rPr lang="ko-KR" altLang="en-US"/>
              <a:t>네임드 파이프의 경로를 알고 있어야 함</a:t>
            </a:r>
            <a:endParaRPr lang="en-US" altLang="ko-KR"/>
          </a:p>
          <a:p>
            <a:pPr lvl="1"/>
            <a:r>
              <a:rPr lang="ko-KR" altLang="en-US"/>
              <a:t>네임드 파이프에 대한 권한이 있어야 함</a:t>
            </a:r>
            <a:endParaRPr lang="en-US" altLang="ko-KR"/>
          </a:p>
          <a:p>
            <a:pPr lvl="1"/>
            <a:r>
              <a:rPr lang="ko-KR" altLang="en-US"/>
              <a:t>일반 파일을 개방하여 읽고 쓰듯이 네임드 파이프를 사용</a:t>
            </a:r>
            <a:endParaRPr lang="en-US" altLang="ko-KR"/>
          </a:p>
          <a:p>
            <a:endParaRPr lang="ko-KR" altLang="en-US"/>
          </a:p>
        </p:txBody>
      </p:sp>
      <p:sp>
        <p:nvSpPr>
          <p:cNvPr id="40964" name="날짜 개체 틀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C89CC3EE-AA74-4D6C-9490-BFC8C06D3EB6}" type="datetime1">
              <a:rPr lang="ko-KR" altLang="en-US" smtClean="0"/>
              <a:pPr/>
              <a:t>2022-05-30</a:t>
            </a:fld>
            <a:endParaRPr lang="en-US" altLang="ko-KR"/>
          </a:p>
        </p:txBody>
      </p:sp>
      <p:sp>
        <p:nvSpPr>
          <p:cNvPr id="4096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프로그래밍</a:t>
            </a:r>
            <a:endParaRPr lang="en-US" altLang="ko-KR"/>
          </a:p>
        </p:txBody>
      </p:sp>
      <p:sp>
        <p:nvSpPr>
          <p:cNvPr id="4096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F3EE1-4949-4FF4-9B2F-E14CD1D1C60A}" type="slidenum">
              <a:rPr lang="ko-KR" altLang="en-US" smtClean="0"/>
              <a:pPr/>
              <a:t>38</a:t>
            </a:fld>
            <a:endParaRPr lang="en-US" altLang="ko-KR"/>
          </a:p>
        </p:txBody>
      </p:sp>
      <p:sp>
        <p:nvSpPr>
          <p:cNvPr id="40967" name="AutoShape 4"/>
          <p:cNvSpPr>
            <a:spLocks noChangeArrowheads="1"/>
          </p:cNvSpPr>
          <p:nvPr/>
        </p:nvSpPr>
        <p:spPr bwMode="auto">
          <a:xfrm rot="-5400000">
            <a:off x="3402806" y="4153694"/>
            <a:ext cx="1584325" cy="1366838"/>
          </a:xfrm>
          <a:prstGeom prst="can">
            <a:avLst>
              <a:gd name="adj" fmla="val 25000"/>
            </a:avLst>
          </a:prstGeom>
          <a:solidFill>
            <a:schemeClr val="bg1"/>
          </a:solidFill>
          <a:ln w="158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eaVert" wrap="none" anchor="ctr"/>
          <a:lstStyle/>
          <a:p>
            <a:pPr algn="ctr"/>
            <a:r>
              <a:rPr lang="en-US" altLang="ko-KR" sz="1600" b="1">
                <a:latin typeface="굴림체" pitchFamily="49" charset="-127"/>
                <a:ea typeface="굴림체" pitchFamily="49" charset="-127"/>
              </a:rPr>
              <a:t>FIFO</a:t>
            </a:r>
          </a:p>
        </p:txBody>
      </p:sp>
      <p:sp>
        <p:nvSpPr>
          <p:cNvPr id="40968" name="Text Box 5"/>
          <p:cNvSpPr txBox="1">
            <a:spLocks noChangeArrowheads="1"/>
          </p:cNvSpPr>
          <p:nvPr/>
        </p:nvSpPr>
        <p:spPr bwMode="auto">
          <a:xfrm>
            <a:off x="1258888" y="4005263"/>
            <a:ext cx="2006600" cy="336550"/>
          </a:xfrm>
          <a:prstGeom prst="rect">
            <a:avLst/>
          </a:prstGeom>
          <a:noFill/>
          <a:ln w="158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ko-KR" sz="1600" b="1">
                <a:latin typeface="굴림체" pitchFamily="49" charset="-127"/>
                <a:ea typeface="굴림체" pitchFamily="49" charset="-127"/>
              </a:rPr>
              <a:t>1. </a:t>
            </a:r>
            <a:r>
              <a:rPr lang="ko-KR" altLang="en-US" sz="1600" b="1">
                <a:latin typeface="굴림체" pitchFamily="49" charset="-127"/>
                <a:ea typeface="굴림체" pitchFamily="49" charset="-127"/>
              </a:rPr>
              <a:t>쓰기용으로 개방</a:t>
            </a:r>
          </a:p>
        </p:txBody>
      </p:sp>
      <p:sp>
        <p:nvSpPr>
          <p:cNvPr id="40969" name="Text Box 6"/>
          <p:cNvSpPr txBox="1">
            <a:spLocks noChangeArrowheads="1"/>
          </p:cNvSpPr>
          <p:nvPr/>
        </p:nvSpPr>
        <p:spPr bwMode="auto">
          <a:xfrm>
            <a:off x="5167313" y="4332288"/>
            <a:ext cx="3325812" cy="825500"/>
          </a:xfrm>
          <a:prstGeom prst="rect">
            <a:avLst/>
          </a:prstGeom>
          <a:noFill/>
          <a:ln w="158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ko-KR" sz="1600" b="1">
                <a:latin typeface="굴림체" pitchFamily="49" charset="-127"/>
                <a:ea typeface="굴림체" pitchFamily="49" charset="-127"/>
              </a:rPr>
              <a:t>2. </a:t>
            </a:r>
            <a:r>
              <a:rPr lang="ko-KR" altLang="en-US" sz="1600" b="1">
                <a:latin typeface="굴림체" pitchFamily="49" charset="-127"/>
                <a:ea typeface="굴림체" pitchFamily="49" charset="-127"/>
              </a:rPr>
              <a:t>읽기용으로 개방 </a:t>
            </a:r>
            <a:r>
              <a:rPr lang="en-US" altLang="ko-KR" sz="1600" b="1">
                <a:latin typeface="굴림체" pitchFamily="49" charset="-127"/>
                <a:ea typeface="굴림체" pitchFamily="49" charset="-127"/>
              </a:rPr>
              <a:t>(</a:t>
            </a:r>
            <a:r>
              <a:rPr lang="ko-KR" altLang="en-US" sz="1600" b="1">
                <a:latin typeface="굴림체" pitchFamily="49" charset="-127"/>
                <a:ea typeface="굴림체" pitchFamily="49" charset="-127"/>
              </a:rPr>
              <a:t>해당 </a:t>
            </a:r>
            <a:r>
              <a:rPr lang="en-US" altLang="ko-KR" sz="1600" b="1">
                <a:latin typeface="굴림체" pitchFamily="49" charset="-127"/>
                <a:ea typeface="굴림체" pitchFamily="49" charset="-127"/>
              </a:rPr>
              <a:t>FIFO</a:t>
            </a:r>
            <a:r>
              <a:rPr lang="ko-KR" altLang="en-US" sz="1600" b="1">
                <a:latin typeface="굴림체" pitchFamily="49" charset="-127"/>
                <a:ea typeface="굴림체" pitchFamily="49" charset="-127"/>
              </a:rPr>
              <a:t>가</a:t>
            </a:r>
            <a:br>
              <a:rPr lang="ko-KR" altLang="en-US" sz="1600" b="1">
                <a:latin typeface="굴림체" pitchFamily="49" charset="-127"/>
                <a:ea typeface="굴림체" pitchFamily="49" charset="-127"/>
              </a:rPr>
            </a:br>
            <a:r>
              <a:rPr lang="ko-KR" altLang="en-US" sz="1600" b="1">
                <a:latin typeface="굴림체" pitchFamily="49" charset="-127"/>
                <a:ea typeface="굴림체" pitchFamily="49" charset="-127"/>
              </a:rPr>
              <a:t>   쓰기용으로 개방되지 않았으면</a:t>
            </a:r>
            <a:br>
              <a:rPr lang="ko-KR" altLang="en-US" sz="1600" b="1">
                <a:latin typeface="굴림체" pitchFamily="49" charset="-127"/>
                <a:ea typeface="굴림체" pitchFamily="49" charset="-127"/>
              </a:rPr>
            </a:br>
            <a:r>
              <a:rPr lang="ko-KR" altLang="en-US" sz="1600" b="1">
                <a:latin typeface="굴림체" pitchFamily="49" charset="-127"/>
                <a:ea typeface="굴림체" pitchFamily="49" charset="-127"/>
              </a:rPr>
              <a:t>   읽기용 개방은 블록됨</a:t>
            </a:r>
            <a:r>
              <a:rPr lang="en-US" altLang="ko-KR" sz="1600" b="1">
                <a:latin typeface="굴림체" pitchFamily="49" charset="-127"/>
                <a:ea typeface="굴림체" pitchFamily="49" charset="-127"/>
              </a:rPr>
              <a:t>)</a:t>
            </a:r>
          </a:p>
        </p:txBody>
      </p:sp>
      <p:sp>
        <p:nvSpPr>
          <p:cNvPr id="40970" name="Text Box 7"/>
          <p:cNvSpPr txBox="1">
            <a:spLocks noChangeArrowheads="1"/>
          </p:cNvSpPr>
          <p:nvPr/>
        </p:nvSpPr>
        <p:spPr bwMode="auto">
          <a:xfrm>
            <a:off x="1258888" y="4908550"/>
            <a:ext cx="1593850" cy="336550"/>
          </a:xfrm>
          <a:prstGeom prst="rect">
            <a:avLst/>
          </a:prstGeom>
          <a:noFill/>
          <a:ln w="158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ko-KR" sz="1600" b="1">
                <a:latin typeface="굴림체" pitchFamily="49" charset="-127"/>
                <a:ea typeface="굴림체" pitchFamily="49" charset="-127"/>
              </a:rPr>
              <a:t>3. FIFO</a:t>
            </a:r>
            <a:r>
              <a:rPr lang="ko-KR" altLang="en-US" sz="1600" b="1">
                <a:latin typeface="굴림체" pitchFamily="49" charset="-127"/>
                <a:ea typeface="굴림체" pitchFamily="49" charset="-127"/>
              </a:rPr>
              <a:t>에 쓰기</a:t>
            </a:r>
          </a:p>
        </p:txBody>
      </p:sp>
      <p:sp>
        <p:nvSpPr>
          <p:cNvPr id="40971" name="Text Box 8"/>
          <p:cNvSpPr txBox="1">
            <a:spLocks noChangeArrowheads="1"/>
          </p:cNvSpPr>
          <p:nvPr/>
        </p:nvSpPr>
        <p:spPr bwMode="auto">
          <a:xfrm>
            <a:off x="5167313" y="5340350"/>
            <a:ext cx="3322637" cy="825500"/>
          </a:xfrm>
          <a:prstGeom prst="rect">
            <a:avLst/>
          </a:prstGeom>
          <a:noFill/>
          <a:ln w="158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ko-KR" sz="1600" b="1">
                <a:latin typeface="굴림체" pitchFamily="49" charset="-127"/>
                <a:ea typeface="굴림체" pitchFamily="49" charset="-127"/>
              </a:rPr>
              <a:t>4. FIFO</a:t>
            </a:r>
            <a:r>
              <a:rPr lang="ko-KR" altLang="en-US" sz="1600" b="1">
                <a:latin typeface="굴림체" pitchFamily="49" charset="-127"/>
                <a:ea typeface="굴림체" pitchFamily="49" charset="-127"/>
              </a:rPr>
              <a:t>에서 읽기 </a:t>
            </a:r>
            <a:r>
              <a:rPr lang="en-US" altLang="ko-KR" sz="1600" b="1">
                <a:latin typeface="굴림체" pitchFamily="49" charset="-127"/>
                <a:ea typeface="굴림체" pitchFamily="49" charset="-127"/>
              </a:rPr>
              <a:t>(</a:t>
            </a:r>
            <a:r>
              <a:rPr lang="ko-KR" altLang="en-US" sz="1600" b="1">
                <a:latin typeface="굴림체" pitchFamily="49" charset="-127"/>
                <a:ea typeface="굴림체" pitchFamily="49" charset="-127"/>
              </a:rPr>
              <a:t>해당 </a:t>
            </a:r>
            <a:r>
              <a:rPr lang="en-US" altLang="ko-KR" sz="1600" b="1">
                <a:latin typeface="굴림체" pitchFamily="49" charset="-127"/>
                <a:ea typeface="굴림체" pitchFamily="49" charset="-127"/>
              </a:rPr>
              <a:t>FIFO</a:t>
            </a:r>
            <a:r>
              <a:rPr lang="ko-KR" altLang="en-US" sz="1600" b="1">
                <a:latin typeface="굴림체" pitchFamily="49" charset="-127"/>
                <a:ea typeface="굴림체" pitchFamily="49" charset="-127"/>
              </a:rPr>
              <a:t>에서</a:t>
            </a:r>
            <a:br>
              <a:rPr lang="ko-KR" altLang="en-US" sz="1600" b="1">
                <a:latin typeface="굴림체" pitchFamily="49" charset="-127"/>
                <a:ea typeface="굴림체" pitchFamily="49" charset="-127"/>
              </a:rPr>
            </a:br>
            <a:r>
              <a:rPr lang="ko-KR" altLang="en-US" sz="1600" b="1">
                <a:latin typeface="굴림체" pitchFamily="49" charset="-127"/>
                <a:ea typeface="굴림체" pitchFamily="49" charset="-127"/>
              </a:rPr>
              <a:t>   읽을거리가 없을 경우 읽기 작</a:t>
            </a:r>
            <a:br>
              <a:rPr lang="ko-KR" altLang="en-US" sz="1600" b="1">
                <a:latin typeface="굴림체" pitchFamily="49" charset="-127"/>
                <a:ea typeface="굴림체" pitchFamily="49" charset="-127"/>
              </a:rPr>
            </a:br>
            <a:r>
              <a:rPr lang="ko-KR" altLang="en-US" sz="1600" b="1">
                <a:latin typeface="굴림체" pitchFamily="49" charset="-127"/>
                <a:ea typeface="굴림체" pitchFamily="49" charset="-127"/>
              </a:rPr>
              <a:t>   업은 블록됨</a:t>
            </a:r>
            <a:r>
              <a:rPr lang="en-US" altLang="ko-KR" sz="1600" b="1">
                <a:latin typeface="굴림체" pitchFamily="49" charset="-127"/>
                <a:ea typeface="굴림체" pitchFamily="49" charset="-127"/>
              </a:rPr>
              <a:t>)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4"/>
          <p:cNvSpPr>
            <a:spLocks noChangeArrowheads="1"/>
          </p:cNvSpPr>
          <p:nvPr/>
        </p:nvSpPr>
        <p:spPr bwMode="auto">
          <a:xfrm>
            <a:off x="438150" y="1316038"/>
            <a:ext cx="4699000" cy="4492625"/>
          </a:xfrm>
          <a:prstGeom prst="rect">
            <a:avLst/>
          </a:prstGeom>
          <a:noFill/>
          <a:ln w="1587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01 #include &lt;fcntl.h&gt; </a:t>
            </a:r>
          </a:p>
          <a:p>
            <a:pPr>
              <a:lnSpc>
                <a:spcPct val="11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02 #include &lt;sys/stat.h&gt; </a:t>
            </a:r>
          </a:p>
          <a:p>
            <a:pPr>
              <a:lnSpc>
                <a:spcPct val="11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03 #include &lt;unistd.h&gt; </a:t>
            </a:r>
          </a:p>
          <a:p>
            <a:pPr>
              <a:lnSpc>
                <a:spcPct val="11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04</a:t>
            </a:r>
          </a:p>
          <a:p>
            <a:pPr>
              <a:lnSpc>
                <a:spcPct val="11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05 #define MSGSIZE 64 </a:t>
            </a:r>
          </a:p>
          <a:p>
            <a:pPr>
              <a:lnSpc>
                <a:spcPct val="11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06 </a:t>
            </a:r>
          </a:p>
          <a:p>
            <a:pPr>
              <a:lnSpc>
                <a:spcPct val="11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07 main() </a:t>
            </a:r>
          </a:p>
          <a:p>
            <a:pPr>
              <a:lnSpc>
                <a:spcPct val="11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08 { </a:t>
            </a:r>
          </a:p>
          <a:p>
            <a:pPr>
              <a:lnSpc>
                <a:spcPct val="11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09     char msg[MSGSIZE]; </a:t>
            </a:r>
          </a:p>
          <a:p>
            <a:pPr>
              <a:lnSpc>
                <a:spcPct val="11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10     int filedes; </a:t>
            </a:r>
          </a:p>
          <a:p>
            <a:pPr>
              <a:lnSpc>
                <a:spcPct val="11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11     int nread, cnt; </a:t>
            </a:r>
          </a:p>
          <a:p>
            <a:pPr>
              <a:lnSpc>
                <a:spcPct val="11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12</a:t>
            </a:r>
          </a:p>
          <a:p>
            <a:pPr>
              <a:lnSpc>
                <a:spcPct val="11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13     if(mkfifo("./fifo", 0666) == -1) { </a:t>
            </a:r>
          </a:p>
          <a:p>
            <a:pPr>
              <a:lnSpc>
                <a:spcPct val="11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14         printf("fail to call fifo()\n"); </a:t>
            </a:r>
          </a:p>
          <a:p>
            <a:pPr>
              <a:lnSpc>
                <a:spcPct val="11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15         exit(1); </a:t>
            </a:r>
          </a:p>
          <a:p>
            <a:pPr>
              <a:lnSpc>
                <a:spcPct val="11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16     }</a:t>
            </a:r>
          </a:p>
        </p:txBody>
      </p:sp>
      <p:sp>
        <p:nvSpPr>
          <p:cNvPr id="41987" name="직사각형 1"/>
          <p:cNvSpPr>
            <a:spLocks noChangeArrowheads="1"/>
          </p:cNvSpPr>
          <p:nvPr/>
        </p:nvSpPr>
        <p:spPr bwMode="auto">
          <a:xfrm>
            <a:off x="279400" y="9525"/>
            <a:ext cx="137795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>
                <a:latin typeface="HY헤드라인M" pitchFamily="18" charset="-127"/>
                <a:ea typeface="HY헤드라인M" pitchFamily="18" charset="-127"/>
              </a:rPr>
              <a:t>ex 11-13.c</a:t>
            </a:r>
            <a:endParaRPr lang="ko-KR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날짜 개체 틀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5E2EBC2C-9746-4C9E-AD5B-5E9A3E48E3CA}" type="datetime1">
              <a:rPr lang="ko-KR" altLang="en-US" smtClean="0"/>
              <a:pPr/>
              <a:t>2022-05-30</a:t>
            </a:fld>
            <a:endParaRPr lang="en-US" altLang="ko-KR"/>
          </a:p>
        </p:txBody>
      </p:sp>
      <p:sp>
        <p:nvSpPr>
          <p:cNvPr id="6147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프로그래밍</a:t>
            </a:r>
            <a:endParaRPr lang="en-US" altLang="ko-KR"/>
          </a:p>
        </p:txBody>
      </p:sp>
      <p:sp>
        <p:nvSpPr>
          <p:cNvPr id="6148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6BB62-E4E0-442E-9902-C4CC6B3BAB56}" type="slidenum">
              <a:rPr lang="ko-KR" altLang="en-US" smtClean="0"/>
              <a:pPr/>
              <a:t>4</a:t>
            </a:fld>
            <a:endParaRPr lang="en-US" altLang="ko-KR"/>
          </a:p>
        </p:txBody>
      </p:sp>
      <p:sp>
        <p:nvSpPr>
          <p:cNvPr id="6149" name="Rectangle 3"/>
          <p:cNvSpPr txBox="1">
            <a:spLocks noChangeArrowheads="1"/>
          </p:cNvSpPr>
          <p:nvPr/>
        </p:nvSpPr>
        <p:spPr bwMode="auto">
          <a:xfrm>
            <a:off x="515938" y="229114"/>
            <a:ext cx="7580312" cy="623474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0" hangingPunct="0">
              <a:buFont typeface="Wingdings" pitchFamily="2" charset="2"/>
              <a:buNone/>
            </a:pP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43 </a:t>
            </a:r>
            <a:r>
              <a:rPr lang="en-US" altLang="ko-KR" sz="1600" dirty="0">
                <a:latin typeface="Arial" charset="0"/>
                <a:ea typeface="맑은 고딕" pitchFamily="50" charset="-127"/>
              </a:rPr>
              <a:t>   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 else if(pid1 == 0 &amp;&amp; pid2 == 0)</a:t>
            </a:r>
          </a:p>
          <a:p>
            <a:pPr marL="342900" indent="-342900" eaLnBrk="0" hangingPunct="0">
              <a:buFont typeface="Wingdings" pitchFamily="2" charset="2"/>
              <a:buNone/>
            </a:pP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44     {</a:t>
            </a:r>
            <a:r>
              <a:rPr lang="en-US" altLang="ko-KR" sz="1600" dirty="0">
                <a:latin typeface="Arial" charset="0"/>
                <a:ea typeface="맑은 고딕" pitchFamily="50" charset="-127"/>
              </a:rPr>
              <a:t>         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 /* 1st child */ </a:t>
            </a:r>
          </a:p>
          <a:p>
            <a:pPr marL="342900" indent="-342900" eaLnBrk="0" hangingPunct="0">
              <a:buFont typeface="Wingdings" pitchFamily="2" charset="2"/>
              <a:buNone/>
            </a:pP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45 </a:t>
            </a:r>
            <a:r>
              <a:rPr lang="en-US" altLang="ko-KR" sz="1600" dirty="0">
                <a:latin typeface="Arial" charset="0"/>
                <a:ea typeface="맑은 고딕" pitchFamily="50" charset="-127"/>
              </a:rPr>
              <a:t>       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600" dirty="0" err="1">
                <a:latin typeface="맑은 고딕" pitchFamily="50" charset="-127"/>
                <a:ea typeface="맑은 고딕" pitchFamily="50" charset="-127"/>
              </a:rPr>
              <a:t>printf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("[fork1] hello!\n"); </a:t>
            </a:r>
          </a:p>
          <a:p>
            <a:pPr marL="342900" indent="-342900" eaLnBrk="0" hangingPunct="0">
              <a:buFont typeface="Wingdings" pitchFamily="2" charset="2"/>
              <a:buNone/>
            </a:pP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46 </a:t>
            </a:r>
            <a:r>
              <a:rPr lang="en-US" altLang="ko-KR" sz="1600" dirty="0">
                <a:latin typeface="Arial" charset="0"/>
                <a:ea typeface="맑은 고딕" pitchFamily="50" charset="-127"/>
              </a:rPr>
              <a:t>       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 close(p1[0]); </a:t>
            </a:r>
          </a:p>
          <a:p>
            <a:pPr marL="342900" indent="-342900" eaLnBrk="0" hangingPunct="0">
              <a:buFont typeface="Wingdings" pitchFamily="2" charset="2"/>
              <a:buNone/>
            </a:pP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47 </a:t>
            </a:r>
            <a:r>
              <a:rPr lang="en-US" altLang="ko-KR" sz="1600" dirty="0">
                <a:latin typeface="Arial" charset="0"/>
                <a:ea typeface="맑은 고딕" pitchFamily="50" charset="-127"/>
              </a:rPr>
              <a:t>       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 close(p2[0]); </a:t>
            </a:r>
          </a:p>
          <a:p>
            <a:pPr marL="342900" indent="-342900" eaLnBrk="0" hangingPunct="0">
              <a:buFont typeface="Wingdings" pitchFamily="2" charset="2"/>
              <a:buNone/>
            </a:pP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48 </a:t>
            </a:r>
            <a:r>
              <a:rPr lang="en-US" altLang="ko-KR" sz="1600" dirty="0">
                <a:latin typeface="Arial" charset="0"/>
                <a:ea typeface="맑은 고딕" pitchFamily="50" charset="-127"/>
              </a:rPr>
              <a:t>       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 close(p2[1]); </a:t>
            </a:r>
          </a:p>
          <a:p>
            <a:pPr marL="342900" indent="-342900" eaLnBrk="0" hangingPunct="0">
              <a:buFont typeface="Wingdings" pitchFamily="2" charset="2"/>
              <a:buNone/>
            </a:pP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50 </a:t>
            </a:r>
            <a:r>
              <a:rPr lang="en-US" altLang="ko-KR" sz="1600" dirty="0">
                <a:latin typeface="Arial" charset="0"/>
                <a:ea typeface="맑은 고딕" pitchFamily="50" charset="-127"/>
              </a:rPr>
              <a:t>       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 dup2(p1[1], 1); </a:t>
            </a:r>
          </a:p>
          <a:p>
            <a:pPr marL="342900" indent="-342900" eaLnBrk="0" hangingPunct="0">
              <a:buFont typeface="Wingdings" pitchFamily="2" charset="2"/>
              <a:buNone/>
            </a:pP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51 </a:t>
            </a:r>
            <a:r>
              <a:rPr lang="en-US" altLang="ko-KR" sz="1600" dirty="0">
                <a:latin typeface="Arial" charset="0"/>
                <a:ea typeface="맑은 고딕" pitchFamily="50" charset="-127"/>
              </a:rPr>
              <a:t>       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600" dirty="0" err="1">
                <a:latin typeface="맑은 고딕" pitchFamily="50" charset="-127"/>
                <a:ea typeface="맑은 고딕" pitchFamily="50" charset="-127"/>
              </a:rPr>
              <a:t>execl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("ex11-01c", "ex11-01c", (char *)0); </a:t>
            </a:r>
          </a:p>
          <a:p>
            <a:pPr marL="342900" indent="-342900" eaLnBrk="0" hangingPunct="0">
              <a:buFont typeface="Wingdings" pitchFamily="2" charset="2"/>
              <a:buNone/>
            </a:pP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52</a:t>
            </a:r>
            <a:r>
              <a:rPr lang="en-US" altLang="ko-KR" sz="1600" dirty="0">
                <a:latin typeface="Arial" charset="0"/>
                <a:ea typeface="맑은 고딕" pitchFamily="50" charset="-127"/>
              </a:rPr>
              <a:t>   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   }</a:t>
            </a:r>
          </a:p>
          <a:p>
            <a:pPr marL="342900" indent="-342900" eaLnBrk="0" hangingPunct="0">
              <a:buFont typeface="Wingdings" pitchFamily="2" charset="2"/>
              <a:buNone/>
            </a:pP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53 </a:t>
            </a:r>
            <a:r>
              <a:rPr lang="en-US" altLang="ko-KR" sz="1600" dirty="0">
                <a:latin typeface="Arial" charset="0"/>
                <a:ea typeface="맑은 고딕" pitchFamily="50" charset="-127"/>
              </a:rPr>
              <a:t>   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 else if(pid1 &gt; 0 &amp;&amp; pid2 == 0)</a:t>
            </a:r>
          </a:p>
          <a:p>
            <a:pPr marL="342900" indent="-342900" eaLnBrk="0" hangingPunct="0">
              <a:buFont typeface="Wingdings" pitchFamily="2" charset="2"/>
              <a:buNone/>
            </a:pP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54     {</a:t>
            </a:r>
            <a:r>
              <a:rPr lang="en-US" altLang="ko-KR" sz="1600" dirty="0">
                <a:latin typeface="Arial" charset="0"/>
                <a:ea typeface="맑은 고딕" pitchFamily="50" charset="-127"/>
              </a:rPr>
              <a:t>          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 /* 2nd child */ </a:t>
            </a:r>
          </a:p>
          <a:p>
            <a:pPr marL="342900" indent="-342900" eaLnBrk="0" hangingPunct="0">
              <a:buFont typeface="Wingdings" pitchFamily="2" charset="2"/>
              <a:buNone/>
            </a:pP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55 </a:t>
            </a:r>
            <a:r>
              <a:rPr lang="en-US" altLang="ko-KR" sz="1600" dirty="0">
                <a:latin typeface="Arial" charset="0"/>
                <a:ea typeface="맑은 고딕" pitchFamily="50" charset="-127"/>
              </a:rPr>
              <a:t>       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600" dirty="0" err="1">
                <a:latin typeface="맑은 고딕" pitchFamily="50" charset="-127"/>
                <a:ea typeface="맑은 고딕" pitchFamily="50" charset="-127"/>
              </a:rPr>
              <a:t>printf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("[fork2] hello!\n"); </a:t>
            </a:r>
          </a:p>
          <a:p>
            <a:pPr marL="342900" indent="-342900" eaLnBrk="0" hangingPunct="0">
              <a:buFont typeface="Wingdings" pitchFamily="2" charset="2"/>
              <a:buNone/>
            </a:pP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56 </a:t>
            </a:r>
            <a:r>
              <a:rPr lang="en-US" altLang="ko-KR" sz="1600" dirty="0">
                <a:latin typeface="Arial" charset="0"/>
                <a:ea typeface="맑은 고딕" pitchFamily="50" charset="-127"/>
              </a:rPr>
              <a:t>       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 close(p1[0]); close(p1[1]); close(p2[0]); </a:t>
            </a:r>
          </a:p>
          <a:p>
            <a:pPr marL="342900" indent="-342900" eaLnBrk="0" hangingPunct="0">
              <a:buFont typeface="Wingdings" pitchFamily="2" charset="2"/>
              <a:buNone/>
            </a:pP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59 </a:t>
            </a:r>
            <a:r>
              <a:rPr lang="en-US" altLang="ko-KR" sz="1600" dirty="0">
                <a:latin typeface="Arial" charset="0"/>
                <a:ea typeface="맑은 고딕" pitchFamily="50" charset="-127"/>
              </a:rPr>
              <a:t>       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 write(p2[1], "from fork2 via pipe", MSGSIZE); </a:t>
            </a:r>
          </a:p>
          <a:p>
            <a:pPr marL="342900" indent="-342900" eaLnBrk="0" hangingPunct="0">
              <a:buFont typeface="Wingdings" pitchFamily="2" charset="2"/>
              <a:buNone/>
            </a:pP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61  </a:t>
            </a:r>
            <a:r>
              <a:rPr lang="en-US" altLang="ko-KR" sz="1600" dirty="0">
                <a:latin typeface="Arial" charset="0"/>
                <a:ea typeface="맑은 고딕" pitchFamily="50" charset="-127"/>
              </a:rPr>
              <a:t>      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600" dirty="0" err="1">
                <a:latin typeface="맑은 고딕" pitchFamily="50" charset="-127"/>
                <a:ea typeface="맑은 고딕" pitchFamily="50" charset="-127"/>
              </a:rPr>
              <a:t>mkfifo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("./</a:t>
            </a:r>
            <a:r>
              <a:rPr lang="en-US" altLang="ko-KR" sz="1600" dirty="0" err="1">
                <a:latin typeface="맑은 고딕" pitchFamily="50" charset="-127"/>
                <a:ea typeface="맑은 고딕" pitchFamily="50" charset="-127"/>
              </a:rPr>
              <a:t>fifo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", 0666); </a:t>
            </a:r>
          </a:p>
          <a:p>
            <a:pPr marL="342900" indent="-342900" eaLnBrk="0" hangingPunct="0">
              <a:buFont typeface="Wingdings" pitchFamily="2" charset="2"/>
              <a:buNone/>
            </a:pP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62 </a:t>
            </a:r>
            <a:r>
              <a:rPr lang="en-US" altLang="ko-KR" sz="1600" dirty="0">
                <a:latin typeface="Arial" charset="0"/>
                <a:ea typeface="맑은 고딕" pitchFamily="50" charset="-127"/>
              </a:rPr>
              <a:t>       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600" dirty="0" err="1">
                <a:latin typeface="맑은 고딕" pitchFamily="50" charset="-127"/>
                <a:ea typeface="맑은 고딕" pitchFamily="50" charset="-127"/>
              </a:rPr>
              <a:t>filedes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 = open("./</a:t>
            </a:r>
            <a:r>
              <a:rPr lang="en-US" altLang="ko-KR" sz="1600" dirty="0" err="1">
                <a:latin typeface="맑은 고딕" pitchFamily="50" charset="-127"/>
                <a:ea typeface="맑은 고딕" pitchFamily="50" charset="-127"/>
              </a:rPr>
              <a:t>fifo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", O_RDWR); </a:t>
            </a:r>
          </a:p>
          <a:p>
            <a:pPr marL="342900" indent="-342900" eaLnBrk="0" hangingPunct="0">
              <a:buFont typeface="Wingdings" pitchFamily="2" charset="2"/>
              <a:buNone/>
            </a:pP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63 </a:t>
            </a:r>
            <a:r>
              <a:rPr lang="en-US" altLang="ko-KR" sz="1600" dirty="0">
                <a:latin typeface="Arial" charset="0"/>
                <a:ea typeface="맑은 고딕" pitchFamily="50" charset="-127"/>
              </a:rPr>
              <a:t>       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600" dirty="0" err="1">
                <a:latin typeface="맑은 고딕" pitchFamily="50" charset="-127"/>
                <a:ea typeface="맑은 고딕" pitchFamily="50" charset="-127"/>
              </a:rPr>
              <a:t>nread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 = read(</a:t>
            </a:r>
            <a:r>
              <a:rPr lang="en-US" altLang="ko-KR" sz="1600" dirty="0" err="1">
                <a:latin typeface="맑은 고딕" pitchFamily="50" charset="-127"/>
                <a:ea typeface="맑은 고딕" pitchFamily="50" charset="-127"/>
              </a:rPr>
              <a:t>filedes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, msg, MSGSIZE); </a:t>
            </a:r>
          </a:p>
          <a:p>
            <a:pPr marL="342900" indent="-342900" eaLnBrk="0" hangingPunct="0">
              <a:buFont typeface="Wingdings" pitchFamily="2" charset="2"/>
              <a:buNone/>
            </a:pP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64 </a:t>
            </a:r>
            <a:r>
              <a:rPr lang="en-US" altLang="ko-KR" sz="1600" dirty="0">
                <a:latin typeface="Arial" charset="0"/>
                <a:ea typeface="맑은 고딕" pitchFamily="50" charset="-127"/>
              </a:rPr>
              <a:t>       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600" dirty="0" err="1">
                <a:latin typeface="맑은 고딕" pitchFamily="50" charset="-127"/>
                <a:ea typeface="맑은 고딕" pitchFamily="50" charset="-127"/>
              </a:rPr>
              <a:t>printf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("%s (%d)\n", msg, </a:t>
            </a:r>
            <a:r>
              <a:rPr lang="en-US" altLang="ko-KR" sz="1600" dirty="0" err="1">
                <a:latin typeface="맑은 고딕" pitchFamily="50" charset="-127"/>
                <a:ea typeface="맑은 고딕" pitchFamily="50" charset="-127"/>
              </a:rPr>
              <a:t>nread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); </a:t>
            </a:r>
          </a:p>
          <a:p>
            <a:pPr marL="342900" indent="-342900" eaLnBrk="0" hangingPunct="0">
              <a:buFont typeface="Wingdings" pitchFamily="2" charset="2"/>
              <a:buNone/>
            </a:pP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65 </a:t>
            </a:r>
            <a:r>
              <a:rPr lang="en-US" altLang="ko-KR" sz="1600" dirty="0">
                <a:latin typeface="Arial" charset="0"/>
                <a:ea typeface="맑은 고딕" pitchFamily="50" charset="-127"/>
              </a:rPr>
              <a:t>       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 close(</a:t>
            </a:r>
            <a:r>
              <a:rPr lang="en-US" altLang="ko-KR" sz="1600" dirty="0" err="1">
                <a:latin typeface="맑은 고딕" pitchFamily="50" charset="-127"/>
                <a:ea typeface="맑은 고딕" pitchFamily="50" charset="-127"/>
              </a:rPr>
              <a:t>filedes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); </a:t>
            </a:r>
          </a:p>
          <a:p>
            <a:pPr marL="342900" indent="-342900" eaLnBrk="0" hangingPunct="0">
              <a:buFont typeface="Wingdings" pitchFamily="2" charset="2"/>
              <a:buNone/>
            </a:pP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66 </a:t>
            </a:r>
            <a:r>
              <a:rPr lang="en-US" altLang="ko-KR" sz="1600" dirty="0">
                <a:latin typeface="Arial" charset="0"/>
                <a:ea typeface="맑은 고딕" pitchFamily="50" charset="-127"/>
              </a:rPr>
              <a:t>       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 unlink("./</a:t>
            </a:r>
            <a:r>
              <a:rPr lang="en-US" altLang="ko-KR" sz="1600" dirty="0" err="1">
                <a:latin typeface="맑은 고딕" pitchFamily="50" charset="-127"/>
                <a:ea typeface="맑은 고딕" pitchFamily="50" charset="-127"/>
              </a:rPr>
              <a:t>fifo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"); </a:t>
            </a:r>
          </a:p>
          <a:p>
            <a:pPr marL="342900" indent="-342900" eaLnBrk="0" hangingPunct="0">
              <a:buFont typeface="Wingdings" pitchFamily="2" charset="2"/>
              <a:buNone/>
            </a:pP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67 </a:t>
            </a:r>
            <a:r>
              <a:rPr lang="en-US" altLang="ko-KR" sz="1600" dirty="0">
                <a:latin typeface="Arial" charset="0"/>
                <a:ea typeface="맑은 고딕" pitchFamily="50" charset="-127"/>
              </a:rPr>
              <a:t>   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 } </a:t>
            </a:r>
          </a:p>
          <a:p>
            <a:pPr marL="342900" indent="-342900" eaLnBrk="0" hangingPunct="0">
              <a:buFont typeface="Wingdings" pitchFamily="2" charset="2"/>
              <a:buNone/>
            </a:pP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68 </a:t>
            </a:r>
            <a:r>
              <a:rPr lang="en-US" altLang="ko-KR" sz="1600" dirty="0">
                <a:latin typeface="Arial" charset="0"/>
                <a:ea typeface="맑은 고딕" pitchFamily="50" charset="-127"/>
              </a:rPr>
              <a:t>   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 else </a:t>
            </a:r>
          </a:p>
          <a:p>
            <a:pPr marL="342900" indent="-342900" eaLnBrk="0" hangingPunct="0">
              <a:buFont typeface="Wingdings" pitchFamily="2" charset="2"/>
              <a:buNone/>
            </a:pP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69 </a:t>
            </a:r>
            <a:r>
              <a:rPr lang="en-US" altLang="ko-KR" sz="1600" dirty="0">
                <a:latin typeface="Arial" charset="0"/>
                <a:ea typeface="맑은 고딕" pitchFamily="50" charset="-127"/>
              </a:rPr>
              <a:t>       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 exit(1); </a:t>
            </a:r>
          </a:p>
          <a:p>
            <a:pPr marL="342900" indent="-342900" eaLnBrk="0" hangingPunct="0">
              <a:buFont typeface="Wingdings" pitchFamily="2" charset="2"/>
              <a:buNone/>
            </a:pP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70 } 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4"/>
          <p:cNvSpPr>
            <a:spLocks noChangeArrowheads="1"/>
          </p:cNvSpPr>
          <p:nvPr/>
        </p:nvSpPr>
        <p:spPr bwMode="auto">
          <a:xfrm>
            <a:off x="508000" y="1081088"/>
            <a:ext cx="6237288" cy="5264150"/>
          </a:xfrm>
          <a:prstGeom prst="rect">
            <a:avLst/>
          </a:prstGeom>
          <a:noFill/>
          <a:ln w="1587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17     if((filedes = open("./fifo", O_RDWR)) &lt; 0) { </a:t>
            </a:r>
          </a:p>
          <a:p>
            <a:pPr>
              <a:lnSpc>
                <a:spcPct val="12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18         printf("fail to call fifo()\n"); </a:t>
            </a:r>
          </a:p>
          <a:p>
            <a:pPr>
              <a:lnSpc>
                <a:spcPct val="12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19         exit(1); </a:t>
            </a:r>
          </a:p>
          <a:p>
            <a:pPr>
              <a:lnSpc>
                <a:spcPct val="12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20     } </a:t>
            </a:r>
          </a:p>
          <a:p>
            <a:pPr>
              <a:lnSpc>
                <a:spcPct val="12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21</a:t>
            </a:r>
            <a:br>
              <a:rPr lang="en-US" altLang="ko-KR" sz="1600">
                <a:latin typeface="굴림체" pitchFamily="49" charset="-127"/>
                <a:ea typeface="굴림체" pitchFamily="49" charset="-127"/>
              </a:rPr>
            </a:b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22     for(cnt = 0; cnt &lt; 3; cnt++) { </a:t>
            </a:r>
          </a:p>
          <a:p>
            <a:pPr>
              <a:lnSpc>
                <a:spcPct val="12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23         if((nread = read(filedes, msg, MSGSIZE)) &lt; 0) { </a:t>
            </a:r>
          </a:p>
          <a:p>
            <a:pPr>
              <a:lnSpc>
                <a:spcPct val="12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24             printf("fail to call read()\n"); </a:t>
            </a:r>
          </a:p>
          <a:p>
            <a:pPr>
              <a:lnSpc>
                <a:spcPct val="12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25             exit(1); </a:t>
            </a:r>
          </a:p>
          <a:p>
            <a:pPr>
              <a:lnSpc>
                <a:spcPct val="12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26         } </a:t>
            </a:r>
          </a:p>
          <a:p>
            <a:pPr>
              <a:lnSpc>
                <a:spcPct val="12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27</a:t>
            </a:r>
          </a:p>
          <a:p>
            <a:pPr>
              <a:lnSpc>
                <a:spcPct val="12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28         printf("recv: %s\n", msg); </a:t>
            </a:r>
          </a:p>
          <a:p>
            <a:pPr>
              <a:lnSpc>
                <a:spcPct val="12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29     } </a:t>
            </a:r>
          </a:p>
          <a:p>
            <a:pPr>
              <a:lnSpc>
                <a:spcPct val="12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30 </a:t>
            </a:r>
          </a:p>
          <a:p>
            <a:pPr>
              <a:lnSpc>
                <a:spcPct val="12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31     unlink("./fifo"); </a:t>
            </a:r>
          </a:p>
          <a:p>
            <a:pPr>
              <a:lnSpc>
                <a:spcPct val="12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32 } </a:t>
            </a:r>
          </a:p>
          <a:p>
            <a:pPr eaLnBrk="0" latinLnBrk="0" hangingPunct="0">
              <a:lnSpc>
                <a:spcPct val="120000"/>
              </a:lnSpc>
            </a:pPr>
            <a:endParaRPr lang="en-US" altLang="ko-KR" sz="1600">
              <a:latin typeface="굴림체" pitchFamily="49" charset="-127"/>
              <a:ea typeface="굴림체" pitchFamily="49" charset="-127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4"/>
          <p:cNvSpPr>
            <a:spLocks noChangeArrowheads="1"/>
          </p:cNvSpPr>
          <p:nvPr/>
        </p:nvSpPr>
        <p:spPr bwMode="auto">
          <a:xfrm>
            <a:off x="395288" y="1471613"/>
            <a:ext cx="5929312" cy="4338637"/>
          </a:xfrm>
          <a:prstGeom prst="rect">
            <a:avLst/>
          </a:prstGeom>
          <a:noFill/>
          <a:ln w="1587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01 #include &lt;fcntl.h&gt; </a:t>
            </a:r>
          </a:p>
          <a:p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02 #include &lt;sys/stat.h&gt; </a:t>
            </a:r>
          </a:p>
          <a:p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03 #include &lt;unistd.h&gt; </a:t>
            </a:r>
          </a:p>
          <a:p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04</a:t>
            </a:r>
          </a:p>
          <a:p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05 #define MSGSIZE 64 </a:t>
            </a:r>
          </a:p>
          <a:p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06</a:t>
            </a:r>
          </a:p>
          <a:p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07 main() </a:t>
            </a:r>
          </a:p>
          <a:p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08 { </a:t>
            </a:r>
          </a:p>
          <a:p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09         char msg[MSGSIZE]; </a:t>
            </a:r>
          </a:p>
          <a:p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10         int filedes; </a:t>
            </a:r>
          </a:p>
          <a:p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11         int cnt; </a:t>
            </a:r>
          </a:p>
          <a:p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12 </a:t>
            </a:r>
          </a:p>
          <a:p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13         if((filedes = open("./fifo", O_WRONLY)) &lt; 0) </a:t>
            </a:r>
          </a:p>
          <a:p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14         { </a:t>
            </a:r>
          </a:p>
          <a:p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15                 printf("fail to call open()\n"); </a:t>
            </a:r>
          </a:p>
          <a:p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16                 exit(1); </a:t>
            </a:r>
          </a:p>
          <a:p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17        } </a:t>
            </a:r>
          </a:p>
        </p:txBody>
      </p:sp>
      <p:sp>
        <p:nvSpPr>
          <p:cNvPr id="44035" name="직사각형 1"/>
          <p:cNvSpPr>
            <a:spLocks noChangeArrowheads="1"/>
          </p:cNvSpPr>
          <p:nvPr/>
        </p:nvSpPr>
        <p:spPr bwMode="auto">
          <a:xfrm>
            <a:off x="179388" y="115888"/>
            <a:ext cx="1300162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>
                <a:latin typeface="HY헤드라인M" pitchFamily="18" charset="-127"/>
                <a:ea typeface="HY헤드라인M" pitchFamily="18" charset="-127"/>
              </a:rPr>
              <a:t>ex11-14.c</a:t>
            </a:r>
            <a:endParaRPr lang="ko-KR" altLang="en-US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4"/>
          <p:cNvSpPr>
            <a:spLocks noChangeArrowheads="1"/>
          </p:cNvSpPr>
          <p:nvPr/>
        </p:nvSpPr>
        <p:spPr bwMode="auto">
          <a:xfrm>
            <a:off x="395288" y="1003300"/>
            <a:ext cx="5314950" cy="4613275"/>
          </a:xfrm>
          <a:prstGeom prst="rect">
            <a:avLst/>
          </a:prstGeom>
          <a:noFill/>
          <a:ln w="1587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18     for(cnt = 0; cnt &lt; 3; cnt++) </a:t>
            </a:r>
          </a:p>
          <a:p>
            <a:pPr>
              <a:lnSpc>
                <a:spcPct val="13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19     { </a:t>
            </a:r>
          </a:p>
          <a:p>
            <a:pPr>
              <a:lnSpc>
                <a:spcPct val="13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20         printf("input a message: "); </a:t>
            </a:r>
          </a:p>
          <a:p>
            <a:pPr>
              <a:lnSpc>
                <a:spcPct val="13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21         scanf("%s", msg); </a:t>
            </a:r>
          </a:p>
          <a:p>
            <a:pPr>
              <a:lnSpc>
                <a:spcPct val="13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22</a:t>
            </a:r>
          </a:p>
          <a:p>
            <a:pPr>
              <a:lnSpc>
                <a:spcPct val="13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23         if(write(filedes, msg, MSGSIZE) == -1) </a:t>
            </a:r>
          </a:p>
          <a:p>
            <a:pPr>
              <a:lnSpc>
                <a:spcPct val="13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24         { </a:t>
            </a:r>
          </a:p>
          <a:p>
            <a:pPr>
              <a:lnSpc>
                <a:spcPct val="13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25             printf("fail to call write()\n"); </a:t>
            </a:r>
          </a:p>
          <a:p>
            <a:pPr>
              <a:lnSpc>
                <a:spcPct val="13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26             exit(1); </a:t>
            </a:r>
          </a:p>
          <a:p>
            <a:pPr>
              <a:lnSpc>
                <a:spcPct val="13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27         } </a:t>
            </a:r>
          </a:p>
          <a:p>
            <a:pPr>
              <a:lnSpc>
                <a:spcPct val="13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28</a:t>
            </a:r>
          </a:p>
          <a:p>
            <a:pPr>
              <a:lnSpc>
                <a:spcPct val="13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29         sleep(1); </a:t>
            </a:r>
          </a:p>
          <a:p>
            <a:pPr>
              <a:lnSpc>
                <a:spcPct val="13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30     } </a:t>
            </a:r>
          </a:p>
          <a:p>
            <a:pPr>
              <a:lnSpc>
                <a:spcPct val="13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31 }</a:t>
            </a:r>
            <a:r>
              <a:rPr lang="en-US" altLang="ko-KR" sz="1600" b="1">
                <a:latin typeface="굴림체" pitchFamily="49" charset="-127"/>
                <a:ea typeface="굴림체" pitchFamily="49" charset="-127"/>
              </a:rPr>
              <a:t> 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4"/>
          <p:cNvSpPr>
            <a:spLocks noChangeArrowheads="1"/>
          </p:cNvSpPr>
          <p:nvPr/>
        </p:nvSpPr>
        <p:spPr bwMode="auto">
          <a:xfrm>
            <a:off x="827088" y="1125538"/>
            <a:ext cx="8037512" cy="4225925"/>
          </a:xfrm>
          <a:prstGeom prst="rect">
            <a:avLst/>
          </a:prstGeom>
          <a:noFill/>
          <a:ln w="158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r>
              <a:rPr lang="en-US" altLang="ko-KR">
                <a:latin typeface="굴림체" pitchFamily="49" charset="-127"/>
                <a:ea typeface="굴림체" pitchFamily="49" charset="-127"/>
              </a:rPr>
              <a:t>$ ls -al fifo </a:t>
            </a:r>
          </a:p>
          <a:p>
            <a:r>
              <a:rPr lang="en-US" altLang="ko-KR">
                <a:latin typeface="굴림체" pitchFamily="49" charset="-127"/>
                <a:ea typeface="굴림체" pitchFamily="49" charset="-127"/>
              </a:rPr>
              <a:t>ls: fifo: No such file or directory </a:t>
            </a:r>
          </a:p>
          <a:p>
            <a:r>
              <a:rPr lang="en-US" altLang="ko-KR">
                <a:latin typeface="굴림체" pitchFamily="49" charset="-127"/>
                <a:ea typeface="굴림체" pitchFamily="49" charset="-127"/>
              </a:rPr>
              <a:t>$ ex11-13 &amp; </a:t>
            </a:r>
          </a:p>
          <a:p>
            <a:r>
              <a:rPr lang="en-US" altLang="ko-KR">
                <a:latin typeface="굴림체" pitchFamily="49" charset="-127"/>
                <a:ea typeface="굴림체" pitchFamily="49" charset="-127"/>
              </a:rPr>
              <a:t>[1] 17296 </a:t>
            </a:r>
          </a:p>
          <a:p>
            <a:r>
              <a:rPr lang="en-US" altLang="ko-KR">
                <a:latin typeface="굴림체" pitchFamily="49" charset="-127"/>
                <a:ea typeface="굴림체" pitchFamily="49" charset="-127"/>
              </a:rPr>
              <a:t>$ ls -al fifo </a:t>
            </a:r>
          </a:p>
          <a:p>
            <a:r>
              <a:rPr lang="en-US" altLang="ko-KR">
                <a:latin typeface="굴림체" pitchFamily="49" charset="-127"/>
                <a:ea typeface="굴림체" pitchFamily="49" charset="-127"/>
              </a:rPr>
              <a:t>prw-r--r--    1 usp      student         0 Nov 14 17:20 fifo </a:t>
            </a:r>
          </a:p>
          <a:p>
            <a:r>
              <a:rPr lang="en-US" altLang="ko-KR">
                <a:latin typeface="굴림체" pitchFamily="49" charset="-127"/>
                <a:ea typeface="굴림체" pitchFamily="49" charset="-127"/>
              </a:rPr>
              <a:t>$ ex11-14 </a:t>
            </a:r>
          </a:p>
          <a:p>
            <a:r>
              <a:rPr lang="en-US" altLang="ko-KR">
                <a:latin typeface="굴림체" pitchFamily="49" charset="-127"/>
                <a:ea typeface="굴림체" pitchFamily="49" charset="-127"/>
              </a:rPr>
              <a:t>input a message: apple_is_red </a:t>
            </a:r>
          </a:p>
          <a:p>
            <a:r>
              <a:rPr lang="en-US" altLang="ko-KR">
                <a:latin typeface="굴림체" pitchFamily="49" charset="-127"/>
                <a:ea typeface="굴림체" pitchFamily="49" charset="-127"/>
              </a:rPr>
              <a:t>recv: apple_is_red </a:t>
            </a:r>
          </a:p>
          <a:p>
            <a:r>
              <a:rPr lang="en-US" altLang="ko-KR">
                <a:latin typeface="굴림체" pitchFamily="49" charset="-127"/>
                <a:ea typeface="굴림체" pitchFamily="49" charset="-127"/>
              </a:rPr>
              <a:t>input a message: banana_is_yellow </a:t>
            </a:r>
          </a:p>
          <a:p>
            <a:r>
              <a:rPr lang="en-US" altLang="ko-KR">
                <a:latin typeface="굴림체" pitchFamily="49" charset="-127"/>
                <a:ea typeface="굴림체" pitchFamily="49" charset="-127"/>
              </a:rPr>
              <a:t>recv: banana_is_yellow </a:t>
            </a:r>
          </a:p>
          <a:p>
            <a:r>
              <a:rPr lang="en-US" altLang="ko-KR">
                <a:latin typeface="굴림체" pitchFamily="49" charset="-127"/>
                <a:ea typeface="굴림체" pitchFamily="49" charset="-127"/>
              </a:rPr>
              <a:t>input a message: cherry_is_red </a:t>
            </a:r>
          </a:p>
          <a:p>
            <a:r>
              <a:rPr lang="en-US" altLang="ko-KR">
                <a:latin typeface="굴림체" pitchFamily="49" charset="-127"/>
                <a:ea typeface="굴림체" pitchFamily="49" charset="-127"/>
              </a:rPr>
              <a:t>recv: cherry_is_red </a:t>
            </a:r>
          </a:p>
          <a:p>
            <a:r>
              <a:rPr lang="en-US" altLang="ko-KR">
                <a:latin typeface="굴림체" pitchFamily="49" charset="-127"/>
                <a:ea typeface="굴림체" pitchFamily="49" charset="-127"/>
              </a:rPr>
              <a:t>[1]+  Done                    ex11-13 </a:t>
            </a:r>
          </a:p>
          <a:p>
            <a:r>
              <a:rPr lang="en-US" altLang="ko-KR">
                <a:latin typeface="굴림체" pitchFamily="49" charset="-127"/>
                <a:ea typeface="굴림체" pitchFamily="49" charset="-127"/>
              </a:rPr>
              <a:t>$</a:t>
            </a:r>
            <a:r>
              <a:rPr lang="en-US" altLang="ko-KR" b="1">
                <a:latin typeface="굴림체" pitchFamily="49" charset="-127"/>
                <a:ea typeface="굴림체" pitchFamily="49" charset="-127"/>
              </a:rPr>
              <a:t> 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날짜 개체 틀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38C18CA8-26CA-47D9-AD5A-11226566A021}" type="datetime1">
              <a:rPr lang="ko-KR" altLang="en-US" smtClean="0"/>
              <a:pPr/>
              <a:t>2022-05-30</a:t>
            </a:fld>
            <a:endParaRPr lang="en-US" altLang="ko-KR"/>
          </a:p>
        </p:txBody>
      </p:sp>
      <p:sp>
        <p:nvSpPr>
          <p:cNvPr id="7171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프로그래밍</a:t>
            </a:r>
            <a:endParaRPr lang="en-US" altLang="ko-KR"/>
          </a:p>
        </p:txBody>
      </p:sp>
      <p:sp>
        <p:nvSpPr>
          <p:cNvPr id="7172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0511B-19FB-4356-AF32-020FA0F396BF}" type="slidenum">
              <a:rPr lang="ko-KR" altLang="en-US" smtClean="0"/>
              <a:pPr/>
              <a:t>5</a:t>
            </a:fld>
            <a:endParaRPr lang="en-US" altLang="ko-KR"/>
          </a:p>
        </p:txBody>
      </p:sp>
      <p:sp>
        <p:nvSpPr>
          <p:cNvPr id="7173" name="Rectangle 3"/>
          <p:cNvSpPr txBox="1">
            <a:spLocks noChangeArrowheads="1"/>
          </p:cNvSpPr>
          <p:nvPr/>
        </p:nvSpPr>
        <p:spPr bwMode="auto">
          <a:xfrm>
            <a:off x="971550" y="692150"/>
            <a:ext cx="5673725" cy="47529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1600">
                <a:latin typeface="맑은 고딕" pitchFamily="50" charset="-127"/>
                <a:ea typeface="맑은 고딕" pitchFamily="50" charset="-127"/>
              </a:rPr>
              <a:t>01 #include &lt;unistd.h&gt; </a:t>
            </a:r>
          </a:p>
          <a:p>
            <a:pPr marL="342900" indent="-342900" ea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1600">
                <a:latin typeface="맑은 고딕" pitchFamily="50" charset="-127"/>
                <a:ea typeface="맑은 고딕" pitchFamily="50" charset="-127"/>
              </a:rPr>
              <a:t>02 #include &lt;fcntl.h&gt; </a:t>
            </a:r>
          </a:p>
          <a:p>
            <a:pPr marL="342900" indent="-342900" ea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1600">
                <a:latin typeface="맑은 고딕" pitchFamily="50" charset="-127"/>
                <a:ea typeface="맑은 고딕" pitchFamily="50" charset="-127"/>
              </a:rPr>
              <a:t>03</a:t>
            </a:r>
          </a:p>
          <a:p>
            <a:pPr marL="342900" indent="-342900" ea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1600">
                <a:latin typeface="맑은 고딕" pitchFamily="50" charset="-127"/>
                <a:ea typeface="맑은 고딕" pitchFamily="50" charset="-127"/>
              </a:rPr>
              <a:t>04 #define MSGSIZE 100 </a:t>
            </a:r>
          </a:p>
          <a:p>
            <a:pPr marL="342900" indent="-342900" ea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1600">
                <a:latin typeface="맑은 고딕" pitchFamily="50" charset="-127"/>
                <a:ea typeface="맑은 고딕" pitchFamily="50" charset="-127"/>
              </a:rPr>
              <a:t>05</a:t>
            </a:r>
          </a:p>
          <a:p>
            <a:pPr marL="342900" indent="-342900" ea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1600">
                <a:latin typeface="맑은 고딕" pitchFamily="50" charset="-127"/>
                <a:ea typeface="맑은 고딕" pitchFamily="50" charset="-127"/>
              </a:rPr>
              <a:t>06 main() </a:t>
            </a:r>
          </a:p>
          <a:p>
            <a:pPr marL="342900" indent="-342900" ea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1600">
                <a:latin typeface="맑은 고딕" pitchFamily="50" charset="-127"/>
                <a:ea typeface="맑은 고딕" pitchFamily="50" charset="-127"/>
              </a:rPr>
              <a:t>07 { </a:t>
            </a:r>
          </a:p>
          <a:p>
            <a:pPr marL="342900" indent="-342900" ea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1600">
                <a:latin typeface="맑은 고딕" pitchFamily="50" charset="-127"/>
                <a:ea typeface="맑은 고딕" pitchFamily="50" charset="-127"/>
              </a:rPr>
              <a:t>08 </a:t>
            </a:r>
            <a:r>
              <a:rPr lang="en-US" altLang="ko-KR" sz="1600">
                <a:latin typeface="Arial" charset="0"/>
                <a:ea typeface="맑은 고딕" pitchFamily="50" charset="-127"/>
              </a:rPr>
              <a:t>    </a:t>
            </a:r>
            <a:r>
              <a:rPr lang="en-US" altLang="ko-KR" sz="1600">
                <a:latin typeface="맑은 고딕" pitchFamily="50" charset="-127"/>
                <a:ea typeface="맑은 고딕" pitchFamily="50" charset="-127"/>
              </a:rPr>
              <a:t>int filedes; </a:t>
            </a:r>
          </a:p>
          <a:p>
            <a:pPr marL="342900" indent="-342900" ea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1600">
                <a:latin typeface="맑은 고딕" pitchFamily="50" charset="-127"/>
                <a:ea typeface="맑은 고딕" pitchFamily="50" charset="-127"/>
              </a:rPr>
              <a:t>09</a:t>
            </a:r>
          </a:p>
          <a:p>
            <a:pPr marL="342900" indent="-342900" ea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1600">
                <a:latin typeface="맑은 고딕" pitchFamily="50" charset="-127"/>
                <a:ea typeface="맑은 고딕" pitchFamily="50" charset="-127"/>
              </a:rPr>
              <a:t>10 </a:t>
            </a:r>
            <a:r>
              <a:rPr lang="en-US" altLang="ko-KR" sz="1600">
                <a:latin typeface="Arial" charset="0"/>
                <a:ea typeface="맑은 고딕" pitchFamily="50" charset="-127"/>
              </a:rPr>
              <a:t>    </a:t>
            </a:r>
            <a:r>
              <a:rPr lang="en-US" altLang="ko-KR" sz="1600">
                <a:latin typeface="맑은 고딕" pitchFamily="50" charset="-127"/>
                <a:ea typeface="맑은 고딕" pitchFamily="50" charset="-127"/>
              </a:rPr>
              <a:t>printf("[exec] standard output\n"); </a:t>
            </a:r>
          </a:p>
          <a:p>
            <a:pPr marL="342900" indent="-342900" ea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1600">
                <a:latin typeface="맑은 고딕" pitchFamily="50" charset="-127"/>
                <a:ea typeface="맑은 고딕" pitchFamily="50" charset="-127"/>
              </a:rPr>
              <a:t>11 </a:t>
            </a:r>
            <a:r>
              <a:rPr lang="en-US" altLang="ko-KR" sz="1600">
                <a:latin typeface="Arial" charset="0"/>
                <a:ea typeface="맑은 고딕" pitchFamily="50" charset="-127"/>
              </a:rPr>
              <a:t>   </a:t>
            </a:r>
            <a:r>
              <a:rPr lang="en-US" altLang="ko-KR" sz="1600">
                <a:latin typeface="맑은 고딕" pitchFamily="50" charset="-127"/>
                <a:ea typeface="맑은 고딕" pitchFamily="50" charset="-127"/>
              </a:rPr>
              <a:t>sleep(1); </a:t>
            </a:r>
          </a:p>
          <a:p>
            <a:pPr marL="342900" indent="-342900" ea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1600">
                <a:latin typeface="맑은 고딕" pitchFamily="50" charset="-127"/>
                <a:ea typeface="맑은 고딕" pitchFamily="50" charset="-127"/>
              </a:rPr>
              <a:t>12 </a:t>
            </a:r>
          </a:p>
          <a:p>
            <a:pPr marL="342900" indent="-342900" ea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1600">
                <a:latin typeface="맑은 고딕" pitchFamily="50" charset="-127"/>
                <a:ea typeface="맑은 고딕" pitchFamily="50" charset="-127"/>
              </a:rPr>
              <a:t>13</a:t>
            </a:r>
            <a:r>
              <a:rPr lang="en-US" altLang="ko-KR" sz="1600">
                <a:latin typeface="Arial" charset="0"/>
                <a:ea typeface="맑은 고딕" pitchFamily="50" charset="-127"/>
              </a:rPr>
              <a:t>    </a:t>
            </a:r>
            <a:r>
              <a:rPr lang="en-US" altLang="ko-KR" sz="1600">
                <a:latin typeface="맑은 고딕" pitchFamily="50" charset="-127"/>
                <a:ea typeface="맑은 고딕" pitchFamily="50" charset="-127"/>
              </a:rPr>
              <a:t>filedes = open("./fifo", O_WRONLY); </a:t>
            </a:r>
          </a:p>
          <a:p>
            <a:pPr marL="342900" indent="-342900" ea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1600">
                <a:latin typeface="맑은 고딕" pitchFamily="50" charset="-127"/>
                <a:ea typeface="맑은 고딕" pitchFamily="50" charset="-127"/>
              </a:rPr>
              <a:t>14 </a:t>
            </a:r>
            <a:r>
              <a:rPr lang="en-US" altLang="ko-KR" sz="1600">
                <a:latin typeface="Arial" charset="0"/>
                <a:ea typeface="맑은 고딕" pitchFamily="50" charset="-127"/>
              </a:rPr>
              <a:t>    </a:t>
            </a:r>
            <a:r>
              <a:rPr lang="en-US" altLang="ko-KR" sz="1600">
                <a:latin typeface="맑은 고딕" pitchFamily="50" charset="-127"/>
                <a:ea typeface="맑은 고딕" pitchFamily="50" charset="-127"/>
              </a:rPr>
              <a:t>write(filedes, "from exec via FIFO", MSGSIZE); </a:t>
            </a:r>
          </a:p>
          <a:p>
            <a:pPr marL="342900" indent="-342900" ea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1600">
                <a:latin typeface="맑은 고딕" pitchFamily="50" charset="-127"/>
                <a:ea typeface="맑은 고딕" pitchFamily="50" charset="-127"/>
              </a:rPr>
              <a:t>15 </a:t>
            </a:r>
            <a:r>
              <a:rPr lang="en-US" altLang="ko-KR" sz="1600">
                <a:latin typeface="Arial" charset="0"/>
                <a:ea typeface="맑은 고딕" pitchFamily="50" charset="-127"/>
              </a:rPr>
              <a:t>    </a:t>
            </a:r>
            <a:r>
              <a:rPr lang="en-US" altLang="ko-KR" sz="1600">
                <a:latin typeface="맑은 고딕" pitchFamily="50" charset="-127"/>
                <a:ea typeface="맑은 고딕" pitchFamily="50" charset="-127"/>
              </a:rPr>
              <a:t>close(filedes); </a:t>
            </a:r>
          </a:p>
          <a:p>
            <a:pPr marL="342900" indent="-342900" eaLnBrk="0" hangingPunct="0">
              <a:spcBef>
                <a:spcPct val="20000"/>
              </a:spcBef>
              <a:buFont typeface="Wingdings" pitchFamily="2" charset="2"/>
              <a:buNone/>
            </a:pPr>
            <a:r>
              <a:rPr lang="en-US" altLang="ko-KR" sz="1600">
                <a:latin typeface="맑은 고딕" pitchFamily="50" charset="-127"/>
                <a:ea typeface="맑은 고딕" pitchFamily="50" charset="-127"/>
              </a:rPr>
              <a:t>16 } </a:t>
            </a:r>
          </a:p>
        </p:txBody>
      </p:sp>
      <p:sp>
        <p:nvSpPr>
          <p:cNvPr id="7174" name="TextBox 5"/>
          <p:cNvSpPr txBox="1">
            <a:spLocks noChangeArrowheads="1"/>
          </p:cNvSpPr>
          <p:nvPr/>
        </p:nvSpPr>
        <p:spPr bwMode="auto">
          <a:xfrm>
            <a:off x="971550" y="160338"/>
            <a:ext cx="1287463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/>
              <a:t>ex11-01c.c</a:t>
            </a:r>
            <a:endParaRPr lang="ko-KR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날짜 개체 틀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D5A147DA-0FD8-47FC-AD1B-2160D047FF2E}" type="datetime1">
              <a:rPr lang="ko-KR" altLang="en-US" smtClean="0"/>
              <a:pPr/>
              <a:t>2022-05-30</a:t>
            </a:fld>
            <a:endParaRPr lang="en-US" altLang="ko-KR"/>
          </a:p>
        </p:txBody>
      </p:sp>
      <p:sp>
        <p:nvSpPr>
          <p:cNvPr id="8195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프로그래밍</a:t>
            </a:r>
            <a:endParaRPr lang="en-US" altLang="ko-KR"/>
          </a:p>
        </p:txBody>
      </p:sp>
      <p:sp>
        <p:nvSpPr>
          <p:cNvPr id="8196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B3E1B6-83E0-41FD-B72C-52FDFF6A0967}" type="slidenum">
              <a:rPr lang="ko-KR" altLang="en-US" smtClean="0"/>
              <a:pPr/>
              <a:t>6</a:t>
            </a:fld>
            <a:endParaRPr lang="en-US" altLang="ko-KR"/>
          </a:p>
        </p:txBody>
      </p:sp>
      <p:pic>
        <p:nvPicPr>
          <p:cNvPr id="8197" name="Picture 4" descr="그림11-1"/>
          <p:cNvPicPr>
            <a:picLocks noChangeAspect="1" noChangeArrowheads="1"/>
          </p:cNvPicPr>
          <p:nvPr/>
        </p:nvPicPr>
        <p:blipFill>
          <a:blip r:embed="rId2" cstate="print"/>
          <a:srcRect l="6003" t="3722" r="6798" b="3354"/>
          <a:stretch>
            <a:fillRect/>
          </a:stretch>
        </p:blipFill>
        <p:spPr bwMode="auto">
          <a:xfrm>
            <a:off x="971550" y="28575"/>
            <a:ext cx="6757988" cy="4826000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8198" name="Rectangle 4"/>
          <p:cNvSpPr>
            <a:spLocks noChangeArrowheads="1"/>
          </p:cNvSpPr>
          <p:nvPr/>
        </p:nvSpPr>
        <p:spPr bwMode="auto">
          <a:xfrm>
            <a:off x="539750" y="4505325"/>
            <a:ext cx="7705725" cy="2308225"/>
          </a:xfrm>
          <a:prstGeom prst="rect">
            <a:avLst/>
          </a:prstGeom>
          <a:solidFill>
            <a:schemeClr val="bg1"/>
          </a:solidFill>
          <a:ln w="158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lvl="1"/>
            <a:r>
              <a:rPr lang="en-US" altLang="ko-KR" sz="1600" b="1">
                <a:latin typeface="굴림체" pitchFamily="49" charset="-127"/>
                <a:ea typeface="굴림체" pitchFamily="49" charset="-127"/>
              </a:rPr>
              <a:t>$ ex11-01 </a:t>
            </a:r>
          </a:p>
          <a:p>
            <a:pPr lvl="1"/>
            <a:r>
              <a:rPr lang="en-US" altLang="ko-KR" sz="1600" b="1">
                <a:latin typeface="굴림체" pitchFamily="49" charset="-127"/>
                <a:ea typeface="굴림체" pitchFamily="49" charset="-127"/>
              </a:rPr>
              <a:t>[parent] hello! </a:t>
            </a:r>
          </a:p>
          <a:p>
            <a:pPr lvl="1"/>
            <a:r>
              <a:rPr lang="en-US" altLang="ko-KR" sz="1600" b="1">
                <a:latin typeface="굴림체" pitchFamily="49" charset="-127"/>
                <a:ea typeface="굴림체" pitchFamily="49" charset="-127"/>
              </a:rPr>
              <a:t>[fork1] hello! </a:t>
            </a:r>
          </a:p>
          <a:p>
            <a:pPr lvl="1"/>
            <a:r>
              <a:rPr lang="en-US" altLang="ko-KR" sz="1600" b="1">
                <a:latin typeface="굴림체" pitchFamily="49" charset="-127"/>
                <a:ea typeface="굴림체" pitchFamily="49" charset="-127"/>
              </a:rPr>
              <a:t>[fork2] hello! </a:t>
            </a:r>
          </a:p>
          <a:p>
            <a:pPr lvl="1"/>
            <a:r>
              <a:rPr lang="en-US" altLang="ko-KR" sz="1600" b="1">
                <a:latin typeface="굴림체" pitchFamily="49" charset="-127"/>
                <a:ea typeface="굴림체" pitchFamily="49" charset="-127"/>
              </a:rPr>
              <a:t>[parent] from fork2 via pipe </a:t>
            </a:r>
          </a:p>
          <a:p>
            <a:pPr lvl="1"/>
            <a:r>
              <a:rPr lang="en-US" altLang="ko-KR" sz="1600" b="1">
                <a:latin typeface="굴림체" pitchFamily="49" charset="-127"/>
                <a:ea typeface="굴림체" pitchFamily="49" charset="-127"/>
              </a:rPr>
              <a:t>from exec via FIFO (100) </a:t>
            </a:r>
          </a:p>
          <a:p>
            <a:pPr lvl="1"/>
            <a:r>
              <a:rPr lang="en-US" altLang="ko-KR" sz="1600" b="1">
                <a:latin typeface="굴림체" pitchFamily="49" charset="-127"/>
                <a:ea typeface="굴림체" pitchFamily="49" charset="-127"/>
              </a:rPr>
              <a:t>[parent] [exec] standard output </a:t>
            </a:r>
          </a:p>
          <a:p>
            <a:pPr lvl="1"/>
            <a:endParaRPr lang="en-US" altLang="ko-KR" sz="1600" b="1">
              <a:latin typeface="굴림체" pitchFamily="49" charset="-127"/>
              <a:ea typeface="굴림체" pitchFamily="49" charset="-127"/>
            </a:endParaRPr>
          </a:p>
          <a:p>
            <a:pPr lvl="1"/>
            <a:r>
              <a:rPr lang="en-US" altLang="ko-KR" sz="1600" b="1">
                <a:latin typeface="굴림체" pitchFamily="49" charset="-127"/>
                <a:ea typeface="굴림체" pitchFamily="49" charset="-127"/>
              </a:rPr>
              <a:t>^C 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pipe</a:t>
            </a:r>
            <a:endParaRPr lang="ko-KR" altLang="en-US"/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ko-KR" altLang="en-US" dirty="0"/>
              <a:t>프로세스 간 통신을 위해 파이프를 생성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r>
              <a:rPr lang="en-US" altLang="ko-KR" dirty="0"/>
              <a:t>pipe </a:t>
            </a:r>
            <a:r>
              <a:rPr lang="ko-KR" altLang="en-US" dirty="0" err="1"/>
              <a:t>아이노드를</a:t>
            </a:r>
            <a:r>
              <a:rPr lang="ko-KR" altLang="en-US" dirty="0"/>
              <a:t> 가리키는 한 쌍의 파일 기술자를 생성</a:t>
            </a:r>
          </a:p>
          <a:p>
            <a:pPr lvl="2"/>
            <a:r>
              <a:rPr lang="en-US" altLang="ko-KR" dirty="0" err="1"/>
              <a:t>filedes</a:t>
            </a:r>
            <a:r>
              <a:rPr lang="en-US" altLang="ko-KR" dirty="0"/>
              <a:t>[0]</a:t>
            </a:r>
            <a:r>
              <a:rPr lang="ko-KR" altLang="en-US" dirty="0"/>
              <a:t>은 읽기용</a:t>
            </a:r>
          </a:p>
          <a:p>
            <a:pPr lvl="2"/>
            <a:r>
              <a:rPr lang="en-US" altLang="ko-KR" dirty="0" err="1"/>
              <a:t>filedes</a:t>
            </a:r>
            <a:r>
              <a:rPr lang="en-US" altLang="ko-KR" dirty="0"/>
              <a:t>[1]</a:t>
            </a:r>
            <a:r>
              <a:rPr lang="ko-KR" altLang="en-US" dirty="0"/>
              <a:t>은 쓰기용</a:t>
            </a:r>
          </a:p>
          <a:p>
            <a:pPr lvl="2"/>
            <a:endParaRPr lang="ko-KR" altLang="en-US" dirty="0"/>
          </a:p>
          <a:p>
            <a:pPr lvl="2"/>
            <a:r>
              <a:rPr lang="en-US" altLang="ko-KR" dirty="0"/>
              <a:t>※ </a:t>
            </a:r>
            <a:r>
              <a:rPr lang="ko-KR" altLang="en-US" dirty="0"/>
              <a:t>일반 파일을 다루기 위한 파일 기술자와 동일</a:t>
            </a:r>
            <a:endParaRPr lang="en-US" altLang="ko-KR" dirty="0"/>
          </a:p>
          <a:p>
            <a:pPr lvl="2"/>
            <a:r>
              <a:rPr lang="ko-KR" altLang="en-US" dirty="0"/>
              <a:t>일반 파일이냐 파이프</a:t>
            </a:r>
            <a:r>
              <a:rPr lang="en-US" altLang="ko-KR" dirty="0"/>
              <a:t>(</a:t>
            </a:r>
            <a:r>
              <a:rPr lang="ko-KR" altLang="en-US" dirty="0"/>
              <a:t>특수 파일</a:t>
            </a:r>
            <a:r>
              <a:rPr lang="en-US" altLang="ko-KR" dirty="0"/>
              <a:t>)</a:t>
            </a:r>
            <a:r>
              <a:rPr lang="ko-KR" altLang="en-US" dirty="0"/>
              <a:t>냐의 차이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9220" name="날짜 개체 틀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B2411B72-1990-4667-96F3-71D444BFA2ED}" type="datetime1">
              <a:rPr lang="ko-KR" altLang="en-US" smtClean="0"/>
              <a:pPr/>
              <a:t>2022-05-30</a:t>
            </a:fld>
            <a:endParaRPr lang="en-US" altLang="ko-KR"/>
          </a:p>
        </p:txBody>
      </p:sp>
      <p:sp>
        <p:nvSpPr>
          <p:cNvPr id="9221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프로그래밍</a:t>
            </a:r>
            <a:endParaRPr lang="en-US" altLang="ko-KR"/>
          </a:p>
        </p:txBody>
      </p:sp>
      <p:sp>
        <p:nvSpPr>
          <p:cNvPr id="9222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82EE6-7CC8-4FEC-A03F-4C4B24ABDECB}" type="slidenum">
              <a:rPr lang="ko-KR" altLang="en-US" smtClean="0"/>
              <a:pPr/>
              <a:t>7</a:t>
            </a:fld>
            <a:endParaRPr lang="en-US" altLang="ko-KR"/>
          </a:p>
        </p:txBody>
      </p:sp>
      <p:graphicFrame>
        <p:nvGraphicFramePr>
          <p:cNvPr id="7" name="Group 4"/>
          <p:cNvGraphicFramePr>
            <a:graphicFrameLocks noGrp="1"/>
          </p:cNvGraphicFramePr>
          <p:nvPr/>
        </p:nvGraphicFramePr>
        <p:xfrm>
          <a:off x="395288" y="1700213"/>
          <a:ext cx="8353425" cy="1838325"/>
        </p:xfrm>
        <a:graphic>
          <a:graphicData uri="http://schemas.openxmlformats.org/drawingml/2006/table">
            <a:tbl>
              <a:tblPr/>
              <a:tblGrid>
                <a:gridCol w="14398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135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069975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#include &lt;unistd.h&gt;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1600" b="0" i="0" u="none" strike="noStrike" cap="none" normalizeH="0" baseline="0">
                        <a:ln>
                          <a:noFill/>
                        </a:ln>
                        <a:solidFill>
                          <a:srgbClr val="00008E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int pipe(int </a:t>
                      </a:r>
                      <a:r>
                        <a:rPr kumimoji="1" lang="en-US" altLang="ko-KR" sz="1600" b="0" i="1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filedes</a:t>
                      </a: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[2]); 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41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0" i="1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filedes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파일 기술자로 </a:t>
                      </a: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filedes[0]</a:t>
                      </a:r>
                      <a:r>
                        <a:rPr kumimoji="1" lang="ko-KR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은 읽기용이고 </a:t>
                      </a: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filedes[1]</a:t>
                      </a:r>
                      <a:r>
                        <a:rPr kumimoji="1" lang="ko-KR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은 쓰기용이다</a:t>
                      </a: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41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600" b="0" i="1" u="none" strike="noStrike" cap="none" normalizeH="0" baseline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체" pitchFamily="49" charset="-127"/>
                          <a:ea typeface="굴림체" pitchFamily="49" charset="-127"/>
                        </a:rPr>
                        <a:t>반환값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호출이 성공하면 </a:t>
                      </a: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0</a:t>
                      </a:r>
                      <a:r>
                        <a:rPr kumimoji="1" lang="ko-KR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을 반환하고</a:t>
                      </a: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kumimoji="1" lang="ko-KR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실패하면 </a:t>
                      </a: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-1</a:t>
                      </a:r>
                      <a:r>
                        <a:rPr kumimoji="1" lang="ko-KR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을 반환한다</a:t>
                      </a: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E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28" name="그룹 27">
            <a:extLst>
              <a:ext uri="{FF2B5EF4-FFF2-40B4-BE49-F238E27FC236}">
                <a16:creationId xmlns:a16="http://schemas.microsoft.com/office/drawing/2014/main" id="{AF98D47E-8455-9F33-1E01-1FDF8DBF37D7}"/>
              </a:ext>
            </a:extLst>
          </p:cNvPr>
          <p:cNvGrpSpPr/>
          <p:nvPr/>
        </p:nvGrpSpPr>
        <p:grpSpPr>
          <a:xfrm>
            <a:off x="3899959" y="1761604"/>
            <a:ext cx="805320" cy="241560"/>
            <a:chOff x="3899959" y="1761604"/>
            <a:chExt cx="805320" cy="241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D9A59A30-79F7-39A7-1D97-488ECFA75BA7}"/>
                    </a:ext>
                  </a:extLst>
                </p14:cNvPr>
                <p14:cNvContentPartPr/>
                <p14:nvPr/>
              </p14:nvContentPartPr>
              <p14:xfrm>
                <a:off x="3899959" y="1777804"/>
                <a:ext cx="131760" cy="130680"/>
              </p14:xfrm>
            </p:contentPart>
          </mc:Choice>
          <mc:Fallback xmlns=""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D9A59A30-79F7-39A7-1D97-488ECFA75BA7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890959" y="1768804"/>
                  <a:ext cx="14940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3174E706-787F-D80B-F3F8-B890B68EB266}"/>
                    </a:ext>
                  </a:extLst>
                </p14:cNvPr>
                <p14:cNvContentPartPr/>
                <p14:nvPr/>
              </p14:nvContentPartPr>
              <p14:xfrm>
                <a:off x="4018759" y="1813804"/>
                <a:ext cx="34920" cy="119160"/>
              </p14:xfrm>
            </p:contentPart>
          </mc:Choice>
          <mc:Fallback xmlns=""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3174E706-787F-D80B-F3F8-B890B68EB266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010119" y="1804804"/>
                  <a:ext cx="5256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8CDD0631-16CC-B547-7F1F-F0137FE67B43}"/>
                    </a:ext>
                  </a:extLst>
                </p14:cNvPr>
                <p14:cNvContentPartPr/>
                <p14:nvPr/>
              </p14:nvContentPartPr>
              <p14:xfrm>
                <a:off x="4086439" y="1765924"/>
                <a:ext cx="108000" cy="168480"/>
              </p14:xfrm>
            </p:contentPart>
          </mc:Choice>
          <mc:Fallback xmlns=""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8CDD0631-16CC-B547-7F1F-F0137FE67B43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077799" y="1757284"/>
                  <a:ext cx="12564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C8114757-CAD2-0656-6508-93F94C2F6196}"/>
                    </a:ext>
                  </a:extLst>
                </p14:cNvPr>
                <p14:cNvContentPartPr/>
                <p14:nvPr/>
              </p14:nvContentPartPr>
              <p14:xfrm>
                <a:off x="4201279" y="1761604"/>
                <a:ext cx="81360" cy="140400"/>
              </p14:xfrm>
            </p:contentPart>
          </mc:Choice>
          <mc:Fallback xmlns=""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C8114757-CAD2-0656-6508-93F94C2F6196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192279" y="1752964"/>
                  <a:ext cx="9900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7207FE41-9E18-CD3F-C463-58A5AC11CCCC}"/>
                    </a:ext>
                  </a:extLst>
                </p14:cNvPr>
                <p14:cNvContentPartPr/>
                <p14:nvPr/>
              </p14:nvContentPartPr>
              <p14:xfrm>
                <a:off x="4206679" y="1782844"/>
                <a:ext cx="125640" cy="96120"/>
              </p14:xfrm>
            </p:contentPart>
          </mc:Choice>
          <mc:Fallback xmlns=""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7207FE41-9E18-CD3F-C463-58A5AC11CCCC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198039" y="1773844"/>
                  <a:ext cx="14328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82C875E3-D71D-7935-D51D-8AA6C5983B3E}"/>
                    </a:ext>
                  </a:extLst>
                </p14:cNvPr>
                <p14:cNvContentPartPr/>
                <p14:nvPr/>
              </p14:nvContentPartPr>
              <p14:xfrm>
                <a:off x="4353919" y="1774924"/>
                <a:ext cx="5400" cy="123480"/>
              </p14:xfrm>
            </p:contentPart>
          </mc:Choice>
          <mc:Fallback xmlns=""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82C875E3-D71D-7935-D51D-8AA6C5983B3E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344919" y="1766284"/>
                  <a:ext cx="2304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B0125FA6-84D4-A955-2CBE-F3A5CD000F34}"/>
                    </a:ext>
                  </a:extLst>
                </p14:cNvPr>
                <p14:cNvContentPartPr/>
                <p14:nvPr/>
              </p14:nvContentPartPr>
              <p14:xfrm>
                <a:off x="4329079" y="1884364"/>
                <a:ext cx="96840" cy="91080"/>
              </p14:xfrm>
            </p:contentPart>
          </mc:Choice>
          <mc:Fallback xmlns=""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B0125FA6-84D4-A955-2CBE-F3A5CD000F34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320079" y="1875364"/>
                  <a:ext cx="11448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4" name="잉크 23">
                  <a:extLst>
                    <a:ext uri="{FF2B5EF4-FFF2-40B4-BE49-F238E27FC236}">
                      <a16:creationId xmlns:a16="http://schemas.microsoft.com/office/drawing/2014/main" id="{855319C6-83DE-EA84-2D7C-392A03C5AEA5}"/>
                    </a:ext>
                  </a:extLst>
                </p14:cNvPr>
                <p14:cNvContentPartPr/>
                <p14:nvPr/>
              </p14:nvContentPartPr>
              <p14:xfrm>
                <a:off x="4424479" y="1776364"/>
                <a:ext cx="127800" cy="90000"/>
              </p14:xfrm>
            </p:contentPart>
          </mc:Choice>
          <mc:Fallback xmlns="">
            <p:pic>
              <p:nvPicPr>
                <p:cNvPr id="24" name="잉크 23">
                  <a:extLst>
                    <a:ext uri="{FF2B5EF4-FFF2-40B4-BE49-F238E27FC236}">
                      <a16:creationId xmlns:a16="http://schemas.microsoft.com/office/drawing/2014/main" id="{855319C6-83DE-EA84-2D7C-392A03C5AEA5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415839" y="1767364"/>
                  <a:ext cx="14544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484D2D54-5AED-67F2-080D-A2254D2FEAE8}"/>
                    </a:ext>
                  </a:extLst>
                </p14:cNvPr>
                <p14:cNvContentPartPr/>
                <p14:nvPr/>
              </p14:nvContentPartPr>
              <p14:xfrm>
                <a:off x="4428439" y="1832164"/>
                <a:ext cx="144720" cy="78120"/>
              </p14:xfrm>
            </p:contentPart>
          </mc:Choice>
          <mc:Fallback xmlns=""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484D2D54-5AED-67F2-080D-A2254D2FEAE8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419799" y="1823524"/>
                  <a:ext cx="16236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6" name="잉크 25">
                  <a:extLst>
                    <a:ext uri="{FF2B5EF4-FFF2-40B4-BE49-F238E27FC236}">
                      <a16:creationId xmlns:a16="http://schemas.microsoft.com/office/drawing/2014/main" id="{273D0712-3291-5E4F-C423-B048AC895D40}"/>
                    </a:ext>
                  </a:extLst>
                </p14:cNvPr>
                <p14:cNvContentPartPr/>
                <p14:nvPr/>
              </p14:nvContentPartPr>
              <p14:xfrm>
                <a:off x="4502959" y="1959964"/>
                <a:ext cx="109440" cy="43200"/>
              </p14:xfrm>
            </p:contentPart>
          </mc:Choice>
          <mc:Fallback xmlns="">
            <p:pic>
              <p:nvPicPr>
                <p:cNvPr id="26" name="잉크 25">
                  <a:extLst>
                    <a:ext uri="{FF2B5EF4-FFF2-40B4-BE49-F238E27FC236}">
                      <a16:creationId xmlns:a16="http://schemas.microsoft.com/office/drawing/2014/main" id="{273D0712-3291-5E4F-C423-B048AC895D40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493959" y="1950964"/>
                  <a:ext cx="12708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7" name="잉크 26">
                  <a:extLst>
                    <a:ext uri="{FF2B5EF4-FFF2-40B4-BE49-F238E27FC236}">
                      <a16:creationId xmlns:a16="http://schemas.microsoft.com/office/drawing/2014/main" id="{5CCCCE17-F778-2E4D-BC21-7EB6BCA7B0ED}"/>
                    </a:ext>
                  </a:extLst>
                </p14:cNvPr>
                <p14:cNvContentPartPr/>
                <p14:nvPr/>
              </p14:nvContentPartPr>
              <p14:xfrm>
                <a:off x="4690159" y="1978684"/>
                <a:ext cx="15120" cy="17640"/>
              </p14:xfrm>
            </p:contentPart>
          </mc:Choice>
          <mc:Fallback xmlns=""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5CCCCE17-F778-2E4D-BC21-7EB6BCA7B0E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681159" y="1969684"/>
                  <a:ext cx="32760" cy="35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81FC741F-D3CF-C4F5-9656-2E486E3BBF8F}"/>
              </a:ext>
            </a:extLst>
          </p:cNvPr>
          <p:cNvGrpSpPr/>
          <p:nvPr/>
        </p:nvGrpSpPr>
        <p:grpSpPr>
          <a:xfrm>
            <a:off x="1967119" y="1759084"/>
            <a:ext cx="1730520" cy="591840"/>
            <a:chOff x="1967119" y="1759084"/>
            <a:chExt cx="1730520" cy="591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" name="잉크 1">
                  <a:extLst>
                    <a:ext uri="{FF2B5EF4-FFF2-40B4-BE49-F238E27FC236}">
                      <a16:creationId xmlns:a16="http://schemas.microsoft.com/office/drawing/2014/main" id="{32A3E0B3-8BE3-7145-E649-F54E3DFE06D8}"/>
                    </a:ext>
                  </a:extLst>
                </p14:cNvPr>
                <p14:cNvContentPartPr/>
                <p14:nvPr/>
              </p14:nvContentPartPr>
              <p14:xfrm>
                <a:off x="2473279" y="1822804"/>
                <a:ext cx="169560" cy="27360"/>
              </p14:xfrm>
            </p:contentPart>
          </mc:Choice>
          <mc:Fallback xmlns="">
            <p:pic>
              <p:nvPicPr>
                <p:cNvPr id="2" name="잉크 1">
                  <a:extLst>
                    <a:ext uri="{FF2B5EF4-FFF2-40B4-BE49-F238E27FC236}">
                      <a16:creationId xmlns:a16="http://schemas.microsoft.com/office/drawing/2014/main" id="{32A3E0B3-8BE3-7145-E649-F54E3DFE06D8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464639" y="1813804"/>
                  <a:ext cx="18720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3" name="잉크 2">
                  <a:extLst>
                    <a:ext uri="{FF2B5EF4-FFF2-40B4-BE49-F238E27FC236}">
                      <a16:creationId xmlns:a16="http://schemas.microsoft.com/office/drawing/2014/main" id="{35160B18-60A9-8B0C-1D2E-A86B9485DE31}"/>
                    </a:ext>
                  </a:extLst>
                </p14:cNvPr>
                <p14:cNvContentPartPr/>
                <p14:nvPr/>
              </p14:nvContentPartPr>
              <p14:xfrm>
                <a:off x="2572999" y="1760884"/>
                <a:ext cx="74880" cy="183600"/>
              </p14:xfrm>
            </p:contentPart>
          </mc:Choice>
          <mc:Fallback xmlns="">
            <p:pic>
              <p:nvPicPr>
                <p:cNvPr id="3" name="잉크 2">
                  <a:extLst>
                    <a:ext uri="{FF2B5EF4-FFF2-40B4-BE49-F238E27FC236}">
                      <a16:creationId xmlns:a16="http://schemas.microsoft.com/office/drawing/2014/main" id="{35160B18-60A9-8B0C-1D2E-A86B9485DE31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563999" y="1752244"/>
                  <a:ext cx="9252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4" name="잉크 3">
                  <a:extLst>
                    <a:ext uri="{FF2B5EF4-FFF2-40B4-BE49-F238E27FC236}">
                      <a16:creationId xmlns:a16="http://schemas.microsoft.com/office/drawing/2014/main" id="{2964CF82-3D09-3ACE-3B1F-374AA8C4D005}"/>
                    </a:ext>
                  </a:extLst>
                </p14:cNvPr>
                <p14:cNvContentPartPr/>
                <p14:nvPr/>
              </p14:nvContentPartPr>
              <p14:xfrm>
                <a:off x="2732839" y="1774924"/>
                <a:ext cx="64080" cy="133200"/>
              </p14:xfrm>
            </p:contentPart>
          </mc:Choice>
          <mc:Fallback xmlns="">
            <p:pic>
              <p:nvPicPr>
                <p:cNvPr id="4" name="잉크 3">
                  <a:extLst>
                    <a:ext uri="{FF2B5EF4-FFF2-40B4-BE49-F238E27FC236}">
                      <a16:creationId xmlns:a16="http://schemas.microsoft.com/office/drawing/2014/main" id="{2964CF82-3D09-3ACE-3B1F-374AA8C4D005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723839" y="1765924"/>
                  <a:ext cx="8172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5" name="잉크 4">
                  <a:extLst>
                    <a:ext uri="{FF2B5EF4-FFF2-40B4-BE49-F238E27FC236}">
                      <a16:creationId xmlns:a16="http://schemas.microsoft.com/office/drawing/2014/main" id="{2AA2C8D6-EEAE-A823-2203-FD390CF5F5DE}"/>
                    </a:ext>
                  </a:extLst>
                </p14:cNvPr>
                <p14:cNvContentPartPr/>
                <p14:nvPr/>
              </p14:nvContentPartPr>
              <p14:xfrm>
                <a:off x="2828959" y="1795084"/>
                <a:ext cx="34920" cy="133560"/>
              </p14:xfrm>
            </p:contentPart>
          </mc:Choice>
          <mc:Fallback xmlns="">
            <p:pic>
              <p:nvPicPr>
                <p:cNvPr id="5" name="잉크 4">
                  <a:extLst>
                    <a:ext uri="{FF2B5EF4-FFF2-40B4-BE49-F238E27FC236}">
                      <a16:creationId xmlns:a16="http://schemas.microsoft.com/office/drawing/2014/main" id="{2AA2C8D6-EEAE-A823-2203-FD390CF5F5DE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820319" y="1786084"/>
                  <a:ext cx="5256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0FAD35E5-8B8D-9DCA-69DD-B6B6D1EE0607}"/>
                    </a:ext>
                  </a:extLst>
                </p14:cNvPr>
                <p14:cNvContentPartPr/>
                <p14:nvPr/>
              </p14:nvContentPartPr>
              <p14:xfrm>
                <a:off x="2890879" y="1815964"/>
                <a:ext cx="108000" cy="92520"/>
              </p14:xfrm>
            </p:contentPart>
          </mc:Choice>
          <mc:Fallback xmlns=""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0FAD35E5-8B8D-9DCA-69DD-B6B6D1EE0607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881879" y="1806964"/>
                  <a:ext cx="12564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C9218FE5-53F8-C73C-F00A-809BBF8253A1}"/>
                    </a:ext>
                  </a:extLst>
                </p14:cNvPr>
                <p14:cNvContentPartPr/>
                <p14:nvPr/>
              </p14:nvContentPartPr>
              <p14:xfrm>
                <a:off x="2990239" y="1835764"/>
                <a:ext cx="37800" cy="137520"/>
              </p14:xfrm>
            </p:contentPart>
          </mc:Choice>
          <mc:Fallback xmlns=""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C9218FE5-53F8-C73C-F00A-809BBF8253A1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981239" y="1826764"/>
                  <a:ext cx="5544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BD3F4AEC-9112-2BBA-A606-C6CA381EB3D3}"/>
                    </a:ext>
                  </a:extLst>
                </p14:cNvPr>
                <p14:cNvContentPartPr/>
                <p14:nvPr/>
              </p14:nvContentPartPr>
              <p14:xfrm>
                <a:off x="3076639" y="1786804"/>
                <a:ext cx="95040" cy="104040"/>
              </p14:xfrm>
            </p:contentPart>
          </mc:Choice>
          <mc:Fallback xmlns=""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BD3F4AEC-9112-2BBA-A606-C6CA381EB3D3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067639" y="1778164"/>
                  <a:ext cx="11268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3F5BBAB0-4B73-1CFF-17C1-55D52A88775F}"/>
                    </a:ext>
                  </a:extLst>
                </p14:cNvPr>
                <p14:cNvContentPartPr/>
                <p14:nvPr/>
              </p14:nvContentPartPr>
              <p14:xfrm>
                <a:off x="3182839" y="1778884"/>
                <a:ext cx="18000" cy="97920"/>
              </p14:xfrm>
            </p:contentPart>
          </mc:Choice>
          <mc:Fallback xmlns=""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3F5BBAB0-4B73-1CFF-17C1-55D52A88775F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173839" y="1770244"/>
                  <a:ext cx="3564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3C3AEDB0-CFBD-9727-B15D-A1EE7BAA774B}"/>
                    </a:ext>
                  </a:extLst>
                </p14:cNvPr>
                <p14:cNvContentPartPr/>
                <p14:nvPr/>
              </p14:nvContentPartPr>
              <p14:xfrm>
                <a:off x="3138559" y="1894084"/>
                <a:ext cx="148680" cy="82800"/>
              </p14:xfrm>
            </p:contentPart>
          </mc:Choice>
          <mc:Fallback xmlns=""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3C3AEDB0-CFBD-9727-B15D-A1EE7BAA774B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129919" y="1885444"/>
                  <a:ext cx="16632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9516ED35-EFE1-3C9F-77B7-F13C410486E9}"/>
                    </a:ext>
                  </a:extLst>
                </p14:cNvPr>
                <p14:cNvContentPartPr/>
                <p14:nvPr/>
              </p14:nvContentPartPr>
              <p14:xfrm>
                <a:off x="3266359" y="1775644"/>
                <a:ext cx="152280" cy="118800"/>
              </p14:xfrm>
            </p:contentPart>
          </mc:Choice>
          <mc:Fallback xmlns=""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9516ED35-EFE1-3C9F-77B7-F13C410486E9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257359" y="1766644"/>
                  <a:ext cx="16992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7887528D-D504-65A9-E9AC-B10CA24B881F}"/>
                    </a:ext>
                  </a:extLst>
                </p14:cNvPr>
                <p14:cNvContentPartPr/>
                <p14:nvPr/>
              </p14:nvContentPartPr>
              <p14:xfrm>
                <a:off x="3432319" y="1792924"/>
                <a:ext cx="232920" cy="149760"/>
              </p14:xfrm>
            </p:contentPart>
          </mc:Choice>
          <mc:Fallback xmlns=""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7887528D-D504-65A9-E9AC-B10CA24B881F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3423319" y="1783924"/>
                  <a:ext cx="25056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227A5B8E-75E6-A1CC-5731-55CA8CD094A9}"/>
                    </a:ext>
                  </a:extLst>
                </p14:cNvPr>
                <p14:cNvContentPartPr/>
                <p14:nvPr/>
              </p14:nvContentPartPr>
              <p14:xfrm>
                <a:off x="3614119" y="1759084"/>
                <a:ext cx="83520" cy="235080"/>
              </p14:xfrm>
            </p:contentPart>
          </mc:Choice>
          <mc:Fallback xmlns=""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227A5B8E-75E6-A1CC-5731-55CA8CD094A9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3605119" y="1750444"/>
                  <a:ext cx="10116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0" name="잉크 29">
                  <a:extLst>
                    <a:ext uri="{FF2B5EF4-FFF2-40B4-BE49-F238E27FC236}">
                      <a16:creationId xmlns:a16="http://schemas.microsoft.com/office/drawing/2014/main" id="{46E828DE-1B13-0370-08AC-7C3D381B7B35}"/>
                    </a:ext>
                  </a:extLst>
                </p14:cNvPr>
                <p14:cNvContentPartPr/>
                <p14:nvPr/>
              </p14:nvContentPartPr>
              <p14:xfrm>
                <a:off x="1967119" y="2276404"/>
                <a:ext cx="145440" cy="74520"/>
              </p14:xfrm>
            </p:contentPart>
          </mc:Choice>
          <mc:Fallback xmlns="">
            <p:pic>
              <p:nvPicPr>
                <p:cNvPr id="30" name="잉크 29">
                  <a:extLst>
                    <a:ext uri="{FF2B5EF4-FFF2-40B4-BE49-F238E27FC236}">
                      <a16:creationId xmlns:a16="http://schemas.microsoft.com/office/drawing/2014/main" id="{46E828DE-1B13-0370-08AC-7C3D381B7B35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958119" y="2267404"/>
                  <a:ext cx="16308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1" name="잉크 30">
                  <a:extLst>
                    <a:ext uri="{FF2B5EF4-FFF2-40B4-BE49-F238E27FC236}">
                      <a16:creationId xmlns:a16="http://schemas.microsoft.com/office/drawing/2014/main" id="{FE898CA4-8A6E-402E-541D-1CDFFEA46D4B}"/>
                    </a:ext>
                  </a:extLst>
                </p14:cNvPr>
                <p14:cNvContentPartPr/>
                <p14:nvPr/>
              </p14:nvContentPartPr>
              <p14:xfrm>
                <a:off x="2045599" y="2215924"/>
                <a:ext cx="95760" cy="97920"/>
              </p14:xfrm>
            </p:contentPart>
          </mc:Choice>
          <mc:Fallback xmlns="">
            <p:pic>
              <p:nvPicPr>
                <p:cNvPr id="31" name="잉크 30">
                  <a:extLst>
                    <a:ext uri="{FF2B5EF4-FFF2-40B4-BE49-F238E27FC236}">
                      <a16:creationId xmlns:a16="http://schemas.microsoft.com/office/drawing/2014/main" id="{FE898CA4-8A6E-402E-541D-1CDFFEA46D4B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2036599" y="2206924"/>
                  <a:ext cx="11340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2" name="잉크 31">
                  <a:extLst>
                    <a:ext uri="{FF2B5EF4-FFF2-40B4-BE49-F238E27FC236}">
                      <a16:creationId xmlns:a16="http://schemas.microsoft.com/office/drawing/2014/main" id="{31AD8089-90B3-9F84-225D-5693A599ECEC}"/>
                    </a:ext>
                  </a:extLst>
                </p14:cNvPr>
                <p14:cNvContentPartPr/>
                <p14:nvPr/>
              </p14:nvContentPartPr>
              <p14:xfrm>
                <a:off x="2146399" y="2154724"/>
                <a:ext cx="88920" cy="85680"/>
              </p14:xfrm>
            </p:contentPart>
          </mc:Choice>
          <mc:Fallback xmlns="">
            <p:pic>
              <p:nvPicPr>
                <p:cNvPr id="32" name="잉크 31">
                  <a:extLst>
                    <a:ext uri="{FF2B5EF4-FFF2-40B4-BE49-F238E27FC236}">
                      <a16:creationId xmlns:a16="http://schemas.microsoft.com/office/drawing/2014/main" id="{31AD8089-90B3-9F84-225D-5693A599ECEC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2137759" y="2145724"/>
                  <a:ext cx="10656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3" name="잉크 32">
                  <a:extLst>
                    <a:ext uri="{FF2B5EF4-FFF2-40B4-BE49-F238E27FC236}">
                      <a16:creationId xmlns:a16="http://schemas.microsoft.com/office/drawing/2014/main" id="{1A8F26B2-F4C1-A39B-315D-624360002133}"/>
                    </a:ext>
                  </a:extLst>
                </p14:cNvPr>
                <p14:cNvContentPartPr/>
                <p14:nvPr/>
              </p14:nvContentPartPr>
              <p14:xfrm>
                <a:off x="2168719" y="2197564"/>
                <a:ext cx="72000" cy="36000"/>
              </p14:xfrm>
            </p:contentPart>
          </mc:Choice>
          <mc:Fallback xmlns="">
            <p:pic>
              <p:nvPicPr>
                <p:cNvPr id="33" name="잉크 32">
                  <a:extLst>
                    <a:ext uri="{FF2B5EF4-FFF2-40B4-BE49-F238E27FC236}">
                      <a16:creationId xmlns:a16="http://schemas.microsoft.com/office/drawing/2014/main" id="{1A8F26B2-F4C1-A39B-315D-624360002133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2159719" y="2188564"/>
                  <a:ext cx="8964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4" name="잉크 33">
                  <a:extLst>
                    <a:ext uri="{FF2B5EF4-FFF2-40B4-BE49-F238E27FC236}">
                      <a16:creationId xmlns:a16="http://schemas.microsoft.com/office/drawing/2014/main" id="{186D2108-443D-D538-FB27-41B0A84577DD}"/>
                    </a:ext>
                  </a:extLst>
                </p14:cNvPr>
                <p14:cNvContentPartPr/>
                <p14:nvPr/>
              </p14:nvContentPartPr>
              <p14:xfrm>
                <a:off x="2187439" y="2158324"/>
                <a:ext cx="128160" cy="122760"/>
              </p14:xfrm>
            </p:contentPart>
          </mc:Choice>
          <mc:Fallback xmlns="">
            <p:pic>
              <p:nvPicPr>
                <p:cNvPr id="34" name="잉크 33">
                  <a:extLst>
                    <a:ext uri="{FF2B5EF4-FFF2-40B4-BE49-F238E27FC236}">
                      <a16:creationId xmlns:a16="http://schemas.microsoft.com/office/drawing/2014/main" id="{186D2108-443D-D538-FB27-41B0A84577DD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2178799" y="2149684"/>
                  <a:ext cx="14580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5" name="잉크 34">
                  <a:extLst>
                    <a:ext uri="{FF2B5EF4-FFF2-40B4-BE49-F238E27FC236}">
                      <a16:creationId xmlns:a16="http://schemas.microsoft.com/office/drawing/2014/main" id="{184FC417-5D0C-F6C9-9530-6694C9FE2F59}"/>
                    </a:ext>
                  </a:extLst>
                </p14:cNvPr>
                <p14:cNvContentPartPr/>
                <p14:nvPr/>
              </p14:nvContentPartPr>
              <p14:xfrm>
                <a:off x="2337919" y="2156884"/>
                <a:ext cx="51840" cy="108720"/>
              </p14:xfrm>
            </p:contentPart>
          </mc:Choice>
          <mc:Fallback xmlns="">
            <p:pic>
              <p:nvPicPr>
                <p:cNvPr id="35" name="잉크 34">
                  <a:extLst>
                    <a:ext uri="{FF2B5EF4-FFF2-40B4-BE49-F238E27FC236}">
                      <a16:creationId xmlns:a16="http://schemas.microsoft.com/office/drawing/2014/main" id="{184FC417-5D0C-F6C9-9530-6694C9FE2F59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2328919" y="2148244"/>
                  <a:ext cx="6948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6" name="잉크 35">
                  <a:extLst>
                    <a:ext uri="{FF2B5EF4-FFF2-40B4-BE49-F238E27FC236}">
                      <a16:creationId xmlns:a16="http://schemas.microsoft.com/office/drawing/2014/main" id="{CD737214-06D8-8820-E2EB-C7F9CF869D9B}"/>
                    </a:ext>
                  </a:extLst>
                </p14:cNvPr>
                <p14:cNvContentPartPr/>
                <p14:nvPr/>
              </p14:nvContentPartPr>
              <p14:xfrm>
                <a:off x="2333239" y="2134204"/>
                <a:ext cx="97200" cy="76680"/>
              </p14:xfrm>
            </p:contentPart>
          </mc:Choice>
          <mc:Fallback xmlns="">
            <p:pic>
              <p:nvPicPr>
                <p:cNvPr id="36" name="잉크 35">
                  <a:extLst>
                    <a:ext uri="{FF2B5EF4-FFF2-40B4-BE49-F238E27FC236}">
                      <a16:creationId xmlns:a16="http://schemas.microsoft.com/office/drawing/2014/main" id="{CD737214-06D8-8820-E2EB-C7F9CF869D9B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2324599" y="2125564"/>
                  <a:ext cx="11484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7" name="잉크 36">
                  <a:extLst>
                    <a:ext uri="{FF2B5EF4-FFF2-40B4-BE49-F238E27FC236}">
                      <a16:creationId xmlns:a16="http://schemas.microsoft.com/office/drawing/2014/main" id="{2F0C3A3A-D3B5-7C7E-0A86-33591B1A6FC7}"/>
                    </a:ext>
                  </a:extLst>
                </p14:cNvPr>
                <p14:cNvContentPartPr/>
                <p14:nvPr/>
              </p14:nvContentPartPr>
              <p14:xfrm>
                <a:off x="2448079" y="2135644"/>
                <a:ext cx="82080" cy="66600"/>
              </p14:xfrm>
            </p:contentPart>
          </mc:Choice>
          <mc:Fallback xmlns="">
            <p:pic>
              <p:nvPicPr>
                <p:cNvPr id="37" name="잉크 36">
                  <a:extLst>
                    <a:ext uri="{FF2B5EF4-FFF2-40B4-BE49-F238E27FC236}">
                      <a16:creationId xmlns:a16="http://schemas.microsoft.com/office/drawing/2014/main" id="{2F0C3A3A-D3B5-7C7E-0A86-33591B1A6FC7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2439439" y="2127004"/>
                  <a:ext cx="9972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8" name="잉크 37">
                  <a:extLst>
                    <a:ext uri="{FF2B5EF4-FFF2-40B4-BE49-F238E27FC236}">
                      <a16:creationId xmlns:a16="http://schemas.microsoft.com/office/drawing/2014/main" id="{EAD20639-8C3B-2326-7582-3EF6CC3DF1ED}"/>
                    </a:ext>
                  </a:extLst>
                </p14:cNvPr>
                <p14:cNvContentPartPr/>
                <p14:nvPr/>
              </p14:nvContentPartPr>
              <p14:xfrm>
                <a:off x="2561119" y="2091364"/>
                <a:ext cx="132120" cy="98640"/>
              </p14:xfrm>
            </p:contentPart>
          </mc:Choice>
          <mc:Fallback xmlns="">
            <p:pic>
              <p:nvPicPr>
                <p:cNvPr id="38" name="잉크 37">
                  <a:extLst>
                    <a:ext uri="{FF2B5EF4-FFF2-40B4-BE49-F238E27FC236}">
                      <a16:creationId xmlns:a16="http://schemas.microsoft.com/office/drawing/2014/main" id="{EAD20639-8C3B-2326-7582-3EF6CC3DF1ED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2552479" y="2082724"/>
                  <a:ext cx="14976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39" name="잉크 38">
                  <a:extLst>
                    <a:ext uri="{FF2B5EF4-FFF2-40B4-BE49-F238E27FC236}">
                      <a16:creationId xmlns:a16="http://schemas.microsoft.com/office/drawing/2014/main" id="{0223D8A2-B49E-0123-C38A-E65DCC32C629}"/>
                    </a:ext>
                  </a:extLst>
                </p14:cNvPr>
                <p14:cNvContentPartPr/>
                <p14:nvPr/>
              </p14:nvContentPartPr>
              <p14:xfrm>
                <a:off x="2692519" y="2071204"/>
                <a:ext cx="74520" cy="66960"/>
              </p14:xfrm>
            </p:contentPart>
          </mc:Choice>
          <mc:Fallback xmlns="">
            <p:pic>
              <p:nvPicPr>
                <p:cNvPr id="39" name="잉크 38">
                  <a:extLst>
                    <a:ext uri="{FF2B5EF4-FFF2-40B4-BE49-F238E27FC236}">
                      <a16:creationId xmlns:a16="http://schemas.microsoft.com/office/drawing/2014/main" id="{0223D8A2-B49E-0123-C38A-E65DCC32C629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2683879" y="2062564"/>
                  <a:ext cx="9216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0" name="잉크 39">
                  <a:extLst>
                    <a:ext uri="{FF2B5EF4-FFF2-40B4-BE49-F238E27FC236}">
                      <a16:creationId xmlns:a16="http://schemas.microsoft.com/office/drawing/2014/main" id="{E474493F-AD55-3D41-3179-CFD5CD1B757D}"/>
                    </a:ext>
                  </a:extLst>
                </p14:cNvPr>
                <p14:cNvContentPartPr/>
                <p14:nvPr/>
              </p14:nvContentPartPr>
              <p14:xfrm>
                <a:off x="2767039" y="2080564"/>
                <a:ext cx="73440" cy="129600"/>
              </p14:xfrm>
            </p:contentPart>
          </mc:Choice>
          <mc:Fallback xmlns="">
            <p:pic>
              <p:nvPicPr>
                <p:cNvPr id="40" name="잉크 39">
                  <a:extLst>
                    <a:ext uri="{FF2B5EF4-FFF2-40B4-BE49-F238E27FC236}">
                      <a16:creationId xmlns:a16="http://schemas.microsoft.com/office/drawing/2014/main" id="{E474493F-AD55-3D41-3179-CFD5CD1B757D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2758399" y="2071564"/>
                  <a:ext cx="9108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1" name="잉크 40">
                  <a:extLst>
                    <a:ext uri="{FF2B5EF4-FFF2-40B4-BE49-F238E27FC236}">
                      <a16:creationId xmlns:a16="http://schemas.microsoft.com/office/drawing/2014/main" id="{AD1465BE-5C5A-8F18-A6A9-109ADAFBCD6E}"/>
                    </a:ext>
                  </a:extLst>
                </p14:cNvPr>
                <p14:cNvContentPartPr/>
                <p14:nvPr/>
              </p14:nvContentPartPr>
              <p14:xfrm>
                <a:off x="2913559" y="2051404"/>
                <a:ext cx="122400" cy="110880"/>
              </p14:xfrm>
            </p:contentPart>
          </mc:Choice>
          <mc:Fallback xmlns="">
            <p:pic>
              <p:nvPicPr>
                <p:cNvPr id="41" name="잉크 40">
                  <a:extLst>
                    <a:ext uri="{FF2B5EF4-FFF2-40B4-BE49-F238E27FC236}">
                      <a16:creationId xmlns:a16="http://schemas.microsoft.com/office/drawing/2014/main" id="{AD1465BE-5C5A-8F18-A6A9-109ADAFBCD6E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2904559" y="2042404"/>
                  <a:ext cx="14004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2" name="잉크 41">
                  <a:extLst>
                    <a:ext uri="{FF2B5EF4-FFF2-40B4-BE49-F238E27FC236}">
                      <a16:creationId xmlns:a16="http://schemas.microsoft.com/office/drawing/2014/main" id="{4FD66679-AD81-DD64-B5B7-F5A51A07D90F}"/>
                    </a:ext>
                  </a:extLst>
                </p14:cNvPr>
                <p14:cNvContentPartPr/>
                <p14:nvPr/>
              </p14:nvContentPartPr>
              <p14:xfrm>
                <a:off x="3002119" y="2047804"/>
                <a:ext cx="40680" cy="96840"/>
              </p14:xfrm>
            </p:contentPart>
          </mc:Choice>
          <mc:Fallback xmlns="">
            <p:pic>
              <p:nvPicPr>
                <p:cNvPr id="42" name="잉크 41">
                  <a:extLst>
                    <a:ext uri="{FF2B5EF4-FFF2-40B4-BE49-F238E27FC236}">
                      <a16:creationId xmlns:a16="http://schemas.microsoft.com/office/drawing/2014/main" id="{4FD66679-AD81-DD64-B5B7-F5A51A07D90F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2993119" y="2039164"/>
                  <a:ext cx="5832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3" name="잉크 42">
                  <a:extLst>
                    <a:ext uri="{FF2B5EF4-FFF2-40B4-BE49-F238E27FC236}">
                      <a16:creationId xmlns:a16="http://schemas.microsoft.com/office/drawing/2014/main" id="{6C9BDA91-C909-DF90-AA22-D9858EC8E3D7}"/>
                    </a:ext>
                  </a:extLst>
                </p14:cNvPr>
                <p14:cNvContentPartPr/>
                <p14:nvPr/>
              </p14:nvContentPartPr>
              <p14:xfrm>
                <a:off x="3013999" y="2182084"/>
                <a:ext cx="62640" cy="57600"/>
              </p14:xfrm>
            </p:contentPart>
          </mc:Choice>
          <mc:Fallback xmlns="">
            <p:pic>
              <p:nvPicPr>
                <p:cNvPr id="43" name="잉크 42">
                  <a:extLst>
                    <a:ext uri="{FF2B5EF4-FFF2-40B4-BE49-F238E27FC236}">
                      <a16:creationId xmlns:a16="http://schemas.microsoft.com/office/drawing/2014/main" id="{6C9BDA91-C909-DF90-AA22-D9858EC8E3D7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3004999" y="2173084"/>
                  <a:ext cx="8028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4" name="잉크 43">
                  <a:extLst>
                    <a:ext uri="{FF2B5EF4-FFF2-40B4-BE49-F238E27FC236}">
                      <a16:creationId xmlns:a16="http://schemas.microsoft.com/office/drawing/2014/main" id="{253C9376-316F-E3B5-83ED-19E129412130}"/>
                    </a:ext>
                  </a:extLst>
                </p14:cNvPr>
                <p14:cNvContentPartPr/>
                <p14:nvPr/>
              </p14:nvContentPartPr>
              <p14:xfrm>
                <a:off x="3093199" y="2115484"/>
                <a:ext cx="86400" cy="121320"/>
              </p14:xfrm>
            </p:contentPart>
          </mc:Choice>
          <mc:Fallback xmlns="">
            <p:pic>
              <p:nvPicPr>
                <p:cNvPr id="44" name="잉크 43">
                  <a:extLst>
                    <a:ext uri="{FF2B5EF4-FFF2-40B4-BE49-F238E27FC236}">
                      <a16:creationId xmlns:a16="http://schemas.microsoft.com/office/drawing/2014/main" id="{253C9376-316F-E3B5-83ED-19E129412130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3084199" y="2106844"/>
                  <a:ext cx="10404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5" name="잉크 44">
                  <a:extLst>
                    <a:ext uri="{FF2B5EF4-FFF2-40B4-BE49-F238E27FC236}">
                      <a16:creationId xmlns:a16="http://schemas.microsoft.com/office/drawing/2014/main" id="{C3B79A6D-567B-E517-BDCC-2E29B41E3DC6}"/>
                    </a:ext>
                  </a:extLst>
                </p14:cNvPr>
                <p14:cNvContentPartPr/>
                <p14:nvPr/>
              </p14:nvContentPartPr>
              <p14:xfrm>
                <a:off x="3194719" y="2095324"/>
                <a:ext cx="97200" cy="110880"/>
              </p14:xfrm>
            </p:contentPart>
          </mc:Choice>
          <mc:Fallback xmlns="">
            <p:pic>
              <p:nvPicPr>
                <p:cNvPr id="45" name="잉크 44">
                  <a:extLst>
                    <a:ext uri="{FF2B5EF4-FFF2-40B4-BE49-F238E27FC236}">
                      <a16:creationId xmlns:a16="http://schemas.microsoft.com/office/drawing/2014/main" id="{C3B79A6D-567B-E517-BDCC-2E29B41E3DC6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3186079" y="2086684"/>
                  <a:ext cx="11484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6" name="잉크 45">
                  <a:extLst>
                    <a:ext uri="{FF2B5EF4-FFF2-40B4-BE49-F238E27FC236}">
                      <a16:creationId xmlns:a16="http://schemas.microsoft.com/office/drawing/2014/main" id="{C58D0693-73A4-859D-9706-883AFABEBF61}"/>
                    </a:ext>
                  </a:extLst>
                </p14:cNvPr>
                <p14:cNvContentPartPr/>
                <p14:nvPr/>
              </p14:nvContentPartPr>
              <p14:xfrm>
                <a:off x="3315679" y="2118364"/>
                <a:ext cx="54720" cy="99720"/>
              </p14:xfrm>
            </p:contentPart>
          </mc:Choice>
          <mc:Fallback xmlns="">
            <p:pic>
              <p:nvPicPr>
                <p:cNvPr id="46" name="잉크 45">
                  <a:extLst>
                    <a:ext uri="{FF2B5EF4-FFF2-40B4-BE49-F238E27FC236}">
                      <a16:creationId xmlns:a16="http://schemas.microsoft.com/office/drawing/2014/main" id="{C58D0693-73A4-859D-9706-883AFABEBF61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3307039" y="2109724"/>
                  <a:ext cx="7236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7" name="잉크 46">
                  <a:extLst>
                    <a:ext uri="{FF2B5EF4-FFF2-40B4-BE49-F238E27FC236}">
                      <a16:creationId xmlns:a16="http://schemas.microsoft.com/office/drawing/2014/main" id="{0976DFF7-8CBD-42B9-DFA9-0F768685F4EF}"/>
                    </a:ext>
                  </a:extLst>
                </p14:cNvPr>
                <p14:cNvContentPartPr/>
                <p14:nvPr/>
              </p14:nvContentPartPr>
              <p14:xfrm>
                <a:off x="3391999" y="2091724"/>
                <a:ext cx="112680" cy="111600"/>
              </p14:xfrm>
            </p:contentPart>
          </mc:Choice>
          <mc:Fallback xmlns="">
            <p:pic>
              <p:nvPicPr>
                <p:cNvPr id="47" name="잉크 46">
                  <a:extLst>
                    <a:ext uri="{FF2B5EF4-FFF2-40B4-BE49-F238E27FC236}">
                      <a16:creationId xmlns:a16="http://schemas.microsoft.com/office/drawing/2014/main" id="{0976DFF7-8CBD-42B9-DFA9-0F768685F4EF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3382999" y="2083084"/>
                  <a:ext cx="13032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48" name="잉크 47">
                  <a:extLst>
                    <a:ext uri="{FF2B5EF4-FFF2-40B4-BE49-F238E27FC236}">
                      <a16:creationId xmlns:a16="http://schemas.microsoft.com/office/drawing/2014/main" id="{4A0955D7-7106-2C76-42AF-48DACC4F42B1}"/>
                    </a:ext>
                  </a:extLst>
                </p14:cNvPr>
                <p14:cNvContentPartPr/>
                <p14:nvPr/>
              </p14:nvContentPartPr>
              <p14:xfrm>
                <a:off x="3499639" y="2079124"/>
                <a:ext cx="6840" cy="107280"/>
              </p14:xfrm>
            </p:contentPart>
          </mc:Choice>
          <mc:Fallback xmlns="">
            <p:pic>
              <p:nvPicPr>
                <p:cNvPr id="48" name="잉크 47">
                  <a:extLst>
                    <a:ext uri="{FF2B5EF4-FFF2-40B4-BE49-F238E27FC236}">
                      <a16:creationId xmlns:a16="http://schemas.microsoft.com/office/drawing/2014/main" id="{4A0955D7-7106-2C76-42AF-48DACC4F42B1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3490999" y="2070484"/>
                  <a:ext cx="2448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49" name="잉크 48">
                  <a:extLst>
                    <a:ext uri="{FF2B5EF4-FFF2-40B4-BE49-F238E27FC236}">
                      <a16:creationId xmlns:a16="http://schemas.microsoft.com/office/drawing/2014/main" id="{C5115D75-C7AF-0B72-6833-5CF0B06DDC5B}"/>
                    </a:ext>
                  </a:extLst>
                </p14:cNvPr>
                <p14:cNvContentPartPr/>
                <p14:nvPr/>
              </p14:nvContentPartPr>
              <p14:xfrm>
                <a:off x="3471559" y="2176324"/>
                <a:ext cx="142920" cy="73080"/>
              </p14:xfrm>
            </p:contentPart>
          </mc:Choice>
          <mc:Fallback xmlns="">
            <p:pic>
              <p:nvPicPr>
                <p:cNvPr id="49" name="잉크 48">
                  <a:extLst>
                    <a:ext uri="{FF2B5EF4-FFF2-40B4-BE49-F238E27FC236}">
                      <a16:creationId xmlns:a16="http://schemas.microsoft.com/office/drawing/2014/main" id="{C5115D75-C7AF-0B72-6833-5CF0B06DDC5B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3462919" y="2167684"/>
                  <a:ext cx="160560" cy="90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321951E3-34A7-C420-0E57-416B99EDD4F2}"/>
              </a:ext>
            </a:extLst>
          </p:cNvPr>
          <p:cNvGrpSpPr/>
          <p:nvPr/>
        </p:nvGrpSpPr>
        <p:grpSpPr>
          <a:xfrm>
            <a:off x="2807719" y="2380444"/>
            <a:ext cx="285120" cy="203760"/>
            <a:chOff x="2807719" y="2380444"/>
            <a:chExt cx="285120" cy="203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1" name="잉크 50">
                  <a:extLst>
                    <a:ext uri="{FF2B5EF4-FFF2-40B4-BE49-F238E27FC236}">
                      <a16:creationId xmlns:a16="http://schemas.microsoft.com/office/drawing/2014/main" id="{ECBEA18D-3674-794A-40D0-3709AD6794EA}"/>
                    </a:ext>
                  </a:extLst>
                </p14:cNvPr>
                <p14:cNvContentPartPr/>
                <p14:nvPr/>
              </p14:nvContentPartPr>
              <p14:xfrm>
                <a:off x="2807719" y="2380444"/>
                <a:ext cx="116280" cy="203760"/>
              </p14:xfrm>
            </p:contentPart>
          </mc:Choice>
          <mc:Fallback xmlns="">
            <p:pic>
              <p:nvPicPr>
                <p:cNvPr id="51" name="잉크 50">
                  <a:extLst>
                    <a:ext uri="{FF2B5EF4-FFF2-40B4-BE49-F238E27FC236}">
                      <a16:creationId xmlns:a16="http://schemas.microsoft.com/office/drawing/2014/main" id="{ECBEA18D-3674-794A-40D0-3709AD6794EA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2798719" y="2371804"/>
                  <a:ext cx="13392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2" name="잉크 51">
                  <a:extLst>
                    <a:ext uri="{FF2B5EF4-FFF2-40B4-BE49-F238E27FC236}">
                      <a16:creationId xmlns:a16="http://schemas.microsoft.com/office/drawing/2014/main" id="{BF287CAC-087A-94FB-7E1F-68591F56B87A}"/>
                    </a:ext>
                  </a:extLst>
                </p14:cNvPr>
                <p14:cNvContentPartPr/>
                <p14:nvPr/>
              </p14:nvContentPartPr>
              <p14:xfrm>
                <a:off x="2913919" y="2448844"/>
                <a:ext cx="76320" cy="82440"/>
              </p14:xfrm>
            </p:contentPart>
          </mc:Choice>
          <mc:Fallback xmlns="">
            <p:pic>
              <p:nvPicPr>
                <p:cNvPr id="52" name="잉크 51">
                  <a:extLst>
                    <a:ext uri="{FF2B5EF4-FFF2-40B4-BE49-F238E27FC236}">
                      <a16:creationId xmlns:a16="http://schemas.microsoft.com/office/drawing/2014/main" id="{BF287CAC-087A-94FB-7E1F-68591F56B87A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2905279" y="2440204"/>
                  <a:ext cx="9396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3" name="잉크 52">
                  <a:extLst>
                    <a:ext uri="{FF2B5EF4-FFF2-40B4-BE49-F238E27FC236}">
                      <a16:creationId xmlns:a16="http://schemas.microsoft.com/office/drawing/2014/main" id="{B73D5040-DEE0-9437-073F-5D3FFFF9CC27}"/>
                    </a:ext>
                  </a:extLst>
                </p14:cNvPr>
                <p14:cNvContentPartPr/>
                <p14:nvPr/>
              </p14:nvContentPartPr>
              <p14:xfrm>
                <a:off x="2976919" y="2461444"/>
                <a:ext cx="25560" cy="111240"/>
              </p14:xfrm>
            </p:contentPart>
          </mc:Choice>
          <mc:Fallback xmlns="">
            <p:pic>
              <p:nvPicPr>
                <p:cNvPr id="53" name="잉크 52">
                  <a:extLst>
                    <a:ext uri="{FF2B5EF4-FFF2-40B4-BE49-F238E27FC236}">
                      <a16:creationId xmlns:a16="http://schemas.microsoft.com/office/drawing/2014/main" id="{B73D5040-DEE0-9437-073F-5D3FFFF9CC27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2967919" y="2452804"/>
                  <a:ext cx="4320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4" name="잉크 53">
                  <a:extLst>
                    <a:ext uri="{FF2B5EF4-FFF2-40B4-BE49-F238E27FC236}">
                      <a16:creationId xmlns:a16="http://schemas.microsoft.com/office/drawing/2014/main" id="{059729A4-5F00-EAA0-DE74-BD6F5246B483}"/>
                    </a:ext>
                  </a:extLst>
                </p14:cNvPr>
                <p14:cNvContentPartPr/>
                <p14:nvPr/>
              </p14:nvContentPartPr>
              <p14:xfrm>
                <a:off x="3017959" y="2414644"/>
                <a:ext cx="74880" cy="146520"/>
              </p14:xfrm>
            </p:contentPart>
          </mc:Choice>
          <mc:Fallback xmlns="">
            <p:pic>
              <p:nvPicPr>
                <p:cNvPr id="54" name="잉크 53">
                  <a:extLst>
                    <a:ext uri="{FF2B5EF4-FFF2-40B4-BE49-F238E27FC236}">
                      <a16:creationId xmlns:a16="http://schemas.microsoft.com/office/drawing/2014/main" id="{059729A4-5F00-EAA0-DE74-BD6F5246B483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3009319" y="2406004"/>
                  <a:ext cx="92520" cy="164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248" name="그룹 9247">
            <a:extLst>
              <a:ext uri="{FF2B5EF4-FFF2-40B4-BE49-F238E27FC236}">
                <a16:creationId xmlns:a16="http://schemas.microsoft.com/office/drawing/2014/main" id="{D50E732B-984E-BCD8-D541-E6F5AD531924}"/>
              </a:ext>
            </a:extLst>
          </p:cNvPr>
          <p:cNvGrpSpPr/>
          <p:nvPr/>
        </p:nvGrpSpPr>
        <p:grpSpPr>
          <a:xfrm>
            <a:off x="6166879" y="2346604"/>
            <a:ext cx="254880" cy="219600"/>
            <a:chOff x="6166879" y="2346604"/>
            <a:chExt cx="254880" cy="219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9245" name="잉크 9244">
                  <a:extLst>
                    <a:ext uri="{FF2B5EF4-FFF2-40B4-BE49-F238E27FC236}">
                      <a16:creationId xmlns:a16="http://schemas.microsoft.com/office/drawing/2014/main" id="{68697942-5DC8-83B9-CF07-5C42433F6533}"/>
                    </a:ext>
                  </a:extLst>
                </p14:cNvPr>
                <p14:cNvContentPartPr/>
                <p14:nvPr/>
              </p14:nvContentPartPr>
              <p14:xfrm>
                <a:off x="6166879" y="2385844"/>
                <a:ext cx="127440" cy="135000"/>
              </p14:xfrm>
            </p:contentPart>
          </mc:Choice>
          <mc:Fallback xmlns="">
            <p:pic>
              <p:nvPicPr>
                <p:cNvPr id="9245" name="잉크 9244">
                  <a:extLst>
                    <a:ext uri="{FF2B5EF4-FFF2-40B4-BE49-F238E27FC236}">
                      <a16:creationId xmlns:a16="http://schemas.microsoft.com/office/drawing/2014/main" id="{68697942-5DC8-83B9-CF07-5C42433F6533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157879" y="2376844"/>
                  <a:ext cx="14508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9246" name="잉크 9245">
                  <a:extLst>
                    <a:ext uri="{FF2B5EF4-FFF2-40B4-BE49-F238E27FC236}">
                      <a16:creationId xmlns:a16="http://schemas.microsoft.com/office/drawing/2014/main" id="{3632B736-F96A-1DAF-F1A2-CBD17F95EC45}"/>
                    </a:ext>
                  </a:extLst>
                </p14:cNvPr>
                <p14:cNvContentPartPr/>
                <p14:nvPr/>
              </p14:nvContentPartPr>
              <p14:xfrm>
                <a:off x="6304759" y="2416804"/>
                <a:ext cx="38520" cy="99360"/>
              </p14:xfrm>
            </p:contentPart>
          </mc:Choice>
          <mc:Fallback xmlns="">
            <p:pic>
              <p:nvPicPr>
                <p:cNvPr id="9246" name="잉크 9245">
                  <a:extLst>
                    <a:ext uri="{FF2B5EF4-FFF2-40B4-BE49-F238E27FC236}">
                      <a16:creationId xmlns:a16="http://schemas.microsoft.com/office/drawing/2014/main" id="{3632B736-F96A-1DAF-F1A2-CBD17F95EC45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295759" y="2407804"/>
                  <a:ext cx="5616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9247" name="잉크 9246">
                  <a:extLst>
                    <a:ext uri="{FF2B5EF4-FFF2-40B4-BE49-F238E27FC236}">
                      <a16:creationId xmlns:a16="http://schemas.microsoft.com/office/drawing/2014/main" id="{FBD7B1F7-C428-0F46-5AD3-47BF7D1557E1}"/>
                    </a:ext>
                  </a:extLst>
                </p14:cNvPr>
                <p14:cNvContentPartPr/>
                <p14:nvPr/>
              </p14:nvContentPartPr>
              <p14:xfrm>
                <a:off x="6262639" y="2346604"/>
                <a:ext cx="159120" cy="219600"/>
              </p14:xfrm>
            </p:contentPart>
          </mc:Choice>
          <mc:Fallback xmlns="">
            <p:pic>
              <p:nvPicPr>
                <p:cNvPr id="9247" name="잉크 9246">
                  <a:extLst>
                    <a:ext uri="{FF2B5EF4-FFF2-40B4-BE49-F238E27FC236}">
                      <a16:creationId xmlns:a16="http://schemas.microsoft.com/office/drawing/2014/main" id="{FBD7B1F7-C428-0F46-5AD3-47BF7D1557E1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253639" y="2337604"/>
                  <a:ext cx="176760" cy="23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272" name="그룹 9271">
            <a:extLst>
              <a:ext uri="{FF2B5EF4-FFF2-40B4-BE49-F238E27FC236}">
                <a16:creationId xmlns:a16="http://schemas.microsoft.com/office/drawing/2014/main" id="{78C3AAE8-C81F-F4F7-EB80-4417E62DD9A7}"/>
              </a:ext>
            </a:extLst>
          </p:cNvPr>
          <p:cNvGrpSpPr/>
          <p:nvPr/>
        </p:nvGrpSpPr>
        <p:grpSpPr>
          <a:xfrm>
            <a:off x="6563959" y="2132764"/>
            <a:ext cx="898560" cy="482760"/>
            <a:chOff x="6563959" y="2132764"/>
            <a:chExt cx="898560" cy="482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9256" name="잉크 9255">
                  <a:extLst>
                    <a:ext uri="{FF2B5EF4-FFF2-40B4-BE49-F238E27FC236}">
                      <a16:creationId xmlns:a16="http://schemas.microsoft.com/office/drawing/2014/main" id="{C525071A-E166-590D-87C2-044AAED1C26A}"/>
                    </a:ext>
                  </a:extLst>
                </p14:cNvPr>
                <p14:cNvContentPartPr/>
                <p14:nvPr/>
              </p14:nvContentPartPr>
              <p14:xfrm>
                <a:off x="6563959" y="2322124"/>
                <a:ext cx="8640" cy="293400"/>
              </p14:xfrm>
            </p:contentPart>
          </mc:Choice>
          <mc:Fallback xmlns="">
            <p:pic>
              <p:nvPicPr>
                <p:cNvPr id="9256" name="잉크 9255">
                  <a:extLst>
                    <a:ext uri="{FF2B5EF4-FFF2-40B4-BE49-F238E27FC236}">
                      <a16:creationId xmlns:a16="http://schemas.microsoft.com/office/drawing/2014/main" id="{C525071A-E166-590D-87C2-044AAED1C26A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6554959" y="2313124"/>
                  <a:ext cx="26280" cy="31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9257" name="잉크 9256">
                  <a:extLst>
                    <a:ext uri="{FF2B5EF4-FFF2-40B4-BE49-F238E27FC236}">
                      <a16:creationId xmlns:a16="http://schemas.microsoft.com/office/drawing/2014/main" id="{C28D0683-2966-71E0-ED07-A297C5A6FF12}"/>
                    </a:ext>
                  </a:extLst>
                </p14:cNvPr>
                <p14:cNvContentPartPr/>
                <p14:nvPr/>
              </p14:nvContentPartPr>
              <p14:xfrm>
                <a:off x="6678439" y="2351284"/>
                <a:ext cx="87840" cy="219240"/>
              </p14:xfrm>
            </p:contentPart>
          </mc:Choice>
          <mc:Fallback xmlns="">
            <p:pic>
              <p:nvPicPr>
                <p:cNvPr id="9257" name="잉크 9256">
                  <a:extLst>
                    <a:ext uri="{FF2B5EF4-FFF2-40B4-BE49-F238E27FC236}">
                      <a16:creationId xmlns:a16="http://schemas.microsoft.com/office/drawing/2014/main" id="{C28D0683-2966-71E0-ED07-A297C5A6FF12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669799" y="2342644"/>
                  <a:ext cx="10548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9259" name="잉크 9258">
                  <a:extLst>
                    <a:ext uri="{FF2B5EF4-FFF2-40B4-BE49-F238E27FC236}">
                      <a16:creationId xmlns:a16="http://schemas.microsoft.com/office/drawing/2014/main" id="{C753F6DF-2D58-C4DC-CB89-23575DB61797}"/>
                    </a:ext>
                  </a:extLst>
                </p14:cNvPr>
                <p14:cNvContentPartPr/>
                <p14:nvPr/>
              </p14:nvContentPartPr>
              <p14:xfrm>
                <a:off x="6940159" y="2287924"/>
                <a:ext cx="36000" cy="284400"/>
              </p14:xfrm>
            </p:contentPart>
          </mc:Choice>
          <mc:Fallback xmlns="">
            <p:pic>
              <p:nvPicPr>
                <p:cNvPr id="9259" name="잉크 9258">
                  <a:extLst>
                    <a:ext uri="{FF2B5EF4-FFF2-40B4-BE49-F238E27FC236}">
                      <a16:creationId xmlns:a16="http://schemas.microsoft.com/office/drawing/2014/main" id="{C753F6DF-2D58-C4DC-CB89-23575DB61797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6931159" y="2278924"/>
                  <a:ext cx="53640" cy="30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9260" name="잉크 9259">
                  <a:extLst>
                    <a:ext uri="{FF2B5EF4-FFF2-40B4-BE49-F238E27FC236}">
                      <a16:creationId xmlns:a16="http://schemas.microsoft.com/office/drawing/2014/main" id="{1EAA23EC-D663-E131-1F48-6A495CBC0622}"/>
                    </a:ext>
                  </a:extLst>
                </p14:cNvPr>
                <p14:cNvContentPartPr/>
                <p14:nvPr/>
              </p14:nvContentPartPr>
              <p14:xfrm>
                <a:off x="7121239" y="2342644"/>
                <a:ext cx="142200" cy="178920"/>
              </p14:xfrm>
            </p:contentPart>
          </mc:Choice>
          <mc:Fallback xmlns="">
            <p:pic>
              <p:nvPicPr>
                <p:cNvPr id="9260" name="잉크 9259">
                  <a:extLst>
                    <a:ext uri="{FF2B5EF4-FFF2-40B4-BE49-F238E27FC236}">
                      <a16:creationId xmlns:a16="http://schemas.microsoft.com/office/drawing/2014/main" id="{1EAA23EC-D663-E131-1F48-6A495CBC0622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112239" y="2334004"/>
                  <a:ext cx="15984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9261" name="잉크 9260">
                  <a:extLst>
                    <a:ext uri="{FF2B5EF4-FFF2-40B4-BE49-F238E27FC236}">
                      <a16:creationId xmlns:a16="http://schemas.microsoft.com/office/drawing/2014/main" id="{3FC59302-C7BA-3D8D-A8D0-ACF81161301F}"/>
                    </a:ext>
                  </a:extLst>
                </p14:cNvPr>
                <p14:cNvContentPartPr/>
                <p14:nvPr/>
              </p14:nvContentPartPr>
              <p14:xfrm>
                <a:off x="7348039" y="2413204"/>
                <a:ext cx="114480" cy="128160"/>
              </p14:xfrm>
            </p:contentPart>
          </mc:Choice>
          <mc:Fallback xmlns="">
            <p:pic>
              <p:nvPicPr>
                <p:cNvPr id="9261" name="잉크 9260">
                  <a:extLst>
                    <a:ext uri="{FF2B5EF4-FFF2-40B4-BE49-F238E27FC236}">
                      <a16:creationId xmlns:a16="http://schemas.microsoft.com/office/drawing/2014/main" id="{3FC59302-C7BA-3D8D-A8D0-ACF81161301F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339039" y="2404204"/>
                  <a:ext cx="13212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9266" name="잉크 9265">
                  <a:extLst>
                    <a:ext uri="{FF2B5EF4-FFF2-40B4-BE49-F238E27FC236}">
                      <a16:creationId xmlns:a16="http://schemas.microsoft.com/office/drawing/2014/main" id="{B2845D62-F6C8-794F-B7CA-A2AF396D8B74}"/>
                    </a:ext>
                  </a:extLst>
                </p14:cNvPr>
                <p14:cNvContentPartPr/>
                <p14:nvPr/>
              </p14:nvContentPartPr>
              <p14:xfrm>
                <a:off x="6736399" y="2132764"/>
                <a:ext cx="344520" cy="140040"/>
              </p14:xfrm>
            </p:contentPart>
          </mc:Choice>
          <mc:Fallback xmlns="">
            <p:pic>
              <p:nvPicPr>
                <p:cNvPr id="9266" name="잉크 9265">
                  <a:extLst>
                    <a:ext uri="{FF2B5EF4-FFF2-40B4-BE49-F238E27FC236}">
                      <a16:creationId xmlns:a16="http://schemas.microsoft.com/office/drawing/2014/main" id="{B2845D62-F6C8-794F-B7CA-A2AF396D8B74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6727759" y="2124124"/>
                  <a:ext cx="36216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9267" name="잉크 9266">
                  <a:extLst>
                    <a:ext uri="{FF2B5EF4-FFF2-40B4-BE49-F238E27FC236}">
                      <a16:creationId xmlns:a16="http://schemas.microsoft.com/office/drawing/2014/main" id="{F8BB360D-3FF8-ACB9-4075-0CEC0204136F}"/>
                    </a:ext>
                  </a:extLst>
                </p14:cNvPr>
                <p14:cNvContentPartPr/>
                <p14:nvPr/>
              </p14:nvContentPartPr>
              <p14:xfrm>
                <a:off x="7012159" y="2145724"/>
                <a:ext cx="102960" cy="139680"/>
              </p14:xfrm>
            </p:contentPart>
          </mc:Choice>
          <mc:Fallback xmlns="">
            <p:pic>
              <p:nvPicPr>
                <p:cNvPr id="9267" name="잉크 9266">
                  <a:extLst>
                    <a:ext uri="{FF2B5EF4-FFF2-40B4-BE49-F238E27FC236}">
                      <a16:creationId xmlns:a16="http://schemas.microsoft.com/office/drawing/2014/main" id="{F8BB360D-3FF8-ACB9-4075-0CEC0204136F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003159" y="2137084"/>
                  <a:ext cx="120600" cy="157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278" name="그룹 9277">
            <a:extLst>
              <a:ext uri="{FF2B5EF4-FFF2-40B4-BE49-F238E27FC236}">
                <a16:creationId xmlns:a16="http://schemas.microsoft.com/office/drawing/2014/main" id="{B29C569E-4704-3E59-FE75-0D6C9E13B26D}"/>
              </a:ext>
            </a:extLst>
          </p:cNvPr>
          <p:cNvGrpSpPr/>
          <p:nvPr/>
        </p:nvGrpSpPr>
        <p:grpSpPr>
          <a:xfrm>
            <a:off x="3292279" y="2347684"/>
            <a:ext cx="2662560" cy="303840"/>
            <a:chOff x="3292279" y="2347684"/>
            <a:chExt cx="2662560" cy="303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56" name="잉크 55">
                  <a:extLst>
                    <a:ext uri="{FF2B5EF4-FFF2-40B4-BE49-F238E27FC236}">
                      <a16:creationId xmlns:a16="http://schemas.microsoft.com/office/drawing/2014/main" id="{14620EC0-8FDF-DD3D-43D9-BF4C6462F371}"/>
                    </a:ext>
                  </a:extLst>
                </p14:cNvPr>
                <p14:cNvContentPartPr/>
                <p14:nvPr/>
              </p14:nvContentPartPr>
              <p14:xfrm>
                <a:off x="3292279" y="2409964"/>
                <a:ext cx="82080" cy="107280"/>
              </p14:xfrm>
            </p:contentPart>
          </mc:Choice>
          <mc:Fallback xmlns="">
            <p:pic>
              <p:nvPicPr>
                <p:cNvPr id="56" name="잉크 55">
                  <a:extLst>
                    <a:ext uri="{FF2B5EF4-FFF2-40B4-BE49-F238E27FC236}">
                      <a16:creationId xmlns:a16="http://schemas.microsoft.com/office/drawing/2014/main" id="{14620EC0-8FDF-DD3D-43D9-BF4C6462F371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3283639" y="2401324"/>
                  <a:ext cx="9972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57" name="잉크 56">
                  <a:extLst>
                    <a:ext uri="{FF2B5EF4-FFF2-40B4-BE49-F238E27FC236}">
                      <a16:creationId xmlns:a16="http://schemas.microsoft.com/office/drawing/2014/main" id="{70EAE81B-7549-05FC-7AB5-51588152E0D3}"/>
                    </a:ext>
                  </a:extLst>
                </p14:cNvPr>
                <p14:cNvContentPartPr/>
                <p14:nvPr/>
              </p14:nvContentPartPr>
              <p14:xfrm>
                <a:off x="3345559" y="2431204"/>
                <a:ext cx="66600" cy="107280"/>
              </p14:xfrm>
            </p:contentPart>
          </mc:Choice>
          <mc:Fallback xmlns="">
            <p:pic>
              <p:nvPicPr>
                <p:cNvPr id="57" name="잉크 56">
                  <a:extLst>
                    <a:ext uri="{FF2B5EF4-FFF2-40B4-BE49-F238E27FC236}">
                      <a16:creationId xmlns:a16="http://schemas.microsoft.com/office/drawing/2014/main" id="{70EAE81B-7549-05FC-7AB5-51588152E0D3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3336919" y="2422204"/>
                  <a:ext cx="8424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58" name="잉크 57">
                  <a:extLst>
                    <a:ext uri="{FF2B5EF4-FFF2-40B4-BE49-F238E27FC236}">
                      <a16:creationId xmlns:a16="http://schemas.microsoft.com/office/drawing/2014/main" id="{622298C6-1D34-FD9C-96AF-C13857D754E9}"/>
                    </a:ext>
                  </a:extLst>
                </p14:cNvPr>
                <p14:cNvContentPartPr/>
                <p14:nvPr/>
              </p14:nvContentPartPr>
              <p14:xfrm>
                <a:off x="3425839" y="2437324"/>
                <a:ext cx="18000" cy="100800"/>
              </p14:xfrm>
            </p:contentPart>
          </mc:Choice>
          <mc:Fallback xmlns="">
            <p:pic>
              <p:nvPicPr>
                <p:cNvPr id="58" name="잉크 57">
                  <a:extLst>
                    <a:ext uri="{FF2B5EF4-FFF2-40B4-BE49-F238E27FC236}">
                      <a16:creationId xmlns:a16="http://schemas.microsoft.com/office/drawing/2014/main" id="{622298C6-1D34-FD9C-96AF-C13857D754E9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3416839" y="2428684"/>
                  <a:ext cx="3564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59" name="잉크 58">
                  <a:extLst>
                    <a:ext uri="{FF2B5EF4-FFF2-40B4-BE49-F238E27FC236}">
                      <a16:creationId xmlns:a16="http://schemas.microsoft.com/office/drawing/2014/main" id="{221CB59E-3227-8415-2EC5-1A60BDBFCA6B}"/>
                    </a:ext>
                  </a:extLst>
                </p14:cNvPr>
                <p14:cNvContentPartPr/>
                <p14:nvPr/>
              </p14:nvContentPartPr>
              <p14:xfrm>
                <a:off x="3449959" y="2424004"/>
                <a:ext cx="101520" cy="121320"/>
              </p14:xfrm>
            </p:contentPart>
          </mc:Choice>
          <mc:Fallback xmlns="">
            <p:pic>
              <p:nvPicPr>
                <p:cNvPr id="59" name="잉크 58">
                  <a:extLst>
                    <a:ext uri="{FF2B5EF4-FFF2-40B4-BE49-F238E27FC236}">
                      <a16:creationId xmlns:a16="http://schemas.microsoft.com/office/drawing/2014/main" id="{221CB59E-3227-8415-2EC5-1A60BDBFCA6B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3440959" y="2415364"/>
                  <a:ext cx="11916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60" name="잉크 59">
                  <a:extLst>
                    <a:ext uri="{FF2B5EF4-FFF2-40B4-BE49-F238E27FC236}">
                      <a16:creationId xmlns:a16="http://schemas.microsoft.com/office/drawing/2014/main" id="{AB1BBBC7-44DD-689A-5140-94B03EE04AE7}"/>
                    </a:ext>
                  </a:extLst>
                </p14:cNvPr>
                <p14:cNvContentPartPr/>
                <p14:nvPr/>
              </p14:nvContentPartPr>
              <p14:xfrm>
                <a:off x="3540319" y="2396284"/>
                <a:ext cx="102240" cy="122040"/>
              </p14:xfrm>
            </p:contentPart>
          </mc:Choice>
          <mc:Fallback xmlns="">
            <p:pic>
              <p:nvPicPr>
                <p:cNvPr id="60" name="잉크 59">
                  <a:extLst>
                    <a:ext uri="{FF2B5EF4-FFF2-40B4-BE49-F238E27FC236}">
                      <a16:creationId xmlns:a16="http://schemas.microsoft.com/office/drawing/2014/main" id="{AB1BBBC7-44DD-689A-5140-94B03EE04AE7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3531319" y="2387284"/>
                  <a:ext cx="11988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61" name="잉크 60">
                  <a:extLst>
                    <a:ext uri="{FF2B5EF4-FFF2-40B4-BE49-F238E27FC236}">
                      <a16:creationId xmlns:a16="http://schemas.microsoft.com/office/drawing/2014/main" id="{7ED4440D-CE8A-326A-2731-C66B261CBFB8}"/>
                    </a:ext>
                  </a:extLst>
                </p14:cNvPr>
                <p14:cNvContentPartPr/>
                <p14:nvPr/>
              </p14:nvContentPartPr>
              <p14:xfrm>
                <a:off x="3542479" y="2408884"/>
                <a:ext cx="148320" cy="142560"/>
              </p14:xfrm>
            </p:contentPart>
          </mc:Choice>
          <mc:Fallback xmlns="">
            <p:pic>
              <p:nvPicPr>
                <p:cNvPr id="61" name="잉크 60">
                  <a:extLst>
                    <a:ext uri="{FF2B5EF4-FFF2-40B4-BE49-F238E27FC236}">
                      <a16:creationId xmlns:a16="http://schemas.microsoft.com/office/drawing/2014/main" id="{7ED4440D-CE8A-326A-2731-C66B261CBFB8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3533839" y="2400244"/>
                  <a:ext cx="16596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62" name="잉크 61">
                  <a:extLst>
                    <a:ext uri="{FF2B5EF4-FFF2-40B4-BE49-F238E27FC236}">
                      <a16:creationId xmlns:a16="http://schemas.microsoft.com/office/drawing/2014/main" id="{EBA5F004-D0BC-BFEC-0431-E4D8570F8231}"/>
                    </a:ext>
                  </a:extLst>
                </p14:cNvPr>
                <p14:cNvContentPartPr/>
                <p14:nvPr/>
              </p14:nvContentPartPr>
              <p14:xfrm>
                <a:off x="3784399" y="2366404"/>
                <a:ext cx="98280" cy="106200"/>
              </p14:xfrm>
            </p:contentPart>
          </mc:Choice>
          <mc:Fallback xmlns="">
            <p:pic>
              <p:nvPicPr>
                <p:cNvPr id="62" name="잉크 61">
                  <a:extLst>
                    <a:ext uri="{FF2B5EF4-FFF2-40B4-BE49-F238E27FC236}">
                      <a16:creationId xmlns:a16="http://schemas.microsoft.com/office/drawing/2014/main" id="{EBA5F004-D0BC-BFEC-0431-E4D8570F8231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3775759" y="2357764"/>
                  <a:ext cx="11592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63" name="잉크 62">
                  <a:extLst>
                    <a:ext uri="{FF2B5EF4-FFF2-40B4-BE49-F238E27FC236}">
                      <a16:creationId xmlns:a16="http://schemas.microsoft.com/office/drawing/2014/main" id="{0CA74E84-BB4F-6379-ACAB-8AFFB20FDE17}"/>
                    </a:ext>
                  </a:extLst>
                </p14:cNvPr>
                <p14:cNvContentPartPr/>
                <p14:nvPr/>
              </p14:nvContentPartPr>
              <p14:xfrm>
                <a:off x="3834079" y="2387644"/>
                <a:ext cx="64080" cy="84600"/>
              </p14:xfrm>
            </p:contentPart>
          </mc:Choice>
          <mc:Fallback xmlns="">
            <p:pic>
              <p:nvPicPr>
                <p:cNvPr id="63" name="잉크 62">
                  <a:extLst>
                    <a:ext uri="{FF2B5EF4-FFF2-40B4-BE49-F238E27FC236}">
                      <a16:creationId xmlns:a16="http://schemas.microsoft.com/office/drawing/2014/main" id="{0CA74E84-BB4F-6379-ACAB-8AFFB20FDE17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3825439" y="2379004"/>
                  <a:ext cx="8172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9216" name="잉크 9215">
                  <a:extLst>
                    <a:ext uri="{FF2B5EF4-FFF2-40B4-BE49-F238E27FC236}">
                      <a16:creationId xmlns:a16="http://schemas.microsoft.com/office/drawing/2014/main" id="{3C9430C7-19A6-0360-64D8-4A83791D477A}"/>
                    </a:ext>
                  </a:extLst>
                </p14:cNvPr>
                <p14:cNvContentPartPr/>
                <p14:nvPr/>
              </p14:nvContentPartPr>
              <p14:xfrm>
                <a:off x="3847399" y="2499604"/>
                <a:ext cx="52560" cy="11880"/>
              </p14:xfrm>
            </p:contentPart>
          </mc:Choice>
          <mc:Fallback xmlns="">
            <p:pic>
              <p:nvPicPr>
                <p:cNvPr id="9216" name="잉크 9215">
                  <a:extLst>
                    <a:ext uri="{FF2B5EF4-FFF2-40B4-BE49-F238E27FC236}">
                      <a16:creationId xmlns:a16="http://schemas.microsoft.com/office/drawing/2014/main" id="{3C9430C7-19A6-0360-64D8-4A83791D477A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3838759" y="2490964"/>
                  <a:ext cx="7020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9217" name="잉크 9216">
                  <a:extLst>
                    <a:ext uri="{FF2B5EF4-FFF2-40B4-BE49-F238E27FC236}">
                      <a16:creationId xmlns:a16="http://schemas.microsoft.com/office/drawing/2014/main" id="{62E4F1B7-B6FD-861F-7081-EE9E87EB73C7}"/>
                    </a:ext>
                  </a:extLst>
                </p14:cNvPr>
                <p14:cNvContentPartPr/>
                <p14:nvPr/>
              </p14:nvContentPartPr>
              <p14:xfrm>
                <a:off x="3851719" y="2515084"/>
                <a:ext cx="63000" cy="70920"/>
              </p14:xfrm>
            </p:contentPart>
          </mc:Choice>
          <mc:Fallback xmlns="">
            <p:pic>
              <p:nvPicPr>
                <p:cNvPr id="9217" name="잉크 9216">
                  <a:extLst>
                    <a:ext uri="{FF2B5EF4-FFF2-40B4-BE49-F238E27FC236}">
                      <a16:creationId xmlns:a16="http://schemas.microsoft.com/office/drawing/2014/main" id="{62E4F1B7-B6FD-861F-7081-EE9E87EB73C7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3842719" y="2506084"/>
                  <a:ext cx="8064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9219" name="잉크 9218">
                  <a:extLst>
                    <a:ext uri="{FF2B5EF4-FFF2-40B4-BE49-F238E27FC236}">
                      <a16:creationId xmlns:a16="http://schemas.microsoft.com/office/drawing/2014/main" id="{6B04D92E-247D-ABC0-5D7A-0BAAC753C46C}"/>
                    </a:ext>
                  </a:extLst>
                </p14:cNvPr>
                <p14:cNvContentPartPr/>
                <p14:nvPr/>
              </p14:nvContentPartPr>
              <p14:xfrm>
                <a:off x="3952159" y="2382964"/>
                <a:ext cx="77040" cy="73440"/>
              </p14:xfrm>
            </p:contentPart>
          </mc:Choice>
          <mc:Fallback xmlns="">
            <p:pic>
              <p:nvPicPr>
                <p:cNvPr id="9219" name="잉크 9218">
                  <a:extLst>
                    <a:ext uri="{FF2B5EF4-FFF2-40B4-BE49-F238E27FC236}">
                      <a16:creationId xmlns:a16="http://schemas.microsoft.com/office/drawing/2014/main" id="{6B04D92E-247D-ABC0-5D7A-0BAAC753C46C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3943519" y="2374324"/>
                  <a:ext cx="9468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9223" name="잉크 9222">
                  <a:extLst>
                    <a:ext uri="{FF2B5EF4-FFF2-40B4-BE49-F238E27FC236}">
                      <a16:creationId xmlns:a16="http://schemas.microsoft.com/office/drawing/2014/main" id="{4BFF728D-017B-73A4-07DC-1C370D59923A}"/>
                    </a:ext>
                  </a:extLst>
                </p14:cNvPr>
                <p14:cNvContentPartPr/>
                <p14:nvPr/>
              </p14:nvContentPartPr>
              <p14:xfrm>
                <a:off x="3942079" y="2486644"/>
                <a:ext cx="119880" cy="79560"/>
              </p14:xfrm>
            </p:contentPart>
          </mc:Choice>
          <mc:Fallback xmlns="">
            <p:pic>
              <p:nvPicPr>
                <p:cNvPr id="9223" name="잉크 9222">
                  <a:extLst>
                    <a:ext uri="{FF2B5EF4-FFF2-40B4-BE49-F238E27FC236}">
                      <a16:creationId xmlns:a16="http://schemas.microsoft.com/office/drawing/2014/main" id="{4BFF728D-017B-73A4-07DC-1C370D59923A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3933079" y="2477644"/>
                  <a:ext cx="13752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9224" name="잉크 9223">
                  <a:extLst>
                    <a:ext uri="{FF2B5EF4-FFF2-40B4-BE49-F238E27FC236}">
                      <a16:creationId xmlns:a16="http://schemas.microsoft.com/office/drawing/2014/main" id="{FE4E3C34-47D9-6978-C316-8C5FDD3DB769}"/>
                    </a:ext>
                  </a:extLst>
                </p14:cNvPr>
                <p14:cNvContentPartPr/>
                <p14:nvPr/>
              </p14:nvContentPartPr>
              <p14:xfrm>
                <a:off x="4099039" y="2409244"/>
                <a:ext cx="99360" cy="105840"/>
              </p14:xfrm>
            </p:contentPart>
          </mc:Choice>
          <mc:Fallback xmlns="">
            <p:pic>
              <p:nvPicPr>
                <p:cNvPr id="9224" name="잉크 9223">
                  <a:extLst>
                    <a:ext uri="{FF2B5EF4-FFF2-40B4-BE49-F238E27FC236}">
                      <a16:creationId xmlns:a16="http://schemas.microsoft.com/office/drawing/2014/main" id="{FE4E3C34-47D9-6978-C316-8C5FDD3DB769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4090399" y="2400604"/>
                  <a:ext cx="11700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9225" name="잉크 9224">
                  <a:extLst>
                    <a:ext uri="{FF2B5EF4-FFF2-40B4-BE49-F238E27FC236}">
                      <a16:creationId xmlns:a16="http://schemas.microsoft.com/office/drawing/2014/main" id="{D30B1B19-609D-3F4E-EC5D-02C5C8755CC2}"/>
                    </a:ext>
                  </a:extLst>
                </p14:cNvPr>
                <p14:cNvContentPartPr/>
                <p14:nvPr/>
              </p14:nvContentPartPr>
              <p14:xfrm>
                <a:off x="4134679" y="2547844"/>
                <a:ext cx="78120" cy="75600"/>
              </p14:xfrm>
            </p:contentPart>
          </mc:Choice>
          <mc:Fallback xmlns="">
            <p:pic>
              <p:nvPicPr>
                <p:cNvPr id="9225" name="잉크 9224">
                  <a:extLst>
                    <a:ext uri="{FF2B5EF4-FFF2-40B4-BE49-F238E27FC236}">
                      <a16:creationId xmlns:a16="http://schemas.microsoft.com/office/drawing/2014/main" id="{D30B1B19-609D-3F4E-EC5D-02C5C8755CC2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4126039" y="2538844"/>
                  <a:ext cx="9576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9227" name="잉크 9226">
                  <a:extLst>
                    <a:ext uri="{FF2B5EF4-FFF2-40B4-BE49-F238E27FC236}">
                      <a16:creationId xmlns:a16="http://schemas.microsoft.com/office/drawing/2014/main" id="{D020C256-173D-42C2-A384-70EF0DB23DD1}"/>
                    </a:ext>
                  </a:extLst>
                </p14:cNvPr>
                <p14:cNvContentPartPr/>
                <p14:nvPr/>
              </p14:nvContentPartPr>
              <p14:xfrm>
                <a:off x="4296679" y="2543884"/>
                <a:ext cx="9720" cy="60120"/>
              </p14:xfrm>
            </p:contentPart>
          </mc:Choice>
          <mc:Fallback xmlns="">
            <p:pic>
              <p:nvPicPr>
                <p:cNvPr id="9227" name="잉크 9226">
                  <a:extLst>
                    <a:ext uri="{FF2B5EF4-FFF2-40B4-BE49-F238E27FC236}">
                      <a16:creationId xmlns:a16="http://schemas.microsoft.com/office/drawing/2014/main" id="{D020C256-173D-42C2-A384-70EF0DB23DD1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4288039" y="2535244"/>
                  <a:ext cx="2736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9228" name="잉크 9227">
                  <a:extLst>
                    <a:ext uri="{FF2B5EF4-FFF2-40B4-BE49-F238E27FC236}">
                      <a16:creationId xmlns:a16="http://schemas.microsoft.com/office/drawing/2014/main" id="{12868251-6285-F8D0-A6F9-1EE45A1A4DA9}"/>
                    </a:ext>
                  </a:extLst>
                </p14:cNvPr>
                <p14:cNvContentPartPr/>
                <p14:nvPr/>
              </p14:nvContentPartPr>
              <p14:xfrm>
                <a:off x="4401799" y="2363164"/>
                <a:ext cx="118440" cy="186840"/>
              </p14:xfrm>
            </p:contentPart>
          </mc:Choice>
          <mc:Fallback xmlns="">
            <p:pic>
              <p:nvPicPr>
                <p:cNvPr id="9228" name="잉크 9227">
                  <a:extLst>
                    <a:ext uri="{FF2B5EF4-FFF2-40B4-BE49-F238E27FC236}">
                      <a16:creationId xmlns:a16="http://schemas.microsoft.com/office/drawing/2014/main" id="{12868251-6285-F8D0-A6F9-1EE45A1A4DA9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4392799" y="2354524"/>
                  <a:ext cx="13608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9229" name="잉크 9228">
                  <a:extLst>
                    <a:ext uri="{FF2B5EF4-FFF2-40B4-BE49-F238E27FC236}">
                      <a16:creationId xmlns:a16="http://schemas.microsoft.com/office/drawing/2014/main" id="{D00059CE-9EEF-FA1A-E2E3-AC6952C858B1}"/>
                    </a:ext>
                  </a:extLst>
                </p14:cNvPr>
                <p14:cNvContentPartPr/>
                <p14:nvPr/>
              </p14:nvContentPartPr>
              <p14:xfrm>
                <a:off x="4410799" y="2416084"/>
                <a:ext cx="90360" cy="103320"/>
              </p14:xfrm>
            </p:contentPart>
          </mc:Choice>
          <mc:Fallback xmlns="">
            <p:pic>
              <p:nvPicPr>
                <p:cNvPr id="9229" name="잉크 9228">
                  <a:extLst>
                    <a:ext uri="{FF2B5EF4-FFF2-40B4-BE49-F238E27FC236}">
                      <a16:creationId xmlns:a16="http://schemas.microsoft.com/office/drawing/2014/main" id="{D00059CE-9EEF-FA1A-E2E3-AC6952C858B1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4402159" y="2407084"/>
                  <a:ext cx="10800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9230" name="잉크 9229">
                  <a:extLst>
                    <a:ext uri="{FF2B5EF4-FFF2-40B4-BE49-F238E27FC236}">
                      <a16:creationId xmlns:a16="http://schemas.microsoft.com/office/drawing/2014/main" id="{5EE80800-BFAD-60BC-1E47-85E40BD58831}"/>
                    </a:ext>
                  </a:extLst>
                </p14:cNvPr>
                <p14:cNvContentPartPr/>
                <p14:nvPr/>
              </p14:nvContentPartPr>
              <p14:xfrm>
                <a:off x="4539679" y="2427244"/>
                <a:ext cx="70560" cy="126720"/>
              </p14:xfrm>
            </p:contentPart>
          </mc:Choice>
          <mc:Fallback xmlns="">
            <p:pic>
              <p:nvPicPr>
                <p:cNvPr id="9230" name="잉크 9229">
                  <a:extLst>
                    <a:ext uri="{FF2B5EF4-FFF2-40B4-BE49-F238E27FC236}">
                      <a16:creationId xmlns:a16="http://schemas.microsoft.com/office/drawing/2014/main" id="{5EE80800-BFAD-60BC-1E47-85E40BD58831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4531039" y="2418244"/>
                  <a:ext cx="882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9231" name="잉크 9230">
                  <a:extLst>
                    <a:ext uri="{FF2B5EF4-FFF2-40B4-BE49-F238E27FC236}">
                      <a16:creationId xmlns:a16="http://schemas.microsoft.com/office/drawing/2014/main" id="{1281CAE7-FE0C-683B-460F-7F8000F606C1}"/>
                    </a:ext>
                  </a:extLst>
                </p14:cNvPr>
                <p14:cNvContentPartPr/>
                <p14:nvPr/>
              </p14:nvContentPartPr>
              <p14:xfrm>
                <a:off x="4616359" y="2391244"/>
                <a:ext cx="76680" cy="90720"/>
              </p14:xfrm>
            </p:contentPart>
          </mc:Choice>
          <mc:Fallback xmlns="">
            <p:pic>
              <p:nvPicPr>
                <p:cNvPr id="9231" name="잉크 9230">
                  <a:extLst>
                    <a:ext uri="{FF2B5EF4-FFF2-40B4-BE49-F238E27FC236}">
                      <a16:creationId xmlns:a16="http://schemas.microsoft.com/office/drawing/2014/main" id="{1281CAE7-FE0C-683B-460F-7F8000F606C1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4607359" y="2382244"/>
                  <a:ext cx="9432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9232" name="잉크 9231">
                  <a:extLst>
                    <a:ext uri="{FF2B5EF4-FFF2-40B4-BE49-F238E27FC236}">
                      <a16:creationId xmlns:a16="http://schemas.microsoft.com/office/drawing/2014/main" id="{7D2D7142-0535-E02D-7100-C18174532F2D}"/>
                    </a:ext>
                  </a:extLst>
                </p14:cNvPr>
                <p14:cNvContentPartPr/>
                <p14:nvPr/>
              </p14:nvContentPartPr>
              <p14:xfrm>
                <a:off x="4628599" y="2504644"/>
                <a:ext cx="113400" cy="75960"/>
              </p14:xfrm>
            </p:contentPart>
          </mc:Choice>
          <mc:Fallback xmlns="">
            <p:pic>
              <p:nvPicPr>
                <p:cNvPr id="9232" name="잉크 9231">
                  <a:extLst>
                    <a:ext uri="{FF2B5EF4-FFF2-40B4-BE49-F238E27FC236}">
                      <a16:creationId xmlns:a16="http://schemas.microsoft.com/office/drawing/2014/main" id="{7D2D7142-0535-E02D-7100-C18174532F2D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4619599" y="2496004"/>
                  <a:ext cx="13104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9233" name="잉크 9232">
                  <a:extLst>
                    <a:ext uri="{FF2B5EF4-FFF2-40B4-BE49-F238E27FC236}">
                      <a16:creationId xmlns:a16="http://schemas.microsoft.com/office/drawing/2014/main" id="{50577C80-63D2-3D19-CF29-9B2DB486DCCE}"/>
                    </a:ext>
                  </a:extLst>
                </p14:cNvPr>
                <p14:cNvContentPartPr/>
                <p14:nvPr/>
              </p14:nvContentPartPr>
              <p14:xfrm>
                <a:off x="4767919" y="2405284"/>
                <a:ext cx="94680" cy="100440"/>
              </p14:xfrm>
            </p:contentPart>
          </mc:Choice>
          <mc:Fallback xmlns="">
            <p:pic>
              <p:nvPicPr>
                <p:cNvPr id="9233" name="잉크 9232">
                  <a:extLst>
                    <a:ext uri="{FF2B5EF4-FFF2-40B4-BE49-F238E27FC236}">
                      <a16:creationId xmlns:a16="http://schemas.microsoft.com/office/drawing/2014/main" id="{50577C80-63D2-3D19-CF29-9B2DB486DCCE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4759279" y="2396284"/>
                  <a:ext cx="11232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9234" name="잉크 9233">
                  <a:extLst>
                    <a:ext uri="{FF2B5EF4-FFF2-40B4-BE49-F238E27FC236}">
                      <a16:creationId xmlns:a16="http://schemas.microsoft.com/office/drawing/2014/main" id="{39E8B44B-1F94-550B-FD01-DFA31CD98C7D}"/>
                    </a:ext>
                  </a:extLst>
                </p14:cNvPr>
                <p14:cNvContentPartPr/>
                <p14:nvPr/>
              </p14:nvContentPartPr>
              <p14:xfrm>
                <a:off x="4820839" y="2527324"/>
                <a:ext cx="73080" cy="65880"/>
              </p14:xfrm>
            </p:contentPart>
          </mc:Choice>
          <mc:Fallback xmlns="">
            <p:pic>
              <p:nvPicPr>
                <p:cNvPr id="9234" name="잉크 9233">
                  <a:extLst>
                    <a:ext uri="{FF2B5EF4-FFF2-40B4-BE49-F238E27FC236}">
                      <a16:creationId xmlns:a16="http://schemas.microsoft.com/office/drawing/2014/main" id="{39E8B44B-1F94-550B-FD01-DFA31CD98C7D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4812199" y="2518324"/>
                  <a:ext cx="9072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9236" name="잉크 9235">
                  <a:extLst>
                    <a:ext uri="{FF2B5EF4-FFF2-40B4-BE49-F238E27FC236}">
                      <a16:creationId xmlns:a16="http://schemas.microsoft.com/office/drawing/2014/main" id="{CF10DE11-6BC4-DC67-3590-673DC6712809}"/>
                    </a:ext>
                  </a:extLst>
                </p14:cNvPr>
                <p14:cNvContentPartPr/>
                <p14:nvPr/>
              </p14:nvContentPartPr>
              <p14:xfrm>
                <a:off x="5186599" y="2347684"/>
                <a:ext cx="120960" cy="112680"/>
              </p14:xfrm>
            </p:contentPart>
          </mc:Choice>
          <mc:Fallback xmlns="">
            <p:pic>
              <p:nvPicPr>
                <p:cNvPr id="9236" name="잉크 9235">
                  <a:extLst>
                    <a:ext uri="{FF2B5EF4-FFF2-40B4-BE49-F238E27FC236}">
                      <a16:creationId xmlns:a16="http://schemas.microsoft.com/office/drawing/2014/main" id="{CF10DE11-6BC4-DC67-3590-673DC6712809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5177599" y="2339044"/>
                  <a:ext cx="13860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9237" name="잉크 9236">
                  <a:extLst>
                    <a:ext uri="{FF2B5EF4-FFF2-40B4-BE49-F238E27FC236}">
                      <a16:creationId xmlns:a16="http://schemas.microsoft.com/office/drawing/2014/main" id="{5DBD7852-6A70-D51C-0534-FCFD9FF2D492}"/>
                    </a:ext>
                  </a:extLst>
                </p14:cNvPr>
                <p14:cNvContentPartPr/>
                <p14:nvPr/>
              </p14:nvContentPartPr>
              <p14:xfrm>
                <a:off x="5251759" y="2490604"/>
                <a:ext cx="77760" cy="67680"/>
              </p14:xfrm>
            </p:contentPart>
          </mc:Choice>
          <mc:Fallback xmlns="">
            <p:pic>
              <p:nvPicPr>
                <p:cNvPr id="9237" name="잉크 9236">
                  <a:extLst>
                    <a:ext uri="{FF2B5EF4-FFF2-40B4-BE49-F238E27FC236}">
                      <a16:creationId xmlns:a16="http://schemas.microsoft.com/office/drawing/2014/main" id="{5DBD7852-6A70-D51C-0534-FCFD9FF2D492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5243119" y="2481604"/>
                  <a:ext cx="9540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9238" name="잉크 9237">
                  <a:extLst>
                    <a:ext uri="{FF2B5EF4-FFF2-40B4-BE49-F238E27FC236}">
                      <a16:creationId xmlns:a16="http://schemas.microsoft.com/office/drawing/2014/main" id="{157FBCD0-B799-04D8-F5EB-565435A87660}"/>
                    </a:ext>
                  </a:extLst>
                </p14:cNvPr>
                <p14:cNvContentPartPr/>
                <p14:nvPr/>
              </p14:nvContentPartPr>
              <p14:xfrm>
                <a:off x="5370199" y="2406724"/>
                <a:ext cx="54000" cy="94680"/>
              </p14:xfrm>
            </p:contentPart>
          </mc:Choice>
          <mc:Fallback xmlns="">
            <p:pic>
              <p:nvPicPr>
                <p:cNvPr id="9238" name="잉크 9237">
                  <a:extLst>
                    <a:ext uri="{FF2B5EF4-FFF2-40B4-BE49-F238E27FC236}">
                      <a16:creationId xmlns:a16="http://schemas.microsoft.com/office/drawing/2014/main" id="{157FBCD0-B799-04D8-F5EB-565435A87660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5361199" y="2397724"/>
                  <a:ext cx="7164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9239" name="잉크 9238">
                  <a:extLst>
                    <a:ext uri="{FF2B5EF4-FFF2-40B4-BE49-F238E27FC236}">
                      <a16:creationId xmlns:a16="http://schemas.microsoft.com/office/drawing/2014/main" id="{23036733-2DD5-A53B-C3F5-564B8E8C19B3}"/>
                    </a:ext>
                  </a:extLst>
                </p14:cNvPr>
                <p14:cNvContentPartPr/>
                <p14:nvPr/>
              </p14:nvContentPartPr>
              <p14:xfrm>
                <a:off x="5439679" y="2425804"/>
                <a:ext cx="32040" cy="101880"/>
              </p14:xfrm>
            </p:contentPart>
          </mc:Choice>
          <mc:Fallback xmlns="">
            <p:pic>
              <p:nvPicPr>
                <p:cNvPr id="9239" name="잉크 9238">
                  <a:extLst>
                    <a:ext uri="{FF2B5EF4-FFF2-40B4-BE49-F238E27FC236}">
                      <a16:creationId xmlns:a16="http://schemas.microsoft.com/office/drawing/2014/main" id="{23036733-2DD5-A53B-C3F5-564B8E8C19B3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5431039" y="2416804"/>
                  <a:ext cx="4968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9240" name="잉크 9239">
                  <a:extLst>
                    <a:ext uri="{FF2B5EF4-FFF2-40B4-BE49-F238E27FC236}">
                      <a16:creationId xmlns:a16="http://schemas.microsoft.com/office/drawing/2014/main" id="{64B84225-4F28-BEC1-B104-D23894225C9B}"/>
                    </a:ext>
                  </a:extLst>
                </p14:cNvPr>
                <p14:cNvContentPartPr/>
                <p14:nvPr/>
              </p14:nvContentPartPr>
              <p14:xfrm>
                <a:off x="5508439" y="2432284"/>
                <a:ext cx="126720" cy="96840"/>
              </p14:xfrm>
            </p:contentPart>
          </mc:Choice>
          <mc:Fallback xmlns="">
            <p:pic>
              <p:nvPicPr>
                <p:cNvPr id="9240" name="잉크 9239">
                  <a:extLst>
                    <a:ext uri="{FF2B5EF4-FFF2-40B4-BE49-F238E27FC236}">
                      <a16:creationId xmlns:a16="http://schemas.microsoft.com/office/drawing/2014/main" id="{64B84225-4F28-BEC1-B104-D23894225C9B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5499439" y="2423284"/>
                  <a:ext cx="14436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9241" name="잉크 9240">
                  <a:extLst>
                    <a:ext uri="{FF2B5EF4-FFF2-40B4-BE49-F238E27FC236}">
                      <a16:creationId xmlns:a16="http://schemas.microsoft.com/office/drawing/2014/main" id="{2FA4C701-5E9D-97A7-5D2F-D3BE0C0878E5}"/>
                    </a:ext>
                  </a:extLst>
                </p14:cNvPr>
                <p14:cNvContentPartPr/>
                <p14:nvPr/>
              </p14:nvContentPartPr>
              <p14:xfrm>
                <a:off x="5610319" y="2422924"/>
                <a:ext cx="100440" cy="79920"/>
              </p14:xfrm>
            </p:contentPart>
          </mc:Choice>
          <mc:Fallback xmlns="">
            <p:pic>
              <p:nvPicPr>
                <p:cNvPr id="9241" name="잉크 9240">
                  <a:extLst>
                    <a:ext uri="{FF2B5EF4-FFF2-40B4-BE49-F238E27FC236}">
                      <a16:creationId xmlns:a16="http://schemas.microsoft.com/office/drawing/2014/main" id="{2FA4C701-5E9D-97A7-5D2F-D3BE0C0878E5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5601319" y="2414284"/>
                  <a:ext cx="11808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9242" name="잉크 9241">
                  <a:extLst>
                    <a:ext uri="{FF2B5EF4-FFF2-40B4-BE49-F238E27FC236}">
                      <a16:creationId xmlns:a16="http://schemas.microsoft.com/office/drawing/2014/main" id="{C10C1B91-D094-F246-4318-C04721D57972}"/>
                    </a:ext>
                  </a:extLst>
                </p14:cNvPr>
                <p14:cNvContentPartPr/>
                <p14:nvPr/>
              </p14:nvContentPartPr>
              <p14:xfrm>
                <a:off x="5692399" y="2416444"/>
                <a:ext cx="201600" cy="119160"/>
              </p14:xfrm>
            </p:contentPart>
          </mc:Choice>
          <mc:Fallback xmlns="">
            <p:pic>
              <p:nvPicPr>
                <p:cNvPr id="9242" name="잉크 9241">
                  <a:extLst>
                    <a:ext uri="{FF2B5EF4-FFF2-40B4-BE49-F238E27FC236}">
                      <a16:creationId xmlns:a16="http://schemas.microsoft.com/office/drawing/2014/main" id="{C10C1B91-D094-F246-4318-C04721D57972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5683759" y="2407444"/>
                  <a:ext cx="21924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9243" name="잉크 9242">
                  <a:extLst>
                    <a:ext uri="{FF2B5EF4-FFF2-40B4-BE49-F238E27FC236}">
                      <a16:creationId xmlns:a16="http://schemas.microsoft.com/office/drawing/2014/main" id="{CD3E8DDA-D09C-B48D-5993-C155375E26CB}"/>
                    </a:ext>
                  </a:extLst>
                </p14:cNvPr>
                <p14:cNvContentPartPr/>
                <p14:nvPr/>
              </p14:nvContentPartPr>
              <p14:xfrm>
                <a:off x="5927479" y="2518684"/>
                <a:ext cx="27360" cy="21600"/>
              </p14:xfrm>
            </p:contentPart>
          </mc:Choice>
          <mc:Fallback xmlns="">
            <p:pic>
              <p:nvPicPr>
                <p:cNvPr id="9243" name="잉크 9242">
                  <a:extLst>
                    <a:ext uri="{FF2B5EF4-FFF2-40B4-BE49-F238E27FC236}">
                      <a16:creationId xmlns:a16="http://schemas.microsoft.com/office/drawing/2014/main" id="{CD3E8DDA-D09C-B48D-5993-C155375E26CB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5918839" y="2510044"/>
                  <a:ext cx="4500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9276" name="잉크 9275">
                  <a:extLst>
                    <a:ext uri="{FF2B5EF4-FFF2-40B4-BE49-F238E27FC236}">
                      <a16:creationId xmlns:a16="http://schemas.microsoft.com/office/drawing/2014/main" id="{13D4523F-59D5-6829-7D32-4469114CE12E}"/>
                    </a:ext>
                  </a:extLst>
                </p14:cNvPr>
                <p14:cNvContentPartPr/>
                <p14:nvPr/>
              </p14:nvContentPartPr>
              <p14:xfrm>
                <a:off x="5006959" y="2395204"/>
                <a:ext cx="109800" cy="113400"/>
              </p14:xfrm>
            </p:contentPart>
          </mc:Choice>
          <mc:Fallback xmlns="">
            <p:pic>
              <p:nvPicPr>
                <p:cNvPr id="9276" name="잉크 9275">
                  <a:extLst>
                    <a:ext uri="{FF2B5EF4-FFF2-40B4-BE49-F238E27FC236}">
                      <a16:creationId xmlns:a16="http://schemas.microsoft.com/office/drawing/2014/main" id="{13D4523F-59D5-6829-7D32-4469114CE12E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4998319" y="2386204"/>
                  <a:ext cx="12744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9277" name="잉크 9276">
                  <a:extLst>
                    <a:ext uri="{FF2B5EF4-FFF2-40B4-BE49-F238E27FC236}">
                      <a16:creationId xmlns:a16="http://schemas.microsoft.com/office/drawing/2014/main" id="{496005AB-DB7C-0BD0-F105-15A473F019E6}"/>
                    </a:ext>
                  </a:extLst>
                </p14:cNvPr>
                <p14:cNvContentPartPr/>
                <p14:nvPr/>
              </p14:nvContentPartPr>
              <p14:xfrm>
                <a:off x="5025319" y="2553964"/>
                <a:ext cx="114120" cy="97560"/>
              </p14:xfrm>
            </p:contentPart>
          </mc:Choice>
          <mc:Fallback xmlns="">
            <p:pic>
              <p:nvPicPr>
                <p:cNvPr id="9277" name="잉크 9276">
                  <a:extLst>
                    <a:ext uri="{FF2B5EF4-FFF2-40B4-BE49-F238E27FC236}">
                      <a16:creationId xmlns:a16="http://schemas.microsoft.com/office/drawing/2014/main" id="{496005AB-DB7C-0BD0-F105-15A473F019E6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5016319" y="2544964"/>
                  <a:ext cx="131760" cy="115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9279" name="잉크 9278">
                <a:extLst>
                  <a:ext uri="{FF2B5EF4-FFF2-40B4-BE49-F238E27FC236}">
                    <a16:creationId xmlns:a16="http://schemas.microsoft.com/office/drawing/2014/main" id="{165A8C43-82FA-8003-F4E6-73EDC50A8724}"/>
                  </a:ext>
                </a:extLst>
              </p14:cNvPr>
              <p14:cNvContentPartPr/>
              <p14:nvPr/>
            </p14:nvContentPartPr>
            <p14:xfrm>
              <a:off x="3946039" y="2793724"/>
              <a:ext cx="307440" cy="303120"/>
            </p14:xfrm>
          </p:contentPart>
        </mc:Choice>
        <mc:Fallback xmlns="">
          <p:pic>
            <p:nvPicPr>
              <p:cNvPr id="9279" name="잉크 9278">
                <a:extLst>
                  <a:ext uri="{FF2B5EF4-FFF2-40B4-BE49-F238E27FC236}">
                    <a16:creationId xmlns:a16="http://schemas.microsoft.com/office/drawing/2014/main" id="{165A8C43-82FA-8003-F4E6-73EDC50A8724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3937039" y="2784724"/>
                <a:ext cx="325080" cy="32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9280" name="잉크 9279">
                <a:extLst>
                  <a:ext uri="{FF2B5EF4-FFF2-40B4-BE49-F238E27FC236}">
                    <a16:creationId xmlns:a16="http://schemas.microsoft.com/office/drawing/2014/main" id="{ABA01C0C-1A52-A105-70D5-74B0EBE5929E}"/>
                  </a:ext>
                </a:extLst>
              </p14:cNvPr>
              <p14:cNvContentPartPr/>
              <p14:nvPr/>
            </p14:nvContentPartPr>
            <p14:xfrm>
              <a:off x="4471639" y="2789764"/>
              <a:ext cx="435240" cy="316440"/>
            </p14:xfrm>
          </p:contentPart>
        </mc:Choice>
        <mc:Fallback xmlns="">
          <p:pic>
            <p:nvPicPr>
              <p:cNvPr id="9280" name="잉크 9279">
                <a:extLst>
                  <a:ext uri="{FF2B5EF4-FFF2-40B4-BE49-F238E27FC236}">
                    <a16:creationId xmlns:a16="http://schemas.microsoft.com/office/drawing/2014/main" id="{ABA01C0C-1A52-A105-70D5-74B0EBE5929E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4462999" y="2781124"/>
                <a:ext cx="452880" cy="33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4">
            <p14:nvContentPartPr>
              <p14:cNvPr id="9281" name="잉크 9280">
                <a:extLst>
                  <a:ext uri="{FF2B5EF4-FFF2-40B4-BE49-F238E27FC236}">
                    <a16:creationId xmlns:a16="http://schemas.microsoft.com/office/drawing/2014/main" id="{C0B66176-E4F4-4AEB-7FA7-765C94ED5A99}"/>
                  </a:ext>
                </a:extLst>
              </p14:cNvPr>
              <p14:cNvContentPartPr/>
              <p14:nvPr/>
            </p14:nvContentPartPr>
            <p14:xfrm>
              <a:off x="6240679" y="2812084"/>
              <a:ext cx="274320" cy="275040"/>
            </p14:xfrm>
          </p:contentPart>
        </mc:Choice>
        <mc:Fallback xmlns="">
          <p:pic>
            <p:nvPicPr>
              <p:cNvPr id="9281" name="잉크 9280">
                <a:extLst>
                  <a:ext uri="{FF2B5EF4-FFF2-40B4-BE49-F238E27FC236}">
                    <a16:creationId xmlns:a16="http://schemas.microsoft.com/office/drawing/2014/main" id="{C0B66176-E4F4-4AEB-7FA7-765C94ED5A99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6232039" y="2803444"/>
                <a:ext cx="291960" cy="29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6">
            <p14:nvContentPartPr>
              <p14:cNvPr id="9282" name="잉크 9281">
                <a:extLst>
                  <a:ext uri="{FF2B5EF4-FFF2-40B4-BE49-F238E27FC236}">
                    <a16:creationId xmlns:a16="http://schemas.microsoft.com/office/drawing/2014/main" id="{36C47B69-117A-56A0-84EF-84C1FBB31530}"/>
                  </a:ext>
                </a:extLst>
              </p14:cNvPr>
              <p14:cNvContentPartPr/>
              <p14:nvPr/>
            </p14:nvContentPartPr>
            <p14:xfrm>
              <a:off x="6786799" y="2780764"/>
              <a:ext cx="435240" cy="338760"/>
            </p14:xfrm>
          </p:contentPart>
        </mc:Choice>
        <mc:Fallback xmlns="">
          <p:pic>
            <p:nvPicPr>
              <p:cNvPr id="9282" name="잉크 9281">
                <a:extLst>
                  <a:ext uri="{FF2B5EF4-FFF2-40B4-BE49-F238E27FC236}">
                    <a16:creationId xmlns:a16="http://schemas.microsoft.com/office/drawing/2014/main" id="{36C47B69-117A-56A0-84EF-84C1FBB31530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6777799" y="2772124"/>
                <a:ext cx="452880" cy="356400"/>
              </a:xfrm>
              <a:prstGeom prst="rect">
                <a:avLst/>
              </a:prstGeom>
            </p:spPr>
          </p:pic>
        </mc:Fallback>
      </mc:AlternateContent>
      <p:grpSp>
        <p:nvGrpSpPr>
          <p:cNvPr id="9334" name="그룹 9333">
            <a:extLst>
              <a:ext uri="{FF2B5EF4-FFF2-40B4-BE49-F238E27FC236}">
                <a16:creationId xmlns:a16="http://schemas.microsoft.com/office/drawing/2014/main" id="{366014BC-48C5-F15F-6E23-F84708953664}"/>
              </a:ext>
            </a:extLst>
          </p:cNvPr>
          <p:cNvGrpSpPr/>
          <p:nvPr/>
        </p:nvGrpSpPr>
        <p:grpSpPr>
          <a:xfrm>
            <a:off x="1842919" y="448324"/>
            <a:ext cx="253080" cy="281160"/>
            <a:chOff x="1842919" y="448324"/>
            <a:chExt cx="253080" cy="281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9283" name="잉크 9282">
                  <a:extLst>
                    <a:ext uri="{FF2B5EF4-FFF2-40B4-BE49-F238E27FC236}">
                      <a16:creationId xmlns:a16="http://schemas.microsoft.com/office/drawing/2014/main" id="{160F3EC8-8D26-B63B-0E33-0782BF34A95D}"/>
                    </a:ext>
                  </a:extLst>
                </p14:cNvPr>
                <p14:cNvContentPartPr/>
                <p14:nvPr/>
              </p14:nvContentPartPr>
              <p14:xfrm>
                <a:off x="1842919" y="448324"/>
                <a:ext cx="150120" cy="246600"/>
              </p14:xfrm>
            </p:contentPart>
          </mc:Choice>
          <mc:Fallback xmlns="">
            <p:pic>
              <p:nvPicPr>
                <p:cNvPr id="9283" name="잉크 9282">
                  <a:extLst>
                    <a:ext uri="{FF2B5EF4-FFF2-40B4-BE49-F238E27FC236}">
                      <a16:creationId xmlns:a16="http://schemas.microsoft.com/office/drawing/2014/main" id="{160F3EC8-8D26-B63B-0E33-0782BF34A95D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833919" y="439684"/>
                  <a:ext cx="16776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9284" name="잉크 9283">
                  <a:extLst>
                    <a:ext uri="{FF2B5EF4-FFF2-40B4-BE49-F238E27FC236}">
                      <a16:creationId xmlns:a16="http://schemas.microsoft.com/office/drawing/2014/main" id="{6B515761-1E69-423F-2CC7-733C9FC680D3}"/>
                    </a:ext>
                  </a:extLst>
                </p14:cNvPr>
                <p14:cNvContentPartPr/>
                <p14:nvPr/>
              </p14:nvContentPartPr>
              <p14:xfrm>
                <a:off x="1977559" y="504844"/>
                <a:ext cx="118440" cy="224640"/>
              </p14:xfrm>
            </p:contentPart>
          </mc:Choice>
          <mc:Fallback xmlns="">
            <p:pic>
              <p:nvPicPr>
                <p:cNvPr id="9284" name="잉크 9283">
                  <a:extLst>
                    <a:ext uri="{FF2B5EF4-FFF2-40B4-BE49-F238E27FC236}">
                      <a16:creationId xmlns:a16="http://schemas.microsoft.com/office/drawing/2014/main" id="{6B515761-1E69-423F-2CC7-733C9FC680D3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1968919" y="496204"/>
                  <a:ext cx="136080" cy="242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333" name="그룹 9332">
            <a:extLst>
              <a:ext uri="{FF2B5EF4-FFF2-40B4-BE49-F238E27FC236}">
                <a16:creationId xmlns:a16="http://schemas.microsoft.com/office/drawing/2014/main" id="{08FE2446-D2A7-4C0C-954E-ADE6F9FA2CF9}"/>
              </a:ext>
            </a:extLst>
          </p:cNvPr>
          <p:cNvGrpSpPr/>
          <p:nvPr/>
        </p:nvGrpSpPr>
        <p:grpSpPr>
          <a:xfrm>
            <a:off x="2244319" y="463444"/>
            <a:ext cx="936360" cy="248040"/>
            <a:chOff x="2244319" y="463444"/>
            <a:chExt cx="936360" cy="248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9285" name="잉크 9284">
                  <a:extLst>
                    <a:ext uri="{FF2B5EF4-FFF2-40B4-BE49-F238E27FC236}">
                      <a16:creationId xmlns:a16="http://schemas.microsoft.com/office/drawing/2014/main" id="{38DC7C82-A7A9-8921-0CFA-5BF3277E60EF}"/>
                    </a:ext>
                  </a:extLst>
                </p14:cNvPr>
                <p14:cNvContentPartPr/>
                <p14:nvPr/>
              </p14:nvContentPartPr>
              <p14:xfrm>
                <a:off x="2244319" y="463444"/>
                <a:ext cx="105480" cy="140040"/>
              </p14:xfrm>
            </p:contentPart>
          </mc:Choice>
          <mc:Fallback xmlns="">
            <p:pic>
              <p:nvPicPr>
                <p:cNvPr id="9285" name="잉크 9284">
                  <a:extLst>
                    <a:ext uri="{FF2B5EF4-FFF2-40B4-BE49-F238E27FC236}">
                      <a16:creationId xmlns:a16="http://schemas.microsoft.com/office/drawing/2014/main" id="{38DC7C82-A7A9-8921-0CFA-5BF3277E60EF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2235679" y="454804"/>
                  <a:ext cx="12312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9286" name="잉크 9285">
                  <a:extLst>
                    <a:ext uri="{FF2B5EF4-FFF2-40B4-BE49-F238E27FC236}">
                      <a16:creationId xmlns:a16="http://schemas.microsoft.com/office/drawing/2014/main" id="{3FB9560C-2C1C-14BD-EE71-F1F4B3304E32}"/>
                    </a:ext>
                  </a:extLst>
                </p14:cNvPr>
                <p14:cNvContentPartPr/>
                <p14:nvPr/>
              </p14:nvContentPartPr>
              <p14:xfrm>
                <a:off x="2292199" y="485764"/>
                <a:ext cx="97560" cy="148680"/>
              </p14:xfrm>
            </p:contentPart>
          </mc:Choice>
          <mc:Fallback xmlns="">
            <p:pic>
              <p:nvPicPr>
                <p:cNvPr id="9286" name="잉크 9285">
                  <a:extLst>
                    <a:ext uri="{FF2B5EF4-FFF2-40B4-BE49-F238E27FC236}">
                      <a16:creationId xmlns:a16="http://schemas.microsoft.com/office/drawing/2014/main" id="{3FB9560C-2C1C-14BD-EE71-F1F4B3304E32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2283559" y="477124"/>
                  <a:ext cx="11520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9287" name="잉크 9286">
                  <a:extLst>
                    <a:ext uri="{FF2B5EF4-FFF2-40B4-BE49-F238E27FC236}">
                      <a16:creationId xmlns:a16="http://schemas.microsoft.com/office/drawing/2014/main" id="{C5E3C0C7-9429-C6F3-B854-98FF19132037}"/>
                    </a:ext>
                  </a:extLst>
                </p14:cNvPr>
                <p14:cNvContentPartPr/>
                <p14:nvPr/>
              </p14:nvContentPartPr>
              <p14:xfrm>
                <a:off x="2385439" y="509884"/>
                <a:ext cx="76320" cy="135000"/>
              </p14:xfrm>
            </p:contentPart>
          </mc:Choice>
          <mc:Fallback xmlns="">
            <p:pic>
              <p:nvPicPr>
                <p:cNvPr id="9287" name="잉크 9286">
                  <a:extLst>
                    <a:ext uri="{FF2B5EF4-FFF2-40B4-BE49-F238E27FC236}">
                      <a16:creationId xmlns:a16="http://schemas.microsoft.com/office/drawing/2014/main" id="{C5E3C0C7-9429-C6F3-B854-98FF19132037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2376439" y="500884"/>
                  <a:ext cx="9396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9288" name="잉크 9287">
                  <a:extLst>
                    <a:ext uri="{FF2B5EF4-FFF2-40B4-BE49-F238E27FC236}">
                      <a16:creationId xmlns:a16="http://schemas.microsoft.com/office/drawing/2014/main" id="{8F0106F9-BCD5-4539-B54A-553923B82858}"/>
                    </a:ext>
                  </a:extLst>
                </p14:cNvPr>
                <p14:cNvContentPartPr/>
                <p14:nvPr/>
              </p14:nvContentPartPr>
              <p14:xfrm>
                <a:off x="2446639" y="491884"/>
                <a:ext cx="134280" cy="144720"/>
              </p14:xfrm>
            </p:contentPart>
          </mc:Choice>
          <mc:Fallback xmlns="">
            <p:pic>
              <p:nvPicPr>
                <p:cNvPr id="9288" name="잉크 9287">
                  <a:extLst>
                    <a:ext uri="{FF2B5EF4-FFF2-40B4-BE49-F238E27FC236}">
                      <a16:creationId xmlns:a16="http://schemas.microsoft.com/office/drawing/2014/main" id="{8F0106F9-BCD5-4539-B54A-553923B82858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2437639" y="483244"/>
                  <a:ext cx="15192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9289" name="잉크 9288">
                  <a:extLst>
                    <a:ext uri="{FF2B5EF4-FFF2-40B4-BE49-F238E27FC236}">
                      <a16:creationId xmlns:a16="http://schemas.microsoft.com/office/drawing/2014/main" id="{98CEBF1C-6F07-5B1A-601C-F1DD68E5A3E2}"/>
                    </a:ext>
                  </a:extLst>
                </p14:cNvPr>
                <p14:cNvContentPartPr/>
                <p14:nvPr/>
              </p14:nvContentPartPr>
              <p14:xfrm>
                <a:off x="2583439" y="476764"/>
                <a:ext cx="127080" cy="120240"/>
              </p14:xfrm>
            </p:contentPart>
          </mc:Choice>
          <mc:Fallback xmlns="">
            <p:pic>
              <p:nvPicPr>
                <p:cNvPr id="9289" name="잉크 9288">
                  <a:extLst>
                    <a:ext uri="{FF2B5EF4-FFF2-40B4-BE49-F238E27FC236}">
                      <a16:creationId xmlns:a16="http://schemas.microsoft.com/office/drawing/2014/main" id="{98CEBF1C-6F07-5B1A-601C-F1DD68E5A3E2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2574799" y="468124"/>
                  <a:ext cx="14472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9290" name="잉크 9289">
                  <a:extLst>
                    <a:ext uri="{FF2B5EF4-FFF2-40B4-BE49-F238E27FC236}">
                      <a16:creationId xmlns:a16="http://schemas.microsoft.com/office/drawing/2014/main" id="{2CB06C3D-FBB5-F13E-92BC-136DC028D92F}"/>
                    </a:ext>
                  </a:extLst>
                </p14:cNvPr>
                <p14:cNvContentPartPr/>
                <p14:nvPr/>
              </p14:nvContentPartPr>
              <p14:xfrm>
                <a:off x="2632399" y="480724"/>
                <a:ext cx="104400" cy="124200"/>
              </p14:xfrm>
            </p:contentPart>
          </mc:Choice>
          <mc:Fallback xmlns="">
            <p:pic>
              <p:nvPicPr>
                <p:cNvPr id="9290" name="잉크 9289">
                  <a:extLst>
                    <a:ext uri="{FF2B5EF4-FFF2-40B4-BE49-F238E27FC236}">
                      <a16:creationId xmlns:a16="http://schemas.microsoft.com/office/drawing/2014/main" id="{2CB06C3D-FBB5-F13E-92BC-136DC028D92F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2623759" y="472084"/>
                  <a:ext cx="12204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9291" name="잉크 9290">
                  <a:extLst>
                    <a:ext uri="{FF2B5EF4-FFF2-40B4-BE49-F238E27FC236}">
                      <a16:creationId xmlns:a16="http://schemas.microsoft.com/office/drawing/2014/main" id="{CC95735B-A7BB-FDEA-9607-9C24A9B556BC}"/>
                    </a:ext>
                  </a:extLst>
                </p14:cNvPr>
                <p14:cNvContentPartPr/>
                <p14:nvPr/>
              </p14:nvContentPartPr>
              <p14:xfrm>
                <a:off x="2616919" y="659284"/>
                <a:ext cx="128880" cy="21600"/>
              </p14:xfrm>
            </p:contentPart>
          </mc:Choice>
          <mc:Fallback xmlns="">
            <p:pic>
              <p:nvPicPr>
                <p:cNvPr id="9291" name="잉크 9290">
                  <a:extLst>
                    <a:ext uri="{FF2B5EF4-FFF2-40B4-BE49-F238E27FC236}">
                      <a16:creationId xmlns:a16="http://schemas.microsoft.com/office/drawing/2014/main" id="{CC95735B-A7BB-FDEA-9607-9C24A9B556BC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2608279" y="650644"/>
                  <a:ext cx="14652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9292" name="잉크 9291">
                  <a:extLst>
                    <a:ext uri="{FF2B5EF4-FFF2-40B4-BE49-F238E27FC236}">
                      <a16:creationId xmlns:a16="http://schemas.microsoft.com/office/drawing/2014/main" id="{B5403047-36C0-EF1F-A7F8-0B0275745D38}"/>
                    </a:ext>
                  </a:extLst>
                </p14:cNvPr>
                <p14:cNvContentPartPr/>
                <p14:nvPr/>
              </p14:nvContentPartPr>
              <p14:xfrm>
                <a:off x="2751919" y="534364"/>
                <a:ext cx="180360" cy="140400"/>
              </p14:xfrm>
            </p:contentPart>
          </mc:Choice>
          <mc:Fallback xmlns="">
            <p:pic>
              <p:nvPicPr>
                <p:cNvPr id="9292" name="잉크 9291">
                  <a:extLst>
                    <a:ext uri="{FF2B5EF4-FFF2-40B4-BE49-F238E27FC236}">
                      <a16:creationId xmlns:a16="http://schemas.microsoft.com/office/drawing/2014/main" id="{B5403047-36C0-EF1F-A7F8-0B0275745D38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2742919" y="525364"/>
                  <a:ext cx="19800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9293" name="잉크 9292">
                  <a:extLst>
                    <a:ext uri="{FF2B5EF4-FFF2-40B4-BE49-F238E27FC236}">
                      <a16:creationId xmlns:a16="http://schemas.microsoft.com/office/drawing/2014/main" id="{88EF2BE1-F736-20A9-2273-B9923EB7BED1}"/>
                    </a:ext>
                  </a:extLst>
                </p14:cNvPr>
                <p14:cNvContentPartPr/>
                <p14:nvPr/>
              </p14:nvContentPartPr>
              <p14:xfrm>
                <a:off x="2971519" y="508804"/>
                <a:ext cx="12600" cy="160560"/>
              </p14:xfrm>
            </p:contentPart>
          </mc:Choice>
          <mc:Fallback xmlns="">
            <p:pic>
              <p:nvPicPr>
                <p:cNvPr id="9293" name="잉크 9292">
                  <a:extLst>
                    <a:ext uri="{FF2B5EF4-FFF2-40B4-BE49-F238E27FC236}">
                      <a16:creationId xmlns:a16="http://schemas.microsoft.com/office/drawing/2014/main" id="{88EF2BE1-F736-20A9-2273-B9923EB7BED1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2962519" y="499804"/>
                  <a:ext cx="3024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9294" name="잉크 9293">
                  <a:extLst>
                    <a:ext uri="{FF2B5EF4-FFF2-40B4-BE49-F238E27FC236}">
                      <a16:creationId xmlns:a16="http://schemas.microsoft.com/office/drawing/2014/main" id="{0134FC3C-1472-DE71-8B61-0248377BD4EC}"/>
                    </a:ext>
                  </a:extLst>
                </p14:cNvPr>
                <p14:cNvContentPartPr/>
                <p14:nvPr/>
              </p14:nvContentPartPr>
              <p14:xfrm>
                <a:off x="3022639" y="508084"/>
                <a:ext cx="145800" cy="162720"/>
              </p14:xfrm>
            </p:contentPart>
          </mc:Choice>
          <mc:Fallback xmlns="">
            <p:pic>
              <p:nvPicPr>
                <p:cNvPr id="9294" name="잉크 9293">
                  <a:extLst>
                    <a:ext uri="{FF2B5EF4-FFF2-40B4-BE49-F238E27FC236}">
                      <a16:creationId xmlns:a16="http://schemas.microsoft.com/office/drawing/2014/main" id="{0134FC3C-1472-DE71-8B61-0248377BD4EC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3013639" y="499444"/>
                  <a:ext cx="16344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9295" name="잉크 9294">
                  <a:extLst>
                    <a:ext uri="{FF2B5EF4-FFF2-40B4-BE49-F238E27FC236}">
                      <a16:creationId xmlns:a16="http://schemas.microsoft.com/office/drawing/2014/main" id="{CAC2F8F0-7F23-F12D-8368-371B0CA378C0}"/>
                    </a:ext>
                  </a:extLst>
                </p14:cNvPr>
                <p14:cNvContentPartPr/>
                <p14:nvPr/>
              </p14:nvContentPartPr>
              <p14:xfrm>
                <a:off x="3162319" y="516004"/>
                <a:ext cx="18360" cy="195480"/>
              </p14:xfrm>
            </p:contentPart>
          </mc:Choice>
          <mc:Fallback xmlns="">
            <p:pic>
              <p:nvPicPr>
                <p:cNvPr id="9295" name="잉크 9294">
                  <a:extLst>
                    <a:ext uri="{FF2B5EF4-FFF2-40B4-BE49-F238E27FC236}">
                      <a16:creationId xmlns:a16="http://schemas.microsoft.com/office/drawing/2014/main" id="{CAC2F8F0-7F23-F12D-8368-371B0CA378C0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3153319" y="507364"/>
                  <a:ext cx="36000" cy="213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332" name="그룹 9331">
            <a:extLst>
              <a:ext uri="{FF2B5EF4-FFF2-40B4-BE49-F238E27FC236}">
                <a16:creationId xmlns:a16="http://schemas.microsoft.com/office/drawing/2014/main" id="{553C3206-82E3-B7D7-CB2B-B5072596AECB}"/>
              </a:ext>
            </a:extLst>
          </p:cNvPr>
          <p:cNvGrpSpPr/>
          <p:nvPr/>
        </p:nvGrpSpPr>
        <p:grpSpPr>
          <a:xfrm>
            <a:off x="3364639" y="418804"/>
            <a:ext cx="421560" cy="297000"/>
            <a:chOff x="3364639" y="418804"/>
            <a:chExt cx="421560" cy="297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9296" name="잉크 9295">
                  <a:extLst>
                    <a:ext uri="{FF2B5EF4-FFF2-40B4-BE49-F238E27FC236}">
                      <a16:creationId xmlns:a16="http://schemas.microsoft.com/office/drawing/2014/main" id="{8E34DF25-3C95-7810-3904-2980EE7B63FA}"/>
                    </a:ext>
                  </a:extLst>
                </p14:cNvPr>
                <p14:cNvContentPartPr/>
                <p14:nvPr/>
              </p14:nvContentPartPr>
              <p14:xfrm>
                <a:off x="3364639" y="440044"/>
                <a:ext cx="125640" cy="190800"/>
              </p14:xfrm>
            </p:contentPart>
          </mc:Choice>
          <mc:Fallback xmlns="">
            <p:pic>
              <p:nvPicPr>
                <p:cNvPr id="9296" name="잉크 9295">
                  <a:extLst>
                    <a:ext uri="{FF2B5EF4-FFF2-40B4-BE49-F238E27FC236}">
                      <a16:creationId xmlns:a16="http://schemas.microsoft.com/office/drawing/2014/main" id="{8E34DF25-3C95-7810-3904-2980EE7B63FA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3355639" y="431404"/>
                  <a:ext cx="14328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9297" name="잉크 9296">
                  <a:extLst>
                    <a:ext uri="{FF2B5EF4-FFF2-40B4-BE49-F238E27FC236}">
                      <a16:creationId xmlns:a16="http://schemas.microsoft.com/office/drawing/2014/main" id="{4F02C142-15F9-2DFD-2D60-E2D91858EA24}"/>
                    </a:ext>
                  </a:extLst>
                </p14:cNvPr>
                <p14:cNvContentPartPr/>
                <p14:nvPr/>
              </p14:nvContentPartPr>
              <p14:xfrm>
                <a:off x="3493159" y="494404"/>
                <a:ext cx="61200" cy="14400"/>
              </p14:xfrm>
            </p:contentPart>
          </mc:Choice>
          <mc:Fallback xmlns="">
            <p:pic>
              <p:nvPicPr>
                <p:cNvPr id="9297" name="잉크 9296">
                  <a:extLst>
                    <a:ext uri="{FF2B5EF4-FFF2-40B4-BE49-F238E27FC236}">
                      <a16:creationId xmlns:a16="http://schemas.microsoft.com/office/drawing/2014/main" id="{4F02C142-15F9-2DFD-2D60-E2D91858EA24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3484159" y="485404"/>
                  <a:ext cx="7884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9298" name="잉크 9297">
                  <a:extLst>
                    <a:ext uri="{FF2B5EF4-FFF2-40B4-BE49-F238E27FC236}">
                      <a16:creationId xmlns:a16="http://schemas.microsoft.com/office/drawing/2014/main" id="{84E2E965-B270-3B4E-6501-E95278281B22}"/>
                    </a:ext>
                  </a:extLst>
                </p14:cNvPr>
                <p14:cNvContentPartPr/>
                <p14:nvPr/>
              </p14:nvContentPartPr>
              <p14:xfrm>
                <a:off x="3487399" y="464164"/>
                <a:ext cx="124920" cy="169560"/>
              </p14:xfrm>
            </p:contentPart>
          </mc:Choice>
          <mc:Fallback xmlns="">
            <p:pic>
              <p:nvPicPr>
                <p:cNvPr id="9298" name="잉크 9297">
                  <a:extLst>
                    <a:ext uri="{FF2B5EF4-FFF2-40B4-BE49-F238E27FC236}">
                      <a16:creationId xmlns:a16="http://schemas.microsoft.com/office/drawing/2014/main" id="{84E2E965-B270-3B4E-6501-E95278281B22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3478399" y="455524"/>
                  <a:ext cx="14256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9299" name="잉크 9298">
                  <a:extLst>
                    <a:ext uri="{FF2B5EF4-FFF2-40B4-BE49-F238E27FC236}">
                      <a16:creationId xmlns:a16="http://schemas.microsoft.com/office/drawing/2014/main" id="{8E099CBF-0EB9-4733-9F67-85543C49BC3B}"/>
                    </a:ext>
                  </a:extLst>
                </p14:cNvPr>
                <p14:cNvContentPartPr/>
                <p14:nvPr/>
              </p14:nvContentPartPr>
              <p14:xfrm>
                <a:off x="3635359" y="418804"/>
                <a:ext cx="113400" cy="121320"/>
              </p14:xfrm>
            </p:contentPart>
          </mc:Choice>
          <mc:Fallback xmlns="">
            <p:pic>
              <p:nvPicPr>
                <p:cNvPr id="9299" name="잉크 9298">
                  <a:extLst>
                    <a:ext uri="{FF2B5EF4-FFF2-40B4-BE49-F238E27FC236}">
                      <a16:creationId xmlns:a16="http://schemas.microsoft.com/office/drawing/2014/main" id="{8E099CBF-0EB9-4733-9F67-85543C49BC3B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3626359" y="410164"/>
                  <a:ext cx="13104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9300" name="잉크 9299">
                  <a:extLst>
                    <a:ext uri="{FF2B5EF4-FFF2-40B4-BE49-F238E27FC236}">
                      <a16:creationId xmlns:a16="http://schemas.microsoft.com/office/drawing/2014/main" id="{E901AB46-6C3D-A366-9E0B-37FAF12CC7DF}"/>
                    </a:ext>
                  </a:extLst>
                </p14:cNvPr>
                <p14:cNvContentPartPr/>
                <p14:nvPr/>
              </p14:nvContentPartPr>
              <p14:xfrm>
                <a:off x="3658039" y="546244"/>
                <a:ext cx="88560" cy="51120"/>
              </p14:xfrm>
            </p:contentPart>
          </mc:Choice>
          <mc:Fallback xmlns="">
            <p:pic>
              <p:nvPicPr>
                <p:cNvPr id="9300" name="잉크 9299">
                  <a:extLst>
                    <a:ext uri="{FF2B5EF4-FFF2-40B4-BE49-F238E27FC236}">
                      <a16:creationId xmlns:a16="http://schemas.microsoft.com/office/drawing/2014/main" id="{E901AB46-6C3D-A366-9E0B-37FAF12CC7DF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3649039" y="537244"/>
                  <a:ext cx="10620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9301" name="잉크 9300">
                  <a:extLst>
                    <a:ext uri="{FF2B5EF4-FFF2-40B4-BE49-F238E27FC236}">
                      <a16:creationId xmlns:a16="http://schemas.microsoft.com/office/drawing/2014/main" id="{6C14BCEF-7C59-CEE4-5FC5-43BBD15F69FD}"/>
                    </a:ext>
                  </a:extLst>
                </p14:cNvPr>
                <p14:cNvContentPartPr/>
                <p14:nvPr/>
              </p14:nvContentPartPr>
              <p14:xfrm>
                <a:off x="3668119" y="641644"/>
                <a:ext cx="118080" cy="74160"/>
              </p14:xfrm>
            </p:contentPart>
          </mc:Choice>
          <mc:Fallback xmlns="">
            <p:pic>
              <p:nvPicPr>
                <p:cNvPr id="9301" name="잉크 9300">
                  <a:extLst>
                    <a:ext uri="{FF2B5EF4-FFF2-40B4-BE49-F238E27FC236}">
                      <a16:creationId xmlns:a16="http://schemas.microsoft.com/office/drawing/2014/main" id="{6C14BCEF-7C59-CEE4-5FC5-43BBD15F69FD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3659479" y="632644"/>
                  <a:ext cx="135720" cy="91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331" name="그룹 9330">
            <a:extLst>
              <a:ext uri="{FF2B5EF4-FFF2-40B4-BE49-F238E27FC236}">
                <a16:creationId xmlns:a16="http://schemas.microsoft.com/office/drawing/2014/main" id="{66302623-D848-933F-5609-53CEFAC3836A}"/>
              </a:ext>
            </a:extLst>
          </p:cNvPr>
          <p:cNvGrpSpPr/>
          <p:nvPr/>
        </p:nvGrpSpPr>
        <p:grpSpPr>
          <a:xfrm>
            <a:off x="3964759" y="450124"/>
            <a:ext cx="1079280" cy="291600"/>
            <a:chOff x="3964759" y="450124"/>
            <a:chExt cx="1079280" cy="291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9302" name="잉크 9301">
                  <a:extLst>
                    <a:ext uri="{FF2B5EF4-FFF2-40B4-BE49-F238E27FC236}">
                      <a16:creationId xmlns:a16="http://schemas.microsoft.com/office/drawing/2014/main" id="{93EBB057-CEDC-A61B-1920-221F3DDF23A4}"/>
                    </a:ext>
                  </a:extLst>
                </p14:cNvPr>
                <p14:cNvContentPartPr/>
                <p14:nvPr/>
              </p14:nvContentPartPr>
              <p14:xfrm>
                <a:off x="3964759" y="450124"/>
                <a:ext cx="149400" cy="122040"/>
              </p14:xfrm>
            </p:contentPart>
          </mc:Choice>
          <mc:Fallback xmlns="">
            <p:pic>
              <p:nvPicPr>
                <p:cNvPr id="9302" name="잉크 9301">
                  <a:extLst>
                    <a:ext uri="{FF2B5EF4-FFF2-40B4-BE49-F238E27FC236}">
                      <a16:creationId xmlns:a16="http://schemas.microsoft.com/office/drawing/2014/main" id="{93EBB057-CEDC-A61B-1920-221F3DDF23A4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3956119" y="441484"/>
                  <a:ext cx="16704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9303" name="잉크 9302">
                  <a:extLst>
                    <a:ext uri="{FF2B5EF4-FFF2-40B4-BE49-F238E27FC236}">
                      <a16:creationId xmlns:a16="http://schemas.microsoft.com/office/drawing/2014/main" id="{A3B6A098-B843-B2C1-39D6-A95FAEEE2C7C}"/>
                    </a:ext>
                  </a:extLst>
                </p14:cNvPr>
                <p14:cNvContentPartPr/>
                <p14:nvPr/>
              </p14:nvContentPartPr>
              <p14:xfrm>
                <a:off x="4019119" y="452284"/>
                <a:ext cx="87480" cy="189360"/>
              </p14:xfrm>
            </p:contentPart>
          </mc:Choice>
          <mc:Fallback xmlns="">
            <p:pic>
              <p:nvPicPr>
                <p:cNvPr id="9303" name="잉크 9302">
                  <a:extLst>
                    <a:ext uri="{FF2B5EF4-FFF2-40B4-BE49-F238E27FC236}">
                      <a16:creationId xmlns:a16="http://schemas.microsoft.com/office/drawing/2014/main" id="{A3B6A098-B843-B2C1-39D6-A95FAEEE2C7C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4010479" y="443644"/>
                  <a:ext cx="10512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9304" name="잉크 9303">
                  <a:extLst>
                    <a:ext uri="{FF2B5EF4-FFF2-40B4-BE49-F238E27FC236}">
                      <a16:creationId xmlns:a16="http://schemas.microsoft.com/office/drawing/2014/main" id="{01830CE8-0F26-E7D5-A921-5B4C2778EF1C}"/>
                    </a:ext>
                  </a:extLst>
                </p14:cNvPr>
                <p14:cNvContentPartPr/>
                <p14:nvPr/>
              </p14:nvContentPartPr>
              <p14:xfrm>
                <a:off x="4118839" y="487564"/>
                <a:ext cx="74160" cy="126360"/>
              </p14:xfrm>
            </p:contentPart>
          </mc:Choice>
          <mc:Fallback xmlns="">
            <p:pic>
              <p:nvPicPr>
                <p:cNvPr id="9304" name="잉크 9303">
                  <a:extLst>
                    <a:ext uri="{FF2B5EF4-FFF2-40B4-BE49-F238E27FC236}">
                      <a16:creationId xmlns:a16="http://schemas.microsoft.com/office/drawing/2014/main" id="{01830CE8-0F26-E7D5-A921-5B4C2778EF1C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4109839" y="478564"/>
                  <a:ext cx="9180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9305" name="잉크 9304">
                  <a:extLst>
                    <a:ext uri="{FF2B5EF4-FFF2-40B4-BE49-F238E27FC236}">
                      <a16:creationId xmlns:a16="http://schemas.microsoft.com/office/drawing/2014/main" id="{2473FFBF-00D3-014C-CA98-19D88618597B}"/>
                    </a:ext>
                  </a:extLst>
                </p14:cNvPr>
                <p14:cNvContentPartPr/>
                <p14:nvPr/>
              </p14:nvContentPartPr>
              <p14:xfrm>
                <a:off x="4179679" y="456964"/>
                <a:ext cx="123840" cy="149040"/>
              </p14:xfrm>
            </p:contentPart>
          </mc:Choice>
          <mc:Fallback xmlns="">
            <p:pic>
              <p:nvPicPr>
                <p:cNvPr id="9305" name="잉크 9304">
                  <a:extLst>
                    <a:ext uri="{FF2B5EF4-FFF2-40B4-BE49-F238E27FC236}">
                      <a16:creationId xmlns:a16="http://schemas.microsoft.com/office/drawing/2014/main" id="{2473FFBF-00D3-014C-CA98-19D88618597B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4170679" y="447964"/>
                  <a:ext cx="14148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9306" name="잉크 9305">
                  <a:extLst>
                    <a:ext uri="{FF2B5EF4-FFF2-40B4-BE49-F238E27FC236}">
                      <a16:creationId xmlns:a16="http://schemas.microsoft.com/office/drawing/2014/main" id="{72A3B736-CAF6-8A6C-B226-CCFB3D51FECC}"/>
                    </a:ext>
                  </a:extLst>
                </p14:cNvPr>
                <p14:cNvContentPartPr/>
                <p14:nvPr/>
              </p14:nvContentPartPr>
              <p14:xfrm>
                <a:off x="4222879" y="654244"/>
                <a:ext cx="137520" cy="67680"/>
              </p14:xfrm>
            </p:contentPart>
          </mc:Choice>
          <mc:Fallback xmlns="">
            <p:pic>
              <p:nvPicPr>
                <p:cNvPr id="9306" name="잉크 9305">
                  <a:extLst>
                    <a:ext uri="{FF2B5EF4-FFF2-40B4-BE49-F238E27FC236}">
                      <a16:creationId xmlns:a16="http://schemas.microsoft.com/office/drawing/2014/main" id="{72A3B736-CAF6-8A6C-B226-CCFB3D51FECC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4214239" y="645604"/>
                  <a:ext cx="15516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9307" name="잉크 9306">
                  <a:extLst>
                    <a:ext uri="{FF2B5EF4-FFF2-40B4-BE49-F238E27FC236}">
                      <a16:creationId xmlns:a16="http://schemas.microsoft.com/office/drawing/2014/main" id="{8F5FE9CC-5BEE-AE78-6E69-DD40D0BC8F07}"/>
                    </a:ext>
                  </a:extLst>
                </p14:cNvPr>
                <p14:cNvContentPartPr/>
                <p14:nvPr/>
              </p14:nvContentPartPr>
              <p14:xfrm>
                <a:off x="4311799" y="462724"/>
                <a:ext cx="165240" cy="208440"/>
              </p14:xfrm>
            </p:contentPart>
          </mc:Choice>
          <mc:Fallback xmlns="">
            <p:pic>
              <p:nvPicPr>
                <p:cNvPr id="9307" name="잉크 9306">
                  <a:extLst>
                    <a:ext uri="{FF2B5EF4-FFF2-40B4-BE49-F238E27FC236}">
                      <a16:creationId xmlns:a16="http://schemas.microsoft.com/office/drawing/2014/main" id="{8F5FE9CC-5BEE-AE78-6E69-DD40D0BC8F07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4302799" y="453724"/>
                  <a:ext cx="18288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9308" name="잉크 9307">
                  <a:extLst>
                    <a:ext uri="{FF2B5EF4-FFF2-40B4-BE49-F238E27FC236}">
                      <a16:creationId xmlns:a16="http://schemas.microsoft.com/office/drawing/2014/main" id="{E71A8191-F931-0900-D79B-D3C9C498404B}"/>
                    </a:ext>
                  </a:extLst>
                </p14:cNvPr>
                <p14:cNvContentPartPr/>
                <p14:nvPr/>
              </p14:nvContentPartPr>
              <p14:xfrm>
                <a:off x="4534279" y="454444"/>
                <a:ext cx="78120" cy="92520"/>
              </p14:xfrm>
            </p:contentPart>
          </mc:Choice>
          <mc:Fallback xmlns="">
            <p:pic>
              <p:nvPicPr>
                <p:cNvPr id="9308" name="잉크 9307">
                  <a:extLst>
                    <a:ext uri="{FF2B5EF4-FFF2-40B4-BE49-F238E27FC236}">
                      <a16:creationId xmlns:a16="http://schemas.microsoft.com/office/drawing/2014/main" id="{E71A8191-F931-0900-D79B-D3C9C498404B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4525279" y="445804"/>
                  <a:ext cx="9576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9309" name="잉크 9308">
                  <a:extLst>
                    <a:ext uri="{FF2B5EF4-FFF2-40B4-BE49-F238E27FC236}">
                      <a16:creationId xmlns:a16="http://schemas.microsoft.com/office/drawing/2014/main" id="{4590565A-AE99-0F3A-47D6-66240453F3B5}"/>
                    </a:ext>
                  </a:extLst>
                </p14:cNvPr>
                <p14:cNvContentPartPr/>
                <p14:nvPr/>
              </p14:nvContentPartPr>
              <p14:xfrm>
                <a:off x="4521679" y="604204"/>
                <a:ext cx="165960" cy="137520"/>
              </p14:xfrm>
            </p:contentPart>
          </mc:Choice>
          <mc:Fallback xmlns="">
            <p:pic>
              <p:nvPicPr>
                <p:cNvPr id="9309" name="잉크 9308">
                  <a:extLst>
                    <a:ext uri="{FF2B5EF4-FFF2-40B4-BE49-F238E27FC236}">
                      <a16:creationId xmlns:a16="http://schemas.microsoft.com/office/drawing/2014/main" id="{4590565A-AE99-0F3A-47D6-66240453F3B5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4512679" y="595564"/>
                  <a:ext cx="18360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9310" name="잉크 9309">
                  <a:extLst>
                    <a:ext uri="{FF2B5EF4-FFF2-40B4-BE49-F238E27FC236}">
                      <a16:creationId xmlns:a16="http://schemas.microsoft.com/office/drawing/2014/main" id="{79897F75-3324-0920-A097-42298E338DF2}"/>
                    </a:ext>
                  </a:extLst>
                </p14:cNvPr>
                <p14:cNvContentPartPr/>
                <p14:nvPr/>
              </p14:nvContentPartPr>
              <p14:xfrm>
                <a:off x="4636879" y="483604"/>
                <a:ext cx="155160" cy="168480"/>
              </p14:xfrm>
            </p:contentPart>
          </mc:Choice>
          <mc:Fallback xmlns="">
            <p:pic>
              <p:nvPicPr>
                <p:cNvPr id="9310" name="잉크 9309">
                  <a:extLst>
                    <a:ext uri="{FF2B5EF4-FFF2-40B4-BE49-F238E27FC236}">
                      <a16:creationId xmlns:a16="http://schemas.microsoft.com/office/drawing/2014/main" id="{79897F75-3324-0920-A097-42298E338DF2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4627879" y="474964"/>
                  <a:ext cx="17280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9311" name="잉크 9310">
                  <a:extLst>
                    <a:ext uri="{FF2B5EF4-FFF2-40B4-BE49-F238E27FC236}">
                      <a16:creationId xmlns:a16="http://schemas.microsoft.com/office/drawing/2014/main" id="{83290109-CE02-A352-1F85-B20E3344A767}"/>
                    </a:ext>
                  </a:extLst>
                </p14:cNvPr>
                <p14:cNvContentPartPr/>
                <p14:nvPr/>
              </p14:nvContentPartPr>
              <p14:xfrm>
                <a:off x="4771159" y="552004"/>
                <a:ext cx="84240" cy="115560"/>
              </p14:xfrm>
            </p:contentPart>
          </mc:Choice>
          <mc:Fallback xmlns="">
            <p:pic>
              <p:nvPicPr>
                <p:cNvPr id="9311" name="잉크 9310">
                  <a:extLst>
                    <a:ext uri="{FF2B5EF4-FFF2-40B4-BE49-F238E27FC236}">
                      <a16:creationId xmlns:a16="http://schemas.microsoft.com/office/drawing/2014/main" id="{83290109-CE02-A352-1F85-B20E3344A767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4762159" y="543004"/>
                  <a:ext cx="10188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9312" name="잉크 9311">
                  <a:extLst>
                    <a:ext uri="{FF2B5EF4-FFF2-40B4-BE49-F238E27FC236}">
                      <a16:creationId xmlns:a16="http://schemas.microsoft.com/office/drawing/2014/main" id="{D5E68CE7-420A-4C25-FD7A-40C8ED44A8C9}"/>
                    </a:ext>
                  </a:extLst>
                </p14:cNvPr>
                <p14:cNvContentPartPr/>
                <p14:nvPr/>
              </p14:nvContentPartPr>
              <p14:xfrm>
                <a:off x="4785199" y="511684"/>
                <a:ext cx="109080" cy="151560"/>
              </p14:xfrm>
            </p:contentPart>
          </mc:Choice>
          <mc:Fallback xmlns="">
            <p:pic>
              <p:nvPicPr>
                <p:cNvPr id="9312" name="잉크 9311">
                  <a:extLst>
                    <a:ext uri="{FF2B5EF4-FFF2-40B4-BE49-F238E27FC236}">
                      <a16:creationId xmlns:a16="http://schemas.microsoft.com/office/drawing/2014/main" id="{D5E68CE7-420A-4C25-FD7A-40C8ED44A8C9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4776199" y="502684"/>
                  <a:ext cx="12672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9313" name="잉크 9312">
                  <a:extLst>
                    <a:ext uri="{FF2B5EF4-FFF2-40B4-BE49-F238E27FC236}">
                      <a16:creationId xmlns:a16="http://schemas.microsoft.com/office/drawing/2014/main" id="{F7C3F253-E710-6912-EA50-FF4AC5D1B7BC}"/>
                    </a:ext>
                  </a:extLst>
                </p14:cNvPr>
                <p14:cNvContentPartPr/>
                <p14:nvPr/>
              </p14:nvContentPartPr>
              <p14:xfrm>
                <a:off x="4923079" y="521044"/>
                <a:ext cx="120960" cy="145080"/>
              </p14:xfrm>
            </p:contentPart>
          </mc:Choice>
          <mc:Fallback xmlns="">
            <p:pic>
              <p:nvPicPr>
                <p:cNvPr id="9313" name="잉크 9312">
                  <a:extLst>
                    <a:ext uri="{FF2B5EF4-FFF2-40B4-BE49-F238E27FC236}">
                      <a16:creationId xmlns:a16="http://schemas.microsoft.com/office/drawing/2014/main" id="{F7C3F253-E710-6912-EA50-FF4AC5D1B7BC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4914079" y="512044"/>
                  <a:ext cx="138600" cy="162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330" name="그룹 9329">
            <a:extLst>
              <a:ext uri="{FF2B5EF4-FFF2-40B4-BE49-F238E27FC236}">
                <a16:creationId xmlns:a16="http://schemas.microsoft.com/office/drawing/2014/main" id="{FB4D9779-525A-BB7E-813B-006B69B1E840}"/>
              </a:ext>
            </a:extLst>
          </p:cNvPr>
          <p:cNvGrpSpPr/>
          <p:nvPr/>
        </p:nvGrpSpPr>
        <p:grpSpPr>
          <a:xfrm>
            <a:off x="5245999" y="429964"/>
            <a:ext cx="687240" cy="296640"/>
            <a:chOff x="5245999" y="429964"/>
            <a:chExt cx="687240" cy="296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9314" name="잉크 9313">
                  <a:extLst>
                    <a:ext uri="{FF2B5EF4-FFF2-40B4-BE49-F238E27FC236}">
                      <a16:creationId xmlns:a16="http://schemas.microsoft.com/office/drawing/2014/main" id="{9D96B212-5A7A-AA95-2A23-D1797567152B}"/>
                    </a:ext>
                  </a:extLst>
                </p14:cNvPr>
                <p14:cNvContentPartPr/>
                <p14:nvPr/>
              </p14:nvContentPartPr>
              <p14:xfrm>
                <a:off x="5245999" y="429964"/>
                <a:ext cx="131400" cy="216000"/>
              </p14:xfrm>
            </p:contentPart>
          </mc:Choice>
          <mc:Fallback xmlns="">
            <p:pic>
              <p:nvPicPr>
                <p:cNvPr id="9314" name="잉크 9313">
                  <a:extLst>
                    <a:ext uri="{FF2B5EF4-FFF2-40B4-BE49-F238E27FC236}">
                      <a16:creationId xmlns:a16="http://schemas.microsoft.com/office/drawing/2014/main" id="{9D96B212-5A7A-AA95-2A23-D1797567152B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5236999" y="421324"/>
                  <a:ext cx="14904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9315" name="잉크 9314">
                  <a:extLst>
                    <a:ext uri="{FF2B5EF4-FFF2-40B4-BE49-F238E27FC236}">
                      <a16:creationId xmlns:a16="http://schemas.microsoft.com/office/drawing/2014/main" id="{BFC81403-F23B-875E-941F-54491B811FA9}"/>
                    </a:ext>
                  </a:extLst>
                </p14:cNvPr>
                <p14:cNvContentPartPr/>
                <p14:nvPr/>
              </p14:nvContentPartPr>
              <p14:xfrm>
                <a:off x="5377039" y="521044"/>
                <a:ext cx="79200" cy="112320"/>
              </p14:xfrm>
            </p:contentPart>
          </mc:Choice>
          <mc:Fallback xmlns="">
            <p:pic>
              <p:nvPicPr>
                <p:cNvPr id="9315" name="잉크 9314">
                  <a:extLst>
                    <a:ext uri="{FF2B5EF4-FFF2-40B4-BE49-F238E27FC236}">
                      <a16:creationId xmlns:a16="http://schemas.microsoft.com/office/drawing/2014/main" id="{BFC81403-F23B-875E-941F-54491B811FA9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5368399" y="512044"/>
                  <a:ext cx="9684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9316" name="잉크 9315">
                  <a:extLst>
                    <a:ext uri="{FF2B5EF4-FFF2-40B4-BE49-F238E27FC236}">
                      <a16:creationId xmlns:a16="http://schemas.microsoft.com/office/drawing/2014/main" id="{DB47B4AD-4362-3F6D-D9CA-6B4D2816EC3A}"/>
                    </a:ext>
                  </a:extLst>
                </p14:cNvPr>
                <p14:cNvContentPartPr/>
                <p14:nvPr/>
              </p14:nvContentPartPr>
              <p14:xfrm>
                <a:off x="5446879" y="458404"/>
                <a:ext cx="138960" cy="219240"/>
              </p14:xfrm>
            </p:contentPart>
          </mc:Choice>
          <mc:Fallback xmlns="">
            <p:pic>
              <p:nvPicPr>
                <p:cNvPr id="9316" name="잉크 9315">
                  <a:extLst>
                    <a:ext uri="{FF2B5EF4-FFF2-40B4-BE49-F238E27FC236}">
                      <a16:creationId xmlns:a16="http://schemas.microsoft.com/office/drawing/2014/main" id="{DB47B4AD-4362-3F6D-D9CA-6B4D2816EC3A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5438239" y="449404"/>
                  <a:ext cx="15660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9317" name="잉크 9316">
                  <a:extLst>
                    <a:ext uri="{FF2B5EF4-FFF2-40B4-BE49-F238E27FC236}">
                      <a16:creationId xmlns:a16="http://schemas.microsoft.com/office/drawing/2014/main" id="{11044E53-2429-32A7-835C-E9B364CCC5D5}"/>
                    </a:ext>
                  </a:extLst>
                </p14:cNvPr>
                <p14:cNvContentPartPr/>
                <p14:nvPr/>
              </p14:nvContentPartPr>
              <p14:xfrm>
                <a:off x="5612119" y="519244"/>
                <a:ext cx="105120" cy="168480"/>
              </p14:xfrm>
            </p:contentPart>
          </mc:Choice>
          <mc:Fallback xmlns="">
            <p:pic>
              <p:nvPicPr>
                <p:cNvPr id="9317" name="잉크 9316">
                  <a:extLst>
                    <a:ext uri="{FF2B5EF4-FFF2-40B4-BE49-F238E27FC236}">
                      <a16:creationId xmlns:a16="http://schemas.microsoft.com/office/drawing/2014/main" id="{11044E53-2429-32A7-835C-E9B364CCC5D5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5603119" y="510604"/>
                  <a:ext cx="12276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9318" name="잉크 9317">
                  <a:extLst>
                    <a:ext uri="{FF2B5EF4-FFF2-40B4-BE49-F238E27FC236}">
                      <a16:creationId xmlns:a16="http://schemas.microsoft.com/office/drawing/2014/main" id="{10D0BDF6-2F55-9107-7676-69E28CC26791}"/>
                    </a:ext>
                  </a:extLst>
                </p14:cNvPr>
                <p14:cNvContentPartPr/>
                <p14:nvPr/>
              </p14:nvContentPartPr>
              <p14:xfrm>
                <a:off x="5714359" y="535444"/>
                <a:ext cx="107640" cy="119880"/>
              </p14:xfrm>
            </p:contentPart>
          </mc:Choice>
          <mc:Fallback xmlns="">
            <p:pic>
              <p:nvPicPr>
                <p:cNvPr id="9318" name="잉크 9317">
                  <a:extLst>
                    <a:ext uri="{FF2B5EF4-FFF2-40B4-BE49-F238E27FC236}">
                      <a16:creationId xmlns:a16="http://schemas.microsoft.com/office/drawing/2014/main" id="{10D0BDF6-2F55-9107-7676-69E28CC26791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5705719" y="526444"/>
                  <a:ext cx="12528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9319" name="잉크 9318">
                  <a:extLst>
                    <a:ext uri="{FF2B5EF4-FFF2-40B4-BE49-F238E27FC236}">
                      <a16:creationId xmlns:a16="http://schemas.microsoft.com/office/drawing/2014/main" id="{519B8421-6C79-E1E9-E65C-C1F7800115D1}"/>
                    </a:ext>
                  </a:extLst>
                </p14:cNvPr>
                <p14:cNvContentPartPr/>
                <p14:nvPr/>
              </p14:nvContentPartPr>
              <p14:xfrm>
                <a:off x="5850799" y="505204"/>
                <a:ext cx="82440" cy="189000"/>
              </p14:xfrm>
            </p:contentPart>
          </mc:Choice>
          <mc:Fallback xmlns="">
            <p:pic>
              <p:nvPicPr>
                <p:cNvPr id="9319" name="잉크 9318">
                  <a:extLst>
                    <a:ext uri="{FF2B5EF4-FFF2-40B4-BE49-F238E27FC236}">
                      <a16:creationId xmlns:a16="http://schemas.microsoft.com/office/drawing/2014/main" id="{519B8421-6C79-E1E9-E65C-C1F7800115D1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5841799" y="496564"/>
                  <a:ext cx="10008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9320" name="잉크 9319">
                  <a:extLst>
                    <a:ext uri="{FF2B5EF4-FFF2-40B4-BE49-F238E27FC236}">
                      <a16:creationId xmlns:a16="http://schemas.microsoft.com/office/drawing/2014/main" id="{A03A5E28-8F2A-6BAF-2569-5A8E01E9B184}"/>
                    </a:ext>
                  </a:extLst>
                </p14:cNvPr>
                <p14:cNvContentPartPr/>
                <p14:nvPr/>
              </p14:nvContentPartPr>
              <p14:xfrm>
                <a:off x="5885359" y="711124"/>
                <a:ext cx="22320" cy="15480"/>
              </p14:xfrm>
            </p:contentPart>
          </mc:Choice>
          <mc:Fallback xmlns="">
            <p:pic>
              <p:nvPicPr>
                <p:cNvPr id="9320" name="잉크 9319">
                  <a:extLst>
                    <a:ext uri="{FF2B5EF4-FFF2-40B4-BE49-F238E27FC236}">
                      <a16:creationId xmlns:a16="http://schemas.microsoft.com/office/drawing/2014/main" id="{A03A5E28-8F2A-6BAF-2569-5A8E01E9B184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5876719" y="702124"/>
                  <a:ext cx="39960" cy="33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329" name="그룹 9328">
            <a:extLst>
              <a:ext uri="{FF2B5EF4-FFF2-40B4-BE49-F238E27FC236}">
                <a16:creationId xmlns:a16="http://schemas.microsoft.com/office/drawing/2014/main" id="{0C3B7609-859E-F987-B552-5BC48E6BF708}"/>
              </a:ext>
            </a:extLst>
          </p:cNvPr>
          <p:cNvGrpSpPr/>
          <p:nvPr/>
        </p:nvGrpSpPr>
        <p:grpSpPr>
          <a:xfrm>
            <a:off x="6174439" y="474604"/>
            <a:ext cx="741600" cy="281160"/>
            <a:chOff x="6174439" y="474604"/>
            <a:chExt cx="741600" cy="281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9321" name="잉크 9320">
                  <a:extLst>
                    <a:ext uri="{FF2B5EF4-FFF2-40B4-BE49-F238E27FC236}">
                      <a16:creationId xmlns:a16="http://schemas.microsoft.com/office/drawing/2014/main" id="{BA75A8EF-9E40-F8DD-6EB0-55DBF782C109}"/>
                    </a:ext>
                  </a:extLst>
                </p14:cNvPr>
                <p14:cNvContentPartPr/>
                <p14:nvPr/>
              </p14:nvContentPartPr>
              <p14:xfrm>
                <a:off x="6174439" y="484684"/>
                <a:ext cx="136800" cy="210240"/>
              </p14:xfrm>
            </p:contentPart>
          </mc:Choice>
          <mc:Fallback xmlns="">
            <p:pic>
              <p:nvPicPr>
                <p:cNvPr id="9321" name="잉크 9320">
                  <a:extLst>
                    <a:ext uri="{FF2B5EF4-FFF2-40B4-BE49-F238E27FC236}">
                      <a16:creationId xmlns:a16="http://schemas.microsoft.com/office/drawing/2014/main" id="{BA75A8EF-9E40-F8DD-6EB0-55DBF782C109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6165799" y="476044"/>
                  <a:ext cx="15444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9322" name="잉크 9321">
                  <a:extLst>
                    <a:ext uri="{FF2B5EF4-FFF2-40B4-BE49-F238E27FC236}">
                      <a16:creationId xmlns:a16="http://schemas.microsoft.com/office/drawing/2014/main" id="{FA5C002A-429D-3174-690B-D55BF8475B72}"/>
                    </a:ext>
                  </a:extLst>
                </p14:cNvPr>
                <p14:cNvContentPartPr/>
                <p14:nvPr/>
              </p14:nvContentPartPr>
              <p14:xfrm>
                <a:off x="6225199" y="554884"/>
                <a:ext cx="127800" cy="156600"/>
              </p14:xfrm>
            </p:contentPart>
          </mc:Choice>
          <mc:Fallback xmlns="">
            <p:pic>
              <p:nvPicPr>
                <p:cNvPr id="9322" name="잉크 9321">
                  <a:extLst>
                    <a:ext uri="{FF2B5EF4-FFF2-40B4-BE49-F238E27FC236}">
                      <a16:creationId xmlns:a16="http://schemas.microsoft.com/office/drawing/2014/main" id="{FA5C002A-429D-3174-690B-D55BF8475B72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6216199" y="545884"/>
                  <a:ext cx="14544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9323" name="잉크 9322">
                  <a:extLst>
                    <a:ext uri="{FF2B5EF4-FFF2-40B4-BE49-F238E27FC236}">
                      <a16:creationId xmlns:a16="http://schemas.microsoft.com/office/drawing/2014/main" id="{AE8C2F2D-DF9D-2335-0270-AD7AD0264CE8}"/>
                    </a:ext>
                  </a:extLst>
                </p14:cNvPr>
                <p14:cNvContentPartPr/>
                <p14:nvPr/>
              </p14:nvContentPartPr>
              <p14:xfrm>
                <a:off x="6338959" y="555604"/>
                <a:ext cx="81360" cy="131400"/>
              </p14:xfrm>
            </p:contentPart>
          </mc:Choice>
          <mc:Fallback xmlns="">
            <p:pic>
              <p:nvPicPr>
                <p:cNvPr id="9323" name="잉크 9322">
                  <a:extLst>
                    <a:ext uri="{FF2B5EF4-FFF2-40B4-BE49-F238E27FC236}">
                      <a16:creationId xmlns:a16="http://schemas.microsoft.com/office/drawing/2014/main" id="{AE8C2F2D-DF9D-2335-0270-AD7AD0264CE8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6329959" y="546964"/>
                  <a:ext cx="9900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9324" name="잉크 9323">
                  <a:extLst>
                    <a:ext uri="{FF2B5EF4-FFF2-40B4-BE49-F238E27FC236}">
                      <a16:creationId xmlns:a16="http://schemas.microsoft.com/office/drawing/2014/main" id="{EDFEDB49-C2A3-81F1-C363-17C6452674C4}"/>
                    </a:ext>
                  </a:extLst>
                </p14:cNvPr>
                <p14:cNvContentPartPr/>
                <p14:nvPr/>
              </p14:nvContentPartPr>
              <p14:xfrm>
                <a:off x="6398719" y="542284"/>
                <a:ext cx="151920" cy="169200"/>
              </p14:xfrm>
            </p:contentPart>
          </mc:Choice>
          <mc:Fallback xmlns="">
            <p:pic>
              <p:nvPicPr>
                <p:cNvPr id="9324" name="잉크 9323">
                  <a:extLst>
                    <a:ext uri="{FF2B5EF4-FFF2-40B4-BE49-F238E27FC236}">
                      <a16:creationId xmlns:a16="http://schemas.microsoft.com/office/drawing/2014/main" id="{EDFEDB49-C2A3-81F1-C363-17C6452674C4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6389719" y="533644"/>
                  <a:ext cx="16956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9325" name="잉크 9324">
                  <a:extLst>
                    <a:ext uri="{FF2B5EF4-FFF2-40B4-BE49-F238E27FC236}">
                      <a16:creationId xmlns:a16="http://schemas.microsoft.com/office/drawing/2014/main" id="{AD57B55C-8373-65CE-A004-5AE91588A22E}"/>
                    </a:ext>
                  </a:extLst>
                </p14:cNvPr>
                <p14:cNvContentPartPr/>
                <p14:nvPr/>
              </p14:nvContentPartPr>
              <p14:xfrm>
                <a:off x="6556399" y="513124"/>
                <a:ext cx="128160" cy="132840"/>
              </p14:xfrm>
            </p:contentPart>
          </mc:Choice>
          <mc:Fallback xmlns="">
            <p:pic>
              <p:nvPicPr>
                <p:cNvPr id="9325" name="잉크 9324">
                  <a:extLst>
                    <a:ext uri="{FF2B5EF4-FFF2-40B4-BE49-F238E27FC236}">
                      <a16:creationId xmlns:a16="http://schemas.microsoft.com/office/drawing/2014/main" id="{AD57B55C-8373-65CE-A004-5AE91588A22E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6547759" y="504124"/>
                  <a:ext cx="14580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9326" name="잉크 9325">
                  <a:extLst>
                    <a:ext uri="{FF2B5EF4-FFF2-40B4-BE49-F238E27FC236}">
                      <a16:creationId xmlns:a16="http://schemas.microsoft.com/office/drawing/2014/main" id="{B0C1C85C-9945-2DA1-6AD8-710745A8F674}"/>
                    </a:ext>
                  </a:extLst>
                </p14:cNvPr>
                <p14:cNvContentPartPr/>
                <p14:nvPr/>
              </p14:nvContentPartPr>
              <p14:xfrm>
                <a:off x="6612559" y="547324"/>
                <a:ext cx="85680" cy="106920"/>
              </p14:xfrm>
            </p:contentPart>
          </mc:Choice>
          <mc:Fallback xmlns="">
            <p:pic>
              <p:nvPicPr>
                <p:cNvPr id="9326" name="잉크 9325">
                  <a:extLst>
                    <a:ext uri="{FF2B5EF4-FFF2-40B4-BE49-F238E27FC236}">
                      <a16:creationId xmlns:a16="http://schemas.microsoft.com/office/drawing/2014/main" id="{B0C1C85C-9945-2DA1-6AD8-710745A8F674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6603919" y="538684"/>
                  <a:ext cx="10332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9327" name="잉크 9326">
                  <a:extLst>
                    <a:ext uri="{FF2B5EF4-FFF2-40B4-BE49-F238E27FC236}">
                      <a16:creationId xmlns:a16="http://schemas.microsoft.com/office/drawing/2014/main" id="{36792259-3971-7551-BB2C-CA0142C1DA7E}"/>
                    </a:ext>
                  </a:extLst>
                </p14:cNvPr>
                <p14:cNvContentPartPr/>
                <p14:nvPr/>
              </p14:nvContentPartPr>
              <p14:xfrm>
                <a:off x="6605719" y="474604"/>
                <a:ext cx="253080" cy="246240"/>
              </p14:xfrm>
            </p:contentPart>
          </mc:Choice>
          <mc:Fallback xmlns="">
            <p:pic>
              <p:nvPicPr>
                <p:cNvPr id="9327" name="잉크 9326">
                  <a:extLst>
                    <a:ext uri="{FF2B5EF4-FFF2-40B4-BE49-F238E27FC236}">
                      <a16:creationId xmlns:a16="http://schemas.microsoft.com/office/drawing/2014/main" id="{36792259-3971-7551-BB2C-CA0142C1DA7E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6596719" y="465964"/>
                  <a:ext cx="27072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9328" name="잉크 9327">
                  <a:extLst>
                    <a:ext uri="{FF2B5EF4-FFF2-40B4-BE49-F238E27FC236}">
                      <a16:creationId xmlns:a16="http://schemas.microsoft.com/office/drawing/2014/main" id="{506811B2-5720-A9F7-D7C8-6D6EC94EB9E4}"/>
                    </a:ext>
                  </a:extLst>
                </p14:cNvPr>
                <p14:cNvContentPartPr/>
                <p14:nvPr/>
              </p14:nvContentPartPr>
              <p14:xfrm>
                <a:off x="6764839" y="611404"/>
                <a:ext cx="151200" cy="144360"/>
              </p14:xfrm>
            </p:contentPart>
          </mc:Choice>
          <mc:Fallback xmlns="">
            <p:pic>
              <p:nvPicPr>
                <p:cNvPr id="9328" name="잉크 9327">
                  <a:extLst>
                    <a:ext uri="{FF2B5EF4-FFF2-40B4-BE49-F238E27FC236}">
                      <a16:creationId xmlns:a16="http://schemas.microsoft.com/office/drawing/2014/main" id="{506811B2-5720-A9F7-D7C8-6D6EC94EB9E4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6755839" y="602764"/>
                  <a:ext cx="168840" cy="162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346" name="그룹 9345">
            <a:extLst>
              <a:ext uri="{FF2B5EF4-FFF2-40B4-BE49-F238E27FC236}">
                <a16:creationId xmlns:a16="http://schemas.microsoft.com/office/drawing/2014/main" id="{86D418FF-C4E9-2005-54D3-AC31FD304792}"/>
              </a:ext>
            </a:extLst>
          </p:cNvPr>
          <p:cNvGrpSpPr/>
          <p:nvPr/>
        </p:nvGrpSpPr>
        <p:grpSpPr>
          <a:xfrm>
            <a:off x="7159399" y="471004"/>
            <a:ext cx="1117440" cy="295920"/>
            <a:chOff x="7159399" y="471004"/>
            <a:chExt cx="1117440" cy="295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9335" name="잉크 9334">
                  <a:extLst>
                    <a:ext uri="{FF2B5EF4-FFF2-40B4-BE49-F238E27FC236}">
                      <a16:creationId xmlns:a16="http://schemas.microsoft.com/office/drawing/2014/main" id="{0F802642-08EC-E64B-B56A-2055267B9A83}"/>
                    </a:ext>
                  </a:extLst>
                </p14:cNvPr>
                <p14:cNvContentPartPr/>
                <p14:nvPr/>
              </p14:nvContentPartPr>
              <p14:xfrm>
                <a:off x="7159399" y="471004"/>
                <a:ext cx="13680" cy="87840"/>
              </p14:xfrm>
            </p:contentPart>
          </mc:Choice>
          <mc:Fallback xmlns="">
            <p:pic>
              <p:nvPicPr>
                <p:cNvPr id="9335" name="잉크 9334">
                  <a:extLst>
                    <a:ext uri="{FF2B5EF4-FFF2-40B4-BE49-F238E27FC236}">
                      <a16:creationId xmlns:a16="http://schemas.microsoft.com/office/drawing/2014/main" id="{0F802642-08EC-E64B-B56A-2055267B9A83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7150759" y="462364"/>
                  <a:ext cx="3132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9336" name="잉크 9335">
                  <a:extLst>
                    <a:ext uri="{FF2B5EF4-FFF2-40B4-BE49-F238E27FC236}">
                      <a16:creationId xmlns:a16="http://schemas.microsoft.com/office/drawing/2014/main" id="{4916557E-12EC-65A6-940F-2C00D8A0771A}"/>
                    </a:ext>
                  </a:extLst>
                </p14:cNvPr>
                <p14:cNvContentPartPr/>
                <p14:nvPr/>
              </p14:nvContentPartPr>
              <p14:xfrm>
                <a:off x="7218079" y="490804"/>
                <a:ext cx="18360" cy="71280"/>
              </p14:xfrm>
            </p:contentPart>
          </mc:Choice>
          <mc:Fallback xmlns="">
            <p:pic>
              <p:nvPicPr>
                <p:cNvPr id="9336" name="잉크 9335">
                  <a:extLst>
                    <a:ext uri="{FF2B5EF4-FFF2-40B4-BE49-F238E27FC236}">
                      <a16:creationId xmlns:a16="http://schemas.microsoft.com/office/drawing/2014/main" id="{4916557E-12EC-65A6-940F-2C00D8A0771A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7209439" y="482164"/>
                  <a:ext cx="3600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9337" name="잉크 9336">
                  <a:extLst>
                    <a:ext uri="{FF2B5EF4-FFF2-40B4-BE49-F238E27FC236}">
                      <a16:creationId xmlns:a16="http://schemas.microsoft.com/office/drawing/2014/main" id="{B5575BA3-4035-3396-7EE2-81FD3E1FF2B6}"/>
                    </a:ext>
                  </a:extLst>
                </p14:cNvPr>
                <p14:cNvContentPartPr/>
                <p14:nvPr/>
              </p14:nvContentPartPr>
              <p14:xfrm>
                <a:off x="7275319" y="523924"/>
                <a:ext cx="88200" cy="113040"/>
              </p14:xfrm>
            </p:contentPart>
          </mc:Choice>
          <mc:Fallback xmlns="">
            <p:pic>
              <p:nvPicPr>
                <p:cNvPr id="9337" name="잉크 9336">
                  <a:extLst>
                    <a:ext uri="{FF2B5EF4-FFF2-40B4-BE49-F238E27FC236}">
                      <a16:creationId xmlns:a16="http://schemas.microsoft.com/office/drawing/2014/main" id="{B5575BA3-4035-3396-7EE2-81FD3E1FF2B6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7266679" y="515284"/>
                  <a:ext cx="10584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9338" name="잉크 9337">
                  <a:extLst>
                    <a:ext uri="{FF2B5EF4-FFF2-40B4-BE49-F238E27FC236}">
                      <a16:creationId xmlns:a16="http://schemas.microsoft.com/office/drawing/2014/main" id="{5EBADCDA-850B-82E5-1E3E-18088EF32EB0}"/>
                    </a:ext>
                  </a:extLst>
                </p14:cNvPr>
                <p14:cNvContentPartPr/>
                <p14:nvPr/>
              </p14:nvContentPartPr>
              <p14:xfrm>
                <a:off x="7283599" y="542284"/>
                <a:ext cx="104040" cy="162000"/>
              </p14:xfrm>
            </p:contentPart>
          </mc:Choice>
          <mc:Fallback xmlns="">
            <p:pic>
              <p:nvPicPr>
                <p:cNvPr id="9338" name="잉크 9337">
                  <a:extLst>
                    <a:ext uri="{FF2B5EF4-FFF2-40B4-BE49-F238E27FC236}">
                      <a16:creationId xmlns:a16="http://schemas.microsoft.com/office/drawing/2014/main" id="{5EBADCDA-850B-82E5-1E3E-18088EF32EB0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7274599" y="533644"/>
                  <a:ext cx="12168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9339" name="잉크 9338">
                  <a:extLst>
                    <a:ext uri="{FF2B5EF4-FFF2-40B4-BE49-F238E27FC236}">
                      <a16:creationId xmlns:a16="http://schemas.microsoft.com/office/drawing/2014/main" id="{26B29A6F-7088-E1D8-5937-A0D7E97CD7C5}"/>
                    </a:ext>
                  </a:extLst>
                </p14:cNvPr>
                <p14:cNvContentPartPr/>
                <p14:nvPr/>
              </p14:nvContentPartPr>
              <p14:xfrm>
                <a:off x="7404199" y="542284"/>
                <a:ext cx="85320" cy="136800"/>
              </p14:xfrm>
            </p:contentPart>
          </mc:Choice>
          <mc:Fallback xmlns="">
            <p:pic>
              <p:nvPicPr>
                <p:cNvPr id="9339" name="잉크 9338">
                  <a:extLst>
                    <a:ext uri="{FF2B5EF4-FFF2-40B4-BE49-F238E27FC236}">
                      <a16:creationId xmlns:a16="http://schemas.microsoft.com/office/drawing/2014/main" id="{26B29A6F-7088-E1D8-5937-A0D7E97CD7C5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7395199" y="533644"/>
                  <a:ext cx="10296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9340" name="잉크 9339">
                  <a:extLst>
                    <a:ext uri="{FF2B5EF4-FFF2-40B4-BE49-F238E27FC236}">
                      <a16:creationId xmlns:a16="http://schemas.microsoft.com/office/drawing/2014/main" id="{D6EA7C48-E784-4553-7C41-414B55B8008D}"/>
                    </a:ext>
                  </a:extLst>
                </p14:cNvPr>
                <p14:cNvContentPartPr/>
                <p14:nvPr/>
              </p14:nvContentPartPr>
              <p14:xfrm>
                <a:off x="7481959" y="550204"/>
                <a:ext cx="109800" cy="128160"/>
              </p14:xfrm>
            </p:contentPart>
          </mc:Choice>
          <mc:Fallback xmlns="">
            <p:pic>
              <p:nvPicPr>
                <p:cNvPr id="9340" name="잉크 9339">
                  <a:extLst>
                    <a:ext uri="{FF2B5EF4-FFF2-40B4-BE49-F238E27FC236}">
                      <a16:creationId xmlns:a16="http://schemas.microsoft.com/office/drawing/2014/main" id="{D6EA7C48-E784-4553-7C41-414B55B8008D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7472959" y="541564"/>
                  <a:ext cx="12744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9341" name="잉크 9340">
                  <a:extLst>
                    <a:ext uri="{FF2B5EF4-FFF2-40B4-BE49-F238E27FC236}">
                      <a16:creationId xmlns:a16="http://schemas.microsoft.com/office/drawing/2014/main" id="{6557C28A-7065-B594-9B0A-174910C4F9E5}"/>
                    </a:ext>
                  </a:extLst>
                </p14:cNvPr>
                <p14:cNvContentPartPr/>
                <p14:nvPr/>
              </p14:nvContentPartPr>
              <p14:xfrm>
                <a:off x="7511839" y="520684"/>
                <a:ext cx="149040" cy="246240"/>
              </p14:xfrm>
            </p:contentPart>
          </mc:Choice>
          <mc:Fallback xmlns="">
            <p:pic>
              <p:nvPicPr>
                <p:cNvPr id="9341" name="잉크 9340">
                  <a:extLst>
                    <a:ext uri="{FF2B5EF4-FFF2-40B4-BE49-F238E27FC236}">
                      <a16:creationId xmlns:a16="http://schemas.microsoft.com/office/drawing/2014/main" id="{6557C28A-7065-B594-9B0A-174910C4F9E5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7503199" y="511684"/>
                  <a:ext cx="16668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9342" name="잉크 9341">
                  <a:extLst>
                    <a:ext uri="{FF2B5EF4-FFF2-40B4-BE49-F238E27FC236}">
                      <a16:creationId xmlns:a16="http://schemas.microsoft.com/office/drawing/2014/main" id="{EEA325EA-2671-4364-7930-DEC288610CE1}"/>
                    </a:ext>
                  </a:extLst>
                </p14:cNvPr>
                <p14:cNvContentPartPr/>
                <p14:nvPr/>
              </p14:nvContentPartPr>
              <p14:xfrm>
                <a:off x="7692559" y="545884"/>
                <a:ext cx="13680" cy="106560"/>
              </p14:xfrm>
            </p:contentPart>
          </mc:Choice>
          <mc:Fallback xmlns="">
            <p:pic>
              <p:nvPicPr>
                <p:cNvPr id="9342" name="잉크 9341">
                  <a:extLst>
                    <a:ext uri="{FF2B5EF4-FFF2-40B4-BE49-F238E27FC236}">
                      <a16:creationId xmlns:a16="http://schemas.microsoft.com/office/drawing/2014/main" id="{EEA325EA-2671-4364-7930-DEC288610CE1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7683559" y="536884"/>
                  <a:ext cx="3132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9343" name="잉크 9342">
                  <a:extLst>
                    <a:ext uri="{FF2B5EF4-FFF2-40B4-BE49-F238E27FC236}">
                      <a16:creationId xmlns:a16="http://schemas.microsoft.com/office/drawing/2014/main" id="{D68D6DCB-583D-961F-5025-15E45A696F0F}"/>
                    </a:ext>
                  </a:extLst>
                </p14:cNvPr>
                <p14:cNvContentPartPr/>
                <p14:nvPr/>
              </p14:nvContentPartPr>
              <p14:xfrm>
                <a:off x="7779319" y="568924"/>
                <a:ext cx="181440" cy="172440"/>
              </p14:xfrm>
            </p:contentPart>
          </mc:Choice>
          <mc:Fallback xmlns="">
            <p:pic>
              <p:nvPicPr>
                <p:cNvPr id="9343" name="잉크 9342">
                  <a:extLst>
                    <a:ext uri="{FF2B5EF4-FFF2-40B4-BE49-F238E27FC236}">
                      <a16:creationId xmlns:a16="http://schemas.microsoft.com/office/drawing/2014/main" id="{D68D6DCB-583D-961F-5025-15E45A696F0F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7770679" y="559924"/>
                  <a:ext cx="19908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9344" name="잉크 9343">
                  <a:extLst>
                    <a:ext uri="{FF2B5EF4-FFF2-40B4-BE49-F238E27FC236}">
                      <a16:creationId xmlns:a16="http://schemas.microsoft.com/office/drawing/2014/main" id="{BE2BC0BA-E68E-620C-CB07-023D452D787E}"/>
                    </a:ext>
                  </a:extLst>
                </p14:cNvPr>
                <p14:cNvContentPartPr/>
                <p14:nvPr/>
              </p14:nvContentPartPr>
              <p14:xfrm>
                <a:off x="7976959" y="556684"/>
                <a:ext cx="189720" cy="126720"/>
              </p14:xfrm>
            </p:contentPart>
          </mc:Choice>
          <mc:Fallback xmlns="">
            <p:pic>
              <p:nvPicPr>
                <p:cNvPr id="9344" name="잉크 9343">
                  <a:extLst>
                    <a:ext uri="{FF2B5EF4-FFF2-40B4-BE49-F238E27FC236}">
                      <a16:creationId xmlns:a16="http://schemas.microsoft.com/office/drawing/2014/main" id="{BE2BC0BA-E68E-620C-CB07-023D452D787E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7968319" y="548044"/>
                  <a:ext cx="20736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9345" name="잉크 9344">
                  <a:extLst>
                    <a:ext uri="{FF2B5EF4-FFF2-40B4-BE49-F238E27FC236}">
                      <a16:creationId xmlns:a16="http://schemas.microsoft.com/office/drawing/2014/main" id="{EC1B3811-0CD7-3A56-431B-9F57CD86AF92}"/>
                    </a:ext>
                  </a:extLst>
                </p14:cNvPr>
                <p14:cNvContentPartPr/>
                <p14:nvPr/>
              </p14:nvContentPartPr>
              <p14:xfrm>
                <a:off x="8225719" y="707164"/>
                <a:ext cx="51120" cy="10440"/>
              </p14:xfrm>
            </p:contentPart>
          </mc:Choice>
          <mc:Fallback xmlns="">
            <p:pic>
              <p:nvPicPr>
                <p:cNvPr id="9345" name="잉크 9344">
                  <a:extLst>
                    <a:ext uri="{FF2B5EF4-FFF2-40B4-BE49-F238E27FC236}">
                      <a16:creationId xmlns:a16="http://schemas.microsoft.com/office/drawing/2014/main" id="{EC1B3811-0CD7-3A56-431B-9F57CD86AF92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8216719" y="698524"/>
                  <a:ext cx="68760" cy="28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354" name="그룹 9353">
            <a:extLst>
              <a:ext uri="{FF2B5EF4-FFF2-40B4-BE49-F238E27FC236}">
                <a16:creationId xmlns:a16="http://schemas.microsoft.com/office/drawing/2014/main" id="{299DA8B3-D09C-9CE0-E8FA-447BFE1A216D}"/>
              </a:ext>
            </a:extLst>
          </p:cNvPr>
          <p:cNvGrpSpPr/>
          <p:nvPr/>
        </p:nvGrpSpPr>
        <p:grpSpPr>
          <a:xfrm>
            <a:off x="7189639" y="900124"/>
            <a:ext cx="636840" cy="259560"/>
            <a:chOff x="7189639" y="900124"/>
            <a:chExt cx="636840" cy="25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9347" name="잉크 9346">
                  <a:extLst>
                    <a:ext uri="{FF2B5EF4-FFF2-40B4-BE49-F238E27FC236}">
                      <a16:creationId xmlns:a16="http://schemas.microsoft.com/office/drawing/2014/main" id="{65C6A34E-B2D3-59BF-6DD3-57AE64A22F4C}"/>
                    </a:ext>
                  </a:extLst>
                </p14:cNvPr>
                <p14:cNvContentPartPr/>
                <p14:nvPr/>
              </p14:nvContentPartPr>
              <p14:xfrm>
                <a:off x="7189639" y="910924"/>
                <a:ext cx="98280" cy="183240"/>
              </p14:xfrm>
            </p:contentPart>
          </mc:Choice>
          <mc:Fallback xmlns="">
            <p:pic>
              <p:nvPicPr>
                <p:cNvPr id="9347" name="잉크 9346">
                  <a:extLst>
                    <a:ext uri="{FF2B5EF4-FFF2-40B4-BE49-F238E27FC236}">
                      <a16:creationId xmlns:a16="http://schemas.microsoft.com/office/drawing/2014/main" id="{65C6A34E-B2D3-59BF-6DD3-57AE64A22F4C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7180639" y="901924"/>
                  <a:ext cx="11592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9348" name="잉크 9347">
                  <a:extLst>
                    <a:ext uri="{FF2B5EF4-FFF2-40B4-BE49-F238E27FC236}">
                      <a16:creationId xmlns:a16="http://schemas.microsoft.com/office/drawing/2014/main" id="{737E12C5-2151-A262-118F-DF5ABEF256D3}"/>
                    </a:ext>
                  </a:extLst>
                </p14:cNvPr>
                <p14:cNvContentPartPr/>
                <p14:nvPr/>
              </p14:nvContentPartPr>
              <p14:xfrm>
                <a:off x="7314199" y="900124"/>
                <a:ext cx="109800" cy="155520"/>
              </p14:xfrm>
            </p:contentPart>
          </mc:Choice>
          <mc:Fallback xmlns="">
            <p:pic>
              <p:nvPicPr>
                <p:cNvPr id="9348" name="잉크 9347">
                  <a:extLst>
                    <a:ext uri="{FF2B5EF4-FFF2-40B4-BE49-F238E27FC236}">
                      <a16:creationId xmlns:a16="http://schemas.microsoft.com/office/drawing/2014/main" id="{737E12C5-2151-A262-118F-DF5ABEF256D3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7305199" y="891124"/>
                  <a:ext cx="12744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9349" name="잉크 9348">
                  <a:extLst>
                    <a:ext uri="{FF2B5EF4-FFF2-40B4-BE49-F238E27FC236}">
                      <a16:creationId xmlns:a16="http://schemas.microsoft.com/office/drawing/2014/main" id="{59C01D5F-284B-2B91-47C3-96E2F793C9C9}"/>
                    </a:ext>
                  </a:extLst>
                </p14:cNvPr>
                <p14:cNvContentPartPr/>
                <p14:nvPr/>
              </p14:nvContentPartPr>
              <p14:xfrm>
                <a:off x="7409599" y="926044"/>
                <a:ext cx="25920" cy="149760"/>
              </p14:xfrm>
            </p:contentPart>
          </mc:Choice>
          <mc:Fallback xmlns="">
            <p:pic>
              <p:nvPicPr>
                <p:cNvPr id="9349" name="잉크 9348">
                  <a:extLst>
                    <a:ext uri="{FF2B5EF4-FFF2-40B4-BE49-F238E27FC236}">
                      <a16:creationId xmlns:a16="http://schemas.microsoft.com/office/drawing/2014/main" id="{59C01D5F-284B-2B91-47C3-96E2F793C9C9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7400599" y="917404"/>
                  <a:ext cx="4356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9350" name="잉크 9349">
                  <a:extLst>
                    <a:ext uri="{FF2B5EF4-FFF2-40B4-BE49-F238E27FC236}">
                      <a16:creationId xmlns:a16="http://schemas.microsoft.com/office/drawing/2014/main" id="{769E8ABC-682E-D6F7-6E42-7C48E9A43F12}"/>
                    </a:ext>
                  </a:extLst>
                </p14:cNvPr>
                <p14:cNvContentPartPr/>
                <p14:nvPr/>
              </p14:nvContentPartPr>
              <p14:xfrm>
                <a:off x="7479079" y="913804"/>
                <a:ext cx="91080" cy="91080"/>
              </p14:xfrm>
            </p:contentPart>
          </mc:Choice>
          <mc:Fallback xmlns="">
            <p:pic>
              <p:nvPicPr>
                <p:cNvPr id="9350" name="잉크 9349">
                  <a:extLst>
                    <a:ext uri="{FF2B5EF4-FFF2-40B4-BE49-F238E27FC236}">
                      <a16:creationId xmlns:a16="http://schemas.microsoft.com/office/drawing/2014/main" id="{769E8ABC-682E-D6F7-6E42-7C48E9A43F12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7470439" y="904804"/>
                  <a:ext cx="10872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9351" name="잉크 9350">
                  <a:extLst>
                    <a:ext uri="{FF2B5EF4-FFF2-40B4-BE49-F238E27FC236}">
                      <a16:creationId xmlns:a16="http://schemas.microsoft.com/office/drawing/2014/main" id="{F41D1F22-3FE2-5E08-D17F-E9FE68304843}"/>
                    </a:ext>
                  </a:extLst>
                </p14:cNvPr>
                <p14:cNvContentPartPr/>
                <p14:nvPr/>
              </p14:nvContentPartPr>
              <p14:xfrm>
                <a:off x="7462159" y="1024324"/>
                <a:ext cx="121680" cy="135360"/>
              </p14:xfrm>
            </p:contentPart>
          </mc:Choice>
          <mc:Fallback xmlns="">
            <p:pic>
              <p:nvPicPr>
                <p:cNvPr id="9351" name="잉크 9350">
                  <a:extLst>
                    <a:ext uri="{FF2B5EF4-FFF2-40B4-BE49-F238E27FC236}">
                      <a16:creationId xmlns:a16="http://schemas.microsoft.com/office/drawing/2014/main" id="{F41D1F22-3FE2-5E08-D17F-E9FE68304843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7453159" y="1015684"/>
                  <a:ext cx="13932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9352" name="잉크 9351">
                  <a:extLst>
                    <a:ext uri="{FF2B5EF4-FFF2-40B4-BE49-F238E27FC236}">
                      <a16:creationId xmlns:a16="http://schemas.microsoft.com/office/drawing/2014/main" id="{852B657E-A727-F8F9-7C44-E1AD29B9D20F}"/>
                    </a:ext>
                  </a:extLst>
                </p14:cNvPr>
                <p14:cNvContentPartPr/>
                <p14:nvPr/>
              </p14:nvContentPartPr>
              <p14:xfrm>
                <a:off x="7622719" y="963484"/>
                <a:ext cx="110160" cy="149400"/>
              </p14:xfrm>
            </p:contentPart>
          </mc:Choice>
          <mc:Fallback xmlns="">
            <p:pic>
              <p:nvPicPr>
                <p:cNvPr id="9352" name="잉크 9351">
                  <a:extLst>
                    <a:ext uri="{FF2B5EF4-FFF2-40B4-BE49-F238E27FC236}">
                      <a16:creationId xmlns:a16="http://schemas.microsoft.com/office/drawing/2014/main" id="{852B657E-A727-F8F9-7C44-E1AD29B9D20F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7614079" y="954484"/>
                  <a:ext cx="12780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9353" name="잉크 9352">
                  <a:extLst>
                    <a:ext uri="{FF2B5EF4-FFF2-40B4-BE49-F238E27FC236}">
                      <a16:creationId xmlns:a16="http://schemas.microsoft.com/office/drawing/2014/main" id="{D12D2405-731F-7712-11D1-F441F6457EB3}"/>
                    </a:ext>
                  </a:extLst>
                </p14:cNvPr>
                <p14:cNvContentPartPr/>
                <p14:nvPr/>
              </p14:nvContentPartPr>
              <p14:xfrm>
                <a:off x="7779679" y="939724"/>
                <a:ext cx="46800" cy="216720"/>
              </p14:xfrm>
            </p:contentPart>
          </mc:Choice>
          <mc:Fallback xmlns="">
            <p:pic>
              <p:nvPicPr>
                <p:cNvPr id="9353" name="잉크 9352">
                  <a:extLst>
                    <a:ext uri="{FF2B5EF4-FFF2-40B4-BE49-F238E27FC236}">
                      <a16:creationId xmlns:a16="http://schemas.microsoft.com/office/drawing/2014/main" id="{D12D2405-731F-7712-11D1-F441F6457EB3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7770679" y="931084"/>
                  <a:ext cx="64440" cy="234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382" name="그룹 9381">
            <a:extLst>
              <a:ext uri="{FF2B5EF4-FFF2-40B4-BE49-F238E27FC236}">
                <a16:creationId xmlns:a16="http://schemas.microsoft.com/office/drawing/2014/main" id="{D61E2A50-E29E-7405-D1F7-9B296417D39E}"/>
              </a:ext>
            </a:extLst>
          </p:cNvPr>
          <p:cNvGrpSpPr/>
          <p:nvPr/>
        </p:nvGrpSpPr>
        <p:grpSpPr>
          <a:xfrm>
            <a:off x="3079159" y="4529644"/>
            <a:ext cx="1181160" cy="372600"/>
            <a:chOff x="3079159" y="4529644"/>
            <a:chExt cx="1181160" cy="372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9355" name="잉크 9354">
                  <a:extLst>
                    <a:ext uri="{FF2B5EF4-FFF2-40B4-BE49-F238E27FC236}">
                      <a16:creationId xmlns:a16="http://schemas.microsoft.com/office/drawing/2014/main" id="{D55E7170-06C7-CC61-8843-1A90C6F6734A}"/>
                    </a:ext>
                  </a:extLst>
                </p14:cNvPr>
                <p14:cNvContentPartPr/>
                <p14:nvPr/>
              </p14:nvContentPartPr>
              <p14:xfrm>
                <a:off x="3079159" y="4529644"/>
                <a:ext cx="82440" cy="372600"/>
              </p14:xfrm>
            </p:contentPart>
          </mc:Choice>
          <mc:Fallback xmlns="">
            <p:pic>
              <p:nvPicPr>
                <p:cNvPr id="9355" name="잉크 9354">
                  <a:extLst>
                    <a:ext uri="{FF2B5EF4-FFF2-40B4-BE49-F238E27FC236}">
                      <a16:creationId xmlns:a16="http://schemas.microsoft.com/office/drawing/2014/main" id="{D55E7170-06C7-CC61-8843-1A90C6F6734A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3070519" y="4521004"/>
                  <a:ext cx="100080" cy="39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9356" name="잉크 9355">
                  <a:extLst>
                    <a:ext uri="{FF2B5EF4-FFF2-40B4-BE49-F238E27FC236}">
                      <a16:creationId xmlns:a16="http://schemas.microsoft.com/office/drawing/2014/main" id="{468D2300-C759-8A60-265C-4B40E2B75C5A}"/>
                    </a:ext>
                  </a:extLst>
                </p14:cNvPr>
                <p14:cNvContentPartPr/>
                <p14:nvPr/>
              </p14:nvContentPartPr>
              <p14:xfrm>
                <a:off x="3212719" y="4597324"/>
                <a:ext cx="95760" cy="106560"/>
              </p14:xfrm>
            </p:contentPart>
          </mc:Choice>
          <mc:Fallback xmlns="">
            <p:pic>
              <p:nvPicPr>
                <p:cNvPr id="9356" name="잉크 9355">
                  <a:extLst>
                    <a:ext uri="{FF2B5EF4-FFF2-40B4-BE49-F238E27FC236}">
                      <a16:creationId xmlns:a16="http://schemas.microsoft.com/office/drawing/2014/main" id="{468D2300-C759-8A60-265C-4B40E2B75C5A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3203719" y="4588684"/>
                  <a:ext cx="11340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9357" name="잉크 9356">
                  <a:extLst>
                    <a:ext uri="{FF2B5EF4-FFF2-40B4-BE49-F238E27FC236}">
                      <a16:creationId xmlns:a16="http://schemas.microsoft.com/office/drawing/2014/main" id="{D31E9ABA-466F-44DD-249E-FCC01634BE76}"/>
                    </a:ext>
                  </a:extLst>
                </p14:cNvPr>
                <p14:cNvContentPartPr/>
                <p14:nvPr/>
              </p14:nvContentPartPr>
              <p14:xfrm>
                <a:off x="3226759" y="4710004"/>
                <a:ext cx="140040" cy="133920"/>
              </p14:xfrm>
            </p:contentPart>
          </mc:Choice>
          <mc:Fallback xmlns="">
            <p:pic>
              <p:nvPicPr>
                <p:cNvPr id="9357" name="잉크 9356">
                  <a:extLst>
                    <a:ext uri="{FF2B5EF4-FFF2-40B4-BE49-F238E27FC236}">
                      <a16:creationId xmlns:a16="http://schemas.microsoft.com/office/drawing/2014/main" id="{D31E9ABA-466F-44DD-249E-FCC01634BE76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3217759" y="4701004"/>
                  <a:ext cx="15768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9358" name="잉크 9357">
                  <a:extLst>
                    <a:ext uri="{FF2B5EF4-FFF2-40B4-BE49-F238E27FC236}">
                      <a16:creationId xmlns:a16="http://schemas.microsoft.com/office/drawing/2014/main" id="{571A6D35-0CF0-5509-2625-2FE0B7F9AC51}"/>
                    </a:ext>
                  </a:extLst>
                </p14:cNvPr>
                <p14:cNvContentPartPr/>
                <p14:nvPr/>
              </p14:nvContentPartPr>
              <p14:xfrm>
                <a:off x="3348439" y="4679404"/>
                <a:ext cx="196920" cy="133920"/>
              </p14:xfrm>
            </p:contentPart>
          </mc:Choice>
          <mc:Fallback xmlns="">
            <p:pic>
              <p:nvPicPr>
                <p:cNvPr id="9358" name="잉크 9357">
                  <a:extLst>
                    <a:ext uri="{FF2B5EF4-FFF2-40B4-BE49-F238E27FC236}">
                      <a16:creationId xmlns:a16="http://schemas.microsoft.com/office/drawing/2014/main" id="{571A6D35-0CF0-5509-2625-2FE0B7F9AC51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3339799" y="4670404"/>
                  <a:ext cx="21456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9359" name="잉크 9358">
                  <a:extLst>
                    <a:ext uri="{FF2B5EF4-FFF2-40B4-BE49-F238E27FC236}">
                      <a16:creationId xmlns:a16="http://schemas.microsoft.com/office/drawing/2014/main" id="{B15AE68E-3E9C-754A-F9DF-1A57985AA3AA}"/>
                    </a:ext>
                  </a:extLst>
                </p14:cNvPr>
                <p14:cNvContentPartPr/>
                <p14:nvPr/>
              </p14:nvContentPartPr>
              <p14:xfrm>
                <a:off x="3601159" y="4662484"/>
                <a:ext cx="109800" cy="124560"/>
              </p14:xfrm>
            </p:contentPart>
          </mc:Choice>
          <mc:Fallback xmlns="">
            <p:pic>
              <p:nvPicPr>
                <p:cNvPr id="9359" name="잉크 9358">
                  <a:extLst>
                    <a:ext uri="{FF2B5EF4-FFF2-40B4-BE49-F238E27FC236}">
                      <a16:creationId xmlns:a16="http://schemas.microsoft.com/office/drawing/2014/main" id="{B15AE68E-3E9C-754A-F9DF-1A57985AA3AA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3592519" y="4653484"/>
                  <a:ext cx="12744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9360" name="잉크 9359">
                  <a:extLst>
                    <a:ext uri="{FF2B5EF4-FFF2-40B4-BE49-F238E27FC236}">
                      <a16:creationId xmlns:a16="http://schemas.microsoft.com/office/drawing/2014/main" id="{6D273B40-2339-71C9-B6F2-71932331D005}"/>
                    </a:ext>
                  </a:extLst>
                </p14:cNvPr>
                <p14:cNvContentPartPr/>
                <p14:nvPr/>
              </p14:nvContentPartPr>
              <p14:xfrm>
                <a:off x="3672079" y="4696324"/>
                <a:ext cx="109080" cy="125280"/>
              </p14:xfrm>
            </p:contentPart>
          </mc:Choice>
          <mc:Fallback xmlns="">
            <p:pic>
              <p:nvPicPr>
                <p:cNvPr id="9360" name="잉크 9359">
                  <a:extLst>
                    <a:ext uri="{FF2B5EF4-FFF2-40B4-BE49-F238E27FC236}">
                      <a16:creationId xmlns:a16="http://schemas.microsoft.com/office/drawing/2014/main" id="{6D273B40-2339-71C9-B6F2-71932331D005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3663079" y="4687324"/>
                  <a:ext cx="12672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9361" name="잉크 9360">
                  <a:extLst>
                    <a:ext uri="{FF2B5EF4-FFF2-40B4-BE49-F238E27FC236}">
                      <a16:creationId xmlns:a16="http://schemas.microsoft.com/office/drawing/2014/main" id="{673A12FE-0F98-545D-0631-932218743F56}"/>
                    </a:ext>
                  </a:extLst>
                </p14:cNvPr>
                <p14:cNvContentPartPr/>
                <p14:nvPr/>
              </p14:nvContentPartPr>
              <p14:xfrm>
                <a:off x="3763879" y="4703524"/>
                <a:ext cx="84960" cy="114120"/>
              </p14:xfrm>
            </p:contentPart>
          </mc:Choice>
          <mc:Fallback xmlns="">
            <p:pic>
              <p:nvPicPr>
                <p:cNvPr id="9361" name="잉크 9360">
                  <a:extLst>
                    <a:ext uri="{FF2B5EF4-FFF2-40B4-BE49-F238E27FC236}">
                      <a16:creationId xmlns:a16="http://schemas.microsoft.com/office/drawing/2014/main" id="{673A12FE-0F98-545D-0631-932218743F56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3755239" y="4694884"/>
                  <a:ext cx="10260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9362" name="잉크 9361">
                  <a:extLst>
                    <a:ext uri="{FF2B5EF4-FFF2-40B4-BE49-F238E27FC236}">
                      <a16:creationId xmlns:a16="http://schemas.microsoft.com/office/drawing/2014/main" id="{D393FB4A-64BB-6D24-3266-0AF45A42C024}"/>
                    </a:ext>
                  </a:extLst>
                </p14:cNvPr>
                <p14:cNvContentPartPr/>
                <p14:nvPr/>
              </p14:nvContentPartPr>
              <p14:xfrm>
                <a:off x="3826519" y="4685524"/>
                <a:ext cx="142560" cy="179640"/>
              </p14:xfrm>
            </p:contentPart>
          </mc:Choice>
          <mc:Fallback xmlns="">
            <p:pic>
              <p:nvPicPr>
                <p:cNvPr id="9362" name="잉크 9361">
                  <a:extLst>
                    <a:ext uri="{FF2B5EF4-FFF2-40B4-BE49-F238E27FC236}">
                      <a16:creationId xmlns:a16="http://schemas.microsoft.com/office/drawing/2014/main" id="{D393FB4A-64BB-6D24-3266-0AF45A42C024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3817879" y="4676524"/>
                  <a:ext cx="16020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9363" name="잉크 9362">
                  <a:extLst>
                    <a:ext uri="{FF2B5EF4-FFF2-40B4-BE49-F238E27FC236}">
                      <a16:creationId xmlns:a16="http://schemas.microsoft.com/office/drawing/2014/main" id="{39B43EB7-6269-D5DC-5DEF-2F6ACBB0F925}"/>
                    </a:ext>
                  </a:extLst>
                </p14:cNvPr>
                <p14:cNvContentPartPr/>
                <p14:nvPr/>
              </p14:nvContentPartPr>
              <p14:xfrm>
                <a:off x="3976999" y="4658524"/>
                <a:ext cx="109440" cy="113400"/>
              </p14:xfrm>
            </p:contentPart>
          </mc:Choice>
          <mc:Fallback xmlns="">
            <p:pic>
              <p:nvPicPr>
                <p:cNvPr id="9363" name="잉크 9362">
                  <a:extLst>
                    <a:ext uri="{FF2B5EF4-FFF2-40B4-BE49-F238E27FC236}">
                      <a16:creationId xmlns:a16="http://schemas.microsoft.com/office/drawing/2014/main" id="{39B43EB7-6269-D5DC-5DEF-2F6ACBB0F925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3968359" y="4649884"/>
                  <a:ext cx="12708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9364" name="잉크 9363">
                  <a:extLst>
                    <a:ext uri="{FF2B5EF4-FFF2-40B4-BE49-F238E27FC236}">
                      <a16:creationId xmlns:a16="http://schemas.microsoft.com/office/drawing/2014/main" id="{5AEC513C-442C-9F87-63B5-4EF5216CA749}"/>
                    </a:ext>
                  </a:extLst>
                </p14:cNvPr>
                <p14:cNvContentPartPr/>
                <p14:nvPr/>
              </p14:nvContentPartPr>
              <p14:xfrm>
                <a:off x="4025599" y="4683364"/>
                <a:ext cx="106560" cy="83520"/>
              </p14:xfrm>
            </p:contentPart>
          </mc:Choice>
          <mc:Fallback xmlns="">
            <p:pic>
              <p:nvPicPr>
                <p:cNvPr id="9364" name="잉크 9363">
                  <a:extLst>
                    <a:ext uri="{FF2B5EF4-FFF2-40B4-BE49-F238E27FC236}">
                      <a16:creationId xmlns:a16="http://schemas.microsoft.com/office/drawing/2014/main" id="{5AEC513C-442C-9F87-63B5-4EF5216CA749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4016959" y="4674724"/>
                  <a:ext cx="12420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9365" name="잉크 9364">
                  <a:extLst>
                    <a:ext uri="{FF2B5EF4-FFF2-40B4-BE49-F238E27FC236}">
                      <a16:creationId xmlns:a16="http://schemas.microsoft.com/office/drawing/2014/main" id="{5C939A91-4050-397C-8F99-F1F830BEA798}"/>
                    </a:ext>
                  </a:extLst>
                </p14:cNvPr>
                <p14:cNvContentPartPr/>
                <p14:nvPr/>
              </p14:nvContentPartPr>
              <p14:xfrm>
                <a:off x="4046839" y="4818004"/>
                <a:ext cx="213480" cy="34560"/>
              </p14:xfrm>
            </p:contentPart>
          </mc:Choice>
          <mc:Fallback xmlns="">
            <p:pic>
              <p:nvPicPr>
                <p:cNvPr id="9365" name="잉크 9364">
                  <a:extLst>
                    <a:ext uri="{FF2B5EF4-FFF2-40B4-BE49-F238E27FC236}">
                      <a16:creationId xmlns:a16="http://schemas.microsoft.com/office/drawing/2014/main" id="{5C939A91-4050-397C-8F99-F1F830BEA798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4038199" y="4809364"/>
                  <a:ext cx="231120" cy="52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381" name="그룹 9380">
            <a:extLst>
              <a:ext uri="{FF2B5EF4-FFF2-40B4-BE49-F238E27FC236}">
                <a16:creationId xmlns:a16="http://schemas.microsoft.com/office/drawing/2014/main" id="{514A391A-8DDC-9CAE-D144-17CA16EF65D5}"/>
              </a:ext>
            </a:extLst>
          </p:cNvPr>
          <p:cNvGrpSpPr/>
          <p:nvPr/>
        </p:nvGrpSpPr>
        <p:grpSpPr>
          <a:xfrm>
            <a:off x="4472359" y="4580764"/>
            <a:ext cx="1260000" cy="249840"/>
            <a:chOff x="4472359" y="4580764"/>
            <a:chExt cx="1260000" cy="249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9366" name="잉크 9365">
                  <a:extLst>
                    <a:ext uri="{FF2B5EF4-FFF2-40B4-BE49-F238E27FC236}">
                      <a16:creationId xmlns:a16="http://schemas.microsoft.com/office/drawing/2014/main" id="{E0EC7E50-E76F-C42E-2112-6090EFA5C361}"/>
                    </a:ext>
                  </a:extLst>
                </p14:cNvPr>
                <p14:cNvContentPartPr/>
                <p14:nvPr/>
              </p14:nvContentPartPr>
              <p14:xfrm>
                <a:off x="4472359" y="4629004"/>
                <a:ext cx="144000" cy="154440"/>
              </p14:xfrm>
            </p:contentPart>
          </mc:Choice>
          <mc:Fallback xmlns="">
            <p:pic>
              <p:nvPicPr>
                <p:cNvPr id="9366" name="잉크 9365">
                  <a:extLst>
                    <a:ext uri="{FF2B5EF4-FFF2-40B4-BE49-F238E27FC236}">
                      <a16:creationId xmlns:a16="http://schemas.microsoft.com/office/drawing/2014/main" id="{E0EC7E50-E76F-C42E-2112-6090EFA5C361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4463719" y="4620364"/>
                  <a:ext cx="16164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9367" name="잉크 9366">
                  <a:extLst>
                    <a:ext uri="{FF2B5EF4-FFF2-40B4-BE49-F238E27FC236}">
                      <a16:creationId xmlns:a16="http://schemas.microsoft.com/office/drawing/2014/main" id="{9E54E6DE-8D15-FFE3-6C29-E177AE268691}"/>
                    </a:ext>
                  </a:extLst>
                </p14:cNvPr>
                <p14:cNvContentPartPr/>
                <p14:nvPr/>
              </p14:nvContentPartPr>
              <p14:xfrm>
                <a:off x="4523839" y="4667524"/>
                <a:ext cx="110160" cy="134640"/>
              </p14:xfrm>
            </p:contentPart>
          </mc:Choice>
          <mc:Fallback xmlns="">
            <p:pic>
              <p:nvPicPr>
                <p:cNvPr id="9367" name="잉크 9366">
                  <a:extLst>
                    <a:ext uri="{FF2B5EF4-FFF2-40B4-BE49-F238E27FC236}">
                      <a16:creationId xmlns:a16="http://schemas.microsoft.com/office/drawing/2014/main" id="{9E54E6DE-8D15-FFE3-6C29-E177AE268691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4514839" y="4658884"/>
                  <a:ext cx="12780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9368" name="잉크 9367">
                  <a:extLst>
                    <a:ext uri="{FF2B5EF4-FFF2-40B4-BE49-F238E27FC236}">
                      <a16:creationId xmlns:a16="http://schemas.microsoft.com/office/drawing/2014/main" id="{B7A96B35-955A-B4AD-73E3-B0C6CD10CC5B}"/>
                    </a:ext>
                  </a:extLst>
                </p14:cNvPr>
                <p14:cNvContentPartPr/>
                <p14:nvPr/>
              </p14:nvContentPartPr>
              <p14:xfrm>
                <a:off x="4625359" y="4655284"/>
                <a:ext cx="86400" cy="144000"/>
              </p14:xfrm>
            </p:contentPart>
          </mc:Choice>
          <mc:Fallback xmlns="">
            <p:pic>
              <p:nvPicPr>
                <p:cNvPr id="9368" name="잉크 9367">
                  <a:extLst>
                    <a:ext uri="{FF2B5EF4-FFF2-40B4-BE49-F238E27FC236}">
                      <a16:creationId xmlns:a16="http://schemas.microsoft.com/office/drawing/2014/main" id="{B7A96B35-955A-B4AD-73E3-B0C6CD10CC5B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4616359" y="4646644"/>
                  <a:ext cx="10404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9369" name="잉크 9368">
                  <a:extLst>
                    <a:ext uri="{FF2B5EF4-FFF2-40B4-BE49-F238E27FC236}">
                      <a16:creationId xmlns:a16="http://schemas.microsoft.com/office/drawing/2014/main" id="{DB5C04D5-EA7F-71EC-3E6D-E3EF075AE72E}"/>
                    </a:ext>
                  </a:extLst>
                </p14:cNvPr>
                <p14:cNvContentPartPr/>
                <p14:nvPr/>
              </p14:nvContentPartPr>
              <p14:xfrm>
                <a:off x="4691239" y="4628644"/>
                <a:ext cx="192240" cy="167400"/>
              </p14:xfrm>
            </p:contentPart>
          </mc:Choice>
          <mc:Fallback xmlns="">
            <p:pic>
              <p:nvPicPr>
                <p:cNvPr id="9369" name="잉크 9368">
                  <a:extLst>
                    <a:ext uri="{FF2B5EF4-FFF2-40B4-BE49-F238E27FC236}">
                      <a16:creationId xmlns:a16="http://schemas.microsoft.com/office/drawing/2014/main" id="{DB5C04D5-EA7F-71EC-3E6D-E3EF075AE72E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4682239" y="4619644"/>
                  <a:ext cx="20988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9370" name="잉크 9369">
                  <a:extLst>
                    <a:ext uri="{FF2B5EF4-FFF2-40B4-BE49-F238E27FC236}">
                      <a16:creationId xmlns:a16="http://schemas.microsoft.com/office/drawing/2014/main" id="{38E872C9-7F43-AFD2-1701-1286448B410A}"/>
                    </a:ext>
                  </a:extLst>
                </p14:cNvPr>
                <p14:cNvContentPartPr/>
                <p14:nvPr/>
              </p14:nvContentPartPr>
              <p14:xfrm>
                <a:off x="4875559" y="4595884"/>
                <a:ext cx="95400" cy="110520"/>
              </p14:xfrm>
            </p:contentPart>
          </mc:Choice>
          <mc:Fallback xmlns="">
            <p:pic>
              <p:nvPicPr>
                <p:cNvPr id="9370" name="잉크 9369">
                  <a:extLst>
                    <a:ext uri="{FF2B5EF4-FFF2-40B4-BE49-F238E27FC236}">
                      <a16:creationId xmlns:a16="http://schemas.microsoft.com/office/drawing/2014/main" id="{38E872C9-7F43-AFD2-1701-1286448B410A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4866559" y="4586884"/>
                  <a:ext cx="11304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9371" name="잉크 9370">
                  <a:extLst>
                    <a:ext uri="{FF2B5EF4-FFF2-40B4-BE49-F238E27FC236}">
                      <a16:creationId xmlns:a16="http://schemas.microsoft.com/office/drawing/2014/main" id="{0B5B5368-2A84-2620-7970-5E7AB8FFBC17}"/>
                    </a:ext>
                  </a:extLst>
                </p14:cNvPr>
                <p14:cNvContentPartPr/>
                <p14:nvPr/>
              </p14:nvContentPartPr>
              <p14:xfrm>
                <a:off x="4932799" y="4618924"/>
                <a:ext cx="122760" cy="127080"/>
              </p14:xfrm>
            </p:contentPart>
          </mc:Choice>
          <mc:Fallback xmlns="">
            <p:pic>
              <p:nvPicPr>
                <p:cNvPr id="9371" name="잉크 9370">
                  <a:extLst>
                    <a:ext uri="{FF2B5EF4-FFF2-40B4-BE49-F238E27FC236}">
                      <a16:creationId xmlns:a16="http://schemas.microsoft.com/office/drawing/2014/main" id="{0B5B5368-2A84-2620-7970-5E7AB8FFBC17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4923799" y="4610284"/>
                  <a:ext cx="14040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9372" name="잉크 9371">
                  <a:extLst>
                    <a:ext uri="{FF2B5EF4-FFF2-40B4-BE49-F238E27FC236}">
                      <a16:creationId xmlns:a16="http://schemas.microsoft.com/office/drawing/2014/main" id="{1CF8FBCC-3FD8-53E8-F63C-8F4311FAA015}"/>
                    </a:ext>
                  </a:extLst>
                </p14:cNvPr>
                <p14:cNvContentPartPr/>
                <p14:nvPr/>
              </p14:nvContentPartPr>
              <p14:xfrm>
                <a:off x="4954759" y="4786324"/>
                <a:ext cx="101160" cy="17640"/>
              </p14:xfrm>
            </p:contentPart>
          </mc:Choice>
          <mc:Fallback xmlns="">
            <p:pic>
              <p:nvPicPr>
                <p:cNvPr id="9372" name="잉크 9371">
                  <a:extLst>
                    <a:ext uri="{FF2B5EF4-FFF2-40B4-BE49-F238E27FC236}">
                      <a16:creationId xmlns:a16="http://schemas.microsoft.com/office/drawing/2014/main" id="{1CF8FBCC-3FD8-53E8-F63C-8F4311FAA015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4946119" y="4777324"/>
                  <a:ext cx="11880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9373" name="잉크 9372">
                  <a:extLst>
                    <a:ext uri="{FF2B5EF4-FFF2-40B4-BE49-F238E27FC236}">
                      <a16:creationId xmlns:a16="http://schemas.microsoft.com/office/drawing/2014/main" id="{C416F737-0666-80E5-9F73-D42EFAABDC0C}"/>
                    </a:ext>
                  </a:extLst>
                </p14:cNvPr>
                <p14:cNvContentPartPr/>
                <p14:nvPr/>
              </p14:nvContentPartPr>
              <p14:xfrm>
                <a:off x="5088679" y="4595524"/>
                <a:ext cx="104760" cy="153360"/>
              </p14:xfrm>
            </p:contentPart>
          </mc:Choice>
          <mc:Fallback xmlns="">
            <p:pic>
              <p:nvPicPr>
                <p:cNvPr id="9373" name="잉크 9372">
                  <a:extLst>
                    <a:ext uri="{FF2B5EF4-FFF2-40B4-BE49-F238E27FC236}">
                      <a16:creationId xmlns:a16="http://schemas.microsoft.com/office/drawing/2014/main" id="{C416F737-0666-80E5-9F73-D42EFAABDC0C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5080039" y="4586524"/>
                  <a:ext cx="12240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9374" name="잉크 9373">
                  <a:extLst>
                    <a:ext uri="{FF2B5EF4-FFF2-40B4-BE49-F238E27FC236}">
                      <a16:creationId xmlns:a16="http://schemas.microsoft.com/office/drawing/2014/main" id="{F30E3CFC-1A08-2780-D08C-F8B350E7D7DB}"/>
                    </a:ext>
                  </a:extLst>
                </p14:cNvPr>
                <p14:cNvContentPartPr/>
                <p14:nvPr/>
              </p14:nvContentPartPr>
              <p14:xfrm>
                <a:off x="5152399" y="4762564"/>
                <a:ext cx="105840" cy="68040"/>
              </p14:xfrm>
            </p:contentPart>
          </mc:Choice>
          <mc:Fallback xmlns="">
            <p:pic>
              <p:nvPicPr>
                <p:cNvPr id="9374" name="잉크 9373">
                  <a:extLst>
                    <a:ext uri="{FF2B5EF4-FFF2-40B4-BE49-F238E27FC236}">
                      <a16:creationId xmlns:a16="http://schemas.microsoft.com/office/drawing/2014/main" id="{F30E3CFC-1A08-2780-D08C-F8B350E7D7DB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5143399" y="4753924"/>
                  <a:ext cx="12348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9375" name="잉크 9374">
                  <a:extLst>
                    <a:ext uri="{FF2B5EF4-FFF2-40B4-BE49-F238E27FC236}">
                      <a16:creationId xmlns:a16="http://schemas.microsoft.com/office/drawing/2014/main" id="{34B7E1C5-EC9D-3581-98A5-F60729AE741B}"/>
                    </a:ext>
                  </a:extLst>
                </p14:cNvPr>
                <p14:cNvContentPartPr/>
                <p14:nvPr/>
              </p14:nvContentPartPr>
              <p14:xfrm>
                <a:off x="5311159" y="4602364"/>
                <a:ext cx="109440" cy="132840"/>
              </p14:xfrm>
            </p:contentPart>
          </mc:Choice>
          <mc:Fallback xmlns="">
            <p:pic>
              <p:nvPicPr>
                <p:cNvPr id="9375" name="잉크 9374">
                  <a:extLst>
                    <a:ext uri="{FF2B5EF4-FFF2-40B4-BE49-F238E27FC236}">
                      <a16:creationId xmlns:a16="http://schemas.microsoft.com/office/drawing/2014/main" id="{34B7E1C5-EC9D-3581-98A5-F60729AE741B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5302519" y="4593364"/>
                  <a:ext cx="12708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9376" name="잉크 9375">
                  <a:extLst>
                    <a:ext uri="{FF2B5EF4-FFF2-40B4-BE49-F238E27FC236}">
                      <a16:creationId xmlns:a16="http://schemas.microsoft.com/office/drawing/2014/main" id="{A4397350-5A74-7BBC-3F64-FF799F29A33A}"/>
                    </a:ext>
                  </a:extLst>
                </p14:cNvPr>
                <p14:cNvContentPartPr/>
                <p14:nvPr/>
              </p14:nvContentPartPr>
              <p14:xfrm>
                <a:off x="5387839" y="4616404"/>
                <a:ext cx="71280" cy="131040"/>
              </p14:xfrm>
            </p:contentPart>
          </mc:Choice>
          <mc:Fallback xmlns="">
            <p:pic>
              <p:nvPicPr>
                <p:cNvPr id="9376" name="잉크 9375">
                  <a:extLst>
                    <a:ext uri="{FF2B5EF4-FFF2-40B4-BE49-F238E27FC236}">
                      <a16:creationId xmlns:a16="http://schemas.microsoft.com/office/drawing/2014/main" id="{A4397350-5A74-7BBC-3F64-FF799F29A33A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5378839" y="4607764"/>
                  <a:ext cx="8892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9377" name="잉크 9376">
                  <a:extLst>
                    <a:ext uri="{FF2B5EF4-FFF2-40B4-BE49-F238E27FC236}">
                      <a16:creationId xmlns:a16="http://schemas.microsoft.com/office/drawing/2014/main" id="{C94F3AD1-AB60-7BDF-8959-4EEDF025574B}"/>
                    </a:ext>
                  </a:extLst>
                </p14:cNvPr>
                <p14:cNvContentPartPr/>
                <p14:nvPr/>
              </p14:nvContentPartPr>
              <p14:xfrm>
                <a:off x="5490079" y="4641244"/>
                <a:ext cx="68400" cy="104760"/>
              </p14:xfrm>
            </p:contentPart>
          </mc:Choice>
          <mc:Fallback xmlns="">
            <p:pic>
              <p:nvPicPr>
                <p:cNvPr id="9377" name="잉크 9376">
                  <a:extLst>
                    <a:ext uri="{FF2B5EF4-FFF2-40B4-BE49-F238E27FC236}">
                      <a16:creationId xmlns:a16="http://schemas.microsoft.com/office/drawing/2014/main" id="{C94F3AD1-AB60-7BDF-8959-4EEDF025574B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5481439" y="4632244"/>
                  <a:ext cx="8604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9378" name="잉크 9377">
                  <a:extLst>
                    <a:ext uri="{FF2B5EF4-FFF2-40B4-BE49-F238E27FC236}">
                      <a16:creationId xmlns:a16="http://schemas.microsoft.com/office/drawing/2014/main" id="{84DC42DF-D395-29A2-EA89-57AC682FB051}"/>
                    </a:ext>
                  </a:extLst>
                </p14:cNvPr>
                <p14:cNvContentPartPr/>
                <p14:nvPr/>
              </p14:nvContentPartPr>
              <p14:xfrm>
                <a:off x="5555239" y="4580764"/>
                <a:ext cx="73800" cy="156240"/>
              </p14:xfrm>
            </p:contentPart>
          </mc:Choice>
          <mc:Fallback xmlns="">
            <p:pic>
              <p:nvPicPr>
                <p:cNvPr id="9378" name="잉크 9377">
                  <a:extLst>
                    <a:ext uri="{FF2B5EF4-FFF2-40B4-BE49-F238E27FC236}">
                      <a16:creationId xmlns:a16="http://schemas.microsoft.com/office/drawing/2014/main" id="{84DC42DF-D395-29A2-EA89-57AC682FB051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5546599" y="4572124"/>
                  <a:ext cx="9144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9379" name="잉크 9378">
                  <a:extLst>
                    <a:ext uri="{FF2B5EF4-FFF2-40B4-BE49-F238E27FC236}">
                      <a16:creationId xmlns:a16="http://schemas.microsoft.com/office/drawing/2014/main" id="{9670344C-489B-E43C-DE21-2DFB9CA20938}"/>
                    </a:ext>
                  </a:extLst>
                </p14:cNvPr>
                <p14:cNvContentPartPr/>
                <p14:nvPr/>
              </p14:nvContentPartPr>
              <p14:xfrm>
                <a:off x="5566039" y="4717924"/>
                <a:ext cx="102960" cy="86760"/>
              </p14:xfrm>
            </p:contentPart>
          </mc:Choice>
          <mc:Fallback xmlns="">
            <p:pic>
              <p:nvPicPr>
                <p:cNvPr id="9379" name="잉크 9378">
                  <a:extLst>
                    <a:ext uri="{FF2B5EF4-FFF2-40B4-BE49-F238E27FC236}">
                      <a16:creationId xmlns:a16="http://schemas.microsoft.com/office/drawing/2014/main" id="{9670344C-489B-E43C-DE21-2DFB9CA20938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5557399" y="4709284"/>
                  <a:ext cx="12060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9380" name="잉크 9379">
                  <a:extLst>
                    <a:ext uri="{FF2B5EF4-FFF2-40B4-BE49-F238E27FC236}">
                      <a16:creationId xmlns:a16="http://schemas.microsoft.com/office/drawing/2014/main" id="{473AA67A-E20B-BEF8-7C34-C9B6A19DF688}"/>
                    </a:ext>
                  </a:extLst>
                </p14:cNvPr>
                <p14:cNvContentPartPr/>
                <p14:nvPr/>
              </p14:nvContentPartPr>
              <p14:xfrm>
                <a:off x="5723359" y="4761844"/>
                <a:ext cx="9000" cy="9000"/>
              </p14:xfrm>
            </p:contentPart>
          </mc:Choice>
          <mc:Fallback xmlns="">
            <p:pic>
              <p:nvPicPr>
                <p:cNvPr id="9380" name="잉크 9379">
                  <a:extLst>
                    <a:ext uri="{FF2B5EF4-FFF2-40B4-BE49-F238E27FC236}">
                      <a16:creationId xmlns:a16="http://schemas.microsoft.com/office/drawing/2014/main" id="{473AA67A-E20B-BEF8-7C34-C9B6A19DF688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5714719" y="4753204"/>
                  <a:ext cx="26640" cy="26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68">
            <p14:nvContentPartPr>
              <p14:cNvPr id="9383" name="잉크 9382">
                <a:extLst>
                  <a:ext uri="{FF2B5EF4-FFF2-40B4-BE49-F238E27FC236}">
                    <a16:creationId xmlns:a16="http://schemas.microsoft.com/office/drawing/2014/main" id="{5C4B840E-3BF6-FBD4-D27A-2EC4209FD770}"/>
                  </a:ext>
                </a:extLst>
              </p14:cNvPr>
              <p14:cNvContentPartPr/>
              <p14:nvPr/>
            </p14:nvContentPartPr>
            <p14:xfrm>
              <a:off x="3392719" y="3155884"/>
              <a:ext cx="240840" cy="330120"/>
            </p14:xfrm>
          </p:contentPart>
        </mc:Choice>
        <mc:Fallback xmlns="">
          <p:pic>
            <p:nvPicPr>
              <p:cNvPr id="9383" name="잉크 9382">
                <a:extLst>
                  <a:ext uri="{FF2B5EF4-FFF2-40B4-BE49-F238E27FC236}">
                    <a16:creationId xmlns:a16="http://schemas.microsoft.com/office/drawing/2014/main" id="{5C4B840E-3BF6-FBD4-D27A-2EC4209FD770}"/>
                  </a:ext>
                </a:extLst>
              </p:cNvPr>
              <p:cNvPicPr/>
              <p:nvPr/>
            </p:nvPicPr>
            <p:blipFill>
              <a:blip r:embed="rId369"/>
              <a:stretch>
                <a:fillRect/>
              </a:stretch>
            </p:blipFill>
            <p:spPr>
              <a:xfrm>
                <a:off x="3383719" y="3147244"/>
                <a:ext cx="258480" cy="34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0">
            <p14:nvContentPartPr>
              <p14:cNvPr id="9384" name="잉크 9383">
                <a:extLst>
                  <a:ext uri="{FF2B5EF4-FFF2-40B4-BE49-F238E27FC236}">
                    <a16:creationId xmlns:a16="http://schemas.microsoft.com/office/drawing/2014/main" id="{362C81FF-1DCD-C98C-E8D2-580A03EAC9EF}"/>
                  </a:ext>
                </a:extLst>
              </p14:cNvPr>
              <p14:cNvContentPartPr/>
              <p14:nvPr/>
            </p14:nvContentPartPr>
            <p14:xfrm>
              <a:off x="5662519" y="3157324"/>
              <a:ext cx="336600" cy="326160"/>
            </p14:xfrm>
          </p:contentPart>
        </mc:Choice>
        <mc:Fallback xmlns="">
          <p:pic>
            <p:nvPicPr>
              <p:cNvPr id="9384" name="잉크 9383">
                <a:extLst>
                  <a:ext uri="{FF2B5EF4-FFF2-40B4-BE49-F238E27FC236}">
                    <a16:creationId xmlns:a16="http://schemas.microsoft.com/office/drawing/2014/main" id="{362C81FF-1DCD-C98C-E8D2-580A03EAC9EF}"/>
                  </a:ext>
                </a:extLst>
              </p:cNvPr>
              <p:cNvPicPr/>
              <p:nvPr/>
            </p:nvPicPr>
            <p:blipFill>
              <a:blip r:embed="rId371"/>
              <a:stretch>
                <a:fillRect/>
              </a:stretch>
            </p:blipFill>
            <p:spPr>
              <a:xfrm>
                <a:off x="5653879" y="3148684"/>
                <a:ext cx="354240" cy="34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2">
            <p14:nvContentPartPr>
              <p14:cNvPr id="9386" name="잉크 9385">
                <a:extLst>
                  <a:ext uri="{FF2B5EF4-FFF2-40B4-BE49-F238E27FC236}">
                    <a16:creationId xmlns:a16="http://schemas.microsoft.com/office/drawing/2014/main" id="{72EDABEA-9473-A5A4-BA2C-E70075CDF6BE}"/>
                  </a:ext>
                </a:extLst>
              </p14:cNvPr>
              <p14:cNvContentPartPr/>
              <p14:nvPr/>
            </p14:nvContentPartPr>
            <p14:xfrm>
              <a:off x="2598919" y="3450724"/>
              <a:ext cx="290880" cy="24120"/>
            </p14:xfrm>
          </p:contentPart>
        </mc:Choice>
        <mc:Fallback xmlns="">
          <p:pic>
            <p:nvPicPr>
              <p:cNvPr id="9386" name="잉크 9385">
                <a:extLst>
                  <a:ext uri="{FF2B5EF4-FFF2-40B4-BE49-F238E27FC236}">
                    <a16:creationId xmlns:a16="http://schemas.microsoft.com/office/drawing/2014/main" id="{72EDABEA-9473-A5A4-BA2C-E70075CDF6BE}"/>
                  </a:ext>
                </a:extLst>
              </p:cNvPr>
              <p:cNvPicPr/>
              <p:nvPr/>
            </p:nvPicPr>
            <p:blipFill>
              <a:blip r:embed="rId373"/>
              <a:stretch>
                <a:fillRect/>
              </a:stretch>
            </p:blipFill>
            <p:spPr>
              <a:xfrm>
                <a:off x="2589919" y="3442084"/>
                <a:ext cx="308520" cy="4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4">
            <p14:nvContentPartPr>
              <p14:cNvPr id="9387" name="잉크 9386">
                <a:extLst>
                  <a:ext uri="{FF2B5EF4-FFF2-40B4-BE49-F238E27FC236}">
                    <a16:creationId xmlns:a16="http://schemas.microsoft.com/office/drawing/2014/main" id="{018A83F9-1FB7-479D-D123-ADB74AF9A8CC}"/>
                  </a:ext>
                </a:extLst>
              </p14:cNvPr>
              <p14:cNvContentPartPr/>
              <p14:nvPr/>
            </p14:nvContentPartPr>
            <p14:xfrm>
              <a:off x="4826239" y="3420124"/>
              <a:ext cx="440280" cy="57960"/>
            </p14:xfrm>
          </p:contentPart>
        </mc:Choice>
        <mc:Fallback xmlns="">
          <p:pic>
            <p:nvPicPr>
              <p:cNvPr id="9387" name="잉크 9386">
                <a:extLst>
                  <a:ext uri="{FF2B5EF4-FFF2-40B4-BE49-F238E27FC236}">
                    <a16:creationId xmlns:a16="http://schemas.microsoft.com/office/drawing/2014/main" id="{018A83F9-1FB7-479D-D123-ADB74AF9A8CC}"/>
                  </a:ext>
                </a:extLst>
              </p:cNvPr>
              <p:cNvPicPr/>
              <p:nvPr/>
            </p:nvPicPr>
            <p:blipFill>
              <a:blip r:embed="rId375"/>
              <a:stretch>
                <a:fillRect/>
              </a:stretch>
            </p:blipFill>
            <p:spPr>
              <a:xfrm>
                <a:off x="4817239" y="3411124"/>
                <a:ext cx="457920" cy="7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6">
            <p14:nvContentPartPr>
              <p14:cNvPr id="9389" name="잉크 9388">
                <a:extLst>
                  <a:ext uri="{FF2B5EF4-FFF2-40B4-BE49-F238E27FC236}">
                    <a16:creationId xmlns:a16="http://schemas.microsoft.com/office/drawing/2014/main" id="{0FC70E85-756E-4F7C-44DC-46C15DA9CB0D}"/>
                  </a:ext>
                </a:extLst>
              </p14:cNvPr>
              <p14:cNvContentPartPr/>
              <p14:nvPr/>
            </p14:nvContentPartPr>
            <p14:xfrm>
              <a:off x="1851919" y="5659324"/>
              <a:ext cx="401400" cy="72360"/>
            </p14:xfrm>
          </p:contentPart>
        </mc:Choice>
        <mc:Fallback xmlns="">
          <p:pic>
            <p:nvPicPr>
              <p:cNvPr id="9389" name="잉크 9388">
                <a:extLst>
                  <a:ext uri="{FF2B5EF4-FFF2-40B4-BE49-F238E27FC236}">
                    <a16:creationId xmlns:a16="http://schemas.microsoft.com/office/drawing/2014/main" id="{0FC70E85-756E-4F7C-44DC-46C15DA9CB0D}"/>
                  </a:ext>
                </a:extLst>
              </p:cNvPr>
              <p:cNvPicPr/>
              <p:nvPr/>
            </p:nvPicPr>
            <p:blipFill>
              <a:blip r:embed="rId377"/>
              <a:stretch>
                <a:fillRect/>
              </a:stretch>
            </p:blipFill>
            <p:spPr>
              <a:xfrm>
                <a:off x="1843279" y="5650684"/>
                <a:ext cx="419040" cy="9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8">
            <p14:nvContentPartPr>
              <p14:cNvPr id="9393" name="잉크 9392">
                <a:extLst>
                  <a:ext uri="{FF2B5EF4-FFF2-40B4-BE49-F238E27FC236}">
                    <a16:creationId xmlns:a16="http://schemas.microsoft.com/office/drawing/2014/main" id="{C6CDEE35-CE1F-F21D-8A1D-36B4E5F801E8}"/>
                  </a:ext>
                </a:extLst>
              </p14:cNvPr>
              <p14:cNvContentPartPr/>
              <p14:nvPr/>
            </p14:nvContentPartPr>
            <p14:xfrm>
              <a:off x="3229639" y="6042724"/>
              <a:ext cx="914760" cy="42120"/>
            </p14:xfrm>
          </p:contentPart>
        </mc:Choice>
        <mc:Fallback xmlns="">
          <p:pic>
            <p:nvPicPr>
              <p:cNvPr id="9393" name="잉크 9392">
                <a:extLst>
                  <a:ext uri="{FF2B5EF4-FFF2-40B4-BE49-F238E27FC236}">
                    <a16:creationId xmlns:a16="http://schemas.microsoft.com/office/drawing/2014/main" id="{C6CDEE35-CE1F-F21D-8A1D-36B4E5F801E8}"/>
                  </a:ext>
                </a:extLst>
              </p:cNvPr>
              <p:cNvPicPr/>
              <p:nvPr/>
            </p:nvPicPr>
            <p:blipFill>
              <a:blip r:embed="rId379"/>
              <a:stretch>
                <a:fillRect/>
              </a:stretch>
            </p:blipFill>
            <p:spPr>
              <a:xfrm>
                <a:off x="3220639" y="6034084"/>
                <a:ext cx="932400" cy="597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날짜 개체 틀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8FBC762F-5AFE-4B44-9FC7-D715B01F582C}" type="datetime1">
              <a:rPr lang="ko-KR" altLang="en-US" smtClean="0"/>
              <a:pPr/>
              <a:t>2022-05-30</a:t>
            </a:fld>
            <a:endParaRPr lang="en-US" altLang="ko-KR"/>
          </a:p>
        </p:txBody>
      </p:sp>
      <p:sp>
        <p:nvSpPr>
          <p:cNvPr id="10243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리눅스 프로그래밍</a:t>
            </a:r>
            <a:endParaRPr lang="en-US" altLang="ko-KR"/>
          </a:p>
        </p:txBody>
      </p:sp>
      <p:sp>
        <p:nvSpPr>
          <p:cNvPr id="1024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D4C16B-4209-4BDF-96BF-E13885EDBEA0}" type="slidenum">
              <a:rPr lang="ko-KR" altLang="en-US" smtClean="0"/>
              <a:pPr/>
              <a:t>8</a:t>
            </a:fld>
            <a:endParaRPr lang="en-US" altLang="ko-KR"/>
          </a:p>
        </p:txBody>
      </p:sp>
      <p:sp>
        <p:nvSpPr>
          <p:cNvPr id="10245" name="Rectangle 4"/>
          <p:cNvSpPr>
            <a:spLocks noChangeArrowheads="1"/>
          </p:cNvSpPr>
          <p:nvPr/>
        </p:nvSpPr>
        <p:spPr bwMode="auto">
          <a:xfrm>
            <a:off x="190500" y="255588"/>
            <a:ext cx="4654550" cy="62230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01 #include &lt;unistd.h&gt; </a:t>
            </a:r>
          </a:p>
          <a:p>
            <a:pPr>
              <a:lnSpc>
                <a:spcPct val="9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02 #include &lt;stdio.h&gt; </a:t>
            </a:r>
          </a:p>
          <a:p>
            <a:pPr>
              <a:lnSpc>
                <a:spcPct val="9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03</a:t>
            </a:r>
          </a:p>
          <a:p>
            <a:pPr>
              <a:lnSpc>
                <a:spcPct val="9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04 #define SIZE    512 </a:t>
            </a:r>
          </a:p>
          <a:p>
            <a:pPr>
              <a:lnSpc>
                <a:spcPct val="9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05</a:t>
            </a:r>
          </a:p>
          <a:p>
            <a:pPr>
              <a:lnSpc>
                <a:spcPct val="9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06 main() </a:t>
            </a:r>
          </a:p>
          <a:p>
            <a:pPr>
              <a:lnSpc>
                <a:spcPct val="9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07 { </a:t>
            </a:r>
          </a:p>
          <a:p>
            <a:pPr>
              <a:lnSpc>
                <a:spcPct val="9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08     char msg[SIZE]; </a:t>
            </a:r>
          </a:p>
          <a:p>
            <a:pPr>
              <a:lnSpc>
                <a:spcPct val="9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09     int filedes[2]; </a:t>
            </a:r>
          </a:p>
          <a:p>
            <a:pPr>
              <a:lnSpc>
                <a:spcPct val="9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10     int i; </a:t>
            </a:r>
          </a:p>
          <a:p>
            <a:pPr>
              <a:lnSpc>
                <a:spcPct val="9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11</a:t>
            </a:r>
          </a:p>
          <a:p>
            <a:pPr>
              <a:lnSpc>
                <a:spcPct val="9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12     if(pipe(filedes) == -1) { </a:t>
            </a:r>
          </a:p>
          <a:p>
            <a:pPr>
              <a:lnSpc>
                <a:spcPct val="9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13         printf("fail to call pipe()\n"); </a:t>
            </a:r>
          </a:p>
          <a:p>
            <a:pPr>
              <a:lnSpc>
                <a:spcPct val="9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14         exit(1); </a:t>
            </a:r>
          </a:p>
          <a:p>
            <a:pPr>
              <a:lnSpc>
                <a:spcPct val="9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15     } </a:t>
            </a:r>
          </a:p>
          <a:p>
            <a:pPr>
              <a:lnSpc>
                <a:spcPct val="9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16 </a:t>
            </a:r>
          </a:p>
          <a:p>
            <a:pPr>
              <a:lnSpc>
                <a:spcPct val="9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17     for(i = 0; i &lt; 3; i++) { </a:t>
            </a:r>
          </a:p>
          <a:p>
            <a:pPr>
              <a:lnSpc>
                <a:spcPct val="9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18         printf("input a message\n"); </a:t>
            </a:r>
          </a:p>
          <a:p>
            <a:pPr>
              <a:lnSpc>
                <a:spcPct val="9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19         fgets(msg, SIZE, stdin); </a:t>
            </a:r>
          </a:p>
          <a:p>
            <a:pPr>
              <a:lnSpc>
                <a:spcPct val="9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20         write(filedes[1], msg, SIZE); </a:t>
            </a:r>
          </a:p>
          <a:p>
            <a:pPr>
              <a:lnSpc>
                <a:spcPct val="90000"/>
              </a:lnSpc>
            </a:pPr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21    } </a:t>
            </a:r>
          </a:p>
          <a:p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22     printf("\n"); </a:t>
            </a:r>
          </a:p>
          <a:p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23     for(i = 0; i &lt; 3; i++) { </a:t>
            </a:r>
          </a:p>
          <a:p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24         read(filedes[0], msg, SIZE); </a:t>
            </a:r>
          </a:p>
          <a:p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25         printf("%s", msg); </a:t>
            </a:r>
          </a:p>
          <a:p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26     } </a:t>
            </a:r>
          </a:p>
          <a:p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27 } </a:t>
            </a:r>
          </a:p>
        </p:txBody>
      </p:sp>
      <p:sp>
        <p:nvSpPr>
          <p:cNvPr id="10246" name="Rectangle 11"/>
          <p:cNvSpPr>
            <a:spLocks noChangeArrowheads="1"/>
          </p:cNvSpPr>
          <p:nvPr/>
        </p:nvSpPr>
        <p:spPr bwMode="auto">
          <a:xfrm>
            <a:off x="5795963" y="549275"/>
            <a:ext cx="2665412" cy="3041650"/>
          </a:xfrm>
          <a:prstGeom prst="rect">
            <a:avLst/>
          </a:prstGeom>
          <a:noFill/>
          <a:ln w="158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$ ex11-02 </a:t>
            </a:r>
          </a:p>
          <a:p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input a message </a:t>
            </a:r>
          </a:p>
          <a:p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apple is red </a:t>
            </a:r>
          </a:p>
          <a:p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input a message </a:t>
            </a:r>
          </a:p>
          <a:p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banana is yellow </a:t>
            </a:r>
          </a:p>
          <a:p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input a message </a:t>
            </a:r>
          </a:p>
          <a:p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cherry is red </a:t>
            </a:r>
          </a:p>
          <a:p>
            <a:endParaRPr lang="en-US" altLang="ko-KR" sz="1600">
              <a:latin typeface="굴림체" pitchFamily="49" charset="-127"/>
              <a:ea typeface="굴림체" pitchFamily="49" charset="-127"/>
            </a:endParaRPr>
          </a:p>
          <a:p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apple is red </a:t>
            </a:r>
          </a:p>
          <a:p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banana is yellow </a:t>
            </a:r>
          </a:p>
          <a:p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cherry is red </a:t>
            </a:r>
          </a:p>
          <a:p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$ </a:t>
            </a:r>
            <a:endParaRPr lang="en-US" altLang="ko-KR">
              <a:latin typeface="굴림체" pitchFamily="49" charset="-127"/>
              <a:ea typeface="굴림체" pitchFamily="49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553D646A-C869-1B4E-5EF7-ABA1678646D7}"/>
              </a:ext>
            </a:extLst>
          </p:cNvPr>
          <p:cNvGrpSpPr/>
          <p:nvPr/>
        </p:nvGrpSpPr>
        <p:grpSpPr>
          <a:xfrm>
            <a:off x="2054959" y="1223044"/>
            <a:ext cx="286560" cy="598320"/>
            <a:chOff x="2054959" y="1223044"/>
            <a:chExt cx="286560" cy="598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잉크 1">
                  <a:extLst>
                    <a:ext uri="{FF2B5EF4-FFF2-40B4-BE49-F238E27FC236}">
                      <a16:creationId xmlns:a16="http://schemas.microsoft.com/office/drawing/2014/main" id="{D1A331E3-07DB-9E0E-8CC4-CA6C6C751A26}"/>
                    </a:ext>
                  </a:extLst>
                </p14:cNvPr>
                <p14:cNvContentPartPr/>
                <p14:nvPr/>
              </p14:nvContentPartPr>
              <p14:xfrm>
                <a:off x="2122639" y="1223044"/>
                <a:ext cx="218880" cy="555480"/>
              </p14:xfrm>
            </p:contentPart>
          </mc:Choice>
          <mc:Fallback xmlns="">
            <p:pic>
              <p:nvPicPr>
                <p:cNvPr id="2" name="잉크 1">
                  <a:extLst>
                    <a:ext uri="{FF2B5EF4-FFF2-40B4-BE49-F238E27FC236}">
                      <a16:creationId xmlns:a16="http://schemas.microsoft.com/office/drawing/2014/main" id="{D1A331E3-07DB-9E0E-8CC4-CA6C6C751A26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113999" y="1214044"/>
                  <a:ext cx="236520" cy="57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잉크 2">
                  <a:extLst>
                    <a:ext uri="{FF2B5EF4-FFF2-40B4-BE49-F238E27FC236}">
                      <a16:creationId xmlns:a16="http://schemas.microsoft.com/office/drawing/2014/main" id="{C8FF208A-90D5-A618-A96A-78CB6F30D5FA}"/>
                    </a:ext>
                  </a:extLst>
                </p14:cNvPr>
                <p14:cNvContentPartPr/>
                <p14:nvPr/>
              </p14:nvContentPartPr>
              <p14:xfrm>
                <a:off x="2054959" y="1675924"/>
                <a:ext cx="146160" cy="145440"/>
              </p14:xfrm>
            </p:contentPart>
          </mc:Choice>
          <mc:Fallback xmlns="">
            <p:pic>
              <p:nvPicPr>
                <p:cNvPr id="3" name="잉크 2">
                  <a:extLst>
                    <a:ext uri="{FF2B5EF4-FFF2-40B4-BE49-F238E27FC236}">
                      <a16:creationId xmlns:a16="http://schemas.microsoft.com/office/drawing/2014/main" id="{C8FF208A-90D5-A618-A96A-78CB6F30D5FA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046319" y="1666924"/>
                  <a:ext cx="163800" cy="163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293A1EAD-B97C-76F0-F0EF-05AE9BEDBE87}"/>
              </a:ext>
            </a:extLst>
          </p:cNvPr>
          <p:cNvGrpSpPr/>
          <p:nvPr/>
        </p:nvGrpSpPr>
        <p:grpSpPr>
          <a:xfrm>
            <a:off x="2542759" y="1843684"/>
            <a:ext cx="717480" cy="222480"/>
            <a:chOff x="2542759" y="1843684"/>
            <a:chExt cx="717480" cy="222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잉크 3">
                  <a:extLst>
                    <a:ext uri="{FF2B5EF4-FFF2-40B4-BE49-F238E27FC236}">
                      <a16:creationId xmlns:a16="http://schemas.microsoft.com/office/drawing/2014/main" id="{81BEE271-116F-4AB6-76D8-5DB62846287D}"/>
                    </a:ext>
                  </a:extLst>
                </p14:cNvPr>
                <p14:cNvContentPartPr/>
                <p14:nvPr/>
              </p14:nvContentPartPr>
              <p14:xfrm>
                <a:off x="2542759" y="1968604"/>
                <a:ext cx="131760" cy="14400"/>
              </p14:xfrm>
            </p:contentPart>
          </mc:Choice>
          <mc:Fallback xmlns="">
            <p:pic>
              <p:nvPicPr>
                <p:cNvPr id="4" name="잉크 3">
                  <a:extLst>
                    <a:ext uri="{FF2B5EF4-FFF2-40B4-BE49-F238E27FC236}">
                      <a16:creationId xmlns:a16="http://schemas.microsoft.com/office/drawing/2014/main" id="{81BEE271-116F-4AB6-76D8-5DB62846287D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534119" y="1959604"/>
                  <a:ext cx="14940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잉크 4">
                  <a:extLst>
                    <a:ext uri="{FF2B5EF4-FFF2-40B4-BE49-F238E27FC236}">
                      <a16:creationId xmlns:a16="http://schemas.microsoft.com/office/drawing/2014/main" id="{D22AC7D5-EB3A-5D65-F9E6-3A90002AC086}"/>
                    </a:ext>
                  </a:extLst>
                </p14:cNvPr>
                <p14:cNvContentPartPr/>
                <p14:nvPr/>
              </p14:nvContentPartPr>
              <p14:xfrm>
                <a:off x="2638519" y="1923964"/>
                <a:ext cx="57240" cy="114480"/>
              </p14:xfrm>
            </p:contentPart>
          </mc:Choice>
          <mc:Fallback xmlns="">
            <p:pic>
              <p:nvPicPr>
                <p:cNvPr id="5" name="잉크 4">
                  <a:extLst>
                    <a:ext uri="{FF2B5EF4-FFF2-40B4-BE49-F238E27FC236}">
                      <a16:creationId xmlns:a16="http://schemas.microsoft.com/office/drawing/2014/main" id="{D22AC7D5-EB3A-5D65-F9E6-3A90002AC086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629879" y="1915324"/>
                  <a:ext cx="7488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998F3B72-0BD6-C66D-7AFF-DCA2BE007AF4}"/>
                    </a:ext>
                  </a:extLst>
                </p14:cNvPr>
                <p14:cNvContentPartPr/>
                <p14:nvPr/>
              </p14:nvContentPartPr>
              <p14:xfrm>
                <a:off x="2791519" y="1843684"/>
                <a:ext cx="103320" cy="114480"/>
              </p14:xfrm>
            </p:contentPart>
          </mc:Choice>
          <mc:Fallback xmlns=""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998F3B72-0BD6-C66D-7AFF-DCA2BE007AF4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782519" y="1834684"/>
                  <a:ext cx="12096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0590EF59-2451-AB84-747B-C4B13DC0C484}"/>
                    </a:ext>
                  </a:extLst>
                </p14:cNvPr>
                <p14:cNvContentPartPr/>
                <p14:nvPr/>
              </p14:nvContentPartPr>
              <p14:xfrm>
                <a:off x="2801239" y="1965004"/>
                <a:ext cx="69840" cy="66240"/>
              </p14:xfrm>
            </p:contentPart>
          </mc:Choice>
          <mc:Fallback xmlns=""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0590EF59-2451-AB84-747B-C4B13DC0C484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792239" y="1956364"/>
                  <a:ext cx="8748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3C694830-EE38-8297-911E-BBA0F2FF9AB6}"/>
                    </a:ext>
                  </a:extLst>
                </p14:cNvPr>
                <p14:cNvContentPartPr/>
                <p14:nvPr/>
              </p14:nvContentPartPr>
              <p14:xfrm>
                <a:off x="2818879" y="2009644"/>
                <a:ext cx="92520" cy="56520"/>
              </p14:xfrm>
            </p:contentPart>
          </mc:Choice>
          <mc:Fallback xmlns=""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3C694830-EE38-8297-911E-BBA0F2FF9AB6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810239" y="2000644"/>
                  <a:ext cx="11016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9087C646-000F-AEE7-C7E0-00CA65F09401}"/>
                    </a:ext>
                  </a:extLst>
                </p14:cNvPr>
                <p14:cNvContentPartPr/>
                <p14:nvPr/>
              </p14:nvContentPartPr>
              <p14:xfrm>
                <a:off x="2892679" y="1883284"/>
                <a:ext cx="96120" cy="127080"/>
              </p14:xfrm>
            </p:contentPart>
          </mc:Choice>
          <mc:Fallback xmlns=""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9087C646-000F-AEE7-C7E0-00CA65F09401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883679" y="1874644"/>
                  <a:ext cx="11376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51FB22EE-3CA2-A9F2-30BF-783E25073FEA}"/>
                    </a:ext>
                  </a:extLst>
                </p14:cNvPr>
                <p14:cNvContentPartPr/>
                <p14:nvPr/>
              </p14:nvContentPartPr>
              <p14:xfrm>
                <a:off x="2982319" y="1924324"/>
                <a:ext cx="60840" cy="93600"/>
              </p14:xfrm>
            </p:contentPart>
          </mc:Choice>
          <mc:Fallback xmlns=""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51FB22EE-3CA2-A9F2-30BF-783E25073FEA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973679" y="1915684"/>
                  <a:ext cx="7848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A24CB477-7CFE-4283-DDDC-E91005E76EDA}"/>
                    </a:ext>
                  </a:extLst>
                </p14:cNvPr>
                <p14:cNvContentPartPr/>
                <p14:nvPr/>
              </p14:nvContentPartPr>
              <p14:xfrm>
                <a:off x="3037039" y="1870684"/>
                <a:ext cx="119160" cy="120240"/>
              </p14:xfrm>
            </p:contentPart>
          </mc:Choice>
          <mc:Fallback xmlns=""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A24CB477-7CFE-4283-DDDC-E91005E76EDA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028399" y="1862044"/>
                  <a:ext cx="13680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52288CAB-25AC-04BD-1DDB-F27B4D298768}"/>
                    </a:ext>
                  </a:extLst>
                </p14:cNvPr>
                <p14:cNvContentPartPr/>
                <p14:nvPr/>
              </p14:nvContentPartPr>
              <p14:xfrm>
                <a:off x="3109759" y="1869964"/>
                <a:ext cx="91440" cy="187920"/>
              </p14:xfrm>
            </p:contentPart>
          </mc:Choice>
          <mc:Fallback xmlns=""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52288CAB-25AC-04BD-1DDB-F27B4D298768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101119" y="1861324"/>
                  <a:ext cx="10908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EA774C38-ED18-C758-90AD-538448D4432B}"/>
                    </a:ext>
                  </a:extLst>
                </p14:cNvPr>
                <p14:cNvContentPartPr/>
                <p14:nvPr/>
              </p14:nvContentPartPr>
              <p14:xfrm>
                <a:off x="3255199" y="1983004"/>
                <a:ext cx="5040" cy="16200"/>
              </p14:xfrm>
            </p:contentPart>
          </mc:Choice>
          <mc:Fallback xmlns=""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EA774C38-ED18-C758-90AD-538448D4432B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246199" y="1974364"/>
                  <a:ext cx="22680" cy="33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E4859D25-BA0A-AA2B-F85A-329008FAE7B4}"/>
              </a:ext>
            </a:extLst>
          </p:cNvPr>
          <p:cNvGrpSpPr/>
          <p:nvPr/>
        </p:nvGrpSpPr>
        <p:grpSpPr>
          <a:xfrm>
            <a:off x="2540599" y="2145004"/>
            <a:ext cx="811080" cy="182160"/>
            <a:chOff x="2540599" y="2145004"/>
            <a:chExt cx="811080" cy="182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5152A911-84B4-4580-A7DA-F05A3662F2A9}"/>
                    </a:ext>
                  </a:extLst>
                </p14:cNvPr>
                <p14:cNvContentPartPr/>
                <p14:nvPr/>
              </p14:nvContentPartPr>
              <p14:xfrm>
                <a:off x="2540599" y="2212324"/>
                <a:ext cx="119160" cy="9360"/>
              </p14:xfrm>
            </p:contentPart>
          </mc:Choice>
          <mc:Fallback xmlns=""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5152A911-84B4-4580-A7DA-F05A3662F2A9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531959" y="2203684"/>
                  <a:ext cx="13680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85E34CA7-A12F-FA9F-4EE1-228CEEA0C158}"/>
                    </a:ext>
                  </a:extLst>
                </p14:cNvPr>
                <p14:cNvContentPartPr/>
                <p14:nvPr/>
              </p14:nvContentPartPr>
              <p14:xfrm>
                <a:off x="2611519" y="2178844"/>
                <a:ext cx="67680" cy="115920"/>
              </p14:xfrm>
            </p:contentPart>
          </mc:Choice>
          <mc:Fallback xmlns=""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85E34CA7-A12F-FA9F-4EE1-228CEEA0C158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602879" y="2169844"/>
                  <a:ext cx="8532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EA8A3EA4-279C-2B82-D6DF-C2EA9B28FA73}"/>
                    </a:ext>
                  </a:extLst>
                </p14:cNvPr>
                <p14:cNvContentPartPr/>
                <p14:nvPr/>
              </p14:nvContentPartPr>
              <p14:xfrm>
                <a:off x="2719879" y="2167324"/>
                <a:ext cx="81360" cy="86760"/>
              </p14:xfrm>
            </p:contentPart>
          </mc:Choice>
          <mc:Fallback xmlns=""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EA8A3EA4-279C-2B82-D6DF-C2EA9B28FA73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710879" y="2158324"/>
                  <a:ext cx="9900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CEC1A0FF-7F35-2889-19B3-E0E29E940659}"/>
                    </a:ext>
                  </a:extLst>
                </p14:cNvPr>
                <p14:cNvContentPartPr/>
                <p14:nvPr/>
              </p14:nvContentPartPr>
              <p14:xfrm>
                <a:off x="2763799" y="2168764"/>
                <a:ext cx="64800" cy="101520"/>
              </p14:xfrm>
            </p:contentPart>
          </mc:Choice>
          <mc:Fallback xmlns=""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CEC1A0FF-7F35-2889-19B3-E0E29E940659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754799" y="2160124"/>
                  <a:ext cx="8244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ED20743B-7B7C-C1A5-8F57-52AFA44A6EDA}"/>
                    </a:ext>
                  </a:extLst>
                </p14:cNvPr>
                <p14:cNvContentPartPr/>
                <p14:nvPr/>
              </p14:nvContentPartPr>
              <p14:xfrm>
                <a:off x="2809879" y="2277844"/>
                <a:ext cx="43920" cy="49320"/>
              </p14:xfrm>
            </p:contentPart>
          </mc:Choice>
          <mc:Fallback xmlns=""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ED20743B-7B7C-C1A5-8F57-52AFA44A6EDA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801239" y="2269204"/>
                  <a:ext cx="6156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90D1389E-602D-0CBC-6091-50D4DC2538A0}"/>
                    </a:ext>
                  </a:extLst>
                </p14:cNvPr>
                <p14:cNvContentPartPr/>
                <p14:nvPr/>
              </p14:nvContentPartPr>
              <p14:xfrm>
                <a:off x="2873959" y="2205844"/>
                <a:ext cx="75600" cy="59040"/>
              </p14:xfrm>
            </p:contentPart>
          </mc:Choice>
          <mc:Fallback xmlns=""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90D1389E-602D-0CBC-6091-50D4DC2538A0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864959" y="2196844"/>
                  <a:ext cx="9324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2F0A03A2-ACCD-931C-90F7-D7350AC32DEC}"/>
                    </a:ext>
                  </a:extLst>
                </p14:cNvPr>
                <p14:cNvContentPartPr/>
                <p14:nvPr/>
              </p14:nvContentPartPr>
              <p14:xfrm>
                <a:off x="2885119" y="2262004"/>
                <a:ext cx="100080" cy="59760"/>
              </p14:xfrm>
            </p:contentPart>
          </mc:Choice>
          <mc:Fallback xmlns=""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2F0A03A2-ACCD-931C-90F7-D7350AC32DEC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876119" y="2253004"/>
                  <a:ext cx="11772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4" name="잉크 23">
                  <a:extLst>
                    <a:ext uri="{FF2B5EF4-FFF2-40B4-BE49-F238E27FC236}">
                      <a16:creationId xmlns:a16="http://schemas.microsoft.com/office/drawing/2014/main" id="{D23B5778-D8B6-0B4F-4E9D-35B05AF0225D}"/>
                    </a:ext>
                  </a:extLst>
                </p14:cNvPr>
                <p14:cNvContentPartPr/>
                <p14:nvPr/>
              </p14:nvContentPartPr>
              <p14:xfrm>
                <a:off x="3027679" y="2155804"/>
                <a:ext cx="106920" cy="118800"/>
              </p14:xfrm>
            </p:contentPart>
          </mc:Choice>
          <mc:Fallback xmlns="">
            <p:pic>
              <p:nvPicPr>
                <p:cNvPr id="24" name="잉크 23">
                  <a:extLst>
                    <a:ext uri="{FF2B5EF4-FFF2-40B4-BE49-F238E27FC236}">
                      <a16:creationId xmlns:a16="http://schemas.microsoft.com/office/drawing/2014/main" id="{D23B5778-D8B6-0B4F-4E9D-35B05AF0225D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019039" y="2146804"/>
                  <a:ext cx="12456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370A4ECD-3B47-2DCD-94A9-E7A28F13A952}"/>
                    </a:ext>
                  </a:extLst>
                </p14:cNvPr>
                <p14:cNvContentPartPr/>
                <p14:nvPr/>
              </p14:nvContentPartPr>
              <p14:xfrm>
                <a:off x="3125959" y="2178844"/>
                <a:ext cx="61560" cy="82440"/>
              </p14:xfrm>
            </p:contentPart>
          </mc:Choice>
          <mc:Fallback xmlns=""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370A4ECD-3B47-2DCD-94A9-E7A28F13A952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116959" y="2169844"/>
                  <a:ext cx="7920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7" name="잉크 26">
                  <a:extLst>
                    <a:ext uri="{FF2B5EF4-FFF2-40B4-BE49-F238E27FC236}">
                      <a16:creationId xmlns:a16="http://schemas.microsoft.com/office/drawing/2014/main" id="{E900E447-2A16-E95E-1711-F19CF609BB4A}"/>
                    </a:ext>
                  </a:extLst>
                </p14:cNvPr>
                <p14:cNvContentPartPr/>
                <p14:nvPr/>
              </p14:nvContentPartPr>
              <p14:xfrm>
                <a:off x="3196879" y="2153644"/>
                <a:ext cx="100800" cy="92880"/>
              </p14:xfrm>
            </p:contentPart>
          </mc:Choice>
          <mc:Fallback xmlns=""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E900E447-2A16-E95E-1711-F19CF609BB4A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3188239" y="2145004"/>
                  <a:ext cx="11844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8" name="잉크 27">
                  <a:extLst>
                    <a:ext uri="{FF2B5EF4-FFF2-40B4-BE49-F238E27FC236}">
                      <a16:creationId xmlns:a16="http://schemas.microsoft.com/office/drawing/2014/main" id="{7BCA7019-F63A-2AD0-6655-03DE3318FB7C}"/>
                    </a:ext>
                  </a:extLst>
                </p14:cNvPr>
                <p14:cNvContentPartPr/>
                <p14:nvPr/>
              </p14:nvContentPartPr>
              <p14:xfrm>
                <a:off x="3268519" y="2145004"/>
                <a:ext cx="83160" cy="126360"/>
              </p14:xfrm>
            </p:contentPart>
          </mc:Choice>
          <mc:Fallback xmlns=""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7BCA7019-F63A-2AD0-6655-03DE3318FB7C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3259879" y="2136004"/>
                  <a:ext cx="100800" cy="144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30" name="잉크 29">
                <a:extLst>
                  <a:ext uri="{FF2B5EF4-FFF2-40B4-BE49-F238E27FC236}">
                    <a16:creationId xmlns:a16="http://schemas.microsoft.com/office/drawing/2014/main" id="{D1CDC002-F79C-9A56-30E5-D0DFA1B57B3D}"/>
                  </a:ext>
                </a:extLst>
              </p14:cNvPr>
              <p14:cNvContentPartPr/>
              <p14:nvPr/>
            </p14:nvContentPartPr>
            <p14:xfrm>
              <a:off x="2106439" y="966004"/>
              <a:ext cx="479520" cy="298440"/>
            </p14:xfrm>
          </p:contentPart>
        </mc:Choice>
        <mc:Fallback xmlns="">
          <p:pic>
            <p:nvPicPr>
              <p:cNvPr id="30" name="잉크 29">
                <a:extLst>
                  <a:ext uri="{FF2B5EF4-FFF2-40B4-BE49-F238E27FC236}">
                    <a16:creationId xmlns:a16="http://schemas.microsoft.com/office/drawing/2014/main" id="{D1CDC002-F79C-9A56-30E5-D0DFA1B57B3D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097439" y="957004"/>
                <a:ext cx="497160" cy="316080"/>
              </a:xfrm>
              <a:prstGeom prst="rect">
                <a:avLst/>
              </a:prstGeom>
            </p:spPr>
          </p:pic>
        </mc:Fallback>
      </mc:AlternateContent>
      <p:grpSp>
        <p:nvGrpSpPr>
          <p:cNvPr id="43" name="그룹 42">
            <a:extLst>
              <a:ext uri="{FF2B5EF4-FFF2-40B4-BE49-F238E27FC236}">
                <a16:creationId xmlns:a16="http://schemas.microsoft.com/office/drawing/2014/main" id="{13B29E82-AAB7-B181-02AB-F1A8E9D45059}"/>
              </a:ext>
            </a:extLst>
          </p:cNvPr>
          <p:cNvGrpSpPr/>
          <p:nvPr/>
        </p:nvGrpSpPr>
        <p:grpSpPr>
          <a:xfrm>
            <a:off x="1507039" y="2543164"/>
            <a:ext cx="862200" cy="223560"/>
            <a:chOff x="1507039" y="2543164"/>
            <a:chExt cx="862200" cy="223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1" name="잉크 30">
                  <a:extLst>
                    <a:ext uri="{FF2B5EF4-FFF2-40B4-BE49-F238E27FC236}">
                      <a16:creationId xmlns:a16="http://schemas.microsoft.com/office/drawing/2014/main" id="{1B975328-5AA2-A0F3-16F6-A726D1BCA303}"/>
                    </a:ext>
                  </a:extLst>
                </p14:cNvPr>
                <p14:cNvContentPartPr/>
                <p14:nvPr/>
              </p14:nvContentPartPr>
              <p14:xfrm>
                <a:off x="1507039" y="2607244"/>
                <a:ext cx="114840" cy="134280"/>
              </p14:xfrm>
            </p:contentPart>
          </mc:Choice>
          <mc:Fallback xmlns="">
            <p:pic>
              <p:nvPicPr>
                <p:cNvPr id="31" name="잉크 30">
                  <a:extLst>
                    <a:ext uri="{FF2B5EF4-FFF2-40B4-BE49-F238E27FC236}">
                      <a16:creationId xmlns:a16="http://schemas.microsoft.com/office/drawing/2014/main" id="{1B975328-5AA2-A0F3-16F6-A726D1BCA303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498039" y="2598244"/>
                  <a:ext cx="13248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2" name="잉크 31">
                  <a:extLst>
                    <a:ext uri="{FF2B5EF4-FFF2-40B4-BE49-F238E27FC236}">
                      <a16:creationId xmlns:a16="http://schemas.microsoft.com/office/drawing/2014/main" id="{84E25DBC-DEFC-7395-30A9-EEF305088A90}"/>
                    </a:ext>
                  </a:extLst>
                </p14:cNvPr>
                <p14:cNvContentPartPr/>
                <p14:nvPr/>
              </p14:nvContentPartPr>
              <p14:xfrm>
                <a:off x="1551319" y="2624884"/>
                <a:ext cx="98280" cy="130320"/>
              </p14:xfrm>
            </p:contentPart>
          </mc:Choice>
          <mc:Fallback xmlns="">
            <p:pic>
              <p:nvPicPr>
                <p:cNvPr id="32" name="잉크 31">
                  <a:extLst>
                    <a:ext uri="{FF2B5EF4-FFF2-40B4-BE49-F238E27FC236}">
                      <a16:creationId xmlns:a16="http://schemas.microsoft.com/office/drawing/2014/main" id="{84E25DBC-DEFC-7395-30A9-EEF305088A90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542319" y="2616244"/>
                  <a:ext cx="11592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3" name="잉크 32">
                  <a:extLst>
                    <a:ext uri="{FF2B5EF4-FFF2-40B4-BE49-F238E27FC236}">
                      <a16:creationId xmlns:a16="http://schemas.microsoft.com/office/drawing/2014/main" id="{2276D070-BC80-BCD2-C559-F8D058D0E809}"/>
                    </a:ext>
                  </a:extLst>
                </p14:cNvPr>
                <p14:cNvContentPartPr/>
                <p14:nvPr/>
              </p14:nvContentPartPr>
              <p14:xfrm>
                <a:off x="1648519" y="2630284"/>
                <a:ext cx="78840" cy="111960"/>
              </p14:xfrm>
            </p:contentPart>
          </mc:Choice>
          <mc:Fallback xmlns="">
            <p:pic>
              <p:nvPicPr>
                <p:cNvPr id="33" name="잉크 32">
                  <a:extLst>
                    <a:ext uri="{FF2B5EF4-FFF2-40B4-BE49-F238E27FC236}">
                      <a16:creationId xmlns:a16="http://schemas.microsoft.com/office/drawing/2014/main" id="{2276D070-BC80-BCD2-C559-F8D058D0E809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639519" y="2621284"/>
                  <a:ext cx="9648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4" name="잉크 33">
                  <a:extLst>
                    <a:ext uri="{FF2B5EF4-FFF2-40B4-BE49-F238E27FC236}">
                      <a16:creationId xmlns:a16="http://schemas.microsoft.com/office/drawing/2014/main" id="{CA65FD1F-1660-AD07-D792-8660EA653D6F}"/>
                    </a:ext>
                  </a:extLst>
                </p14:cNvPr>
                <p14:cNvContentPartPr/>
                <p14:nvPr/>
              </p14:nvContentPartPr>
              <p14:xfrm>
                <a:off x="1703239" y="2603644"/>
                <a:ext cx="87480" cy="129960"/>
              </p14:xfrm>
            </p:contentPart>
          </mc:Choice>
          <mc:Fallback xmlns="">
            <p:pic>
              <p:nvPicPr>
                <p:cNvPr id="34" name="잉크 33">
                  <a:extLst>
                    <a:ext uri="{FF2B5EF4-FFF2-40B4-BE49-F238E27FC236}">
                      <a16:creationId xmlns:a16="http://schemas.microsoft.com/office/drawing/2014/main" id="{CA65FD1F-1660-AD07-D792-8660EA653D6F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694599" y="2594644"/>
                  <a:ext cx="10512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5" name="잉크 34">
                  <a:extLst>
                    <a:ext uri="{FF2B5EF4-FFF2-40B4-BE49-F238E27FC236}">
                      <a16:creationId xmlns:a16="http://schemas.microsoft.com/office/drawing/2014/main" id="{7FFD1B79-054D-E1A5-D0E2-276E037E30FC}"/>
                    </a:ext>
                  </a:extLst>
                </p14:cNvPr>
                <p14:cNvContentPartPr/>
                <p14:nvPr/>
              </p14:nvContentPartPr>
              <p14:xfrm>
                <a:off x="1771639" y="2559364"/>
                <a:ext cx="134640" cy="123840"/>
              </p14:xfrm>
            </p:contentPart>
          </mc:Choice>
          <mc:Fallback xmlns="">
            <p:pic>
              <p:nvPicPr>
                <p:cNvPr id="35" name="잉크 34">
                  <a:extLst>
                    <a:ext uri="{FF2B5EF4-FFF2-40B4-BE49-F238E27FC236}">
                      <a16:creationId xmlns:a16="http://schemas.microsoft.com/office/drawing/2014/main" id="{7FFD1B79-054D-E1A5-D0E2-276E037E30FC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762639" y="2550724"/>
                  <a:ext cx="15228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6" name="잉크 35">
                  <a:extLst>
                    <a:ext uri="{FF2B5EF4-FFF2-40B4-BE49-F238E27FC236}">
                      <a16:creationId xmlns:a16="http://schemas.microsoft.com/office/drawing/2014/main" id="{90F08954-8E40-9282-90DF-B3B16BD7A7E8}"/>
                    </a:ext>
                  </a:extLst>
                </p14:cNvPr>
                <p14:cNvContentPartPr/>
                <p14:nvPr/>
              </p14:nvContentPartPr>
              <p14:xfrm>
                <a:off x="1840039" y="2702644"/>
                <a:ext cx="98280" cy="20880"/>
              </p14:xfrm>
            </p:contentPart>
          </mc:Choice>
          <mc:Fallback xmlns="">
            <p:pic>
              <p:nvPicPr>
                <p:cNvPr id="36" name="잉크 35">
                  <a:extLst>
                    <a:ext uri="{FF2B5EF4-FFF2-40B4-BE49-F238E27FC236}">
                      <a16:creationId xmlns:a16="http://schemas.microsoft.com/office/drawing/2014/main" id="{90F08954-8E40-9282-90DF-B3B16BD7A7E8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831399" y="2693644"/>
                  <a:ext cx="11592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7" name="잉크 36">
                  <a:extLst>
                    <a:ext uri="{FF2B5EF4-FFF2-40B4-BE49-F238E27FC236}">
                      <a16:creationId xmlns:a16="http://schemas.microsoft.com/office/drawing/2014/main" id="{B55F0CF2-373F-59F0-C540-28B2BD1D25DD}"/>
                    </a:ext>
                  </a:extLst>
                </p14:cNvPr>
                <p14:cNvContentPartPr/>
                <p14:nvPr/>
              </p14:nvContentPartPr>
              <p14:xfrm>
                <a:off x="1993399" y="2543164"/>
                <a:ext cx="67680" cy="127080"/>
              </p14:xfrm>
            </p:contentPart>
          </mc:Choice>
          <mc:Fallback xmlns="">
            <p:pic>
              <p:nvPicPr>
                <p:cNvPr id="37" name="잉크 36">
                  <a:extLst>
                    <a:ext uri="{FF2B5EF4-FFF2-40B4-BE49-F238E27FC236}">
                      <a16:creationId xmlns:a16="http://schemas.microsoft.com/office/drawing/2014/main" id="{B55F0CF2-373F-59F0-C540-28B2BD1D25DD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984399" y="2534524"/>
                  <a:ext cx="8532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8" name="잉크 37">
                  <a:extLst>
                    <a:ext uri="{FF2B5EF4-FFF2-40B4-BE49-F238E27FC236}">
                      <a16:creationId xmlns:a16="http://schemas.microsoft.com/office/drawing/2014/main" id="{AEBE987D-9531-9806-90AC-E4374B259579}"/>
                    </a:ext>
                  </a:extLst>
                </p14:cNvPr>
                <p14:cNvContentPartPr/>
                <p14:nvPr/>
              </p14:nvContentPartPr>
              <p14:xfrm>
                <a:off x="2055319" y="2574844"/>
                <a:ext cx="51840" cy="108360"/>
              </p14:xfrm>
            </p:contentPart>
          </mc:Choice>
          <mc:Fallback xmlns="">
            <p:pic>
              <p:nvPicPr>
                <p:cNvPr id="38" name="잉크 37">
                  <a:extLst>
                    <a:ext uri="{FF2B5EF4-FFF2-40B4-BE49-F238E27FC236}">
                      <a16:creationId xmlns:a16="http://schemas.microsoft.com/office/drawing/2014/main" id="{AEBE987D-9531-9806-90AC-E4374B259579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2046319" y="2565844"/>
                  <a:ext cx="6948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39" name="잉크 38">
                  <a:extLst>
                    <a:ext uri="{FF2B5EF4-FFF2-40B4-BE49-F238E27FC236}">
                      <a16:creationId xmlns:a16="http://schemas.microsoft.com/office/drawing/2014/main" id="{9BF526C9-1578-CAAB-E010-CBA621C1E5CE}"/>
                    </a:ext>
                  </a:extLst>
                </p14:cNvPr>
                <p14:cNvContentPartPr/>
                <p14:nvPr/>
              </p14:nvContentPartPr>
              <p14:xfrm>
                <a:off x="2061079" y="2656204"/>
                <a:ext cx="71640" cy="65880"/>
              </p14:xfrm>
            </p:contentPart>
          </mc:Choice>
          <mc:Fallback xmlns="">
            <p:pic>
              <p:nvPicPr>
                <p:cNvPr id="39" name="잉크 38">
                  <a:extLst>
                    <a:ext uri="{FF2B5EF4-FFF2-40B4-BE49-F238E27FC236}">
                      <a16:creationId xmlns:a16="http://schemas.microsoft.com/office/drawing/2014/main" id="{9BF526C9-1578-CAAB-E010-CBA621C1E5CE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2052079" y="2647564"/>
                  <a:ext cx="8928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0" name="잉크 39">
                  <a:extLst>
                    <a:ext uri="{FF2B5EF4-FFF2-40B4-BE49-F238E27FC236}">
                      <a16:creationId xmlns:a16="http://schemas.microsoft.com/office/drawing/2014/main" id="{B792115A-5D90-F2ED-F38F-ECCE2E25AB6D}"/>
                    </a:ext>
                  </a:extLst>
                </p14:cNvPr>
                <p14:cNvContentPartPr/>
                <p14:nvPr/>
              </p14:nvContentPartPr>
              <p14:xfrm>
                <a:off x="2135239" y="2571964"/>
                <a:ext cx="80640" cy="127440"/>
              </p14:xfrm>
            </p:contentPart>
          </mc:Choice>
          <mc:Fallback xmlns="">
            <p:pic>
              <p:nvPicPr>
                <p:cNvPr id="40" name="잉크 39">
                  <a:extLst>
                    <a:ext uri="{FF2B5EF4-FFF2-40B4-BE49-F238E27FC236}">
                      <a16:creationId xmlns:a16="http://schemas.microsoft.com/office/drawing/2014/main" id="{B792115A-5D90-F2ED-F38F-ECCE2E25AB6D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2126239" y="2562964"/>
                  <a:ext cx="9828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1" name="잉크 40">
                  <a:extLst>
                    <a:ext uri="{FF2B5EF4-FFF2-40B4-BE49-F238E27FC236}">
                      <a16:creationId xmlns:a16="http://schemas.microsoft.com/office/drawing/2014/main" id="{144BABE6-8A3E-8E40-7AC9-3FE69B70D1B9}"/>
                    </a:ext>
                  </a:extLst>
                </p14:cNvPr>
                <p14:cNvContentPartPr/>
                <p14:nvPr/>
              </p14:nvContentPartPr>
              <p14:xfrm>
                <a:off x="2187439" y="2561884"/>
                <a:ext cx="43560" cy="132480"/>
              </p14:xfrm>
            </p:contentPart>
          </mc:Choice>
          <mc:Fallback xmlns="">
            <p:pic>
              <p:nvPicPr>
                <p:cNvPr id="41" name="잉크 40">
                  <a:extLst>
                    <a:ext uri="{FF2B5EF4-FFF2-40B4-BE49-F238E27FC236}">
                      <a16:creationId xmlns:a16="http://schemas.microsoft.com/office/drawing/2014/main" id="{144BABE6-8A3E-8E40-7AC9-3FE69B70D1B9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2178799" y="2553244"/>
                  <a:ext cx="6120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2" name="잉크 41">
                  <a:extLst>
                    <a:ext uri="{FF2B5EF4-FFF2-40B4-BE49-F238E27FC236}">
                      <a16:creationId xmlns:a16="http://schemas.microsoft.com/office/drawing/2014/main" id="{19D64FAA-2FD5-4046-5A78-8B6B61850D20}"/>
                    </a:ext>
                  </a:extLst>
                </p14:cNvPr>
                <p14:cNvContentPartPr/>
                <p14:nvPr/>
              </p14:nvContentPartPr>
              <p14:xfrm>
                <a:off x="2206879" y="2669884"/>
                <a:ext cx="162360" cy="96840"/>
              </p14:xfrm>
            </p:contentPart>
          </mc:Choice>
          <mc:Fallback xmlns="">
            <p:pic>
              <p:nvPicPr>
                <p:cNvPr id="42" name="잉크 41">
                  <a:extLst>
                    <a:ext uri="{FF2B5EF4-FFF2-40B4-BE49-F238E27FC236}">
                      <a16:creationId xmlns:a16="http://schemas.microsoft.com/office/drawing/2014/main" id="{19D64FAA-2FD5-4046-5A78-8B6B61850D20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2198239" y="2660884"/>
                  <a:ext cx="180000" cy="114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F8F2321D-79EE-B1C7-62DC-BEBFA6918F00}"/>
              </a:ext>
            </a:extLst>
          </p:cNvPr>
          <p:cNvGrpSpPr/>
          <p:nvPr/>
        </p:nvGrpSpPr>
        <p:grpSpPr>
          <a:xfrm>
            <a:off x="2448439" y="2505310"/>
            <a:ext cx="1040564" cy="325134"/>
            <a:chOff x="2448439" y="2505310"/>
            <a:chExt cx="1040564" cy="325134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4" name="잉크 43">
                  <a:extLst>
                    <a:ext uri="{FF2B5EF4-FFF2-40B4-BE49-F238E27FC236}">
                      <a16:creationId xmlns:a16="http://schemas.microsoft.com/office/drawing/2014/main" id="{3FE2DB24-6738-824F-503E-7529AB7597D3}"/>
                    </a:ext>
                  </a:extLst>
                </p14:cNvPr>
                <p14:cNvContentPartPr/>
                <p14:nvPr/>
              </p14:nvContentPartPr>
              <p14:xfrm>
                <a:off x="2448439" y="2645404"/>
                <a:ext cx="269280" cy="185040"/>
              </p14:xfrm>
            </p:contentPart>
          </mc:Choice>
          <mc:Fallback xmlns="">
            <p:pic>
              <p:nvPicPr>
                <p:cNvPr id="44" name="잉크 43">
                  <a:extLst>
                    <a:ext uri="{FF2B5EF4-FFF2-40B4-BE49-F238E27FC236}">
                      <a16:creationId xmlns:a16="http://schemas.microsoft.com/office/drawing/2014/main" id="{3FE2DB24-6738-824F-503E-7529AB7597D3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2439799" y="2636764"/>
                  <a:ext cx="28692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5" name="잉크 44">
                  <a:extLst>
                    <a:ext uri="{FF2B5EF4-FFF2-40B4-BE49-F238E27FC236}">
                      <a16:creationId xmlns:a16="http://schemas.microsoft.com/office/drawing/2014/main" id="{7CC828EA-1753-3154-7740-6C270AE0A42E}"/>
                    </a:ext>
                  </a:extLst>
                </p14:cNvPr>
                <p14:cNvContentPartPr/>
                <p14:nvPr/>
              </p14:nvContentPartPr>
              <p14:xfrm>
                <a:off x="2655079" y="2598604"/>
                <a:ext cx="91080" cy="169920"/>
              </p14:xfrm>
            </p:contentPart>
          </mc:Choice>
          <mc:Fallback xmlns="">
            <p:pic>
              <p:nvPicPr>
                <p:cNvPr id="45" name="잉크 44">
                  <a:extLst>
                    <a:ext uri="{FF2B5EF4-FFF2-40B4-BE49-F238E27FC236}">
                      <a16:creationId xmlns:a16="http://schemas.microsoft.com/office/drawing/2014/main" id="{7CC828EA-1753-3154-7740-6C270AE0A42E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2646079" y="2589964"/>
                  <a:ext cx="10872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6" name="잉크 45">
                  <a:extLst>
                    <a:ext uri="{FF2B5EF4-FFF2-40B4-BE49-F238E27FC236}">
                      <a16:creationId xmlns:a16="http://schemas.microsoft.com/office/drawing/2014/main" id="{6B34FCD5-7E92-70F4-27B6-A0BD13D736F4}"/>
                    </a:ext>
                  </a:extLst>
                </p14:cNvPr>
                <p14:cNvContentPartPr/>
                <p14:nvPr/>
              </p14:nvContentPartPr>
              <p14:xfrm>
                <a:off x="2808439" y="2546764"/>
                <a:ext cx="66600" cy="97560"/>
              </p14:xfrm>
            </p:contentPart>
          </mc:Choice>
          <mc:Fallback xmlns="">
            <p:pic>
              <p:nvPicPr>
                <p:cNvPr id="46" name="잉크 45">
                  <a:extLst>
                    <a:ext uri="{FF2B5EF4-FFF2-40B4-BE49-F238E27FC236}">
                      <a16:creationId xmlns:a16="http://schemas.microsoft.com/office/drawing/2014/main" id="{6B34FCD5-7E92-70F4-27B6-A0BD13D736F4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2799439" y="2538124"/>
                  <a:ext cx="8424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7" name="잉크 46">
                  <a:extLst>
                    <a:ext uri="{FF2B5EF4-FFF2-40B4-BE49-F238E27FC236}">
                      <a16:creationId xmlns:a16="http://schemas.microsoft.com/office/drawing/2014/main" id="{BC8B2980-9EB3-F77A-1B2B-84834FB19E93}"/>
                    </a:ext>
                  </a:extLst>
                </p14:cNvPr>
                <p14:cNvContentPartPr/>
                <p14:nvPr/>
              </p14:nvContentPartPr>
              <p14:xfrm>
                <a:off x="2889079" y="2550004"/>
                <a:ext cx="10440" cy="93960"/>
              </p14:xfrm>
            </p:contentPart>
          </mc:Choice>
          <mc:Fallback xmlns="">
            <p:pic>
              <p:nvPicPr>
                <p:cNvPr id="47" name="잉크 46">
                  <a:extLst>
                    <a:ext uri="{FF2B5EF4-FFF2-40B4-BE49-F238E27FC236}">
                      <a16:creationId xmlns:a16="http://schemas.microsoft.com/office/drawing/2014/main" id="{BC8B2980-9EB3-F77A-1B2B-84834FB19E93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2880439" y="2541364"/>
                  <a:ext cx="2808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8" name="잉크 47">
                  <a:extLst>
                    <a:ext uri="{FF2B5EF4-FFF2-40B4-BE49-F238E27FC236}">
                      <a16:creationId xmlns:a16="http://schemas.microsoft.com/office/drawing/2014/main" id="{834DD3D5-E5B1-523B-694A-8DA270A9B7C0}"/>
                    </a:ext>
                  </a:extLst>
                </p14:cNvPr>
                <p14:cNvContentPartPr/>
                <p14:nvPr/>
              </p14:nvContentPartPr>
              <p14:xfrm>
                <a:off x="2848039" y="2674564"/>
                <a:ext cx="110160" cy="40320"/>
              </p14:xfrm>
            </p:contentPart>
          </mc:Choice>
          <mc:Fallback xmlns="">
            <p:pic>
              <p:nvPicPr>
                <p:cNvPr id="48" name="잉크 47">
                  <a:extLst>
                    <a:ext uri="{FF2B5EF4-FFF2-40B4-BE49-F238E27FC236}">
                      <a16:creationId xmlns:a16="http://schemas.microsoft.com/office/drawing/2014/main" id="{834DD3D5-E5B1-523B-694A-8DA270A9B7C0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2839039" y="2665564"/>
                  <a:ext cx="12780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2" name="잉크 51">
                  <a:extLst>
                    <a:ext uri="{FF2B5EF4-FFF2-40B4-BE49-F238E27FC236}">
                      <a16:creationId xmlns:a16="http://schemas.microsoft.com/office/drawing/2014/main" id="{1D3024E8-A4C7-2FF1-0B86-18BB1890A9A2}"/>
                    </a:ext>
                  </a:extLst>
                </p14:cNvPr>
                <p14:cNvContentPartPr/>
                <p14:nvPr/>
              </p14:nvContentPartPr>
              <p14:xfrm>
                <a:off x="2927763" y="2638870"/>
                <a:ext cx="61560" cy="48600"/>
              </p14:xfrm>
            </p:contentPart>
          </mc:Choice>
          <mc:Fallback xmlns="">
            <p:pic>
              <p:nvPicPr>
                <p:cNvPr id="52" name="잉크 51">
                  <a:extLst>
                    <a:ext uri="{FF2B5EF4-FFF2-40B4-BE49-F238E27FC236}">
                      <a16:creationId xmlns:a16="http://schemas.microsoft.com/office/drawing/2014/main" id="{1D3024E8-A4C7-2FF1-0B86-18BB1890A9A2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2919123" y="2629870"/>
                  <a:ext cx="7920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3" name="잉크 52">
                  <a:extLst>
                    <a:ext uri="{FF2B5EF4-FFF2-40B4-BE49-F238E27FC236}">
                      <a16:creationId xmlns:a16="http://schemas.microsoft.com/office/drawing/2014/main" id="{C30A1770-A5BD-B09E-A4AF-FC36FAA077E0}"/>
                    </a:ext>
                  </a:extLst>
                </p14:cNvPr>
                <p14:cNvContentPartPr/>
                <p14:nvPr/>
              </p14:nvContentPartPr>
              <p14:xfrm>
                <a:off x="2979603" y="2548510"/>
                <a:ext cx="73800" cy="88560"/>
              </p14:xfrm>
            </p:contentPart>
          </mc:Choice>
          <mc:Fallback xmlns="">
            <p:pic>
              <p:nvPicPr>
                <p:cNvPr id="53" name="잉크 52">
                  <a:extLst>
                    <a:ext uri="{FF2B5EF4-FFF2-40B4-BE49-F238E27FC236}">
                      <a16:creationId xmlns:a16="http://schemas.microsoft.com/office/drawing/2014/main" id="{C30A1770-A5BD-B09E-A4AF-FC36FAA077E0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2970603" y="2539510"/>
                  <a:ext cx="9144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4" name="잉크 53">
                  <a:extLst>
                    <a:ext uri="{FF2B5EF4-FFF2-40B4-BE49-F238E27FC236}">
                      <a16:creationId xmlns:a16="http://schemas.microsoft.com/office/drawing/2014/main" id="{39631F4A-4BD5-6A21-4764-8D5FCD903FBC}"/>
                    </a:ext>
                  </a:extLst>
                </p14:cNvPr>
                <p14:cNvContentPartPr/>
                <p14:nvPr/>
              </p14:nvContentPartPr>
              <p14:xfrm>
                <a:off x="3069243" y="2535910"/>
                <a:ext cx="37800" cy="126000"/>
              </p14:xfrm>
            </p:contentPart>
          </mc:Choice>
          <mc:Fallback xmlns="">
            <p:pic>
              <p:nvPicPr>
                <p:cNvPr id="54" name="잉크 53">
                  <a:extLst>
                    <a:ext uri="{FF2B5EF4-FFF2-40B4-BE49-F238E27FC236}">
                      <a16:creationId xmlns:a16="http://schemas.microsoft.com/office/drawing/2014/main" id="{39631F4A-4BD5-6A21-4764-8D5FCD903FB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3060243" y="2526910"/>
                  <a:ext cx="5544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5" name="잉크 54">
                  <a:extLst>
                    <a:ext uri="{FF2B5EF4-FFF2-40B4-BE49-F238E27FC236}">
                      <a16:creationId xmlns:a16="http://schemas.microsoft.com/office/drawing/2014/main" id="{1B1EBE40-F3AA-0404-4357-857525B2359D}"/>
                    </a:ext>
                  </a:extLst>
                </p14:cNvPr>
                <p14:cNvContentPartPr/>
                <p14:nvPr/>
              </p14:nvContentPartPr>
              <p14:xfrm>
                <a:off x="3185883" y="2598550"/>
                <a:ext cx="8640" cy="47880"/>
              </p14:xfrm>
            </p:contentPart>
          </mc:Choice>
          <mc:Fallback xmlns="">
            <p:pic>
              <p:nvPicPr>
                <p:cNvPr id="55" name="잉크 54">
                  <a:extLst>
                    <a:ext uri="{FF2B5EF4-FFF2-40B4-BE49-F238E27FC236}">
                      <a16:creationId xmlns:a16="http://schemas.microsoft.com/office/drawing/2014/main" id="{1B1EBE40-F3AA-0404-4357-857525B2359D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3176883" y="2589910"/>
                  <a:ext cx="2628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7" name="잉크 56">
                  <a:extLst>
                    <a:ext uri="{FF2B5EF4-FFF2-40B4-BE49-F238E27FC236}">
                      <a16:creationId xmlns:a16="http://schemas.microsoft.com/office/drawing/2014/main" id="{F68290AC-86AC-BBA0-2FCE-23F9861BC3D2}"/>
                    </a:ext>
                  </a:extLst>
                </p14:cNvPr>
                <p14:cNvContentPartPr/>
                <p14:nvPr/>
              </p14:nvContentPartPr>
              <p14:xfrm>
                <a:off x="3250683" y="2505310"/>
                <a:ext cx="105480" cy="86040"/>
              </p14:xfrm>
            </p:contentPart>
          </mc:Choice>
          <mc:Fallback xmlns="">
            <p:pic>
              <p:nvPicPr>
                <p:cNvPr id="57" name="잉크 56">
                  <a:extLst>
                    <a:ext uri="{FF2B5EF4-FFF2-40B4-BE49-F238E27FC236}">
                      <a16:creationId xmlns:a16="http://schemas.microsoft.com/office/drawing/2014/main" id="{F68290AC-86AC-BBA0-2FCE-23F9861BC3D2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3242043" y="2496310"/>
                  <a:ext cx="12312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8" name="잉크 57">
                  <a:extLst>
                    <a:ext uri="{FF2B5EF4-FFF2-40B4-BE49-F238E27FC236}">
                      <a16:creationId xmlns:a16="http://schemas.microsoft.com/office/drawing/2014/main" id="{D1448B0D-9780-3B7C-E5F2-7508D8A379A9}"/>
                    </a:ext>
                  </a:extLst>
                </p14:cNvPr>
                <p14:cNvContentPartPr/>
                <p14:nvPr/>
              </p14:nvContentPartPr>
              <p14:xfrm>
                <a:off x="3289203" y="2598190"/>
                <a:ext cx="75600" cy="25560"/>
              </p14:xfrm>
            </p:contentPart>
          </mc:Choice>
          <mc:Fallback xmlns="">
            <p:pic>
              <p:nvPicPr>
                <p:cNvPr id="58" name="잉크 57">
                  <a:extLst>
                    <a:ext uri="{FF2B5EF4-FFF2-40B4-BE49-F238E27FC236}">
                      <a16:creationId xmlns:a16="http://schemas.microsoft.com/office/drawing/2014/main" id="{D1448B0D-9780-3B7C-E5F2-7508D8A379A9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3280563" y="2589550"/>
                  <a:ext cx="9324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9" name="잉크 58">
                  <a:extLst>
                    <a:ext uri="{FF2B5EF4-FFF2-40B4-BE49-F238E27FC236}">
                      <a16:creationId xmlns:a16="http://schemas.microsoft.com/office/drawing/2014/main" id="{5F37B4FE-136F-0B80-C4FC-AB818BFA744D}"/>
                    </a:ext>
                  </a:extLst>
                </p14:cNvPr>
                <p14:cNvContentPartPr/>
                <p14:nvPr/>
              </p14:nvContentPartPr>
              <p14:xfrm>
                <a:off x="3344283" y="2508550"/>
                <a:ext cx="144720" cy="156600"/>
              </p14:xfrm>
            </p:contentPart>
          </mc:Choice>
          <mc:Fallback xmlns="">
            <p:pic>
              <p:nvPicPr>
                <p:cNvPr id="59" name="잉크 58">
                  <a:extLst>
                    <a:ext uri="{FF2B5EF4-FFF2-40B4-BE49-F238E27FC236}">
                      <a16:creationId xmlns:a16="http://schemas.microsoft.com/office/drawing/2014/main" id="{5F37B4FE-136F-0B80-C4FC-AB818BFA744D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3335643" y="2499550"/>
                  <a:ext cx="162360" cy="174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285" name="그룹 10284">
            <a:extLst>
              <a:ext uri="{FF2B5EF4-FFF2-40B4-BE49-F238E27FC236}">
                <a16:creationId xmlns:a16="http://schemas.microsoft.com/office/drawing/2014/main" id="{DC8D7A34-1C9F-7631-07D7-3FA249179344}"/>
              </a:ext>
            </a:extLst>
          </p:cNvPr>
          <p:cNvGrpSpPr/>
          <p:nvPr/>
        </p:nvGrpSpPr>
        <p:grpSpPr>
          <a:xfrm>
            <a:off x="3868803" y="4262470"/>
            <a:ext cx="2150640" cy="235080"/>
            <a:chOff x="3868803" y="4262470"/>
            <a:chExt cx="2150640" cy="235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1" name="잉크 60">
                  <a:extLst>
                    <a:ext uri="{FF2B5EF4-FFF2-40B4-BE49-F238E27FC236}">
                      <a16:creationId xmlns:a16="http://schemas.microsoft.com/office/drawing/2014/main" id="{96B5067A-FBE1-71A5-4955-6D99311634F2}"/>
                    </a:ext>
                  </a:extLst>
                </p14:cNvPr>
                <p14:cNvContentPartPr/>
                <p14:nvPr/>
              </p14:nvContentPartPr>
              <p14:xfrm>
                <a:off x="3868803" y="4366150"/>
                <a:ext cx="166320" cy="11160"/>
              </p14:xfrm>
            </p:contentPart>
          </mc:Choice>
          <mc:Fallback xmlns="">
            <p:pic>
              <p:nvPicPr>
                <p:cNvPr id="61" name="잉크 60">
                  <a:extLst>
                    <a:ext uri="{FF2B5EF4-FFF2-40B4-BE49-F238E27FC236}">
                      <a16:creationId xmlns:a16="http://schemas.microsoft.com/office/drawing/2014/main" id="{96B5067A-FBE1-71A5-4955-6D99311634F2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3860163" y="4357510"/>
                  <a:ext cx="18396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2" name="잉크 61">
                  <a:extLst>
                    <a:ext uri="{FF2B5EF4-FFF2-40B4-BE49-F238E27FC236}">
                      <a16:creationId xmlns:a16="http://schemas.microsoft.com/office/drawing/2014/main" id="{802D2F2E-9B9E-5548-3FE9-B3D4B17A363E}"/>
                    </a:ext>
                  </a:extLst>
                </p14:cNvPr>
                <p14:cNvContentPartPr/>
                <p14:nvPr/>
              </p14:nvContentPartPr>
              <p14:xfrm>
                <a:off x="3975363" y="4287310"/>
                <a:ext cx="71640" cy="144360"/>
              </p14:xfrm>
            </p:contentPart>
          </mc:Choice>
          <mc:Fallback xmlns="">
            <p:pic>
              <p:nvPicPr>
                <p:cNvPr id="62" name="잉크 61">
                  <a:extLst>
                    <a:ext uri="{FF2B5EF4-FFF2-40B4-BE49-F238E27FC236}">
                      <a16:creationId xmlns:a16="http://schemas.microsoft.com/office/drawing/2014/main" id="{802D2F2E-9B9E-5548-3FE9-B3D4B17A363E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3966723" y="4278310"/>
                  <a:ext cx="8928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3" name="잉크 62">
                  <a:extLst>
                    <a:ext uri="{FF2B5EF4-FFF2-40B4-BE49-F238E27FC236}">
                      <a16:creationId xmlns:a16="http://schemas.microsoft.com/office/drawing/2014/main" id="{72689291-E545-FBA8-3D8C-F26F95627E18}"/>
                    </a:ext>
                  </a:extLst>
                </p14:cNvPr>
                <p14:cNvContentPartPr/>
                <p14:nvPr/>
              </p14:nvContentPartPr>
              <p14:xfrm>
                <a:off x="4111083" y="4300990"/>
                <a:ext cx="73080" cy="63000"/>
              </p14:xfrm>
            </p:contentPart>
          </mc:Choice>
          <mc:Fallback xmlns="">
            <p:pic>
              <p:nvPicPr>
                <p:cNvPr id="63" name="잉크 62">
                  <a:extLst>
                    <a:ext uri="{FF2B5EF4-FFF2-40B4-BE49-F238E27FC236}">
                      <a16:creationId xmlns:a16="http://schemas.microsoft.com/office/drawing/2014/main" id="{72689291-E545-FBA8-3D8C-F26F95627E18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4102443" y="4292350"/>
                  <a:ext cx="9072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10240" name="잉크 10239">
                  <a:extLst>
                    <a:ext uri="{FF2B5EF4-FFF2-40B4-BE49-F238E27FC236}">
                      <a16:creationId xmlns:a16="http://schemas.microsoft.com/office/drawing/2014/main" id="{36FA237A-1764-4B3B-AA80-034891E5A05B}"/>
                    </a:ext>
                  </a:extLst>
                </p14:cNvPr>
                <p14:cNvContentPartPr/>
                <p14:nvPr/>
              </p14:nvContentPartPr>
              <p14:xfrm>
                <a:off x="4150683" y="4289110"/>
                <a:ext cx="82440" cy="75600"/>
              </p14:xfrm>
            </p:contentPart>
          </mc:Choice>
          <mc:Fallback xmlns="">
            <p:pic>
              <p:nvPicPr>
                <p:cNvPr id="10240" name="잉크 10239">
                  <a:extLst>
                    <a:ext uri="{FF2B5EF4-FFF2-40B4-BE49-F238E27FC236}">
                      <a16:creationId xmlns:a16="http://schemas.microsoft.com/office/drawing/2014/main" id="{36FA237A-1764-4B3B-AA80-034891E5A05B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4142043" y="4280110"/>
                  <a:ext cx="10008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10241" name="잉크 10240">
                  <a:extLst>
                    <a:ext uri="{FF2B5EF4-FFF2-40B4-BE49-F238E27FC236}">
                      <a16:creationId xmlns:a16="http://schemas.microsoft.com/office/drawing/2014/main" id="{C7D071DA-7841-6B71-1299-0CF92427734C}"/>
                    </a:ext>
                  </a:extLst>
                </p14:cNvPr>
                <p14:cNvContentPartPr/>
                <p14:nvPr/>
              </p14:nvContentPartPr>
              <p14:xfrm>
                <a:off x="4152483" y="4355350"/>
                <a:ext cx="123840" cy="94320"/>
              </p14:xfrm>
            </p:contentPart>
          </mc:Choice>
          <mc:Fallback xmlns="">
            <p:pic>
              <p:nvPicPr>
                <p:cNvPr id="10241" name="잉크 10240">
                  <a:extLst>
                    <a:ext uri="{FF2B5EF4-FFF2-40B4-BE49-F238E27FC236}">
                      <a16:creationId xmlns:a16="http://schemas.microsoft.com/office/drawing/2014/main" id="{C7D071DA-7841-6B71-1299-0CF92427734C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4143843" y="4346710"/>
                  <a:ext cx="14148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10247" name="잉크 10246">
                  <a:extLst>
                    <a:ext uri="{FF2B5EF4-FFF2-40B4-BE49-F238E27FC236}">
                      <a16:creationId xmlns:a16="http://schemas.microsoft.com/office/drawing/2014/main" id="{02810301-D8CD-BDEC-65A6-186102DE6559}"/>
                    </a:ext>
                  </a:extLst>
                </p14:cNvPr>
                <p14:cNvContentPartPr/>
                <p14:nvPr/>
              </p14:nvContentPartPr>
              <p14:xfrm>
                <a:off x="4216923" y="4279390"/>
                <a:ext cx="138240" cy="74160"/>
              </p14:xfrm>
            </p:contentPart>
          </mc:Choice>
          <mc:Fallback xmlns="">
            <p:pic>
              <p:nvPicPr>
                <p:cNvPr id="10247" name="잉크 10246">
                  <a:extLst>
                    <a:ext uri="{FF2B5EF4-FFF2-40B4-BE49-F238E27FC236}">
                      <a16:creationId xmlns:a16="http://schemas.microsoft.com/office/drawing/2014/main" id="{02810301-D8CD-BDEC-65A6-186102DE6559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4207923" y="4270390"/>
                  <a:ext cx="15588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10248" name="잉크 10247">
                  <a:extLst>
                    <a:ext uri="{FF2B5EF4-FFF2-40B4-BE49-F238E27FC236}">
                      <a16:creationId xmlns:a16="http://schemas.microsoft.com/office/drawing/2014/main" id="{8B9741CE-0E29-42E3-9CAF-2B172339AA8A}"/>
                    </a:ext>
                  </a:extLst>
                </p14:cNvPr>
                <p14:cNvContentPartPr/>
                <p14:nvPr/>
              </p14:nvContentPartPr>
              <p14:xfrm>
                <a:off x="4282803" y="4363630"/>
                <a:ext cx="91440" cy="69480"/>
              </p14:xfrm>
            </p:contentPart>
          </mc:Choice>
          <mc:Fallback xmlns="">
            <p:pic>
              <p:nvPicPr>
                <p:cNvPr id="10248" name="잉크 10247">
                  <a:extLst>
                    <a:ext uri="{FF2B5EF4-FFF2-40B4-BE49-F238E27FC236}">
                      <a16:creationId xmlns:a16="http://schemas.microsoft.com/office/drawing/2014/main" id="{8B9741CE-0E29-42E3-9CAF-2B172339AA8A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4274163" y="4354630"/>
                  <a:ext cx="10908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10249" name="잉크 10248">
                  <a:extLst>
                    <a:ext uri="{FF2B5EF4-FFF2-40B4-BE49-F238E27FC236}">
                      <a16:creationId xmlns:a16="http://schemas.microsoft.com/office/drawing/2014/main" id="{3182867E-F477-C8CF-6577-0D0BC30C2056}"/>
                    </a:ext>
                  </a:extLst>
                </p14:cNvPr>
                <p14:cNvContentPartPr/>
                <p14:nvPr/>
              </p14:nvContentPartPr>
              <p14:xfrm>
                <a:off x="4314843" y="4296310"/>
                <a:ext cx="168480" cy="167400"/>
              </p14:xfrm>
            </p:contentPart>
          </mc:Choice>
          <mc:Fallback xmlns="">
            <p:pic>
              <p:nvPicPr>
                <p:cNvPr id="10249" name="잉크 10248">
                  <a:extLst>
                    <a:ext uri="{FF2B5EF4-FFF2-40B4-BE49-F238E27FC236}">
                      <a16:creationId xmlns:a16="http://schemas.microsoft.com/office/drawing/2014/main" id="{3182867E-F477-C8CF-6577-0D0BC30C2056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4306203" y="4287670"/>
                  <a:ext cx="18612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10250" name="잉크 10249">
                  <a:extLst>
                    <a:ext uri="{FF2B5EF4-FFF2-40B4-BE49-F238E27FC236}">
                      <a16:creationId xmlns:a16="http://schemas.microsoft.com/office/drawing/2014/main" id="{FAE13197-8A3C-EA34-20DA-913F2EFAD4AB}"/>
                    </a:ext>
                  </a:extLst>
                </p14:cNvPr>
                <p14:cNvContentPartPr/>
                <p14:nvPr/>
              </p14:nvContentPartPr>
              <p14:xfrm>
                <a:off x="4503483" y="4284070"/>
                <a:ext cx="25920" cy="95400"/>
              </p14:xfrm>
            </p:contentPart>
          </mc:Choice>
          <mc:Fallback xmlns="">
            <p:pic>
              <p:nvPicPr>
                <p:cNvPr id="10250" name="잉크 10249">
                  <a:extLst>
                    <a:ext uri="{FF2B5EF4-FFF2-40B4-BE49-F238E27FC236}">
                      <a16:creationId xmlns:a16="http://schemas.microsoft.com/office/drawing/2014/main" id="{FAE13197-8A3C-EA34-20DA-913F2EFAD4AB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4494843" y="4275070"/>
                  <a:ext cx="4356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10251" name="잉크 10250">
                  <a:extLst>
                    <a:ext uri="{FF2B5EF4-FFF2-40B4-BE49-F238E27FC236}">
                      <a16:creationId xmlns:a16="http://schemas.microsoft.com/office/drawing/2014/main" id="{438C0BE0-3C26-BB20-C40E-EEDB40CD1528}"/>
                    </a:ext>
                  </a:extLst>
                </p14:cNvPr>
                <p14:cNvContentPartPr/>
                <p14:nvPr/>
              </p14:nvContentPartPr>
              <p14:xfrm>
                <a:off x="4471443" y="4366870"/>
                <a:ext cx="96840" cy="74520"/>
              </p14:xfrm>
            </p:contentPart>
          </mc:Choice>
          <mc:Fallback xmlns="">
            <p:pic>
              <p:nvPicPr>
                <p:cNvPr id="10251" name="잉크 10250">
                  <a:extLst>
                    <a:ext uri="{FF2B5EF4-FFF2-40B4-BE49-F238E27FC236}">
                      <a16:creationId xmlns:a16="http://schemas.microsoft.com/office/drawing/2014/main" id="{438C0BE0-3C26-BB20-C40E-EEDB40CD1528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4462443" y="4358230"/>
                  <a:ext cx="11448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10252" name="잉크 10251">
                  <a:extLst>
                    <a:ext uri="{FF2B5EF4-FFF2-40B4-BE49-F238E27FC236}">
                      <a16:creationId xmlns:a16="http://schemas.microsoft.com/office/drawing/2014/main" id="{13B46488-F542-B552-68F9-6C91BAC67ECE}"/>
                    </a:ext>
                  </a:extLst>
                </p14:cNvPr>
                <p14:cNvContentPartPr/>
                <p14:nvPr/>
              </p14:nvContentPartPr>
              <p14:xfrm>
                <a:off x="4534083" y="4290910"/>
                <a:ext cx="117720" cy="101160"/>
              </p14:xfrm>
            </p:contentPart>
          </mc:Choice>
          <mc:Fallback xmlns="">
            <p:pic>
              <p:nvPicPr>
                <p:cNvPr id="10252" name="잉크 10251">
                  <a:extLst>
                    <a:ext uri="{FF2B5EF4-FFF2-40B4-BE49-F238E27FC236}">
                      <a16:creationId xmlns:a16="http://schemas.microsoft.com/office/drawing/2014/main" id="{13B46488-F542-B552-68F9-6C91BAC67ECE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4525083" y="4282270"/>
                  <a:ext cx="13536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10253" name="잉크 10252">
                  <a:extLst>
                    <a:ext uri="{FF2B5EF4-FFF2-40B4-BE49-F238E27FC236}">
                      <a16:creationId xmlns:a16="http://schemas.microsoft.com/office/drawing/2014/main" id="{758DA9C8-C3CC-3825-3123-B6C071122A14}"/>
                    </a:ext>
                  </a:extLst>
                </p14:cNvPr>
                <p14:cNvContentPartPr/>
                <p14:nvPr/>
              </p14:nvContentPartPr>
              <p14:xfrm>
                <a:off x="4609323" y="4277950"/>
                <a:ext cx="69480" cy="118440"/>
              </p14:xfrm>
            </p:contentPart>
          </mc:Choice>
          <mc:Fallback xmlns="">
            <p:pic>
              <p:nvPicPr>
                <p:cNvPr id="10253" name="잉크 10252">
                  <a:extLst>
                    <a:ext uri="{FF2B5EF4-FFF2-40B4-BE49-F238E27FC236}">
                      <a16:creationId xmlns:a16="http://schemas.microsoft.com/office/drawing/2014/main" id="{758DA9C8-C3CC-3825-3123-B6C071122A14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4600683" y="4268950"/>
                  <a:ext cx="8712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10254" name="잉크 10253">
                  <a:extLst>
                    <a:ext uri="{FF2B5EF4-FFF2-40B4-BE49-F238E27FC236}">
                      <a16:creationId xmlns:a16="http://schemas.microsoft.com/office/drawing/2014/main" id="{F810EE3A-CDD7-04F1-A774-CB27050294AD}"/>
                    </a:ext>
                  </a:extLst>
                </p14:cNvPr>
                <p14:cNvContentPartPr/>
                <p14:nvPr/>
              </p14:nvContentPartPr>
              <p14:xfrm>
                <a:off x="4639563" y="4403230"/>
                <a:ext cx="85680" cy="38160"/>
              </p14:xfrm>
            </p:contentPart>
          </mc:Choice>
          <mc:Fallback xmlns="">
            <p:pic>
              <p:nvPicPr>
                <p:cNvPr id="10254" name="잉크 10253">
                  <a:extLst>
                    <a:ext uri="{FF2B5EF4-FFF2-40B4-BE49-F238E27FC236}">
                      <a16:creationId xmlns:a16="http://schemas.microsoft.com/office/drawing/2014/main" id="{F810EE3A-CDD7-04F1-A774-CB27050294AD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4630563" y="4394590"/>
                  <a:ext cx="10332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10255" name="잉크 10254">
                  <a:extLst>
                    <a:ext uri="{FF2B5EF4-FFF2-40B4-BE49-F238E27FC236}">
                      <a16:creationId xmlns:a16="http://schemas.microsoft.com/office/drawing/2014/main" id="{44F5512D-0EFA-79EA-27FD-7630C286A8B0}"/>
                    </a:ext>
                  </a:extLst>
                </p14:cNvPr>
                <p14:cNvContentPartPr/>
                <p14:nvPr/>
              </p14:nvContentPartPr>
              <p14:xfrm>
                <a:off x="4711923" y="4291270"/>
                <a:ext cx="135000" cy="105120"/>
              </p14:xfrm>
            </p:contentPart>
          </mc:Choice>
          <mc:Fallback xmlns="">
            <p:pic>
              <p:nvPicPr>
                <p:cNvPr id="10255" name="잉크 10254">
                  <a:extLst>
                    <a:ext uri="{FF2B5EF4-FFF2-40B4-BE49-F238E27FC236}">
                      <a16:creationId xmlns:a16="http://schemas.microsoft.com/office/drawing/2014/main" id="{44F5512D-0EFA-79EA-27FD-7630C286A8B0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4702923" y="4282630"/>
                  <a:ext cx="15264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10256" name="잉크 10255">
                  <a:extLst>
                    <a:ext uri="{FF2B5EF4-FFF2-40B4-BE49-F238E27FC236}">
                      <a16:creationId xmlns:a16="http://schemas.microsoft.com/office/drawing/2014/main" id="{2F617563-48ED-D980-4BE5-FC76EE45DEC1}"/>
                    </a:ext>
                  </a:extLst>
                </p14:cNvPr>
                <p14:cNvContentPartPr/>
                <p14:nvPr/>
              </p14:nvContentPartPr>
              <p14:xfrm>
                <a:off x="4815603" y="4276870"/>
                <a:ext cx="146160" cy="162720"/>
              </p14:xfrm>
            </p:contentPart>
          </mc:Choice>
          <mc:Fallback xmlns="">
            <p:pic>
              <p:nvPicPr>
                <p:cNvPr id="10256" name="잉크 10255">
                  <a:extLst>
                    <a:ext uri="{FF2B5EF4-FFF2-40B4-BE49-F238E27FC236}">
                      <a16:creationId xmlns:a16="http://schemas.microsoft.com/office/drawing/2014/main" id="{2F617563-48ED-D980-4BE5-FC76EE45DEC1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4806963" y="4267870"/>
                  <a:ext cx="16380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0257" name="잉크 10256">
                  <a:extLst>
                    <a:ext uri="{FF2B5EF4-FFF2-40B4-BE49-F238E27FC236}">
                      <a16:creationId xmlns:a16="http://schemas.microsoft.com/office/drawing/2014/main" id="{894F7A36-1C85-6FFA-BA4F-EB7D99B01C7C}"/>
                    </a:ext>
                  </a:extLst>
                </p14:cNvPr>
                <p14:cNvContentPartPr/>
                <p14:nvPr/>
              </p14:nvContentPartPr>
              <p14:xfrm>
                <a:off x="4934763" y="4272190"/>
                <a:ext cx="127080" cy="102240"/>
              </p14:xfrm>
            </p:contentPart>
          </mc:Choice>
          <mc:Fallback xmlns="">
            <p:pic>
              <p:nvPicPr>
                <p:cNvPr id="10257" name="잉크 10256">
                  <a:extLst>
                    <a:ext uri="{FF2B5EF4-FFF2-40B4-BE49-F238E27FC236}">
                      <a16:creationId xmlns:a16="http://schemas.microsoft.com/office/drawing/2014/main" id="{894F7A36-1C85-6FFA-BA4F-EB7D99B01C7C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4926123" y="4263190"/>
                  <a:ext cx="14472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0258" name="잉크 10257">
                  <a:extLst>
                    <a:ext uri="{FF2B5EF4-FFF2-40B4-BE49-F238E27FC236}">
                      <a16:creationId xmlns:a16="http://schemas.microsoft.com/office/drawing/2014/main" id="{18413E58-5877-AAC3-3524-AB64D8F6DF1E}"/>
                    </a:ext>
                  </a:extLst>
                </p14:cNvPr>
                <p14:cNvContentPartPr/>
                <p14:nvPr/>
              </p14:nvContentPartPr>
              <p14:xfrm>
                <a:off x="4963203" y="4371190"/>
                <a:ext cx="134280" cy="81000"/>
              </p14:xfrm>
            </p:contentPart>
          </mc:Choice>
          <mc:Fallback xmlns="">
            <p:pic>
              <p:nvPicPr>
                <p:cNvPr id="10258" name="잉크 10257">
                  <a:extLst>
                    <a:ext uri="{FF2B5EF4-FFF2-40B4-BE49-F238E27FC236}">
                      <a16:creationId xmlns:a16="http://schemas.microsoft.com/office/drawing/2014/main" id="{18413E58-5877-AAC3-3524-AB64D8F6DF1E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4954203" y="4362190"/>
                  <a:ext cx="15192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0259" name="잉크 10258">
                  <a:extLst>
                    <a:ext uri="{FF2B5EF4-FFF2-40B4-BE49-F238E27FC236}">
                      <a16:creationId xmlns:a16="http://schemas.microsoft.com/office/drawing/2014/main" id="{74F2759B-2831-0B9B-45E9-766766720E81}"/>
                    </a:ext>
                  </a:extLst>
                </p14:cNvPr>
                <p14:cNvContentPartPr/>
                <p14:nvPr/>
              </p14:nvContentPartPr>
              <p14:xfrm>
                <a:off x="5127363" y="4262830"/>
                <a:ext cx="81000" cy="124200"/>
              </p14:xfrm>
            </p:contentPart>
          </mc:Choice>
          <mc:Fallback xmlns="">
            <p:pic>
              <p:nvPicPr>
                <p:cNvPr id="10259" name="잉크 10258">
                  <a:extLst>
                    <a:ext uri="{FF2B5EF4-FFF2-40B4-BE49-F238E27FC236}">
                      <a16:creationId xmlns:a16="http://schemas.microsoft.com/office/drawing/2014/main" id="{74F2759B-2831-0B9B-45E9-766766720E81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5118363" y="4254190"/>
                  <a:ext cx="9864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0260" name="잉크 10259">
                  <a:extLst>
                    <a:ext uri="{FF2B5EF4-FFF2-40B4-BE49-F238E27FC236}">
                      <a16:creationId xmlns:a16="http://schemas.microsoft.com/office/drawing/2014/main" id="{0803A013-69DE-99BB-90FD-758E13F903D4}"/>
                    </a:ext>
                  </a:extLst>
                </p14:cNvPr>
                <p14:cNvContentPartPr/>
                <p14:nvPr/>
              </p14:nvContentPartPr>
              <p14:xfrm>
                <a:off x="5138163" y="4280110"/>
                <a:ext cx="124200" cy="145800"/>
              </p14:xfrm>
            </p:contentPart>
          </mc:Choice>
          <mc:Fallback xmlns="">
            <p:pic>
              <p:nvPicPr>
                <p:cNvPr id="10260" name="잉크 10259">
                  <a:extLst>
                    <a:ext uri="{FF2B5EF4-FFF2-40B4-BE49-F238E27FC236}">
                      <a16:creationId xmlns:a16="http://schemas.microsoft.com/office/drawing/2014/main" id="{0803A013-69DE-99BB-90FD-758E13F903D4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5129163" y="4271110"/>
                  <a:ext cx="14184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0262" name="잉크 10261">
                  <a:extLst>
                    <a:ext uri="{FF2B5EF4-FFF2-40B4-BE49-F238E27FC236}">
                      <a16:creationId xmlns:a16="http://schemas.microsoft.com/office/drawing/2014/main" id="{CFF55E5B-4D9A-F7A5-7DFA-EBE03D271600}"/>
                    </a:ext>
                  </a:extLst>
                </p14:cNvPr>
                <p14:cNvContentPartPr/>
                <p14:nvPr/>
              </p14:nvContentPartPr>
              <p14:xfrm>
                <a:off x="5370363" y="4262470"/>
                <a:ext cx="92520" cy="82440"/>
              </p14:xfrm>
            </p:contentPart>
          </mc:Choice>
          <mc:Fallback xmlns="">
            <p:pic>
              <p:nvPicPr>
                <p:cNvPr id="10262" name="잉크 10261">
                  <a:extLst>
                    <a:ext uri="{FF2B5EF4-FFF2-40B4-BE49-F238E27FC236}">
                      <a16:creationId xmlns:a16="http://schemas.microsoft.com/office/drawing/2014/main" id="{CFF55E5B-4D9A-F7A5-7DFA-EBE03D271600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5361723" y="4253830"/>
                  <a:ext cx="11016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0263" name="잉크 10262">
                  <a:extLst>
                    <a:ext uri="{FF2B5EF4-FFF2-40B4-BE49-F238E27FC236}">
                      <a16:creationId xmlns:a16="http://schemas.microsoft.com/office/drawing/2014/main" id="{ADFE00D8-B190-0403-F182-40F77EEF8F5B}"/>
                    </a:ext>
                  </a:extLst>
                </p14:cNvPr>
                <p14:cNvContentPartPr/>
                <p14:nvPr/>
              </p14:nvContentPartPr>
              <p14:xfrm>
                <a:off x="5467203" y="4273990"/>
                <a:ext cx="13320" cy="117000"/>
              </p14:xfrm>
            </p:contentPart>
          </mc:Choice>
          <mc:Fallback xmlns="">
            <p:pic>
              <p:nvPicPr>
                <p:cNvPr id="10263" name="잉크 10262">
                  <a:extLst>
                    <a:ext uri="{FF2B5EF4-FFF2-40B4-BE49-F238E27FC236}">
                      <a16:creationId xmlns:a16="http://schemas.microsoft.com/office/drawing/2014/main" id="{ADFE00D8-B190-0403-F182-40F77EEF8F5B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458563" y="4265350"/>
                  <a:ext cx="3096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0264" name="잉크 10263">
                  <a:extLst>
                    <a:ext uri="{FF2B5EF4-FFF2-40B4-BE49-F238E27FC236}">
                      <a16:creationId xmlns:a16="http://schemas.microsoft.com/office/drawing/2014/main" id="{30FE2D44-5476-1E15-838A-857A22B0B3BA}"/>
                    </a:ext>
                  </a:extLst>
                </p14:cNvPr>
                <p14:cNvContentPartPr/>
                <p14:nvPr/>
              </p14:nvContentPartPr>
              <p14:xfrm>
                <a:off x="5418963" y="4388470"/>
                <a:ext cx="136440" cy="109080"/>
              </p14:xfrm>
            </p:contentPart>
          </mc:Choice>
          <mc:Fallback xmlns="">
            <p:pic>
              <p:nvPicPr>
                <p:cNvPr id="10264" name="잉크 10263">
                  <a:extLst>
                    <a:ext uri="{FF2B5EF4-FFF2-40B4-BE49-F238E27FC236}">
                      <a16:creationId xmlns:a16="http://schemas.microsoft.com/office/drawing/2014/main" id="{30FE2D44-5476-1E15-838A-857A22B0B3BA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5410323" y="4379830"/>
                  <a:ext cx="15408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0265" name="잉크 10264">
                  <a:extLst>
                    <a:ext uri="{FF2B5EF4-FFF2-40B4-BE49-F238E27FC236}">
                      <a16:creationId xmlns:a16="http://schemas.microsoft.com/office/drawing/2014/main" id="{4A5F5480-7E8B-3433-1DCE-237F02381D86}"/>
                    </a:ext>
                  </a:extLst>
                </p14:cNvPr>
                <p14:cNvContentPartPr/>
                <p14:nvPr/>
              </p14:nvContentPartPr>
              <p14:xfrm>
                <a:off x="5575923" y="4312870"/>
                <a:ext cx="110520" cy="108000"/>
              </p14:xfrm>
            </p:contentPart>
          </mc:Choice>
          <mc:Fallback xmlns="">
            <p:pic>
              <p:nvPicPr>
                <p:cNvPr id="10265" name="잉크 10264">
                  <a:extLst>
                    <a:ext uri="{FF2B5EF4-FFF2-40B4-BE49-F238E27FC236}">
                      <a16:creationId xmlns:a16="http://schemas.microsoft.com/office/drawing/2014/main" id="{4A5F5480-7E8B-3433-1DCE-237F02381D86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5567283" y="4304230"/>
                  <a:ext cx="12816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0266" name="잉크 10265">
                  <a:extLst>
                    <a:ext uri="{FF2B5EF4-FFF2-40B4-BE49-F238E27FC236}">
                      <a16:creationId xmlns:a16="http://schemas.microsoft.com/office/drawing/2014/main" id="{125EEA0D-7394-B521-232A-2AD51C72D087}"/>
                    </a:ext>
                  </a:extLst>
                </p14:cNvPr>
                <p14:cNvContentPartPr/>
                <p14:nvPr/>
              </p14:nvContentPartPr>
              <p14:xfrm>
                <a:off x="5712723" y="4278310"/>
                <a:ext cx="85320" cy="134280"/>
              </p14:xfrm>
            </p:contentPart>
          </mc:Choice>
          <mc:Fallback xmlns="">
            <p:pic>
              <p:nvPicPr>
                <p:cNvPr id="10266" name="잉크 10265">
                  <a:extLst>
                    <a:ext uri="{FF2B5EF4-FFF2-40B4-BE49-F238E27FC236}">
                      <a16:creationId xmlns:a16="http://schemas.microsoft.com/office/drawing/2014/main" id="{125EEA0D-7394-B521-232A-2AD51C72D087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5704083" y="4269310"/>
                  <a:ext cx="10296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0267" name="잉크 10266">
                  <a:extLst>
                    <a:ext uri="{FF2B5EF4-FFF2-40B4-BE49-F238E27FC236}">
                      <a16:creationId xmlns:a16="http://schemas.microsoft.com/office/drawing/2014/main" id="{851CCD1E-3AA3-E982-8C9B-F1C0955B33FB}"/>
                    </a:ext>
                  </a:extLst>
                </p14:cNvPr>
                <p14:cNvContentPartPr/>
                <p14:nvPr/>
              </p14:nvContentPartPr>
              <p14:xfrm>
                <a:off x="5814243" y="4333030"/>
                <a:ext cx="58680" cy="105120"/>
              </p14:xfrm>
            </p:contentPart>
          </mc:Choice>
          <mc:Fallback xmlns="">
            <p:pic>
              <p:nvPicPr>
                <p:cNvPr id="10267" name="잉크 10266">
                  <a:extLst>
                    <a:ext uri="{FF2B5EF4-FFF2-40B4-BE49-F238E27FC236}">
                      <a16:creationId xmlns:a16="http://schemas.microsoft.com/office/drawing/2014/main" id="{851CCD1E-3AA3-E982-8C9B-F1C0955B33FB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5805603" y="4324390"/>
                  <a:ext cx="7632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0268" name="잉크 10267">
                  <a:extLst>
                    <a:ext uri="{FF2B5EF4-FFF2-40B4-BE49-F238E27FC236}">
                      <a16:creationId xmlns:a16="http://schemas.microsoft.com/office/drawing/2014/main" id="{49E4BC0B-73BD-7252-C942-5C11A0AA7A4D}"/>
                    </a:ext>
                  </a:extLst>
                </p14:cNvPr>
                <p14:cNvContentPartPr/>
                <p14:nvPr/>
              </p14:nvContentPartPr>
              <p14:xfrm>
                <a:off x="5863203" y="4321510"/>
                <a:ext cx="106560" cy="110520"/>
              </p14:xfrm>
            </p:contentPart>
          </mc:Choice>
          <mc:Fallback xmlns="">
            <p:pic>
              <p:nvPicPr>
                <p:cNvPr id="10268" name="잉크 10267">
                  <a:extLst>
                    <a:ext uri="{FF2B5EF4-FFF2-40B4-BE49-F238E27FC236}">
                      <a16:creationId xmlns:a16="http://schemas.microsoft.com/office/drawing/2014/main" id="{49E4BC0B-73BD-7252-C942-5C11A0AA7A4D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5854563" y="4312510"/>
                  <a:ext cx="12420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0269" name="잉크 10268">
                  <a:extLst>
                    <a:ext uri="{FF2B5EF4-FFF2-40B4-BE49-F238E27FC236}">
                      <a16:creationId xmlns:a16="http://schemas.microsoft.com/office/drawing/2014/main" id="{47FA0EB0-2650-5764-591D-C23224F14834}"/>
                    </a:ext>
                  </a:extLst>
                </p14:cNvPr>
                <p14:cNvContentPartPr/>
                <p14:nvPr/>
              </p14:nvContentPartPr>
              <p14:xfrm>
                <a:off x="5916843" y="4294510"/>
                <a:ext cx="102600" cy="171000"/>
              </p14:xfrm>
            </p:contentPart>
          </mc:Choice>
          <mc:Fallback xmlns="">
            <p:pic>
              <p:nvPicPr>
                <p:cNvPr id="10269" name="잉크 10268">
                  <a:extLst>
                    <a:ext uri="{FF2B5EF4-FFF2-40B4-BE49-F238E27FC236}">
                      <a16:creationId xmlns:a16="http://schemas.microsoft.com/office/drawing/2014/main" id="{47FA0EB0-2650-5764-591D-C23224F14834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5908203" y="4285510"/>
                  <a:ext cx="120240" cy="188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299" name="그룹 10298">
            <a:extLst>
              <a:ext uri="{FF2B5EF4-FFF2-40B4-BE49-F238E27FC236}">
                <a16:creationId xmlns:a16="http://schemas.microsoft.com/office/drawing/2014/main" id="{FAC75A36-F0B7-1C68-7458-AF9F916073B0}"/>
              </a:ext>
            </a:extLst>
          </p:cNvPr>
          <p:cNvGrpSpPr/>
          <p:nvPr/>
        </p:nvGrpSpPr>
        <p:grpSpPr>
          <a:xfrm>
            <a:off x="6176043" y="4245910"/>
            <a:ext cx="2334960" cy="230400"/>
            <a:chOff x="6176043" y="4245910"/>
            <a:chExt cx="2334960" cy="230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0270" name="잉크 10269">
                  <a:extLst>
                    <a:ext uri="{FF2B5EF4-FFF2-40B4-BE49-F238E27FC236}">
                      <a16:creationId xmlns:a16="http://schemas.microsoft.com/office/drawing/2014/main" id="{88EA7B5B-91FE-3CBB-0255-05C174465DD2}"/>
                    </a:ext>
                  </a:extLst>
                </p14:cNvPr>
                <p14:cNvContentPartPr/>
                <p14:nvPr/>
              </p14:nvContentPartPr>
              <p14:xfrm>
                <a:off x="6176043" y="4276870"/>
                <a:ext cx="134280" cy="134280"/>
              </p14:xfrm>
            </p:contentPart>
          </mc:Choice>
          <mc:Fallback xmlns="">
            <p:pic>
              <p:nvPicPr>
                <p:cNvPr id="10270" name="잉크 10269">
                  <a:extLst>
                    <a:ext uri="{FF2B5EF4-FFF2-40B4-BE49-F238E27FC236}">
                      <a16:creationId xmlns:a16="http://schemas.microsoft.com/office/drawing/2014/main" id="{88EA7B5B-91FE-3CBB-0255-05C174465DD2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6167043" y="4268230"/>
                  <a:ext cx="15192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0271" name="잉크 10270">
                  <a:extLst>
                    <a:ext uri="{FF2B5EF4-FFF2-40B4-BE49-F238E27FC236}">
                      <a16:creationId xmlns:a16="http://schemas.microsoft.com/office/drawing/2014/main" id="{7BCFDC98-F5E2-C93D-914E-F565081C4755}"/>
                    </a:ext>
                  </a:extLst>
                </p14:cNvPr>
                <p14:cNvContentPartPr/>
                <p14:nvPr/>
              </p14:nvContentPartPr>
              <p14:xfrm>
                <a:off x="6340203" y="4267870"/>
                <a:ext cx="81720" cy="149040"/>
              </p14:xfrm>
            </p:contentPart>
          </mc:Choice>
          <mc:Fallback xmlns="">
            <p:pic>
              <p:nvPicPr>
                <p:cNvPr id="10271" name="잉크 10270">
                  <a:extLst>
                    <a:ext uri="{FF2B5EF4-FFF2-40B4-BE49-F238E27FC236}">
                      <a16:creationId xmlns:a16="http://schemas.microsoft.com/office/drawing/2014/main" id="{7BCFDC98-F5E2-C93D-914E-F565081C4755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6331203" y="4259230"/>
                  <a:ext cx="9936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0272" name="잉크 10271">
                  <a:extLst>
                    <a:ext uri="{FF2B5EF4-FFF2-40B4-BE49-F238E27FC236}">
                      <a16:creationId xmlns:a16="http://schemas.microsoft.com/office/drawing/2014/main" id="{EB5371F2-6C02-B047-B2A1-F56B9487AC6E}"/>
                    </a:ext>
                  </a:extLst>
                </p14:cNvPr>
                <p14:cNvContentPartPr/>
                <p14:nvPr/>
              </p14:nvContentPartPr>
              <p14:xfrm>
                <a:off x="6452163" y="4260670"/>
                <a:ext cx="134640" cy="173520"/>
              </p14:xfrm>
            </p:contentPart>
          </mc:Choice>
          <mc:Fallback xmlns="">
            <p:pic>
              <p:nvPicPr>
                <p:cNvPr id="10272" name="잉크 10271">
                  <a:extLst>
                    <a:ext uri="{FF2B5EF4-FFF2-40B4-BE49-F238E27FC236}">
                      <a16:creationId xmlns:a16="http://schemas.microsoft.com/office/drawing/2014/main" id="{EB5371F2-6C02-B047-B2A1-F56B9487AC6E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6443523" y="4251670"/>
                  <a:ext cx="15228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0273" name="잉크 10272">
                  <a:extLst>
                    <a:ext uri="{FF2B5EF4-FFF2-40B4-BE49-F238E27FC236}">
                      <a16:creationId xmlns:a16="http://schemas.microsoft.com/office/drawing/2014/main" id="{CB2CF746-5329-7FAC-42DC-A206708E26EB}"/>
                    </a:ext>
                  </a:extLst>
                </p14:cNvPr>
                <p14:cNvContentPartPr/>
                <p14:nvPr/>
              </p14:nvContentPartPr>
              <p14:xfrm>
                <a:off x="6595083" y="4275430"/>
                <a:ext cx="117360" cy="149040"/>
              </p14:xfrm>
            </p:contentPart>
          </mc:Choice>
          <mc:Fallback xmlns="">
            <p:pic>
              <p:nvPicPr>
                <p:cNvPr id="10273" name="잉크 10272">
                  <a:extLst>
                    <a:ext uri="{FF2B5EF4-FFF2-40B4-BE49-F238E27FC236}">
                      <a16:creationId xmlns:a16="http://schemas.microsoft.com/office/drawing/2014/main" id="{CB2CF746-5329-7FAC-42DC-A206708E26EB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6586443" y="4266430"/>
                  <a:ext cx="13500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0274" name="잉크 10273">
                  <a:extLst>
                    <a:ext uri="{FF2B5EF4-FFF2-40B4-BE49-F238E27FC236}">
                      <a16:creationId xmlns:a16="http://schemas.microsoft.com/office/drawing/2014/main" id="{50C4AFC4-2A54-828D-EEB9-218AD6088C89}"/>
                    </a:ext>
                  </a:extLst>
                </p14:cNvPr>
                <p14:cNvContentPartPr/>
                <p14:nvPr/>
              </p14:nvContentPartPr>
              <p14:xfrm>
                <a:off x="6729363" y="4281910"/>
                <a:ext cx="18720" cy="194400"/>
              </p14:xfrm>
            </p:contentPart>
          </mc:Choice>
          <mc:Fallback xmlns="">
            <p:pic>
              <p:nvPicPr>
                <p:cNvPr id="10274" name="잉크 10273">
                  <a:extLst>
                    <a:ext uri="{FF2B5EF4-FFF2-40B4-BE49-F238E27FC236}">
                      <a16:creationId xmlns:a16="http://schemas.microsoft.com/office/drawing/2014/main" id="{50C4AFC4-2A54-828D-EEB9-218AD6088C89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6720363" y="4272910"/>
                  <a:ext cx="3636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0275" name="잉크 10274">
                  <a:extLst>
                    <a:ext uri="{FF2B5EF4-FFF2-40B4-BE49-F238E27FC236}">
                      <a16:creationId xmlns:a16="http://schemas.microsoft.com/office/drawing/2014/main" id="{1BE3317E-8939-94DE-F2D8-76BCDFB78714}"/>
                    </a:ext>
                  </a:extLst>
                </p14:cNvPr>
                <p14:cNvContentPartPr/>
                <p14:nvPr/>
              </p14:nvContentPartPr>
              <p14:xfrm>
                <a:off x="6837003" y="4265710"/>
                <a:ext cx="161280" cy="133560"/>
              </p14:xfrm>
            </p:contentPart>
          </mc:Choice>
          <mc:Fallback xmlns="">
            <p:pic>
              <p:nvPicPr>
                <p:cNvPr id="10275" name="잉크 10274">
                  <a:extLst>
                    <a:ext uri="{FF2B5EF4-FFF2-40B4-BE49-F238E27FC236}">
                      <a16:creationId xmlns:a16="http://schemas.microsoft.com/office/drawing/2014/main" id="{1BE3317E-8939-94DE-F2D8-76BCDFB78714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6828363" y="4256710"/>
                  <a:ext cx="17892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0276" name="잉크 10275">
                  <a:extLst>
                    <a:ext uri="{FF2B5EF4-FFF2-40B4-BE49-F238E27FC236}">
                      <a16:creationId xmlns:a16="http://schemas.microsoft.com/office/drawing/2014/main" id="{C0443933-7504-E6C4-A923-F62F5D0C2E0A}"/>
                    </a:ext>
                  </a:extLst>
                </p14:cNvPr>
                <p14:cNvContentPartPr/>
                <p14:nvPr/>
              </p14:nvContentPartPr>
              <p14:xfrm>
                <a:off x="6930963" y="4299910"/>
                <a:ext cx="76320" cy="125640"/>
              </p14:xfrm>
            </p:contentPart>
          </mc:Choice>
          <mc:Fallback xmlns="">
            <p:pic>
              <p:nvPicPr>
                <p:cNvPr id="10276" name="잉크 10275">
                  <a:extLst>
                    <a:ext uri="{FF2B5EF4-FFF2-40B4-BE49-F238E27FC236}">
                      <a16:creationId xmlns:a16="http://schemas.microsoft.com/office/drawing/2014/main" id="{C0443933-7504-E6C4-A923-F62F5D0C2E0A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6921963" y="4291270"/>
                  <a:ext cx="9396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0277" name="잉크 10276">
                  <a:extLst>
                    <a:ext uri="{FF2B5EF4-FFF2-40B4-BE49-F238E27FC236}">
                      <a16:creationId xmlns:a16="http://schemas.microsoft.com/office/drawing/2014/main" id="{0C967785-3133-BF0C-A0F1-264811D5B59B}"/>
                    </a:ext>
                  </a:extLst>
                </p14:cNvPr>
                <p14:cNvContentPartPr/>
                <p14:nvPr/>
              </p14:nvContentPartPr>
              <p14:xfrm>
                <a:off x="6992883" y="4245910"/>
                <a:ext cx="95040" cy="118440"/>
              </p14:xfrm>
            </p:contentPart>
          </mc:Choice>
          <mc:Fallback xmlns="">
            <p:pic>
              <p:nvPicPr>
                <p:cNvPr id="10277" name="잉크 10276">
                  <a:extLst>
                    <a:ext uri="{FF2B5EF4-FFF2-40B4-BE49-F238E27FC236}">
                      <a16:creationId xmlns:a16="http://schemas.microsoft.com/office/drawing/2014/main" id="{0C967785-3133-BF0C-A0F1-264811D5B59B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6983883" y="4236910"/>
                  <a:ext cx="11268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0278" name="잉크 10277">
                  <a:extLst>
                    <a:ext uri="{FF2B5EF4-FFF2-40B4-BE49-F238E27FC236}">
                      <a16:creationId xmlns:a16="http://schemas.microsoft.com/office/drawing/2014/main" id="{83283C6B-F8D1-9BBE-AE6B-0A5AED65A624}"/>
                    </a:ext>
                  </a:extLst>
                </p14:cNvPr>
                <p14:cNvContentPartPr/>
                <p14:nvPr/>
              </p14:nvContentPartPr>
              <p14:xfrm>
                <a:off x="7093683" y="4294510"/>
                <a:ext cx="47160" cy="68040"/>
              </p14:xfrm>
            </p:contentPart>
          </mc:Choice>
          <mc:Fallback xmlns="">
            <p:pic>
              <p:nvPicPr>
                <p:cNvPr id="10278" name="잉크 10277">
                  <a:extLst>
                    <a:ext uri="{FF2B5EF4-FFF2-40B4-BE49-F238E27FC236}">
                      <a16:creationId xmlns:a16="http://schemas.microsoft.com/office/drawing/2014/main" id="{83283C6B-F8D1-9BBE-AE6B-0A5AED65A624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7084683" y="4285510"/>
                  <a:ext cx="6480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0279" name="잉크 10278">
                  <a:extLst>
                    <a:ext uri="{FF2B5EF4-FFF2-40B4-BE49-F238E27FC236}">
                      <a16:creationId xmlns:a16="http://schemas.microsoft.com/office/drawing/2014/main" id="{FC2A1EA0-60E4-E152-9FE9-3F011799C2F2}"/>
                    </a:ext>
                  </a:extLst>
                </p14:cNvPr>
                <p14:cNvContentPartPr/>
                <p14:nvPr/>
              </p14:nvContentPartPr>
              <p14:xfrm>
                <a:off x="7049403" y="4410430"/>
                <a:ext cx="75240" cy="59760"/>
              </p14:xfrm>
            </p:contentPart>
          </mc:Choice>
          <mc:Fallback xmlns="">
            <p:pic>
              <p:nvPicPr>
                <p:cNvPr id="10279" name="잉크 10278">
                  <a:extLst>
                    <a:ext uri="{FF2B5EF4-FFF2-40B4-BE49-F238E27FC236}">
                      <a16:creationId xmlns:a16="http://schemas.microsoft.com/office/drawing/2014/main" id="{FC2A1EA0-60E4-E152-9FE9-3F011799C2F2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7040763" y="4401430"/>
                  <a:ext cx="9288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0280" name="잉크 10279">
                  <a:extLst>
                    <a:ext uri="{FF2B5EF4-FFF2-40B4-BE49-F238E27FC236}">
                      <a16:creationId xmlns:a16="http://schemas.microsoft.com/office/drawing/2014/main" id="{1CDA1548-DEF1-886D-82B1-839C23172E67}"/>
                    </a:ext>
                  </a:extLst>
                </p14:cNvPr>
                <p14:cNvContentPartPr/>
                <p14:nvPr/>
              </p14:nvContentPartPr>
              <p14:xfrm>
                <a:off x="7234083" y="4405390"/>
                <a:ext cx="9720" cy="49680"/>
              </p14:xfrm>
            </p:contentPart>
          </mc:Choice>
          <mc:Fallback xmlns="">
            <p:pic>
              <p:nvPicPr>
                <p:cNvPr id="10280" name="잉크 10279">
                  <a:extLst>
                    <a:ext uri="{FF2B5EF4-FFF2-40B4-BE49-F238E27FC236}">
                      <a16:creationId xmlns:a16="http://schemas.microsoft.com/office/drawing/2014/main" id="{1CDA1548-DEF1-886D-82B1-839C23172E67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7225443" y="4396390"/>
                  <a:ext cx="2736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0281" name="잉크 10280">
                  <a:extLst>
                    <a:ext uri="{FF2B5EF4-FFF2-40B4-BE49-F238E27FC236}">
                      <a16:creationId xmlns:a16="http://schemas.microsoft.com/office/drawing/2014/main" id="{CB14DCCC-F736-6CA3-C8D1-18D815ABE435}"/>
                    </a:ext>
                  </a:extLst>
                </p14:cNvPr>
                <p14:cNvContentPartPr/>
                <p14:nvPr/>
              </p14:nvContentPartPr>
              <p14:xfrm>
                <a:off x="7339563" y="4247350"/>
                <a:ext cx="72000" cy="14040"/>
              </p14:xfrm>
            </p:contentPart>
          </mc:Choice>
          <mc:Fallback xmlns="">
            <p:pic>
              <p:nvPicPr>
                <p:cNvPr id="10281" name="잉크 10280">
                  <a:extLst>
                    <a:ext uri="{FF2B5EF4-FFF2-40B4-BE49-F238E27FC236}">
                      <a16:creationId xmlns:a16="http://schemas.microsoft.com/office/drawing/2014/main" id="{CB14DCCC-F736-6CA3-C8D1-18D815ABE435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7330923" y="4238710"/>
                  <a:ext cx="8964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0282" name="잉크 10281">
                  <a:extLst>
                    <a:ext uri="{FF2B5EF4-FFF2-40B4-BE49-F238E27FC236}">
                      <a16:creationId xmlns:a16="http://schemas.microsoft.com/office/drawing/2014/main" id="{F5D49A7B-C36C-7BA7-8469-F9B4EEA56FA3}"/>
                    </a:ext>
                  </a:extLst>
                </p14:cNvPr>
                <p14:cNvContentPartPr/>
                <p14:nvPr/>
              </p14:nvContentPartPr>
              <p14:xfrm>
                <a:off x="7328763" y="4292350"/>
                <a:ext cx="114120" cy="128880"/>
              </p14:xfrm>
            </p:contentPart>
          </mc:Choice>
          <mc:Fallback xmlns="">
            <p:pic>
              <p:nvPicPr>
                <p:cNvPr id="10282" name="잉크 10281">
                  <a:extLst>
                    <a:ext uri="{FF2B5EF4-FFF2-40B4-BE49-F238E27FC236}">
                      <a16:creationId xmlns:a16="http://schemas.microsoft.com/office/drawing/2014/main" id="{F5D49A7B-C36C-7BA7-8469-F9B4EEA56FA3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7320123" y="4283350"/>
                  <a:ext cx="13176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0286" name="잉크 10285">
                  <a:extLst>
                    <a:ext uri="{FF2B5EF4-FFF2-40B4-BE49-F238E27FC236}">
                      <a16:creationId xmlns:a16="http://schemas.microsoft.com/office/drawing/2014/main" id="{65E73DA2-0410-3DDD-2F24-93C62884B087}"/>
                    </a:ext>
                  </a:extLst>
                </p14:cNvPr>
                <p14:cNvContentPartPr/>
                <p14:nvPr/>
              </p14:nvContentPartPr>
              <p14:xfrm>
                <a:off x="7459083" y="4291630"/>
                <a:ext cx="9000" cy="119520"/>
              </p14:xfrm>
            </p:contentPart>
          </mc:Choice>
          <mc:Fallback xmlns="">
            <p:pic>
              <p:nvPicPr>
                <p:cNvPr id="10286" name="잉크 10285">
                  <a:extLst>
                    <a:ext uri="{FF2B5EF4-FFF2-40B4-BE49-F238E27FC236}">
                      <a16:creationId xmlns:a16="http://schemas.microsoft.com/office/drawing/2014/main" id="{65E73DA2-0410-3DDD-2F24-93C62884B087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7450443" y="4282630"/>
                  <a:ext cx="2664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0287" name="잉크 10286">
                  <a:extLst>
                    <a:ext uri="{FF2B5EF4-FFF2-40B4-BE49-F238E27FC236}">
                      <a16:creationId xmlns:a16="http://schemas.microsoft.com/office/drawing/2014/main" id="{200184F2-F658-DF3F-89A6-20D0A9B2F0EB}"/>
                    </a:ext>
                  </a:extLst>
                </p14:cNvPr>
                <p14:cNvContentPartPr/>
                <p14:nvPr/>
              </p14:nvContentPartPr>
              <p14:xfrm>
                <a:off x="7500483" y="4292710"/>
                <a:ext cx="80280" cy="96480"/>
              </p14:xfrm>
            </p:contentPart>
          </mc:Choice>
          <mc:Fallback xmlns="">
            <p:pic>
              <p:nvPicPr>
                <p:cNvPr id="10287" name="잉크 10286">
                  <a:extLst>
                    <a:ext uri="{FF2B5EF4-FFF2-40B4-BE49-F238E27FC236}">
                      <a16:creationId xmlns:a16="http://schemas.microsoft.com/office/drawing/2014/main" id="{200184F2-F658-DF3F-89A6-20D0A9B2F0EB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7491483" y="4283710"/>
                  <a:ext cx="9792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0288" name="잉크 10287">
                  <a:extLst>
                    <a:ext uri="{FF2B5EF4-FFF2-40B4-BE49-F238E27FC236}">
                      <a16:creationId xmlns:a16="http://schemas.microsoft.com/office/drawing/2014/main" id="{13D85B91-BA27-4545-7CE5-176BED7AA84F}"/>
                    </a:ext>
                  </a:extLst>
                </p14:cNvPr>
                <p14:cNvContentPartPr/>
                <p14:nvPr/>
              </p14:nvContentPartPr>
              <p14:xfrm>
                <a:off x="7584723" y="4318630"/>
                <a:ext cx="42480" cy="87840"/>
              </p14:xfrm>
            </p:contentPart>
          </mc:Choice>
          <mc:Fallback xmlns="">
            <p:pic>
              <p:nvPicPr>
                <p:cNvPr id="10288" name="잉크 10287">
                  <a:extLst>
                    <a:ext uri="{FF2B5EF4-FFF2-40B4-BE49-F238E27FC236}">
                      <a16:creationId xmlns:a16="http://schemas.microsoft.com/office/drawing/2014/main" id="{13D85B91-BA27-4545-7CE5-176BED7AA84F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7575723" y="4309990"/>
                  <a:ext cx="6012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0289" name="잉크 10288">
                  <a:extLst>
                    <a:ext uri="{FF2B5EF4-FFF2-40B4-BE49-F238E27FC236}">
                      <a16:creationId xmlns:a16="http://schemas.microsoft.com/office/drawing/2014/main" id="{1CCF50DF-C26B-4116-8719-20C9484DAC0E}"/>
                    </a:ext>
                  </a:extLst>
                </p14:cNvPr>
                <p14:cNvContentPartPr/>
                <p14:nvPr/>
              </p14:nvContentPartPr>
              <p14:xfrm>
                <a:off x="7629003" y="4329430"/>
                <a:ext cx="13320" cy="109440"/>
              </p14:xfrm>
            </p:contentPart>
          </mc:Choice>
          <mc:Fallback xmlns="">
            <p:pic>
              <p:nvPicPr>
                <p:cNvPr id="10289" name="잉크 10288">
                  <a:extLst>
                    <a:ext uri="{FF2B5EF4-FFF2-40B4-BE49-F238E27FC236}">
                      <a16:creationId xmlns:a16="http://schemas.microsoft.com/office/drawing/2014/main" id="{1CCF50DF-C26B-4116-8719-20C9484DAC0E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620003" y="4320790"/>
                  <a:ext cx="3096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0290" name="잉크 10289">
                  <a:extLst>
                    <a:ext uri="{FF2B5EF4-FFF2-40B4-BE49-F238E27FC236}">
                      <a16:creationId xmlns:a16="http://schemas.microsoft.com/office/drawing/2014/main" id="{56625C8D-2612-0A36-F061-397A75066E3A}"/>
                    </a:ext>
                  </a:extLst>
                </p14:cNvPr>
                <p14:cNvContentPartPr/>
                <p14:nvPr/>
              </p14:nvContentPartPr>
              <p14:xfrm>
                <a:off x="7654923" y="4278670"/>
                <a:ext cx="103680" cy="123840"/>
              </p14:xfrm>
            </p:contentPart>
          </mc:Choice>
          <mc:Fallback xmlns="">
            <p:pic>
              <p:nvPicPr>
                <p:cNvPr id="10290" name="잉크 10289">
                  <a:extLst>
                    <a:ext uri="{FF2B5EF4-FFF2-40B4-BE49-F238E27FC236}">
                      <a16:creationId xmlns:a16="http://schemas.microsoft.com/office/drawing/2014/main" id="{56625C8D-2612-0A36-F061-397A75066E3A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646283" y="4270030"/>
                  <a:ext cx="12132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0291" name="잉크 10290">
                  <a:extLst>
                    <a:ext uri="{FF2B5EF4-FFF2-40B4-BE49-F238E27FC236}">
                      <a16:creationId xmlns:a16="http://schemas.microsoft.com/office/drawing/2014/main" id="{2C4C92E8-9BBE-EDF2-EAF8-B39C4C53446C}"/>
                    </a:ext>
                  </a:extLst>
                </p14:cNvPr>
                <p14:cNvContentPartPr/>
                <p14:nvPr/>
              </p14:nvContentPartPr>
              <p14:xfrm>
                <a:off x="7684803" y="4284430"/>
                <a:ext cx="174960" cy="141840"/>
              </p14:xfrm>
            </p:contentPart>
          </mc:Choice>
          <mc:Fallback xmlns="">
            <p:pic>
              <p:nvPicPr>
                <p:cNvPr id="10291" name="잉크 10290">
                  <a:extLst>
                    <a:ext uri="{FF2B5EF4-FFF2-40B4-BE49-F238E27FC236}">
                      <a16:creationId xmlns:a16="http://schemas.microsoft.com/office/drawing/2014/main" id="{2C4C92E8-9BBE-EDF2-EAF8-B39C4C53446C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675803" y="4275430"/>
                  <a:ext cx="19260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0292" name="잉크 10291">
                  <a:extLst>
                    <a:ext uri="{FF2B5EF4-FFF2-40B4-BE49-F238E27FC236}">
                      <a16:creationId xmlns:a16="http://schemas.microsoft.com/office/drawing/2014/main" id="{6E826442-97C3-90ED-7E2C-79160F0894C6}"/>
                    </a:ext>
                  </a:extLst>
                </p14:cNvPr>
                <p14:cNvContentPartPr/>
                <p14:nvPr/>
              </p14:nvContentPartPr>
              <p14:xfrm>
                <a:off x="7899363" y="4311430"/>
                <a:ext cx="97920" cy="121680"/>
              </p14:xfrm>
            </p:contentPart>
          </mc:Choice>
          <mc:Fallback xmlns="">
            <p:pic>
              <p:nvPicPr>
                <p:cNvPr id="10292" name="잉크 10291">
                  <a:extLst>
                    <a:ext uri="{FF2B5EF4-FFF2-40B4-BE49-F238E27FC236}">
                      <a16:creationId xmlns:a16="http://schemas.microsoft.com/office/drawing/2014/main" id="{6E826442-97C3-90ED-7E2C-79160F0894C6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890363" y="4302790"/>
                  <a:ext cx="11556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0293" name="잉크 10292">
                  <a:extLst>
                    <a:ext uri="{FF2B5EF4-FFF2-40B4-BE49-F238E27FC236}">
                      <a16:creationId xmlns:a16="http://schemas.microsoft.com/office/drawing/2014/main" id="{C06596FC-F98E-AE11-29A5-E67CAF4A7817}"/>
                    </a:ext>
                  </a:extLst>
                </p14:cNvPr>
                <p14:cNvContentPartPr/>
                <p14:nvPr/>
              </p14:nvContentPartPr>
              <p14:xfrm>
                <a:off x="8001243" y="4377670"/>
                <a:ext cx="31680" cy="11520"/>
              </p14:xfrm>
            </p:contentPart>
          </mc:Choice>
          <mc:Fallback xmlns="">
            <p:pic>
              <p:nvPicPr>
                <p:cNvPr id="10293" name="잉크 10292">
                  <a:extLst>
                    <a:ext uri="{FF2B5EF4-FFF2-40B4-BE49-F238E27FC236}">
                      <a16:creationId xmlns:a16="http://schemas.microsoft.com/office/drawing/2014/main" id="{C06596FC-F98E-AE11-29A5-E67CAF4A7817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992243" y="4369030"/>
                  <a:ext cx="4932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0294" name="잉크 10293">
                  <a:extLst>
                    <a:ext uri="{FF2B5EF4-FFF2-40B4-BE49-F238E27FC236}">
                      <a16:creationId xmlns:a16="http://schemas.microsoft.com/office/drawing/2014/main" id="{3AB9B0ED-D78F-58BA-DF0E-5172E3D33872}"/>
                    </a:ext>
                  </a:extLst>
                </p14:cNvPr>
                <p14:cNvContentPartPr/>
                <p14:nvPr/>
              </p14:nvContentPartPr>
              <p14:xfrm>
                <a:off x="8097003" y="4281910"/>
                <a:ext cx="91440" cy="140760"/>
              </p14:xfrm>
            </p:contentPart>
          </mc:Choice>
          <mc:Fallback xmlns="">
            <p:pic>
              <p:nvPicPr>
                <p:cNvPr id="10294" name="잉크 10293">
                  <a:extLst>
                    <a:ext uri="{FF2B5EF4-FFF2-40B4-BE49-F238E27FC236}">
                      <a16:creationId xmlns:a16="http://schemas.microsoft.com/office/drawing/2014/main" id="{3AB9B0ED-D78F-58BA-DF0E-5172E3D33872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8088363" y="4272910"/>
                  <a:ext cx="10908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0295" name="잉크 10294">
                  <a:extLst>
                    <a:ext uri="{FF2B5EF4-FFF2-40B4-BE49-F238E27FC236}">
                      <a16:creationId xmlns:a16="http://schemas.microsoft.com/office/drawing/2014/main" id="{83F1632E-A734-EDDE-0FAD-FBC4A96A10A2}"/>
                    </a:ext>
                  </a:extLst>
                </p14:cNvPr>
                <p14:cNvContentPartPr/>
                <p14:nvPr/>
              </p14:nvContentPartPr>
              <p14:xfrm>
                <a:off x="8239563" y="4262470"/>
                <a:ext cx="21960" cy="167040"/>
              </p14:xfrm>
            </p:contentPart>
          </mc:Choice>
          <mc:Fallback xmlns="">
            <p:pic>
              <p:nvPicPr>
                <p:cNvPr id="10295" name="잉크 10294">
                  <a:extLst>
                    <a:ext uri="{FF2B5EF4-FFF2-40B4-BE49-F238E27FC236}">
                      <a16:creationId xmlns:a16="http://schemas.microsoft.com/office/drawing/2014/main" id="{83F1632E-A734-EDDE-0FAD-FBC4A96A10A2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8230563" y="4253470"/>
                  <a:ext cx="3960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0296" name="잉크 10295">
                  <a:extLst>
                    <a:ext uri="{FF2B5EF4-FFF2-40B4-BE49-F238E27FC236}">
                      <a16:creationId xmlns:a16="http://schemas.microsoft.com/office/drawing/2014/main" id="{C605E7E8-2523-CC83-18C9-537A0EA03296}"/>
                    </a:ext>
                  </a:extLst>
                </p14:cNvPr>
                <p14:cNvContentPartPr/>
                <p14:nvPr/>
              </p14:nvContentPartPr>
              <p14:xfrm>
                <a:off x="8289243" y="4294510"/>
                <a:ext cx="118440" cy="129960"/>
              </p14:xfrm>
            </p:contentPart>
          </mc:Choice>
          <mc:Fallback xmlns="">
            <p:pic>
              <p:nvPicPr>
                <p:cNvPr id="10296" name="잉크 10295">
                  <a:extLst>
                    <a:ext uri="{FF2B5EF4-FFF2-40B4-BE49-F238E27FC236}">
                      <a16:creationId xmlns:a16="http://schemas.microsoft.com/office/drawing/2014/main" id="{C605E7E8-2523-CC83-18C9-537A0EA03296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8280603" y="4285510"/>
                  <a:ext cx="13608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0297" name="잉크 10296">
                  <a:extLst>
                    <a:ext uri="{FF2B5EF4-FFF2-40B4-BE49-F238E27FC236}">
                      <a16:creationId xmlns:a16="http://schemas.microsoft.com/office/drawing/2014/main" id="{1F3AFCED-CAAF-F20D-73AC-BD43205D7231}"/>
                    </a:ext>
                  </a:extLst>
                </p14:cNvPr>
                <p14:cNvContentPartPr/>
                <p14:nvPr/>
              </p14:nvContentPartPr>
              <p14:xfrm>
                <a:off x="8432523" y="4316830"/>
                <a:ext cx="75240" cy="110520"/>
              </p14:xfrm>
            </p:contentPart>
          </mc:Choice>
          <mc:Fallback xmlns="">
            <p:pic>
              <p:nvPicPr>
                <p:cNvPr id="10297" name="잉크 10296">
                  <a:extLst>
                    <a:ext uri="{FF2B5EF4-FFF2-40B4-BE49-F238E27FC236}">
                      <a16:creationId xmlns:a16="http://schemas.microsoft.com/office/drawing/2014/main" id="{1F3AFCED-CAAF-F20D-73AC-BD43205D7231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8423883" y="4307830"/>
                  <a:ext cx="9288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0298" name="잉크 10297">
                  <a:extLst>
                    <a:ext uri="{FF2B5EF4-FFF2-40B4-BE49-F238E27FC236}">
                      <a16:creationId xmlns:a16="http://schemas.microsoft.com/office/drawing/2014/main" id="{7882E560-B53C-73DE-9342-14914538F721}"/>
                    </a:ext>
                  </a:extLst>
                </p14:cNvPr>
                <p14:cNvContentPartPr/>
                <p14:nvPr/>
              </p14:nvContentPartPr>
              <p14:xfrm>
                <a:off x="8460963" y="4391350"/>
                <a:ext cx="50040" cy="6120"/>
              </p14:xfrm>
            </p:contentPart>
          </mc:Choice>
          <mc:Fallback xmlns="">
            <p:pic>
              <p:nvPicPr>
                <p:cNvPr id="10298" name="잉크 10297">
                  <a:extLst>
                    <a:ext uri="{FF2B5EF4-FFF2-40B4-BE49-F238E27FC236}">
                      <a16:creationId xmlns:a16="http://schemas.microsoft.com/office/drawing/2014/main" id="{7882E560-B53C-73DE-9342-14914538F721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8452323" y="4382710"/>
                  <a:ext cx="67680" cy="23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328" name="그룹 10327">
            <a:extLst>
              <a:ext uri="{FF2B5EF4-FFF2-40B4-BE49-F238E27FC236}">
                <a16:creationId xmlns:a16="http://schemas.microsoft.com/office/drawing/2014/main" id="{DB252C14-0A7F-BB3E-253D-ED0D8B56EDBC}"/>
              </a:ext>
            </a:extLst>
          </p:cNvPr>
          <p:cNvGrpSpPr/>
          <p:nvPr/>
        </p:nvGrpSpPr>
        <p:grpSpPr>
          <a:xfrm>
            <a:off x="4363803" y="4556230"/>
            <a:ext cx="1387800" cy="250560"/>
            <a:chOff x="4363803" y="4556230"/>
            <a:chExt cx="1387800" cy="250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0300" name="잉크 10299">
                  <a:extLst>
                    <a:ext uri="{FF2B5EF4-FFF2-40B4-BE49-F238E27FC236}">
                      <a16:creationId xmlns:a16="http://schemas.microsoft.com/office/drawing/2014/main" id="{3715E72C-A36F-3C81-CEE9-C1BD43D5E25D}"/>
                    </a:ext>
                  </a:extLst>
                </p14:cNvPr>
                <p14:cNvContentPartPr/>
                <p14:nvPr/>
              </p14:nvContentPartPr>
              <p14:xfrm>
                <a:off x="4363803" y="4603390"/>
                <a:ext cx="147960" cy="20880"/>
              </p14:xfrm>
            </p:contentPart>
          </mc:Choice>
          <mc:Fallback xmlns="">
            <p:pic>
              <p:nvPicPr>
                <p:cNvPr id="10300" name="잉크 10299">
                  <a:extLst>
                    <a:ext uri="{FF2B5EF4-FFF2-40B4-BE49-F238E27FC236}">
                      <a16:creationId xmlns:a16="http://schemas.microsoft.com/office/drawing/2014/main" id="{3715E72C-A36F-3C81-CEE9-C1BD43D5E25D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4354803" y="4594390"/>
                  <a:ext cx="16560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0301" name="잉크 10300">
                  <a:extLst>
                    <a:ext uri="{FF2B5EF4-FFF2-40B4-BE49-F238E27FC236}">
                      <a16:creationId xmlns:a16="http://schemas.microsoft.com/office/drawing/2014/main" id="{1A06BD31-E2B0-4D57-7A9A-A63A59EA12CE}"/>
                    </a:ext>
                  </a:extLst>
                </p14:cNvPr>
                <p14:cNvContentPartPr/>
                <p14:nvPr/>
              </p14:nvContentPartPr>
              <p14:xfrm>
                <a:off x="4472883" y="4568470"/>
                <a:ext cx="69480" cy="114480"/>
              </p14:xfrm>
            </p:contentPart>
          </mc:Choice>
          <mc:Fallback xmlns="">
            <p:pic>
              <p:nvPicPr>
                <p:cNvPr id="10301" name="잉크 10300">
                  <a:extLst>
                    <a:ext uri="{FF2B5EF4-FFF2-40B4-BE49-F238E27FC236}">
                      <a16:creationId xmlns:a16="http://schemas.microsoft.com/office/drawing/2014/main" id="{1A06BD31-E2B0-4D57-7A9A-A63A59EA12CE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4463883" y="4559830"/>
                  <a:ext cx="8712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0302" name="잉크 10301">
                  <a:extLst>
                    <a:ext uri="{FF2B5EF4-FFF2-40B4-BE49-F238E27FC236}">
                      <a16:creationId xmlns:a16="http://schemas.microsoft.com/office/drawing/2014/main" id="{8CBCF736-41A6-AC8D-9F4C-A14DE5932FAB}"/>
                    </a:ext>
                  </a:extLst>
                </p14:cNvPr>
                <p14:cNvContentPartPr/>
                <p14:nvPr/>
              </p14:nvContentPartPr>
              <p14:xfrm>
                <a:off x="4599243" y="4556230"/>
                <a:ext cx="79920" cy="110880"/>
              </p14:xfrm>
            </p:contentPart>
          </mc:Choice>
          <mc:Fallback xmlns="">
            <p:pic>
              <p:nvPicPr>
                <p:cNvPr id="10302" name="잉크 10301">
                  <a:extLst>
                    <a:ext uri="{FF2B5EF4-FFF2-40B4-BE49-F238E27FC236}">
                      <a16:creationId xmlns:a16="http://schemas.microsoft.com/office/drawing/2014/main" id="{8CBCF736-41A6-AC8D-9F4C-A14DE5932FAB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4590603" y="4547230"/>
                  <a:ext cx="9756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0303" name="잉크 10302">
                  <a:extLst>
                    <a:ext uri="{FF2B5EF4-FFF2-40B4-BE49-F238E27FC236}">
                      <a16:creationId xmlns:a16="http://schemas.microsoft.com/office/drawing/2014/main" id="{579AF138-E3CA-1322-CBBD-91FDEE1A40F4}"/>
                    </a:ext>
                  </a:extLst>
                </p14:cNvPr>
                <p14:cNvContentPartPr/>
                <p14:nvPr/>
              </p14:nvContentPartPr>
              <p14:xfrm>
                <a:off x="4684563" y="4583590"/>
                <a:ext cx="58680" cy="86400"/>
              </p14:xfrm>
            </p:contentPart>
          </mc:Choice>
          <mc:Fallback xmlns="">
            <p:pic>
              <p:nvPicPr>
                <p:cNvPr id="10303" name="잉크 10302">
                  <a:extLst>
                    <a:ext uri="{FF2B5EF4-FFF2-40B4-BE49-F238E27FC236}">
                      <a16:creationId xmlns:a16="http://schemas.microsoft.com/office/drawing/2014/main" id="{579AF138-E3CA-1322-CBBD-91FDEE1A40F4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4675563" y="4574950"/>
                  <a:ext cx="7632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0304" name="잉크 10303">
                  <a:extLst>
                    <a:ext uri="{FF2B5EF4-FFF2-40B4-BE49-F238E27FC236}">
                      <a16:creationId xmlns:a16="http://schemas.microsoft.com/office/drawing/2014/main" id="{5F72447A-5521-5D84-1820-3663899A6C49}"/>
                    </a:ext>
                  </a:extLst>
                </p14:cNvPr>
                <p14:cNvContentPartPr/>
                <p14:nvPr/>
              </p14:nvContentPartPr>
              <p14:xfrm>
                <a:off x="4644603" y="4694830"/>
                <a:ext cx="99720" cy="25200"/>
              </p14:xfrm>
            </p:contentPart>
          </mc:Choice>
          <mc:Fallback xmlns="">
            <p:pic>
              <p:nvPicPr>
                <p:cNvPr id="10304" name="잉크 10303">
                  <a:extLst>
                    <a:ext uri="{FF2B5EF4-FFF2-40B4-BE49-F238E27FC236}">
                      <a16:creationId xmlns:a16="http://schemas.microsoft.com/office/drawing/2014/main" id="{5F72447A-5521-5D84-1820-3663899A6C49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4635963" y="4686190"/>
                  <a:ext cx="1173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0305" name="잉크 10304">
                  <a:extLst>
                    <a:ext uri="{FF2B5EF4-FFF2-40B4-BE49-F238E27FC236}">
                      <a16:creationId xmlns:a16="http://schemas.microsoft.com/office/drawing/2014/main" id="{D56A5F6D-4C95-81DC-638A-3F0E08957234}"/>
                    </a:ext>
                  </a:extLst>
                </p14:cNvPr>
                <p14:cNvContentPartPr/>
                <p14:nvPr/>
              </p14:nvContentPartPr>
              <p14:xfrm>
                <a:off x="4732803" y="4599070"/>
                <a:ext cx="128880" cy="124920"/>
              </p14:xfrm>
            </p:contentPart>
          </mc:Choice>
          <mc:Fallback xmlns="">
            <p:pic>
              <p:nvPicPr>
                <p:cNvPr id="10305" name="잉크 10304">
                  <a:extLst>
                    <a:ext uri="{FF2B5EF4-FFF2-40B4-BE49-F238E27FC236}">
                      <a16:creationId xmlns:a16="http://schemas.microsoft.com/office/drawing/2014/main" id="{D56A5F6D-4C95-81DC-638A-3F0E08957234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4723803" y="4590430"/>
                  <a:ext cx="14652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0306" name="잉크 10305">
                  <a:extLst>
                    <a:ext uri="{FF2B5EF4-FFF2-40B4-BE49-F238E27FC236}">
                      <a16:creationId xmlns:a16="http://schemas.microsoft.com/office/drawing/2014/main" id="{DE9E3DC6-926A-CEA5-A25D-9E8E868436FC}"/>
                    </a:ext>
                  </a:extLst>
                </p14:cNvPr>
                <p14:cNvContentPartPr/>
                <p14:nvPr/>
              </p14:nvContentPartPr>
              <p14:xfrm>
                <a:off x="4880403" y="4605550"/>
                <a:ext cx="86400" cy="105840"/>
              </p14:xfrm>
            </p:contentPart>
          </mc:Choice>
          <mc:Fallback xmlns="">
            <p:pic>
              <p:nvPicPr>
                <p:cNvPr id="10306" name="잉크 10305">
                  <a:extLst>
                    <a:ext uri="{FF2B5EF4-FFF2-40B4-BE49-F238E27FC236}">
                      <a16:creationId xmlns:a16="http://schemas.microsoft.com/office/drawing/2014/main" id="{DE9E3DC6-926A-CEA5-A25D-9E8E868436FC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4871763" y="4596910"/>
                  <a:ext cx="10404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0307" name="잉크 10306">
                  <a:extLst>
                    <a:ext uri="{FF2B5EF4-FFF2-40B4-BE49-F238E27FC236}">
                      <a16:creationId xmlns:a16="http://schemas.microsoft.com/office/drawing/2014/main" id="{1CF46CDA-04BB-AEEB-D52C-5D8865489233}"/>
                    </a:ext>
                  </a:extLst>
                </p14:cNvPr>
                <p14:cNvContentPartPr/>
                <p14:nvPr/>
              </p14:nvContentPartPr>
              <p14:xfrm>
                <a:off x="4908483" y="4731550"/>
                <a:ext cx="63360" cy="74160"/>
              </p14:xfrm>
            </p:contentPart>
          </mc:Choice>
          <mc:Fallback xmlns="">
            <p:pic>
              <p:nvPicPr>
                <p:cNvPr id="10307" name="잉크 10306">
                  <a:extLst>
                    <a:ext uri="{FF2B5EF4-FFF2-40B4-BE49-F238E27FC236}">
                      <a16:creationId xmlns:a16="http://schemas.microsoft.com/office/drawing/2014/main" id="{1CF46CDA-04BB-AEEB-D52C-5D8865489233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4899843" y="4722550"/>
                  <a:ext cx="8100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0308" name="잉크 10307">
                  <a:extLst>
                    <a:ext uri="{FF2B5EF4-FFF2-40B4-BE49-F238E27FC236}">
                      <a16:creationId xmlns:a16="http://schemas.microsoft.com/office/drawing/2014/main" id="{54DAA1F3-C498-4434-7813-ECB3AA8E6133}"/>
                    </a:ext>
                  </a:extLst>
                </p14:cNvPr>
                <p14:cNvContentPartPr/>
                <p14:nvPr/>
              </p14:nvContentPartPr>
              <p14:xfrm>
                <a:off x="5107923" y="4651630"/>
                <a:ext cx="78480" cy="122760"/>
              </p14:xfrm>
            </p:contentPart>
          </mc:Choice>
          <mc:Fallback xmlns="">
            <p:pic>
              <p:nvPicPr>
                <p:cNvPr id="10308" name="잉크 10307">
                  <a:extLst>
                    <a:ext uri="{FF2B5EF4-FFF2-40B4-BE49-F238E27FC236}">
                      <a16:creationId xmlns:a16="http://schemas.microsoft.com/office/drawing/2014/main" id="{54DAA1F3-C498-4434-7813-ECB3AA8E6133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5098923" y="4642990"/>
                  <a:ext cx="9612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0309" name="잉크 10308">
                  <a:extLst>
                    <a:ext uri="{FF2B5EF4-FFF2-40B4-BE49-F238E27FC236}">
                      <a16:creationId xmlns:a16="http://schemas.microsoft.com/office/drawing/2014/main" id="{3E985EB1-63D6-8BF9-0E11-3503F1BFC0D9}"/>
                    </a:ext>
                  </a:extLst>
                </p14:cNvPr>
                <p14:cNvContentPartPr/>
                <p14:nvPr/>
              </p14:nvContentPartPr>
              <p14:xfrm>
                <a:off x="5123763" y="4676470"/>
                <a:ext cx="96480" cy="115560"/>
              </p14:xfrm>
            </p:contentPart>
          </mc:Choice>
          <mc:Fallback xmlns="">
            <p:pic>
              <p:nvPicPr>
                <p:cNvPr id="10309" name="잉크 10308">
                  <a:extLst>
                    <a:ext uri="{FF2B5EF4-FFF2-40B4-BE49-F238E27FC236}">
                      <a16:creationId xmlns:a16="http://schemas.microsoft.com/office/drawing/2014/main" id="{3E985EB1-63D6-8BF9-0E11-3503F1BFC0D9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5115123" y="4667470"/>
                  <a:ext cx="11412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0310" name="잉크 10309">
                  <a:extLst>
                    <a:ext uri="{FF2B5EF4-FFF2-40B4-BE49-F238E27FC236}">
                      <a16:creationId xmlns:a16="http://schemas.microsoft.com/office/drawing/2014/main" id="{AC509593-456F-834B-4000-ED04BC973595}"/>
                    </a:ext>
                  </a:extLst>
                </p14:cNvPr>
                <p14:cNvContentPartPr/>
                <p14:nvPr/>
              </p14:nvContentPartPr>
              <p14:xfrm>
                <a:off x="5218443" y="4667830"/>
                <a:ext cx="75960" cy="124200"/>
              </p14:xfrm>
            </p:contentPart>
          </mc:Choice>
          <mc:Fallback xmlns="">
            <p:pic>
              <p:nvPicPr>
                <p:cNvPr id="10310" name="잉크 10309">
                  <a:extLst>
                    <a:ext uri="{FF2B5EF4-FFF2-40B4-BE49-F238E27FC236}">
                      <a16:creationId xmlns:a16="http://schemas.microsoft.com/office/drawing/2014/main" id="{AC509593-456F-834B-4000-ED04BC973595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5209443" y="4659190"/>
                  <a:ext cx="9360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0311" name="잉크 10310">
                  <a:extLst>
                    <a:ext uri="{FF2B5EF4-FFF2-40B4-BE49-F238E27FC236}">
                      <a16:creationId xmlns:a16="http://schemas.microsoft.com/office/drawing/2014/main" id="{F62A8841-18F6-6531-BC15-F5E7DA2F115E}"/>
                    </a:ext>
                  </a:extLst>
                </p14:cNvPr>
                <p14:cNvContentPartPr/>
                <p14:nvPr/>
              </p14:nvContentPartPr>
              <p14:xfrm>
                <a:off x="5260203" y="4680070"/>
                <a:ext cx="80280" cy="99000"/>
              </p14:xfrm>
            </p:contentPart>
          </mc:Choice>
          <mc:Fallback xmlns="">
            <p:pic>
              <p:nvPicPr>
                <p:cNvPr id="10311" name="잉크 10310">
                  <a:extLst>
                    <a:ext uri="{FF2B5EF4-FFF2-40B4-BE49-F238E27FC236}">
                      <a16:creationId xmlns:a16="http://schemas.microsoft.com/office/drawing/2014/main" id="{F62A8841-18F6-6531-BC15-F5E7DA2F115E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5251563" y="4671430"/>
                  <a:ext cx="9792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0312" name="잉크 10311">
                  <a:extLst>
                    <a:ext uri="{FF2B5EF4-FFF2-40B4-BE49-F238E27FC236}">
                      <a16:creationId xmlns:a16="http://schemas.microsoft.com/office/drawing/2014/main" id="{7EBCDB11-05A6-172C-2CFC-D4EA52DB10FB}"/>
                    </a:ext>
                  </a:extLst>
                </p14:cNvPr>
                <p14:cNvContentPartPr/>
                <p14:nvPr/>
              </p14:nvContentPartPr>
              <p14:xfrm>
                <a:off x="5354523" y="4675750"/>
                <a:ext cx="35640" cy="125280"/>
              </p14:xfrm>
            </p:contentPart>
          </mc:Choice>
          <mc:Fallback xmlns="">
            <p:pic>
              <p:nvPicPr>
                <p:cNvPr id="10312" name="잉크 10311">
                  <a:extLst>
                    <a:ext uri="{FF2B5EF4-FFF2-40B4-BE49-F238E27FC236}">
                      <a16:creationId xmlns:a16="http://schemas.microsoft.com/office/drawing/2014/main" id="{7EBCDB11-05A6-172C-2CFC-D4EA52DB10FB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5345883" y="4666750"/>
                  <a:ext cx="5328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0313" name="잉크 10312">
                  <a:extLst>
                    <a:ext uri="{FF2B5EF4-FFF2-40B4-BE49-F238E27FC236}">
                      <a16:creationId xmlns:a16="http://schemas.microsoft.com/office/drawing/2014/main" id="{F63C64A5-A428-224B-0EE0-6647191A3BA7}"/>
                    </a:ext>
                  </a:extLst>
                </p14:cNvPr>
                <p14:cNvContentPartPr/>
                <p14:nvPr/>
              </p14:nvContentPartPr>
              <p14:xfrm>
                <a:off x="5401323" y="4647310"/>
                <a:ext cx="122400" cy="117360"/>
              </p14:xfrm>
            </p:contentPart>
          </mc:Choice>
          <mc:Fallback xmlns="">
            <p:pic>
              <p:nvPicPr>
                <p:cNvPr id="10313" name="잉크 10312">
                  <a:extLst>
                    <a:ext uri="{FF2B5EF4-FFF2-40B4-BE49-F238E27FC236}">
                      <a16:creationId xmlns:a16="http://schemas.microsoft.com/office/drawing/2014/main" id="{F63C64A5-A428-224B-0EE0-6647191A3BA7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5392683" y="4638310"/>
                  <a:ext cx="14004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0314" name="잉크 10313">
                  <a:extLst>
                    <a:ext uri="{FF2B5EF4-FFF2-40B4-BE49-F238E27FC236}">
                      <a16:creationId xmlns:a16="http://schemas.microsoft.com/office/drawing/2014/main" id="{25B795F5-2E2B-4154-F86D-2C49104B54A3}"/>
                    </a:ext>
                  </a:extLst>
                </p14:cNvPr>
                <p14:cNvContentPartPr/>
                <p14:nvPr/>
              </p14:nvContentPartPr>
              <p14:xfrm>
                <a:off x="5451723" y="4785550"/>
                <a:ext cx="85320" cy="15480"/>
              </p14:xfrm>
            </p:contentPart>
          </mc:Choice>
          <mc:Fallback xmlns="">
            <p:pic>
              <p:nvPicPr>
                <p:cNvPr id="10314" name="잉크 10313">
                  <a:extLst>
                    <a:ext uri="{FF2B5EF4-FFF2-40B4-BE49-F238E27FC236}">
                      <a16:creationId xmlns:a16="http://schemas.microsoft.com/office/drawing/2014/main" id="{25B795F5-2E2B-4154-F86D-2C49104B54A3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5443083" y="4776910"/>
                  <a:ext cx="10296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0315" name="잉크 10314">
                  <a:extLst>
                    <a:ext uri="{FF2B5EF4-FFF2-40B4-BE49-F238E27FC236}">
                      <a16:creationId xmlns:a16="http://schemas.microsoft.com/office/drawing/2014/main" id="{C7A9E035-4943-5BAC-92D1-5BB7FA5B28C2}"/>
                    </a:ext>
                  </a:extLst>
                </p14:cNvPr>
                <p14:cNvContentPartPr/>
                <p14:nvPr/>
              </p14:nvContentPartPr>
              <p14:xfrm>
                <a:off x="5575923" y="4653790"/>
                <a:ext cx="136440" cy="132480"/>
              </p14:xfrm>
            </p:contentPart>
          </mc:Choice>
          <mc:Fallback xmlns="">
            <p:pic>
              <p:nvPicPr>
                <p:cNvPr id="10315" name="잉크 10314">
                  <a:extLst>
                    <a:ext uri="{FF2B5EF4-FFF2-40B4-BE49-F238E27FC236}">
                      <a16:creationId xmlns:a16="http://schemas.microsoft.com/office/drawing/2014/main" id="{C7A9E035-4943-5BAC-92D1-5BB7FA5B28C2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5567283" y="4645150"/>
                  <a:ext cx="15408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0316" name="잉크 10315">
                  <a:extLst>
                    <a:ext uri="{FF2B5EF4-FFF2-40B4-BE49-F238E27FC236}">
                      <a16:creationId xmlns:a16="http://schemas.microsoft.com/office/drawing/2014/main" id="{DF6017CA-E148-203D-9BD1-E61FA127EEEE}"/>
                    </a:ext>
                  </a:extLst>
                </p14:cNvPr>
                <p14:cNvContentPartPr/>
                <p14:nvPr/>
              </p14:nvContentPartPr>
              <p14:xfrm>
                <a:off x="5728563" y="4664950"/>
                <a:ext cx="23040" cy="141840"/>
              </p14:xfrm>
            </p:contentPart>
          </mc:Choice>
          <mc:Fallback xmlns="">
            <p:pic>
              <p:nvPicPr>
                <p:cNvPr id="10316" name="잉크 10315">
                  <a:extLst>
                    <a:ext uri="{FF2B5EF4-FFF2-40B4-BE49-F238E27FC236}">
                      <a16:creationId xmlns:a16="http://schemas.microsoft.com/office/drawing/2014/main" id="{DF6017CA-E148-203D-9BD1-E61FA127EEEE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5719923" y="4656310"/>
                  <a:ext cx="40680" cy="159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327" name="그룹 10326">
            <a:extLst>
              <a:ext uri="{FF2B5EF4-FFF2-40B4-BE49-F238E27FC236}">
                <a16:creationId xmlns:a16="http://schemas.microsoft.com/office/drawing/2014/main" id="{29A6AAB5-0783-A6DF-F48C-AD6FE1AA9472}"/>
              </a:ext>
            </a:extLst>
          </p:cNvPr>
          <p:cNvGrpSpPr/>
          <p:nvPr/>
        </p:nvGrpSpPr>
        <p:grpSpPr>
          <a:xfrm>
            <a:off x="5965443" y="4629670"/>
            <a:ext cx="1069200" cy="287280"/>
            <a:chOff x="5965443" y="4629670"/>
            <a:chExt cx="1069200" cy="287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0317" name="잉크 10316">
                  <a:extLst>
                    <a:ext uri="{FF2B5EF4-FFF2-40B4-BE49-F238E27FC236}">
                      <a16:creationId xmlns:a16="http://schemas.microsoft.com/office/drawing/2014/main" id="{E90ACDE0-C651-C7B7-96DC-4B66B9B9B4CF}"/>
                    </a:ext>
                  </a:extLst>
                </p14:cNvPr>
                <p14:cNvContentPartPr/>
                <p14:nvPr/>
              </p14:nvContentPartPr>
              <p14:xfrm>
                <a:off x="5965443" y="4629670"/>
                <a:ext cx="127800" cy="158400"/>
              </p14:xfrm>
            </p:contentPart>
          </mc:Choice>
          <mc:Fallback xmlns="">
            <p:pic>
              <p:nvPicPr>
                <p:cNvPr id="10317" name="잉크 10316">
                  <a:extLst>
                    <a:ext uri="{FF2B5EF4-FFF2-40B4-BE49-F238E27FC236}">
                      <a16:creationId xmlns:a16="http://schemas.microsoft.com/office/drawing/2014/main" id="{E90ACDE0-C651-C7B7-96DC-4B66B9B9B4CF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5956443" y="4620670"/>
                  <a:ext cx="14544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0318" name="잉크 10317">
                  <a:extLst>
                    <a:ext uri="{FF2B5EF4-FFF2-40B4-BE49-F238E27FC236}">
                      <a16:creationId xmlns:a16="http://schemas.microsoft.com/office/drawing/2014/main" id="{BD50A053-ECD2-5205-6DC0-DE875AAC7E4E}"/>
                    </a:ext>
                  </a:extLst>
                </p14:cNvPr>
                <p14:cNvContentPartPr/>
                <p14:nvPr/>
              </p14:nvContentPartPr>
              <p14:xfrm>
                <a:off x="6123123" y="4654870"/>
                <a:ext cx="90000" cy="142200"/>
              </p14:xfrm>
            </p:contentPart>
          </mc:Choice>
          <mc:Fallback xmlns="">
            <p:pic>
              <p:nvPicPr>
                <p:cNvPr id="10318" name="잉크 10317">
                  <a:extLst>
                    <a:ext uri="{FF2B5EF4-FFF2-40B4-BE49-F238E27FC236}">
                      <a16:creationId xmlns:a16="http://schemas.microsoft.com/office/drawing/2014/main" id="{BD50A053-ECD2-5205-6DC0-DE875AAC7E4E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6114483" y="4645870"/>
                  <a:ext cx="10764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0319" name="잉크 10318">
                  <a:extLst>
                    <a:ext uri="{FF2B5EF4-FFF2-40B4-BE49-F238E27FC236}">
                      <a16:creationId xmlns:a16="http://schemas.microsoft.com/office/drawing/2014/main" id="{E3889676-F0BF-05DB-7424-CDABB4C714E3}"/>
                    </a:ext>
                  </a:extLst>
                </p14:cNvPr>
                <p14:cNvContentPartPr/>
                <p14:nvPr/>
              </p14:nvContentPartPr>
              <p14:xfrm>
                <a:off x="6283683" y="4641190"/>
                <a:ext cx="124200" cy="184680"/>
              </p14:xfrm>
            </p:contentPart>
          </mc:Choice>
          <mc:Fallback xmlns="">
            <p:pic>
              <p:nvPicPr>
                <p:cNvPr id="10319" name="잉크 10318">
                  <a:extLst>
                    <a:ext uri="{FF2B5EF4-FFF2-40B4-BE49-F238E27FC236}">
                      <a16:creationId xmlns:a16="http://schemas.microsoft.com/office/drawing/2014/main" id="{E3889676-F0BF-05DB-7424-CDABB4C714E3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6274683" y="4632190"/>
                  <a:ext cx="14184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0320" name="잉크 10319">
                  <a:extLst>
                    <a:ext uri="{FF2B5EF4-FFF2-40B4-BE49-F238E27FC236}">
                      <a16:creationId xmlns:a16="http://schemas.microsoft.com/office/drawing/2014/main" id="{EF030113-7DF0-E935-33E2-5CED9EA4510D}"/>
                    </a:ext>
                  </a:extLst>
                </p14:cNvPr>
                <p14:cNvContentPartPr/>
                <p14:nvPr/>
              </p14:nvContentPartPr>
              <p14:xfrm>
                <a:off x="6436683" y="4636510"/>
                <a:ext cx="112320" cy="74520"/>
              </p14:xfrm>
            </p:contentPart>
          </mc:Choice>
          <mc:Fallback xmlns="">
            <p:pic>
              <p:nvPicPr>
                <p:cNvPr id="10320" name="잉크 10319">
                  <a:extLst>
                    <a:ext uri="{FF2B5EF4-FFF2-40B4-BE49-F238E27FC236}">
                      <a16:creationId xmlns:a16="http://schemas.microsoft.com/office/drawing/2014/main" id="{EF030113-7DF0-E935-33E2-5CED9EA4510D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6428043" y="4627510"/>
                  <a:ext cx="12996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0321" name="잉크 10320">
                  <a:extLst>
                    <a:ext uri="{FF2B5EF4-FFF2-40B4-BE49-F238E27FC236}">
                      <a16:creationId xmlns:a16="http://schemas.microsoft.com/office/drawing/2014/main" id="{4A233CF6-98E5-6941-E6A9-B33D06EAF3A7}"/>
                    </a:ext>
                  </a:extLst>
                </p14:cNvPr>
                <p14:cNvContentPartPr/>
                <p14:nvPr/>
              </p14:nvContentPartPr>
              <p14:xfrm>
                <a:off x="6468723" y="4739110"/>
                <a:ext cx="64440" cy="8280"/>
              </p14:xfrm>
            </p:contentPart>
          </mc:Choice>
          <mc:Fallback xmlns="">
            <p:pic>
              <p:nvPicPr>
                <p:cNvPr id="10321" name="잉크 10320">
                  <a:extLst>
                    <a:ext uri="{FF2B5EF4-FFF2-40B4-BE49-F238E27FC236}">
                      <a16:creationId xmlns:a16="http://schemas.microsoft.com/office/drawing/2014/main" id="{4A233CF6-98E5-6941-E6A9-B33D06EAF3A7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6459723" y="4730470"/>
                  <a:ext cx="8208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0322" name="잉크 10321">
                  <a:extLst>
                    <a:ext uri="{FF2B5EF4-FFF2-40B4-BE49-F238E27FC236}">
                      <a16:creationId xmlns:a16="http://schemas.microsoft.com/office/drawing/2014/main" id="{5C72E123-5FB4-77B0-29A3-8BFDD8FB6550}"/>
                    </a:ext>
                  </a:extLst>
                </p14:cNvPr>
                <p14:cNvContentPartPr/>
                <p14:nvPr/>
              </p14:nvContentPartPr>
              <p14:xfrm>
                <a:off x="6476643" y="4777630"/>
                <a:ext cx="109800" cy="63360"/>
              </p14:xfrm>
            </p:contentPart>
          </mc:Choice>
          <mc:Fallback xmlns="">
            <p:pic>
              <p:nvPicPr>
                <p:cNvPr id="10322" name="잉크 10321">
                  <a:extLst>
                    <a:ext uri="{FF2B5EF4-FFF2-40B4-BE49-F238E27FC236}">
                      <a16:creationId xmlns:a16="http://schemas.microsoft.com/office/drawing/2014/main" id="{5C72E123-5FB4-77B0-29A3-8BFDD8FB6550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6467643" y="4768630"/>
                  <a:ext cx="12744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0323" name="잉크 10322">
                  <a:extLst>
                    <a:ext uri="{FF2B5EF4-FFF2-40B4-BE49-F238E27FC236}">
                      <a16:creationId xmlns:a16="http://schemas.microsoft.com/office/drawing/2014/main" id="{3ED4A222-FA50-A130-236D-62D0FB194B3C}"/>
                    </a:ext>
                  </a:extLst>
                </p14:cNvPr>
                <p14:cNvContentPartPr/>
                <p14:nvPr/>
              </p14:nvContentPartPr>
              <p14:xfrm>
                <a:off x="6718923" y="4667110"/>
                <a:ext cx="111960" cy="88200"/>
              </p14:xfrm>
            </p:contentPart>
          </mc:Choice>
          <mc:Fallback xmlns="">
            <p:pic>
              <p:nvPicPr>
                <p:cNvPr id="10323" name="잉크 10322">
                  <a:extLst>
                    <a:ext uri="{FF2B5EF4-FFF2-40B4-BE49-F238E27FC236}">
                      <a16:creationId xmlns:a16="http://schemas.microsoft.com/office/drawing/2014/main" id="{3ED4A222-FA50-A130-236D-62D0FB194B3C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6710283" y="4658110"/>
                  <a:ext cx="1296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0324" name="잉크 10323">
                  <a:extLst>
                    <a:ext uri="{FF2B5EF4-FFF2-40B4-BE49-F238E27FC236}">
                      <a16:creationId xmlns:a16="http://schemas.microsoft.com/office/drawing/2014/main" id="{FFEAA313-6E76-57C9-1BCF-63BBFBF5D3F0}"/>
                    </a:ext>
                  </a:extLst>
                </p14:cNvPr>
                <p14:cNvContentPartPr/>
                <p14:nvPr/>
              </p14:nvContentPartPr>
              <p14:xfrm>
                <a:off x="6817923" y="4685110"/>
                <a:ext cx="77760" cy="75960"/>
              </p14:xfrm>
            </p:contentPart>
          </mc:Choice>
          <mc:Fallback xmlns="">
            <p:pic>
              <p:nvPicPr>
                <p:cNvPr id="10324" name="잉크 10323">
                  <a:extLst>
                    <a:ext uri="{FF2B5EF4-FFF2-40B4-BE49-F238E27FC236}">
                      <a16:creationId xmlns:a16="http://schemas.microsoft.com/office/drawing/2014/main" id="{FFEAA313-6E76-57C9-1BCF-63BBFBF5D3F0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6809283" y="4676110"/>
                  <a:ext cx="9540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0325" name="잉크 10324">
                  <a:extLst>
                    <a:ext uri="{FF2B5EF4-FFF2-40B4-BE49-F238E27FC236}">
                      <a16:creationId xmlns:a16="http://schemas.microsoft.com/office/drawing/2014/main" id="{60307E8E-D102-9FFE-B9E5-485E27CBEF58}"/>
                    </a:ext>
                  </a:extLst>
                </p14:cNvPr>
                <p14:cNvContentPartPr/>
                <p14:nvPr/>
              </p14:nvContentPartPr>
              <p14:xfrm>
                <a:off x="6772923" y="4809310"/>
                <a:ext cx="132120" cy="20880"/>
              </p14:xfrm>
            </p:contentPart>
          </mc:Choice>
          <mc:Fallback xmlns="">
            <p:pic>
              <p:nvPicPr>
                <p:cNvPr id="10325" name="잉크 10324">
                  <a:extLst>
                    <a:ext uri="{FF2B5EF4-FFF2-40B4-BE49-F238E27FC236}">
                      <a16:creationId xmlns:a16="http://schemas.microsoft.com/office/drawing/2014/main" id="{60307E8E-D102-9FFE-B9E5-485E27CBEF58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6764283" y="4800310"/>
                  <a:ext cx="14976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0326" name="잉크 10325">
                  <a:extLst>
                    <a:ext uri="{FF2B5EF4-FFF2-40B4-BE49-F238E27FC236}">
                      <a16:creationId xmlns:a16="http://schemas.microsoft.com/office/drawing/2014/main" id="{89DED018-714C-6F64-5207-CF03E0CE212C}"/>
                    </a:ext>
                  </a:extLst>
                </p14:cNvPr>
                <p14:cNvContentPartPr/>
                <p14:nvPr/>
              </p14:nvContentPartPr>
              <p14:xfrm>
                <a:off x="6831603" y="4867630"/>
                <a:ext cx="203040" cy="49320"/>
              </p14:xfrm>
            </p:contentPart>
          </mc:Choice>
          <mc:Fallback xmlns="">
            <p:pic>
              <p:nvPicPr>
                <p:cNvPr id="10326" name="잉크 10325">
                  <a:extLst>
                    <a:ext uri="{FF2B5EF4-FFF2-40B4-BE49-F238E27FC236}">
                      <a16:creationId xmlns:a16="http://schemas.microsoft.com/office/drawing/2014/main" id="{89DED018-714C-6F64-5207-CF03E0CE212C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6822603" y="4858990"/>
                  <a:ext cx="220680" cy="66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337" name="그룹 10336">
            <a:extLst>
              <a:ext uri="{FF2B5EF4-FFF2-40B4-BE49-F238E27FC236}">
                <a16:creationId xmlns:a16="http://schemas.microsoft.com/office/drawing/2014/main" id="{45CBB4BB-7271-AC24-C96B-025C1B2AA230}"/>
              </a:ext>
            </a:extLst>
          </p:cNvPr>
          <p:cNvGrpSpPr/>
          <p:nvPr/>
        </p:nvGrpSpPr>
        <p:grpSpPr>
          <a:xfrm>
            <a:off x="2439963" y="3489190"/>
            <a:ext cx="1025280" cy="593280"/>
            <a:chOff x="2439963" y="3489190"/>
            <a:chExt cx="1025280" cy="593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0329" name="잉크 10328">
                  <a:extLst>
                    <a:ext uri="{FF2B5EF4-FFF2-40B4-BE49-F238E27FC236}">
                      <a16:creationId xmlns:a16="http://schemas.microsoft.com/office/drawing/2014/main" id="{C6F541D2-1C68-D593-5E66-E59E02850C5E}"/>
                    </a:ext>
                  </a:extLst>
                </p14:cNvPr>
                <p14:cNvContentPartPr/>
                <p14:nvPr/>
              </p14:nvContentPartPr>
              <p14:xfrm>
                <a:off x="2439963" y="3818590"/>
                <a:ext cx="241560" cy="263880"/>
              </p14:xfrm>
            </p:contentPart>
          </mc:Choice>
          <mc:Fallback xmlns="">
            <p:pic>
              <p:nvPicPr>
                <p:cNvPr id="10329" name="잉크 10328">
                  <a:extLst>
                    <a:ext uri="{FF2B5EF4-FFF2-40B4-BE49-F238E27FC236}">
                      <a16:creationId xmlns:a16="http://schemas.microsoft.com/office/drawing/2014/main" id="{C6F541D2-1C68-D593-5E66-E59E02850C5E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2430963" y="3809590"/>
                  <a:ext cx="259200" cy="28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0330" name="잉크 10329">
                  <a:extLst>
                    <a:ext uri="{FF2B5EF4-FFF2-40B4-BE49-F238E27FC236}">
                      <a16:creationId xmlns:a16="http://schemas.microsoft.com/office/drawing/2014/main" id="{1CB4688F-30F4-C459-1B29-35E89C878F34}"/>
                    </a:ext>
                  </a:extLst>
                </p14:cNvPr>
                <p14:cNvContentPartPr/>
                <p14:nvPr/>
              </p14:nvContentPartPr>
              <p14:xfrm>
                <a:off x="2552643" y="3708070"/>
                <a:ext cx="210600" cy="155880"/>
              </p14:xfrm>
            </p:contentPart>
          </mc:Choice>
          <mc:Fallback xmlns="">
            <p:pic>
              <p:nvPicPr>
                <p:cNvPr id="10330" name="잉크 10329">
                  <a:extLst>
                    <a:ext uri="{FF2B5EF4-FFF2-40B4-BE49-F238E27FC236}">
                      <a16:creationId xmlns:a16="http://schemas.microsoft.com/office/drawing/2014/main" id="{1CB4688F-30F4-C459-1B29-35E89C878F34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2544003" y="3699430"/>
                  <a:ext cx="22824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0331" name="잉크 10330">
                  <a:extLst>
                    <a:ext uri="{FF2B5EF4-FFF2-40B4-BE49-F238E27FC236}">
                      <a16:creationId xmlns:a16="http://schemas.microsoft.com/office/drawing/2014/main" id="{6A8CCD2A-EE53-3EE1-3842-E39EAC2912F1}"/>
                    </a:ext>
                  </a:extLst>
                </p14:cNvPr>
                <p14:cNvContentPartPr/>
                <p14:nvPr/>
              </p14:nvContentPartPr>
              <p14:xfrm>
                <a:off x="2662083" y="3650470"/>
                <a:ext cx="114840" cy="171000"/>
              </p14:xfrm>
            </p:contentPart>
          </mc:Choice>
          <mc:Fallback xmlns="">
            <p:pic>
              <p:nvPicPr>
                <p:cNvPr id="10331" name="잉크 10330">
                  <a:extLst>
                    <a:ext uri="{FF2B5EF4-FFF2-40B4-BE49-F238E27FC236}">
                      <a16:creationId xmlns:a16="http://schemas.microsoft.com/office/drawing/2014/main" id="{6A8CCD2A-EE53-3EE1-3842-E39EAC2912F1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2653083" y="3641830"/>
                  <a:ext cx="13248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0332" name="잉크 10331">
                  <a:extLst>
                    <a:ext uri="{FF2B5EF4-FFF2-40B4-BE49-F238E27FC236}">
                      <a16:creationId xmlns:a16="http://schemas.microsoft.com/office/drawing/2014/main" id="{8A23C313-2AD5-0D05-39DA-2EC440320E7F}"/>
                    </a:ext>
                  </a:extLst>
                </p14:cNvPr>
                <p14:cNvContentPartPr/>
                <p14:nvPr/>
              </p14:nvContentPartPr>
              <p14:xfrm>
                <a:off x="2756043" y="3559030"/>
                <a:ext cx="153720" cy="172440"/>
              </p14:xfrm>
            </p:contentPart>
          </mc:Choice>
          <mc:Fallback xmlns="">
            <p:pic>
              <p:nvPicPr>
                <p:cNvPr id="10332" name="잉크 10331">
                  <a:extLst>
                    <a:ext uri="{FF2B5EF4-FFF2-40B4-BE49-F238E27FC236}">
                      <a16:creationId xmlns:a16="http://schemas.microsoft.com/office/drawing/2014/main" id="{8A23C313-2AD5-0D05-39DA-2EC440320E7F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2747403" y="3550390"/>
                  <a:ext cx="17136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0333" name="잉크 10332">
                  <a:extLst>
                    <a:ext uri="{FF2B5EF4-FFF2-40B4-BE49-F238E27FC236}">
                      <a16:creationId xmlns:a16="http://schemas.microsoft.com/office/drawing/2014/main" id="{4C697E2B-4987-C4F0-9F9C-774031EEDC0B}"/>
                    </a:ext>
                  </a:extLst>
                </p14:cNvPr>
                <p14:cNvContentPartPr/>
                <p14:nvPr/>
              </p14:nvContentPartPr>
              <p14:xfrm>
                <a:off x="2938203" y="3535270"/>
                <a:ext cx="209880" cy="211320"/>
              </p14:xfrm>
            </p:contentPart>
          </mc:Choice>
          <mc:Fallback xmlns="">
            <p:pic>
              <p:nvPicPr>
                <p:cNvPr id="10333" name="잉크 10332">
                  <a:extLst>
                    <a:ext uri="{FF2B5EF4-FFF2-40B4-BE49-F238E27FC236}">
                      <a16:creationId xmlns:a16="http://schemas.microsoft.com/office/drawing/2014/main" id="{4C697E2B-4987-C4F0-9F9C-774031EEDC0B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2929563" y="3526630"/>
                  <a:ext cx="22752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0334" name="잉크 10333">
                  <a:extLst>
                    <a:ext uri="{FF2B5EF4-FFF2-40B4-BE49-F238E27FC236}">
                      <a16:creationId xmlns:a16="http://schemas.microsoft.com/office/drawing/2014/main" id="{12CCA8D2-4A37-09FF-064B-2FC242FB4854}"/>
                    </a:ext>
                  </a:extLst>
                </p14:cNvPr>
                <p14:cNvContentPartPr/>
                <p14:nvPr/>
              </p14:nvContentPartPr>
              <p14:xfrm>
                <a:off x="3089763" y="3515110"/>
                <a:ext cx="175320" cy="115920"/>
              </p14:xfrm>
            </p:contentPart>
          </mc:Choice>
          <mc:Fallback xmlns="">
            <p:pic>
              <p:nvPicPr>
                <p:cNvPr id="10334" name="잉크 10333">
                  <a:extLst>
                    <a:ext uri="{FF2B5EF4-FFF2-40B4-BE49-F238E27FC236}">
                      <a16:creationId xmlns:a16="http://schemas.microsoft.com/office/drawing/2014/main" id="{12CCA8D2-4A37-09FF-064B-2FC242FB4854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3080763" y="3506110"/>
                  <a:ext cx="19296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0335" name="잉크 10334">
                  <a:extLst>
                    <a:ext uri="{FF2B5EF4-FFF2-40B4-BE49-F238E27FC236}">
                      <a16:creationId xmlns:a16="http://schemas.microsoft.com/office/drawing/2014/main" id="{054FDF5B-6802-A3FC-71BB-86386DB452B5}"/>
                    </a:ext>
                  </a:extLst>
                </p14:cNvPr>
                <p14:cNvContentPartPr/>
                <p14:nvPr/>
              </p14:nvContentPartPr>
              <p14:xfrm>
                <a:off x="3180123" y="3601510"/>
                <a:ext cx="119160" cy="92880"/>
              </p14:xfrm>
            </p:contentPart>
          </mc:Choice>
          <mc:Fallback xmlns="">
            <p:pic>
              <p:nvPicPr>
                <p:cNvPr id="10335" name="잉크 10334">
                  <a:extLst>
                    <a:ext uri="{FF2B5EF4-FFF2-40B4-BE49-F238E27FC236}">
                      <a16:creationId xmlns:a16="http://schemas.microsoft.com/office/drawing/2014/main" id="{054FDF5B-6802-A3FC-71BB-86386DB452B5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3171123" y="3592510"/>
                  <a:ext cx="13680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0336" name="잉크 10335">
                  <a:extLst>
                    <a:ext uri="{FF2B5EF4-FFF2-40B4-BE49-F238E27FC236}">
                      <a16:creationId xmlns:a16="http://schemas.microsoft.com/office/drawing/2014/main" id="{DC0BCE74-AE24-0052-0BCB-ACD585181EDD}"/>
                    </a:ext>
                  </a:extLst>
                </p14:cNvPr>
                <p14:cNvContentPartPr/>
                <p14:nvPr/>
              </p14:nvContentPartPr>
              <p14:xfrm>
                <a:off x="3277683" y="3489190"/>
                <a:ext cx="187560" cy="252360"/>
              </p14:xfrm>
            </p:contentPart>
          </mc:Choice>
          <mc:Fallback xmlns="">
            <p:pic>
              <p:nvPicPr>
                <p:cNvPr id="10336" name="잉크 10335">
                  <a:extLst>
                    <a:ext uri="{FF2B5EF4-FFF2-40B4-BE49-F238E27FC236}">
                      <a16:creationId xmlns:a16="http://schemas.microsoft.com/office/drawing/2014/main" id="{DC0BCE74-AE24-0052-0BCB-ACD585181EDD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3269043" y="3480550"/>
                  <a:ext cx="205200" cy="270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74">
            <p14:nvContentPartPr>
              <p14:cNvPr id="10338" name="잉크 10337">
                <a:extLst>
                  <a:ext uri="{FF2B5EF4-FFF2-40B4-BE49-F238E27FC236}">
                    <a16:creationId xmlns:a16="http://schemas.microsoft.com/office/drawing/2014/main" id="{72CA8F37-3556-6914-3076-E89066AE5CD6}"/>
                  </a:ext>
                </a:extLst>
              </p14:cNvPr>
              <p14:cNvContentPartPr/>
              <p14:nvPr/>
            </p14:nvContentPartPr>
            <p14:xfrm>
              <a:off x="753363" y="3984910"/>
              <a:ext cx="255240" cy="687240"/>
            </p14:xfrm>
          </p:contentPart>
        </mc:Choice>
        <mc:Fallback xmlns="">
          <p:pic>
            <p:nvPicPr>
              <p:cNvPr id="10338" name="잉크 10337">
                <a:extLst>
                  <a:ext uri="{FF2B5EF4-FFF2-40B4-BE49-F238E27FC236}">
                    <a16:creationId xmlns:a16="http://schemas.microsoft.com/office/drawing/2014/main" id="{72CA8F37-3556-6914-3076-E89066AE5CD6}"/>
                  </a:ext>
                </a:extLst>
              </p:cNvPr>
              <p:cNvPicPr/>
              <p:nvPr/>
            </p:nvPicPr>
            <p:blipFill>
              <a:blip r:embed="rId275"/>
              <a:stretch>
                <a:fillRect/>
              </a:stretch>
            </p:blipFill>
            <p:spPr>
              <a:xfrm>
                <a:off x="744723" y="3975910"/>
                <a:ext cx="272880" cy="70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6">
            <p14:nvContentPartPr>
              <p14:cNvPr id="10339" name="잉크 10338">
                <a:extLst>
                  <a:ext uri="{FF2B5EF4-FFF2-40B4-BE49-F238E27FC236}">
                    <a16:creationId xmlns:a16="http://schemas.microsoft.com/office/drawing/2014/main" id="{6B006ADA-529F-7A79-E7AE-6FC299E09C62}"/>
                  </a:ext>
                </a:extLst>
              </p14:cNvPr>
              <p14:cNvContentPartPr/>
              <p14:nvPr/>
            </p14:nvContentPartPr>
            <p14:xfrm>
              <a:off x="904563" y="5374510"/>
              <a:ext cx="100440" cy="540000"/>
            </p14:xfrm>
          </p:contentPart>
        </mc:Choice>
        <mc:Fallback xmlns="">
          <p:pic>
            <p:nvPicPr>
              <p:cNvPr id="10339" name="잉크 10338">
                <a:extLst>
                  <a:ext uri="{FF2B5EF4-FFF2-40B4-BE49-F238E27FC236}">
                    <a16:creationId xmlns:a16="http://schemas.microsoft.com/office/drawing/2014/main" id="{6B006ADA-529F-7A79-E7AE-6FC299E09C62}"/>
                  </a:ext>
                </a:extLst>
              </p:cNvPr>
              <p:cNvPicPr/>
              <p:nvPr/>
            </p:nvPicPr>
            <p:blipFill>
              <a:blip r:embed="rId277"/>
              <a:stretch>
                <a:fillRect/>
              </a:stretch>
            </p:blipFill>
            <p:spPr>
              <a:xfrm>
                <a:off x="895563" y="5365870"/>
                <a:ext cx="118080" cy="557640"/>
              </a:xfrm>
              <a:prstGeom prst="rect">
                <a:avLst/>
              </a:prstGeom>
            </p:spPr>
          </p:pic>
        </mc:Fallback>
      </mc:AlternateContent>
      <p:grpSp>
        <p:nvGrpSpPr>
          <p:cNvPr id="10347" name="그룹 10346">
            <a:extLst>
              <a:ext uri="{FF2B5EF4-FFF2-40B4-BE49-F238E27FC236}">
                <a16:creationId xmlns:a16="http://schemas.microsoft.com/office/drawing/2014/main" id="{8DB73A60-FC8E-D34D-A967-B22BC8335478}"/>
              </a:ext>
            </a:extLst>
          </p:cNvPr>
          <p:cNvGrpSpPr/>
          <p:nvPr/>
        </p:nvGrpSpPr>
        <p:grpSpPr>
          <a:xfrm>
            <a:off x="2399283" y="4944670"/>
            <a:ext cx="643320" cy="226800"/>
            <a:chOff x="2399283" y="4944670"/>
            <a:chExt cx="643320" cy="226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0340" name="잉크 10339">
                  <a:extLst>
                    <a:ext uri="{FF2B5EF4-FFF2-40B4-BE49-F238E27FC236}">
                      <a16:creationId xmlns:a16="http://schemas.microsoft.com/office/drawing/2014/main" id="{0A3860CC-BE41-2647-3F6B-4681FA994146}"/>
                    </a:ext>
                  </a:extLst>
                </p14:cNvPr>
                <p14:cNvContentPartPr/>
                <p14:nvPr/>
              </p14:nvContentPartPr>
              <p14:xfrm>
                <a:off x="2399283" y="5044750"/>
                <a:ext cx="134640" cy="21960"/>
              </p14:xfrm>
            </p:contentPart>
          </mc:Choice>
          <mc:Fallback xmlns="">
            <p:pic>
              <p:nvPicPr>
                <p:cNvPr id="10340" name="잉크 10339">
                  <a:extLst>
                    <a:ext uri="{FF2B5EF4-FFF2-40B4-BE49-F238E27FC236}">
                      <a16:creationId xmlns:a16="http://schemas.microsoft.com/office/drawing/2014/main" id="{0A3860CC-BE41-2647-3F6B-4681FA994146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2390643" y="5036110"/>
                  <a:ext cx="15228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0341" name="잉크 10340">
                  <a:extLst>
                    <a:ext uri="{FF2B5EF4-FFF2-40B4-BE49-F238E27FC236}">
                      <a16:creationId xmlns:a16="http://schemas.microsoft.com/office/drawing/2014/main" id="{FC91C9AF-B07E-477C-BF81-11F277C8D589}"/>
                    </a:ext>
                  </a:extLst>
                </p14:cNvPr>
                <p14:cNvContentPartPr/>
                <p14:nvPr/>
              </p14:nvContentPartPr>
              <p14:xfrm>
                <a:off x="2509083" y="4993270"/>
                <a:ext cx="62640" cy="128520"/>
              </p14:xfrm>
            </p:contentPart>
          </mc:Choice>
          <mc:Fallback xmlns="">
            <p:pic>
              <p:nvPicPr>
                <p:cNvPr id="10341" name="잉크 10340">
                  <a:extLst>
                    <a:ext uri="{FF2B5EF4-FFF2-40B4-BE49-F238E27FC236}">
                      <a16:creationId xmlns:a16="http://schemas.microsoft.com/office/drawing/2014/main" id="{FC91C9AF-B07E-477C-BF81-11F277C8D589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2500443" y="4984270"/>
                  <a:ext cx="8028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0342" name="잉크 10341">
                  <a:extLst>
                    <a:ext uri="{FF2B5EF4-FFF2-40B4-BE49-F238E27FC236}">
                      <a16:creationId xmlns:a16="http://schemas.microsoft.com/office/drawing/2014/main" id="{23FD3CBC-C21B-39B4-D918-87CF6624134E}"/>
                    </a:ext>
                  </a:extLst>
                </p14:cNvPr>
                <p14:cNvContentPartPr/>
                <p14:nvPr/>
              </p14:nvContentPartPr>
              <p14:xfrm>
                <a:off x="2617803" y="4946470"/>
                <a:ext cx="78480" cy="152280"/>
              </p14:xfrm>
            </p:contentPart>
          </mc:Choice>
          <mc:Fallback xmlns="">
            <p:pic>
              <p:nvPicPr>
                <p:cNvPr id="10342" name="잉크 10341">
                  <a:extLst>
                    <a:ext uri="{FF2B5EF4-FFF2-40B4-BE49-F238E27FC236}">
                      <a16:creationId xmlns:a16="http://schemas.microsoft.com/office/drawing/2014/main" id="{23FD3CBC-C21B-39B4-D918-87CF6624134E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2609163" y="4937830"/>
                  <a:ext cx="9612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0343" name="잉크 10342">
                  <a:extLst>
                    <a:ext uri="{FF2B5EF4-FFF2-40B4-BE49-F238E27FC236}">
                      <a16:creationId xmlns:a16="http://schemas.microsoft.com/office/drawing/2014/main" id="{1EEA9415-E7D2-83A8-83C8-8BDDFEE0DB68}"/>
                    </a:ext>
                  </a:extLst>
                </p14:cNvPr>
                <p14:cNvContentPartPr/>
                <p14:nvPr/>
              </p14:nvContentPartPr>
              <p14:xfrm>
                <a:off x="2717883" y="4977430"/>
                <a:ext cx="79200" cy="142920"/>
              </p14:xfrm>
            </p:contentPart>
          </mc:Choice>
          <mc:Fallback xmlns="">
            <p:pic>
              <p:nvPicPr>
                <p:cNvPr id="10343" name="잉크 10342">
                  <a:extLst>
                    <a:ext uri="{FF2B5EF4-FFF2-40B4-BE49-F238E27FC236}">
                      <a16:creationId xmlns:a16="http://schemas.microsoft.com/office/drawing/2014/main" id="{1EEA9415-E7D2-83A8-83C8-8BDDFEE0DB68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2708883" y="4968430"/>
                  <a:ext cx="9684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0344" name="잉크 10343">
                  <a:extLst>
                    <a:ext uri="{FF2B5EF4-FFF2-40B4-BE49-F238E27FC236}">
                      <a16:creationId xmlns:a16="http://schemas.microsoft.com/office/drawing/2014/main" id="{43F15E57-08EA-3EBF-7495-9977AE5D0EC7}"/>
                    </a:ext>
                  </a:extLst>
                </p14:cNvPr>
                <p14:cNvContentPartPr/>
                <p14:nvPr/>
              </p14:nvContentPartPr>
              <p14:xfrm>
                <a:off x="2794923" y="4944670"/>
                <a:ext cx="60840" cy="7920"/>
              </p14:xfrm>
            </p:contentPart>
          </mc:Choice>
          <mc:Fallback xmlns="">
            <p:pic>
              <p:nvPicPr>
                <p:cNvPr id="10344" name="잉크 10343">
                  <a:extLst>
                    <a:ext uri="{FF2B5EF4-FFF2-40B4-BE49-F238E27FC236}">
                      <a16:creationId xmlns:a16="http://schemas.microsoft.com/office/drawing/2014/main" id="{43F15E57-08EA-3EBF-7495-9977AE5D0EC7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2786283" y="4936030"/>
                  <a:ext cx="7848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0345" name="잉크 10344">
                  <a:extLst>
                    <a:ext uri="{FF2B5EF4-FFF2-40B4-BE49-F238E27FC236}">
                      <a16:creationId xmlns:a16="http://schemas.microsoft.com/office/drawing/2014/main" id="{991EE42D-DD5D-607C-9092-FD73D6354D7F}"/>
                    </a:ext>
                  </a:extLst>
                </p14:cNvPr>
                <p14:cNvContentPartPr/>
                <p14:nvPr/>
              </p14:nvContentPartPr>
              <p14:xfrm>
                <a:off x="2809323" y="4957630"/>
                <a:ext cx="182160" cy="213840"/>
              </p14:xfrm>
            </p:contentPart>
          </mc:Choice>
          <mc:Fallback xmlns="">
            <p:pic>
              <p:nvPicPr>
                <p:cNvPr id="10345" name="잉크 10344">
                  <a:extLst>
                    <a:ext uri="{FF2B5EF4-FFF2-40B4-BE49-F238E27FC236}">
                      <a16:creationId xmlns:a16="http://schemas.microsoft.com/office/drawing/2014/main" id="{991EE42D-DD5D-607C-9092-FD73D6354D7F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2800683" y="4948630"/>
                  <a:ext cx="19980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0346" name="잉크 10345">
                  <a:extLst>
                    <a:ext uri="{FF2B5EF4-FFF2-40B4-BE49-F238E27FC236}">
                      <a16:creationId xmlns:a16="http://schemas.microsoft.com/office/drawing/2014/main" id="{48348882-D151-6C2D-3958-18823EFDCACD}"/>
                    </a:ext>
                  </a:extLst>
                </p14:cNvPr>
                <p14:cNvContentPartPr/>
                <p14:nvPr/>
              </p14:nvContentPartPr>
              <p14:xfrm>
                <a:off x="3038283" y="5137990"/>
                <a:ext cx="4320" cy="7560"/>
              </p14:xfrm>
            </p:contentPart>
          </mc:Choice>
          <mc:Fallback xmlns="">
            <p:pic>
              <p:nvPicPr>
                <p:cNvPr id="10346" name="잉크 10345">
                  <a:extLst>
                    <a:ext uri="{FF2B5EF4-FFF2-40B4-BE49-F238E27FC236}">
                      <a16:creationId xmlns:a16="http://schemas.microsoft.com/office/drawing/2014/main" id="{48348882-D151-6C2D-3958-18823EFDCACD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3029643" y="5129350"/>
                  <a:ext cx="21960" cy="25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353" name="그룹 10352">
            <a:extLst>
              <a:ext uri="{FF2B5EF4-FFF2-40B4-BE49-F238E27FC236}">
                <a16:creationId xmlns:a16="http://schemas.microsoft.com/office/drawing/2014/main" id="{CB0B9C6F-76B3-2816-9CD0-D64C08DD5BB9}"/>
              </a:ext>
            </a:extLst>
          </p:cNvPr>
          <p:cNvGrpSpPr/>
          <p:nvPr/>
        </p:nvGrpSpPr>
        <p:grpSpPr>
          <a:xfrm>
            <a:off x="4322403" y="5479182"/>
            <a:ext cx="573840" cy="213120"/>
            <a:chOff x="4322403" y="5479182"/>
            <a:chExt cx="573840" cy="213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0348" name="잉크 10347">
                  <a:extLst>
                    <a:ext uri="{FF2B5EF4-FFF2-40B4-BE49-F238E27FC236}">
                      <a16:creationId xmlns:a16="http://schemas.microsoft.com/office/drawing/2014/main" id="{D5EBA073-1C00-C355-D02A-73A21004E709}"/>
                    </a:ext>
                  </a:extLst>
                </p14:cNvPr>
                <p14:cNvContentPartPr/>
                <p14:nvPr/>
              </p14:nvContentPartPr>
              <p14:xfrm>
                <a:off x="4322403" y="5545062"/>
                <a:ext cx="182520" cy="8640"/>
              </p14:xfrm>
            </p:contentPart>
          </mc:Choice>
          <mc:Fallback xmlns="">
            <p:pic>
              <p:nvPicPr>
                <p:cNvPr id="10348" name="잉크 10347">
                  <a:extLst>
                    <a:ext uri="{FF2B5EF4-FFF2-40B4-BE49-F238E27FC236}">
                      <a16:creationId xmlns:a16="http://schemas.microsoft.com/office/drawing/2014/main" id="{D5EBA073-1C00-C355-D02A-73A21004E709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4313403" y="5536422"/>
                  <a:ext cx="20016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0349" name="잉크 10348">
                  <a:extLst>
                    <a:ext uri="{FF2B5EF4-FFF2-40B4-BE49-F238E27FC236}">
                      <a16:creationId xmlns:a16="http://schemas.microsoft.com/office/drawing/2014/main" id="{662AD6F5-F7EE-DE37-C5B4-F8D42EA3002D}"/>
                    </a:ext>
                  </a:extLst>
                </p14:cNvPr>
                <p14:cNvContentPartPr/>
                <p14:nvPr/>
              </p14:nvContentPartPr>
              <p14:xfrm>
                <a:off x="4473603" y="5488182"/>
                <a:ext cx="87480" cy="131040"/>
              </p14:xfrm>
            </p:contentPart>
          </mc:Choice>
          <mc:Fallback xmlns="">
            <p:pic>
              <p:nvPicPr>
                <p:cNvPr id="10349" name="잉크 10348">
                  <a:extLst>
                    <a:ext uri="{FF2B5EF4-FFF2-40B4-BE49-F238E27FC236}">
                      <a16:creationId xmlns:a16="http://schemas.microsoft.com/office/drawing/2014/main" id="{662AD6F5-F7EE-DE37-C5B4-F8D42EA3002D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4464963" y="5479182"/>
                  <a:ext cx="10512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0350" name="잉크 10349">
                  <a:extLst>
                    <a:ext uri="{FF2B5EF4-FFF2-40B4-BE49-F238E27FC236}">
                      <a16:creationId xmlns:a16="http://schemas.microsoft.com/office/drawing/2014/main" id="{A9C2971E-7980-4AAF-C9DD-4F3914A3FD02}"/>
                    </a:ext>
                  </a:extLst>
                </p14:cNvPr>
                <p14:cNvContentPartPr/>
                <p14:nvPr/>
              </p14:nvContentPartPr>
              <p14:xfrm>
                <a:off x="4639203" y="5479182"/>
                <a:ext cx="42480" cy="158400"/>
              </p14:xfrm>
            </p:contentPart>
          </mc:Choice>
          <mc:Fallback xmlns="">
            <p:pic>
              <p:nvPicPr>
                <p:cNvPr id="10350" name="잉크 10349">
                  <a:extLst>
                    <a:ext uri="{FF2B5EF4-FFF2-40B4-BE49-F238E27FC236}">
                      <a16:creationId xmlns:a16="http://schemas.microsoft.com/office/drawing/2014/main" id="{A9C2971E-7980-4AAF-C9DD-4F3914A3FD02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4630203" y="5470182"/>
                  <a:ext cx="6012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10351" name="잉크 10350">
                  <a:extLst>
                    <a:ext uri="{FF2B5EF4-FFF2-40B4-BE49-F238E27FC236}">
                      <a16:creationId xmlns:a16="http://schemas.microsoft.com/office/drawing/2014/main" id="{0C693CA0-BD2C-C09C-785E-62BCA542FD7B}"/>
                    </a:ext>
                  </a:extLst>
                </p14:cNvPr>
                <p14:cNvContentPartPr/>
                <p14:nvPr/>
              </p14:nvContentPartPr>
              <p14:xfrm>
                <a:off x="4718763" y="5509782"/>
                <a:ext cx="49320" cy="119160"/>
              </p14:xfrm>
            </p:contentPart>
          </mc:Choice>
          <mc:Fallback xmlns="">
            <p:pic>
              <p:nvPicPr>
                <p:cNvPr id="10351" name="잉크 10350">
                  <a:extLst>
                    <a:ext uri="{FF2B5EF4-FFF2-40B4-BE49-F238E27FC236}">
                      <a16:creationId xmlns:a16="http://schemas.microsoft.com/office/drawing/2014/main" id="{0C693CA0-BD2C-C09C-785E-62BCA542FD7B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4710123" y="5500782"/>
                  <a:ext cx="6696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10352" name="잉크 10351">
                  <a:extLst>
                    <a:ext uri="{FF2B5EF4-FFF2-40B4-BE49-F238E27FC236}">
                      <a16:creationId xmlns:a16="http://schemas.microsoft.com/office/drawing/2014/main" id="{36BA4C07-37F5-2AE2-7DEA-82F5EA25FE0C}"/>
                    </a:ext>
                  </a:extLst>
                </p14:cNvPr>
                <p14:cNvContentPartPr/>
                <p14:nvPr/>
              </p14:nvContentPartPr>
              <p14:xfrm>
                <a:off x="4824603" y="5520582"/>
                <a:ext cx="71640" cy="171720"/>
              </p14:xfrm>
            </p:contentPart>
          </mc:Choice>
          <mc:Fallback xmlns="">
            <p:pic>
              <p:nvPicPr>
                <p:cNvPr id="10352" name="잉크 10351">
                  <a:extLst>
                    <a:ext uri="{FF2B5EF4-FFF2-40B4-BE49-F238E27FC236}">
                      <a16:creationId xmlns:a16="http://schemas.microsoft.com/office/drawing/2014/main" id="{36BA4C07-37F5-2AE2-7DEA-82F5EA25FE0C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4815963" y="5511582"/>
                  <a:ext cx="89280" cy="189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369" name="그룹 10368">
            <a:extLst>
              <a:ext uri="{FF2B5EF4-FFF2-40B4-BE49-F238E27FC236}">
                <a16:creationId xmlns:a16="http://schemas.microsoft.com/office/drawing/2014/main" id="{C147CA9D-4C40-B724-40D6-7205D2CF38C3}"/>
              </a:ext>
            </a:extLst>
          </p:cNvPr>
          <p:cNvGrpSpPr/>
          <p:nvPr/>
        </p:nvGrpSpPr>
        <p:grpSpPr>
          <a:xfrm>
            <a:off x="5112603" y="5466222"/>
            <a:ext cx="640080" cy="328680"/>
            <a:chOff x="5112603" y="5466222"/>
            <a:chExt cx="640080" cy="328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10354" name="잉크 10353">
                  <a:extLst>
                    <a:ext uri="{FF2B5EF4-FFF2-40B4-BE49-F238E27FC236}">
                      <a16:creationId xmlns:a16="http://schemas.microsoft.com/office/drawing/2014/main" id="{F50A15A0-7BB8-A8A2-F086-5C33B055DED2}"/>
                    </a:ext>
                  </a:extLst>
                </p14:cNvPr>
                <p14:cNvContentPartPr/>
                <p14:nvPr/>
              </p14:nvContentPartPr>
              <p14:xfrm>
                <a:off x="5112603" y="5466222"/>
                <a:ext cx="100800" cy="156240"/>
              </p14:xfrm>
            </p:contentPart>
          </mc:Choice>
          <mc:Fallback xmlns="">
            <p:pic>
              <p:nvPicPr>
                <p:cNvPr id="10354" name="잉크 10353">
                  <a:extLst>
                    <a:ext uri="{FF2B5EF4-FFF2-40B4-BE49-F238E27FC236}">
                      <a16:creationId xmlns:a16="http://schemas.microsoft.com/office/drawing/2014/main" id="{F50A15A0-7BB8-A8A2-F086-5C33B055DED2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5103963" y="5457222"/>
                  <a:ext cx="11844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10355" name="잉크 10354">
                  <a:extLst>
                    <a:ext uri="{FF2B5EF4-FFF2-40B4-BE49-F238E27FC236}">
                      <a16:creationId xmlns:a16="http://schemas.microsoft.com/office/drawing/2014/main" id="{349DB706-1E1F-4353-1553-6B157658EB85}"/>
                    </a:ext>
                  </a:extLst>
                </p14:cNvPr>
                <p14:cNvContentPartPr/>
                <p14:nvPr/>
              </p14:nvContentPartPr>
              <p14:xfrm>
                <a:off x="5132763" y="5646942"/>
                <a:ext cx="131040" cy="114480"/>
              </p14:xfrm>
            </p:contentPart>
          </mc:Choice>
          <mc:Fallback xmlns="">
            <p:pic>
              <p:nvPicPr>
                <p:cNvPr id="10355" name="잉크 10354">
                  <a:extLst>
                    <a:ext uri="{FF2B5EF4-FFF2-40B4-BE49-F238E27FC236}">
                      <a16:creationId xmlns:a16="http://schemas.microsoft.com/office/drawing/2014/main" id="{349DB706-1E1F-4353-1553-6B157658EB85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5124123" y="5638302"/>
                  <a:ext cx="14868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10356" name="잉크 10355">
                  <a:extLst>
                    <a:ext uri="{FF2B5EF4-FFF2-40B4-BE49-F238E27FC236}">
                      <a16:creationId xmlns:a16="http://schemas.microsoft.com/office/drawing/2014/main" id="{C6216D09-0073-E067-0F29-3DDABD13C2AE}"/>
                    </a:ext>
                  </a:extLst>
                </p14:cNvPr>
                <p14:cNvContentPartPr/>
                <p14:nvPr/>
              </p14:nvContentPartPr>
              <p14:xfrm>
                <a:off x="5238243" y="5546502"/>
                <a:ext cx="127080" cy="122040"/>
              </p14:xfrm>
            </p:contentPart>
          </mc:Choice>
          <mc:Fallback xmlns="">
            <p:pic>
              <p:nvPicPr>
                <p:cNvPr id="10356" name="잉크 10355">
                  <a:extLst>
                    <a:ext uri="{FF2B5EF4-FFF2-40B4-BE49-F238E27FC236}">
                      <a16:creationId xmlns:a16="http://schemas.microsoft.com/office/drawing/2014/main" id="{C6216D09-0073-E067-0F29-3DDABD13C2AE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5229243" y="5537862"/>
                  <a:ext cx="14472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10357" name="잉크 10356">
                  <a:extLst>
                    <a:ext uri="{FF2B5EF4-FFF2-40B4-BE49-F238E27FC236}">
                      <a16:creationId xmlns:a16="http://schemas.microsoft.com/office/drawing/2014/main" id="{44B21506-024C-F114-C638-8516B5215062}"/>
                    </a:ext>
                  </a:extLst>
                </p14:cNvPr>
                <p14:cNvContentPartPr/>
                <p14:nvPr/>
              </p14:nvContentPartPr>
              <p14:xfrm>
                <a:off x="5327883" y="5534982"/>
                <a:ext cx="79920" cy="143640"/>
              </p14:xfrm>
            </p:contentPart>
          </mc:Choice>
          <mc:Fallback xmlns="">
            <p:pic>
              <p:nvPicPr>
                <p:cNvPr id="10357" name="잉크 10356">
                  <a:extLst>
                    <a:ext uri="{FF2B5EF4-FFF2-40B4-BE49-F238E27FC236}">
                      <a16:creationId xmlns:a16="http://schemas.microsoft.com/office/drawing/2014/main" id="{44B21506-024C-F114-C638-8516B5215062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5319243" y="5526342"/>
                  <a:ext cx="9756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10358" name="잉크 10357">
                  <a:extLst>
                    <a:ext uri="{FF2B5EF4-FFF2-40B4-BE49-F238E27FC236}">
                      <a16:creationId xmlns:a16="http://schemas.microsoft.com/office/drawing/2014/main" id="{0906603B-8487-9849-16DB-F93F6BA24304}"/>
                    </a:ext>
                  </a:extLst>
                </p14:cNvPr>
                <p14:cNvContentPartPr/>
                <p14:nvPr/>
              </p14:nvContentPartPr>
              <p14:xfrm>
                <a:off x="5418603" y="5528502"/>
                <a:ext cx="99720" cy="157320"/>
              </p14:xfrm>
            </p:contentPart>
          </mc:Choice>
          <mc:Fallback xmlns="">
            <p:pic>
              <p:nvPicPr>
                <p:cNvPr id="10358" name="잉크 10357">
                  <a:extLst>
                    <a:ext uri="{FF2B5EF4-FFF2-40B4-BE49-F238E27FC236}">
                      <a16:creationId xmlns:a16="http://schemas.microsoft.com/office/drawing/2014/main" id="{0906603B-8487-9849-16DB-F93F6BA24304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5409603" y="5519502"/>
                  <a:ext cx="11736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10359" name="잉크 10358">
                  <a:extLst>
                    <a:ext uri="{FF2B5EF4-FFF2-40B4-BE49-F238E27FC236}">
                      <a16:creationId xmlns:a16="http://schemas.microsoft.com/office/drawing/2014/main" id="{16EF4A9B-8935-5DFF-342A-50D3262490B6}"/>
                    </a:ext>
                  </a:extLst>
                </p14:cNvPr>
                <p14:cNvContentPartPr/>
                <p14:nvPr/>
              </p14:nvContentPartPr>
              <p14:xfrm>
                <a:off x="5506443" y="5569902"/>
                <a:ext cx="91800" cy="152640"/>
              </p14:xfrm>
            </p:contentPart>
          </mc:Choice>
          <mc:Fallback xmlns="">
            <p:pic>
              <p:nvPicPr>
                <p:cNvPr id="10359" name="잉크 10358">
                  <a:extLst>
                    <a:ext uri="{FF2B5EF4-FFF2-40B4-BE49-F238E27FC236}">
                      <a16:creationId xmlns:a16="http://schemas.microsoft.com/office/drawing/2014/main" id="{16EF4A9B-8935-5DFF-342A-50D3262490B6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5497443" y="5561262"/>
                  <a:ext cx="10944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10360" name="잉크 10359">
                  <a:extLst>
                    <a:ext uri="{FF2B5EF4-FFF2-40B4-BE49-F238E27FC236}">
                      <a16:creationId xmlns:a16="http://schemas.microsoft.com/office/drawing/2014/main" id="{1BA90EE8-07A5-FCC1-DD51-021971641137}"/>
                    </a:ext>
                  </a:extLst>
                </p14:cNvPr>
                <p14:cNvContentPartPr/>
                <p14:nvPr/>
              </p14:nvContentPartPr>
              <p14:xfrm>
                <a:off x="5591403" y="5518782"/>
                <a:ext cx="101520" cy="175680"/>
              </p14:xfrm>
            </p:contentPart>
          </mc:Choice>
          <mc:Fallback xmlns="">
            <p:pic>
              <p:nvPicPr>
                <p:cNvPr id="10360" name="잉크 10359">
                  <a:extLst>
                    <a:ext uri="{FF2B5EF4-FFF2-40B4-BE49-F238E27FC236}">
                      <a16:creationId xmlns:a16="http://schemas.microsoft.com/office/drawing/2014/main" id="{1BA90EE8-07A5-FCC1-DD51-021971641137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5582403" y="5510142"/>
                  <a:ext cx="11916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10361" name="잉크 10360">
                  <a:extLst>
                    <a:ext uri="{FF2B5EF4-FFF2-40B4-BE49-F238E27FC236}">
                      <a16:creationId xmlns:a16="http://schemas.microsoft.com/office/drawing/2014/main" id="{BED1A80A-6469-13D1-94A0-6B5DA4110A86}"/>
                    </a:ext>
                  </a:extLst>
                </p14:cNvPr>
                <p14:cNvContentPartPr/>
                <p14:nvPr/>
              </p14:nvContentPartPr>
              <p14:xfrm>
                <a:off x="5664123" y="5563422"/>
                <a:ext cx="88560" cy="231480"/>
              </p14:xfrm>
            </p:contentPart>
          </mc:Choice>
          <mc:Fallback xmlns="">
            <p:pic>
              <p:nvPicPr>
                <p:cNvPr id="10361" name="잉크 10360">
                  <a:extLst>
                    <a:ext uri="{FF2B5EF4-FFF2-40B4-BE49-F238E27FC236}">
                      <a16:creationId xmlns:a16="http://schemas.microsoft.com/office/drawing/2014/main" id="{BED1A80A-6469-13D1-94A0-6B5DA4110A86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5655123" y="5554422"/>
                  <a:ext cx="106200" cy="249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368" name="그룹 10367">
            <a:extLst>
              <a:ext uri="{FF2B5EF4-FFF2-40B4-BE49-F238E27FC236}">
                <a16:creationId xmlns:a16="http://schemas.microsoft.com/office/drawing/2014/main" id="{5D409C68-C571-66EC-B9D6-BEEA88E9F693}"/>
              </a:ext>
            </a:extLst>
          </p:cNvPr>
          <p:cNvGrpSpPr/>
          <p:nvPr/>
        </p:nvGrpSpPr>
        <p:grpSpPr>
          <a:xfrm>
            <a:off x="5950683" y="5514102"/>
            <a:ext cx="546840" cy="284040"/>
            <a:chOff x="5950683" y="5514102"/>
            <a:chExt cx="546840" cy="284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10362" name="잉크 10361">
                  <a:extLst>
                    <a:ext uri="{FF2B5EF4-FFF2-40B4-BE49-F238E27FC236}">
                      <a16:creationId xmlns:a16="http://schemas.microsoft.com/office/drawing/2014/main" id="{E491FFC6-D50F-CCD1-C282-496815572DA4}"/>
                    </a:ext>
                  </a:extLst>
                </p14:cNvPr>
                <p14:cNvContentPartPr/>
                <p14:nvPr/>
              </p14:nvContentPartPr>
              <p14:xfrm>
                <a:off x="5950683" y="5514102"/>
                <a:ext cx="161280" cy="37440"/>
              </p14:xfrm>
            </p:contentPart>
          </mc:Choice>
          <mc:Fallback xmlns="">
            <p:pic>
              <p:nvPicPr>
                <p:cNvPr id="10362" name="잉크 10361">
                  <a:extLst>
                    <a:ext uri="{FF2B5EF4-FFF2-40B4-BE49-F238E27FC236}">
                      <a16:creationId xmlns:a16="http://schemas.microsoft.com/office/drawing/2014/main" id="{E491FFC6-D50F-CCD1-C282-496815572DA4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5941683" y="5505102"/>
                  <a:ext cx="17892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10363" name="잉크 10362">
                  <a:extLst>
                    <a:ext uri="{FF2B5EF4-FFF2-40B4-BE49-F238E27FC236}">
                      <a16:creationId xmlns:a16="http://schemas.microsoft.com/office/drawing/2014/main" id="{1C47506D-FEBE-973E-C2BA-F47B6ADE3903}"/>
                    </a:ext>
                  </a:extLst>
                </p14:cNvPr>
                <p14:cNvContentPartPr/>
                <p14:nvPr/>
              </p14:nvContentPartPr>
              <p14:xfrm>
                <a:off x="5978403" y="5574222"/>
                <a:ext cx="153000" cy="92880"/>
              </p14:xfrm>
            </p:contentPart>
          </mc:Choice>
          <mc:Fallback xmlns="">
            <p:pic>
              <p:nvPicPr>
                <p:cNvPr id="10363" name="잉크 10362">
                  <a:extLst>
                    <a:ext uri="{FF2B5EF4-FFF2-40B4-BE49-F238E27FC236}">
                      <a16:creationId xmlns:a16="http://schemas.microsoft.com/office/drawing/2014/main" id="{1C47506D-FEBE-973E-C2BA-F47B6ADE3903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5969403" y="5565582"/>
                  <a:ext cx="17064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10364" name="잉크 10363">
                  <a:extLst>
                    <a:ext uri="{FF2B5EF4-FFF2-40B4-BE49-F238E27FC236}">
                      <a16:creationId xmlns:a16="http://schemas.microsoft.com/office/drawing/2014/main" id="{2F939B44-6A69-2712-99B8-089ED1543D03}"/>
                    </a:ext>
                  </a:extLst>
                </p14:cNvPr>
                <p14:cNvContentPartPr/>
                <p14:nvPr/>
              </p14:nvContentPartPr>
              <p14:xfrm>
                <a:off x="6037083" y="5673582"/>
                <a:ext cx="190080" cy="119520"/>
              </p14:xfrm>
            </p:contentPart>
          </mc:Choice>
          <mc:Fallback xmlns="">
            <p:pic>
              <p:nvPicPr>
                <p:cNvPr id="10364" name="잉크 10363">
                  <a:extLst>
                    <a:ext uri="{FF2B5EF4-FFF2-40B4-BE49-F238E27FC236}">
                      <a16:creationId xmlns:a16="http://schemas.microsoft.com/office/drawing/2014/main" id="{2F939B44-6A69-2712-99B8-089ED1543D03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6028443" y="5664942"/>
                  <a:ext cx="20772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10365" name="잉크 10364">
                  <a:extLst>
                    <a:ext uri="{FF2B5EF4-FFF2-40B4-BE49-F238E27FC236}">
                      <a16:creationId xmlns:a16="http://schemas.microsoft.com/office/drawing/2014/main" id="{773E1910-5F94-B579-0B10-1BA51CF943BD}"/>
                    </a:ext>
                  </a:extLst>
                </p14:cNvPr>
                <p14:cNvContentPartPr/>
                <p14:nvPr/>
              </p14:nvContentPartPr>
              <p14:xfrm>
                <a:off x="6180003" y="5571342"/>
                <a:ext cx="128160" cy="157680"/>
              </p14:xfrm>
            </p:contentPart>
          </mc:Choice>
          <mc:Fallback xmlns="">
            <p:pic>
              <p:nvPicPr>
                <p:cNvPr id="10365" name="잉크 10364">
                  <a:extLst>
                    <a:ext uri="{FF2B5EF4-FFF2-40B4-BE49-F238E27FC236}">
                      <a16:creationId xmlns:a16="http://schemas.microsoft.com/office/drawing/2014/main" id="{773E1910-5F94-B579-0B10-1BA51CF943BD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6171003" y="5562342"/>
                  <a:ext cx="14580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10366" name="잉크 10365">
                  <a:extLst>
                    <a:ext uri="{FF2B5EF4-FFF2-40B4-BE49-F238E27FC236}">
                      <a16:creationId xmlns:a16="http://schemas.microsoft.com/office/drawing/2014/main" id="{42A459AA-A3EF-8345-8694-A68640BBD574}"/>
                    </a:ext>
                  </a:extLst>
                </p14:cNvPr>
                <p14:cNvContentPartPr/>
                <p14:nvPr/>
              </p14:nvContentPartPr>
              <p14:xfrm>
                <a:off x="6259203" y="5584302"/>
                <a:ext cx="69840" cy="64800"/>
              </p14:xfrm>
            </p:contentPart>
          </mc:Choice>
          <mc:Fallback xmlns="">
            <p:pic>
              <p:nvPicPr>
                <p:cNvPr id="10366" name="잉크 10365">
                  <a:extLst>
                    <a:ext uri="{FF2B5EF4-FFF2-40B4-BE49-F238E27FC236}">
                      <a16:creationId xmlns:a16="http://schemas.microsoft.com/office/drawing/2014/main" id="{42A459AA-A3EF-8345-8694-A68640BBD574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6250563" y="5575302"/>
                  <a:ext cx="8748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10367" name="잉크 10366">
                  <a:extLst>
                    <a:ext uri="{FF2B5EF4-FFF2-40B4-BE49-F238E27FC236}">
                      <a16:creationId xmlns:a16="http://schemas.microsoft.com/office/drawing/2014/main" id="{A0BB49D4-E72D-2873-0A56-EE40945E5F26}"/>
                    </a:ext>
                  </a:extLst>
                </p14:cNvPr>
                <p14:cNvContentPartPr/>
                <p14:nvPr/>
              </p14:nvContentPartPr>
              <p14:xfrm>
                <a:off x="6284043" y="5562702"/>
                <a:ext cx="213480" cy="235440"/>
              </p14:xfrm>
            </p:contentPart>
          </mc:Choice>
          <mc:Fallback xmlns="">
            <p:pic>
              <p:nvPicPr>
                <p:cNvPr id="10367" name="잉크 10366">
                  <a:extLst>
                    <a:ext uri="{FF2B5EF4-FFF2-40B4-BE49-F238E27FC236}">
                      <a16:creationId xmlns:a16="http://schemas.microsoft.com/office/drawing/2014/main" id="{A0BB49D4-E72D-2873-0A56-EE40945E5F26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6275403" y="5554062"/>
                  <a:ext cx="231120" cy="253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372" name="그룹 10371">
            <a:extLst>
              <a:ext uri="{FF2B5EF4-FFF2-40B4-BE49-F238E27FC236}">
                <a16:creationId xmlns:a16="http://schemas.microsoft.com/office/drawing/2014/main" id="{F4BCFEAD-E850-03FD-72E1-5E08C1143DAA}"/>
              </a:ext>
            </a:extLst>
          </p:cNvPr>
          <p:cNvGrpSpPr/>
          <p:nvPr/>
        </p:nvGrpSpPr>
        <p:grpSpPr>
          <a:xfrm>
            <a:off x="5672763" y="1192662"/>
            <a:ext cx="205920" cy="199800"/>
            <a:chOff x="5672763" y="1192662"/>
            <a:chExt cx="205920" cy="199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10370" name="잉크 10369">
                  <a:extLst>
                    <a:ext uri="{FF2B5EF4-FFF2-40B4-BE49-F238E27FC236}">
                      <a16:creationId xmlns:a16="http://schemas.microsoft.com/office/drawing/2014/main" id="{3F59055A-8F2E-F8D9-D2B1-459DCEDFA706}"/>
                    </a:ext>
                  </a:extLst>
                </p14:cNvPr>
                <p14:cNvContentPartPr/>
                <p14:nvPr/>
              </p14:nvContentPartPr>
              <p14:xfrm>
                <a:off x="5797683" y="1207782"/>
                <a:ext cx="8280" cy="108360"/>
              </p14:xfrm>
            </p:contentPart>
          </mc:Choice>
          <mc:Fallback xmlns="">
            <p:pic>
              <p:nvPicPr>
                <p:cNvPr id="10370" name="잉크 10369">
                  <a:extLst>
                    <a:ext uri="{FF2B5EF4-FFF2-40B4-BE49-F238E27FC236}">
                      <a16:creationId xmlns:a16="http://schemas.microsoft.com/office/drawing/2014/main" id="{3F59055A-8F2E-F8D9-D2B1-459DCEDFA706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5788683" y="1199142"/>
                  <a:ext cx="2592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10371" name="잉크 10370">
                  <a:extLst>
                    <a:ext uri="{FF2B5EF4-FFF2-40B4-BE49-F238E27FC236}">
                      <a16:creationId xmlns:a16="http://schemas.microsoft.com/office/drawing/2014/main" id="{041CA527-F124-8B41-4149-96AD5DC42EA1}"/>
                    </a:ext>
                  </a:extLst>
                </p14:cNvPr>
                <p14:cNvContentPartPr/>
                <p14:nvPr/>
              </p14:nvContentPartPr>
              <p14:xfrm>
                <a:off x="5672763" y="1192662"/>
                <a:ext cx="205920" cy="199800"/>
              </p14:xfrm>
            </p:contentPart>
          </mc:Choice>
          <mc:Fallback xmlns="">
            <p:pic>
              <p:nvPicPr>
                <p:cNvPr id="10371" name="잉크 10370">
                  <a:extLst>
                    <a:ext uri="{FF2B5EF4-FFF2-40B4-BE49-F238E27FC236}">
                      <a16:creationId xmlns:a16="http://schemas.microsoft.com/office/drawing/2014/main" id="{041CA527-F124-8B41-4149-96AD5DC42EA1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5663763" y="1183662"/>
                  <a:ext cx="223560" cy="217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378" name="그룹 10377">
            <a:extLst>
              <a:ext uri="{FF2B5EF4-FFF2-40B4-BE49-F238E27FC236}">
                <a16:creationId xmlns:a16="http://schemas.microsoft.com/office/drawing/2014/main" id="{9F0C5DE6-3591-F91E-2DB7-D2AE91AF29C1}"/>
              </a:ext>
            </a:extLst>
          </p:cNvPr>
          <p:cNvGrpSpPr/>
          <p:nvPr/>
        </p:nvGrpSpPr>
        <p:grpSpPr>
          <a:xfrm>
            <a:off x="5577003" y="1618182"/>
            <a:ext cx="298800" cy="249480"/>
            <a:chOff x="5577003" y="1618182"/>
            <a:chExt cx="298800" cy="249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10373" name="잉크 10372">
                  <a:extLst>
                    <a:ext uri="{FF2B5EF4-FFF2-40B4-BE49-F238E27FC236}">
                      <a16:creationId xmlns:a16="http://schemas.microsoft.com/office/drawing/2014/main" id="{362659A4-D39A-A50B-30C8-19906528B3AB}"/>
                    </a:ext>
                  </a:extLst>
                </p14:cNvPr>
                <p14:cNvContentPartPr/>
                <p14:nvPr/>
              </p14:nvContentPartPr>
              <p14:xfrm>
                <a:off x="5673843" y="1668582"/>
                <a:ext cx="144360" cy="117720"/>
              </p14:xfrm>
            </p:contentPart>
          </mc:Choice>
          <mc:Fallback xmlns="">
            <p:pic>
              <p:nvPicPr>
                <p:cNvPr id="10373" name="잉크 10372">
                  <a:extLst>
                    <a:ext uri="{FF2B5EF4-FFF2-40B4-BE49-F238E27FC236}">
                      <a16:creationId xmlns:a16="http://schemas.microsoft.com/office/drawing/2014/main" id="{362659A4-D39A-A50B-30C8-19906528B3AB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5664843" y="1659942"/>
                  <a:ext cx="16200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10374" name="잉크 10373">
                  <a:extLst>
                    <a:ext uri="{FF2B5EF4-FFF2-40B4-BE49-F238E27FC236}">
                      <a16:creationId xmlns:a16="http://schemas.microsoft.com/office/drawing/2014/main" id="{C9B87877-E694-FB08-59D8-B89B0632788C}"/>
                    </a:ext>
                  </a:extLst>
                </p14:cNvPr>
                <p14:cNvContentPartPr/>
                <p14:nvPr/>
              </p14:nvContentPartPr>
              <p14:xfrm>
                <a:off x="5577003" y="1618182"/>
                <a:ext cx="298800" cy="249480"/>
              </p14:xfrm>
            </p:contentPart>
          </mc:Choice>
          <mc:Fallback xmlns="">
            <p:pic>
              <p:nvPicPr>
                <p:cNvPr id="10374" name="잉크 10373">
                  <a:extLst>
                    <a:ext uri="{FF2B5EF4-FFF2-40B4-BE49-F238E27FC236}">
                      <a16:creationId xmlns:a16="http://schemas.microsoft.com/office/drawing/2014/main" id="{C9B87877-E694-FB08-59D8-B89B0632788C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5568363" y="1609182"/>
                  <a:ext cx="316440" cy="267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377" name="그룹 10376">
            <a:extLst>
              <a:ext uri="{FF2B5EF4-FFF2-40B4-BE49-F238E27FC236}">
                <a16:creationId xmlns:a16="http://schemas.microsoft.com/office/drawing/2014/main" id="{6FA45A0D-0591-317C-B5B5-F14A009F15DE}"/>
              </a:ext>
            </a:extLst>
          </p:cNvPr>
          <p:cNvGrpSpPr/>
          <p:nvPr/>
        </p:nvGrpSpPr>
        <p:grpSpPr>
          <a:xfrm>
            <a:off x="5600043" y="2142702"/>
            <a:ext cx="244440" cy="227520"/>
            <a:chOff x="5600043" y="2142702"/>
            <a:chExt cx="244440" cy="227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10375" name="잉크 10374">
                  <a:extLst>
                    <a:ext uri="{FF2B5EF4-FFF2-40B4-BE49-F238E27FC236}">
                      <a16:creationId xmlns:a16="http://schemas.microsoft.com/office/drawing/2014/main" id="{2ECE50BE-54FF-A4F0-F8AA-7165E1DDC1E8}"/>
                    </a:ext>
                  </a:extLst>
                </p14:cNvPr>
                <p14:cNvContentPartPr/>
                <p14:nvPr/>
              </p14:nvContentPartPr>
              <p14:xfrm>
                <a:off x="5690043" y="2188422"/>
                <a:ext cx="90360" cy="122040"/>
              </p14:xfrm>
            </p:contentPart>
          </mc:Choice>
          <mc:Fallback xmlns="">
            <p:pic>
              <p:nvPicPr>
                <p:cNvPr id="10375" name="잉크 10374">
                  <a:extLst>
                    <a:ext uri="{FF2B5EF4-FFF2-40B4-BE49-F238E27FC236}">
                      <a16:creationId xmlns:a16="http://schemas.microsoft.com/office/drawing/2014/main" id="{2ECE50BE-54FF-A4F0-F8AA-7165E1DDC1E8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5681043" y="2179422"/>
                  <a:ext cx="10800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10376" name="잉크 10375">
                  <a:extLst>
                    <a:ext uri="{FF2B5EF4-FFF2-40B4-BE49-F238E27FC236}">
                      <a16:creationId xmlns:a16="http://schemas.microsoft.com/office/drawing/2014/main" id="{C0BEA932-5B97-42CD-B76E-846CEE2A2BDB}"/>
                    </a:ext>
                  </a:extLst>
                </p14:cNvPr>
                <p14:cNvContentPartPr/>
                <p14:nvPr/>
              </p14:nvContentPartPr>
              <p14:xfrm>
                <a:off x="5600043" y="2142702"/>
                <a:ext cx="244440" cy="227520"/>
              </p14:xfrm>
            </p:contentPart>
          </mc:Choice>
          <mc:Fallback xmlns="">
            <p:pic>
              <p:nvPicPr>
                <p:cNvPr id="10376" name="잉크 10375">
                  <a:extLst>
                    <a:ext uri="{FF2B5EF4-FFF2-40B4-BE49-F238E27FC236}">
                      <a16:creationId xmlns:a16="http://schemas.microsoft.com/office/drawing/2014/main" id="{C0BEA932-5B97-42CD-B76E-846CEE2A2BDB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5591043" y="2133702"/>
                  <a:ext cx="262080" cy="245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387" name="그룹 10386">
            <a:extLst>
              <a:ext uri="{FF2B5EF4-FFF2-40B4-BE49-F238E27FC236}">
                <a16:creationId xmlns:a16="http://schemas.microsoft.com/office/drawing/2014/main" id="{E21AFD54-CAB6-548F-E49F-B3BED6E3C672}"/>
              </a:ext>
            </a:extLst>
          </p:cNvPr>
          <p:cNvGrpSpPr/>
          <p:nvPr/>
        </p:nvGrpSpPr>
        <p:grpSpPr>
          <a:xfrm>
            <a:off x="5640003" y="2631942"/>
            <a:ext cx="163080" cy="178200"/>
            <a:chOff x="5640003" y="2631942"/>
            <a:chExt cx="163080" cy="178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10379" name="잉크 10378">
                  <a:extLst>
                    <a:ext uri="{FF2B5EF4-FFF2-40B4-BE49-F238E27FC236}">
                      <a16:creationId xmlns:a16="http://schemas.microsoft.com/office/drawing/2014/main" id="{8DA6A0C5-1228-73A8-D7B6-2F6EB9765339}"/>
                    </a:ext>
                  </a:extLst>
                </p14:cNvPr>
                <p14:cNvContentPartPr/>
                <p14:nvPr/>
              </p14:nvContentPartPr>
              <p14:xfrm>
                <a:off x="5739363" y="2637702"/>
                <a:ext cx="20880" cy="128160"/>
              </p14:xfrm>
            </p:contentPart>
          </mc:Choice>
          <mc:Fallback xmlns="">
            <p:pic>
              <p:nvPicPr>
                <p:cNvPr id="10379" name="잉크 10378">
                  <a:extLst>
                    <a:ext uri="{FF2B5EF4-FFF2-40B4-BE49-F238E27FC236}">
                      <a16:creationId xmlns:a16="http://schemas.microsoft.com/office/drawing/2014/main" id="{8DA6A0C5-1228-73A8-D7B6-2F6EB9765339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5730723" y="2629062"/>
                  <a:ext cx="3852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10380" name="잉크 10379">
                  <a:extLst>
                    <a:ext uri="{FF2B5EF4-FFF2-40B4-BE49-F238E27FC236}">
                      <a16:creationId xmlns:a16="http://schemas.microsoft.com/office/drawing/2014/main" id="{3240CE98-E98D-4700-8E41-154216951953}"/>
                    </a:ext>
                  </a:extLst>
                </p14:cNvPr>
                <p14:cNvContentPartPr/>
                <p14:nvPr/>
              </p14:nvContentPartPr>
              <p14:xfrm>
                <a:off x="5640003" y="2631942"/>
                <a:ext cx="163080" cy="178200"/>
              </p14:xfrm>
            </p:contentPart>
          </mc:Choice>
          <mc:Fallback xmlns="">
            <p:pic>
              <p:nvPicPr>
                <p:cNvPr id="10380" name="잉크 10379">
                  <a:extLst>
                    <a:ext uri="{FF2B5EF4-FFF2-40B4-BE49-F238E27FC236}">
                      <a16:creationId xmlns:a16="http://schemas.microsoft.com/office/drawing/2014/main" id="{3240CE98-E98D-4700-8E41-154216951953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5631003" y="2622942"/>
                  <a:ext cx="180720" cy="195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386" name="그룹 10385">
            <a:extLst>
              <a:ext uri="{FF2B5EF4-FFF2-40B4-BE49-F238E27FC236}">
                <a16:creationId xmlns:a16="http://schemas.microsoft.com/office/drawing/2014/main" id="{A1837F34-F89B-4E7A-747A-27D7EEFAA56F}"/>
              </a:ext>
            </a:extLst>
          </p:cNvPr>
          <p:cNvGrpSpPr/>
          <p:nvPr/>
        </p:nvGrpSpPr>
        <p:grpSpPr>
          <a:xfrm>
            <a:off x="5621643" y="2982582"/>
            <a:ext cx="175680" cy="164520"/>
            <a:chOff x="5621643" y="2982582"/>
            <a:chExt cx="175680" cy="164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10381" name="잉크 10380">
                  <a:extLst>
                    <a:ext uri="{FF2B5EF4-FFF2-40B4-BE49-F238E27FC236}">
                      <a16:creationId xmlns:a16="http://schemas.microsoft.com/office/drawing/2014/main" id="{19BA1149-976A-2D7A-C868-972A77DD4666}"/>
                    </a:ext>
                  </a:extLst>
                </p14:cNvPr>
                <p14:cNvContentPartPr/>
                <p14:nvPr/>
              </p14:nvContentPartPr>
              <p14:xfrm>
                <a:off x="5651523" y="2987982"/>
                <a:ext cx="128160" cy="103320"/>
              </p14:xfrm>
            </p:contentPart>
          </mc:Choice>
          <mc:Fallback xmlns="">
            <p:pic>
              <p:nvPicPr>
                <p:cNvPr id="10381" name="잉크 10380">
                  <a:extLst>
                    <a:ext uri="{FF2B5EF4-FFF2-40B4-BE49-F238E27FC236}">
                      <a16:creationId xmlns:a16="http://schemas.microsoft.com/office/drawing/2014/main" id="{19BA1149-976A-2D7A-C868-972A77DD4666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5642523" y="2979342"/>
                  <a:ext cx="14580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10382" name="잉크 10381">
                  <a:extLst>
                    <a:ext uri="{FF2B5EF4-FFF2-40B4-BE49-F238E27FC236}">
                      <a16:creationId xmlns:a16="http://schemas.microsoft.com/office/drawing/2014/main" id="{9CF35B64-1AE2-2C65-5AF8-B24D104D5C13}"/>
                    </a:ext>
                  </a:extLst>
                </p14:cNvPr>
                <p14:cNvContentPartPr/>
                <p14:nvPr/>
              </p14:nvContentPartPr>
              <p14:xfrm>
                <a:off x="5621643" y="2982582"/>
                <a:ext cx="175680" cy="164520"/>
              </p14:xfrm>
            </p:contentPart>
          </mc:Choice>
          <mc:Fallback xmlns="">
            <p:pic>
              <p:nvPicPr>
                <p:cNvPr id="10382" name="잉크 10381">
                  <a:extLst>
                    <a:ext uri="{FF2B5EF4-FFF2-40B4-BE49-F238E27FC236}">
                      <a16:creationId xmlns:a16="http://schemas.microsoft.com/office/drawing/2014/main" id="{9CF35B64-1AE2-2C65-5AF8-B24D104D5C13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5613003" y="2973582"/>
                  <a:ext cx="193320" cy="182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385" name="그룹 10384">
            <a:extLst>
              <a:ext uri="{FF2B5EF4-FFF2-40B4-BE49-F238E27FC236}">
                <a16:creationId xmlns:a16="http://schemas.microsoft.com/office/drawing/2014/main" id="{9DCF3453-16CE-5DD9-806A-AF6A2B53F46C}"/>
              </a:ext>
            </a:extLst>
          </p:cNvPr>
          <p:cNvGrpSpPr/>
          <p:nvPr/>
        </p:nvGrpSpPr>
        <p:grpSpPr>
          <a:xfrm>
            <a:off x="5614083" y="3241782"/>
            <a:ext cx="192960" cy="184680"/>
            <a:chOff x="5614083" y="3241782"/>
            <a:chExt cx="192960" cy="184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10383" name="잉크 10382">
                  <a:extLst>
                    <a:ext uri="{FF2B5EF4-FFF2-40B4-BE49-F238E27FC236}">
                      <a16:creationId xmlns:a16="http://schemas.microsoft.com/office/drawing/2014/main" id="{2DF27146-7748-8F60-74F5-156F01A3F0DA}"/>
                    </a:ext>
                  </a:extLst>
                </p14:cNvPr>
                <p14:cNvContentPartPr/>
                <p14:nvPr/>
              </p14:nvContentPartPr>
              <p14:xfrm>
                <a:off x="5650443" y="3241782"/>
                <a:ext cx="96480" cy="109800"/>
              </p14:xfrm>
            </p:contentPart>
          </mc:Choice>
          <mc:Fallback xmlns="">
            <p:pic>
              <p:nvPicPr>
                <p:cNvPr id="10383" name="잉크 10382">
                  <a:extLst>
                    <a:ext uri="{FF2B5EF4-FFF2-40B4-BE49-F238E27FC236}">
                      <a16:creationId xmlns:a16="http://schemas.microsoft.com/office/drawing/2014/main" id="{2DF27146-7748-8F60-74F5-156F01A3F0DA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5641803" y="3232782"/>
                  <a:ext cx="11412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10384" name="잉크 10383">
                  <a:extLst>
                    <a:ext uri="{FF2B5EF4-FFF2-40B4-BE49-F238E27FC236}">
                      <a16:creationId xmlns:a16="http://schemas.microsoft.com/office/drawing/2014/main" id="{B2F79192-14FF-1461-B54F-BF0451421488}"/>
                    </a:ext>
                  </a:extLst>
                </p14:cNvPr>
                <p14:cNvContentPartPr/>
                <p14:nvPr/>
              </p14:nvContentPartPr>
              <p14:xfrm>
                <a:off x="5614083" y="3265542"/>
                <a:ext cx="192960" cy="160920"/>
              </p14:xfrm>
            </p:contentPart>
          </mc:Choice>
          <mc:Fallback xmlns="">
            <p:pic>
              <p:nvPicPr>
                <p:cNvPr id="10384" name="잉크 10383">
                  <a:extLst>
                    <a:ext uri="{FF2B5EF4-FFF2-40B4-BE49-F238E27FC236}">
                      <a16:creationId xmlns:a16="http://schemas.microsoft.com/office/drawing/2014/main" id="{B2F79192-14FF-1461-B54F-BF0451421488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5605443" y="3256542"/>
                  <a:ext cx="210600" cy="178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437" name="그룹 10436">
            <a:extLst>
              <a:ext uri="{FF2B5EF4-FFF2-40B4-BE49-F238E27FC236}">
                <a16:creationId xmlns:a16="http://schemas.microsoft.com/office/drawing/2014/main" id="{210F3EC8-2EBA-9598-E8F3-36E217180C4E}"/>
              </a:ext>
            </a:extLst>
          </p:cNvPr>
          <p:cNvGrpSpPr/>
          <p:nvPr/>
        </p:nvGrpSpPr>
        <p:grpSpPr>
          <a:xfrm>
            <a:off x="1370763" y="6322302"/>
            <a:ext cx="916200" cy="248040"/>
            <a:chOff x="1370763" y="6322302"/>
            <a:chExt cx="916200" cy="248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10388" name="잉크 10387">
                  <a:extLst>
                    <a:ext uri="{FF2B5EF4-FFF2-40B4-BE49-F238E27FC236}">
                      <a16:creationId xmlns:a16="http://schemas.microsoft.com/office/drawing/2014/main" id="{766C5871-FB33-5FF0-CC67-1FA639ADED1C}"/>
                    </a:ext>
                  </a:extLst>
                </p14:cNvPr>
                <p14:cNvContentPartPr/>
                <p14:nvPr/>
              </p14:nvContentPartPr>
              <p14:xfrm>
                <a:off x="1370763" y="6340662"/>
                <a:ext cx="198000" cy="122400"/>
              </p14:xfrm>
            </p:contentPart>
          </mc:Choice>
          <mc:Fallback xmlns="">
            <p:pic>
              <p:nvPicPr>
                <p:cNvPr id="10388" name="잉크 10387">
                  <a:extLst>
                    <a:ext uri="{FF2B5EF4-FFF2-40B4-BE49-F238E27FC236}">
                      <a16:creationId xmlns:a16="http://schemas.microsoft.com/office/drawing/2014/main" id="{766C5871-FB33-5FF0-CC67-1FA639ADED1C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1361763" y="6332022"/>
                  <a:ext cx="21564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10389" name="잉크 10388">
                  <a:extLst>
                    <a:ext uri="{FF2B5EF4-FFF2-40B4-BE49-F238E27FC236}">
                      <a16:creationId xmlns:a16="http://schemas.microsoft.com/office/drawing/2014/main" id="{829D03FE-2CCE-098F-5E49-4C67777017E5}"/>
                    </a:ext>
                  </a:extLst>
                </p14:cNvPr>
                <p14:cNvContentPartPr/>
                <p14:nvPr/>
              </p14:nvContentPartPr>
              <p14:xfrm>
                <a:off x="1443483" y="6336342"/>
                <a:ext cx="149040" cy="124560"/>
              </p14:xfrm>
            </p:contentPart>
          </mc:Choice>
          <mc:Fallback xmlns="">
            <p:pic>
              <p:nvPicPr>
                <p:cNvPr id="10389" name="잉크 10388">
                  <a:extLst>
                    <a:ext uri="{FF2B5EF4-FFF2-40B4-BE49-F238E27FC236}">
                      <a16:creationId xmlns:a16="http://schemas.microsoft.com/office/drawing/2014/main" id="{829D03FE-2CCE-098F-5E49-4C67777017E5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1434483" y="6327702"/>
                  <a:ext cx="16668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10390" name="잉크 10389">
                  <a:extLst>
                    <a:ext uri="{FF2B5EF4-FFF2-40B4-BE49-F238E27FC236}">
                      <a16:creationId xmlns:a16="http://schemas.microsoft.com/office/drawing/2014/main" id="{B064A441-7D9A-23D2-E34F-C68462950030}"/>
                    </a:ext>
                  </a:extLst>
                </p14:cNvPr>
                <p14:cNvContentPartPr/>
                <p14:nvPr/>
              </p14:nvContentPartPr>
              <p14:xfrm>
                <a:off x="1438443" y="6541902"/>
                <a:ext cx="160200" cy="27000"/>
              </p14:xfrm>
            </p:contentPart>
          </mc:Choice>
          <mc:Fallback xmlns="">
            <p:pic>
              <p:nvPicPr>
                <p:cNvPr id="10390" name="잉크 10389">
                  <a:extLst>
                    <a:ext uri="{FF2B5EF4-FFF2-40B4-BE49-F238E27FC236}">
                      <a16:creationId xmlns:a16="http://schemas.microsoft.com/office/drawing/2014/main" id="{B064A441-7D9A-23D2-E34F-C68462950030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1429803" y="6532902"/>
                  <a:ext cx="17784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10391" name="잉크 10390">
                  <a:extLst>
                    <a:ext uri="{FF2B5EF4-FFF2-40B4-BE49-F238E27FC236}">
                      <a16:creationId xmlns:a16="http://schemas.microsoft.com/office/drawing/2014/main" id="{5DED6D4C-F6CD-592F-400C-0F432881C177}"/>
                    </a:ext>
                  </a:extLst>
                </p14:cNvPr>
                <p14:cNvContentPartPr/>
                <p14:nvPr/>
              </p14:nvContentPartPr>
              <p14:xfrm>
                <a:off x="1631043" y="6323382"/>
                <a:ext cx="180360" cy="225360"/>
              </p14:xfrm>
            </p:contentPart>
          </mc:Choice>
          <mc:Fallback xmlns="">
            <p:pic>
              <p:nvPicPr>
                <p:cNvPr id="10391" name="잉크 10390">
                  <a:extLst>
                    <a:ext uri="{FF2B5EF4-FFF2-40B4-BE49-F238E27FC236}">
                      <a16:creationId xmlns:a16="http://schemas.microsoft.com/office/drawing/2014/main" id="{5DED6D4C-F6CD-592F-400C-0F432881C177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1622403" y="6314742"/>
                  <a:ext cx="19800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10392" name="잉크 10391">
                  <a:extLst>
                    <a:ext uri="{FF2B5EF4-FFF2-40B4-BE49-F238E27FC236}">
                      <a16:creationId xmlns:a16="http://schemas.microsoft.com/office/drawing/2014/main" id="{F17A3160-C084-D089-76D6-147F1F174256}"/>
                    </a:ext>
                  </a:extLst>
                </p14:cNvPr>
                <p14:cNvContentPartPr/>
                <p14:nvPr/>
              </p14:nvContentPartPr>
              <p14:xfrm>
                <a:off x="1852083" y="6372342"/>
                <a:ext cx="128520" cy="170640"/>
              </p14:xfrm>
            </p:contentPart>
          </mc:Choice>
          <mc:Fallback xmlns="">
            <p:pic>
              <p:nvPicPr>
                <p:cNvPr id="10392" name="잉크 10391">
                  <a:extLst>
                    <a:ext uri="{FF2B5EF4-FFF2-40B4-BE49-F238E27FC236}">
                      <a16:creationId xmlns:a16="http://schemas.microsoft.com/office/drawing/2014/main" id="{F17A3160-C084-D089-76D6-147F1F174256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1843083" y="6363342"/>
                  <a:ext cx="14616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10393" name="잉크 10392">
                  <a:extLst>
                    <a:ext uri="{FF2B5EF4-FFF2-40B4-BE49-F238E27FC236}">
                      <a16:creationId xmlns:a16="http://schemas.microsoft.com/office/drawing/2014/main" id="{222C3DA9-2498-02AB-E91A-F12F4D05C6DE}"/>
                    </a:ext>
                  </a:extLst>
                </p14:cNvPr>
                <p14:cNvContentPartPr/>
                <p14:nvPr/>
              </p14:nvContentPartPr>
              <p14:xfrm>
                <a:off x="1896363" y="6409422"/>
                <a:ext cx="131400" cy="23040"/>
              </p14:xfrm>
            </p:contentPart>
          </mc:Choice>
          <mc:Fallback xmlns="">
            <p:pic>
              <p:nvPicPr>
                <p:cNvPr id="10393" name="잉크 10392">
                  <a:extLst>
                    <a:ext uri="{FF2B5EF4-FFF2-40B4-BE49-F238E27FC236}">
                      <a16:creationId xmlns:a16="http://schemas.microsoft.com/office/drawing/2014/main" id="{222C3DA9-2498-02AB-E91A-F12F4D05C6DE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1887363" y="6400782"/>
                  <a:ext cx="14904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10394" name="잉크 10393">
                  <a:extLst>
                    <a:ext uri="{FF2B5EF4-FFF2-40B4-BE49-F238E27FC236}">
                      <a16:creationId xmlns:a16="http://schemas.microsoft.com/office/drawing/2014/main" id="{49678EB7-8EA7-2519-1468-DDBDA6DE7B59}"/>
                    </a:ext>
                  </a:extLst>
                </p14:cNvPr>
                <p14:cNvContentPartPr/>
                <p14:nvPr/>
              </p14:nvContentPartPr>
              <p14:xfrm>
                <a:off x="2005443" y="6352182"/>
                <a:ext cx="100800" cy="211680"/>
              </p14:xfrm>
            </p:contentPart>
          </mc:Choice>
          <mc:Fallback xmlns="">
            <p:pic>
              <p:nvPicPr>
                <p:cNvPr id="10394" name="잉크 10393">
                  <a:extLst>
                    <a:ext uri="{FF2B5EF4-FFF2-40B4-BE49-F238E27FC236}">
                      <a16:creationId xmlns:a16="http://schemas.microsoft.com/office/drawing/2014/main" id="{49678EB7-8EA7-2519-1468-DDBDA6DE7B59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1996803" y="6343542"/>
                  <a:ext cx="11844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10395" name="잉크 10394">
                  <a:extLst>
                    <a:ext uri="{FF2B5EF4-FFF2-40B4-BE49-F238E27FC236}">
                      <a16:creationId xmlns:a16="http://schemas.microsoft.com/office/drawing/2014/main" id="{51C3722E-98C8-ED79-75EA-5E9678C6DD10}"/>
                    </a:ext>
                  </a:extLst>
                </p14:cNvPr>
                <p14:cNvContentPartPr/>
                <p14:nvPr/>
              </p14:nvContentPartPr>
              <p14:xfrm>
                <a:off x="2146203" y="6322302"/>
                <a:ext cx="140760" cy="248040"/>
              </p14:xfrm>
            </p:contentPart>
          </mc:Choice>
          <mc:Fallback xmlns="">
            <p:pic>
              <p:nvPicPr>
                <p:cNvPr id="10395" name="잉크 10394">
                  <a:extLst>
                    <a:ext uri="{FF2B5EF4-FFF2-40B4-BE49-F238E27FC236}">
                      <a16:creationId xmlns:a16="http://schemas.microsoft.com/office/drawing/2014/main" id="{51C3722E-98C8-ED79-75EA-5E9678C6DD10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2137203" y="6313302"/>
                  <a:ext cx="158400" cy="265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436" name="그룹 10435">
            <a:extLst>
              <a:ext uri="{FF2B5EF4-FFF2-40B4-BE49-F238E27FC236}">
                <a16:creationId xmlns:a16="http://schemas.microsoft.com/office/drawing/2014/main" id="{A45CBA69-6AD3-0861-183B-8517B893C316}"/>
              </a:ext>
            </a:extLst>
          </p:cNvPr>
          <p:cNvGrpSpPr/>
          <p:nvPr/>
        </p:nvGrpSpPr>
        <p:grpSpPr>
          <a:xfrm>
            <a:off x="2497923" y="6325182"/>
            <a:ext cx="476280" cy="278280"/>
            <a:chOff x="2497923" y="6325182"/>
            <a:chExt cx="476280" cy="278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10396" name="잉크 10395">
                  <a:extLst>
                    <a:ext uri="{FF2B5EF4-FFF2-40B4-BE49-F238E27FC236}">
                      <a16:creationId xmlns:a16="http://schemas.microsoft.com/office/drawing/2014/main" id="{1DDB2B58-441F-39CA-DEE7-22037EAE1470}"/>
                    </a:ext>
                  </a:extLst>
                </p14:cNvPr>
                <p14:cNvContentPartPr/>
                <p14:nvPr/>
              </p14:nvContentPartPr>
              <p14:xfrm>
                <a:off x="2534643" y="6325182"/>
                <a:ext cx="125280" cy="23040"/>
              </p14:xfrm>
            </p:contentPart>
          </mc:Choice>
          <mc:Fallback xmlns="">
            <p:pic>
              <p:nvPicPr>
                <p:cNvPr id="10396" name="잉크 10395">
                  <a:extLst>
                    <a:ext uri="{FF2B5EF4-FFF2-40B4-BE49-F238E27FC236}">
                      <a16:creationId xmlns:a16="http://schemas.microsoft.com/office/drawing/2014/main" id="{1DDB2B58-441F-39CA-DEE7-22037EAE1470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2525643" y="6316182"/>
                  <a:ext cx="14292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10397" name="잉크 10396">
                  <a:extLst>
                    <a:ext uri="{FF2B5EF4-FFF2-40B4-BE49-F238E27FC236}">
                      <a16:creationId xmlns:a16="http://schemas.microsoft.com/office/drawing/2014/main" id="{35DD67C8-C28E-2F2E-017A-E0365E470536}"/>
                    </a:ext>
                  </a:extLst>
                </p14:cNvPr>
                <p14:cNvContentPartPr/>
                <p14:nvPr/>
              </p14:nvContentPartPr>
              <p14:xfrm>
                <a:off x="2497923" y="6375942"/>
                <a:ext cx="231840" cy="227520"/>
              </p14:xfrm>
            </p:contentPart>
          </mc:Choice>
          <mc:Fallback xmlns="">
            <p:pic>
              <p:nvPicPr>
                <p:cNvPr id="10397" name="잉크 10396">
                  <a:extLst>
                    <a:ext uri="{FF2B5EF4-FFF2-40B4-BE49-F238E27FC236}">
                      <a16:creationId xmlns:a16="http://schemas.microsoft.com/office/drawing/2014/main" id="{35DD67C8-C28E-2F2E-017A-E0365E470536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2488923" y="6366942"/>
                  <a:ext cx="24948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10398" name="잉크 10397">
                  <a:extLst>
                    <a:ext uri="{FF2B5EF4-FFF2-40B4-BE49-F238E27FC236}">
                      <a16:creationId xmlns:a16="http://schemas.microsoft.com/office/drawing/2014/main" id="{5A0AD12A-6D22-159E-A7C4-6DE23FEB7B29}"/>
                    </a:ext>
                  </a:extLst>
                </p14:cNvPr>
                <p14:cNvContentPartPr/>
                <p14:nvPr/>
              </p14:nvContentPartPr>
              <p14:xfrm>
                <a:off x="2699883" y="6356142"/>
                <a:ext cx="168480" cy="180360"/>
              </p14:xfrm>
            </p:contentPart>
          </mc:Choice>
          <mc:Fallback xmlns="">
            <p:pic>
              <p:nvPicPr>
                <p:cNvPr id="10398" name="잉크 10397">
                  <a:extLst>
                    <a:ext uri="{FF2B5EF4-FFF2-40B4-BE49-F238E27FC236}">
                      <a16:creationId xmlns:a16="http://schemas.microsoft.com/office/drawing/2014/main" id="{5A0AD12A-6D22-159E-A7C4-6DE23FEB7B29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2691243" y="6347502"/>
                  <a:ext cx="18612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10399" name="잉크 10398">
                  <a:extLst>
                    <a:ext uri="{FF2B5EF4-FFF2-40B4-BE49-F238E27FC236}">
                      <a16:creationId xmlns:a16="http://schemas.microsoft.com/office/drawing/2014/main" id="{0979D2B4-4F77-2841-8D10-6DC3F24D60FE}"/>
                    </a:ext>
                  </a:extLst>
                </p14:cNvPr>
                <p14:cNvContentPartPr/>
                <p14:nvPr/>
              </p14:nvContentPartPr>
              <p14:xfrm>
                <a:off x="2852163" y="6437862"/>
                <a:ext cx="122040" cy="137520"/>
              </p14:xfrm>
            </p:contentPart>
          </mc:Choice>
          <mc:Fallback xmlns="">
            <p:pic>
              <p:nvPicPr>
                <p:cNvPr id="10399" name="잉크 10398">
                  <a:extLst>
                    <a:ext uri="{FF2B5EF4-FFF2-40B4-BE49-F238E27FC236}">
                      <a16:creationId xmlns:a16="http://schemas.microsoft.com/office/drawing/2014/main" id="{0979D2B4-4F77-2841-8D10-6DC3F24D60FE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2843523" y="6428862"/>
                  <a:ext cx="139680" cy="155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435" name="그룹 10434">
            <a:extLst>
              <a:ext uri="{FF2B5EF4-FFF2-40B4-BE49-F238E27FC236}">
                <a16:creationId xmlns:a16="http://schemas.microsoft.com/office/drawing/2014/main" id="{243B9909-CACC-FAD6-48AF-76B74DC77C4D}"/>
              </a:ext>
            </a:extLst>
          </p:cNvPr>
          <p:cNvGrpSpPr/>
          <p:nvPr/>
        </p:nvGrpSpPr>
        <p:grpSpPr>
          <a:xfrm>
            <a:off x="3194523" y="6279102"/>
            <a:ext cx="1394640" cy="352440"/>
            <a:chOff x="3194523" y="6279102"/>
            <a:chExt cx="1394640" cy="352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10400" name="잉크 10399">
                  <a:extLst>
                    <a:ext uri="{FF2B5EF4-FFF2-40B4-BE49-F238E27FC236}">
                      <a16:creationId xmlns:a16="http://schemas.microsoft.com/office/drawing/2014/main" id="{A0896818-DE3E-34B9-3236-1F02806814F2}"/>
                    </a:ext>
                  </a:extLst>
                </p14:cNvPr>
                <p14:cNvContentPartPr/>
                <p14:nvPr/>
              </p14:nvContentPartPr>
              <p14:xfrm>
                <a:off x="3203883" y="6279102"/>
                <a:ext cx="128520" cy="232200"/>
              </p14:xfrm>
            </p:contentPart>
          </mc:Choice>
          <mc:Fallback xmlns="">
            <p:pic>
              <p:nvPicPr>
                <p:cNvPr id="10400" name="잉크 10399">
                  <a:extLst>
                    <a:ext uri="{FF2B5EF4-FFF2-40B4-BE49-F238E27FC236}">
                      <a16:creationId xmlns:a16="http://schemas.microsoft.com/office/drawing/2014/main" id="{A0896818-DE3E-34B9-3236-1F02806814F2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3194883" y="6270462"/>
                  <a:ext cx="146160" cy="24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10401" name="잉크 10400">
                  <a:extLst>
                    <a:ext uri="{FF2B5EF4-FFF2-40B4-BE49-F238E27FC236}">
                      <a16:creationId xmlns:a16="http://schemas.microsoft.com/office/drawing/2014/main" id="{1512651E-7E0C-FDFF-BA71-B9D9AFE2BE2E}"/>
                    </a:ext>
                  </a:extLst>
                </p14:cNvPr>
                <p14:cNvContentPartPr/>
                <p14:nvPr/>
              </p14:nvContentPartPr>
              <p14:xfrm>
                <a:off x="3194523" y="6356862"/>
                <a:ext cx="146880" cy="17640"/>
              </p14:xfrm>
            </p:contentPart>
          </mc:Choice>
          <mc:Fallback xmlns="">
            <p:pic>
              <p:nvPicPr>
                <p:cNvPr id="10401" name="잉크 10400">
                  <a:extLst>
                    <a:ext uri="{FF2B5EF4-FFF2-40B4-BE49-F238E27FC236}">
                      <a16:creationId xmlns:a16="http://schemas.microsoft.com/office/drawing/2014/main" id="{1512651E-7E0C-FDFF-BA71-B9D9AFE2BE2E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3185523" y="6348222"/>
                  <a:ext cx="16452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10402" name="잉크 10401">
                  <a:extLst>
                    <a:ext uri="{FF2B5EF4-FFF2-40B4-BE49-F238E27FC236}">
                      <a16:creationId xmlns:a16="http://schemas.microsoft.com/office/drawing/2014/main" id="{562EE579-97BD-7ABE-39F6-C4C8C90FEFC0}"/>
                    </a:ext>
                  </a:extLst>
                </p14:cNvPr>
                <p14:cNvContentPartPr/>
                <p14:nvPr/>
              </p14:nvContentPartPr>
              <p14:xfrm>
                <a:off x="3213963" y="6493662"/>
                <a:ext cx="151200" cy="117000"/>
              </p14:xfrm>
            </p:contentPart>
          </mc:Choice>
          <mc:Fallback xmlns="">
            <p:pic>
              <p:nvPicPr>
                <p:cNvPr id="10402" name="잉크 10401">
                  <a:extLst>
                    <a:ext uri="{FF2B5EF4-FFF2-40B4-BE49-F238E27FC236}">
                      <a16:creationId xmlns:a16="http://schemas.microsoft.com/office/drawing/2014/main" id="{562EE579-97BD-7ABE-39F6-C4C8C90FEFC0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3205323" y="6484662"/>
                  <a:ext cx="16884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10403" name="잉크 10402">
                  <a:extLst>
                    <a:ext uri="{FF2B5EF4-FFF2-40B4-BE49-F238E27FC236}">
                      <a16:creationId xmlns:a16="http://schemas.microsoft.com/office/drawing/2014/main" id="{CB585850-E887-1FE5-F593-ED537FA69180}"/>
                    </a:ext>
                  </a:extLst>
                </p14:cNvPr>
                <p14:cNvContentPartPr/>
                <p14:nvPr/>
              </p14:nvContentPartPr>
              <p14:xfrm>
                <a:off x="3350403" y="6341742"/>
                <a:ext cx="120960" cy="56520"/>
              </p14:xfrm>
            </p:contentPart>
          </mc:Choice>
          <mc:Fallback xmlns="">
            <p:pic>
              <p:nvPicPr>
                <p:cNvPr id="10403" name="잉크 10402">
                  <a:extLst>
                    <a:ext uri="{FF2B5EF4-FFF2-40B4-BE49-F238E27FC236}">
                      <a16:creationId xmlns:a16="http://schemas.microsoft.com/office/drawing/2014/main" id="{CB585850-E887-1FE5-F593-ED537FA69180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3341403" y="6333102"/>
                  <a:ext cx="13860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10404" name="잉크 10403">
                  <a:extLst>
                    <a:ext uri="{FF2B5EF4-FFF2-40B4-BE49-F238E27FC236}">
                      <a16:creationId xmlns:a16="http://schemas.microsoft.com/office/drawing/2014/main" id="{3DB3D26C-A9FE-90BF-EB9B-2663FE24D74A}"/>
                    </a:ext>
                  </a:extLst>
                </p14:cNvPr>
                <p14:cNvContentPartPr/>
                <p14:nvPr/>
              </p14:nvContentPartPr>
              <p14:xfrm>
                <a:off x="3388203" y="6389622"/>
                <a:ext cx="168840" cy="164160"/>
              </p14:xfrm>
            </p:contentPart>
          </mc:Choice>
          <mc:Fallback xmlns="">
            <p:pic>
              <p:nvPicPr>
                <p:cNvPr id="10404" name="잉크 10403">
                  <a:extLst>
                    <a:ext uri="{FF2B5EF4-FFF2-40B4-BE49-F238E27FC236}">
                      <a16:creationId xmlns:a16="http://schemas.microsoft.com/office/drawing/2014/main" id="{3DB3D26C-A9FE-90BF-EB9B-2663FE24D74A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3379203" y="6380982"/>
                  <a:ext cx="18648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10405" name="잉크 10404">
                  <a:extLst>
                    <a:ext uri="{FF2B5EF4-FFF2-40B4-BE49-F238E27FC236}">
                      <a16:creationId xmlns:a16="http://schemas.microsoft.com/office/drawing/2014/main" id="{00622A55-60F8-671F-0CC8-566C862324D7}"/>
                    </a:ext>
                  </a:extLst>
                </p14:cNvPr>
                <p14:cNvContentPartPr/>
                <p14:nvPr/>
              </p14:nvContentPartPr>
              <p14:xfrm>
                <a:off x="3557043" y="6368382"/>
                <a:ext cx="107640" cy="99000"/>
              </p14:xfrm>
            </p:contentPart>
          </mc:Choice>
          <mc:Fallback xmlns="">
            <p:pic>
              <p:nvPicPr>
                <p:cNvPr id="10405" name="잉크 10404">
                  <a:extLst>
                    <a:ext uri="{FF2B5EF4-FFF2-40B4-BE49-F238E27FC236}">
                      <a16:creationId xmlns:a16="http://schemas.microsoft.com/office/drawing/2014/main" id="{00622A55-60F8-671F-0CC8-566C862324D7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3548403" y="6359742"/>
                  <a:ext cx="12528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10406" name="잉크 10405">
                  <a:extLst>
                    <a:ext uri="{FF2B5EF4-FFF2-40B4-BE49-F238E27FC236}">
                      <a16:creationId xmlns:a16="http://schemas.microsoft.com/office/drawing/2014/main" id="{0F09FB41-7DAA-C2B5-C05B-F64CB8C179AB}"/>
                    </a:ext>
                  </a:extLst>
                </p14:cNvPr>
                <p14:cNvContentPartPr/>
                <p14:nvPr/>
              </p14:nvContentPartPr>
              <p14:xfrm>
                <a:off x="3575403" y="6442542"/>
                <a:ext cx="113400" cy="152640"/>
              </p14:xfrm>
            </p:contentPart>
          </mc:Choice>
          <mc:Fallback xmlns="">
            <p:pic>
              <p:nvPicPr>
                <p:cNvPr id="10406" name="잉크 10405">
                  <a:extLst>
                    <a:ext uri="{FF2B5EF4-FFF2-40B4-BE49-F238E27FC236}">
                      <a16:creationId xmlns:a16="http://schemas.microsoft.com/office/drawing/2014/main" id="{0F09FB41-7DAA-C2B5-C05B-F64CB8C179AB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3566763" y="6433902"/>
                  <a:ext cx="13104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10407" name="잉크 10406">
                  <a:extLst>
                    <a:ext uri="{FF2B5EF4-FFF2-40B4-BE49-F238E27FC236}">
                      <a16:creationId xmlns:a16="http://schemas.microsoft.com/office/drawing/2014/main" id="{F55E280A-08B7-F2AE-1B2C-123EB698941D}"/>
                    </a:ext>
                  </a:extLst>
                </p14:cNvPr>
                <p14:cNvContentPartPr/>
                <p14:nvPr/>
              </p14:nvContentPartPr>
              <p14:xfrm>
                <a:off x="3775203" y="6326982"/>
                <a:ext cx="186840" cy="163440"/>
              </p14:xfrm>
            </p:contentPart>
          </mc:Choice>
          <mc:Fallback xmlns="">
            <p:pic>
              <p:nvPicPr>
                <p:cNvPr id="10407" name="잉크 10406">
                  <a:extLst>
                    <a:ext uri="{FF2B5EF4-FFF2-40B4-BE49-F238E27FC236}">
                      <a16:creationId xmlns:a16="http://schemas.microsoft.com/office/drawing/2014/main" id="{F55E280A-08B7-F2AE-1B2C-123EB698941D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3766203" y="6318342"/>
                  <a:ext cx="20448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10408" name="잉크 10407">
                  <a:extLst>
                    <a:ext uri="{FF2B5EF4-FFF2-40B4-BE49-F238E27FC236}">
                      <a16:creationId xmlns:a16="http://schemas.microsoft.com/office/drawing/2014/main" id="{16AA4E13-9B60-1785-3C01-E21A43F1D1F8}"/>
                    </a:ext>
                  </a:extLst>
                </p14:cNvPr>
                <p14:cNvContentPartPr/>
                <p14:nvPr/>
              </p14:nvContentPartPr>
              <p14:xfrm>
                <a:off x="3924963" y="6370182"/>
                <a:ext cx="93240" cy="91800"/>
              </p14:xfrm>
            </p:contentPart>
          </mc:Choice>
          <mc:Fallback xmlns="">
            <p:pic>
              <p:nvPicPr>
                <p:cNvPr id="10408" name="잉크 10407">
                  <a:extLst>
                    <a:ext uri="{FF2B5EF4-FFF2-40B4-BE49-F238E27FC236}">
                      <a16:creationId xmlns:a16="http://schemas.microsoft.com/office/drawing/2014/main" id="{16AA4E13-9B60-1785-3C01-E21A43F1D1F8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3915963" y="6361542"/>
                  <a:ext cx="11088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10409" name="잉크 10408">
                  <a:extLst>
                    <a:ext uri="{FF2B5EF4-FFF2-40B4-BE49-F238E27FC236}">
                      <a16:creationId xmlns:a16="http://schemas.microsoft.com/office/drawing/2014/main" id="{C86EECC1-A05C-BC36-70B4-4ACC40D1392E}"/>
                    </a:ext>
                  </a:extLst>
                </p14:cNvPr>
                <p14:cNvContentPartPr/>
                <p14:nvPr/>
              </p14:nvContentPartPr>
              <p14:xfrm>
                <a:off x="3906963" y="6525342"/>
                <a:ext cx="123840" cy="84960"/>
              </p14:xfrm>
            </p:contentPart>
          </mc:Choice>
          <mc:Fallback xmlns="">
            <p:pic>
              <p:nvPicPr>
                <p:cNvPr id="10409" name="잉크 10408">
                  <a:extLst>
                    <a:ext uri="{FF2B5EF4-FFF2-40B4-BE49-F238E27FC236}">
                      <a16:creationId xmlns:a16="http://schemas.microsoft.com/office/drawing/2014/main" id="{C86EECC1-A05C-BC36-70B4-4ACC40D1392E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3898323" y="6516702"/>
                  <a:ext cx="14148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10410" name="잉크 10409">
                  <a:extLst>
                    <a:ext uri="{FF2B5EF4-FFF2-40B4-BE49-F238E27FC236}">
                      <a16:creationId xmlns:a16="http://schemas.microsoft.com/office/drawing/2014/main" id="{6515B78A-D71E-10B6-3926-64338EAEE525}"/>
                    </a:ext>
                  </a:extLst>
                </p14:cNvPr>
                <p14:cNvContentPartPr/>
                <p14:nvPr/>
              </p14:nvContentPartPr>
              <p14:xfrm>
                <a:off x="4011723" y="6396462"/>
                <a:ext cx="143640" cy="183960"/>
              </p14:xfrm>
            </p:contentPart>
          </mc:Choice>
          <mc:Fallback xmlns="">
            <p:pic>
              <p:nvPicPr>
                <p:cNvPr id="10410" name="잉크 10409">
                  <a:extLst>
                    <a:ext uri="{FF2B5EF4-FFF2-40B4-BE49-F238E27FC236}">
                      <a16:creationId xmlns:a16="http://schemas.microsoft.com/office/drawing/2014/main" id="{6515B78A-D71E-10B6-3926-64338EAEE525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4003083" y="6387822"/>
                  <a:ext cx="16128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10411" name="잉크 10410">
                  <a:extLst>
                    <a:ext uri="{FF2B5EF4-FFF2-40B4-BE49-F238E27FC236}">
                      <a16:creationId xmlns:a16="http://schemas.microsoft.com/office/drawing/2014/main" id="{519C4850-A926-90D2-9C73-30D8D577EE62}"/>
                    </a:ext>
                  </a:extLst>
                </p14:cNvPr>
                <p14:cNvContentPartPr/>
                <p14:nvPr/>
              </p14:nvContentPartPr>
              <p14:xfrm>
                <a:off x="4179483" y="6360822"/>
                <a:ext cx="136080" cy="163080"/>
              </p14:xfrm>
            </p:contentPart>
          </mc:Choice>
          <mc:Fallback xmlns="">
            <p:pic>
              <p:nvPicPr>
                <p:cNvPr id="10411" name="잉크 10410">
                  <a:extLst>
                    <a:ext uri="{FF2B5EF4-FFF2-40B4-BE49-F238E27FC236}">
                      <a16:creationId xmlns:a16="http://schemas.microsoft.com/office/drawing/2014/main" id="{519C4850-A926-90D2-9C73-30D8D577EE62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4170483" y="6352182"/>
                  <a:ext cx="15372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10412" name="잉크 10411">
                  <a:extLst>
                    <a:ext uri="{FF2B5EF4-FFF2-40B4-BE49-F238E27FC236}">
                      <a16:creationId xmlns:a16="http://schemas.microsoft.com/office/drawing/2014/main" id="{BD4CE398-7554-1188-F085-F9C2E94D4A36}"/>
                    </a:ext>
                  </a:extLst>
                </p14:cNvPr>
                <p14:cNvContentPartPr/>
                <p14:nvPr/>
              </p14:nvContentPartPr>
              <p14:xfrm>
                <a:off x="4338243" y="6392142"/>
                <a:ext cx="30960" cy="197640"/>
              </p14:xfrm>
            </p:contentPart>
          </mc:Choice>
          <mc:Fallback xmlns="">
            <p:pic>
              <p:nvPicPr>
                <p:cNvPr id="10412" name="잉크 10411">
                  <a:extLst>
                    <a:ext uri="{FF2B5EF4-FFF2-40B4-BE49-F238E27FC236}">
                      <a16:creationId xmlns:a16="http://schemas.microsoft.com/office/drawing/2014/main" id="{BD4CE398-7554-1188-F085-F9C2E94D4A36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4329243" y="6383502"/>
                  <a:ext cx="4860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10413" name="잉크 10412">
                  <a:extLst>
                    <a:ext uri="{FF2B5EF4-FFF2-40B4-BE49-F238E27FC236}">
                      <a16:creationId xmlns:a16="http://schemas.microsoft.com/office/drawing/2014/main" id="{065790D4-8FB3-ACB1-0DAD-E6D360F76062}"/>
                    </a:ext>
                  </a:extLst>
                </p14:cNvPr>
                <p14:cNvContentPartPr/>
                <p14:nvPr/>
              </p14:nvContentPartPr>
              <p14:xfrm>
                <a:off x="4359483" y="6409782"/>
                <a:ext cx="155880" cy="181080"/>
              </p14:xfrm>
            </p:contentPart>
          </mc:Choice>
          <mc:Fallback xmlns="">
            <p:pic>
              <p:nvPicPr>
                <p:cNvPr id="10413" name="잉크 10412">
                  <a:extLst>
                    <a:ext uri="{FF2B5EF4-FFF2-40B4-BE49-F238E27FC236}">
                      <a16:creationId xmlns:a16="http://schemas.microsoft.com/office/drawing/2014/main" id="{065790D4-8FB3-ACB1-0DAD-E6D360F76062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4350843" y="6401142"/>
                  <a:ext cx="17352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10414" name="잉크 10413">
                  <a:extLst>
                    <a:ext uri="{FF2B5EF4-FFF2-40B4-BE49-F238E27FC236}">
                      <a16:creationId xmlns:a16="http://schemas.microsoft.com/office/drawing/2014/main" id="{DD045BF0-3F3F-22EA-1002-061E9B3EDBE3}"/>
                    </a:ext>
                  </a:extLst>
                </p14:cNvPr>
                <p14:cNvContentPartPr/>
                <p14:nvPr/>
              </p14:nvContentPartPr>
              <p14:xfrm>
                <a:off x="4578003" y="6577182"/>
                <a:ext cx="11160" cy="54360"/>
              </p14:xfrm>
            </p:contentPart>
          </mc:Choice>
          <mc:Fallback xmlns="">
            <p:pic>
              <p:nvPicPr>
                <p:cNvPr id="10414" name="잉크 10413">
                  <a:extLst>
                    <a:ext uri="{FF2B5EF4-FFF2-40B4-BE49-F238E27FC236}">
                      <a16:creationId xmlns:a16="http://schemas.microsoft.com/office/drawing/2014/main" id="{DD045BF0-3F3F-22EA-1002-061E9B3EDBE3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4569003" y="6568182"/>
                  <a:ext cx="28800" cy="72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434" name="그룹 10433">
            <a:extLst>
              <a:ext uri="{FF2B5EF4-FFF2-40B4-BE49-F238E27FC236}">
                <a16:creationId xmlns:a16="http://schemas.microsoft.com/office/drawing/2014/main" id="{0820352E-4621-ED3A-816C-C93E64676D15}"/>
              </a:ext>
            </a:extLst>
          </p:cNvPr>
          <p:cNvGrpSpPr/>
          <p:nvPr/>
        </p:nvGrpSpPr>
        <p:grpSpPr>
          <a:xfrm>
            <a:off x="4783923" y="6340662"/>
            <a:ext cx="986040" cy="289800"/>
            <a:chOff x="4783923" y="6340662"/>
            <a:chExt cx="986040" cy="289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8">
              <p14:nvContentPartPr>
                <p14:cNvPr id="10415" name="잉크 10414">
                  <a:extLst>
                    <a:ext uri="{FF2B5EF4-FFF2-40B4-BE49-F238E27FC236}">
                      <a16:creationId xmlns:a16="http://schemas.microsoft.com/office/drawing/2014/main" id="{399EB15E-CBA0-219E-297C-1E7F34561636}"/>
                    </a:ext>
                  </a:extLst>
                </p14:cNvPr>
                <p14:cNvContentPartPr/>
                <p14:nvPr/>
              </p14:nvContentPartPr>
              <p14:xfrm>
                <a:off x="4783923" y="6375582"/>
                <a:ext cx="109440" cy="156960"/>
              </p14:xfrm>
            </p:contentPart>
          </mc:Choice>
          <mc:Fallback xmlns="">
            <p:pic>
              <p:nvPicPr>
                <p:cNvPr id="10415" name="잉크 10414">
                  <a:extLst>
                    <a:ext uri="{FF2B5EF4-FFF2-40B4-BE49-F238E27FC236}">
                      <a16:creationId xmlns:a16="http://schemas.microsoft.com/office/drawing/2014/main" id="{399EB15E-CBA0-219E-297C-1E7F34561636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4774923" y="6366942"/>
                  <a:ext cx="12708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0">
              <p14:nvContentPartPr>
                <p14:cNvPr id="10416" name="잉크 10415">
                  <a:extLst>
                    <a:ext uri="{FF2B5EF4-FFF2-40B4-BE49-F238E27FC236}">
                      <a16:creationId xmlns:a16="http://schemas.microsoft.com/office/drawing/2014/main" id="{463F4C7F-830B-7E9F-1BB8-88784A599493}"/>
                    </a:ext>
                  </a:extLst>
                </p14:cNvPr>
                <p14:cNvContentPartPr/>
                <p14:nvPr/>
              </p14:nvContentPartPr>
              <p14:xfrm>
                <a:off x="4939083" y="6351822"/>
                <a:ext cx="24840" cy="188640"/>
              </p14:xfrm>
            </p:contentPart>
          </mc:Choice>
          <mc:Fallback xmlns="">
            <p:pic>
              <p:nvPicPr>
                <p:cNvPr id="10416" name="잉크 10415">
                  <a:extLst>
                    <a:ext uri="{FF2B5EF4-FFF2-40B4-BE49-F238E27FC236}">
                      <a16:creationId xmlns:a16="http://schemas.microsoft.com/office/drawing/2014/main" id="{463F4C7F-830B-7E9F-1BB8-88784A599493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4930443" y="6343182"/>
                  <a:ext cx="4248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10417" name="잉크 10416">
                  <a:extLst>
                    <a:ext uri="{FF2B5EF4-FFF2-40B4-BE49-F238E27FC236}">
                      <a16:creationId xmlns:a16="http://schemas.microsoft.com/office/drawing/2014/main" id="{332A2859-21F6-62E7-A59E-7BA502474437}"/>
                    </a:ext>
                  </a:extLst>
                </p14:cNvPr>
                <p14:cNvContentPartPr/>
                <p14:nvPr/>
              </p14:nvContentPartPr>
              <p14:xfrm>
                <a:off x="4968963" y="6340662"/>
                <a:ext cx="136440" cy="149040"/>
              </p14:xfrm>
            </p:contentPart>
          </mc:Choice>
          <mc:Fallback xmlns="">
            <p:pic>
              <p:nvPicPr>
                <p:cNvPr id="10417" name="잉크 10416">
                  <a:extLst>
                    <a:ext uri="{FF2B5EF4-FFF2-40B4-BE49-F238E27FC236}">
                      <a16:creationId xmlns:a16="http://schemas.microsoft.com/office/drawing/2014/main" id="{332A2859-21F6-62E7-A59E-7BA502474437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4960323" y="6331662"/>
                  <a:ext cx="15408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10418" name="잉크 10417">
                  <a:extLst>
                    <a:ext uri="{FF2B5EF4-FFF2-40B4-BE49-F238E27FC236}">
                      <a16:creationId xmlns:a16="http://schemas.microsoft.com/office/drawing/2014/main" id="{4D570934-B080-C6B5-3F5E-7A566B96897A}"/>
                    </a:ext>
                  </a:extLst>
                </p14:cNvPr>
                <p14:cNvContentPartPr/>
                <p14:nvPr/>
              </p14:nvContentPartPr>
              <p14:xfrm>
                <a:off x="5021523" y="6347862"/>
                <a:ext cx="91800" cy="177120"/>
              </p14:xfrm>
            </p:contentPart>
          </mc:Choice>
          <mc:Fallback xmlns="">
            <p:pic>
              <p:nvPicPr>
                <p:cNvPr id="10418" name="잉크 10417">
                  <a:extLst>
                    <a:ext uri="{FF2B5EF4-FFF2-40B4-BE49-F238E27FC236}">
                      <a16:creationId xmlns:a16="http://schemas.microsoft.com/office/drawing/2014/main" id="{4D570934-B080-C6B5-3F5E-7A566B96897A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5012883" y="6339222"/>
                  <a:ext cx="10944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10419" name="잉크 10418">
                  <a:extLst>
                    <a:ext uri="{FF2B5EF4-FFF2-40B4-BE49-F238E27FC236}">
                      <a16:creationId xmlns:a16="http://schemas.microsoft.com/office/drawing/2014/main" id="{2C81AA71-49A1-AD07-CD49-7BD746CF8D1E}"/>
                    </a:ext>
                  </a:extLst>
                </p14:cNvPr>
                <p14:cNvContentPartPr/>
                <p14:nvPr/>
              </p14:nvContentPartPr>
              <p14:xfrm>
                <a:off x="5038803" y="6527502"/>
                <a:ext cx="90720" cy="85320"/>
              </p14:xfrm>
            </p:contentPart>
          </mc:Choice>
          <mc:Fallback xmlns="">
            <p:pic>
              <p:nvPicPr>
                <p:cNvPr id="10419" name="잉크 10418">
                  <a:extLst>
                    <a:ext uri="{FF2B5EF4-FFF2-40B4-BE49-F238E27FC236}">
                      <a16:creationId xmlns:a16="http://schemas.microsoft.com/office/drawing/2014/main" id="{2C81AA71-49A1-AD07-CD49-7BD746CF8D1E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5029803" y="6518862"/>
                  <a:ext cx="10836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10420" name="잉크 10419">
                  <a:extLst>
                    <a:ext uri="{FF2B5EF4-FFF2-40B4-BE49-F238E27FC236}">
                      <a16:creationId xmlns:a16="http://schemas.microsoft.com/office/drawing/2014/main" id="{70B3E2FC-3701-004C-1369-C34139D6C9BA}"/>
                    </a:ext>
                  </a:extLst>
                </p14:cNvPr>
                <p14:cNvContentPartPr/>
                <p14:nvPr/>
              </p14:nvContentPartPr>
              <p14:xfrm>
                <a:off x="5121603" y="6427422"/>
                <a:ext cx="107640" cy="134280"/>
              </p14:xfrm>
            </p:contentPart>
          </mc:Choice>
          <mc:Fallback xmlns="">
            <p:pic>
              <p:nvPicPr>
                <p:cNvPr id="10420" name="잉크 10419">
                  <a:extLst>
                    <a:ext uri="{FF2B5EF4-FFF2-40B4-BE49-F238E27FC236}">
                      <a16:creationId xmlns:a16="http://schemas.microsoft.com/office/drawing/2014/main" id="{70B3E2FC-3701-004C-1369-C34139D6C9BA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5112963" y="6418782"/>
                  <a:ext cx="12528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0">
              <p14:nvContentPartPr>
                <p14:cNvPr id="10421" name="잉크 10420">
                  <a:extLst>
                    <a:ext uri="{FF2B5EF4-FFF2-40B4-BE49-F238E27FC236}">
                      <a16:creationId xmlns:a16="http://schemas.microsoft.com/office/drawing/2014/main" id="{759F6A48-4250-E614-145B-91FB8370F86B}"/>
                    </a:ext>
                  </a:extLst>
                </p14:cNvPr>
                <p14:cNvContentPartPr/>
                <p14:nvPr/>
              </p14:nvContentPartPr>
              <p14:xfrm>
                <a:off x="5264883" y="6445062"/>
                <a:ext cx="19440" cy="147240"/>
              </p14:xfrm>
            </p:contentPart>
          </mc:Choice>
          <mc:Fallback xmlns="">
            <p:pic>
              <p:nvPicPr>
                <p:cNvPr id="10421" name="잉크 10420">
                  <a:extLst>
                    <a:ext uri="{FF2B5EF4-FFF2-40B4-BE49-F238E27FC236}">
                      <a16:creationId xmlns:a16="http://schemas.microsoft.com/office/drawing/2014/main" id="{759F6A48-4250-E614-145B-91FB8370F86B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5256243" y="6436422"/>
                  <a:ext cx="3708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2">
              <p14:nvContentPartPr>
                <p14:cNvPr id="10422" name="잉크 10421">
                  <a:extLst>
                    <a:ext uri="{FF2B5EF4-FFF2-40B4-BE49-F238E27FC236}">
                      <a16:creationId xmlns:a16="http://schemas.microsoft.com/office/drawing/2014/main" id="{EC46ADBB-169D-9805-5557-DC258E5042DC}"/>
                    </a:ext>
                  </a:extLst>
                </p14:cNvPr>
                <p14:cNvContentPartPr/>
                <p14:nvPr/>
              </p14:nvContentPartPr>
              <p14:xfrm>
                <a:off x="5392683" y="6358302"/>
                <a:ext cx="98280" cy="136800"/>
              </p14:xfrm>
            </p:contentPart>
          </mc:Choice>
          <mc:Fallback xmlns="">
            <p:pic>
              <p:nvPicPr>
                <p:cNvPr id="10422" name="잉크 10421">
                  <a:extLst>
                    <a:ext uri="{FF2B5EF4-FFF2-40B4-BE49-F238E27FC236}">
                      <a16:creationId xmlns:a16="http://schemas.microsoft.com/office/drawing/2014/main" id="{EC46ADBB-169D-9805-5557-DC258E5042DC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5383683" y="6349662"/>
                  <a:ext cx="11592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4">
              <p14:nvContentPartPr>
                <p14:cNvPr id="10423" name="잉크 10422">
                  <a:extLst>
                    <a:ext uri="{FF2B5EF4-FFF2-40B4-BE49-F238E27FC236}">
                      <a16:creationId xmlns:a16="http://schemas.microsoft.com/office/drawing/2014/main" id="{C2EBF874-0998-1ED2-266E-0FE70E60B58D}"/>
                    </a:ext>
                  </a:extLst>
                </p14:cNvPr>
                <p14:cNvContentPartPr/>
                <p14:nvPr/>
              </p14:nvContentPartPr>
              <p14:xfrm>
                <a:off x="5454243" y="6376302"/>
                <a:ext cx="81000" cy="104040"/>
              </p14:xfrm>
            </p:contentPart>
          </mc:Choice>
          <mc:Fallback xmlns="">
            <p:pic>
              <p:nvPicPr>
                <p:cNvPr id="10423" name="잉크 10422">
                  <a:extLst>
                    <a:ext uri="{FF2B5EF4-FFF2-40B4-BE49-F238E27FC236}">
                      <a16:creationId xmlns:a16="http://schemas.microsoft.com/office/drawing/2014/main" id="{C2EBF874-0998-1ED2-266E-0FE70E60B58D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5445243" y="6367662"/>
                  <a:ext cx="9864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6">
              <p14:nvContentPartPr>
                <p14:cNvPr id="10424" name="잉크 10423">
                  <a:extLst>
                    <a:ext uri="{FF2B5EF4-FFF2-40B4-BE49-F238E27FC236}">
                      <a16:creationId xmlns:a16="http://schemas.microsoft.com/office/drawing/2014/main" id="{3EAA6362-91B9-0C1A-D07A-DD717D335406}"/>
                    </a:ext>
                  </a:extLst>
                </p14:cNvPr>
                <p14:cNvContentPartPr/>
                <p14:nvPr/>
              </p14:nvContentPartPr>
              <p14:xfrm>
                <a:off x="5397003" y="6553782"/>
                <a:ext cx="115560" cy="8280"/>
              </p14:xfrm>
            </p:contentPart>
          </mc:Choice>
          <mc:Fallback xmlns="">
            <p:pic>
              <p:nvPicPr>
                <p:cNvPr id="10424" name="잉크 10423">
                  <a:extLst>
                    <a:ext uri="{FF2B5EF4-FFF2-40B4-BE49-F238E27FC236}">
                      <a16:creationId xmlns:a16="http://schemas.microsoft.com/office/drawing/2014/main" id="{3EAA6362-91B9-0C1A-D07A-DD717D335406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5388003" y="6544782"/>
                  <a:ext cx="13320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10425" name="잉크 10424">
                  <a:extLst>
                    <a:ext uri="{FF2B5EF4-FFF2-40B4-BE49-F238E27FC236}">
                      <a16:creationId xmlns:a16="http://schemas.microsoft.com/office/drawing/2014/main" id="{B1E77E67-932E-5A29-7026-B12B9863B59B}"/>
                    </a:ext>
                  </a:extLst>
                </p14:cNvPr>
                <p14:cNvContentPartPr/>
                <p14:nvPr/>
              </p14:nvContentPartPr>
              <p14:xfrm>
                <a:off x="5534883" y="6370902"/>
                <a:ext cx="137880" cy="230040"/>
              </p14:xfrm>
            </p:contentPart>
          </mc:Choice>
          <mc:Fallback xmlns="">
            <p:pic>
              <p:nvPicPr>
                <p:cNvPr id="10425" name="잉크 10424">
                  <a:extLst>
                    <a:ext uri="{FF2B5EF4-FFF2-40B4-BE49-F238E27FC236}">
                      <a16:creationId xmlns:a16="http://schemas.microsoft.com/office/drawing/2014/main" id="{B1E77E67-932E-5A29-7026-B12B9863B59B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5525883" y="6361902"/>
                  <a:ext cx="15552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0">
              <p14:nvContentPartPr>
                <p14:cNvPr id="10426" name="잉크 10425">
                  <a:extLst>
                    <a:ext uri="{FF2B5EF4-FFF2-40B4-BE49-F238E27FC236}">
                      <a16:creationId xmlns:a16="http://schemas.microsoft.com/office/drawing/2014/main" id="{0C4E153B-85DD-0336-EAD7-52A08FBA7BD4}"/>
                    </a:ext>
                  </a:extLst>
                </p14:cNvPr>
                <p14:cNvContentPartPr/>
                <p14:nvPr/>
              </p14:nvContentPartPr>
              <p14:xfrm>
                <a:off x="5636043" y="6437142"/>
                <a:ext cx="95040" cy="91080"/>
              </p14:xfrm>
            </p:contentPart>
          </mc:Choice>
          <mc:Fallback xmlns="">
            <p:pic>
              <p:nvPicPr>
                <p:cNvPr id="10426" name="잉크 10425">
                  <a:extLst>
                    <a:ext uri="{FF2B5EF4-FFF2-40B4-BE49-F238E27FC236}">
                      <a16:creationId xmlns:a16="http://schemas.microsoft.com/office/drawing/2014/main" id="{0C4E153B-85DD-0336-EAD7-52A08FBA7BD4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5627403" y="6428142"/>
                  <a:ext cx="11268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2">
              <p14:nvContentPartPr>
                <p14:cNvPr id="10427" name="잉크 10426">
                  <a:extLst>
                    <a:ext uri="{FF2B5EF4-FFF2-40B4-BE49-F238E27FC236}">
                      <a16:creationId xmlns:a16="http://schemas.microsoft.com/office/drawing/2014/main" id="{B2D95632-41A4-7FDF-448E-1302E612960A}"/>
                    </a:ext>
                  </a:extLst>
                </p14:cNvPr>
                <p14:cNvContentPartPr/>
                <p14:nvPr/>
              </p14:nvContentPartPr>
              <p14:xfrm>
                <a:off x="5681043" y="6414822"/>
                <a:ext cx="88920" cy="215640"/>
              </p14:xfrm>
            </p:contentPart>
          </mc:Choice>
          <mc:Fallback xmlns="">
            <p:pic>
              <p:nvPicPr>
                <p:cNvPr id="10427" name="잉크 10426">
                  <a:extLst>
                    <a:ext uri="{FF2B5EF4-FFF2-40B4-BE49-F238E27FC236}">
                      <a16:creationId xmlns:a16="http://schemas.microsoft.com/office/drawing/2014/main" id="{B2D95632-41A4-7FDF-448E-1302E612960A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5672043" y="6405822"/>
                  <a:ext cx="106560" cy="233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433" name="그룹 10432">
            <a:extLst>
              <a:ext uri="{FF2B5EF4-FFF2-40B4-BE49-F238E27FC236}">
                <a16:creationId xmlns:a16="http://schemas.microsoft.com/office/drawing/2014/main" id="{4C20EE04-1A7D-0F58-016F-81611CB7D397}"/>
              </a:ext>
            </a:extLst>
          </p:cNvPr>
          <p:cNvGrpSpPr/>
          <p:nvPr/>
        </p:nvGrpSpPr>
        <p:grpSpPr>
          <a:xfrm>
            <a:off x="5940603" y="6375582"/>
            <a:ext cx="421920" cy="256680"/>
            <a:chOff x="5940603" y="6375582"/>
            <a:chExt cx="421920" cy="256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4">
              <p14:nvContentPartPr>
                <p14:cNvPr id="10428" name="잉크 10427">
                  <a:extLst>
                    <a:ext uri="{FF2B5EF4-FFF2-40B4-BE49-F238E27FC236}">
                      <a16:creationId xmlns:a16="http://schemas.microsoft.com/office/drawing/2014/main" id="{9B9E93AB-8C86-8A37-8BC1-6005AD8B12EA}"/>
                    </a:ext>
                  </a:extLst>
                </p14:cNvPr>
                <p14:cNvContentPartPr/>
                <p14:nvPr/>
              </p14:nvContentPartPr>
              <p14:xfrm>
                <a:off x="5940603" y="6376662"/>
                <a:ext cx="75240" cy="177480"/>
              </p14:xfrm>
            </p:contentPart>
          </mc:Choice>
          <mc:Fallback xmlns="">
            <p:pic>
              <p:nvPicPr>
                <p:cNvPr id="10428" name="잉크 10427">
                  <a:extLst>
                    <a:ext uri="{FF2B5EF4-FFF2-40B4-BE49-F238E27FC236}">
                      <a16:creationId xmlns:a16="http://schemas.microsoft.com/office/drawing/2014/main" id="{9B9E93AB-8C86-8A37-8BC1-6005AD8B12EA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5931963" y="6368022"/>
                  <a:ext cx="9288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10429" name="잉크 10428">
                  <a:extLst>
                    <a:ext uri="{FF2B5EF4-FFF2-40B4-BE49-F238E27FC236}">
                      <a16:creationId xmlns:a16="http://schemas.microsoft.com/office/drawing/2014/main" id="{3AF22100-9F60-FDB8-2CF6-D7BF2247E976}"/>
                    </a:ext>
                  </a:extLst>
                </p14:cNvPr>
                <p14:cNvContentPartPr/>
                <p14:nvPr/>
              </p14:nvContentPartPr>
              <p14:xfrm>
                <a:off x="6051483" y="6408342"/>
                <a:ext cx="93240" cy="130320"/>
              </p14:xfrm>
            </p:contentPart>
          </mc:Choice>
          <mc:Fallback xmlns="">
            <p:pic>
              <p:nvPicPr>
                <p:cNvPr id="10429" name="잉크 10428">
                  <a:extLst>
                    <a:ext uri="{FF2B5EF4-FFF2-40B4-BE49-F238E27FC236}">
                      <a16:creationId xmlns:a16="http://schemas.microsoft.com/office/drawing/2014/main" id="{3AF22100-9F60-FDB8-2CF6-D7BF2247E976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6042483" y="6399342"/>
                  <a:ext cx="11088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10430" name="잉크 10429">
                  <a:extLst>
                    <a:ext uri="{FF2B5EF4-FFF2-40B4-BE49-F238E27FC236}">
                      <a16:creationId xmlns:a16="http://schemas.microsoft.com/office/drawing/2014/main" id="{264358C1-FEEC-E1DA-C1A8-2CFDC1E356AB}"/>
                    </a:ext>
                  </a:extLst>
                </p14:cNvPr>
                <p14:cNvContentPartPr/>
                <p14:nvPr/>
              </p14:nvContentPartPr>
              <p14:xfrm>
                <a:off x="6146883" y="6375582"/>
                <a:ext cx="112680" cy="153720"/>
              </p14:xfrm>
            </p:contentPart>
          </mc:Choice>
          <mc:Fallback xmlns="">
            <p:pic>
              <p:nvPicPr>
                <p:cNvPr id="10430" name="잉크 10429">
                  <a:extLst>
                    <a:ext uri="{FF2B5EF4-FFF2-40B4-BE49-F238E27FC236}">
                      <a16:creationId xmlns:a16="http://schemas.microsoft.com/office/drawing/2014/main" id="{264358C1-FEEC-E1DA-C1A8-2CFDC1E356AB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6138243" y="6366582"/>
                  <a:ext cx="13032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10431" name="잉크 10430">
                  <a:extLst>
                    <a:ext uri="{FF2B5EF4-FFF2-40B4-BE49-F238E27FC236}">
                      <a16:creationId xmlns:a16="http://schemas.microsoft.com/office/drawing/2014/main" id="{864FB21A-5EFB-61CB-EF48-B1075E8B7B18}"/>
                    </a:ext>
                  </a:extLst>
                </p14:cNvPr>
                <p14:cNvContentPartPr/>
                <p14:nvPr/>
              </p14:nvContentPartPr>
              <p14:xfrm>
                <a:off x="6204843" y="6542982"/>
                <a:ext cx="76680" cy="89280"/>
              </p14:xfrm>
            </p:contentPart>
          </mc:Choice>
          <mc:Fallback xmlns="">
            <p:pic>
              <p:nvPicPr>
                <p:cNvPr id="10431" name="잉크 10430">
                  <a:extLst>
                    <a:ext uri="{FF2B5EF4-FFF2-40B4-BE49-F238E27FC236}">
                      <a16:creationId xmlns:a16="http://schemas.microsoft.com/office/drawing/2014/main" id="{864FB21A-5EFB-61CB-EF48-B1075E8B7B18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6196203" y="6533982"/>
                  <a:ext cx="9432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10432" name="잉크 10431">
                  <a:extLst>
                    <a:ext uri="{FF2B5EF4-FFF2-40B4-BE49-F238E27FC236}">
                      <a16:creationId xmlns:a16="http://schemas.microsoft.com/office/drawing/2014/main" id="{8DD98D0A-F18A-D701-E99E-11FFD9530A9F}"/>
                    </a:ext>
                  </a:extLst>
                </p14:cNvPr>
                <p14:cNvContentPartPr/>
                <p14:nvPr/>
              </p14:nvContentPartPr>
              <p14:xfrm>
                <a:off x="6353163" y="6611022"/>
                <a:ext cx="9360" cy="11160"/>
              </p14:xfrm>
            </p:contentPart>
          </mc:Choice>
          <mc:Fallback xmlns="">
            <p:pic>
              <p:nvPicPr>
                <p:cNvPr id="10432" name="잉크 10431">
                  <a:extLst>
                    <a:ext uri="{FF2B5EF4-FFF2-40B4-BE49-F238E27FC236}">
                      <a16:creationId xmlns:a16="http://schemas.microsoft.com/office/drawing/2014/main" id="{8DD98D0A-F18A-D701-E99E-11FFD9530A9F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6344163" y="6602382"/>
                  <a:ext cx="27000" cy="28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453" name="그룹 10452">
            <a:extLst>
              <a:ext uri="{FF2B5EF4-FFF2-40B4-BE49-F238E27FC236}">
                <a16:creationId xmlns:a16="http://schemas.microsoft.com/office/drawing/2014/main" id="{19C577BB-058C-A5CA-917A-A9E3FF1A3A3D}"/>
              </a:ext>
            </a:extLst>
          </p:cNvPr>
          <p:cNvGrpSpPr/>
          <p:nvPr/>
        </p:nvGrpSpPr>
        <p:grpSpPr>
          <a:xfrm>
            <a:off x="6554763" y="6388542"/>
            <a:ext cx="1122120" cy="280080"/>
            <a:chOff x="6554763" y="6388542"/>
            <a:chExt cx="1122120" cy="280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4">
              <p14:nvContentPartPr>
                <p14:cNvPr id="10438" name="잉크 10437">
                  <a:extLst>
                    <a:ext uri="{FF2B5EF4-FFF2-40B4-BE49-F238E27FC236}">
                      <a16:creationId xmlns:a16="http://schemas.microsoft.com/office/drawing/2014/main" id="{F2969D6C-D797-3225-3F01-DAB718AEEC9A}"/>
                    </a:ext>
                  </a:extLst>
                </p14:cNvPr>
                <p14:cNvContentPartPr/>
                <p14:nvPr/>
              </p14:nvContentPartPr>
              <p14:xfrm>
                <a:off x="6554763" y="6397902"/>
                <a:ext cx="125640" cy="152280"/>
              </p14:xfrm>
            </p:contentPart>
          </mc:Choice>
          <mc:Fallback xmlns="">
            <p:pic>
              <p:nvPicPr>
                <p:cNvPr id="10438" name="잉크 10437">
                  <a:extLst>
                    <a:ext uri="{FF2B5EF4-FFF2-40B4-BE49-F238E27FC236}">
                      <a16:creationId xmlns:a16="http://schemas.microsoft.com/office/drawing/2014/main" id="{F2969D6C-D797-3225-3F01-DAB718AEEC9A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6546123" y="6388902"/>
                  <a:ext cx="14328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6">
              <p14:nvContentPartPr>
                <p14:cNvPr id="10439" name="잉크 10438">
                  <a:extLst>
                    <a:ext uri="{FF2B5EF4-FFF2-40B4-BE49-F238E27FC236}">
                      <a16:creationId xmlns:a16="http://schemas.microsoft.com/office/drawing/2014/main" id="{07CEF9C3-B03C-CA71-8DF8-E2189CD40975}"/>
                    </a:ext>
                  </a:extLst>
                </p14:cNvPr>
                <p14:cNvContentPartPr/>
                <p14:nvPr/>
              </p14:nvContentPartPr>
              <p14:xfrm>
                <a:off x="6686883" y="6432822"/>
                <a:ext cx="99360" cy="127800"/>
              </p14:xfrm>
            </p:contentPart>
          </mc:Choice>
          <mc:Fallback xmlns="">
            <p:pic>
              <p:nvPicPr>
                <p:cNvPr id="10439" name="잉크 10438">
                  <a:extLst>
                    <a:ext uri="{FF2B5EF4-FFF2-40B4-BE49-F238E27FC236}">
                      <a16:creationId xmlns:a16="http://schemas.microsoft.com/office/drawing/2014/main" id="{07CEF9C3-B03C-CA71-8DF8-E2189CD40975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6677883" y="6424182"/>
                  <a:ext cx="11700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8">
              <p14:nvContentPartPr>
                <p14:cNvPr id="10440" name="잉크 10439">
                  <a:extLst>
                    <a:ext uri="{FF2B5EF4-FFF2-40B4-BE49-F238E27FC236}">
                      <a16:creationId xmlns:a16="http://schemas.microsoft.com/office/drawing/2014/main" id="{A7C3CF59-9547-C0ED-0F3D-7A9D4B1A1035}"/>
                    </a:ext>
                  </a:extLst>
                </p14:cNvPr>
                <p14:cNvContentPartPr/>
                <p14:nvPr/>
              </p14:nvContentPartPr>
              <p14:xfrm>
                <a:off x="6759603" y="6388542"/>
                <a:ext cx="110160" cy="111600"/>
              </p14:xfrm>
            </p:contentPart>
          </mc:Choice>
          <mc:Fallback xmlns="">
            <p:pic>
              <p:nvPicPr>
                <p:cNvPr id="10440" name="잉크 10439">
                  <a:extLst>
                    <a:ext uri="{FF2B5EF4-FFF2-40B4-BE49-F238E27FC236}">
                      <a16:creationId xmlns:a16="http://schemas.microsoft.com/office/drawing/2014/main" id="{A7C3CF59-9547-C0ED-0F3D-7A9D4B1A1035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6750963" y="6379542"/>
                  <a:ext cx="12780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0">
              <p14:nvContentPartPr>
                <p14:cNvPr id="10441" name="잉크 10440">
                  <a:extLst>
                    <a:ext uri="{FF2B5EF4-FFF2-40B4-BE49-F238E27FC236}">
                      <a16:creationId xmlns:a16="http://schemas.microsoft.com/office/drawing/2014/main" id="{22F97509-E440-BF72-FBBA-8F33DFC3C9AB}"/>
                    </a:ext>
                  </a:extLst>
                </p14:cNvPr>
                <p14:cNvContentPartPr/>
                <p14:nvPr/>
              </p14:nvContentPartPr>
              <p14:xfrm>
                <a:off x="6764643" y="6547302"/>
                <a:ext cx="127080" cy="96120"/>
              </p14:xfrm>
            </p:contentPart>
          </mc:Choice>
          <mc:Fallback xmlns="">
            <p:pic>
              <p:nvPicPr>
                <p:cNvPr id="10441" name="잉크 10440">
                  <a:extLst>
                    <a:ext uri="{FF2B5EF4-FFF2-40B4-BE49-F238E27FC236}">
                      <a16:creationId xmlns:a16="http://schemas.microsoft.com/office/drawing/2014/main" id="{22F97509-E440-BF72-FBBA-8F33DFC3C9AB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6755643" y="6538662"/>
                  <a:ext cx="14472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2">
              <p14:nvContentPartPr>
                <p14:cNvPr id="10442" name="잉크 10441">
                  <a:extLst>
                    <a:ext uri="{FF2B5EF4-FFF2-40B4-BE49-F238E27FC236}">
                      <a16:creationId xmlns:a16="http://schemas.microsoft.com/office/drawing/2014/main" id="{92FB4291-DEAB-F427-36A8-C44935DBBE4C}"/>
                    </a:ext>
                  </a:extLst>
                </p14:cNvPr>
                <p14:cNvContentPartPr/>
                <p14:nvPr/>
              </p14:nvContentPartPr>
              <p14:xfrm>
                <a:off x="7016643" y="6401502"/>
                <a:ext cx="53280" cy="200880"/>
              </p14:xfrm>
            </p:contentPart>
          </mc:Choice>
          <mc:Fallback xmlns="">
            <p:pic>
              <p:nvPicPr>
                <p:cNvPr id="10442" name="잉크 10441">
                  <a:extLst>
                    <a:ext uri="{FF2B5EF4-FFF2-40B4-BE49-F238E27FC236}">
                      <a16:creationId xmlns:a16="http://schemas.microsoft.com/office/drawing/2014/main" id="{92FB4291-DEAB-F427-36A8-C44935DBBE4C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7007643" y="6392862"/>
                  <a:ext cx="7092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4">
              <p14:nvContentPartPr>
                <p14:cNvPr id="10443" name="잉크 10442">
                  <a:extLst>
                    <a:ext uri="{FF2B5EF4-FFF2-40B4-BE49-F238E27FC236}">
                      <a16:creationId xmlns:a16="http://schemas.microsoft.com/office/drawing/2014/main" id="{DC5A40F1-4CBE-10A6-8884-89B02EF551A7}"/>
                    </a:ext>
                  </a:extLst>
                </p14:cNvPr>
                <p14:cNvContentPartPr/>
                <p14:nvPr/>
              </p14:nvContentPartPr>
              <p14:xfrm>
                <a:off x="7067043" y="6438582"/>
                <a:ext cx="31680" cy="142200"/>
              </p14:xfrm>
            </p:contentPart>
          </mc:Choice>
          <mc:Fallback xmlns="">
            <p:pic>
              <p:nvPicPr>
                <p:cNvPr id="10443" name="잉크 10442">
                  <a:extLst>
                    <a:ext uri="{FF2B5EF4-FFF2-40B4-BE49-F238E27FC236}">
                      <a16:creationId xmlns:a16="http://schemas.microsoft.com/office/drawing/2014/main" id="{DC5A40F1-4CBE-10A6-8884-89B02EF551A7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7058403" y="6429942"/>
                  <a:ext cx="4932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6">
              <p14:nvContentPartPr>
                <p14:cNvPr id="10444" name="잉크 10443">
                  <a:extLst>
                    <a:ext uri="{FF2B5EF4-FFF2-40B4-BE49-F238E27FC236}">
                      <a16:creationId xmlns:a16="http://schemas.microsoft.com/office/drawing/2014/main" id="{91F90C46-42D2-3680-AB0D-F24589206FFD}"/>
                    </a:ext>
                  </a:extLst>
                </p14:cNvPr>
                <p14:cNvContentPartPr/>
                <p14:nvPr/>
              </p14:nvContentPartPr>
              <p14:xfrm>
                <a:off x="6986403" y="6429222"/>
                <a:ext cx="146160" cy="42480"/>
              </p14:xfrm>
            </p:contentPart>
          </mc:Choice>
          <mc:Fallback xmlns="">
            <p:pic>
              <p:nvPicPr>
                <p:cNvPr id="10444" name="잉크 10443">
                  <a:extLst>
                    <a:ext uri="{FF2B5EF4-FFF2-40B4-BE49-F238E27FC236}">
                      <a16:creationId xmlns:a16="http://schemas.microsoft.com/office/drawing/2014/main" id="{91F90C46-42D2-3680-AB0D-F24589206FFD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6977763" y="6420222"/>
                  <a:ext cx="16380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8">
              <p14:nvContentPartPr>
                <p14:cNvPr id="10445" name="잉크 10444">
                  <a:extLst>
                    <a:ext uri="{FF2B5EF4-FFF2-40B4-BE49-F238E27FC236}">
                      <a16:creationId xmlns:a16="http://schemas.microsoft.com/office/drawing/2014/main" id="{8D91EE1A-9654-1405-E415-B012A81CA154}"/>
                    </a:ext>
                  </a:extLst>
                </p14:cNvPr>
                <p14:cNvContentPartPr/>
                <p14:nvPr/>
              </p14:nvContentPartPr>
              <p14:xfrm>
                <a:off x="7010523" y="6588702"/>
                <a:ext cx="154800" cy="16200"/>
              </p14:xfrm>
            </p:contentPart>
          </mc:Choice>
          <mc:Fallback xmlns="">
            <p:pic>
              <p:nvPicPr>
                <p:cNvPr id="10445" name="잉크 10444">
                  <a:extLst>
                    <a:ext uri="{FF2B5EF4-FFF2-40B4-BE49-F238E27FC236}">
                      <a16:creationId xmlns:a16="http://schemas.microsoft.com/office/drawing/2014/main" id="{8D91EE1A-9654-1405-E415-B012A81CA154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7001883" y="6579702"/>
                  <a:ext cx="17244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0">
              <p14:nvContentPartPr>
                <p14:cNvPr id="10446" name="잉크 10445">
                  <a:extLst>
                    <a:ext uri="{FF2B5EF4-FFF2-40B4-BE49-F238E27FC236}">
                      <a16:creationId xmlns:a16="http://schemas.microsoft.com/office/drawing/2014/main" id="{2F4AE0F6-D87D-F205-AE78-ABD6C576AF79}"/>
                    </a:ext>
                  </a:extLst>
                </p14:cNvPr>
                <p14:cNvContentPartPr/>
                <p14:nvPr/>
              </p14:nvContentPartPr>
              <p14:xfrm>
                <a:off x="7035363" y="6657462"/>
                <a:ext cx="123840" cy="11160"/>
              </p14:xfrm>
            </p:contentPart>
          </mc:Choice>
          <mc:Fallback xmlns="">
            <p:pic>
              <p:nvPicPr>
                <p:cNvPr id="10446" name="잉크 10445">
                  <a:extLst>
                    <a:ext uri="{FF2B5EF4-FFF2-40B4-BE49-F238E27FC236}">
                      <a16:creationId xmlns:a16="http://schemas.microsoft.com/office/drawing/2014/main" id="{2F4AE0F6-D87D-F205-AE78-ABD6C576AF79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7026723" y="6648462"/>
                  <a:ext cx="14148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2">
              <p14:nvContentPartPr>
                <p14:cNvPr id="10447" name="잉크 10446">
                  <a:extLst>
                    <a:ext uri="{FF2B5EF4-FFF2-40B4-BE49-F238E27FC236}">
                      <a16:creationId xmlns:a16="http://schemas.microsoft.com/office/drawing/2014/main" id="{AB990AB8-C848-04E8-18D2-61AD03AD1853}"/>
                    </a:ext>
                  </a:extLst>
                </p14:cNvPr>
                <p14:cNvContentPartPr/>
                <p14:nvPr/>
              </p14:nvContentPartPr>
              <p14:xfrm>
                <a:off x="7153083" y="6433542"/>
                <a:ext cx="121320" cy="172800"/>
              </p14:xfrm>
            </p:contentPart>
          </mc:Choice>
          <mc:Fallback xmlns="">
            <p:pic>
              <p:nvPicPr>
                <p:cNvPr id="10447" name="잉크 10446">
                  <a:extLst>
                    <a:ext uri="{FF2B5EF4-FFF2-40B4-BE49-F238E27FC236}">
                      <a16:creationId xmlns:a16="http://schemas.microsoft.com/office/drawing/2014/main" id="{AB990AB8-C848-04E8-18D2-61AD03AD1853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7144443" y="6424902"/>
                  <a:ext cx="13896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4">
              <p14:nvContentPartPr>
                <p14:cNvPr id="10448" name="잉크 10447">
                  <a:extLst>
                    <a:ext uri="{FF2B5EF4-FFF2-40B4-BE49-F238E27FC236}">
                      <a16:creationId xmlns:a16="http://schemas.microsoft.com/office/drawing/2014/main" id="{EFF42484-2A06-1315-E8B7-4C02C67BD4B2}"/>
                    </a:ext>
                  </a:extLst>
                </p14:cNvPr>
                <p14:cNvContentPartPr/>
                <p14:nvPr/>
              </p14:nvContentPartPr>
              <p14:xfrm>
                <a:off x="7256763" y="6421662"/>
                <a:ext cx="100080" cy="177120"/>
              </p14:xfrm>
            </p:contentPart>
          </mc:Choice>
          <mc:Fallback xmlns="">
            <p:pic>
              <p:nvPicPr>
                <p:cNvPr id="10448" name="잉크 10447">
                  <a:extLst>
                    <a:ext uri="{FF2B5EF4-FFF2-40B4-BE49-F238E27FC236}">
                      <a16:creationId xmlns:a16="http://schemas.microsoft.com/office/drawing/2014/main" id="{EFF42484-2A06-1315-E8B7-4C02C67BD4B2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7247763" y="6412662"/>
                  <a:ext cx="11772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6">
              <p14:nvContentPartPr>
                <p14:cNvPr id="10449" name="잉크 10448">
                  <a:extLst>
                    <a:ext uri="{FF2B5EF4-FFF2-40B4-BE49-F238E27FC236}">
                      <a16:creationId xmlns:a16="http://schemas.microsoft.com/office/drawing/2014/main" id="{5AA38280-330A-4A78-8304-911C09D8DEE8}"/>
                    </a:ext>
                  </a:extLst>
                </p14:cNvPr>
                <p14:cNvContentPartPr/>
                <p14:nvPr/>
              </p14:nvContentPartPr>
              <p14:xfrm>
                <a:off x="7312203" y="6492222"/>
                <a:ext cx="62640" cy="130680"/>
              </p14:xfrm>
            </p:contentPart>
          </mc:Choice>
          <mc:Fallback xmlns="">
            <p:pic>
              <p:nvPicPr>
                <p:cNvPr id="10449" name="잉크 10448">
                  <a:extLst>
                    <a:ext uri="{FF2B5EF4-FFF2-40B4-BE49-F238E27FC236}">
                      <a16:creationId xmlns:a16="http://schemas.microsoft.com/office/drawing/2014/main" id="{5AA38280-330A-4A78-8304-911C09D8DEE8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7303203" y="6483582"/>
                  <a:ext cx="8028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8">
              <p14:nvContentPartPr>
                <p14:cNvPr id="10450" name="잉크 10449">
                  <a:extLst>
                    <a:ext uri="{FF2B5EF4-FFF2-40B4-BE49-F238E27FC236}">
                      <a16:creationId xmlns:a16="http://schemas.microsoft.com/office/drawing/2014/main" id="{F1CB52E2-ACD8-91D2-5B2A-C97898048F38}"/>
                    </a:ext>
                  </a:extLst>
                </p14:cNvPr>
                <p14:cNvContentPartPr/>
                <p14:nvPr/>
              </p14:nvContentPartPr>
              <p14:xfrm>
                <a:off x="7411923" y="6479622"/>
                <a:ext cx="112320" cy="171360"/>
              </p14:xfrm>
            </p:contentPart>
          </mc:Choice>
          <mc:Fallback xmlns="">
            <p:pic>
              <p:nvPicPr>
                <p:cNvPr id="10450" name="잉크 10449">
                  <a:extLst>
                    <a:ext uri="{FF2B5EF4-FFF2-40B4-BE49-F238E27FC236}">
                      <a16:creationId xmlns:a16="http://schemas.microsoft.com/office/drawing/2014/main" id="{F1CB52E2-ACD8-91D2-5B2A-C97898048F38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7402923" y="6470622"/>
                  <a:ext cx="12996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0">
              <p14:nvContentPartPr>
                <p14:cNvPr id="10451" name="잉크 10450">
                  <a:extLst>
                    <a:ext uri="{FF2B5EF4-FFF2-40B4-BE49-F238E27FC236}">
                      <a16:creationId xmlns:a16="http://schemas.microsoft.com/office/drawing/2014/main" id="{BB7F41FA-750C-9A77-A322-453228744DE1}"/>
                    </a:ext>
                  </a:extLst>
                </p14:cNvPr>
                <p14:cNvContentPartPr/>
                <p14:nvPr/>
              </p14:nvContentPartPr>
              <p14:xfrm>
                <a:off x="7439283" y="6591222"/>
                <a:ext cx="93240" cy="22680"/>
              </p14:xfrm>
            </p:contentPart>
          </mc:Choice>
          <mc:Fallback xmlns="">
            <p:pic>
              <p:nvPicPr>
                <p:cNvPr id="10451" name="잉크 10450">
                  <a:extLst>
                    <a:ext uri="{FF2B5EF4-FFF2-40B4-BE49-F238E27FC236}">
                      <a16:creationId xmlns:a16="http://schemas.microsoft.com/office/drawing/2014/main" id="{BB7F41FA-750C-9A77-A322-453228744DE1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7430643" y="6582582"/>
                  <a:ext cx="11088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2">
              <p14:nvContentPartPr>
                <p14:cNvPr id="10452" name="잉크 10451">
                  <a:extLst>
                    <a:ext uri="{FF2B5EF4-FFF2-40B4-BE49-F238E27FC236}">
                      <a16:creationId xmlns:a16="http://schemas.microsoft.com/office/drawing/2014/main" id="{5C51CEB4-83D3-518D-5987-DE13ED27CCD8}"/>
                    </a:ext>
                  </a:extLst>
                </p14:cNvPr>
                <p14:cNvContentPartPr/>
                <p14:nvPr/>
              </p14:nvContentPartPr>
              <p14:xfrm>
                <a:off x="7536123" y="6437142"/>
                <a:ext cx="140760" cy="174960"/>
              </p14:xfrm>
            </p:contentPart>
          </mc:Choice>
          <mc:Fallback xmlns="">
            <p:pic>
              <p:nvPicPr>
                <p:cNvPr id="10452" name="잉크 10451">
                  <a:extLst>
                    <a:ext uri="{FF2B5EF4-FFF2-40B4-BE49-F238E27FC236}">
                      <a16:creationId xmlns:a16="http://schemas.microsoft.com/office/drawing/2014/main" id="{5C51CEB4-83D3-518D-5987-DE13ED27CCD8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7527123" y="6428142"/>
                  <a:ext cx="158400" cy="192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465" name="그룹 10464">
            <a:extLst>
              <a:ext uri="{FF2B5EF4-FFF2-40B4-BE49-F238E27FC236}">
                <a16:creationId xmlns:a16="http://schemas.microsoft.com/office/drawing/2014/main" id="{5C410C4A-0FC5-4EB9-8215-E915C5B0CF6D}"/>
              </a:ext>
            </a:extLst>
          </p:cNvPr>
          <p:cNvGrpSpPr/>
          <p:nvPr/>
        </p:nvGrpSpPr>
        <p:grpSpPr>
          <a:xfrm>
            <a:off x="7848603" y="6374142"/>
            <a:ext cx="926280" cy="315000"/>
            <a:chOff x="7848603" y="6374142"/>
            <a:chExt cx="926280" cy="315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74">
              <p14:nvContentPartPr>
                <p14:cNvPr id="10454" name="잉크 10453">
                  <a:extLst>
                    <a:ext uri="{FF2B5EF4-FFF2-40B4-BE49-F238E27FC236}">
                      <a16:creationId xmlns:a16="http://schemas.microsoft.com/office/drawing/2014/main" id="{4763E184-1483-6E1C-3B5B-E99945018232}"/>
                    </a:ext>
                  </a:extLst>
                </p14:cNvPr>
                <p14:cNvContentPartPr/>
                <p14:nvPr/>
              </p14:nvContentPartPr>
              <p14:xfrm>
                <a:off x="7873443" y="6374142"/>
                <a:ext cx="86040" cy="154800"/>
              </p14:xfrm>
            </p:contentPart>
          </mc:Choice>
          <mc:Fallback xmlns="">
            <p:pic>
              <p:nvPicPr>
                <p:cNvPr id="10454" name="잉크 10453">
                  <a:extLst>
                    <a:ext uri="{FF2B5EF4-FFF2-40B4-BE49-F238E27FC236}">
                      <a16:creationId xmlns:a16="http://schemas.microsoft.com/office/drawing/2014/main" id="{4763E184-1483-6E1C-3B5B-E99945018232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7864803" y="6365502"/>
                  <a:ext cx="10368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6">
              <p14:nvContentPartPr>
                <p14:cNvPr id="10455" name="잉크 10454">
                  <a:extLst>
                    <a:ext uri="{FF2B5EF4-FFF2-40B4-BE49-F238E27FC236}">
                      <a16:creationId xmlns:a16="http://schemas.microsoft.com/office/drawing/2014/main" id="{C5D1966A-E0AC-E4BF-ED29-869885579DBA}"/>
                    </a:ext>
                  </a:extLst>
                </p14:cNvPr>
                <p14:cNvContentPartPr/>
                <p14:nvPr/>
              </p14:nvContentPartPr>
              <p14:xfrm>
                <a:off x="7851843" y="6445062"/>
                <a:ext cx="85680" cy="36720"/>
              </p14:xfrm>
            </p:contentPart>
          </mc:Choice>
          <mc:Fallback xmlns="">
            <p:pic>
              <p:nvPicPr>
                <p:cNvPr id="10455" name="잉크 10454">
                  <a:extLst>
                    <a:ext uri="{FF2B5EF4-FFF2-40B4-BE49-F238E27FC236}">
                      <a16:creationId xmlns:a16="http://schemas.microsoft.com/office/drawing/2014/main" id="{C5D1966A-E0AC-E4BF-ED29-869885579DBA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7843203" y="6436422"/>
                  <a:ext cx="10332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8">
              <p14:nvContentPartPr>
                <p14:cNvPr id="10456" name="잉크 10455">
                  <a:extLst>
                    <a:ext uri="{FF2B5EF4-FFF2-40B4-BE49-F238E27FC236}">
                      <a16:creationId xmlns:a16="http://schemas.microsoft.com/office/drawing/2014/main" id="{64F7B438-AF31-2323-70FC-7E87354B6E0A}"/>
                    </a:ext>
                  </a:extLst>
                </p14:cNvPr>
                <p14:cNvContentPartPr/>
                <p14:nvPr/>
              </p14:nvContentPartPr>
              <p14:xfrm>
                <a:off x="7848603" y="6398262"/>
                <a:ext cx="222840" cy="190440"/>
              </p14:xfrm>
            </p:contentPart>
          </mc:Choice>
          <mc:Fallback xmlns="">
            <p:pic>
              <p:nvPicPr>
                <p:cNvPr id="10456" name="잉크 10455">
                  <a:extLst>
                    <a:ext uri="{FF2B5EF4-FFF2-40B4-BE49-F238E27FC236}">
                      <a16:creationId xmlns:a16="http://schemas.microsoft.com/office/drawing/2014/main" id="{64F7B438-AF31-2323-70FC-7E87354B6E0A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7839603" y="6389622"/>
                  <a:ext cx="24048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0">
              <p14:nvContentPartPr>
                <p14:cNvPr id="10457" name="잉크 10456">
                  <a:extLst>
                    <a:ext uri="{FF2B5EF4-FFF2-40B4-BE49-F238E27FC236}">
                      <a16:creationId xmlns:a16="http://schemas.microsoft.com/office/drawing/2014/main" id="{BE4EF7A2-9423-C336-8998-511708CCC170}"/>
                    </a:ext>
                  </a:extLst>
                </p14:cNvPr>
                <p14:cNvContentPartPr/>
                <p14:nvPr/>
              </p14:nvContentPartPr>
              <p14:xfrm>
                <a:off x="8062803" y="6465222"/>
                <a:ext cx="68400" cy="133920"/>
              </p14:xfrm>
            </p:contentPart>
          </mc:Choice>
          <mc:Fallback xmlns="">
            <p:pic>
              <p:nvPicPr>
                <p:cNvPr id="10457" name="잉크 10456">
                  <a:extLst>
                    <a:ext uri="{FF2B5EF4-FFF2-40B4-BE49-F238E27FC236}">
                      <a16:creationId xmlns:a16="http://schemas.microsoft.com/office/drawing/2014/main" id="{BE4EF7A2-9423-C336-8998-511708CCC170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8053803" y="6456582"/>
                  <a:ext cx="8604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2">
              <p14:nvContentPartPr>
                <p14:cNvPr id="10458" name="잉크 10457">
                  <a:extLst>
                    <a:ext uri="{FF2B5EF4-FFF2-40B4-BE49-F238E27FC236}">
                      <a16:creationId xmlns:a16="http://schemas.microsoft.com/office/drawing/2014/main" id="{1EA1F581-4267-9AD4-33D3-F9852D581B97}"/>
                    </a:ext>
                  </a:extLst>
                </p14:cNvPr>
                <p14:cNvContentPartPr/>
                <p14:nvPr/>
              </p14:nvContentPartPr>
              <p14:xfrm>
                <a:off x="8043723" y="6605262"/>
                <a:ext cx="126000" cy="67680"/>
              </p14:xfrm>
            </p:contentPart>
          </mc:Choice>
          <mc:Fallback xmlns="">
            <p:pic>
              <p:nvPicPr>
                <p:cNvPr id="10458" name="잉크 10457">
                  <a:extLst>
                    <a:ext uri="{FF2B5EF4-FFF2-40B4-BE49-F238E27FC236}">
                      <a16:creationId xmlns:a16="http://schemas.microsoft.com/office/drawing/2014/main" id="{1EA1F581-4267-9AD4-33D3-F9852D581B97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8034723" y="6596622"/>
                  <a:ext cx="14364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4">
              <p14:nvContentPartPr>
                <p14:cNvPr id="10459" name="잉크 10458">
                  <a:extLst>
                    <a:ext uri="{FF2B5EF4-FFF2-40B4-BE49-F238E27FC236}">
                      <a16:creationId xmlns:a16="http://schemas.microsoft.com/office/drawing/2014/main" id="{15D30AB4-60A9-CCB7-6FF3-84C19A548445}"/>
                    </a:ext>
                  </a:extLst>
                </p14:cNvPr>
                <p14:cNvContentPartPr/>
                <p14:nvPr/>
              </p14:nvContentPartPr>
              <p14:xfrm>
                <a:off x="8201403" y="6441102"/>
                <a:ext cx="98640" cy="132480"/>
              </p14:xfrm>
            </p:contentPart>
          </mc:Choice>
          <mc:Fallback xmlns="">
            <p:pic>
              <p:nvPicPr>
                <p:cNvPr id="10459" name="잉크 10458">
                  <a:extLst>
                    <a:ext uri="{FF2B5EF4-FFF2-40B4-BE49-F238E27FC236}">
                      <a16:creationId xmlns:a16="http://schemas.microsoft.com/office/drawing/2014/main" id="{15D30AB4-60A9-CCB7-6FF3-84C19A548445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8192763" y="6432462"/>
                  <a:ext cx="11628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6">
              <p14:nvContentPartPr>
                <p14:cNvPr id="10460" name="잉크 10459">
                  <a:extLst>
                    <a:ext uri="{FF2B5EF4-FFF2-40B4-BE49-F238E27FC236}">
                      <a16:creationId xmlns:a16="http://schemas.microsoft.com/office/drawing/2014/main" id="{8BC432DF-C9A6-BFB8-FF13-8F3500E27670}"/>
                    </a:ext>
                  </a:extLst>
                </p14:cNvPr>
                <p14:cNvContentPartPr/>
                <p14:nvPr/>
              </p14:nvContentPartPr>
              <p14:xfrm>
                <a:off x="8275923" y="6468102"/>
                <a:ext cx="165240" cy="173160"/>
              </p14:xfrm>
            </p:contentPart>
          </mc:Choice>
          <mc:Fallback xmlns="">
            <p:pic>
              <p:nvPicPr>
                <p:cNvPr id="10460" name="잉크 10459">
                  <a:extLst>
                    <a:ext uri="{FF2B5EF4-FFF2-40B4-BE49-F238E27FC236}">
                      <a16:creationId xmlns:a16="http://schemas.microsoft.com/office/drawing/2014/main" id="{8BC432DF-C9A6-BFB8-FF13-8F3500E27670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8267283" y="6459462"/>
                  <a:ext cx="18288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8">
              <p14:nvContentPartPr>
                <p14:cNvPr id="10461" name="잉크 10460">
                  <a:extLst>
                    <a:ext uri="{FF2B5EF4-FFF2-40B4-BE49-F238E27FC236}">
                      <a16:creationId xmlns:a16="http://schemas.microsoft.com/office/drawing/2014/main" id="{716A2756-A7D3-0998-4679-DE944D8AB8B4}"/>
                    </a:ext>
                  </a:extLst>
                </p14:cNvPr>
                <p14:cNvContentPartPr/>
                <p14:nvPr/>
              </p14:nvContentPartPr>
              <p14:xfrm>
                <a:off x="8523603" y="6412302"/>
                <a:ext cx="107280" cy="101880"/>
              </p14:xfrm>
            </p:contentPart>
          </mc:Choice>
          <mc:Fallback xmlns="">
            <p:pic>
              <p:nvPicPr>
                <p:cNvPr id="10461" name="잉크 10460">
                  <a:extLst>
                    <a:ext uri="{FF2B5EF4-FFF2-40B4-BE49-F238E27FC236}">
                      <a16:creationId xmlns:a16="http://schemas.microsoft.com/office/drawing/2014/main" id="{716A2756-A7D3-0998-4679-DE944D8AB8B4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8514603" y="6403662"/>
                  <a:ext cx="12492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0">
              <p14:nvContentPartPr>
                <p14:cNvPr id="10462" name="잉크 10461">
                  <a:extLst>
                    <a:ext uri="{FF2B5EF4-FFF2-40B4-BE49-F238E27FC236}">
                      <a16:creationId xmlns:a16="http://schemas.microsoft.com/office/drawing/2014/main" id="{C29AE5D0-B8C3-8557-E568-D5BF740DB45A}"/>
                    </a:ext>
                  </a:extLst>
                </p14:cNvPr>
                <p14:cNvContentPartPr/>
                <p14:nvPr/>
              </p14:nvContentPartPr>
              <p14:xfrm>
                <a:off x="8552403" y="6439662"/>
                <a:ext cx="167760" cy="141480"/>
              </p14:xfrm>
            </p:contentPart>
          </mc:Choice>
          <mc:Fallback xmlns="">
            <p:pic>
              <p:nvPicPr>
                <p:cNvPr id="10462" name="잉크 10461">
                  <a:extLst>
                    <a:ext uri="{FF2B5EF4-FFF2-40B4-BE49-F238E27FC236}">
                      <a16:creationId xmlns:a16="http://schemas.microsoft.com/office/drawing/2014/main" id="{C29AE5D0-B8C3-8557-E568-D5BF740DB45A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8543763" y="6430662"/>
                  <a:ext cx="18540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2">
              <p14:nvContentPartPr>
                <p14:cNvPr id="10463" name="잉크 10462">
                  <a:extLst>
                    <a:ext uri="{FF2B5EF4-FFF2-40B4-BE49-F238E27FC236}">
                      <a16:creationId xmlns:a16="http://schemas.microsoft.com/office/drawing/2014/main" id="{DB95636C-9EBC-C04F-A0E0-FFB7DB1357AB}"/>
                    </a:ext>
                  </a:extLst>
                </p14:cNvPr>
                <p14:cNvContentPartPr/>
                <p14:nvPr/>
              </p14:nvContentPartPr>
              <p14:xfrm>
                <a:off x="8605683" y="6617862"/>
                <a:ext cx="113400" cy="71280"/>
              </p14:xfrm>
            </p:contentPart>
          </mc:Choice>
          <mc:Fallback xmlns="">
            <p:pic>
              <p:nvPicPr>
                <p:cNvPr id="10463" name="잉크 10462">
                  <a:extLst>
                    <a:ext uri="{FF2B5EF4-FFF2-40B4-BE49-F238E27FC236}">
                      <a16:creationId xmlns:a16="http://schemas.microsoft.com/office/drawing/2014/main" id="{DB95636C-9EBC-C04F-A0E0-FFB7DB1357AB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8597043" y="6609222"/>
                  <a:ext cx="13104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4">
              <p14:nvContentPartPr>
                <p14:cNvPr id="10464" name="잉크 10463">
                  <a:extLst>
                    <a:ext uri="{FF2B5EF4-FFF2-40B4-BE49-F238E27FC236}">
                      <a16:creationId xmlns:a16="http://schemas.microsoft.com/office/drawing/2014/main" id="{7814AB69-21EB-8DA7-B98B-607E9A0A57C2}"/>
                    </a:ext>
                  </a:extLst>
                </p14:cNvPr>
                <p14:cNvContentPartPr/>
                <p14:nvPr/>
              </p14:nvContentPartPr>
              <p14:xfrm>
                <a:off x="8770563" y="6659982"/>
                <a:ext cx="4320" cy="21960"/>
              </p14:xfrm>
            </p:contentPart>
          </mc:Choice>
          <mc:Fallback xmlns="">
            <p:pic>
              <p:nvPicPr>
                <p:cNvPr id="10464" name="잉크 10463">
                  <a:extLst>
                    <a:ext uri="{FF2B5EF4-FFF2-40B4-BE49-F238E27FC236}">
                      <a16:creationId xmlns:a16="http://schemas.microsoft.com/office/drawing/2014/main" id="{7814AB69-21EB-8DA7-B98B-607E9A0A57C2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8761563" y="6651342"/>
                  <a:ext cx="21960" cy="39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468" name="그룹 10467">
            <a:extLst>
              <a:ext uri="{FF2B5EF4-FFF2-40B4-BE49-F238E27FC236}">
                <a16:creationId xmlns:a16="http://schemas.microsoft.com/office/drawing/2014/main" id="{916B6201-3C3B-C692-132E-34A0D5AE67C7}"/>
              </a:ext>
            </a:extLst>
          </p:cNvPr>
          <p:cNvGrpSpPr/>
          <p:nvPr/>
        </p:nvGrpSpPr>
        <p:grpSpPr>
          <a:xfrm>
            <a:off x="838683" y="6218982"/>
            <a:ext cx="309240" cy="304200"/>
            <a:chOff x="838683" y="6218982"/>
            <a:chExt cx="309240" cy="304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96">
              <p14:nvContentPartPr>
                <p14:cNvPr id="10466" name="잉크 10465">
                  <a:extLst>
                    <a:ext uri="{FF2B5EF4-FFF2-40B4-BE49-F238E27FC236}">
                      <a16:creationId xmlns:a16="http://schemas.microsoft.com/office/drawing/2014/main" id="{8AF0BC34-6D1A-9282-B3B8-FE88EAB1E628}"/>
                    </a:ext>
                  </a:extLst>
                </p14:cNvPr>
                <p14:cNvContentPartPr/>
                <p14:nvPr/>
              </p14:nvContentPartPr>
              <p14:xfrm>
                <a:off x="838683" y="6220062"/>
                <a:ext cx="289440" cy="154080"/>
              </p14:xfrm>
            </p:contentPart>
          </mc:Choice>
          <mc:Fallback xmlns="">
            <p:pic>
              <p:nvPicPr>
                <p:cNvPr id="10466" name="잉크 10465">
                  <a:extLst>
                    <a:ext uri="{FF2B5EF4-FFF2-40B4-BE49-F238E27FC236}">
                      <a16:creationId xmlns:a16="http://schemas.microsoft.com/office/drawing/2014/main" id="{8AF0BC34-6D1A-9282-B3B8-FE88EAB1E628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830043" y="6211062"/>
                  <a:ext cx="30708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8">
              <p14:nvContentPartPr>
                <p14:cNvPr id="10467" name="잉크 10466">
                  <a:extLst>
                    <a:ext uri="{FF2B5EF4-FFF2-40B4-BE49-F238E27FC236}">
                      <a16:creationId xmlns:a16="http://schemas.microsoft.com/office/drawing/2014/main" id="{AF64F124-A2CE-6DC9-D6AE-5AC4CA2B975D}"/>
                    </a:ext>
                  </a:extLst>
                </p14:cNvPr>
                <p14:cNvContentPartPr/>
                <p14:nvPr/>
              </p14:nvContentPartPr>
              <p14:xfrm>
                <a:off x="1039923" y="6218982"/>
                <a:ext cx="108000" cy="304200"/>
              </p14:xfrm>
            </p:contentPart>
          </mc:Choice>
          <mc:Fallback xmlns="">
            <p:pic>
              <p:nvPicPr>
                <p:cNvPr id="10467" name="잉크 10466">
                  <a:extLst>
                    <a:ext uri="{FF2B5EF4-FFF2-40B4-BE49-F238E27FC236}">
                      <a16:creationId xmlns:a16="http://schemas.microsoft.com/office/drawing/2014/main" id="{AF64F124-A2CE-6DC9-D6AE-5AC4CA2B975D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1030923" y="6210342"/>
                  <a:ext cx="125640" cy="32184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4"/>
          <p:cNvSpPr>
            <a:spLocks noChangeArrowheads="1"/>
          </p:cNvSpPr>
          <p:nvPr/>
        </p:nvSpPr>
        <p:spPr bwMode="auto">
          <a:xfrm>
            <a:off x="12700" y="115888"/>
            <a:ext cx="4699000" cy="4524375"/>
          </a:xfrm>
          <a:prstGeom prst="rect">
            <a:avLst/>
          </a:prstGeom>
          <a:solidFill>
            <a:schemeClr val="bg1"/>
          </a:solidFill>
          <a:ln w="158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01 #include &lt;unistd.h&gt; </a:t>
            </a:r>
          </a:p>
          <a:p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02 #include &lt;stdio.h&gt; </a:t>
            </a:r>
          </a:p>
          <a:p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03 #include &lt;sys/types.h&gt; </a:t>
            </a:r>
          </a:p>
          <a:p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04</a:t>
            </a:r>
          </a:p>
          <a:p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05 #define SIZE    512 </a:t>
            </a:r>
          </a:p>
          <a:p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06 </a:t>
            </a:r>
          </a:p>
          <a:p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07 main() </a:t>
            </a:r>
          </a:p>
          <a:p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08 { </a:t>
            </a:r>
          </a:p>
          <a:p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09     char msg[SIZE]; </a:t>
            </a:r>
          </a:p>
          <a:p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10     int filedes[2]; </a:t>
            </a:r>
          </a:p>
          <a:p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11</a:t>
            </a:r>
          </a:p>
          <a:p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12     pid_t pid; </a:t>
            </a:r>
          </a:p>
          <a:p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13 </a:t>
            </a:r>
          </a:p>
          <a:p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14     if(pipe(filedes) == -1) </a:t>
            </a:r>
          </a:p>
          <a:p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15     { </a:t>
            </a:r>
          </a:p>
          <a:p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16         printf("fail to call pipe()\n"); </a:t>
            </a:r>
          </a:p>
          <a:p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17         exit(1); </a:t>
            </a:r>
          </a:p>
          <a:p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18    } </a:t>
            </a:r>
          </a:p>
        </p:txBody>
      </p:sp>
      <p:sp>
        <p:nvSpPr>
          <p:cNvPr id="11267" name="직사각형 1"/>
          <p:cNvSpPr>
            <a:spLocks noChangeArrowheads="1"/>
          </p:cNvSpPr>
          <p:nvPr/>
        </p:nvSpPr>
        <p:spPr bwMode="auto">
          <a:xfrm>
            <a:off x="4500563" y="115888"/>
            <a:ext cx="4572000" cy="45243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19     if((pid = fork()) == -1) </a:t>
            </a:r>
          </a:p>
          <a:p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20     { </a:t>
            </a:r>
          </a:p>
          <a:p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21         printf("fail to call fork()\n"); </a:t>
            </a:r>
          </a:p>
          <a:p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22         exit(1); </a:t>
            </a:r>
          </a:p>
          <a:p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23     } </a:t>
            </a:r>
          </a:p>
          <a:p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24     else if(pid &gt; 0) </a:t>
            </a:r>
          </a:p>
          <a:p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25     { </a:t>
            </a:r>
          </a:p>
          <a:p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26         strcpy(msg, "apple is red.\n"); </a:t>
            </a:r>
          </a:p>
          <a:p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27         write(filedes[1], msg, SIZE); </a:t>
            </a:r>
          </a:p>
          <a:p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28         printf("[parent] %s\n", msg); </a:t>
            </a:r>
          </a:p>
          <a:p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29     } </a:t>
            </a:r>
          </a:p>
          <a:p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30     else </a:t>
            </a:r>
          </a:p>
          <a:p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31     { </a:t>
            </a:r>
          </a:p>
          <a:p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32         sleep(1); </a:t>
            </a:r>
          </a:p>
          <a:p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33         read(filedes[0], msg, SIZE); </a:t>
            </a:r>
          </a:p>
          <a:p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34         printf("[child] %s\n", msg); </a:t>
            </a:r>
          </a:p>
          <a:p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35     } </a:t>
            </a:r>
          </a:p>
          <a:p>
            <a:r>
              <a:rPr lang="en-US" altLang="ko-KR" sz="1600">
                <a:latin typeface="굴림체" pitchFamily="49" charset="-127"/>
                <a:ea typeface="굴림체" pitchFamily="49" charset="-127"/>
              </a:rPr>
              <a:t>36 } </a:t>
            </a:r>
          </a:p>
        </p:txBody>
      </p:sp>
      <p:sp>
        <p:nvSpPr>
          <p:cNvPr id="11268" name="Rectangle 5"/>
          <p:cNvSpPr>
            <a:spLocks noChangeArrowheads="1"/>
          </p:cNvSpPr>
          <p:nvPr/>
        </p:nvSpPr>
        <p:spPr bwMode="auto">
          <a:xfrm>
            <a:off x="2771775" y="4959350"/>
            <a:ext cx="3240088" cy="1206500"/>
          </a:xfrm>
          <a:prstGeom prst="rect">
            <a:avLst/>
          </a:prstGeom>
          <a:noFill/>
          <a:ln w="158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r>
              <a:rPr lang="en-US" altLang="ko-KR">
                <a:latin typeface="굴림체" pitchFamily="49" charset="-127"/>
                <a:ea typeface="굴림체" pitchFamily="49" charset="-127"/>
              </a:rPr>
              <a:t>$ ex11-03 </a:t>
            </a:r>
          </a:p>
          <a:p>
            <a:r>
              <a:rPr lang="en-US" altLang="ko-KR">
                <a:latin typeface="굴림체" pitchFamily="49" charset="-127"/>
                <a:ea typeface="굴림체" pitchFamily="49" charset="-127"/>
              </a:rPr>
              <a:t>[parent] apple is red. </a:t>
            </a:r>
          </a:p>
          <a:p>
            <a:r>
              <a:rPr lang="en-US" altLang="ko-KR">
                <a:latin typeface="굴림체" pitchFamily="49" charset="-127"/>
                <a:ea typeface="굴림체" pitchFamily="49" charset="-127"/>
              </a:rPr>
              <a:t>[child] apple is red. </a:t>
            </a:r>
          </a:p>
          <a:p>
            <a:r>
              <a:rPr lang="en-US" altLang="ko-KR">
                <a:latin typeface="굴림체" pitchFamily="49" charset="-127"/>
                <a:ea typeface="굴림체" pitchFamily="49" charset="-127"/>
              </a:rPr>
              <a:t>$ 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A4281572-3650-4751-EE81-977263809F86}"/>
              </a:ext>
            </a:extLst>
          </p:cNvPr>
          <p:cNvGrpSpPr/>
          <p:nvPr/>
        </p:nvGrpSpPr>
        <p:grpSpPr>
          <a:xfrm>
            <a:off x="3185700" y="3361860"/>
            <a:ext cx="1107360" cy="274320"/>
            <a:chOff x="3185700" y="3361860"/>
            <a:chExt cx="1107360" cy="274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2" name="잉크 1">
                  <a:extLst>
                    <a:ext uri="{FF2B5EF4-FFF2-40B4-BE49-F238E27FC236}">
                      <a16:creationId xmlns:a16="http://schemas.microsoft.com/office/drawing/2014/main" id="{414CDB4C-3458-D4EC-EC0F-D7761CD99BE3}"/>
                    </a:ext>
                  </a:extLst>
                </p14:cNvPr>
                <p14:cNvContentPartPr/>
                <p14:nvPr/>
              </p14:nvContentPartPr>
              <p14:xfrm>
                <a:off x="3185700" y="3478860"/>
                <a:ext cx="164520" cy="31680"/>
              </p14:xfrm>
            </p:contentPart>
          </mc:Choice>
          <mc:Fallback xmlns="">
            <p:pic>
              <p:nvPicPr>
                <p:cNvPr id="2" name="잉크 1">
                  <a:extLst>
                    <a:ext uri="{FF2B5EF4-FFF2-40B4-BE49-F238E27FC236}">
                      <a16:creationId xmlns:a16="http://schemas.microsoft.com/office/drawing/2014/main" id="{414CDB4C-3458-D4EC-EC0F-D7761CD99BE3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176700" y="3470220"/>
                  <a:ext cx="18216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3" name="잉크 2">
                  <a:extLst>
                    <a:ext uri="{FF2B5EF4-FFF2-40B4-BE49-F238E27FC236}">
                      <a16:creationId xmlns:a16="http://schemas.microsoft.com/office/drawing/2014/main" id="{0876E6CF-1257-24F1-4811-01526B4F558A}"/>
                    </a:ext>
                  </a:extLst>
                </p14:cNvPr>
                <p14:cNvContentPartPr/>
                <p14:nvPr/>
              </p14:nvContentPartPr>
              <p14:xfrm>
                <a:off x="3291900" y="3404340"/>
                <a:ext cx="74880" cy="183960"/>
              </p14:xfrm>
            </p:contentPart>
          </mc:Choice>
          <mc:Fallback xmlns="">
            <p:pic>
              <p:nvPicPr>
                <p:cNvPr id="3" name="잉크 2">
                  <a:extLst>
                    <a:ext uri="{FF2B5EF4-FFF2-40B4-BE49-F238E27FC236}">
                      <a16:creationId xmlns:a16="http://schemas.microsoft.com/office/drawing/2014/main" id="{0876E6CF-1257-24F1-4811-01526B4F558A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282900" y="3395700"/>
                  <a:ext cx="9252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4" name="잉크 3">
                  <a:extLst>
                    <a:ext uri="{FF2B5EF4-FFF2-40B4-BE49-F238E27FC236}">
                      <a16:creationId xmlns:a16="http://schemas.microsoft.com/office/drawing/2014/main" id="{ABB2B231-886E-896E-AD82-9C6055F92FB4}"/>
                    </a:ext>
                  </a:extLst>
                </p14:cNvPr>
                <p14:cNvContentPartPr/>
                <p14:nvPr/>
              </p14:nvContentPartPr>
              <p14:xfrm>
                <a:off x="3408180" y="3415860"/>
                <a:ext cx="96480" cy="119160"/>
              </p14:xfrm>
            </p:contentPart>
          </mc:Choice>
          <mc:Fallback xmlns="">
            <p:pic>
              <p:nvPicPr>
                <p:cNvPr id="4" name="잉크 3">
                  <a:extLst>
                    <a:ext uri="{FF2B5EF4-FFF2-40B4-BE49-F238E27FC236}">
                      <a16:creationId xmlns:a16="http://schemas.microsoft.com/office/drawing/2014/main" id="{ABB2B231-886E-896E-AD82-9C6055F92FB4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399540" y="3407220"/>
                  <a:ext cx="11412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5" name="잉크 4">
                  <a:extLst>
                    <a:ext uri="{FF2B5EF4-FFF2-40B4-BE49-F238E27FC236}">
                      <a16:creationId xmlns:a16="http://schemas.microsoft.com/office/drawing/2014/main" id="{E55DD0E5-D989-1C54-A66E-4AB3E39767D2}"/>
                    </a:ext>
                  </a:extLst>
                </p14:cNvPr>
                <p14:cNvContentPartPr/>
                <p14:nvPr/>
              </p14:nvContentPartPr>
              <p14:xfrm>
                <a:off x="3460020" y="3432780"/>
                <a:ext cx="109080" cy="143640"/>
              </p14:xfrm>
            </p:contentPart>
          </mc:Choice>
          <mc:Fallback xmlns="">
            <p:pic>
              <p:nvPicPr>
                <p:cNvPr id="5" name="잉크 4">
                  <a:extLst>
                    <a:ext uri="{FF2B5EF4-FFF2-40B4-BE49-F238E27FC236}">
                      <a16:creationId xmlns:a16="http://schemas.microsoft.com/office/drawing/2014/main" id="{E55DD0E5-D989-1C54-A66E-4AB3E39767D2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451020" y="3423780"/>
                  <a:ext cx="12672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6" name="잉크 5">
                  <a:extLst>
                    <a:ext uri="{FF2B5EF4-FFF2-40B4-BE49-F238E27FC236}">
                      <a16:creationId xmlns:a16="http://schemas.microsoft.com/office/drawing/2014/main" id="{06D22D31-4D0E-AE2A-E1B0-3081F5151542}"/>
                    </a:ext>
                  </a:extLst>
                </p14:cNvPr>
                <p14:cNvContentPartPr/>
                <p14:nvPr/>
              </p14:nvContentPartPr>
              <p14:xfrm>
                <a:off x="3559020" y="3465180"/>
                <a:ext cx="77760" cy="100080"/>
              </p14:xfrm>
            </p:contentPart>
          </mc:Choice>
          <mc:Fallback xmlns="">
            <p:pic>
              <p:nvPicPr>
                <p:cNvPr id="6" name="잉크 5">
                  <a:extLst>
                    <a:ext uri="{FF2B5EF4-FFF2-40B4-BE49-F238E27FC236}">
                      <a16:creationId xmlns:a16="http://schemas.microsoft.com/office/drawing/2014/main" id="{06D22D31-4D0E-AE2A-E1B0-3081F5151542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550380" y="3456540"/>
                  <a:ext cx="9540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C084BEAB-C809-B581-1756-F53F1F1DFA64}"/>
                    </a:ext>
                  </a:extLst>
                </p14:cNvPr>
                <p14:cNvContentPartPr/>
                <p14:nvPr/>
              </p14:nvContentPartPr>
              <p14:xfrm>
                <a:off x="3626340" y="3432780"/>
                <a:ext cx="117360" cy="138600"/>
              </p14:xfrm>
            </p:contentPart>
          </mc:Choice>
          <mc:Fallback xmlns="">
            <p:pic>
              <p:nvPicPr>
                <p:cNvPr id="7" name="잉크 6">
                  <a:extLst>
                    <a:ext uri="{FF2B5EF4-FFF2-40B4-BE49-F238E27FC236}">
                      <a16:creationId xmlns:a16="http://schemas.microsoft.com/office/drawing/2014/main" id="{C084BEAB-C809-B581-1756-F53F1F1DFA64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3617340" y="3423780"/>
                  <a:ext cx="13500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44D1CBD8-4B16-8558-7A0E-C21C61462647}"/>
                    </a:ext>
                  </a:extLst>
                </p14:cNvPr>
                <p14:cNvContentPartPr/>
                <p14:nvPr/>
              </p14:nvContentPartPr>
              <p14:xfrm>
                <a:off x="3737580" y="3392100"/>
                <a:ext cx="87840" cy="110880"/>
              </p14:xfrm>
            </p:contentPart>
          </mc:Choice>
          <mc:Fallback xmlns=""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44D1CBD8-4B16-8558-7A0E-C21C61462647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3728580" y="3383460"/>
                  <a:ext cx="10548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8438527A-E92D-46BD-6585-4B68C7EB9AE3}"/>
                    </a:ext>
                  </a:extLst>
                </p14:cNvPr>
                <p14:cNvContentPartPr/>
                <p14:nvPr/>
              </p14:nvContentPartPr>
              <p14:xfrm>
                <a:off x="3746580" y="3453660"/>
                <a:ext cx="140760" cy="103680"/>
              </p14:xfrm>
            </p:contentPart>
          </mc:Choice>
          <mc:Fallback xmlns=""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8438527A-E92D-46BD-6585-4B68C7EB9AE3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3737940" y="3444660"/>
                  <a:ext cx="15840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2E6DBE12-E225-E6C7-91A0-43B08AD5BCEF}"/>
                    </a:ext>
                  </a:extLst>
                </p14:cNvPr>
                <p14:cNvContentPartPr/>
                <p14:nvPr/>
              </p14:nvContentPartPr>
              <p14:xfrm>
                <a:off x="3940980" y="3364380"/>
                <a:ext cx="121680" cy="145080"/>
              </p14:xfrm>
            </p:contentPart>
          </mc:Choice>
          <mc:Fallback xmlns=""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2E6DBE12-E225-E6C7-91A0-43B08AD5BCEF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3931980" y="3355380"/>
                  <a:ext cx="13932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3B027B60-7F4E-CE46-E27B-4AFE8450DF8F}"/>
                    </a:ext>
                  </a:extLst>
                </p14:cNvPr>
                <p14:cNvContentPartPr/>
                <p14:nvPr/>
              </p14:nvContentPartPr>
              <p14:xfrm>
                <a:off x="4038900" y="3373740"/>
                <a:ext cx="70200" cy="117720"/>
              </p14:xfrm>
            </p:contentPart>
          </mc:Choice>
          <mc:Fallback xmlns=""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3B027B60-7F4E-CE46-E27B-4AFE8450DF8F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4029900" y="3365100"/>
                  <a:ext cx="8784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B39DAC0A-C906-53AB-890A-0139E54086B8}"/>
                    </a:ext>
                  </a:extLst>
                </p14:cNvPr>
                <p14:cNvContentPartPr/>
                <p14:nvPr/>
              </p14:nvContentPartPr>
              <p14:xfrm>
                <a:off x="4066260" y="3503700"/>
                <a:ext cx="65880" cy="75600"/>
              </p14:xfrm>
            </p:contentPart>
          </mc:Choice>
          <mc:Fallback xmlns=""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B39DAC0A-C906-53AB-890A-0139E54086B8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4057620" y="3495060"/>
                  <a:ext cx="8352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7FF04ACD-F09C-B967-4AA2-75B5F1F52935}"/>
                    </a:ext>
                  </a:extLst>
                </p14:cNvPr>
                <p14:cNvContentPartPr/>
                <p14:nvPr/>
              </p14:nvContentPartPr>
              <p14:xfrm>
                <a:off x="4149780" y="3380220"/>
                <a:ext cx="96480" cy="110520"/>
              </p14:xfrm>
            </p:contentPart>
          </mc:Choice>
          <mc:Fallback xmlns=""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7FF04ACD-F09C-B967-4AA2-75B5F1F52935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4141140" y="3371220"/>
                  <a:ext cx="11412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9F72F569-C0B2-D2FA-1EFE-32EFC81D2B97}"/>
                    </a:ext>
                  </a:extLst>
                </p14:cNvPr>
                <p14:cNvContentPartPr/>
                <p14:nvPr/>
              </p14:nvContentPartPr>
              <p14:xfrm>
                <a:off x="4210620" y="3361860"/>
                <a:ext cx="60840" cy="104760"/>
              </p14:xfrm>
            </p:contentPart>
          </mc:Choice>
          <mc:Fallback xmlns=""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9F72F569-C0B2-D2FA-1EFE-32EFC81D2B97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4201980" y="3352860"/>
                  <a:ext cx="7848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BB9AA6F6-0DD0-DEA3-E48A-9489CC9428EF}"/>
                    </a:ext>
                  </a:extLst>
                </p14:cNvPr>
                <p14:cNvContentPartPr/>
                <p14:nvPr/>
              </p14:nvContentPartPr>
              <p14:xfrm>
                <a:off x="4212060" y="3516300"/>
                <a:ext cx="81000" cy="45000"/>
              </p14:xfrm>
            </p:contentPart>
          </mc:Choice>
          <mc:Fallback xmlns=""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BB9AA6F6-0DD0-DEA3-E48A-9489CC9428EF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4203060" y="3507660"/>
                  <a:ext cx="986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160D20C1-9504-F92C-1F1A-D2D946D7AEB2}"/>
                    </a:ext>
                  </a:extLst>
                </p14:cNvPr>
                <p14:cNvContentPartPr/>
                <p14:nvPr/>
              </p14:nvContentPartPr>
              <p14:xfrm>
                <a:off x="3716700" y="3400380"/>
                <a:ext cx="163440" cy="55080"/>
              </p14:xfrm>
            </p:contentPart>
          </mc:Choice>
          <mc:Fallback xmlns=""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160D20C1-9504-F92C-1F1A-D2D946D7AEB2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3708060" y="3391380"/>
                  <a:ext cx="18108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9A89F790-3E8F-7C6D-9ED0-92B2E29F019A}"/>
                    </a:ext>
                  </a:extLst>
                </p14:cNvPr>
                <p14:cNvContentPartPr/>
                <p14:nvPr/>
              </p14:nvContentPartPr>
              <p14:xfrm>
                <a:off x="3766740" y="3435660"/>
                <a:ext cx="21240" cy="81720"/>
              </p14:xfrm>
            </p:contentPart>
          </mc:Choice>
          <mc:Fallback xmlns=""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9A89F790-3E8F-7C6D-9ED0-92B2E29F019A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3758100" y="3427020"/>
                  <a:ext cx="3888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BEB62186-C418-824E-51EA-A6E82F3AD17F}"/>
                    </a:ext>
                  </a:extLst>
                </p14:cNvPr>
                <p14:cNvContentPartPr/>
                <p14:nvPr/>
              </p14:nvContentPartPr>
              <p14:xfrm>
                <a:off x="3812820" y="3420180"/>
                <a:ext cx="18720" cy="119520"/>
              </p14:xfrm>
            </p:contentPart>
          </mc:Choice>
          <mc:Fallback xmlns=""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BEB62186-C418-824E-51EA-A6E82F3AD17F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3804180" y="3411540"/>
                  <a:ext cx="3636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63FDE773-491A-9BBC-A94F-E881A672961D}"/>
                    </a:ext>
                  </a:extLst>
                </p14:cNvPr>
                <p14:cNvContentPartPr/>
                <p14:nvPr/>
              </p14:nvContentPartPr>
              <p14:xfrm>
                <a:off x="3760980" y="3556980"/>
                <a:ext cx="21240" cy="27000"/>
              </p14:xfrm>
            </p:contentPart>
          </mc:Choice>
          <mc:Fallback xmlns=""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63FDE773-491A-9BBC-A94F-E881A672961D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3752340" y="3547980"/>
                  <a:ext cx="3888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3B3466AB-7C5E-7612-2041-EBCC63A9D7F3}"/>
                    </a:ext>
                  </a:extLst>
                </p14:cNvPr>
                <p14:cNvContentPartPr/>
                <p14:nvPr/>
              </p14:nvContentPartPr>
              <p14:xfrm>
                <a:off x="3763500" y="3616380"/>
                <a:ext cx="172800" cy="19800"/>
              </p14:xfrm>
            </p:contentPart>
          </mc:Choice>
          <mc:Fallback xmlns=""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3B3466AB-7C5E-7612-2041-EBCC63A9D7F3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3754860" y="3607380"/>
                  <a:ext cx="190440" cy="37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51F94952-F874-50BC-A68F-55843151DCC5}"/>
              </a:ext>
            </a:extLst>
          </p:cNvPr>
          <p:cNvGrpSpPr/>
          <p:nvPr/>
        </p:nvGrpSpPr>
        <p:grpSpPr>
          <a:xfrm>
            <a:off x="7780380" y="202860"/>
            <a:ext cx="1344960" cy="363600"/>
            <a:chOff x="7780380" y="202860"/>
            <a:chExt cx="1344960" cy="363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C38956E3-ACBA-A7D0-97AB-C29B9728767B}"/>
                    </a:ext>
                  </a:extLst>
                </p14:cNvPr>
                <p14:cNvContentPartPr/>
                <p14:nvPr/>
              </p14:nvContentPartPr>
              <p14:xfrm>
                <a:off x="7780380" y="252900"/>
                <a:ext cx="137880" cy="25920"/>
              </p14:xfrm>
            </p:contentPart>
          </mc:Choice>
          <mc:Fallback xmlns=""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C38956E3-ACBA-A7D0-97AB-C29B9728767B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7771740" y="244260"/>
                  <a:ext cx="15552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8A63F095-BD63-08CE-C5EB-9FE57B9022B8}"/>
                    </a:ext>
                  </a:extLst>
                </p14:cNvPr>
                <p14:cNvContentPartPr/>
                <p14:nvPr/>
              </p14:nvContentPartPr>
              <p14:xfrm>
                <a:off x="7858500" y="202860"/>
                <a:ext cx="110880" cy="160560"/>
              </p14:xfrm>
            </p:contentPart>
          </mc:Choice>
          <mc:Fallback xmlns=""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8A63F095-BD63-08CE-C5EB-9FE57B9022B8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7849500" y="193860"/>
                  <a:ext cx="12852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24" name="잉크 23">
                  <a:extLst>
                    <a:ext uri="{FF2B5EF4-FFF2-40B4-BE49-F238E27FC236}">
                      <a16:creationId xmlns:a16="http://schemas.microsoft.com/office/drawing/2014/main" id="{DD65AFE7-5E96-2F39-8A3C-54C95A4ACF5D}"/>
                    </a:ext>
                  </a:extLst>
                </p14:cNvPr>
                <p14:cNvContentPartPr/>
                <p14:nvPr/>
              </p14:nvContentPartPr>
              <p14:xfrm>
                <a:off x="8047860" y="216900"/>
                <a:ext cx="100440" cy="98280"/>
              </p14:xfrm>
            </p:contentPart>
          </mc:Choice>
          <mc:Fallback xmlns="">
            <p:pic>
              <p:nvPicPr>
                <p:cNvPr id="24" name="잉크 23">
                  <a:extLst>
                    <a:ext uri="{FF2B5EF4-FFF2-40B4-BE49-F238E27FC236}">
                      <a16:creationId xmlns:a16="http://schemas.microsoft.com/office/drawing/2014/main" id="{DD65AFE7-5E96-2F39-8A3C-54C95A4ACF5D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8038860" y="208260"/>
                  <a:ext cx="11808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47706DD3-D542-9306-698A-8646C72A366A}"/>
                    </a:ext>
                  </a:extLst>
                </p14:cNvPr>
                <p14:cNvContentPartPr/>
                <p14:nvPr/>
              </p14:nvContentPartPr>
              <p14:xfrm>
                <a:off x="8070540" y="252180"/>
                <a:ext cx="118080" cy="87480"/>
              </p14:xfrm>
            </p:contentPart>
          </mc:Choice>
          <mc:Fallback xmlns=""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47706DD3-D542-9306-698A-8646C72A366A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8061540" y="243180"/>
                  <a:ext cx="13572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26" name="잉크 25">
                  <a:extLst>
                    <a:ext uri="{FF2B5EF4-FFF2-40B4-BE49-F238E27FC236}">
                      <a16:creationId xmlns:a16="http://schemas.microsoft.com/office/drawing/2014/main" id="{AC56CF3E-C0E1-2344-12E0-F83F2FF8A5E7}"/>
                    </a:ext>
                  </a:extLst>
                </p14:cNvPr>
                <p14:cNvContentPartPr/>
                <p14:nvPr/>
              </p14:nvContentPartPr>
              <p14:xfrm>
                <a:off x="8064060" y="377460"/>
                <a:ext cx="115200" cy="13680"/>
              </p14:xfrm>
            </p:contentPart>
          </mc:Choice>
          <mc:Fallback xmlns="">
            <p:pic>
              <p:nvPicPr>
                <p:cNvPr id="26" name="잉크 25">
                  <a:extLst>
                    <a:ext uri="{FF2B5EF4-FFF2-40B4-BE49-F238E27FC236}">
                      <a16:creationId xmlns:a16="http://schemas.microsoft.com/office/drawing/2014/main" id="{AC56CF3E-C0E1-2344-12E0-F83F2FF8A5E7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8055060" y="368460"/>
                  <a:ext cx="13284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27" name="잉크 26">
                  <a:extLst>
                    <a:ext uri="{FF2B5EF4-FFF2-40B4-BE49-F238E27FC236}">
                      <a16:creationId xmlns:a16="http://schemas.microsoft.com/office/drawing/2014/main" id="{254A4BB9-C437-3097-8A51-4DB9807C495F}"/>
                    </a:ext>
                  </a:extLst>
                </p14:cNvPr>
                <p14:cNvContentPartPr/>
                <p14:nvPr/>
              </p14:nvContentPartPr>
              <p14:xfrm>
                <a:off x="8173500" y="233460"/>
                <a:ext cx="108360" cy="167760"/>
              </p14:xfrm>
            </p:contentPart>
          </mc:Choice>
          <mc:Fallback xmlns=""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254A4BB9-C437-3097-8A51-4DB9807C495F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8164860" y="224820"/>
                  <a:ext cx="12600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28" name="잉크 27">
                  <a:extLst>
                    <a:ext uri="{FF2B5EF4-FFF2-40B4-BE49-F238E27FC236}">
                      <a16:creationId xmlns:a16="http://schemas.microsoft.com/office/drawing/2014/main" id="{A5EC2732-00EB-C3E4-CFF1-FC2CCC23B7C7}"/>
                    </a:ext>
                  </a:extLst>
                </p14:cNvPr>
                <p14:cNvContentPartPr/>
                <p14:nvPr/>
              </p14:nvContentPartPr>
              <p14:xfrm>
                <a:off x="8292660" y="250380"/>
                <a:ext cx="78480" cy="117360"/>
              </p14:xfrm>
            </p:contentPart>
          </mc:Choice>
          <mc:Fallback xmlns=""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A5EC2732-00EB-C3E4-CFF1-FC2CCC23B7C7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8284020" y="241380"/>
                  <a:ext cx="9612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29" name="잉크 28">
                  <a:extLst>
                    <a:ext uri="{FF2B5EF4-FFF2-40B4-BE49-F238E27FC236}">
                      <a16:creationId xmlns:a16="http://schemas.microsoft.com/office/drawing/2014/main" id="{E7336124-4028-F52E-AB38-59700C722A8F}"/>
                    </a:ext>
                  </a:extLst>
                </p14:cNvPr>
                <p14:cNvContentPartPr/>
                <p14:nvPr/>
              </p14:nvContentPartPr>
              <p14:xfrm>
                <a:off x="8343780" y="286380"/>
                <a:ext cx="67320" cy="106200"/>
              </p14:xfrm>
            </p:contentPart>
          </mc:Choice>
          <mc:Fallback xmlns="">
            <p:pic>
              <p:nvPicPr>
                <p:cNvPr id="29" name="잉크 28">
                  <a:extLst>
                    <a:ext uri="{FF2B5EF4-FFF2-40B4-BE49-F238E27FC236}">
                      <a16:creationId xmlns:a16="http://schemas.microsoft.com/office/drawing/2014/main" id="{E7336124-4028-F52E-AB38-59700C722A8F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8334780" y="277380"/>
                  <a:ext cx="8496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30" name="잉크 29">
                  <a:extLst>
                    <a:ext uri="{FF2B5EF4-FFF2-40B4-BE49-F238E27FC236}">
                      <a16:creationId xmlns:a16="http://schemas.microsoft.com/office/drawing/2014/main" id="{754E313B-DD39-01C1-54F2-1B543449CE75}"/>
                    </a:ext>
                  </a:extLst>
                </p14:cNvPr>
                <p14:cNvContentPartPr/>
                <p14:nvPr/>
              </p14:nvContentPartPr>
              <p14:xfrm>
                <a:off x="8419740" y="274140"/>
                <a:ext cx="28800" cy="136800"/>
              </p14:xfrm>
            </p:contentPart>
          </mc:Choice>
          <mc:Fallback xmlns="">
            <p:pic>
              <p:nvPicPr>
                <p:cNvPr id="30" name="잉크 29">
                  <a:extLst>
                    <a:ext uri="{FF2B5EF4-FFF2-40B4-BE49-F238E27FC236}">
                      <a16:creationId xmlns:a16="http://schemas.microsoft.com/office/drawing/2014/main" id="{754E313B-DD39-01C1-54F2-1B543449CE75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8410740" y="265500"/>
                  <a:ext cx="4644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31" name="잉크 30">
                  <a:extLst>
                    <a:ext uri="{FF2B5EF4-FFF2-40B4-BE49-F238E27FC236}">
                      <a16:creationId xmlns:a16="http://schemas.microsoft.com/office/drawing/2014/main" id="{4D5DE88A-C5E9-E49D-7D06-C6C7D8D62CF1}"/>
                    </a:ext>
                  </a:extLst>
                </p14:cNvPr>
                <p14:cNvContentPartPr/>
                <p14:nvPr/>
              </p14:nvContentPartPr>
              <p14:xfrm>
                <a:off x="8457180" y="295380"/>
                <a:ext cx="72720" cy="127080"/>
              </p14:xfrm>
            </p:contentPart>
          </mc:Choice>
          <mc:Fallback xmlns="">
            <p:pic>
              <p:nvPicPr>
                <p:cNvPr id="31" name="잉크 30">
                  <a:extLst>
                    <a:ext uri="{FF2B5EF4-FFF2-40B4-BE49-F238E27FC236}">
                      <a16:creationId xmlns:a16="http://schemas.microsoft.com/office/drawing/2014/main" id="{4D5DE88A-C5E9-E49D-7D06-C6C7D8D62CF1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8448540" y="286740"/>
                  <a:ext cx="9036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32" name="잉크 31">
                  <a:extLst>
                    <a:ext uri="{FF2B5EF4-FFF2-40B4-BE49-F238E27FC236}">
                      <a16:creationId xmlns:a16="http://schemas.microsoft.com/office/drawing/2014/main" id="{B08906C7-4F03-5E45-A96B-1A002C2EA716}"/>
                    </a:ext>
                  </a:extLst>
                </p14:cNvPr>
                <p14:cNvContentPartPr/>
                <p14:nvPr/>
              </p14:nvContentPartPr>
              <p14:xfrm>
                <a:off x="8565900" y="275940"/>
                <a:ext cx="85680" cy="104760"/>
              </p14:xfrm>
            </p:contentPart>
          </mc:Choice>
          <mc:Fallback xmlns="">
            <p:pic>
              <p:nvPicPr>
                <p:cNvPr id="32" name="잉크 31">
                  <a:extLst>
                    <a:ext uri="{FF2B5EF4-FFF2-40B4-BE49-F238E27FC236}">
                      <a16:creationId xmlns:a16="http://schemas.microsoft.com/office/drawing/2014/main" id="{B08906C7-4F03-5E45-A96B-1A002C2EA716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8557260" y="267300"/>
                  <a:ext cx="10332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33" name="잉크 32">
                  <a:extLst>
                    <a:ext uri="{FF2B5EF4-FFF2-40B4-BE49-F238E27FC236}">
                      <a16:creationId xmlns:a16="http://schemas.microsoft.com/office/drawing/2014/main" id="{ACF40FE6-1EA2-30F0-1247-0D8B88874E4A}"/>
                    </a:ext>
                  </a:extLst>
                </p14:cNvPr>
                <p14:cNvContentPartPr/>
                <p14:nvPr/>
              </p14:nvContentPartPr>
              <p14:xfrm>
                <a:off x="8650860" y="300420"/>
                <a:ext cx="50400" cy="76320"/>
              </p14:xfrm>
            </p:contentPart>
          </mc:Choice>
          <mc:Fallback xmlns="">
            <p:pic>
              <p:nvPicPr>
                <p:cNvPr id="33" name="잉크 32">
                  <a:extLst>
                    <a:ext uri="{FF2B5EF4-FFF2-40B4-BE49-F238E27FC236}">
                      <a16:creationId xmlns:a16="http://schemas.microsoft.com/office/drawing/2014/main" id="{ACF40FE6-1EA2-30F0-1247-0D8B88874E4A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8642220" y="291420"/>
                  <a:ext cx="6804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34" name="잉크 33">
                  <a:extLst>
                    <a:ext uri="{FF2B5EF4-FFF2-40B4-BE49-F238E27FC236}">
                      <a16:creationId xmlns:a16="http://schemas.microsoft.com/office/drawing/2014/main" id="{2BB353A6-AFCD-6AF1-9306-7BF0892B2D5F}"/>
                    </a:ext>
                  </a:extLst>
                </p14:cNvPr>
                <p14:cNvContentPartPr/>
                <p14:nvPr/>
              </p14:nvContentPartPr>
              <p14:xfrm>
                <a:off x="8628900" y="429300"/>
                <a:ext cx="48240" cy="48600"/>
              </p14:xfrm>
            </p:contentPart>
          </mc:Choice>
          <mc:Fallback xmlns="">
            <p:pic>
              <p:nvPicPr>
                <p:cNvPr id="34" name="잉크 33">
                  <a:extLst>
                    <a:ext uri="{FF2B5EF4-FFF2-40B4-BE49-F238E27FC236}">
                      <a16:creationId xmlns:a16="http://schemas.microsoft.com/office/drawing/2014/main" id="{2BB353A6-AFCD-6AF1-9306-7BF0892B2D5F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8619900" y="420660"/>
                  <a:ext cx="6588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35" name="잉크 34">
                  <a:extLst>
                    <a:ext uri="{FF2B5EF4-FFF2-40B4-BE49-F238E27FC236}">
                      <a16:creationId xmlns:a16="http://schemas.microsoft.com/office/drawing/2014/main" id="{A077920A-B374-95C6-2DDB-2BA6B41D5FFF}"/>
                    </a:ext>
                  </a:extLst>
                </p14:cNvPr>
                <p14:cNvContentPartPr/>
                <p14:nvPr/>
              </p14:nvContentPartPr>
              <p14:xfrm>
                <a:off x="8720340" y="307620"/>
                <a:ext cx="77760" cy="84960"/>
              </p14:xfrm>
            </p:contentPart>
          </mc:Choice>
          <mc:Fallback xmlns="">
            <p:pic>
              <p:nvPicPr>
                <p:cNvPr id="35" name="잉크 34">
                  <a:extLst>
                    <a:ext uri="{FF2B5EF4-FFF2-40B4-BE49-F238E27FC236}">
                      <a16:creationId xmlns:a16="http://schemas.microsoft.com/office/drawing/2014/main" id="{A077920A-B374-95C6-2DDB-2BA6B41D5FFF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8711700" y="298980"/>
                  <a:ext cx="9540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36" name="잉크 35">
                  <a:extLst>
                    <a:ext uri="{FF2B5EF4-FFF2-40B4-BE49-F238E27FC236}">
                      <a16:creationId xmlns:a16="http://schemas.microsoft.com/office/drawing/2014/main" id="{C4FF7B24-FAE3-8CEF-7C31-4B3B0049BF03}"/>
                    </a:ext>
                  </a:extLst>
                </p14:cNvPr>
                <p14:cNvContentPartPr/>
                <p14:nvPr/>
              </p14:nvContentPartPr>
              <p14:xfrm>
                <a:off x="8711700" y="310140"/>
                <a:ext cx="101160" cy="195120"/>
              </p14:xfrm>
            </p:contentPart>
          </mc:Choice>
          <mc:Fallback xmlns="">
            <p:pic>
              <p:nvPicPr>
                <p:cNvPr id="36" name="잉크 35">
                  <a:extLst>
                    <a:ext uri="{FF2B5EF4-FFF2-40B4-BE49-F238E27FC236}">
                      <a16:creationId xmlns:a16="http://schemas.microsoft.com/office/drawing/2014/main" id="{C4FF7B24-FAE3-8CEF-7C31-4B3B0049BF03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8703060" y="301140"/>
                  <a:ext cx="11880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37" name="잉크 36">
                  <a:extLst>
                    <a:ext uri="{FF2B5EF4-FFF2-40B4-BE49-F238E27FC236}">
                      <a16:creationId xmlns:a16="http://schemas.microsoft.com/office/drawing/2014/main" id="{7709891B-0BA2-3C70-18EE-3223A6AEA3A5}"/>
                    </a:ext>
                  </a:extLst>
                </p14:cNvPr>
                <p14:cNvContentPartPr/>
                <p14:nvPr/>
              </p14:nvContentPartPr>
              <p14:xfrm>
                <a:off x="8823660" y="336780"/>
                <a:ext cx="54720" cy="83520"/>
              </p14:xfrm>
            </p:contentPart>
          </mc:Choice>
          <mc:Fallback xmlns="">
            <p:pic>
              <p:nvPicPr>
                <p:cNvPr id="37" name="잉크 36">
                  <a:extLst>
                    <a:ext uri="{FF2B5EF4-FFF2-40B4-BE49-F238E27FC236}">
                      <a16:creationId xmlns:a16="http://schemas.microsoft.com/office/drawing/2014/main" id="{7709891B-0BA2-3C70-18EE-3223A6AEA3A5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8814660" y="328140"/>
                  <a:ext cx="7236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38" name="잉크 37">
                  <a:extLst>
                    <a:ext uri="{FF2B5EF4-FFF2-40B4-BE49-F238E27FC236}">
                      <a16:creationId xmlns:a16="http://schemas.microsoft.com/office/drawing/2014/main" id="{C0021D07-D16D-72B7-E698-7ED5C02DEF54}"/>
                    </a:ext>
                  </a:extLst>
                </p14:cNvPr>
                <p14:cNvContentPartPr/>
                <p14:nvPr/>
              </p14:nvContentPartPr>
              <p14:xfrm>
                <a:off x="8874060" y="350100"/>
                <a:ext cx="36360" cy="90720"/>
              </p14:xfrm>
            </p:contentPart>
          </mc:Choice>
          <mc:Fallback xmlns="">
            <p:pic>
              <p:nvPicPr>
                <p:cNvPr id="38" name="잉크 37">
                  <a:extLst>
                    <a:ext uri="{FF2B5EF4-FFF2-40B4-BE49-F238E27FC236}">
                      <a16:creationId xmlns:a16="http://schemas.microsoft.com/office/drawing/2014/main" id="{C0021D07-D16D-72B7-E698-7ED5C02DEF54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8865420" y="341100"/>
                  <a:ext cx="5400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39" name="잉크 38">
                  <a:extLst>
                    <a:ext uri="{FF2B5EF4-FFF2-40B4-BE49-F238E27FC236}">
                      <a16:creationId xmlns:a16="http://schemas.microsoft.com/office/drawing/2014/main" id="{1217A7E3-FA70-C3F6-72CB-B4F0B89A69F5}"/>
                    </a:ext>
                  </a:extLst>
                </p14:cNvPr>
                <p14:cNvContentPartPr/>
                <p14:nvPr/>
              </p14:nvContentPartPr>
              <p14:xfrm>
                <a:off x="8835900" y="373860"/>
                <a:ext cx="153000" cy="153000"/>
              </p14:xfrm>
            </p:contentPart>
          </mc:Choice>
          <mc:Fallback xmlns="">
            <p:pic>
              <p:nvPicPr>
                <p:cNvPr id="39" name="잉크 38">
                  <a:extLst>
                    <a:ext uri="{FF2B5EF4-FFF2-40B4-BE49-F238E27FC236}">
                      <a16:creationId xmlns:a16="http://schemas.microsoft.com/office/drawing/2014/main" id="{1217A7E3-FA70-C3F6-72CB-B4F0B89A69F5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8826900" y="364860"/>
                  <a:ext cx="17064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40" name="잉크 39">
                  <a:extLst>
                    <a:ext uri="{FF2B5EF4-FFF2-40B4-BE49-F238E27FC236}">
                      <a16:creationId xmlns:a16="http://schemas.microsoft.com/office/drawing/2014/main" id="{6F661441-A927-32E9-F933-BB60623CCF80}"/>
                    </a:ext>
                  </a:extLst>
                </p14:cNvPr>
                <p14:cNvContentPartPr/>
                <p14:nvPr/>
              </p14:nvContentPartPr>
              <p14:xfrm>
                <a:off x="8946420" y="421740"/>
                <a:ext cx="81720" cy="75960"/>
              </p14:xfrm>
            </p:contentPart>
          </mc:Choice>
          <mc:Fallback xmlns="">
            <p:pic>
              <p:nvPicPr>
                <p:cNvPr id="40" name="잉크 39">
                  <a:extLst>
                    <a:ext uri="{FF2B5EF4-FFF2-40B4-BE49-F238E27FC236}">
                      <a16:creationId xmlns:a16="http://schemas.microsoft.com/office/drawing/2014/main" id="{6F661441-A927-32E9-F933-BB60623CCF80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8937420" y="412740"/>
                  <a:ext cx="9936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41" name="잉크 40">
                  <a:extLst>
                    <a:ext uri="{FF2B5EF4-FFF2-40B4-BE49-F238E27FC236}">
                      <a16:creationId xmlns:a16="http://schemas.microsoft.com/office/drawing/2014/main" id="{628736E7-035B-62CD-0D7D-4ED9B7716641}"/>
                    </a:ext>
                  </a:extLst>
                </p14:cNvPr>
                <p14:cNvContentPartPr/>
                <p14:nvPr/>
              </p14:nvContentPartPr>
              <p14:xfrm>
                <a:off x="9020220" y="414900"/>
                <a:ext cx="59400" cy="134640"/>
              </p14:xfrm>
            </p:contentPart>
          </mc:Choice>
          <mc:Fallback xmlns="">
            <p:pic>
              <p:nvPicPr>
                <p:cNvPr id="41" name="잉크 40">
                  <a:extLst>
                    <a:ext uri="{FF2B5EF4-FFF2-40B4-BE49-F238E27FC236}">
                      <a16:creationId xmlns:a16="http://schemas.microsoft.com/office/drawing/2014/main" id="{628736E7-035B-62CD-0D7D-4ED9B7716641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9011580" y="405900"/>
                  <a:ext cx="770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42" name="잉크 41">
                  <a:extLst>
                    <a:ext uri="{FF2B5EF4-FFF2-40B4-BE49-F238E27FC236}">
                      <a16:creationId xmlns:a16="http://schemas.microsoft.com/office/drawing/2014/main" id="{35F3C1FD-309D-17A5-00B6-47A9B81B0694}"/>
                    </a:ext>
                  </a:extLst>
                </p14:cNvPr>
                <p14:cNvContentPartPr/>
                <p14:nvPr/>
              </p14:nvContentPartPr>
              <p14:xfrm>
                <a:off x="9120660" y="558900"/>
                <a:ext cx="4680" cy="7560"/>
              </p14:xfrm>
            </p:contentPart>
          </mc:Choice>
          <mc:Fallback xmlns="">
            <p:pic>
              <p:nvPicPr>
                <p:cNvPr id="42" name="잉크 41">
                  <a:extLst>
                    <a:ext uri="{FF2B5EF4-FFF2-40B4-BE49-F238E27FC236}">
                      <a16:creationId xmlns:a16="http://schemas.microsoft.com/office/drawing/2014/main" id="{35F3C1FD-309D-17A5-00B6-47A9B81B0694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9112020" y="549900"/>
                  <a:ext cx="22320" cy="25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281" name="그룹 11280">
            <a:extLst>
              <a:ext uri="{FF2B5EF4-FFF2-40B4-BE49-F238E27FC236}">
                <a16:creationId xmlns:a16="http://schemas.microsoft.com/office/drawing/2014/main" id="{E74E31A2-BA38-2AEA-9045-E6AA4C14FCC9}"/>
              </a:ext>
            </a:extLst>
          </p:cNvPr>
          <p:cNvGrpSpPr/>
          <p:nvPr/>
        </p:nvGrpSpPr>
        <p:grpSpPr>
          <a:xfrm>
            <a:off x="5812260" y="2865060"/>
            <a:ext cx="2829240" cy="305640"/>
            <a:chOff x="5812260" y="2865060"/>
            <a:chExt cx="2829240" cy="305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44" name="잉크 43">
                  <a:extLst>
                    <a:ext uri="{FF2B5EF4-FFF2-40B4-BE49-F238E27FC236}">
                      <a16:creationId xmlns:a16="http://schemas.microsoft.com/office/drawing/2014/main" id="{463B0F50-BC07-AA96-381D-0BFF84720348}"/>
                    </a:ext>
                  </a:extLst>
                </p14:cNvPr>
                <p14:cNvContentPartPr/>
                <p14:nvPr/>
              </p14:nvContentPartPr>
              <p14:xfrm>
                <a:off x="5812260" y="2972340"/>
                <a:ext cx="166320" cy="17280"/>
              </p14:xfrm>
            </p:contentPart>
          </mc:Choice>
          <mc:Fallback xmlns="">
            <p:pic>
              <p:nvPicPr>
                <p:cNvPr id="44" name="잉크 43">
                  <a:extLst>
                    <a:ext uri="{FF2B5EF4-FFF2-40B4-BE49-F238E27FC236}">
                      <a16:creationId xmlns:a16="http://schemas.microsoft.com/office/drawing/2014/main" id="{463B0F50-BC07-AA96-381D-0BFF84720348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5803260" y="2963700"/>
                  <a:ext cx="18396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45" name="잉크 44">
                  <a:extLst>
                    <a:ext uri="{FF2B5EF4-FFF2-40B4-BE49-F238E27FC236}">
                      <a16:creationId xmlns:a16="http://schemas.microsoft.com/office/drawing/2014/main" id="{3EF4BDAC-FB7F-92D4-9144-31ECAFDBDAE0}"/>
                    </a:ext>
                  </a:extLst>
                </p14:cNvPr>
                <p14:cNvContentPartPr/>
                <p14:nvPr/>
              </p14:nvContentPartPr>
              <p14:xfrm>
                <a:off x="5931780" y="2943540"/>
                <a:ext cx="81360" cy="99360"/>
              </p14:xfrm>
            </p:contentPart>
          </mc:Choice>
          <mc:Fallback xmlns="">
            <p:pic>
              <p:nvPicPr>
                <p:cNvPr id="45" name="잉크 44">
                  <a:extLst>
                    <a:ext uri="{FF2B5EF4-FFF2-40B4-BE49-F238E27FC236}">
                      <a16:creationId xmlns:a16="http://schemas.microsoft.com/office/drawing/2014/main" id="{3EF4BDAC-FB7F-92D4-9144-31ECAFDBDAE0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5923140" y="2934900"/>
                  <a:ext cx="9900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46" name="잉크 45">
                  <a:extLst>
                    <a:ext uri="{FF2B5EF4-FFF2-40B4-BE49-F238E27FC236}">
                      <a16:creationId xmlns:a16="http://schemas.microsoft.com/office/drawing/2014/main" id="{339347F1-4F03-EC4F-6A39-5A459CFCC6B5}"/>
                    </a:ext>
                  </a:extLst>
                </p14:cNvPr>
                <p14:cNvContentPartPr/>
                <p14:nvPr/>
              </p14:nvContentPartPr>
              <p14:xfrm>
                <a:off x="6155700" y="2910060"/>
                <a:ext cx="97560" cy="168120"/>
              </p14:xfrm>
            </p:contentPart>
          </mc:Choice>
          <mc:Fallback xmlns="">
            <p:pic>
              <p:nvPicPr>
                <p:cNvPr id="46" name="잉크 45">
                  <a:extLst>
                    <a:ext uri="{FF2B5EF4-FFF2-40B4-BE49-F238E27FC236}">
                      <a16:creationId xmlns:a16="http://schemas.microsoft.com/office/drawing/2014/main" id="{339347F1-4F03-EC4F-6A39-5A459CFCC6B5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6147060" y="2901420"/>
                  <a:ext cx="11520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47" name="잉크 46">
                  <a:extLst>
                    <a:ext uri="{FF2B5EF4-FFF2-40B4-BE49-F238E27FC236}">
                      <a16:creationId xmlns:a16="http://schemas.microsoft.com/office/drawing/2014/main" id="{D879A3DA-23BE-0857-4BFD-8AE8690BCB38}"/>
                    </a:ext>
                  </a:extLst>
                </p14:cNvPr>
                <p14:cNvContentPartPr/>
                <p14:nvPr/>
              </p14:nvContentPartPr>
              <p14:xfrm>
                <a:off x="6284580" y="2881620"/>
                <a:ext cx="42120" cy="167760"/>
              </p14:xfrm>
            </p:contentPart>
          </mc:Choice>
          <mc:Fallback xmlns="">
            <p:pic>
              <p:nvPicPr>
                <p:cNvPr id="47" name="잉크 46">
                  <a:extLst>
                    <a:ext uri="{FF2B5EF4-FFF2-40B4-BE49-F238E27FC236}">
                      <a16:creationId xmlns:a16="http://schemas.microsoft.com/office/drawing/2014/main" id="{D879A3DA-23BE-0857-4BFD-8AE8690BCB38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6275580" y="2872620"/>
                  <a:ext cx="5976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48" name="잉크 47">
                  <a:extLst>
                    <a:ext uri="{FF2B5EF4-FFF2-40B4-BE49-F238E27FC236}">
                      <a16:creationId xmlns:a16="http://schemas.microsoft.com/office/drawing/2014/main" id="{E1BB020E-DF5C-BACD-C4D3-B7092E560819}"/>
                    </a:ext>
                  </a:extLst>
                </p14:cNvPr>
                <p14:cNvContentPartPr/>
                <p14:nvPr/>
              </p14:nvContentPartPr>
              <p14:xfrm>
                <a:off x="6351180" y="2892060"/>
                <a:ext cx="105120" cy="167400"/>
              </p14:xfrm>
            </p:contentPart>
          </mc:Choice>
          <mc:Fallback xmlns="">
            <p:pic>
              <p:nvPicPr>
                <p:cNvPr id="48" name="잉크 47">
                  <a:extLst>
                    <a:ext uri="{FF2B5EF4-FFF2-40B4-BE49-F238E27FC236}">
                      <a16:creationId xmlns:a16="http://schemas.microsoft.com/office/drawing/2014/main" id="{E1BB020E-DF5C-BACD-C4D3-B7092E560819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6342180" y="2883420"/>
                  <a:ext cx="12276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51" name="잉크 50">
                  <a:extLst>
                    <a:ext uri="{FF2B5EF4-FFF2-40B4-BE49-F238E27FC236}">
                      <a16:creationId xmlns:a16="http://schemas.microsoft.com/office/drawing/2014/main" id="{7CC46830-6D17-47BA-D685-A2C7F566DDA2}"/>
                    </a:ext>
                  </a:extLst>
                </p14:cNvPr>
                <p14:cNvContentPartPr/>
                <p14:nvPr/>
              </p14:nvContentPartPr>
              <p14:xfrm>
                <a:off x="6570780" y="2948940"/>
                <a:ext cx="95760" cy="6480"/>
              </p14:xfrm>
            </p:contentPart>
          </mc:Choice>
          <mc:Fallback xmlns="">
            <p:pic>
              <p:nvPicPr>
                <p:cNvPr id="51" name="잉크 50">
                  <a:extLst>
                    <a:ext uri="{FF2B5EF4-FFF2-40B4-BE49-F238E27FC236}">
                      <a16:creationId xmlns:a16="http://schemas.microsoft.com/office/drawing/2014/main" id="{7CC46830-6D17-47BA-D685-A2C7F566DDA2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6561780" y="2940300"/>
                  <a:ext cx="11340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52" name="잉크 51">
                  <a:extLst>
                    <a:ext uri="{FF2B5EF4-FFF2-40B4-BE49-F238E27FC236}">
                      <a16:creationId xmlns:a16="http://schemas.microsoft.com/office/drawing/2014/main" id="{E646C4DD-9375-1249-5244-5B8268292D8E}"/>
                    </a:ext>
                  </a:extLst>
                </p14:cNvPr>
                <p14:cNvContentPartPr/>
                <p14:nvPr/>
              </p14:nvContentPartPr>
              <p14:xfrm>
                <a:off x="6555660" y="2997900"/>
                <a:ext cx="141120" cy="7920"/>
              </p14:xfrm>
            </p:contentPart>
          </mc:Choice>
          <mc:Fallback xmlns="">
            <p:pic>
              <p:nvPicPr>
                <p:cNvPr id="52" name="잉크 51">
                  <a:extLst>
                    <a:ext uri="{FF2B5EF4-FFF2-40B4-BE49-F238E27FC236}">
                      <a16:creationId xmlns:a16="http://schemas.microsoft.com/office/drawing/2014/main" id="{E646C4DD-9375-1249-5244-5B8268292D8E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6546660" y="2988900"/>
                  <a:ext cx="15876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53" name="잉크 52">
                  <a:extLst>
                    <a:ext uri="{FF2B5EF4-FFF2-40B4-BE49-F238E27FC236}">
                      <a16:creationId xmlns:a16="http://schemas.microsoft.com/office/drawing/2014/main" id="{E8FBEA10-4ACF-CE5F-FBF9-7526A6F76360}"/>
                    </a:ext>
                  </a:extLst>
                </p14:cNvPr>
                <p14:cNvContentPartPr/>
                <p14:nvPr/>
              </p14:nvContentPartPr>
              <p14:xfrm>
                <a:off x="6738900" y="2947860"/>
                <a:ext cx="121680" cy="53640"/>
              </p14:xfrm>
            </p:contentPart>
          </mc:Choice>
          <mc:Fallback xmlns="">
            <p:pic>
              <p:nvPicPr>
                <p:cNvPr id="53" name="잉크 52">
                  <a:extLst>
                    <a:ext uri="{FF2B5EF4-FFF2-40B4-BE49-F238E27FC236}">
                      <a16:creationId xmlns:a16="http://schemas.microsoft.com/office/drawing/2014/main" id="{E8FBEA10-4ACF-CE5F-FBF9-7526A6F76360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6729900" y="2939220"/>
                  <a:ext cx="13932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54" name="잉크 53">
                  <a:extLst>
                    <a:ext uri="{FF2B5EF4-FFF2-40B4-BE49-F238E27FC236}">
                      <a16:creationId xmlns:a16="http://schemas.microsoft.com/office/drawing/2014/main" id="{D828049C-FAD8-19AD-6394-EEB0803F8725}"/>
                    </a:ext>
                  </a:extLst>
                </p14:cNvPr>
                <p14:cNvContentPartPr/>
                <p14:nvPr/>
              </p14:nvContentPartPr>
              <p14:xfrm>
                <a:off x="6767700" y="3019140"/>
                <a:ext cx="123480" cy="19440"/>
              </p14:xfrm>
            </p:contentPart>
          </mc:Choice>
          <mc:Fallback xmlns="">
            <p:pic>
              <p:nvPicPr>
                <p:cNvPr id="54" name="잉크 53">
                  <a:extLst>
                    <a:ext uri="{FF2B5EF4-FFF2-40B4-BE49-F238E27FC236}">
                      <a16:creationId xmlns:a16="http://schemas.microsoft.com/office/drawing/2014/main" id="{D828049C-FAD8-19AD-6394-EEB0803F8725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6759060" y="3010140"/>
                  <a:ext cx="14112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55" name="잉크 54">
                  <a:extLst>
                    <a:ext uri="{FF2B5EF4-FFF2-40B4-BE49-F238E27FC236}">
                      <a16:creationId xmlns:a16="http://schemas.microsoft.com/office/drawing/2014/main" id="{B74E4015-F9A7-E49C-E31F-B76558F80AD3}"/>
                    </a:ext>
                  </a:extLst>
                </p14:cNvPr>
                <p14:cNvContentPartPr/>
                <p14:nvPr/>
              </p14:nvContentPartPr>
              <p14:xfrm>
                <a:off x="6964260" y="2939940"/>
                <a:ext cx="97200" cy="104760"/>
              </p14:xfrm>
            </p:contentPart>
          </mc:Choice>
          <mc:Fallback xmlns="">
            <p:pic>
              <p:nvPicPr>
                <p:cNvPr id="55" name="잉크 54">
                  <a:extLst>
                    <a:ext uri="{FF2B5EF4-FFF2-40B4-BE49-F238E27FC236}">
                      <a16:creationId xmlns:a16="http://schemas.microsoft.com/office/drawing/2014/main" id="{B74E4015-F9A7-E49C-E31F-B76558F80AD3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6955260" y="2930940"/>
                  <a:ext cx="11484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56" name="잉크 55">
                  <a:extLst>
                    <a:ext uri="{FF2B5EF4-FFF2-40B4-BE49-F238E27FC236}">
                      <a16:creationId xmlns:a16="http://schemas.microsoft.com/office/drawing/2014/main" id="{27B27E78-7DC9-33C2-E441-D89C52EE16B5}"/>
                    </a:ext>
                  </a:extLst>
                </p14:cNvPr>
                <p14:cNvContentPartPr/>
                <p14:nvPr/>
              </p14:nvContentPartPr>
              <p14:xfrm>
                <a:off x="7139220" y="2877660"/>
                <a:ext cx="127080" cy="105840"/>
              </p14:xfrm>
            </p:contentPart>
          </mc:Choice>
          <mc:Fallback xmlns="">
            <p:pic>
              <p:nvPicPr>
                <p:cNvPr id="56" name="잉크 55">
                  <a:extLst>
                    <a:ext uri="{FF2B5EF4-FFF2-40B4-BE49-F238E27FC236}">
                      <a16:creationId xmlns:a16="http://schemas.microsoft.com/office/drawing/2014/main" id="{27B27E78-7DC9-33C2-E441-D89C52EE16B5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7130220" y="2868660"/>
                  <a:ext cx="14472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57" name="잉크 56">
                  <a:extLst>
                    <a:ext uri="{FF2B5EF4-FFF2-40B4-BE49-F238E27FC236}">
                      <a16:creationId xmlns:a16="http://schemas.microsoft.com/office/drawing/2014/main" id="{0220F103-07B5-C147-6AAE-156BDCF941CD}"/>
                    </a:ext>
                  </a:extLst>
                </p14:cNvPr>
                <p14:cNvContentPartPr/>
                <p14:nvPr/>
              </p14:nvContentPartPr>
              <p14:xfrm>
                <a:off x="7202220" y="3036420"/>
                <a:ext cx="132480" cy="57960"/>
              </p14:xfrm>
            </p:contentPart>
          </mc:Choice>
          <mc:Fallback xmlns="">
            <p:pic>
              <p:nvPicPr>
                <p:cNvPr id="57" name="잉크 56">
                  <a:extLst>
                    <a:ext uri="{FF2B5EF4-FFF2-40B4-BE49-F238E27FC236}">
                      <a16:creationId xmlns:a16="http://schemas.microsoft.com/office/drawing/2014/main" id="{0220F103-07B5-C147-6AAE-156BDCF941CD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7193220" y="3027420"/>
                  <a:ext cx="15012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58" name="잉크 57">
                  <a:extLst>
                    <a:ext uri="{FF2B5EF4-FFF2-40B4-BE49-F238E27FC236}">
                      <a16:creationId xmlns:a16="http://schemas.microsoft.com/office/drawing/2014/main" id="{5E07966D-F852-96EA-BD5E-06A90D96AEB3}"/>
                    </a:ext>
                  </a:extLst>
                </p14:cNvPr>
                <p14:cNvContentPartPr/>
                <p14:nvPr/>
              </p14:nvContentPartPr>
              <p14:xfrm>
                <a:off x="7340820" y="2938860"/>
                <a:ext cx="121320" cy="101160"/>
              </p14:xfrm>
            </p:contentPart>
          </mc:Choice>
          <mc:Fallback xmlns="">
            <p:pic>
              <p:nvPicPr>
                <p:cNvPr id="58" name="잉크 57">
                  <a:extLst>
                    <a:ext uri="{FF2B5EF4-FFF2-40B4-BE49-F238E27FC236}">
                      <a16:creationId xmlns:a16="http://schemas.microsoft.com/office/drawing/2014/main" id="{5E07966D-F852-96EA-BD5E-06A90D96AEB3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7331820" y="2929860"/>
                  <a:ext cx="13896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59" name="잉크 58">
                  <a:extLst>
                    <a:ext uri="{FF2B5EF4-FFF2-40B4-BE49-F238E27FC236}">
                      <a16:creationId xmlns:a16="http://schemas.microsoft.com/office/drawing/2014/main" id="{544018E5-F312-6B79-79C9-BEFCBB1AF746}"/>
                    </a:ext>
                  </a:extLst>
                </p14:cNvPr>
                <p14:cNvContentPartPr/>
                <p14:nvPr/>
              </p14:nvContentPartPr>
              <p14:xfrm>
                <a:off x="7460340" y="2968740"/>
                <a:ext cx="19440" cy="102960"/>
              </p14:xfrm>
            </p:contentPart>
          </mc:Choice>
          <mc:Fallback xmlns="">
            <p:pic>
              <p:nvPicPr>
                <p:cNvPr id="59" name="잉크 58">
                  <a:extLst>
                    <a:ext uri="{FF2B5EF4-FFF2-40B4-BE49-F238E27FC236}">
                      <a16:creationId xmlns:a16="http://schemas.microsoft.com/office/drawing/2014/main" id="{544018E5-F312-6B79-79C9-BEFCBB1AF746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7451340" y="2959740"/>
                  <a:ext cx="3708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60" name="잉크 59">
                  <a:extLst>
                    <a:ext uri="{FF2B5EF4-FFF2-40B4-BE49-F238E27FC236}">
                      <a16:creationId xmlns:a16="http://schemas.microsoft.com/office/drawing/2014/main" id="{331B325C-702F-FE1D-50B4-CB8DC8CCF54A}"/>
                    </a:ext>
                  </a:extLst>
                </p14:cNvPr>
                <p14:cNvContentPartPr/>
                <p14:nvPr/>
              </p14:nvContentPartPr>
              <p14:xfrm>
                <a:off x="7512180" y="2920140"/>
                <a:ext cx="96120" cy="107280"/>
              </p14:xfrm>
            </p:contentPart>
          </mc:Choice>
          <mc:Fallback xmlns="">
            <p:pic>
              <p:nvPicPr>
                <p:cNvPr id="60" name="잉크 59">
                  <a:extLst>
                    <a:ext uri="{FF2B5EF4-FFF2-40B4-BE49-F238E27FC236}">
                      <a16:creationId xmlns:a16="http://schemas.microsoft.com/office/drawing/2014/main" id="{331B325C-702F-FE1D-50B4-CB8DC8CCF54A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7503540" y="2911500"/>
                  <a:ext cx="11376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61" name="잉크 60">
                  <a:extLst>
                    <a:ext uri="{FF2B5EF4-FFF2-40B4-BE49-F238E27FC236}">
                      <a16:creationId xmlns:a16="http://schemas.microsoft.com/office/drawing/2014/main" id="{40047AD8-FBB9-C238-E58C-284413CD374A}"/>
                    </a:ext>
                  </a:extLst>
                </p14:cNvPr>
                <p14:cNvContentPartPr/>
                <p14:nvPr/>
              </p14:nvContentPartPr>
              <p14:xfrm>
                <a:off x="7604700" y="2917260"/>
                <a:ext cx="31320" cy="165960"/>
              </p14:xfrm>
            </p:contentPart>
          </mc:Choice>
          <mc:Fallback xmlns="">
            <p:pic>
              <p:nvPicPr>
                <p:cNvPr id="61" name="잉크 60">
                  <a:extLst>
                    <a:ext uri="{FF2B5EF4-FFF2-40B4-BE49-F238E27FC236}">
                      <a16:creationId xmlns:a16="http://schemas.microsoft.com/office/drawing/2014/main" id="{40047AD8-FBB9-C238-E58C-284413CD374A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7596060" y="2908260"/>
                  <a:ext cx="4896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63" name="잉크 62">
                  <a:extLst>
                    <a:ext uri="{FF2B5EF4-FFF2-40B4-BE49-F238E27FC236}">
                      <a16:creationId xmlns:a16="http://schemas.microsoft.com/office/drawing/2014/main" id="{50654CE7-74B7-14F1-8EA2-BB353E45FB23}"/>
                    </a:ext>
                  </a:extLst>
                </p14:cNvPr>
                <p14:cNvContentPartPr/>
                <p14:nvPr/>
              </p14:nvContentPartPr>
              <p14:xfrm>
                <a:off x="7758060" y="2881260"/>
                <a:ext cx="83160" cy="190080"/>
              </p14:xfrm>
            </p:contentPart>
          </mc:Choice>
          <mc:Fallback xmlns="">
            <p:pic>
              <p:nvPicPr>
                <p:cNvPr id="63" name="잉크 62">
                  <a:extLst>
                    <a:ext uri="{FF2B5EF4-FFF2-40B4-BE49-F238E27FC236}">
                      <a16:creationId xmlns:a16="http://schemas.microsoft.com/office/drawing/2014/main" id="{50654CE7-74B7-14F1-8EA2-BB353E45FB23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7749420" y="2872620"/>
                  <a:ext cx="10080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11264" name="잉크 11263">
                  <a:extLst>
                    <a:ext uri="{FF2B5EF4-FFF2-40B4-BE49-F238E27FC236}">
                      <a16:creationId xmlns:a16="http://schemas.microsoft.com/office/drawing/2014/main" id="{904A1C5A-DA44-E93B-05BB-89061A39527B}"/>
                    </a:ext>
                  </a:extLst>
                </p14:cNvPr>
                <p14:cNvContentPartPr/>
                <p14:nvPr/>
              </p14:nvContentPartPr>
              <p14:xfrm>
                <a:off x="7850580" y="2884860"/>
                <a:ext cx="78480" cy="93600"/>
              </p14:xfrm>
            </p:contentPart>
          </mc:Choice>
          <mc:Fallback xmlns="">
            <p:pic>
              <p:nvPicPr>
                <p:cNvPr id="11264" name="잉크 11263">
                  <a:extLst>
                    <a:ext uri="{FF2B5EF4-FFF2-40B4-BE49-F238E27FC236}">
                      <a16:creationId xmlns:a16="http://schemas.microsoft.com/office/drawing/2014/main" id="{904A1C5A-DA44-E93B-05BB-89061A39527B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7841940" y="2876220"/>
                  <a:ext cx="9612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11265" name="잉크 11264">
                  <a:extLst>
                    <a:ext uri="{FF2B5EF4-FFF2-40B4-BE49-F238E27FC236}">
                      <a16:creationId xmlns:a16="http://schemas.microsoft.com/office/drawing/2014/main" id="{23073B77-3E47-33E2-4E76-22EC819E7FB5}"/>
                    </a:ext>
                  </a:extLst>
                </p14:cNvPr>
                <p14:cNvContentPartPr/>
                <p14:nvPr/>
              </p14:nvContentPartPr>
              <p14:xfrm>
                <a:off x="7836900" y="2957580"/>
                <a:ext cx="100080" cy="6120"/>
              </p14:xfrm>
            </p:contentPart>
          </mc:Choice>
          <mc:Fallback xmlns="">
            <p:pic>
              <p:nvPicPr>
                <p:cNvPr id="11265" name="잉크 11264">
                  <a:extLst>
                    <a:ext uri="{FF2B5EF4-FFF2-40B4-BE49-F238E27FC236}">
                      <a16:creationId xmlns:a16="http://schemas.microsoft.com/office/drawing/2014/main" id="{23073B77-3E47-33E2-4E76-22EC819E7FB5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7828260" y="2948580"/>
                  <a:ext cx="11772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11269" name="잉크 11268">
                  <a:extLst>
                    <a:ext uri="{FF2B5EF4-FFF2-40B4-BE49-F238E27FC236}">
                      <a16:creationId xmlns:a16="http://schemas.microsoft.com/office/drawing/2014/main" id="{730C6409-70E2-349F-B4ED-06D1D8DBF146}"/>
                    </a:ext>
                  </a:extLst>
                </p14:cNvPr>
                <p14:cNvContentPartPr/>
                <p14:nvPr/>
              </p14:nvContentPartPr>
              <p14:xfrm>
                <a:off x="7873620" y="2992140"/>
                <a:ext cx="91440" cy="56160"/>
              </p14:xfrm>
            </p:contentPart>
          </mc:Choice>
          <mc:Fallback xmlns="">
            <p:pic>
              <p:nvPicPr>
                <p:cNvPr id="11269" name="잉크 11268">
                  <a:extLst>
                    <a:ext uri="{FF2B5EF4-FFF2-40B4-BE49-F238E27FC236}">
                      <a16:creationId xmlns:a16="http://schemas.microsoft.com/office/drawing/2014/main" id="{730C6409-70E2-349F-B4ED-06D1D8DBF146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7864620" y="2983140"/>
                  <a:ext cx="10908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11270" name="잉크 11269">
                  <a:extLst>
                    <a:ext uri="{FF2B5EF4-FFF2-40B4-BE49-F238E27FC236}">
                      <a16:creationId xmlns:a16="http://schemas.microsoft.com/office/drawing/2014/main" id="{7CB5F364-E29D-33BB-8E97-6A236B386E59}"/>
                    </a:ext>
                  </a:extLst>
                </p14:cNvPr>
                <p14:cNvContentPartPr/>
                <p14:nvPr/>
              </p14:nvContentPartPr>
              <p14:xfrm>
                <a:off x="7949220" y="2923020"/>
                <a:ext cx="96120" cy="120960"/>
              </p14:xfrm>
            </p:contentPart>
          </mc:Choice>
          <mc:Fallback xmlns="">
            <p:pic>
              <p:nvPicPr>
                <p:cNvPr id="11270" name="잉크 11269">
                  <a:extLst>
                    <a:ext uri="{FF2B5EF4-FFF2-40B4-BE49-F238E27FC236}">
                      <a16:creationId xmlns:a16="http://schemas.microsoft.com/office/drawing/2014/main" id="{7CB5F364-E29D-33BB-8E97-6A236B386E59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7940580" y="2914020"/>
                  <a:ext cx="11376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11271" name="잉크 11270">
                  <a:extLst>
                    <a:ext uri="{FF2B5EF4-FFF2-40B4-BE49-F238E27FC236}">
                      <a16:creationId xmlns:a16="http://schemas.microsoft.com/office/drawing/2014/main" id="{12C15E6F-5E29-49B8-6A29-EF079C03EF5C}"/>
                    </a:ext>
                  </a:extLst>
                </p14:cNvPr>
                <p14:cNvContentPartPr/>
                <p14:nvPr/>
              </p14:nvContentPartPr>
              <p14:xfrm>
                <a:off x="8057220" y="2865060"/>
                <a:ext cx="110160" cy="93960"/>
              </p14:xfrm>
            </p:contentPart>
          </mc:Choice>
          <mc:Fallback xmlns="">
            <p:pic>
              <p:nvPicPr>
                <p:cNvPr id="11271" name="잉크 11270">
                  <a:extLst>
                    <a:ext uri="{FF2B5EF4-FFF2-40B4-BE49-F238E27FC236}">
                      <a16:creationId xmlns:a16="http://schemas.microsoft.com/office/drawing/2014/main" id="{12C15E6F-5E29-49B8-6A29-EF079C03EF5C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8048220" y="2856420"/>
                  <a:ext cx="12780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11272" name="잉크 11271">
                  <a:extLst>
                    <a:ext uri="{FF2B5EF4-FFF2-40B4-BE49-F238E27FC236}">
                      <a16:creationId xmlns:a16="http://schemas.microsoft.com/office/drawing/2014/main" id="{5E1C7D1F-6B8C-4A0E-3B35-5B033676349A}"/>
                    </a:ext>
                  </a:extLst>
                </p14:cNvPr>
                <p14:cNvContentPartPr/>
                <p14:nvPr/>
              </p14:nvContentPartPr>
              <p14:xfrm>
                <a:off x="8156220" y="2898540"/>
                <a:ext cx="55800" cy="66960"/>
              </p14:xfrm>
            </p:contentPart>
          </mc:Choice>
          <mc:Fallback xmlns="">
            <p:pic>
              <p:nvPicPr>
                <p:cNvPr id="11272" name="잉크 11271">
                  <a:extLst>
                    <a:ext uri="{FF2B5EF4-FFF2-40B4-BE49-F238E27FC236}">
                      <a16:creationId xmlns:a16="http://schemas.microsoft.com/office/drawing/2014/main" id="{5E1C7D1F-6B8C-4A0E-3B35-5B033676349A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8147220" y="2889900"/>
                  <a:ext cx="7344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11273" name="잉크 11272">
                  <a:extLst>
                    <a:ext uri="{FF2B5EF4-FFF2-40B4-BE49-F238E27FC236}">
                      <a16:creationId xmlns:a16="http://schemas.microsoft.com/office/drawing/2014/main" id="{4735DC4D-E2A0-B3F1-1982-C1CE6C8F299A}"/>
                    </a:ext>
                  </a:extLst>
                </p14:cNvPr>
                <p14:cNvContentPartPr/>
                <p14:nvPr/>
              </p14:nvContentPartPr>
              <p14:xfrm>
                <a:off x="8123820" y="3002580"/>
                <a:ext cx="111240" cy="56520"/>
              </p14:xfrm>
            </p:contentPart>
          </mc:Choice>
          <mc:Fallback xmlns="">
            <p:pic>
              <p:nvPicPr>
                <p:cNvPr id="11273" name="잉크 11272">
                  <a:extLst>
                    <a:ext uri="{FF2B5EF4-FFF2-40B4-BE49-F238E27FC236}">
                      <a16:creationId xmlns:a16="http://schemas.microsoft.com/office/drawing/2014/main" id="{4735DC4D-E2A0-B3F1-1982-C1CE6C8F299A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8114820" y="2993580"/>
                  <a:ext cx="12888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11274" name="잉크 11273">
                  <a:extLst>
                    <a:ext uri="{FF2B5EF4-FFF2-40B4-BE49-F238E27FC236}">
                      <a16:creationId xmlns:a16="http://schemas.microsoft.com/office/drawing/2014/main" id="{CA9B0944-1A68-92D7-D2D7-17CA4B4BA49A}"/>
                    </a:ext>
                  </a:extLst>
                </p14:cNvPr>
                <p14:cNvContentPartPr/>
                <p14:nvPr/>
              </p14:nvContentPartPr>
              <p14:xfrm>
                <a:off x="8227860" y="2875500"/>
                <a:ext cx="102960" cy="92160"/>
              </p14:xfrm>
            </p:contentPart>
          </mc:Choice>
          <mc:Fallback xmlns="">
            <p:pic>
              <p:nvPicPr>
                <p:cNvPr id="11274" name="잉크 11273">
                  <a:extLst>
                    <a:ext uri="{FF2B5EF4-FFF2-40B4-BE49-F238E27FC236}">
                      <a16:creationId xmlns:a16="http://schemas.microsoft.com/office/drawing/2014/main" id="{CA9B0944-1A68-92D7-D2D7-17CA4B4BA49A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8218860" y="2866860"/>
                  <a:ext cx="1206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11275" name="잉크 11274">
                  <a:extLst>
                    <a:ext uri="{FF2B5EF4-FFF2-40B4-BE49-F238E27FC236}">
                      <a16:creationId xmlns:a16="http://schemas.microsoft.com/office/drawing/2014/main" id="{2C1E6969-E6CD-6282-D778-954E55115FE9}"/>
                    </a:ext>
                  </a:extLst>
                </p14:cNvPr>
                <p14:cNvContentPartPr/>
                <p14:nvPr/>
              </p14:nvContentPartPr>
              <p14:xfrm>
                <a:off x="8278620" y="2937780"/>
                <a:ext cx="88200" cy="138960"/>
              </p14:xfrm>
            </p:contentPart>
          </mc:Choice>
          <mc:Fallback xmlns="">
            <p:pic>
              <p:nvPicPr>
                <p:cNvPr id="11275" name="잉크 11274">
                  <a:extLst>
                    <a:ext uri="{FF2B5EF4-FFF2-40B4-BE49-F238E27FC236}">
                      <a16:creationId xmlns:a16="http://schemas.microsoft.com/office/drawing/2014/main" id="{2C1E6969-E6CD-6282-D778-954E55115FE9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8269980" y="2929140"/>
                  <a:ext cx="10584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11276" name="잉크 11275">
                  <a:extLst>
                    <a:ext uri="{FF2B5EF4-FFF2-40B4-BE49-F238E27FC236}">
                      <a16:creationId xmlns:a16="http://schemas.microsoft.com/office/drawing/2014/main" id="{3A4BF88E-D4BE-3CA4-4C49-667CD7A239BC}"/>
                    </a:ext>
                  </a:extLst>
                </p14:cNvPr>
                <p14:cNvContentPartPr/>
                <p14:nvPr/>
              </p14:nvContentPartPr>
              <p14:xfrm>
                <a:off x="8374020" y="2911140"/>
                <a:ext cx="51840" cy="28440"/>
              </p14:xfrm>
            </p:contentPart>
          </mc:Choice>
          <mc:Fallback xmlns="">
            <p:pic>
              <p:nvPicPr>
                <p:cNvPr id="11276" name="잉크 11275">
                  <a:extLst>
                    <a:ext uri="{FF2B5EF4-FFF2-40B4-BE49-F238E27FC236}">
                      <a16:creationId xmlns:a16="http://schemas.microsoft.com/office/drawing/2014/main" id="{3A4BF88E-D4BE-3CA4-4C49-667CD7A239BC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8365380" y="2902140"/>
                  <a:ext cx="6948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11277" name="잉크 11276">
                  <a:extLst>
                    <a:ext uri="{FF2B5EF4-FFF2-40B4-BE49-F238E27FC236}">
                      <a16:creationId xmlns:a16="http://schemas.microsoft.com/office/drawing/2014/main" id="{9AEFEED6-7CF6-5D8C-1D0E-E73612AB6D1C}"/>
                    </a:ext>
                  </a:extLst>
                </p14:cNvPr>
                <p14:cNvContentPartPr/>
                <p14:nvPr/>
              </p14:nvContentPartPr>
              <p14:xfrm>
                <a:off x="8361060" y="2932740"/>
                <a:ext cx="72360" cy="93600"/>
              </p14:xfrm>
            </p:contentPart>
          </mc:Choice>
          <mc:Fallback xmlns="">
            <p:pic>
              <p:nvPicPr>
                <p:cNvPr id="11277" name="잉크 11276">
                  <a:extLst>
                    <a:ext uri="{FF2B5EF4-FFF2-40B4-BE49-F238E27FC236}">
                      <a16:creationId xmlns:a16="http://schemas.microsoft.com/office/drawing/2014/main" id="{9AEFEED6-7CF6-5D8C-1D0E-E73612AB6D1C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8352420" y="2923740"/>
                  <a:ext cx="9000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11278" name="잉크 11277">
                  <a:extLst>
                    <a:ext uri="{FF2B5EF4-FFF2-40B4-BE49-F238E27FC236}">
                      <a16:creationId xmlns:a16="http://schemas.microsoft.com/office/drawing/2014/main" id="{E07FAE0D-D049-53D0-5A4A-4CAB6DF1218F}"/>
                    </a:ext>
                  </a:extLst>
                </p14:cNvPr>
                <p14:cNvContentPartPr/>
                <p14:nvPr/>
              </p14:nvContentPartPr>
              <p14:xfrm>
                <a:off x="8455380" y="2898540"/>
                <a:ext cx="59400" cy="77040"/>
              </p14:xfrm>
            </p:contentPart>
          </mc:Choice>
          <mc:Fallback xmlns="">
            <p:pic>
              <p:nvPicPr>
                <p:cNvPr id="11278" name="잉크 11277">
                  <a:extLst>
                    <a:ext uri="{FF2B5EF4-FFF2-40B4-BE49-F238E27FC236}">
                      <a16:creationId xmlns:a16="http://schemas.microsoft.com/office/drawing/2014/main" id="{E07FAE0D-D049-53D0-5A4A-4CAB6DF1218F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8446740" y="2889540"/>
                  <a:ext cx="7704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11279" name="잉크 11278">
                  <a:extLst>
                    <a:ext uri="{FF2B5EF4-FFF2-40B4-BE49-F238E27FC236}">
                      <a16:creationId xmlns:a16="http://schemas.microsoft.com/office/drawing/2014/main" id="{A5C9C4F0-DF6F-C1BE-C857-E58DBF250739}"/>
                    </a:ext>
                  </a:extLst>
                </p14:cNvPr>
                <p14:cNvContentPartPr/>
                <p14:nvPr/>
              </p14:nvContentPartPr>
              <p14:xfrm>
                <a:off x="8460420" y="3014820"/>
                <a:ext cx="102240" cy="105840"/>
              </p14:xfrm>
            </p:contentPart>
          </mc:Choice>
          <mc:Fallback xmlns="">
            <p:pic>
              <p:nvPicPr>
                <p:cNvPr id="11279" name="잉크 11278">
                  <a:extLst>
                    <a:ext uri="{FF2B5EF4-FFF2-40B4-BE49-F238E27FC236}">
                      <a16:creationId xmlns:a16="http://schemas.microsoft.com/office/drawing/2014/main" id="{A5C9C4F0-DF6F-C1BE-C857-E58DBF250739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8451420" y="3006180"/>
                  <a:ext cx="11988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11280" name="잉크 11279">
                  <a:extLst>
                    <a:ext uri="{FF2B5EF4-FFF2-40B4-BE49-F238E27FC236}">
                      <a16:creationId xmlns:a16="http://schemas.microsoft.com/office/drawing/2014/main" id="{E6CA0B66-8A45-FEEC-363B-F757AF91DD2D}"/>
                    </a:ext>
                  </a:extLst>
                </p14:cNvPr>
                <p14:cNvContentPartPr/>
                <p14:nvPr/>
              </p14:nvContentPartPr>
              <p14:xfrm>
                <a:off x="8582460" y="2902860"/>
                <a:ext cx="59040" cy="267840"/>
              </p14:xfrm>
            </p:contentPart>
          </mc:Choice>
          <mc:Fallback xmlns="">
            <p:pic>
              <p:nvPicPr>
                <p:cNvPr id="11280" name="잉크 11279">
                  <a:extLst>
                    <a:ext uri="{FF2B5EF4-FFF2-40B4-BE49-F238E27FC236}">
                      <a16:creationId xmlns:a16="http://schemas.microsoft.com/office/drawing/2014/main" id="{E6CA0B66-8A45-FEEC-363B-F757AF91DD2D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8573460" y="2893860"/>
                  <a:ext cx="76680" cy="285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294" name="그룹 11293">
            <a:extLst>
              <a:ext uri="{FF2B5EF4-FFF2-40B4-BE49-F238E27FC236}">
                <a16:creationId xmlns:a16="http://schemas.microsoft.com/office/drawing/2014/main" id="{F9BACD6B-B8B3-7D60-6BDD-DFE0BEA92A36}"/>
              </a:ext>
            </a:extLst>
          </p:cNvPr>
          <p:cNvGrpSpPr/>
          <p:nvPr/>
        </p:nvGrpSpPr>
        <p:grpSpPr>
          <a:xfrm>
            <a:off x="4804260" y="1723500"/>
            <a:ext cx="504000" cy="974160"/>
            <a:chOff x="4804260" y="1723500"/>
            <a:chExt cx="504000" cy="974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11282" name="잉크 11281">
                  <a:extLst>
                    <a:ext uri="{FF2B5EF4-FFF2-40B4-BE49-F238E27FC236}">
                      <a16:creationId xmlns:a16="http://schemas.microsoft.com/office/drawing/2014/main" id="{CBE76D12-29CD-7FE4-1281-A3DFEDECBCC8}"/>
                    </a:ext>
                  </a:extLst>
                </p14:cNvPr>
                <p14:cNvContentPartPr/>
                <p14:nvPr/>
              </p14:nvContentPartPr>
              <p14:xfrm>
                <a:off x="5148420" y="1723500"/>
                <a:ext cx="159840" cy="974160"/>
              </p14:xfrm>
            </p:contentPart>
          </mc:Choice>
          <mc:Fallback xmlns="">
            <p:pic>
              <p:nvPicPr>
                <p:cNvPr id="11282" name="잉크 11281">
                  <a:extLst>
                    <a:ext uri="{FF2B5EF4-FFF2-40B4-BE49-F238E27FC236}">
                      <a16:creationId xmlns:a16="http://schemas.microsoft.com/office/drawing/2014/main" id="{CBE76D12-29CD-7FE4-1281-A3DFEDECBCC8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5139420" y="1714860"/>
                  <a:ext cx="177480" cy="9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11283" name="잉크 11282">
                  <a:extLst>
                    <a:ext uri="{FF2B5EF4-FFF2-40B4-BE49-F238E27FC236}">
                      <a16:creationId xmlns:a16="http://schemas.microsoft.com/office/drawing/2014/main" id="{63FB4AC8-6213-C7ED-94B7-5D7D76228222}"/>
                    </a:ext>
                  </a:extLst>
                </p14:cNvPr>
                <p14:cNvContentPartPr/>
                <p14:nvPr/>
              </p14:nvContentPartPr>
              <p14:xfrm>
                <a:off x="4804260" y="2030940"/>
                <a:ext cx="100800" cy="177840"/>
              </p14:xfrm>
            </p:contentPart>
          </mc:Choice>
          <mc:Fallback xmlns="">
            <p:pic>
              <p:nvPicPr>
                <p:cNvPr id="11283" name="잉크 11282">
                  <a:extLst>
                    <a:ext uri="{FF2B5EF4-FFF2-40B4-BE49-F238E27FC236}">
                      <a16:creationId xmlns:a16="http://schemas.microsoft.com/office/drawing/2014/main" id="{63FB4AC8-6213-C7ED-94B7-5D7D76228222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4795620" y="2021940"/>
                  <a:ext cx="11844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11284" name="잉크 11283">
                  <a:extLst>
                    <a:ext uri="{FF2B5EF4-FFF2-40B4-BE49-F238E27FC236}">
                      <a16:creationId xmlns:a16="http://schemas.microsoft.com/office/drawing/2014/main" id="{53BAB3CC-5F42-B195-5AA6-08EEB5B13565}"/>
                    </a:ext>
                  </a:extLst>
                </p14:cNvPr>
                <p14:cNvContentPartPr/>
                <p14:nvPr/>
              </p14:nvContentPartPr>
              <p14:xfrm>
                <a:off x="4810380" y="2131740"/>
                <a:ext cx="88920" cy="23760"/>
              </p14:xfrm>
            </p:contentPart>
          </mc:Choice>
          <mc:Fallback xmlns="">
            <p:pic>
              <p:nvPicPr>
                <p:cNvPr id="11284" name="잉크 11283">
                  <a:extLst>
                    <a:ext uri="{FF2B5EF4-FFF2-40B4-BE49-F238E27FC236}">
                      <a16:creationId xmlns:a16="http://schemas.microsoft.com/office/drawing/2014/main" id="{53BAB3CC-5F42-B195-5AA6-08EEB5B13565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4801380" y="2122740"/>
                  <a:ext cx="10656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11285" name="잉크 11284">
                  <a:extLst>
                    <a:ext uri="{FF2B5EF4-FFF2-40B4-BE49-F238E27FC236}">
                      <a16:creationId xmlns:a16="http://schemas.microsoft.com/office/drawing/2014/main" id="{2E7761BB-E576-4729-62BE-D2EB6203AA0C}"/>
                    </a:ext>
                  </a:extLst>
                </p14:cNvPr>
                <p14:cNvContentPartPr/>
                <p14:nvPr/>
              </p14:nvContentPartPr>
              <p14:xfrm>
                <a:off x="4831260" y="2227140"/>
                <a:ext cx="96840" cy="82440"/>
              </p14:xfrm>
            </p:contentPart>
          </mc:Choice>
          <mc:Fallback xmlns="">
            <p:pic>
              <p:nvPicPr>
                <p:cNvPr id="11285" name="잉크 11284">
                  <a:extLst>
                    <a:ext uri="{FF2B5EF4-FFF2-40B4-BE49-F238E27FC236}">
                      <a16:creationId xmlns:a16="http://schemas.microsoft.com/office/drawing/2014/main" id="{2E7761BB-E576-4729-62BE-D2EB6203AA0C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4822620" y="2218500"/>
                  <a:ext cx="11448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11286" name="잉크 11285">
                  <a:extLst>
                    <a:ext uri="{FF2B5EF4-FFF2-40B4-BE49-F238E27FC236}">
                      <a16:creationId xmlns:a16="http://schemas.microsoft.com/office/drawing/2014/main" id="{416346B5-032B-7F1B-0ADA-310DCB305ADD}"/>
                    </a:ext>
                  </a:extLst>
                </p14:cNvPr>
                <p14:cNvContentPartPr/>
                <p14:nvPr/>
              </p14:nvContentPartPr>
              <p14:xfrm>
                <a:off x="4901820" y="2088540"/>
                <a:ext cx="127440" cy="115920"/>
              </p14:xfrm>
            </p:contentPart>
          </mc:Choice>
          <mc:Fallback xmlns="">
            <p:pic>
              <p:nvPicPr>
                <p:cNvPr id="11286" name="잉크 11285">
                  <a:extLst>
                    <a:ext uri="{FF2B5EF4-FFF2-40B4-BE49-F238E27FC236}">
                      <a16:creationId xmlns:a16="http://schemas.microsoft.com/office/drawing/2014/main" id="{416346B5-032B-7F1B-0ADA-310DCB305ADD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4892820" y="2079540"/>
                  <a:ext cx="14508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11287" name="잉크 11286">
                  <a:extLst>
                    <a:ext uri="{FF2B5EF4-FFF2-40B4-BE49-F238E27FC236}">
                      <a16:creationId xmlns:a16="http://schemas.microsoft.com/office/drawing/2014/main" id="{B9B98609-9D72-C4F3-EAFB-A7BFF66FE569}"/>
                    </a:ext>
                  </a:extLst>
                </p14:cNvPr>
                <p14:cNvContentPartPr/>
                <p14:nvPr/>
              </p14:nvContentPartPr>
              <p14:xfrm>
                <a:off x="4956900" y="2205900"/>
                <a:ext cx="128880" cy="90360"/>
              </p14:xfrm>
            </p:contentPart>
          </mc:Choice>
          <mc:Fallback xmlns="">
            <p:pic>
              <p:nvPicPr>
                <p:cNvPr id="11287" name="잉크 11286">
                  <a:extLst>
                    <a:ext uri="{FF2B5EF4-FFF2-40B4-BE49-F238E27FC236}">
                      <a16:creationId xmlns:a16="http://schemas.microsoft.com/office/drawing/2014/main" id="{B9B98609-9D72-C4F3-EAFB-A7BFF66FE569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4948260" y="2197260"/>
                  <a:ext cx="146520" cy="10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293" name="그룹 11292">
            <a:extLst>
              <a:ext uri="{FF2B5EF4-FFF2-40B4-BE49-F238E27FC236}">
                <a16:creationId xmlns:a16="http://schemas.microsoft.com/office/drawing/2014/main" id="{86842C42-173B-DEBA-F86B-61B5B27C51C0}"/>
              </a:ext>
            </a:extLst>
          </p:cNvPr>
          <p:cNvGrpSpPr/>
          <p:nvPr/>
        </p:nvGrpSpPr>
        <p:grpSpPr>
          <a:xfrm>
            <a:off x="4722180" y="3214980"/>
            <a:ext cx="554760" cy="873720"/>
            <a:chOff x="4722180" y="3214980"/>
            <a:chExt cx="554760" cy="873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11288" name="잉크 11287">
                  <a:extLst>
                    <a:ext uri="{FF2B5EF4-FFF2-40B4-BE49-F238E27FC236}">
                      <a16:creationId xmlns:a16="http://schemas.microsoft.com/office/drawing/2014/main" id="{7BBCE729-28CD-8E22-4A85-F65B7313C1DF}"/>
                    </a:ext>
                  </a:extLst>
                </p14:cNvPr>
                <p14:cNvContentPartPr/>
                <p14:nvPr/>
              </p14:nvContentPartPr>
              <p14:xfrm>
                <a:off x="5149140" y="3214980"/>
                <a:ext cx="127800" cy="873720"/>
              </p14:xfrm>
            </p:contentPart>
          </mc:Choice>
          <mc:Fallback xmlns="">
            <p:pic>
              <p:nvPicPr>
                <p:cNvPr id="11288" name="잉크 11287">
                  <a:extLst>
                    <a:ext uri="{FF2B5EF4-FFF2-40B4-BE49-F238E27FC236}">
                      <a16:creationId xmlns:a16="http://schemas.microsoft.com/office/drawing/2014/main" id="{7BBCE729-28CD-8E22-4A85-F65B7313C1DF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5140500" y="3206340"/>
                  <a:ext cx="145440" cy="89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11289" name="잉크 11288">
                  <a:extLst>
                    <a:ext uri="{FF2B5EF4-FFF2-40B4-BE49-F238E27FC236}">
                      <a16:creationId xmlns:a16="http://schemas.microsoft.com/office/drawing/2014/main" id="{F6EAC745-4867-1156-AFC1-13E0C1C5C160}"/>
                    </a:ext>
                  </a:extLst>
                </p14:cNvPr>
                <p14:cNvContentPartPr/>
                <p14:nvPr/>
              </p14:nvContentPartPr>
              <p14:xfrm>
                <a:off x="4722180" y="3495420"/>
                <a:ext cx="138960" cy="113400"/>
              </p14:xfrm>
            </p:contentPart>
          </mc:Choice>
          <mc:Fallback xmlns="">
            <p:pic>
              <p:nvPicPr>
                <p:cNvPr id="11289" name="잉크 11288">
                  <a:extLst>
                    <a:ext uri="{FF2B5EF4-FFF2-40B4-BE49-F238E27FC236}">
                      <a16:creationId xmlns:a16="http://schemas.microsoft.com/office/drawing/2014/main" id="{F6EAC745-4867-1156-AFC1-13E0C1C5C160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4713540" y="3486780"/>
                  <a:ext cx="15660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11290" name="잉크 11289">
                  <a:extLst>
                    <a:ext uri="{FF2B5EF4-FFF2-40B4-BE49-F238E27FC236}">
                      <a16:creationId xmlns:a16="http://schemas.microsoft.com/office/drawing/2014/main" id="{FBF586F1-4660-05C6-D2C5-5715317A0ECE}"/>
                    </a:ext>
                  </a:extLst>
                </p14:cNvPr>
                <p14:cNvContentPartPr/>
                <p14:nvPr/>
              </p14:nvContentPartPr>
              <p14:xfrm>
                <a:off x="4827660" y="3497580"/>
                <a:ext cx="86040" cy="116640"/>
              </p14:xfrm>
            </p:contentPart>
          </mc:Choice>
          <mc:Fallback xmlns="">
            <p:pic>
              <p:nvPicPr>
                <p:cNvPr id="11290" name="잉크 11289">
                  <a:extLst>
                    <a:ext uri="{FF2B5EF4-FFF2-40B4-BE49-F238E27FC236}">
                      <a16:creationId xmlns:a16="http://schemas.microsoft.com/office/drawing/2014/main" id="{FBF586F1-4660-05C6-D2C5-5715317A0ECE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4818660" y="3488580"/>
                  <a:ext cx="10368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11291" name="잉크 11290">
                  <a:extLst>
                    <a:ext uri="{FF2B5EF4-FFF2-40B4-BE49-F238E27FC236}">
                      <a16:creationId xmlns:a16="http://schemas.microsoft.com/office/drawing/2014/main" id="{8A75B57A-51D2-F2F4-196B-7099D320847B}"/>
                    </a:ext>
                  </a:extLst>
                </p14:cNvPr>
                <p14:cNvContentPartPr/>
                <p14:nvPr/>
              </p14:nvContentPartPr>
              <p14:xfrm>
                <a:off x="4884900" y="3472740"/>
                <a:ext cx="92160" cy="132480"/>
              </p14:xfrm>
            </p:contentPart>
          </mc:Choice>
          <mc:Fallback xmlns="">
            <p:pic>
              <p:nvPicPr>
                <p:cNvPr id="11291" name="잉크 11290">
                  <a:extLst>
                    <a:ext uri="{FF2B5EF4-FFF2-40B4-BE49-F238E27FC236}">
                      <a16:creationId xmlns:a16="http://schemas.microsoft.com/office/drawing/2014/main" id="{8A75B57A-51D2-F2F4-196B-7099D320847B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4875900" y="3464100"/>
                  <a:ext cx="10980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11292" name="잉크 11291">
                  <a:extLst>
                    <a:ext uri="{FF2B5EF4-FFF2-40B4-BE49-F238E27FC236}">
                      <a16:creationId xmlns:a16="http://schemas.microsoft.com/office/drawing/2014/main" id="{81D656CA-2713-573C-4F32-A3D35E108061}"/>
                    </a:ext>
                  </a:extLst>
                </p14:cNvPr>
                <p14:cNvContentPartPr/>
                <p14:nvPr/>
              </p14:nvContentPartPr>
              <p14:xfrm>
                <a:off x="4920180" y="3610620"/>
                <a:ext cx="92880" cy="83160"/>
              </p14:xfrm>
            </p:contentPart>
          </mc:Choice>
          <mc:Fallback xmlns="">
            <p:pic>
              <p:nvPicPr>
                <p:cNvPr id="11292" name="잉크 11291">
                  <a:extLst>
                    <a:ext uri="{FF2B5EF4-FFF2-40B4-BE49-F238E27FC236}">
                      <a16:creationId xmlns:a16="http://schemas.microsoft.com/office/drawing/2014/main" id="{81D656CA-2713-573C-4F32-A3D35E108061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4911540" y="3601980"/>
                  <a:ext cx="110520" cy="100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304" name="그룹 11303">
            <a:extLst>
              <a:ext uri="{FF2B5EF4-FFF2-40B4-BE49-F238E27FC236}">
                <a16:creationId xmlns:a16="http://schemas.microsoft.com/office/drawing/2014/main" id="{F52B9428-8E8B-53A3-F7D6-B3DE75FDE8C7}"/>
              </a:ext>
            </a:extLst>
          </p:cNvPr>
          <p:cNvGrpSpPr/>
          <p:nvPr/>
        </p:nvGrpSpPr>
        <p:grpSpPr>
          <a:xfrm>
            <a:off x="6639180" y="1675980"/>
            <a:ext cx="939960" cy="250920"/>
            <a:chOff x="6639180" y="1675980"/>
            <a:chExt cx="939960" cy="250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11295" name="잉크 11294">
                  <a:extLst>
                    <a:ext uri="{FF2B5EF4-FFF2-40B4-BE49-F238E27FC236}">
                      <a16:creationId xmlns:a16="http://schemas.microsoft.com/office/drawing/2014/main" id="{4D5C8949-3DF6-7AE9-34AA-8232D68E8EE0}"/>
                    </a:ext>
                  </a:extLst>
                </p14:cNvPr>
                <p14:cNvContentPartPr/>
                <p14:nvPr/>
              </p14:nvContentPartPr>
              <p14:xfrm>
                <a:off x="6694980" y="1732140"/>
                <a:ext cx="556920" cy="187560"/>
              </p14:xfrm>
            </p:contentPart>
          </mc:Choice>
          <mc:Fallback xmlns="">
            <p:pic>
              <p:nvPicPr>
                <p:cNvPr id="11295" name="잉크 11294">
                  <a:extLst>
                    <a:ext uri="{FF2B5EF4-FFF2-40B4-BE49-F238E27FC236}">
                      <a16:creationId xmlns:a16="http://schemas.microsoft.com/office/drawing/2014/main" id="{4D5C8949-3DF6-7AE9-34AA-8232D68E8EE0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6686340" y="1723140"/>
                  <a:ext cx="57456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11296" name="잉크 11295">
                  <a:extLst>
                    <a:ext uri="{FF2B5EF4-FFF2-40B4-BE49-F238E27FC236}">
                      <a16:creationId xmlns:a16="http://schemas.microsoft.com/office/drawing/2014/main" id="{1B91FC2C-50A6-B0E7-2918-E8F673277C72}"/>
                    </a:ext>
                  </a:extLst>
                </p14:cNvPr>
                <p14:cNvContentPartPr/>
                <p14:nvPr/>
              </p14:nvContentPartPr>
              <p14:xfrm>
                <a:off x="6639180" y="1820340"/>
                <a:ext cx="141480" cy="106560"/>
              </p14:xfrm>
            </p:contentPart>
          </mc:Choice>
          <mc:Fallback xmlns="">
            <p:pic>
              <p:nvPicPr>
                <p:cNvPr id="11296" name="잉크 11295">
                  <a:extLst>
                    <a:ext uri="{FF2B5EF4-FFF2-40B4-BE49-F238E27FC236}">
                      <a16:creationId xmlns:a16="http://schemas.microsoft.com/office/drawing/2014/main" id="{1B91FC2C-50A6-B0E7-2918-E8F673277C72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6630180" y="1811700"/>
                  <a:ext cx="15912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11298" name="잉크 11297">
                  <a:extLst>
                    <a:ext uri="{FF2B5EF4-FFF2-40B4-BE49-F238E27FC236}">
                      <a16:creationId xmlns:a16="http://schemas.microsoft.com/office/drawing/2014/main" id="{CB340215-4AF8-53CA-DCED-284C14D502E3}"/>
                    </a:ext>
                  </a:extLst>
                </p14:cNvPr>
                <p14:cNvContentPartPr/>
                <p14:nvPr/>
              </p14:nvContentPartPr>
              <p14:xfrm>
                <a:off x="7305180" y="1675980"/>
                <a:ext cx="103680" cy="113760"/>
              </p14:xfrm>
            </p:contentPart>
          </mc:Choice>
          <mc:Fallback xmlns="">
            <p:pic>
              <p:nvPicPr>
                <p:cNvPr id="11298" name="잉크 11297">
                  <a:extLst>
                    <a:ext uri="{FF2B5EF4-FFF2-40B4-BE49-F238E27FC236}">
                      <a16:creationId xmlns:a16="http://schemas.microsoft.com/office/drawing/2014/main" id="{CB340215-4AF8-53CA-DCED-284C14D502E3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7296540" y="1666980"/>
                  <a:ext cx="12132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11299" name="잉크 11298">
                  <a:extLst>
                    <a:ext uri="{FF2B5EF4-FFF2-40B4-BE49-F238E27FC236}">
                      <a16:creationId xmlns:a16="http://schemas.microsoft.com/office/drawing/2014/main" id="{81F4BDF8-79A2-B6E3-4548-53553782F253}"/>
                    </a:ext>
                  </a:extLst>
                </p14:cNvPr>
                <p14:cNvContentPartPr/>
                <p14:nvPr/>
              </p14:nvContentPartPr>
              <p14:xfrm>
                <a:off x="7333980" y="1789740"/>
                <a:ext cx="74160" cy="46440"/>
              </p14:xfrm>
            </p:contentPart>
          </mc:Choice>
          <mc:Fallback xmlns="">
            <p:pic>
              <p:nvPicPr>
                <p:cNvPr id="11299" name="잉크 11298">
                  <a:extLst>
                    <a:ext uri="{FF2B5EF4-FFF2-40B4-BE49-F238E27FC236}">
                      <a16:creationId xmlns:a16="http://schemas.microsoft.com/office/drawing/2014/main" id="{81F4BDF8-79A2-B6E3-4548-53553782F253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7325340" y="1781100"/>
                  <a:ext cx="9180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11300" name="잉크 11299">
                  <a:extLst>
                    <a:ext uri="{FF2B5EF4-FFF2-40B4-BE49-F238E27FC236}">
                      <a16:creationId xmlns:a16="http://schemas.microsoft.com/office/drawing/2014/main" id="{2B95E92F-7E6A-74A5-B8C5-45570A35346F}"/>
                    </a:ext>
                  </a:extLst>
                </p14:cNvPr>
                <p14:cNvContentPartPr/>
                <p14:nvPr/>
              </p14:nvContentPartPr>
              <p14:xfrm>
                <a:off x="7347660" y="1867140"/>
                <a:ext cx="75240" cy="56880"/>
              </p14:xfrm>
            </p:contentPart>
          </mc:Choice>
          <mc:Fallback xmlns="">
            <p:pic>
              <p:nvPicPr>
                <p:cNvPr id="11300" name="잉크 11299">
                  <a:extLst>
                    <a:ext uri="{FF2B5EF4-FFF2-40B4-BE49-F238E27FC236}">
                      <a16:creationId xmlns:a16="http://schemas.microsoft.com/office/drawing/2014/main" id="{2B95E92F-7E6A-74A5-B8C5-45570A35346F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7338660" y="1858140"/>
                  <a:ext cx="9288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11301" name="잉크 11300">
                  <a:extLst>
                    <a:ext uri="{FF2B5EF4-FFF2-40B4-BE49-F238E27FC236}">
                      <a16:creationId xmlns:a16="http://schemas.microsoft.com/office/drawing/2014/main" id="{2D710EF9-E6CD-C814-5847-60F38C1CAB32}"/>
                    </a:ext>
                  </a:extLst>
                </p14:cNvPr>
                <p14:cNvContentPartPr/>
                <p14:nvPr/>
              </p14:nvContentPartPr>
              <p14:xfrm>
                <a:off x="7426140" y="1733940"/>
                <a:ext cx="81360" cy="128160"/>
              </p14:xfrm>
            </p:contentPart>
          </mc:Choice>
          <mc:Fallback xmlns="">
            <p:pic>
              <p:nvPicPr>
                <p:cNvPr id="11301" name="잉크 11300">
                  <a:extLst>
                    <a:ext uri="{FF2B5EF4-FFF2-40B4-BE49-F238E27FC236}">
                      <a16:creationId xmlns:a16="http://schemas.microsoft.com/office/drawing/2014/main" id="{2D710EF9-E6CD-C814-5847-60F38C1CAB32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7417140" y="1724940"/>
                  <a:ext cx="9900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11302" name="잉크 11301">
                  <a:extLst>
                    <a:ext uri="{FF2B5EF4-FFF2-40B4-BE49-F238E27FC236}">
                      <a16:creationId xmlns:a16="http://schemas.microsoft.com/office/drawing/2014/main" id="{B8832FFB-7B37-D3D9-EE97-D6868A494307}"/>
                    </a:ext>
                  </a:extLst>
                </p14:cNvPr>
                <p14:cNvContentPartPr/>
                <p14:nvPr/>
              </p14:nvContentPartPr>
              <p14:xfrm>
                <a:off x="7498140" y="1759860"/>
                <a:ext cx="81000" cy="107280"/>
              </p14:xfrm>
            </p:contentPart>
          </mc:Choice>
          <mc:Fallback xmlns="">
            <p:pic>
              <p:nvPicPr>
                <p:cNvPr id="11302" name="잉크 11301">
                  <a:extLst>
                    <a:ext uri="{FF2B5EF4-FFF2-40B4-BE49-F238E27FC236}">
                      <a16:creationId xmlns:a16="http://schemas.microsoft.com/office/drawing/2014/main" id="{B8832FFB-7B37-D3D9-EE97-D6868A494307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7489140" y="1750860"/>
                  <a:ext cx="98640" cy="124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81">
            <p14:nvContentPartPr>
              <p14:cNvPr id="11303" name="잉크 11302">
                <a:extLst>
                  <a:ext uri="{FF2B5EF4-FFF2-40B4-BE49-F238E27FC236}">
                    <a16:creationId xmlns:a16="http://schemas.microsoft.com/office/drawing/2014/main" id="{69CC5464-5493-BA87-70FB-9F0188A39DC1}"/>
                  </a:ext>
                </a:extLst>
              </p14:cNvPr>
              <p14:cNvContentPartPr/>
              <p14:nvPr/>
            </p14:nvContentPartPr>
            <p14:xfrm>
              <a:off x="5717220" y="2120580"/>
              <a:ext cx="640080" cy="34920"/>
            </p14:xfrm>
          </p:contentPart>
        </mc:Choice>
        <mc:Fallback xmlns="">
          <p:pic>
            <p:nvPicPr>
              <p:cNvPr id="11303" name="잉크 11302">
                <a:extLst>
                  <a:ext uri="{FF2B5EF4-FFF2-40B4-BE49-F238E27FC236}">
                    <a16:creationId xmlns:a16="http://schemas.microsoft.com/office/drawing/2014/main" id="{69CC5464-5493-BA87-70FB-9F0188A39DC1}"/>
                  </a:ext>
                </a:extLst>
              </p:cNvPr>
              <p:cNvPicPr/>
              <p:nvPr/>
            </p:nvPicPr>
            <p:blipFill>
              <a:blip r:embed="rId182"/>
              <a:stretch>
                <a:fillRect/>
              </a:stretch>
            </p:blipFill>
            <p:spPr>
              <a:xfrm>
                <a:off x="5708220" y="2111580"/>
                <a:ext cx="657720" cy="52560"/>
              </a:xfrm>
              <a:prstGeom prst="rect">
                <a:avLst/>
              </a:prstGeom>
            </p:spPr>
          </p:pic>
        </mc:Fallback>
      </mc:AlternateContent>
      <p:grpSp>
        <p:nvGrpSpPr>
          <p:cNvPr id="11307" name="그룹 11306">
            <a:extLst>
              <a:ext uri="{FF2B5EF4-FFF2-40B4-BE49-F238E27FC236}">
                <a16:creationId xmlns:a16="http://schemas.microsoft.com/office/drawing/2014/main" id="{851EB93B-2E07-8D81-A3C8-D4E68E451187}"/>
              </a:ext>
            </a:extLst>
          </p:cNvPr>
          <p:cNvGrpSpPr/>
          <p:nvPr/>
        </p:nvGrpSpPr>
        <p:grpSpPr>
          <a:xfrm>
            <a:off x="1959180" y="1405980"/>
            <a:ext cx="197640" cy="743040"/>
            <a:chOff x="1959180" y="1405980"/>
            <a:chExt cx="197640" cy="743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11305" name="잉크 11304">
                  <a:extLst>
                    <a:ext uri="{FF2B5EF4-FFF2-40B4-BE49-F238E27FC236}">
                      <a16:creationId xmlns:a16="http://schemas.microsoft.com/office/drawing/2014/main" id="{D09AD33E-4B6D-968B-2434-7A26C8C73CD3}"/>
                    </a:ext>
                  </a:extLst>
                </p14:cNvPr>
                <p14:cNvContentPartPr/>
                <p14:nvPr/>
              </p14:nvContentPartPr>
              <p14:xfrm>
                <a:off x="2039820" y="1405980"/>
                <a:ext cx="117000" cy="725040"/>
              </p14:xfrm>
            </p:contentPart>
          </mc:Choice>
          <mc:Fallback xmlns="">
            <p:pic>
              <p:nvPicPr>
                <p:cNvPr id="11305" name="잉크 11304">
                  <a:extLst>
                    <a:ext uri="{FF2B5EF4-FFF2-40B4-BE49-F238E27FC236}">
                      <a16:creationId xmlns:a16="http://schemas.microsoft.com/office/drawing/2014/main" id="{D09AD33E-4B6D-968B-2434-7A26C8C73CD3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2031180" y="1397340"/>
                  <a:ext cx="134640" cy="74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11306" name="잉크 11305">
                  <a:extLst>
                    <a:ext uri="{FF2B5EF4-FFF2-40B4-BE49-F238E27FC236}">
                      <a16:creationId xmlns:a16="http://schemas.microsoft.com/office/drawing/2014/main" id="{2DC59DAB-B8E0-04D3-0072-AB66F127B3B1}"/>
                    </a:ext>
                  </a:extLst>
                </p14:cNvPr>
                <p14:cNvContentPartPr/>
                <p14:nvPr/>
              </p14:nvContentPartPr>
              <p14:xfrm>
                <a:off x="1959180" y="2046780"/>
                <a:ext cx="157680" cy="102240"/>
              </p14:xfrm>
            </p:contentPart>
          </mc:Choice>
          <mc:Fallback xmlns="">
            <p:pic>
              <p:nvPicPr>
                <p:cNvPr id="11306" name="잉크 11305">
                  <a:extLst>
                    <a:ext uri="{FF2B5EF4-FFF2-40B4-BE49-F238E27FC236}">
                      <a16:creationId xmlns:a16="http://schemas.microsoft.com/office/drawing/2014/main" id="{2DC59DAB-B8E0-04D3-0072-AB66F127B3B1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1950180" y="2037780"/>
                  <a:ext cx="175320" cy="119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323" name="그룹 11322">
            <a:extLst>
              <a:ext uri="{FF2B5EF4-FFF2-40B4-BE49-F238E27FC236}">
                <a16:creationId xmlns:a16="http://schemas.microsoft.com/office/drawing/2014/main" id="{61AE4BA4-FC67-5347-A8DE-34812D814E17}"/>
              </a:ext>
            </a:extLst>
          </p:cNvPr>
          <p:cNvGrpSpPr/>
          <p:nvPr/>
        </p:nvGrpSpPr>
        <p:grpSpPr>
          <a:xfrm>
            <a:off x="2435460" y="2167740"/>
            <a:ext cx="528840" cy="180360"/>
            <a:chOff x="2435460" y="2167740"/>
            <a:chExt cx="528840" cy="180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11308" name="잉크 11307">
                  <a:extLst>
                    <a:ext uri="{FF2B5EF4-FFF2-40B4-BE49-F238E27FC236}">
                      <a16:creationId xmlns:a16="http://schemas.microsoft.com/office/drawing/2014/main" id="{236BDF9C-DC20-B557-2A8C-11EF4DC45DDB}"/>
                    </a:ext>
                  </a:extLst>
                </p14:cNvPr>
                <p14:cNvContentPartPr/>
                <p14:nvPr/>
              </p14:nvContentPartPr>
              <p14:xfrm>
                <a:off x="2435460" y="2169180"/>
                <a:ext cx="111960" cy="92160"/>
              </p14:xfrm>
            </p:contentPart>
          </mc:Choice>
          <mc:Fallback xmlns="">
            <p:pic>
              <p:nvPicPr>
                <p:cNvPr id="11308" name="잉크 11307">
                  <a:extLst>
                    <a:ext uri="{FF2B5EF4-FFF2-40B4-BE49-F238E27FC236}">
                      <a16:creationId xmlns:a16="http://schemas.microsoft.com/office/drawing/2014/main" id="{236BDF9C-DC20-B557-2A8C-11EF4DC45DDB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2426460" y="2160180"/>
                  <a:ext cx="1296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11309" name="잉크 11308">
                  <a:extLst>
                    <a:ext uri="{FF2B5EF4-FFF2-40B4-BE49-F238E27FC236}">
                      <a16:creationId xmlns:a16="http://schemas.microsoft.com/office/drawing/2014/main" id="{CF43151F-34BE-9BA5-7EEC-BAEBA6E123BA}"/>
                    </a:ext>
                  </a:extLst>
                </p14:cNvPr>
                <p14:cNvContentPartPr/>
                <p14:nvPr/>
              </p14:nvContentPartPr>
              <p14:xfrm>
                <a:off x="2480100" y="2262420"/>
                <a:ext cx="78480" cy="52920"/>
              </p14:xfrm>
            </p:contentPart>
          </mc:Choice>
          <mc:Fallback xmlns="">
            <p:pic>
              <p:nvPicPr>
                <p:cNvPr id="11309" name="잉크 11308">
                  <a:extLst>
                    <a:ext uri="{FF2B5EF4-FFF2-40B4-BE49-F238E27FC236}">
                      <a16:creationId xmlns:a16="http://schemas.microsoft.com/office/drawing/2014/main" id="{CF43151F-34BE-9BA5-7EEC-BAEBA6E123BA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2471460" y="2253420"/>
                  <a:ext cx="9612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11310" name="잉크 11309">
                  <a:extLst>
                    <a:ext uri="{FF2B5EF4-FFF2-40B4-BE49-F238E27FC236}">
                      <a16:creationId xmlns:a16="http://schemas.microsoft.com/office/drawing/2014/main" id="{E3E1DBDF-4B0C-B621-EF5B-4567B8933D38}"/>
                    </a:ext>
                  </a:extLst>
                </p14:cNvPr>
                <p14:cNvContentPartPr/>
                <p14:nvPr/>
              </p14:nvContentPartPr>
              <p14:xfrm>
                <a:off x="2509260" y="2303460"/>
                <a:ext cx="77400" cy="44640"/>
              </p14:xfrm>
            </p:contentPart>
          </mc:Choice>
          <mc:Fallback xmlns="">
            <p:pic>
              <p:nvPicPr>
                <p:cNvPr id="11310" name="잉크 11309">
                  <a:extLst>
                    <a:ext uri="{FF2B5EF4-FFF2-40B4-BE49-F238E27FC236}">
                      <a16:creationId xmlns:a16="http://schemas.microsoft.com/office/drawing/2014/main" id="{E3E1DBDF-4B0C-B621-EF5B-4567B8933D38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2500620" y="2294820"/>
                  <a:ext cx="9504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11311" name="잉크 11310">
                  <a:extLst>
                    <a:ext uri="{FF2B5EF4-FFF2-40B4-BE49-F238E27FC236}">
                      <a16:creationId xmlns:a16="http://schemas.microsoft.com/office/drawing/2014/main" id="{75068663-D302-BDE8-F0C2-B4C304890D58}"/>
                    </a:ext>
                  </a:extLst>
                </p14:cNvPr>
                <p14:cNvContentPartPr/>
                <p14:nvPr/>
              </p14:nvContentPartPr>
              <p14:xfrm>
                <a:off x="2556780" y="2172780"/>
                <a:ext cx="169920" cy="119880"/>
              </p14:xfrm>
            </p:contentPart>
          </mc:Choice>
          <mc:Fallback xmlns="">
            <p:pic>
              <p:nvPicPr>
                <p:cNvPr id="11311" name="잉크 11310">
                  <a:extLst>
                    <a:ext uri="{FF2B5EF4-FFF2-40B4-BE49-F238E27FC236}">
                      <a16:creationId xmlns:a16="http://schemas.microsoft.com/office/drawing/2014/main" id="{75068663-D302-BDE8-F0C2-B4C304890D58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2547780" y="2163780"/>
                  <a:ext cx="1875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11312" name="잉크 11311">
                  <a:extLst>
                    <a:ext uri="{FF2B5EF4-FFF2-40B4-BE49-F238E27FC236}">
                      <a16:creationId xmlns:a16="http://schemas.microsoft.com/office/drawing/2014/main" id="{A045A490-E8FA-027B-17E8-2F1BE155ADF2}"/>
                    </a:ext>
                  </a:extLst>
                </p14:cNvPr>
                <p14:cNvContentPartPr/>
                <p14:nvPr/>
              </p14:nvContentPartPr>
              <p14:xfrm>
                <a:off x="2722380" y="2173140"/>
                <a:ext cx="95400" cy="96120"/>
              </p14:xfrm>
            </p:contentPart>
          </mc:Choice>
          <mc:Fallback xmlns="">
            <p:pic>
              <p:nvPicPr>
                <p:cNvPr id="11312" name="잉크 11311">
                  <a:extLst>
                    <a:ext uri="{FF2B5EF4-FFF2-40B4-BE49-F238E27FC236}">
                      <a16:creationId xmlns:a16="http://schemas.microsoft.com/office/drawing/2014/main" id="{A045A490-E8FA-027B-17E8-2F1BE155ADF2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2713380" y="2164140"/>
                  <a:ext cx="11304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11313" name="잉크 11312">
                  <a:extLst>
                    <a:ext uri="{FF2B5EF4-FFF2-40B4-BE49-F238E27FC236}">
                      <a16:creationId xmlns:a16="http://schemas.microsoft.com/office/drawing/2014/main" id="{179E2ED5-1D6B-4B43-BC86-A0E1E0638BEE}"/>
                    </a:ext>
                  </a:extLst>
                </p14:cNvPr>
                <p14:cNvContentPartPr/>
                <p14:nvPr/>
              </p14:nvContentPartPr>
              <p14:xfrm>
                <a:off x="2763780" y="2167740"/>
                <a:ext cx="119160" cy="143280"/>
              </p14:xfrm>
            </p:contentPart>
          </mc:Choice>
          <mc:Fallback xmlns="">
            <p:pic>
              <p:nvPicPr>
                <p:cNvPr id="11313" name="잉크 11312">
                  <a:extLst>
                    <a:ext uri="{FF2B5EF4-FFF2-40B4-BE49-F238E27FC236}">
                      <a16:creationId xmlns:a16="http://schemas.microsoft.com/office/drawing/2014/main" id="{179E2ED5-1D6B-4B43-BC86-A0E1E0638BEE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2755140" y="2158740"/>
                  <a:ext cx="13680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11314" name="잉크 11313">
                  <a:extLst>
                    <a:ext uri="{FF2B5EF4-FFF2-40B4-BE49-F238E27FC236}">
                      <a16:creationId xmlns:a16="http://schemas.microsoft.com/office/drawing/2014/main" id="{60512F58-B582-8A19-1880-D736B7BD5CB5}"/>
                    </a:ext>
                  </a:extLst>
                </p14:cNvPr>
                <p14:cNvContentPartPr/>
                <p14:nvPr/>
              </p14:nvContentPartPr>
              <p14:xfrm>
                <a:off x="2952420" y="2281140"/>
                <a:ext cx="11880" cy="23760"/>
              </p14:xfrm>
            </p:contentPart>
          </mc:Choice>
          <mc:Fallback xmlns="">
            <p:pic>
              <p:nvPicPr>
                <p:cNvPr id="11314" name="잉크 11313">
                  <a:extLst>
                    <a:ext uri="{FF2B5EF4-FFF2-40B4-BE49-F238E27FC236}">
                      <a16:creationId xmlns:a16="http://schemas.microsoft.com/office/drawing/2014/main" id="{60512F58-B582-8A19-1880-D736B7BD5CB5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2943420" y="2272140"/>
                  <a:ext cx="29520" cy="41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322" name="그룹 11321">
            <a:extLst>
              <a:ext uri="{FF2B5EF4-FFF2-40B4-BE49-F238E27FC236}">
                <a16:creationId xmlns:a16="http://schemas.microsoft.com/office/drawing/2014/main" id="{3721470E-151E-3478-7DE6-41AAA40E54D8}"/>
              </a:ext>
            </a:extLst>
          </p:cNvPr>
          <p:cNvGrpSpPr/>
          <p:nvPr/>
        </p:nvGrpSpPr>
        <p:grpSpPr>
          <a:xfrm>
            <a:off x="2391900" y="2456820"/>
            <a:ext cx="563040" cy="171360"/>
            <a:chOff x="2391900" y="2456820"/>
            <a:chExt cx="563040" cy="171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11315" name="잉크 11314">
                  <a:extLst>
                    <a:ext uri="{FF2B5EF4-FFF2-40B4-BE49-F238E27FC236}">
                      <a16:creationId xmlns:a16="http://schemas.microsoft.com/office/drawing/2014/main" id="{BE18A41C-FE44-E8FB-F003-86FCA035979A}"/>
                    </a:ext>
                  </a:extLst>
                </p14:cNvPr>
                <p14:cNvContentPartPr/>
                <p14:nvPr/>
              </p14:nvContentPartPr>
              <p14:xfrm>
                <a:off x="2391900" y="2456820"/>
                <a:ext cx="133560" cy="87480"/>
              </p14:xfrm>
            </p:contentPart>
          </mc:Choice>
          <mc:Fallback xmlns="">
            <p:pic>
              <p:nvPicPr>
                <p:cNvPr id="11315" name="잉크 11314">
                  <a:extLst>
                    <a:ext uri="{FF2B5EF4-FFF2-40B4-BE49-F238E27FC236}">
                      <a16:creationId xmlns:a16="http://schemas.microsoft.com/office/drawing/2014/main" id="{BE18A41C-FE44-E8FB-F003-86FCA035979A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2382900" y="2448180"/>
                  <a:ext cx="15120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11316" name="잉크 11315">
                  <a:extLst>
                    <a:ext uri="{FF2B5EF4-FFF2-40B4-BE49-F238E27FC236}">
                      <a16:creationId xmlns:a16="http://schemas.microsoft.com/office/drawing/2014/main" id="{47141B86-29D6-FA2A-7334-441BDBBF2B8F}"/>
                    </a:ext>
                  </a:extLst>
                </p14:cNvPr>
                <p14:cNvContentPartPr/>
                <p14:nvPr/>
              </p14:nvContentPartPr>
              <p14:xfrm>
                <a:off x="2450220" y="2467980"/>
                <a:ext cx="94680" cy="129600"/>
              </p14:xfrm>
            </p:contentPart>
          </mc:Choice>
          <mc:Fallback xmlns="">
            <p:pic>
              <p:nvPicPr>
                <p:cNvPr id="11316" name="잉크 11315">
                  <a:extLst>
                    <a:ext uri="{FF2B5EF4-FFF2-40B4-BE49-F238E27FC236}">
                      <a16:creationId xmlns:a16="http://schemas.microsoft.com/office/drawing/2014/main" id="{47141B86-29D6-FA2A-7334-441BDBBF2B8F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2441220" y="2458980"/>
                  <a:ext cx="11232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11317" name="잉크 11316">
                  <a:extLst>
                    <a:ext uri="{FF2B5EF4-FFF2-40B4-BE49-F238E27FC236}">
                      <a16:creationId xmlns:a16="http://schemas.microsoft.com/office/drawing/2014/main" id="{34CD74B2-F011-869C-D561-268E1E633A91}"/>
                    </a:ext>
                  </a:extLst>
                </p14:cNvPr>
                <p14:cNvContentPartPr/>
                <p14:nvPr/>
              </p14:nvContentPartPr>
              <p14:xfrm>
                <a:off x="2548500" y="2492100"/>
                <a:ext cx="67680" cy="79560"/>
              </p14:xfrm>
            </p:contentPart>
          </mc:Choice>
          <mc:Fallback xmlns="">
            <p:pic>
              <p:nvPicPr>
                <p:cNvPr id="11317" name="잉크 11316">
                  <a:extLst>
                    <a:ext uri="{FF2B5EF4-FFF2-40B4-BE49-F238E27FC236}">
                      <a16:creationId xmlns:a16="http://schemas.microsoft.com/office/drawing/2014/main" id="{34CD74B2-F011-869C-D561-268E1E633A91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2539500" y="2483100"/>
                  <a:ext cx="8532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11318" name="잉크 11317">
                  <a:extLst>
                    <a:ext uri="{FF2B5EF4-FFF2-40B4-BE49-F238E27FC236}">
                      <a16:creationId xmlns:a16="http://schemas.microsoft.com/office/drawing/2014/main" id="{EA4908AF-011F-C256-D4FE-00415AF25DF7}"/>
                    </a:ext>
                  </a:extLst>
                </p14:cNvPr>
                <p14:cNvContentPartPr/>
                <p14:nvPr/>
              </p14:nvContentPartPr>
              <p14:xfrm>
                <a:off x="2597460" y="2478060"/>
                <a:ext cx="77400" cy="97200"/>
              </p14:xfrm>
            </p:contentPart>
          </mc:Choice>
          <mc:Fallback xmlns="">
            <p:pic>
              <p:nvPicPr>
                <p:cNvPr id="11318" name="잉크 11317">
                  <a:extLst>
                    <a:ext uri="{FF2B5EF4-FFF2-40B4-BE49-F238E27FC236}">
                      <a16:creationId xmlns:a16="http://schemas.microsoft.com/office/drawing/2014/main" id="{EA4908AF-011F-C256-D4FE-00415AF25DF7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2588460" y="2469420"/>
                  <a:ext cx="9504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11319" name="잉크 11318">
                  <a:extLst>
                    <a:ext uri="{FF2B5EF4-FFF2-40B4-BE49-F238E27FC236}">
                      <a16:creationId xmlns:a16="http://schemas.microsoft.com/office/drawing/2014/main" id="{40321355-BF48-231A-91E0-E20788812960}"/>
                    </a:ext>
                  </a:extLst>
                </p14:cNvPr>
                <p14:cNvContentPartPr/>
                <p14:nvPr/>
              </p14:nvContentPartPr>
              <p14:xfrm>
                <a:off x="2708340" y="2465820"/>
                <a:ext cx="77400" cy="16200"/>
              </p14:xfrm>
            </p:contentPart>
          </mc:Choice>
          <mc:Fallback xmlns="">
            <p:pic>
              <p:nvPicPr>
                <p:cNvPr id="11319" name="잉크 11318">
                  <a:extLst>
                    <a:ext uri="{FF2B5EF4-FFF2-40B4-BE49-F238E27FC236}">
                      <a16:creationId xmlns:a16="http://schemas.microsoft.com/office/drawing/2014/main" id="{40321355-BF48-231A-91E0-E20788812960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2699340" y="2457180"/>
                  <a:ext cx="9504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11320" name="잉크 11319">
                  <a:extLst>
                    <a:ext uri="{FF2B5EF4-FFF2-40B4-BE49-F238E27FC236}">
                      <a16:creationId xmlns:a16="http://schemas.microsoft.com/office/drawing/2014/main" id="{299A41BB-47A6-8CC0-6A53-646C70CE9B15}"/>
                    </a:ext>
                  </a:extLst>
                </p14:cNvPr>
                <p14:cNvContentPartPr/>
                <p14:nvPr/>
              </p14:nvContentPartPr>
              <p14:xfrm>
                <a:off x="2725620" y="2481300"/>
                <a:ext cx="97200" cy="110520"/>
              </p14:xfrm>
            </p:contentPart>
          </mc:Choice>
          <mc:Fallback xmlns="">
            <p:pic>
              <p:nvPicPr>
                <p:cNvPr id="11320" name="잉크 11319">
                  <a:extLst>
                    <a:ext uri="{FF2B5EF4-FFF2-40B4-BE49-F238E27FC236}">
                      <a16:creationId xmlns:a16="http://schemas.microsoft.com/office/drawing/2014/main" id="{299A41BB-47A6-8CC0-6A53-646C70CE9B15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2716620" y="2472660"/>
                  <a:ext cx="11484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11321" name="잉크 11320">
                  <a:extLst>
                    <a:ext uri="{FF2B5EF4-FFF2-40B4-BE49-F238E27FC236}">
                      <a16:creationId xmlns:a16="http://schemas.microsoft.com/office/drawing/2014/main" id="{E7DE4BD8-8D16-04DB-C763-70173F7F7390}"/>
                    </a:ext>
                  </a:extLst>
                </p14:cNvPr>
                <p14:cNvContentPartPr/>
                <p14:nvPr/>
              </p14:nvContentPartPr>
              <p14:xfrm>
                <a:off x="2773140" y="2577420"/>
                <a:ext cx="181800" cy="50760"/>
              </p14:xfrm>
            </p:contentPart>
          </mc:Choice>
          <mc:Fallback xmlns="">
            <p:pic>
              <p:nvPicPr>
                <p:cNvPr id="11321" name="잉크 11320">
                  <a:extLst>
                    <a:ext uri="{FF2B5EF4-FFF2-40B4-BE49-F238E27FC236}">
                      <a16:creationId xmlns:a16="http://schemas.microsoft.com/office/drawing/2014/main" id="{E7DE4BD8-8D16-04DB-C763-70173F7F7390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2764140" y="2568780"/>
                  <a:ext cx="199440" cy="68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337" name="그룹 11336">
            <a:extLst>
              <a:ext uri="{FF2B5EF4-FFF2-40B4-BE49-F238E27FC236}">
                <a16:creationId xmlns:a16="http://schemas.microsoft.com/office/drawing/2014/main" id="{EF84357C-B1C7-C136-62BE-7341BB8B5AC9}"/>
              </a:ext>
            </a:extLst>
          </p:cNvPr>
          <p:cNvGrpSpPr/>
          <p:nvPr/>
        </p:nvGrpSpPr>
        <p:grpSpPr>
          <a:xfrm>
            <a:off x="6565380" y="2313900"/>
            <a:ext cx="606960" cy="101520"/>
            <a:chOff x="6565380" y="2313900"/>
            <a:chExt cx="606960" cy="101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11324" name="잉크 11323">
                  <a:extLst>
                    <a:ext uri="{FF2B5EF4-FFF2-40B4-BE49-F238E27FC236}">
                      <a16:creationId xmlns:a16="http://schemas.microsoft.com/office/drawing/2014/main" id="{CF0EB668-5AEB-2767-0372-DB70921DEAB8}"/>
                    </a:ext>
                  </a:extLst>
                </p14:cNvPr>
                <p14:cNvContentPartPr/>
                <p14:nvPr/>
              </p14:nvContentPartPr>
              <p14:xfrm>
                <a:off x="6565380" y="2313900"/>
                <a:ext cx="65520" cy="54360"/>
              </p14:xfrm>
            </p:contentPart>
          </mc:Choice>
          <mc:Fallback xmlns="">
            <p:pic>
              <p:nvPicPr>
                <p:cNvPr id="11324" name="잉크 11323">
                  <a:extLst>
                    <a:ext uri="{FF2B5EF4-FFF2-40B4-BE49-F238E27FC236}">
                      <a16:creationId xmlns:a16="http://schemas.microsoft.com/office/drawing/2014/main" id="{CF0EB668-5AEB-2767-0372-DB70921DEAB8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6556740" y="2305260"/>
                  <a:ext cx="8316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11325" name="잉크 11324">
                  <a:extLst>
                    <a:ext uri="{FF2B5EF4-FFF2-40B4-BE49-F238E27FC236}">
                      <a16:creationId xmlns:a16="http://schemas.microsoft.com/office/drawing/2014/main" id="{3DD64BCA-5A42-0612-D836-232535C3F895}"/>
                    </a:ext>
                  </a:extLst>
                </p14:cNvPr>
                <p14:cNvContentPartPr/>
                <p14:nvPr/>
              </p14:nvContentPartPr>
              <p14:xfrm>
                <a:off x="6625860" y="2335860"/>
                <a:ext cx="38520" cy="36360"/>
              </p14:xfrm>
            </p:contentPart>
          </mc:Choice>
          <mc:Fallback xmlns="">
            <p:pic>
              <p:nvPicPr>
                <p:cNvPr id="11325" name="잉크 11324">
                  <a:extLst>
                    <a:ext uri="{FF2B5EF4-FFF2-40B4-BE49-F238E27FC236}">
                      <a16:creationId xmlns:a16="http://schemas.microsoft.com/office/drawing/2014/main" id="{3DD64BCA-5A42-0612-D836-232535C3F895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6616860" y="2326860"/>
                  <a:ext cx="5616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11326" name="잉크 11325">
                  <a:extLst>
                    <a:ext uri="{FF2B5EF4-FFF2-40B4-BE49-F238E27FC236}">
                      <a16:creationId xmlns:a16="http://schemas.microsoft.com/office/drawing/2014/main" id="{FFE3202D-50B7-0DDC-76E8-53172339B12F}"/>
                    </a:ext>
                  </a:extLst>
                </p14:cNvPr>
                <p14:cNvContentPartPr/>
                <p14:nvPr/>
              </p14:nvContentPartPr>
              <p14:xfrm>
                <a:off x="6628380" y="2386620"/>
                <a:ext cx="53280" cy="11880"/>
              </p14:xfrm>
            </p:contentPart>
          </mc:Choice>
          <mc:Fallback xmlns="">
            <p:pic>
              <p:nvPicPr>
                <p:cNvPr id="11326" name="잉크 11325">
                  <a:extLst>
                    <a:ext uri="{FF2B5EF4-FFF2-40B4-BE49-F238E27FC236}">
                      <a16:creationId xmlns:a16="http://schemas.microsoft.com/office/drawing/2014/main" id="{FFE3202D-50B7-0DDC-76E8-53172339B12F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6619740" y="2377980"/>
                  <a:ext cx="7092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11327" name="잉크 11326">
                  <a:extLst>
                    <a:ext uri="{FF2B5EF4-FFF2-40B4-BE49-F238E27FC236}">
                      <a16:creationId xmlns:a16="http://schemas.microsoft.com/office/drawing/2014/main" id="{35AA5A94-5AF5-CFF8-06BB-217BAB28C7BF}"/>
                    </a:ext>
                  </a:extLst>
                </p14:cNvPr>
                <p14:cNvContentPartPr/>
                <p14:nvPr/>
              </p14:nvContentPartPr>
              <p14:xfrm>
                <a:off x="6668340" y="2327940"/>
                <a:ext cx="63720" cy="62640"/>
              </p14:xfrm>
            </p:contentPart>
          </mc:Choice>
          <mc:Fallback xmlns="">
            <p:pic>
              <p:nvPicPr>
                <p:cNvPr id="11327" name="잉크 11326">
                  <a:extLst>
                    <a:ext uri="{FF2B5EF4-FFF2-40B4-BE49-F238E27FC236}">
                      <a16:creationId xmlns:a16="http://schemas.microsoft.com/office/drawing/2014/main" id="{35AA5A94-5AF5-CFF8-06BB-217BAB28C7BF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6659340" y="2318940"/>
                  <a:ext cx="8136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11328" name="잉크 11327">
                  <a:extLst>
                    <a:ext uri="{FF2B5EF4-FFF2-40B4-BE49-F238E27FC236}">
                      <a16:creationId xmlns:a16="http://schemas.microsoft.com/office/drawing/2014/main" id="{51DFC64F-3097-AE66-ADBD-627D6B289881}"/>
                    </a:ext>
                  </a:extLst>
                </p14:cNvPr>
                <p14:cNvContentPartPr/>
                <p14:nvPr/>
              </p14:nvContentPartPr>
              <p14:xfrm>
                <a:off x="6745380" y="2318940"/>
                <a:ext cx="20520" cy="96480"/>
              </p14:xfrm>
            </p:contentPart>
          </mc:Choice>
          <mc:Fallback xmlns="">
            <p:pic>
              <p:nvPicPr>
                <p:cNvPr id="11328" name="잉크 11327">
                  <a:extLst>
                    <a:ext uri="{FF2B5EF4-FFF2-40B4-BE49-F238E27FC236}">
                      <a16:creationId xmlns:a16="http://schemas.microsoft.com/office/drawing/2014/main" id="{51DFC64F-3097-AE66-ADBD-627D6B289881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6736380" y="2310300"/>
                  <a:ext cx="3816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11329" name="잉크 11328">
                  <a:extLst>
                    <a:ext uri="{FF2B5EF4-FFF2-40B4-BE49-F238E27FC236}">
                      <a16:creationId xmlns:a16="http://schemas.microsoft.com/office/drawing/2014/main" id="{EFC540D2-1FFB-4F8D-E5CC-573DE0B5A6FE}"/>
                    </a:ext>
                  </a:extLst>
                </p14:cNvPr>
                <p14:cNvContentPartPr/>
                <p14:nvPr/>
              </p14:nvContentPartPr>
              <p14:xfrm>
                <a:off x="6816660" y="2323260"/>
                <a:ext cx="41040" cy="70200"/>
              </p14:xfrm>
            </p:contentPart>
          </mc:Choice>
          <mc:Fallback xmlns="">
            <p:pic>
              <p:nvPicPr>
                <p:cNvPr id="11329" name="잉크 11328">
                  <a:extLst>
                    <a:ext uri="{FF2B5EF4-FFF2-40B4-BE49-F238E27FC236}">
                      <a16:creationId xmlns:a16="http://schemas.microsoft.com/office/drawing/2014/main" id="{EFC540D2-1FFB-4F8D-E5CC-573DE0B5A6FE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6808020" y="2314620"/>
                  <a:ext cx="5868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11330" name="잉크 11329">
                  <a:extLst>
                    <a:ext uri="{FF2B5EF4-FFF2-40B4-BE49-F238E27FC236}">
                      <a16:creationId xmlns:a16="http://schemas.microsoft.com/office/drawing/2014/main" id="{72DAB167-DB56-DFC0-4DCE-A02BC20F61C9}"/>
                    </a:ext>
                  </a:extLst>
                </p14:cNvPr>
                <p14:cNvContentPartPr/>
                <p14:nvPr/>
              </p14:nvContentPartPr>
              <p14:xfrm>
                <a:off x="6835740" y="2323620"/>
                <a:ext cx="40320" cy="74880"/>
              </p14:xfrm>
            </p:contentPart>
          </mc:Choice>
          <mc:Fallback xmlns="">
            <p:pic>
              <p:nvPicPr>
                <p:cNvPr id="11330" name="잉크 11329">
                  <a:extLst>
                    <a:ext uri="{FF2B5EF4-FFF2-40B4-BE49-F238E27FC236}">
                      <a16:creationId xmlns:a16="http://schemas.microsoft.com/office/drawing/2014/main" id="{72DAB167-DB56-DFC0-4DCE-A02BC20F61C9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6826740" y="2314980"/>
                  <a:ext cx="5796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11331" name="잉크 11330">
                  <a:extLst>
                    <a:ext uri="{FF2B5EF4-FFF2-40B4-BE49-F238E27FC236}">
                      <a16:creationId xmlns:a16="http://schemas.microsoft.com/office/drawing/2014/main" id="{38AA77FC-25FF-01EB-E741-720D6EC10DA6}"/>
                    </a:ext>
                  </a:extLst>
                </p14:cNvPr>
                <p14:cNvContentPartPr/>
                <p14:nvPr/>
              </p14:nvContentPartPr>
              <p14:xfrm>
                <a:off x="6877140" y="2358540"/>
                <a:ext cx="37440" cy="56880"/>
              </p14:xfrm>
            </p:contentPart>
          </mc:Choice>
          <mc:Fallback xmlns="">
            <p:pic>
              <p:nvPicPr>
                <p:cNvPr id="11331" name="잉크 11330">
                  <a:extLst>
                    <a:ext uri="{FF2B5EF4-FFF2-40B4-BE49-F238E27FC236}">
                      <a16:creationId xmlns:a16="http://schemas.microsoft.com/office/drawing/2014/main" id="{38AA77FC-25FF-01EB-E741-720D6EC10DA6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6868140" y="2349900"/>
                  <a:ext cx="5508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11332" name="잉크 11331">
                  <a:extLst>
                    <a:ext uri="{FF2B5EF4-FFF2-40B4-BE49-F238E27FC236}">
                      <a16:creationId xmlns:a16="http://schemas.microsoft.com/office/drawing/2014/main" id="{43B66949-5435-6F9B-2C75-722BA1FC9EB6}"/>
                    </a:ext>
                  </a:extLst>
                </p14:cNvPr>
                <p14:cNvContentPartPr/>
                <p14:nvPr/>
              </p14:nvContentPartPr>
              <p14:xfrm>
                <a:off x="6930420" y="2346300"/>
                <a:ext cx="33120" cy="61920"/>
              </p14:xfrm>
            </p:contentPart>
          </mc:Choice>
          <mc:Fallback xmlns="">
            <p:pic>
              <p:nvPicPr>
                <p:cNvPr id="11332" name="잉크 11331">
                  <a:extLst>
                    <a:ext uri="{FF2B5EF4-FFF2-40B4-BE49-F238E27FC236}">
                      <a16:creationId xmlns:a16="http://schemas.microsoft.com/office/drawing/2014/main" id="{43B66949-5435-6F9B-2C75-722BA1FC9EB6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6921780" y="2337300"/>
                  <a:ext cx="5076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11333" name="잉크 11332">
                  <a:extLst>
                    <a:ext uri="{FF2B5EF4-FFF2-40B4-BE49-F238E27FC236}">
                      <a16:creationId xmlns:a16="http://schemas.microsoft.com/office/drawing/2014/main" id="{6B8649CF-A904-FF64-4B87-08953E6E6625}"/>
                    </a:ext>
                  </a:extLst>
                </p14:cNvPr>
                <p14:cNvContentPartPr/>
                <p14:nvPr/>
              </p14:nvContentPartPr>
              <p14:xfrm>
                <a:off x="6986220" y="2331540"/>
                <a:ext cx="10800" cy="75600"/>
              </p14:xfrm>
            </p:contentPart>
          </mc:Choice>
          <mc:Fallback xmlns="">
            <p:pic>
              <p:nvPicPr>
                <p:cNvPr id="11333" name="잉크 11332">
                  <a:extLst>
                    <a:ext uri="{FF2B5EF4-FFF2-40B4-BE49-F238E27FC236}">
                      <a16:creationId xmlns:a16="http://schemas.microsoft.com/office/drawing/2014/main" id="{6B8649CF-A904-FF64-4B87-08953E6E6625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6977580" y="2322540"/>
                  <a:ext cx="2844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11334" name="잉크 11333">
                  <a:extLst>
                    <a:ext uri="{FF2B5EF4-FFF2-40B4-BE49-F238E27FC236}">
                      <a16:creationId xmlns:a16="http://schemas.microsoft.com/office/drawing/2014/main" id="{0E639788-9293-59AB-3838-4562DF4A2417}"/>
                    </a:ext>
                  </a:extLst>
                </p14:cNvPr>
                <p14:cNvContentPartPr/>
                <p14:nvPr/>
              </p14:nvContentPartPr>
              <p14:xfrm>
                <a:off x="7012860" y="2326860"/>
                <a:ext cx="67680" cy="64440"/>
              </p14:xfrm>
            </p:contentPart>
          </mc:Choice>
          <mc:Fallback xmlns="">
            <p:pic>
              <p:nvPicPr>
                <p:cNvPr id="11334" name="잉크 11333">
                  <a:extLst>
                    <a:ext uri="{FF2B5EF4-FFF2-40B4-BE49-F238E27FC236}">
                      <a16:creationId xmlns:a16="http://schemas.microsoft.com/office/drawing/2014/main" id="{0E639788-9293-59AB-3838-4562DF4A2417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7003860" y="2318220"/>
                  <a:ext cx="8532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11335" name="잉크 11334">
                  <a:extLst>
                    <a:ext uri="{FF2B5EF4-FFF2-40B4-BE49-F238E27FC236}">
                      <a16:creationId xmlns:a16="http://schemas.microsoft.com/office/drawing/2014/main" id="{3193BDC2-EEDF-4F27-6706-27BB5E44D76A}"/>
                    </a:ext>
                  </a:extLst>
                </p14:cNvPr>
                <p14:cNvContentPartPr/>
                <p14:nvPr/>
              </p14:nvContentPartPr>
              <p14:xfrm>
                <a:off x="7047060" y="2332260"/>
                <a:ext cx="67680" cy="73080"/>
              </p14:xfrm>
            </p:contentPart>
          </mc:Choice>
          <mc:Fallback xmlns="">
            <p:pic>
              <p:nvPicPr>
                <p:cNvPr id="11335" name="잉크 11334">
                  <a:extLst>
                    <a:ext uri="{FF2B5EF4-FFF2-40B4-BE49-F238E27FC236}">
                      <a16:creationId xmlns:a16="http://schemas.microsoft.com/office/drawing/2014/main" id="{3193BDC2-EEDF-4F27-6706-27BB5E44D76A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7038060" y="2323620"/>
                  <a:ext cx="8532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11336" name="잉크 11335">
                  <a:extLst>
                    <a:ext uri="{FF2B5EF4-FFF2-40B4-BE49-F238E27FC236}">
                      <a16:creationId xmlns:a16="http://schemas.microsoft.com/office/drawing/2014/main" id="{B34DCDA4-29BB-4AC9-8AC8-542538F74451}"/>
                    </a:ext>
                  </a:extLst>
                </p14:cNvPr>
                <p14:cNvContentPartPr/>
                <p14:nvPr/>
              </p14:nvContentPartPr>
              <p14:xfrm>
                <a:off x="7155060" y="2401020"/>
                <a:ext cx="17280" cy="12960"/>
              </p14:xfrm>
            </p:contentPart>
          </mc:Choice>
          <mc:Fallback xmlns="">
            <p:pic>
              <p:nvPicPr>
                <p:cNvPr id="11336" name="잉크 11335">
                  <a:extLst>
                    <a:ext uri="{FF2B5EF4-FFF2-40B4-BE49-F238E27FC236}">
                      <a16:creationId xmlns:a16="http://schemas.microsoft.com/office/drawing/2014/main" id="{B34DCDA4-29BB-4AC9-8AC8-542538F74451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7146060" y="2392020"/>
                  <a:ext cx="34920" cy="30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362" name="그룹 11361">
            <a:extLst>
              <a:ext uri="{FF2B5EF4-FFF2-40B4-BE49-F238E27FC236}">
                <a16:creationId xmlns:a16="http://schemas.microsoft.com/office/drawing/2014/main" id="{A9F47557-8F4D-5E2F-8A7D-E078753C1389}"/>
              </a:ext>
            </a:extLst>
          </p:cNvPr>
          <p:cNvGrpSpPr/>
          <p:nvPr/>
        </p:nvGrpSpPr>
        <p:grpSpPr>
          <a:xfrm>
            <a:off x="5743860" y="3166380"/>
            <a:ext cx="522000" cy="171360"/>
            <a:chOff x="5743860" y="3166380"/>
            <a:chExt cx="522000" cy="171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11353" name="잉크 11352">
                  <a:extLst>
                    <a:ext uri="{FF2B5EF4-FFF2-40B4-BE49-F238E27FC236}">
                      <a16:creationId xmlns:a16="http://schemas.microsoft.com/office/drawing/2014/main" id="{09D54406-2D0F-556F-FB6C-17959F8A439B}"/>
                    </a:ext>
                  </a:extLst>
                </p14:cNvPr>
                <p14:cNvContentPartPr/>
                <p14:nvPr/>
              </p14:nvContentPartPr>
              <p14:xfrm>
                <a:off x="5743860" y="3166380"/>
                <a:ext cx="14760" cy="144720"/>
              </p14:xfrm>
            </p:contentPart>
          </mc:Choice>
          <mc:Fallback xmlns="">
            <p:pic>
              <p:nvPicPr>
                <p:cNvPr id="11353" name="잉크 11352">
                  <a:extLst>
                    <a:ext uri="{FF2B5EF4-FFF2-40B4-BE49-F238E27FC236}">
                      <a16:creationId xmlns:a16="http://schemas.microsoft.com/office/drawing/2014/main" id="{09D54406-2D0F-556F-FB6C-17959F8A439B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5735220" y="3157740"/>
                  <a:ext cx="3240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11354" name="잉크 11353">
                  <a:extLst>
                    <a:ext uri="{FF2B5EF4-FFF2-40B4-BE49-F238E27FC236}">
                      <a16:creationId xmlns:a16="http://schemas.microsoft.com/office/drawing/2014/main" id="{91619024-CD4C-231E-CC01-5799D7694F95}"/>
                    </a:ext>
                  </a:extLst>
                </p14:cNvPr>
                <p14:cNvContentPartPr/>
                <p14:nvPr/>
              </p14:nvContentPartPr>
              <p14:xfrm>
                <a:off x="5780580" y="3187980"/>
                <a:ext cx="61560" cy="17640"/>
              </p14:xfrm>
            </p:contentPart>
          </mc:Choice>
          <mc:Fallback xmlns="">
            <p:pic>
              <p:nvPicPr>
                <p:cNvPr id="11354" name="잉크 11353">
                  <a:extLst>
                    <a:ext uri="{FF2B5EF4-FFF2-40B4-BE49-F238E27FC236}">
                      <a16:creationId xmlns:a16="http://schemas.microsoft.com/office/drawing/2014/main" id="{91619024-CD4C-231E-CC01-5799D7694F95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5771580" y="3179340"/>
                  <a:ext cx="7920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11355" name="잉크 11354">
                  <a:extLst>
                    <a:ext uri="{FF2B5EF4-FFF2-40B4-BE49-F238E27FC236}">
                      <a16:creationId xmlns:a16="http://schemas.microsoft.com/office/drawing/2014/main" id="{149F11F7-EC2D-0292-01A2-FDABA653DCC3}"/>
                    </a:ext>
                  </a:extLst>
                </p14:cNvPr>
                <p14:cNvContentPartPr/>
                <p14:nvPr/>
              </p14:nvContentPartPr>
              <p14:xfrm>
                <a:off x="5785620" y="3216780"/>
                <a:ext cx="87120" cy="62280"/>
              </p14:xfrm>
            </p:contentPart>
          </mc:Choice>
          <mc:Fallback xmlns="">
            <p:pic>
              <p:nvPicPr>
                <p:cNvPr id="11355" name="잉크 11354">
                  <a:extLst>
                    <a:ext uri="{FF2B5EF4-FFF2-40B4-BE49-F238E27FC236}">
                      <a16:creationId xmlns:a16="http://schemas.microsoft.com/office/drawing/2014/main" id="{149F11F7-EC2D-0292-01A2-FDABA653DCC3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5776620" y="3207780"/>
                  <a:ext cx="10476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11356" name="잉크 11355">
                  <a:extLst>
                    <a:ext uri="{FF2B5EF4-FFF2-40B4-BE49-F238E27FC236}">
                      <a16:creationId xmlns:a16="http://schemas.microsoft.com/office/drawing/2014/main" id="{08B80CFB-C070-1ECF-5645-DAC775CD857E}"/>
                    </a:ext>
                  </a:extLst>
                </p14:cNvPr>
                <p14:cNvContentPartPr/>
                <p14:nvPr/>
              </p14:nvContentPartPr>
              <p14:xfrm>
                <a:off x="5803260" y="3266820"/>
                <a:ext cx="98280" cy="57600"/>
              </p14:xfrm>
            </p:contentPart>
          </mc:Choice>
          <mc:Fallback xmlns="">
            <p:pic>
              <p:nvPicPr>
                <p:cNvPr id="11356" name="잉크 11355">
                  <a:extLst>
                    <a:ext uri="{FF2B5EF4-FFF2-40B4-BE49-F238E27FC236}">
                      <a16:creationId xmlns:a16="http://schemas.microsoft.com/office/drawing/2014/main" id="{08B80CFB-C070-1ECF-5645-DAC775CD857E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5794260" y="3257820"/>
                  <a:ext cx="11592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11357" name="잉크 11356">
                  <a:extLst>
                    <a:ext uri="{FF2B5EF4-FFF2-40B4-BE49-F238E27FC236}">
                      <a16:creationId xmlns:a16="http://schemas.microsoft.com/office/drawing/2014/main" id="{060FCE18-538E-AB65-B296-E7112FAC79BD}"/>
                    </a:ext>
                  </a:extLst>
                </p14:cNvPr>
                <p14:cNvContentPartPr/>
                <p14:nvPr/>
              </p14:nvContentPartPr>
              <p14:xfrm>
                <a:off x="5896140" y="3212820"/>
                <a:ext cx="113400" cy="78840"/>
              </p14:xfrm>
            </p:contentPart>
          </mc:Choice>
          <mc:Fallback xmlns="">
            <p:pic>
              <p:nvPicPr>
                <p:cNvPr id="11357" name="잉크 11356">
                  <a:extLst>
                    <a:ext uri="{FF2B5EF4-FFF2-40B4-BE49-F238E27FC236}">
                      <a16:creationId xmlns:a16="http://schemas.microsoft.com/office/drawing/2014/main" id="{060FCE18-538E-AB65-B296-E7112FAC79BD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5887500" y="3204180"/>
                  <a:ext cx="13104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11358" name="잉크 11357">
                  <a:extLst>
                    <a:ext uri="{FF2B5EF4-FFF2-40B4-BE49-F238E27FC236}">
                      <a16:creationId xmlns:a16="http://schemas.microsoft.com/office/drawing/2014/main" id="{22FB22F4-0F58-1927-6ECB-798B4D3BF405}"/>
                    </a:ext>
                  </a:extLst>
                </p14:cNvPr>
                <p14:cNvContentPartPr/>
                <p14:nvPr/>
              </p14:nvContentPartPr>
              <p14:xfrm>
                <a:off x="5982540" y="3209940"/>
                <a:ext cx="45360" cy="99000"/>
              </p14:xfrm>
            </p:contentPart>
          </mc:Choice>
          <mc:Fallback xmlns="">
            <p:pic>
              <p:nvPicPr>
                <p:cNvPr id="11358" name="잉크 11357">
                  <a:extLst>
                    <a:ext uri="{FF2B5EF4-FFF2-40B4-BE49-F238E27FC236}">
                      <a16:creationId xmlns:a16="http://schemas.microsoft.com/office/drawing/2014/main" id="{22FB22F4-0F58-1927-6ECB-798B4D3BF405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5973900" y="3200940"/>
                  <a:ext cx="6300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11359" name="잉크 11358">
                  <a:extLst>
                    <a:ext uri="{FF2B5EF4-FFF2-40B4-BE49-F238E27FC236}">
                      <a16:creationId xmlns:a16="http://schemas.microsoft.com/office/drawing/2014/main" id="{84210D78-1A7E-0F24-832A-CFDF2EE08CD9}"/>
                    </a:ext>
                  </a:extLst>
                </p14:cNvPr>
                <p14:cNvContentPartPr/>
                <p14:nvPr/>
              </p14:nvContentPartPr>
              <p14:xfrm>
                <a:off x="6010260" y="3290940"/>
                <a:ext cx="54720" cy="46800"/>
              </p14:xfrm>
            </p:contentPart>
          </mc:Choice>
          <mc:Fallback xmlns="">
            <p:pic>
              <p:nvPicPr>
                <p:cNvPr id="11359" name="잉크 11358">
                  <a:extLst>
                    <a:ext uri="{FF2B5EF4-FFF2-40B4-BE49-F238E27FC236}">
                      <a16:creationId xmlns:a16="http://schemas.microsoft.com/office/drawing/2014/main" id="{84210D78-1A7E-0F24-832A-CFDF2EE08CD9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6001620" y="3281940"/>
                  <a:ext cx="7236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11360" name="잉크 11359">
                  <a:extLst>
                    <a:ext uri="{FF2B5EF4-FFF2-40B4-BE49-F238E27FC236}">
                      <a16:creationId xmlns:a16="http://schemas.microsoft.com/office/drawing/2014/main" id="{25BA6E1F-9763-C87B-FA07-D520B4762471}"/>
                    </a:ext>
                  </a:extLst>
                </p14:cNvPr>
                <p14:cNvContentPartPr/>
                <p14:nvPr/>
              </p14:nvContentPartPr>
              <p14:xfrm>
                <a:off x="6062460" y="3231900"/>
                <a:ext cx="118080" cy="104040"/>
              </p14:xfrm>
            </p:contentPart>
          </mc:Choice>
          <mc:Fallback xmlns="">
            <p:pic>
              <p:nvPicPr>
                <p:cNvPr id="11360" name="잉크 11359">
                  <a:extLst>
                    <a:ext uri="{FF2B5EF4-FFF2-40B4-BE49-F238E27FC236}">
                      <a16:creationId xmlns:a16="http://schemas.microsoft.com/office/drawing/2014/main" id="{25BA6E1F-9763-C87B-FA07-D520B4762471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6053460" y="3222900"/>
                  <a:ext cx="13572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11361" name="잉크 11360">
                  <a:extLst>
                    <a:ext uri="{FF2B5EF4-FFF2-40B4-BE49-F238E27FC236}">
                      <a16:creationId xmlns:a16="http://schemas.microsoft.com/office/drawing/2014/main" id="{F501719E-73C5-D2E0-9C83-96DD2CA9D5D1}"/>
                    </a:ext>
                  </a:extLst>
                </p14:cNvPr>
                <p14:cNvContentPartPr/>
                <p14:nvPr/>
              </p14:nvContentPartPr>
              <p14:xfrm>
                <a:off x="6251460" y="3308940"/>
                <a:ext cx="14400" cy="15120"/>
              </p14:xfrm>
            </p:contentPart>
          </mc:Choice>
          <mc:Fallback xmlns="">
            <p:pic>
              <p:nvPicPr>
                <p:cNvPr id="11361" name="잉크 11360">
                  <a:extLst>
                    <a:ext uri="{FF2B5EF4-FFF2-40B4-BE49-F238E27FC236}">
                      <a16:creationId xmlns:a16="http://schemas.microsoft.com/office/drawing/2014/main" id="{F501719E-73C5-D2E0-9C83-96DD2CA9D5D1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6242460" y="3299940"/>
                  <a:ext cx="32040" cy="32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379" name="그룹 11378">
            <a:extLst>
              <a:ext uri="{FF2B5EF4-FFF2-40B4-BE49-F238E27FC236}">
                <a16:creationId xmlns:a16="http://schemas.microsoft.com/office/drawing/2014/main" id="{C2FA4008-92F8-C0CB-D922-053D89ACEF62}"/>
              </a:ext>
            </a:extLst>
          </p:cNvPr>
          <p:cNvGrpSpPr/>
          <p:nvPr/>
        </p:nvGrpSpPr>
        <p:grpSpPr>
          <a:xfrm>
            <a:off x="6719460" y="3246300"/>
            <a:ext cx="1923480" cy="627480"/>
            <a:chOff x="6719460" y="3246300"/>
            <a:chExt cx="1923480" cy="627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11338" name="잉크 11337">
                  <a:extLst>
                    <a:ext uri="{FF2B5EF4-FFF2-40B4-BE49-F238E27FC236}">
                      <a16:creationId xmlns:a16="http://schemas.microsoft.com/office/drawing/2014/main" id="{F9A08CB4-DABD-9DD6-377F-FEF050018785}"/>
                    </a:ext>
                  </a:extLst>
                </p14:cNvPr>
                <p14:cNvContentPartPr/>
                <p14:nvPr/>
              </p14:nvContentPartPr>
              <p14:xfrm>
                <a:off x="6719460" y="3552660"/>
                <a:ext cx="162720" cy="55080"/>
              </p14:xfrm>
            </p:contentPart>
          </mc:Choice>
          <mc:Fallback xmlns="">
            <p:pic>
              <p:nvPicPr>
                <p:cNvPr id="11338" name="잉크 11337">
                  <a:extLst>
                    <a:ext uri="{FF2B5EF4-FFF2-40B4-BE49-F238E27FC236}">
                      <a16:creationId xmlns:a16="http://schemas.microsoft.com/office/drawing/2014/main" id="{F9A08CB4-DABD-9DD6-377F-FEF050018785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6710460" y="3543660"/>
                  <a:ext cx="18036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11339" name="잉크 11338">
                  <a:extLst>
                    <a:ext uri="{FF2B5EF4-FFF2-40B4-BE49-F238E27FC236}">
                      <a16:creationId xmlns:a16="http://schemas.microsoft.com/office/drawing/2014/main" id="{F64667C5-04C0-B7B4-81F9-6ACACE6D0E7C}"/>
                    </a:ext>
                  </a:extLst>
                </p14:cNvPr>
                <p14:cNvContentPartPr/>
                <p14:nvPr/>
              </p14:nvContentPartPr>
              <p14:xfrm>
                <a:off x="6795420" y="3497580"/>
                <a:ext cx="97560" cy="101520"/>
              </p14:xfrm>
            </p:contentPart>
          </mc:Choice>
          <mc:Fallback xmlns="">
            <p:pic>
              <p:nvPicPr>
                <p:cNvPr id="11339" name="잉크 11338">
                  <a:extLst>
                    <a:ext uri="{FF2B5EF4-FFF2-40B4-BE49-F238E27FC236}">
                      <a16:creationId xmlns:a16="http://schemas.microsoft.com/office/drawing/2014/main" id="{F64667C5-04C0-B7B4-81F9-6ACACE6D0E7C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6786420" y="3488580"/>
                  <a:ext cx="11520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11340" name="잉크 11339">
                  <a:extLst>
                    <a:ext uri="{FF2B5EF4-FFF2-40B4-BE49-F238E27FC236}">
                      <a16:creationId xmlns:a16="http://schemas.microsoft.com/office/drawing/2014/main" id="{044B4EE6-84D1-A6E7-56AB-CA6AEED9B11B}"/>
                    </a:ext>
                  </a:extLst>
                </p14:cNvPr>
                <p14:cNvContentPartPr/>
                <p14:nvPr/>
              </p14:nvContentPartPr>
              <p14:xfrm>
                <a:off x="6911340" y="3405780"/>
                <a:ext cx="60120" cy="111600"/>
              </p14:xfrm>
            </p:contentPart>
          </mc:Choice>
          <mc:Fallback xmlns="">
            <p:pic>
              <p:nvPicPr>
                <p:cNvPr id="11340" name="잉크 11339">
                  <a:extLst>
                    <a:ext uri="{FF2B5EF4-FFF2-40B4-BE49-F238E27FC236}">
                      <a16:creationId xmlns:a16="http://schemas.microsoft.com/office/drawing/2014/main" id="{044B4EE6-84D1-A6E7-56AB-CA6AEED9B11B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6902340" y="3397140"/>
                  <a:ext cx="7776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11341" name="잉크 11340">
                  <a:extLst>
                    <a:ext uri="{FF2B5EF4-FFF2-40B4-BE49-F238E27FC236}">
                      <a16:creationId xmlns:a16="http://schemas.microsoft.com/office/drawing/2014/main" id="{747D5378-62A0-65D2-B9C8-6FAA8FCA0988}"/>
                    </a:ext>
                  </a:extLst>
                </p14:cNvPr>
                <p14:cNvContentPartPr/>
                <p14:nvPr/>
              </p14:nvContentPartPr>
              <p14:xfrm>
                <a:off x="6995220" y="3393900"/>
                <a:ext cx="11520" cy="132480"/>
              </p14:xfrm>
            </p:contentPart>
          </mc:Choice>
          <mc:Fallback xmlns="">
            <p:pic>
              <p:nvPicPr>
                <p:cNvPr id="11341" name="잉크 11340">
                  <a:extLst>
                    <a:ext uri="{FF2B5EF4-FFF2-40B4-BE49-F238E27FC236}">
                      <a16:creationId xmlns:a16="http://schemas.microsoft.com/office/drawing/2014/main" id="{747D5378-62A0-65D2-B9C8-6FAA8FCA0988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6986220" y="3384900"/>
                  <a:ext cx="2916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11342" name="잉크 11341">
                  <a:extLst>
                    <a:ext uri="{FF2B5EF4-FFF2-40B4-BE49-F238E27FC236}">
                      <a16:creationId xmlns:a16="http://schemas.microsoft.com/office/drawing/2014/main" id="{CEEB741C-965D-05C0-59CD-AA1712A01094}"/>
                    </a:ext>
                  </a:extLst>
                </p14:cNvPr>
                <p14:cNvContentPartPr/>
                <p14:nvPr/>
              </p14:nvContentPartPr>
              <p14:xfrm>
                <a:off x="6962100" y="3496500"/>
                <a:ext cx="109800" cy="78120"/>
              </p14:xfrm>
            </p:contentPart>
          </mc:Choice>
          <mc:Fallback xmlns="">
            <p:pic>
              <p:nvPicPr>
                <p:cNvPr id="11342" name="잉크 11341">
                  <a:extLst>
                    <a:ext uri="{FF2B5EF4-FFF2-40B4-BE49-F238E27FC236}">
                      <a16:creationId xmlns:a16="http://schemas.microsoft.com/office/drawing/2014/main" id="{CEEB741C-965D-05C0-59CD-AA1712A01094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6953100" y="3487860"/>
                  <a:ext cx="12744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11343" name="잉크 11342">
                  <a:extLst>
                    <a:ext uri="{FF2B5EF4-FFF2-40B4-BE49-F238E27FC236}">
                      <a16:creationId xmlns:a16="http://schemas.microsoft.com/office/drawing/2014/main" id="{0505DB44-6086-43CD-032E-BD29E70B5807}"/>
                    </a:ext>
                  </a:extLst>
                </p14:cNvPr>
                <p14:cNvContentPartPr/>
                <p14:nvPr/>
              </p14:nvContentPartPr>
              <p14:xfrm>
                <a:off x="7066860" y="3403980"/>
                <a:ext cx="59040" cy="95040"/>
              </p14:xfrm>
            </p:contentPart>
          </mc:Choice>
          <mc:Fallback xmlns="">
            <p:pic>
              <p:nvPicPr>
                <p:cNvPr id="11343" name="잉크 11342">
                  <a:extLst>
                    <a:ext uri="{FF2B5EF4-FFF2-40B4-BE49-F238E27FC236}">
                      <a16:creationId xmlns:a16="http://schemas.microsoft.com/office/drawing/2014/main" id="{0505DB44-6086-43CD-032E-BD29E70B5807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7058220" y="3395340"/>
                  <a:ext cx="7668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11344" name="잉크 11343">
                  <a:extLst>
                    <a:ext uri="{FF2B5EF4-FFF2-40B4-BE49-F238E27FC236}">
                      <a16:creationId xmlns:a16="http://schemas.microsoft.com/office/drawing/2014/main" id="{0897555A-881B-FD9E-57D8-6ABF488023D9}"/>
                    </a:ext>
                  </a:extLst>
                </p14:cNvPr>
                <p14:cNvContentPartPr/>
                <p14:nvPr/>
              </p14:nvContentPartPr>
              <p14:xfrm>
                <a:off x="7155420" y="3402900"/>
                <a:ext cx="35280" cy="145800"/>
              </p14:xfrm>
            </p:contentPart>
          </mc:Choice>
          <mc:Fallback xmlns="">
            <p:pic>
              <p:nvPicPr>
                <p:cNvPr id="11344" name="잉크 11343">
                  <a:extLst>
                    <a:ext uri="{FF2B5EF4-FFF2-40B4-BE49-F238E27FC236}">
                      <a16:creationId xmlns:a16="http://schemas.microsoft.com/office/drawing/2014/main" id="{0897555A-881B-FD9E-57D8-6ABF488023D9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7146780" y="3393900"/>
                  <a:ext cx="5292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11345" name="잉크 11344">
                  <a:extLst>
                    <a:ext uri="{FF2B5EF4-FFF2-40B4-BE49-F238E27FC236}">
                      <a16:creationId xmlns:a16="http://schemas.microsoft.com/office/drawing/2014/main" id="{8A402D96-490E-4D9C-AFC8-30EB4B50145F}"/>
                    </a:ext>
                  </a:extLst>
                </p14:cNvPr>
                <p14:cNvContentPartPr/>
                <p14:nvPr/>
              </p14:nvContentPartPr>
              <p14:xfrm>
                <a:off x="7225620" y="3374100"/>
                <a:ext cx="87120" cy="121680"/>
              </p14:xfrm>
            </p:contentPart>
          </mc:Choice>
          <mc:Fallback xmlns="">
            <p:pic>
              <p:nvPicPr>
                <p:cNvPr id="11345" name="잉크 11344">
                  <a:extLst>
                    <a:ext uri="{FF2B5EF4-FFF2-40B4-BE49-F238E27FC236}">
                      <a16:creationId xmlns:a16="http://schemas.microsoft.com/office/drawing/2014/main" id="{8A402D96-490E-4D9C-AFC8-30EB4B50145F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7216620" y="3365460"/>
                  <a:ext cx="10476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11346" name="잉크 11345">
                  <a:extLst>
                    <a:ext uri="{FF2B5EF4-FFF2-40B4-BE49-F238E27FC236}">
                      <a16:creationId xmlns:a16="http://schemas.microsoft.com/office/drawing/2014/main" id="{7AA34A79-EE27-CB0E-BEC9-1A75F3CCA9FE}"/>
                    </a:ext>
                  </a:extLst>
                </p14:cNvPr>
                <p14:cNvContentPartPr/>
                <p14:nvPr/>
              </p14:nvContentPartPr>
              <p14:xfrm>
                <a:off x="7262700" y="3405780"/>
                <a:ext cx="93240" cy="114480"/>
              </p14:xfrm>
            </p:contentPart>
          </mc:Choice>
          <mc:Fallback xmlns="">
            <p:pic>
              <p:nvPicPr>
                <p:cNvPr id="11346" name="잉크 11345">
                  <a:extLst>
                    <a:ext uri="{FF2B5EF4-FFF2-40B4-BE49-F238E27FC236}">
                      <a16:creationId xmlns:a16="http://schemas.microsoft.com/office/drawing/2014/main" id="{7AA34A79-EE27-CB0E-BEC9-1A75F3CCA9FE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7253700" y="3396780"/>
                  <a:ext cx="11088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11347" name="잉크 11346">
                  <a:extLst>
                    <a:ext uri="{FF2B5EF4-FFF2-40B4-BE49-F238E27FC236}">
                      <a16:creationId xmlns:a16="http://schemas.microsoft.com/office/drawing/2014/main" id="{9371B41F-7D9C-39FF-3475-A0C0C4382BE7}"/>
                    </a:ext>
                  </a:extLst>
                </p14:cNvPr>
                <p14:cNvContentPartPr/>
                <p14:nvPr/>
              </p14:nvContentPartPr>
              <p14:xfrm>
                <a:off x="7351260" y="3401100"/>
                <a:ext cx="104040" cy="122400"/>
              </p14:xfrm>
            </p:contentPart>
          </mc:Choice>
          <mc:Fallback xmlns="">
            <p:pic>
              <p:nvPicPr>
                <p:cNvPr id="11347" name="잉크 11346">
                  <a:extLst>
                    <a:ext uri="{FF2B5EF4-FFF2-40B4-BE49-F238E27FC236}">
                      <a16:creationId xmlns:a16="http://schemas.microsoft.com/office/drawing/2014/main" id="{9371B41F-7D9C-39FF-3475-A0C0C4382BE7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7342620" y="3392460"/>
                  <a:ext cx="12168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11348" name="잉크 11347">
                  <a:extLst>
                    <a:ext uri="{FF2B5EF4-FFF2-40B4-BE49-F238E27FC236}">
                      <a16:creationId xmlns:a16="http://schemas.microsoft.com/office/drawing/2014/main" id="{46F1E048-3B1E-7273-D66B-3283758B3269}"/>
                    </a:ext>
                  </a:extLst>
                </p14:cNvPr>
                <p14:cNvContentPartPr/>
                <p14:nvPr/>
              </p14:nvContentPartPr>
              <p14:xfrm>
                <a:off x="7494180" y="3387420"/>
                <a:ext cx="20160" cy="132120"/>
              </p14:xfrm>
            </p:contentPart>
          </mc:Choice>
          <mc:Fallback xmlns="">
            <p:pic>
              <p:nvPicPr>
                <p:cNvPr id="11348" name="잉크 11347">
                  <a:extLst>
                    <a:ext uri="{FF2B5EF4-FFF2-40B4-BE49-F238E27FC236}">
                      <a16:creationId xmlns:a16="http://schemas.microsoft.com/office/drawing/2014/main" id="{46F1E048-3B1E-7273-D66B-3283758B3269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7485540" y="3378420"/>
                  <a:ext cx="3780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11349" name="잉크 11348">
                  <a:extLst>
                    <a:ext uri="{FF2B5EF4-FFF2-40B4-BE49-F238E27FC236}">
                      <a16:creationId xmlns:a16="http://schemas.microsoft.com/office/drawing/2014/main" id="{DA5B8F20-D9B8-6DE0-26A4-2AE30FD0A5CC}"/>
                    </a:ext>
                  </a:extLst>
                </p14:cNvPr>
                <p14:cNvContentPartPr/>
                <p14:nvPr/>
              </p14:nvContentPartPr>
              <p14:xfrm>
                <a:off x="7522260" y="3368700"/>
                <a:ext cx="82080" cy="113400"/>
              </p14:xfrm>
            </p:contentPart>
          </mc:Choice>
          <mc:Fallback xmlns="">
            <p:pic>
              <p:nvPicPr>
                <p:cNvPr id="11349" name="잉크 11348">
                  <a:extLst>
                    <a:ext uri="{FF2B5EF4-FFF2-40B4-BE49-F238E27FC236}">
                      <a16:creationId xmlns:a16="http://schemas.microsoft.com/office/drawing/2014/main" id="{DA5B8F20-D9B8-6DE0-26A4-2AE30FD0A5CC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7513620" y="3359700"/>
                  <a:ext cx="9972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11350" name="잉크 11349">
                  <a:extLst>
                    <a:ext uri="{FF2B5EF4-FFF2-40B4-BE49-F238E27FC236}">
                      <a16:creationId xmlns:a16="http://schemas.microsoft.com/office/drawing/2014/main" id="{A6355D1E-A4CE-EBD7-018B-9EF6F6506CFC}"/>
                    </a:ext>
                  </a:extLst>
                </p14:cNvPr>
                <p14:cNvContentPartPr/>
                <p14:nvPr/>
              </p14:nvContentPartPr>
              <p14:xfrm>
                <a:off x="7538820" y="3380940"/>
                <a:ext cx="105480" cy="156240"/>
              </p14:xfrm>
            </p:contentPart>
          </mc:Choice>
          <mc:Fallback xmlns="">
            <p:pic>
              <p:nvPicPr>
                <p:cNvPr id="11350" name="잉크 11349">
                  <a:extLst>
                    <a:ext uri="{FF2B5EF4-FFF2-40B4-BE49-F238E27FC236}">
                      <a16:creationId xmlns:a16="http://schemas.microsoft.com/office/drawing/2014/main" id="{A6355D1E-A4CE-EBD7-018B-9EF6F6506CFC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7529820" y="3372300"/>
                  <a:ext cx="12312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11351" name="잉크 11350">
                  <a:extLst>
                    <a:ext uri="{FF2B5EF4-FFF2-40B4-BE49-F238E27FC236}">
                      <a16:creationId xmlns:a16="http://schemas.microsoft.com/office/drawing/2014/main" id="{BA6F6478-B1B7-CCC3-7BF1-4D9769EE4791}"/>
                    </a:ext>
                  </a:extLst>
                </p14:cNvPr>
                <p14:cNvContentPartPr/>
                <p14:nvPr/>
              </p14:nvContentPartPr>
              <p14:xfrm>
                <a:off x="7719900" y="3512340"/>
                <a:ext cx="22680" cy="12600"/>
              </p14:xfrm>
            </p:contentPart>
          </mc:Choice>
          <mc:Fallback xmlns="">
            <p:pic>
              <p:nvPicPr>
                <p:cNvPr id="11351" name="잉크 11350">
                  <a:extLst>
                    <a:ext uri="{FF2B5EF4-FFF2-40B4-BE49-F238E27FC236}">
                      <a16:creationId xmlns:a16="http://schemas.microsoft.com/office/drawing/2014/main" id="{BA6F6478-B1B7-CCC3-7BF1-4D9769EE4791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7710900" y="3503700"/>
                  <a:ext cx="4032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11363" name="잉크 11362">
                  <a:extLst>
                    <a:ext uri="{FF2B5EF4-FFF2-40B4-BE49-F238E27FC236}">
                      <a16:creationId xmlns:a16="http://schemas.microsoft.com/office/drawing/2014/main" id="{1099D07A-2982-AD19-DF3B-C1BF738EE8E8}"/>
                    </a:ext>
                  </a:extLst>
                </p14:cNvPr>
                <p14:cNvContentPartPr/>
                <p14:nvPr/>
              </p14:nvContentPartPr>
              <p14:xfrm>
                <a:off x="7413180" y="3811860"/>
                <a:ext cx="401040" cy="30600"/>
              </p14:xfrm>
            </p:contentPart>
          </mc:Choice>
          <mc:Fallback xmlns="">
            <p:pic>
              <p:nvPicPr>
                <p:cNvPr id="11363" name="잉크 11362">
                  <a:extLst>
                    <a:ext uri="{FF2B5EF4-FFF2-40B4-BE49-F238E27FC236}">
                      <a16:creationId xmlns:a16="http://schemas.microsoft.com/office/drawing/2014/main" id="{1099D07A-2982-AD19-DF3B-C1BF738EE8E8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7404540" y="3803220"/>
                  <a:ext cx="41868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11364" name="잉크 11363">
                  <a:extLst>
                    <a:ext uri="{FF2B5EF4-FFF2-40B4-BE49-F238E27FC236}">
                      <a16:creationId xmlns:a16="http://schemas.microsoft.com/office/drawing/2014/main" id="{D9C4DFD9-BAF4-78C2-4E86-1F4D51AFE9C9}"/>
                    </a:ext>
                  </a:extLst>
                </p14:cNvPr>
                <p14:cNvContentPartPr/>
                <p14:nvPr/>
              </p14:nvContentPartPr>
              <p14:xfrm>
                <a:off x="7950660" y="3539700"/>
                <a:ext cx="451800" cy="334080"/>
              </p14:xfrm>
            </p:contentPart>
          </mc:Choice>
          <mc:Fallback xmlns="">
            <p:pic>
              <p:nvPicPr>
                <p:cNvPr id="11364" name="잉크 11363">
                  <a:extLst>
                    <a:ext uri="{FF2B5EF4-FFF2-40B4-BE49-F238E27FC236}">
                      <a16:creationId xmlns:a16="http://schemas.microsoft.com/office/drawing/2014/main" id="{D9C4DFD9-BAF4-78C2-4E86-1F4D51AFE9C9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7942020" y="3530700"/>
                  <a:ext cx="469440" cy="35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11365" name="잉크 11364">
                  <a:extLst>
                    <a:ext uri="{FF2B5EF4-FFF2-40B4-BE49-F238E27FC236}">
                      <a16:creationId xmlns:a16="http://schemas.microsoft.com/office/drawing/2014/main" id="{349A74EF-B31B-CE9F-F70B-56A90FB11408}"/>
                    </a:ext>
                  </a:extLst>
                </p14:cNvPr>
                <p14:cNvContentPartPr/>
                <p14:nvPr/>
              </p14:nvContentPartPr>
              <p14:xfrm>
                <a:off x="8156940" y="3531060"/>
                <a:ext cx="4320" cy="6120"/>
              </p14:xfrm>
            </p:contentPart>
          </mc:Choice>
          <mc:Fallback xmlns="">
            <p:pic>
              <p:nvPicPr>
                <p:cNvPr id="11365" name="잉크 11364">
                  <a:extLst>
                    <a:ext uri="{FF2B5EF4-FFF2-40B4-BE49-F238E27FC236}">
                      <a16:creationId xmlns:a16="http://schemas.microsoft.com/office/drawing/2014/main" id="{349A74EF-B31B-CE9F-F70B-56A90FB11408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8147940" y="3522060"/>
                  <a:ext cx="2196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11366" name="잉크 11365">
                  <a:extLst>
                    <a:ext uri="{FF2B5EF4-FFF2-40B4-BE49-F238E27FC236}">
                      <a16:creationId xmlns:a16="http://schemas.microsoft.com/office/drawing/2014/main" id="{8AEA5A63-ECAE-0499-5F16-68A309BDA3FD}"/>
                    </a:ext>
                  </a:extLst>
                </p14:cNvPr>
                <p14:cNvContentPartPr/>
                <p14:nvPr/>
              </p14:nvContentPartPr>
              <p14:xfrm>
                <a:off x="7887660" y="3288420"/>
                <a:ext cx="61560" cy="85680"/>
              </p14:xfrm>
            </p:contentPart>
          </mc:Choice>
          <mc:Fallback xmlns="">
            <p:pic>
              <p:nvPicPr>
                <p:cNvPr id="11366" name="잉크 11365">
                  <a:extLst>
                    <a:ext uri="{FF2B5EF4-FFF2-40B4-BE49-F238E27FC236}">
                      <a16:creationId xmlns:a16="http://schemas.microsoft.com/office/drawing/2014/main" id="{8AEA5A63-ECAE-0499-5F16-68A309BDA3FD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7879020" y="3279420"/>
                  <a:ext cx="7920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11367" name="잉크 11366">
                  <a:extLst>
                    <a:ext uri="{FF2B5EF4-FFF2-40B4-BE49-F238E27FC236}">
                      <a16:creationId xmlns:a16="http://schemas.microsoft.com/office/drawing/2014/main" id="{DF9B5A0E-F246-7BB1-EC1F-86B5760A2142}"/>
                    </a:ext>
                  </a:extLst>
                </p14:cNvPr>
                <p14:cNvContentPartPr/>
                <p14:nvPr/>
              </p14:nvContentPartPr>
              <p14:xfrm>
                <a:off x="7978740" y="3268260"/>
                <a:ext cx="15840" cy="83160"/>
              </p14:xfrm>
            </p:contentPart>
          </mc:Choice>
          <mc:Fallback xmlns="">
            <p:pic>
              <p:nvPicPr>
                <p:cNvPr id="11367" name="잉크 11366">
                  <a:extLst>
                    <a:ext uri="{FF2B5EF4-FFF2-40B4-BE49-F238E27FC236}">
                      <a16:creationId xmlns:a16="http://schemas.microsoft.com/office/drawing/2014/main" id="{DF9B5A0E-F246-7BB1-EC1F-86B5760A2142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7970100" y="3259620"/>
                  <a:ext cx="3348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11368" name="잉크 11367">
                  <a:extLst>
                    <a:ext uri="{FF2B5EF4-FFF2-40B4-BE49-F238E27FC236}">
                      <a16:creationId xmlns:a16="http://schemas.microsoft.com/office/drawing/2014/main" id="{FCF73490-0AAE-8F3A-31A9-7CF55573E417}"/>
                    </a:ext>
                  </a:extLst>
                </p14:cNvPr>
                <p14:cNvContentPartPr/>
                <p14:nvPr/>
              </p14:nvContentPartPr>
              <p14:xfrm>
                <a:off x="8048940" y="3257100"/>
                <a:ext cx="73800" cy="95760"/>
              </p14:xfrm>
            </p:contentPart>
          </mc:Choice>
          <mc:Fallback xmlns="">
            <p:pic>
              <p:nvPicPr>
                <p:cNvPr id="11368" name="잉크 11367">
                  <a:extLst>
                    <a:ext uri="{FF2B5EF4-FFF2-40B4-BE49-F238E27FC236}">
                      <a16:creationId xmlns:a16="http://schemas.microsoft.com/office/drawing/2014/main" id="{FCF73490-0AAE-8F3A-31A9-7CF55573E417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8039940" y="3248100"/>
                  <a:ext cx="9144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11369" name="잉크 11368">
                  <a:extLst>
                    <a:ext uri="{FF2B5EF4-FFF2-40B4-BE49-F238E27FC236}">
                      <a16:creationId xmlns:a16="http://schemas.microsoft.com/office/drawing/2014/main" id="{278B26F0-EC4A-96DF-ED12-831DA0B1BDCC}"/>
                    </a:ext>
                  </a:extLst>
                </p14:cNvPr>
                <p14:cNvContentPartPr/>
                <p14:nvPr/>
              </p14:nvContentPartPr>
              <p14:xfrm>
                <a:off x="8106900" y="3260340"/>
                <a:ext cx="74160" cy="154440"/>
              </p14:xfrm>
            </p:contentPart>
          </mc:Choice>
          <mc:Fallback xmlns="">
            <p:pic>
              <p:nvPicPr>
                <p:cNvPr id="11369" name="잉크 11368">
                  <a:extLst>
                    <a:ext uri="{FF2B5EF4-FFF2-40B4-BE49-F238E27FC236}">
                      <a16:creationId xmlns:a16="http://schemas.microsoft.com/office/drawing/2014/main" id="{278B26F0-EC4A-96DF-ED12-831DA0B1BDCC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8098260" y="3251700"/>
                  <a:ext cx="9180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11370" name="잉크 11369">
                  <a:extLst>
                    <a:ext uri="{FF2B5EF4-FFF2-40B4-BE49-F238E27FC236}">
                      <a16:creationId xmlns:a16="http://schemas.microsoft.com/office/drawing/2014/main" id="{9733E4FD-298D-8F45-9EC7-8D5317A00C0B}"/>
                    </a:ext>
                  </a:extLst>
                </p14:cNvPr>
                <p14:cNvContentPartPr/>
                <p14:nvPr/>
              </p14:nvContentPartPr>
              <p14:xfrm>
                <a:off x="8173140" y="3259260"/>
                <a:ext cx="75600" cy="50760"/>
              </p14:xfrm>
            </p:contentPart>
          </mc:Choice>
          <mc:Fallback xmlns="">
            <p:pic>
              <p:nvPicPr>
                <p:cNvPr id="11370" name="잉크 11369">
                  <a:extLst>
                    <a:ext uri="{FF2B5EF4-FFF2-40B4-BE49-F238E27FC236}">
                      <a16:creationId xmlns:a16="http://schemas.microsoft.com/office/drawing/2014/main" id="{9733E4FD-298D-8F45-9EC7-8D5317A00C0B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8164140" y="3250620"/>
                  <a:ext cx="9324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11371" name="잉크 11370">
                  <a:extLst>
                    <a:ext uri="{FF2B5EF4-FFF2-40B4-BE49-F238E27FC236}">
                      <a16:creationId xmlns:a16="http://schemas.microsoft.com/office/drawing/2014/main" id="{2800531E-8301-4254-0148-DFC103B528CF}"/>
                    </a:ext>
                  </a:extLst>
                </p14:cNvPr>
                <p14:cNvContentPartPr/>
                <p14:nvPr/>
              </p14:nvContentPartPr>
              <p14:xfrm>
                <a:off x="8173860" y="3288420"/>
                <a:ext cx="81360" cy="57960"/>
              </p14:xfrm>
            </p:contentPart>
          </mc:Choice>
          <mc:Fallback xmlns="">
            <p:pic>
              <p:nvPicPr>
                <p:cNvPr id="11371" name="잉크 11370">
                  <a:extLst>
                    <a:ext uri="{FF2B5EF4-FFF2-40B4-BE49-F238E27FC236}">
                      <a16:creationId xmlns:a16="http://schemas.microsoft.com/office/drawing/2014/main" id="{2800531E-8301-4254-0148-DFC103B528CF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8165220" y="3279420"/>
                  <a:ext cx="9900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11372" name="잉크 11371">
                  <a:extLst>
                    <a:ext uri="{FF2B5EF4-FFF2-40B4-BE49-F238E27FC236}">
                      <a16:creationId xmlns:a16="http://schemas.microsoft.com/office/drawing/2014/main" id="{32BA3EF3-6CFC-8256-2F28-875F5CF9832A}"/>
                    </a:ext>
                  </a:extLst>
                </p14:cNvPr>
                <p14:cNvContentPartPr/>
                <p14:nvPr/>
              </p14:nvContentPartPr>
              <p14:xfrm>
                <a:off x="8213460" y="3356820"/>
                <a:ext cx="72360" cy="66240"/>
              </p14:xfrm>
            </p:contentPart>
          </mc:Choice>
          <mc:Fallback xmlns="">
            <p:pic>
              <p:nvPicPr>
                <p:cNvPr id="11372" name="잉크 11371">
                  <a:extLst>
                    <a:ext uri="{FF2B5EF4-FFF2-40B4-BE49-F238E27FC236}">
                      <a16:creationId xmlns:a16="http://schemas.microsoft.com/office/drawing/2014/main" id="{32BA3EF3-6CFC-8256-2F28-875F5CF9832A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8204460" y="3347820"/>
                  <a:ext cx="9000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11373" name="잉크 11372">
                  <a:extLst>
                    <a:ext uri="{FF2B5EF4-FFF2-40B4-BE49-F238E27FC236}">
                      <a16:creationId xmlns:a16="http://schemas.microsoft.com/office/drawing/2014/main" id="{93FCEE11-33CE-AD02-0924-47A24BEC9571}"/>
                    </a:ext>
                  </a:extLst>
                </p14:cNvPr>
                <p14:cNvContentPartPr/>
                <p14:nvPr/>
              </p14:nvContentPartPr>
              <p14:xfrm>
                <a:off x="8344500" y="3246300"/>
                <a:ext cx="107640" cy="119880"/>
              </p14:xfrm>
            </p:contentPart>
          </mc:Choice>
          <mc:Fallback xmlns="">
            <p:pic>
              <p:nvPicPr>
                <p:cNvPr id="11373" name="잉크 11372">
                  <a:extLst>
                    <a:ext uri="{FF2B5EF4-FFF2-40B4-BE49-F238E27FC236}">
                      <a16:creationId xmlns:a16="http://schemas.microsoft.com/office/drawing/2014/main" id="{93FCEE11-33CE-AD02-0924-47A24BEC9571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8335860" y="3237660"/>
                  <a:ext cx="12528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11374" name="잉크 11373">
                  <a:extLst>
                    <a:ext uri="{FF2B5EF4-FFF2-40B4-BE49-F238E27FC236}">
                      <a16:creationId xmlns:a16="http://schemas.microsoft.com/office/drawing/2014/main" id="{0163D576-C248-943E-036B-1EF4040F1C58}"/>
                    </a:ext>
                  </a:extLst>
                </p14:cNvPr>
                <p14:cNvContentPartPr/>
                <p14:nvPr/>
              </p14:nvContentPartPr>
              <p14:xfrm>
                <a:off x="8406060" y="3284100"/>
                <a:ext cx="71640" cy="90000"/>
              </p14:xfrm>
            </p:contentPart>
          </mc:Choice>
          <mc:Fallback xmlns="">
            <p:pic>
              <p:nvPicPr>
                <p:cNvPr id="11374" name="잉크 11373">
                  <a:extLst>
                    <a:ext uri="{FF2B5EF4-FFF2-40B4-BE49-F238E27FC236}">
                      <a16:creationId xmlns:a16="http://schemas.microsoft.com/office/drawing/2014/main" id="{0163D576-C248-943E-036B-1EF4040F1C58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8397420" y="3275100"/>
                  <a:ext cx="8928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11375" name="잉크 11374">
                  <a:extLst>
                    <a:ext uri="{FF2B5EF4-FFF2-40B4-BE49-F238E27FC236}">
                      <a16:creationId xmlns:a16="http://schemas.microsoft.com/office/drawing/2014/main" id="{1B88205B-EA9B-A9CC-B03E-EFEAE3888757}"/>
                    </a:ext>
                  </a:extLst>
                </p14:cNvPr>
                <p14:cNvContentPartPr/>
                <p14:nvPr/>
              </p14:nvContentPartPr>
              <p14:xfrm>
                <a:off x="8494260" y="3283020"/>
                <a:ext cx="148680" cy="88200"/>
              </p14:xfrm>
            </p:contentPart>
          </mc:Choice>
          <mc:Fallback xmlns="">
            <p:pic>
              <p:nvPicPr>
                <p:cNvPr id="11375" name="잉크 11374">
                  <a:extLst>
                    <a:ext uri="{FF2B5EF4-FFF2-40B4-BE49-F238E27FC236}">
                      <a16:creationId xmlns:a16="http://schemas.microsoft.com/office/drawing/2014/main" id="{1B88205B-EA9B-A9CC-B03E-EFEAE3888757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8485620" y="3274380"/>
                  <a:ext cx="16632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11376" name="잉크 11375">
                  <a:extLst>
                    <a:ext uri="{FF2B5EF4-FFF2-40B4-BE49-F238E27FC236}">
                      <a16:creationId xmlns:a16="http://schemas.microsoft.com/office/drawing/2014/main" id="{B5B030F2-A88F-8CE4-0949-D4EA9A598290}"/>
                    </a:ext>
                  </a:extLst>
                </p14:cNvPr>
                <p14:cNvContentPartPr/>
                <p14:nvPr/>
              </p14:nvContentPartPr>
              <p14:xfrm>
                <a:off x="8500020" y="3407580"/>
                <a:ext cx="128880" cy="72000"/>
              </p14:xfrm>
            </p:contentPart>
          </mc:Choice>
          <mc:Fallback xmlns="">
            <p:pic>
              <p:nvPicPr>
                <p:cNvPr id="11376" name="잉크 11375">
                  <a:extLst>
                    <a:ext uri="{FF2B5EF4-FFF2-40B4-BE49-F238E27FC236}">
                      <a16:creationId xmlns:a16="http://schemas.microsoft.com/office/drawing/2014/main" id="{B5B030F2-A88F-8CE4-0949-D4EA9A598290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8491380" y="3398580"/>
                  <a:ext cx="14652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11377" name="잉크 11376">
                  <a:extLst>
                    <a:ext uri="{FF2B5EF4-FFF2-40B4-BE49-F238E27FC236}">
                      <a16:creationId xmlns:a16="http://schemas.microsoft.com/office/drawing/2014/main" id="{787FF6A6-356D-CC50-0A97-EFC8B235E8DA}"/>
                    </a:ext>
                  </a:extLst>
                </p14:cNvPr>
                <p14:cNvContentPartPr/>
                <p14:nvPr/>
              </p14:nvContentPartPr>
              <p14:xfrm>
                <a:off x="7745460" y="3459420"/>
                <a:ext cx="192600" cy="140040"/>
              </p14:xfrm>
            </p:contentPart>
          </mc:Choice>
          <mc:Fallback xmlns="">
            <p:pic>
              <p:nvPicPr>
                <p:cNvPr id="11377" name="잉크 11376">
                  <a:extLst>
                    <a:ext uri="{FF2B5EF4-FFF2-40B4-BE49-F238E27FC236}">
                      <a16:creationId xmlns:a16="http://schemas.microsoft.com/office/drawing/2014/main" id="{787FF6A6-356D-CC50-0A97-EFC8B235E8DA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7736460" y="3450780"/>
                  <a:ext cx="21024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7">
              <p14:nvContentPartPr>
                <p14:cNvPr id="11378" name="잉크 11377">
                  <a:extLst>
                    <a:ext uri="{FF2B5EF4-FFF2-40B4-BE49-F238E27FC236}">
                      <a16:creationId xmlns:a16="http://schemas.microsoft.com/office/drawing/2014/main" id="{175D5755-6707-EF15-B19B-70862205491B}"/>
                    </a:ext>
                  </a:extLst>
                </p14:cNvPr>
                <p14:cNvContentPartPr/>
                <p14:nvPr/>
              </p14:nvContentPartPr>
              <p14:xfrm>
                <a:off x="7731060" y="3519540"/>
                <a:ext cx="92160" cy="112680"/>
              </p14:xfrm>
            </p:contentPart>
          </mc:Choice>
          <mc:Fallback xmlns="">
            <p:pic>
              <p:nvPicPr>
                <p:cNvPr id="11378" name="잉크 11377">
                  <a:extLst>
                    <a:ext uri="{FF2B5EF4-FFF2-40B4-BE49-F238E27FC236}">
                      <a16:creationId xmlns:a16="http://schemas.microsoft.com/office/drawing/2014/main" id="{175D5755-6707-EF15-B19B-70862205491B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7722420" y="3510540"/>
                  <a:ext cx="109800" cy="130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400" name="그룹 11399">
            <a:extLst>
              <a:ext uri="{FF2B5EF4-FFF2-40B4-BE49-F238E27FC236}">
                <a16:creationId xmlns:a16="http://schemas.microsoft.com/office/drawing/2014/main" id="{AFEA6067-995C-600D-6956-95566F81774C}"/>
              </a:ext>
            </a:extLst>
          </p:cNvPr>
          <p:cNvGrpSpPr/>
          <p:nvPr/>
        </p:nvGrpSpPr>
        <p:grpSpPr>
          <a:xfrm>
            <a:off x="5810820" y="4310820"/>
            <a:ext cx="1643040" cy="298800"/>
            <a:chOff x="5810820" y="4310820"/>
            <a:chExt cx="1643040" cy="29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11380" name="잉크 11379">
                  <a:extLst>
                    <a:ext uri="{FF2B5EF4-FFF2-40B4-BE49-F238E27FC236}">
                      <a16:creationId xmlns:a16="http://schemas.microsoft.com/office/drawing/2014/main" id="{C2580522-778D-08C2-9890-CF33E590F119}"/>
                    </a:ext>
                  </a:extLst>
                </p14:cNvPr>
                <p14:cNvContentPartPr/>
                <p14:nvPr/>
              </p14:nvContentPartPr>
              <p14:xfrm>
                <a:off x="5810820" y="4310820"/>
                <a:ext cx="84600" cy="190080"/>
              </p14:xfrm>
            </p:contentPart>
          </mc:Choice>
          <mc:Fallback xmlns="">
            <p:pic>
              <p:nvPicPr>
                <p:cNvPr id="11380" name="잉크 11379">
                  <a:extLst>
                    <a:ext uri="{FF2B5EF4-FFF2-40B4-BE49-F238E27FC236}">
                      <a16:creationId xmlns:a16="http://schemas.microsoft.com/office/drawing/2014/main" id="{C2580522-778D-08C2-9890-CF33E590F119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5802180" y="4302180"/>
                  <a:ext cx="10224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1">
              <p14:nvContentPartPr>
                <p14:cNvPr id="11381" name="잉크 11380">
                  <a:extLst>
                    <a:ext uri="{FF2B5EF4-FFF2-40B4-BE49-F238E27FC236}">
                      <a16:creationId xmlns:a16="http://schemas.microsoft.com/office/drawing/2014/main" id="{141A89A2-8272-25DB-1536-0301F4D7BE3C}"/>
                    </a:ext>
                  </a:extLst>
                </p14:cNvPr>
                <p14:cNvContentPartPr/>
                <p14:nvPr/>
              </p14:nvContentPartPr>
              <p14:xfrm>
                <a:off x="5871300" y="4365900"/>
                <a:ext cx="70560" cy="134280"/>
              </p14:xfrm>
            </p:contentPart>
          </mc:Choice>
          <mc:Fallback xmlns="">
            <p:pic>
              <p:nvPicPr>
                <p:cNvPr id="11381" name="잉크 11380">
                  <a:extLst>
                    <a:ext uri="{FF2B5EF4-FFF2-40B4-BE49-F238E27FC236}">
                      <a16:creationId xmlns:a16="http://schemas.microsoft.com/office/drawing/2014/main" id="{141A89A2-8272-25DB-1536-0301F4D7BE3C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5862300" y="4356900"/>
                  <a:ext cx="8820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11382" name="잉크 11381">
                  <a:extLst>
                    <a:ext uri="{FF2B5EF4-FFF2-40B4-BE49-F238E27FC236}">
                      <a16:creationId xmlns:a16="http://schemas.microsoft.com/office/drawing/2014/main" id="{2E277A99-A048-C034-5EDF-CD770BF85DC4}"/>
                    </a:ext>
                  </a:extLst>
                </p14:cNvPr>
                <p14:cNvContentPartPr/>
                <p14:nvPr/>
              </p14:nvContentPartPr>
              <p14:xfrm>
                <a:off x="5968860" y="4363380"/>
                <a:ext cx="126720" cy="153000"/>
              </p14:xfrm>
            </p:contentPart>
          </mc:Choice>
          <mc:Fallback xmlns="">
            <p:pic>
              <p:nvPicPr>
                <p:cNvPr id="11382" name="잉크 11381">
                  <a:extLst>
                    <a:ext uri="{FF2B5EF4-FFF2-40B4-BE49-F238E27FC236}">
                      <a16:creationId xmlns:a16="http://schemas.microsoft.com/office/drawing/2014/main" id="{2E277A99-A048-C034-5EDF-CD770BF85DC4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5959860" y="4354380"/>
                  <a:ext cx="14436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11383" name="잉크 11382">
                  <a:extLst>
                    <a:ext uri="{FF2B5EF4-FFF2-40B4-BE49-F238E27FC236}">
                      <a16:creationId xmlns:a16="http://schemas.microsoft.com/office/drawing/2014/main" id="{8E8AB392-5A62-C48B-D609-AC0B27C9D75F}"/>
                    </a:ext>
                  </a:extLst>
                </p14:cNvPr>
                <p14:cNvContentPartPr/>
                <p14:nvPr/>
              </p14:nvContentPartPr>
              <p14:xfrm>
                <a:off x="6193500" y="4347540"/>
                <a:ext cx="107280" cy="153720"/>
              </p14:xfrm>
            </p:contentPart>
          </mc:Choice>
          <mc:Fallback xmlns="">
            <p:pic>
              <p:nvPicPr>
                <p:cNvPr id="11383" name="잉크 11382">
                  <a:extLst>
                    <a:ext uri="{FF2B5EF4-FFF2-40B4-BE49-F238E27FC236}">
                      <a16:creationId xmlns:a16="http://schemas.microsoft.com/office/drawing/2014/main" id="{8E8AB392-5A62-C48B-D609-AC0B27C9D75F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6184500" y="4338540"/>
                  <a:ext cx="12492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11384" name="잉크 11383">
                  <a:extLst>
                    <a:ext uri="{FF2B5EF4-FFF2-40B4-BE49-F238E27FC236}">
                      <a16:creationId xmlns:a16="http://schemas.microsoft.com/office/drawing/2014/main" id="{6DCBE757-790B-E362-ACBD-BF954B855CDE}"/>
                    </a:ext>
                  </a:extLst>
                </p14:cNvPr>
                <p14:cNvContentPartPr/>
                <p14:nvPr/>
              </p14:nvContentPartPr>
              <p14:xfrm>
                <a:off x="6299700" y="4338540"/>
                <a:ext cx="94320" cy="108360"/>
              </p14:xfrm>
            </p:contentPart>
          </mc:Choice>
          <mc:Fallback xmlns="">
            <p:pic>
              <p:nvPicPr>
                <p:cNvPr id="11384" name="잉크 11383">
                  <a:extLst>
                    <a:ext uri="{FF2B5EF4-FFF2-40B4-BE49-F238E27FC236}">
                      <a16:creationId xmlns:a16="http://schemas.microsoft.com/office/drawing/2014/main" id="{6DCBE757-790B-E362-ACBD-BF954B855CDE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6291060" y="4329540"/>
                  <a:ext cx="11196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9">
              <p14:nvContentPartPr>
                <p14:cNvPr id="11385" name="잉크 11384">
                  <a:extLst>
                    <a:ext uri="{FF2B5EF4-FFF2-40B4-BE49-F238E27FC236}">
                      <a16:creationId xmlns:a16="http://schemas.microsoft.com/office/drawing/2014/main" id="{448970EB-88A3-1B91-21FB-61E555C19A71}"/>
                    </a:ext>
                  </a:extLst>
                </p14:cNvPr>
                <p14:cNvContentPartPr/>
                <p14:nvPr/>
              </p14:nvContentPartPr>
              <p14:xfrm>
                <a:off x="6339660" y="4316940"/>
                <a:ext cx="129960" cy="84600"/>
              </p14:xfrm>
            </p:contentPart>
          </mc:Choice>
          <mc:Fallback xmlns="">
            <p:pic>
              <p:nvPicPr>
                <p:cNvPr id="11385" name="잉크 11384">
                  <a:extLst>
                    <a:ext uri="{FF2B5EF4-FFF2-40B4-BE49-F238E27FC236}">
                      <a16:creationId xmlns:a16="http://schemas.microsoft.com/office/drawing/2014/main" id="{448970EB-88A3-1B91-21FB-61E555C19A71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6331020" y="4307940"/>
                  <a:ext cx="14760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1">
              <p14:nvContentPartPr>
                <p14:cNvPr id="11386" name="잉크 11385">
                  <a:extLst>
                    <a:ext uri="{FF2B5EF4-FFF2-40B4-BE49-F238E27FC236}">
                      <a16:creationId xmlns:a16="http://schemas.microsoft.com/office/drawing/2014/main" id="{204F97BE-50E2-0DB8-BE5B-F42A49E14716}"/>
                    </a:ext>
                  </a:extLst>
                </p14:cNvPr>
                <p14:cNvContentPartPr/>
                <p14:nvPr/>
              </p14:nvContentPartPr>
              <p14:xfrm>
                <a:off x="6377820" y="4453020"/>
                <a:ext cx="135720" cy="102960"/>
              </p14:xfrm>
            </p:contentPart>
          </mc:Choice>
          <mc:Fallback xmlns="">
            <p:pic>
              <p:nvPicPr>
                <p:cNvPr id="11386" name="잉크 11385">
                  <a:extLst>
                    <a:ext uri="{FF2B5EF4-FFF2-40B4-BE49-F238E27FC236}">
                      <a16:creationId xmlns:a16="http://schemas.microsoft.com/office/drawing/2014/main" id="{204F97BE-50E2-0DB8-BE5B-F42A49E14716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6369180" y="4444020"/>
                  <a:ext cx="15336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11387" name="잉크 11386">
                  <a:extLst>
                    <a:ext uri="{FF2B5EF4-FFF2-40B4-BE49-F238E27FC236}">
                      <a16:creationId xmlns:a16="http://schemas.microsoft.com/office/drawing/2014/main" id="{75B05681-76C0-88E6-D61A-46CAE29D5992}"/>
                    </a:ext>
                  </a:extLst>
                </p14:cNvPr>
                <p14:cNvContentPartPr/>
                <p14:nvPr/>
              </p14:nvContentPartPr>
              <p14:xfrm>
                <a:off x="6579060" y="4318020"/>
                <a:ext cx="119160" cy="155520"/>
              </p14:xfrm>
            </p:contentPart>
          </mc:Choice>
          <mc:Fallback xmlns="">
            <p:pic>
              <p:nvPicPr>
                <p:cNvPr id="11387" name="잉크 11386">
                  <a:extLst>
                    <a:ext uri="{FF2B5EF4-FFF2-40B4-BE49-F238E27FC236}">
                      <a16:creationId xmlns:a16="http://schemas.microsoft.com/office/drawing/2014/main" id="{75B05681-76C0-88E6-D61A-46CAE29D5992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6570060" y="4309020"/>
                  <a:ext cx="13680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11388" name="잉크 11387">
                  <a:extLst>
                    <a:ext uri="{FF2B5EF4-FFF2-40B4-BE49-F238E27FC236}">
                      <a16:creationId xmlns:a16="http://schemas.microsoft.com/office/drawing/2014/main" id="{7D5565DA-D184-E7B1-346C-32AC074C81CE}"/>
                    </a:ext>
                  </a:extLst>
                </p14:cNvPr>
                <p14:cNvContentPartPr/>
                <p14:nvPr/>
              </p14:nvContentPartPr>
              <p14:xfrm>
                <a:off x="6645300" y="4358340"/>
                <a:ext cx="110520" cy="108720"/>
              </p14:xfrm>
            </p:contentPart>
          </mc:Choice>
          <mc:Fallback xmlns="">
            <p:pic>
              <p:nvPicPr>
                <p:cNvPr id="11388" name="잉크 11387">
                  <a:extLst>
                    <a:ext uri="{FF2B5EF4-FFF2-40B4-BE49-F238E27FC236}">
                      <a16:creationId xmlns:a16="http://schemas.microsoft.com/office/drawing/2014/main" id="{7D5565DA-D184-E7B1-346C-32AC074C81CE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6636660" y="4349700"/>
                  <a:ext cx="12816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7">
              <p14:nvContentPartPr>
                <p14:cNvPr id="11389" name="잉크 11388">
                  <a:extLst>
                    <a:ext uri="{FF2B5EF4-FFF2-40B4-BE49-F238E27FC236}">
                      <a16:creationId xmlns:a16="http://schemas.microsoft.com/office/drawing/2014/main" id="{9C7D979E-D6DF-9E0B-BBEA-EC67B9199CBA}"/>
                    </a:ext>
                  </a:extLst>
                </p14:cNvPr>
                <p14:cNvContentPartPr/>
                <p14:nvPr/>
              </p14:nvContentPartPr>
              <p14:xfrm>
                <a:off x="6648900" y="4354020"/>
                <a:ext cx="190080" cy="164880"/>
              </p14:xfrm>
            </p:contentPart>
          </mc:Choice>
          <mc:Fallback xmlns="">
            <p:pic>
              <p:nvPicPr>
                <p:cNvPr id="11389" name="잉크 11388">
                  <a:extLst>
                    <a:ext uri="{FF2B5EF4-FFF2-40B4-BE49-F238E27FC236}">
                      <a16:creationId xmlns:a16="http://schemas.microsoft.com/office/drawing/2014/main" id="{9C7D979E-D6DF-9E0B-BBEA-EC67B9199CBA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6639900" y="4345380"/>
                  <a:ext cx="20772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9">
              <p14:nvContentPartPr>
                <p14:cNvPr id="11390" name="잉크 11389">
                  <a:extLst>
                    <a:ext uri="{FF2B5EF4-FFF2-40B4-BE49-F238E27FC236}">
                      <a16:creationId xmlns:a16="http://schemas.microsoft.com/office/drawing/2014/main" id="{DFF6E5E2-F587-8D8A-F1FF-9AAAD51DEBA5}"/>
                    </a:ext>
                  </a:extLst>
                </p14:cNvPr>
                <p14:cNvContentPartPr/>
                <p14:nvPr/>
              </p14:nvContentPartPr>
              <p14:xfrm>
                <a:off x="6802620" y="4373460"/>
                <a:ext cx="50400" cy="37080"/>
              </p14:xfrm>
            </p:contentPart>
          </mc:Choice>
          <mc:Fallback xmlns="">
            <p:pic>
              <p:nvPicPr>
                <p:cNvPr id="11390" name="잉크 11389">
                  <a:extLst>
                    <a:ext uri="{FF2B5EF4-FFF2-40B4-BE49-F238E27FC236}">
                      <a16:creationId xmlns:a16="http://schemas.microsoft.com/office/drawing/2014/main" id="{DFF6E5E2-F587-8D8A-F1FF-9AAAD51DEBA5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6793620" y="4364460"/>
                  <a:ext cx="6804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1">
              <p14:nvContentPartPr>
                <p14:cNvPr id="11391" name="잉크 11390">
                  <a:extLst>
                    <a:ext uri="{FF2B5EF4-FFF2-40B4-BE49-F238E27FC236}">
                      <a16:creationId xmlns:a16="http://schemas.microsoft.com/office/drawing/2014/main" id="{6747CCAA-3294-BEAF-5A4C-7D1F71B3156C}"/>
                    </a:ext>
                  </a:extLst>
                </p14:cNvPr>
                <p14:cNvContentPartPr/>
                <p14:nvPr/>
              </p14:nvContentPartPr>
              <p14:xfrm>
                <a:off x="6761940" y="4550940"/>
                <a:ext cx="118440" cy="58680"/>
              </p14:xfrm>
            </p:contentPart>
          </mc:Choice>
          <mc:Fallback xmlns="">
            <p:pic>
              <p:nvPicPr>
                <p:cNvPr id="11391" name="잉크 11390">
                  <a:extLst>
                    <a:ext uri="{FF2B5EF4-FFF2-40B4-BE49-F238E27FC236}">
                      <a16:creationId xmlns:a16="http://schemas.microsoft.com/office/drawing/2014/main" id="{6747CCAA-3294-BEAF-5A4C-7D1F71B3156C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6752940" y="4541940"/>
                  <a:ext cx="13608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11392" name="잉크 11391">
                  <a:extLst>
                    <a:ext uri="{FF2B5EF4-FFF2-40B4-BE49-F238E27FC236}">
                      <a16:creationId xmlns:a16="http://schemas.microsoft.com/office/drawing/2014/main" id="{BB6CFB9F-73EF-9F62-DD3B-F9C6135992FA}"/>
                    </a:ext>
                  </a:extLst>
                </p14:cNvPr>
                <p14:cNvContentPartPr/>
                <p14:nvPr/>
              </p14:nvContentPartPr>
              <p14:xfrm>
                <a:off x="6828180" y="4361220"/>
                <a:ext cx="104760" cy="111240"/>
              </p14:xfrm>
            </p:contentPart>
          </mc:Choice>
          <mc:Fallback xmlns="">
            <p:pic>
              <p:nvPicPr>
                <p:cNvPr id="11392" name="잉크 11391">
                  <a:extLst>
                    <a:ext uri="{FF2B5EF4-FFF2-40B4-BE49-F238E27FC236}">
                      <a16:creationId xmlns:a16="http://schemas.microsoft.com/office/drawing/2014/main" id="{BB6CFB9F-73EF-9F62-DD3B-F9C6135992FA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6819180" y="4352580"/>
                  <a:ext cx="12240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11393" name="잉크 11392">
                  <a:extLst>
                    <a:ext uri="{FF2B5EF4-FFF2-40B4-BE49-F238E27FC236}">
                      <a16:creationId xmlns:a16="http://schemas.microsoft.com/office/drawing/2014/main" id="{24D3EC00-AF79-8EBD-46CE-0157245C1AB2}"/>
                    </a:ext>
                  </a:extLst>
                </p14:cNvPr>
                <p14:cNvContentPartPr/>
                <p14:nvPr/>
              </p14:nvContentPartPr>
              <p14:xfrm>
                <a:off x="6877860" y="4388580"/>
                <a:ext cx="61560" cy="15840"/>
              </p14:xfrm>
            </p:contentPart>
          </mc:Choice>
          <mc:Fallback xmlns="">
            <p:pic>
              <p:nvPicPr>
                <p:cNvPr id="11393" name="잉크 11392">
                  <a:extLst>
                    <a:ext uri="{FF2B5EF4-FFF2-40B4-BE49-F238E27FC236}">
                      <a16:creationId xmlns:a16="http://schemas.microsoft.com/office/drawing/2014/main" id="{24D3EC00-AF79-8EBD-46CE-0157245C1AB2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6869220" y="4379940"/>
                  <a:ext cx="7920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11394" name="잉크 11393">
                  <a:extLst>
                    <a:ext uri="{FF2B5EF4-FFF2-40B4-BE49-F238E27FC236}">
                      <a16:creationId xmlns:a16="http://schemas.microsoft.com/office/drawing/2014/main" id="{FC2FEEEE-386D-D9BD-5506-700E498CF83F}"/>
                    </a:ext>
                  </a:extLst>
                </p14:cNvPr>
                <p14:cNvContentPartPr/>
                <p14:nvPr/>
              </p14:nvContentPartPr>
              <p14:xfrm>
                <a:off x="6925020" y="4340700"/>
                <a:ext cx="80640" cy="168120"/>
              </p14:xfrm>
            </p:contentPart>
          </mc:Choice>
          <mc:Fallback xmlns="">
            <p:pic>
              <p:nvPicPr>
                <p:cNvPr id="11394" name="잉크 11393">
                  <a:extLst>
                    <a:ext uri="{FF2B5EF4-FFF2-40B4-BE49-F238E27FC236}">
                      <a16:creationId xmlns:a16="http://schemas.microsoft.com/office/drawing/2014/main" id="{FC2FEEEE-386D-D9BD-5506-700E498CF83F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6916020" y="4332060"/>
                  <a:ext cx="9828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11395" name="잉크 11394">
                  <a:extLst>
                    <a:ext uri="{FF2B5EF4-FFF2-40B4-BE49-F238E27FC236}">
                      <a16:creationId xmlns:a16="http://schemas.microsoft.com/office/drawing/2014/main" id="{DC2B835D-4281-00D7-6577-1669CC64A9DB}"/>
                    </a:ext>
                  </a:extLst>
                </p14:cNvPr>
                <p14:cNvContentPartPr/>
                <p14:nvPr/>
              </p14:nvContentPartPr>
              <p14:xfrm>
                <a:off x="7018620" y="4336380"/>
                <a:ext cx="115200" cy="198720"/>
              </p14:xfrm>
            </p:contentPart>
          </mc:Choice>
          <mc:Fallback xmlns="">
            <p:pic>
              <p:nvPicPr>
                <p:cNvPr id="11395" name="잉크 11394">
                  <a:extLst>
                    <a:ext uri="{FF2B5EF4-FFF2-40B4-BE49-F238E27FC236}">
                      <a16:creationId xmlns:a16="http://schemas.microsoft.com/office/drawing/2014/main" id="{DC2B835D-4281-00D7-6577-1669CC64A9DB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7009620" y="4327380"/>
                  <a:ext cx="13284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11396" name="잉크 11395">
                  <a:extLst>
                    <a:ext uri="{FF2B5EF4-FFF2-40B4-BE49-F238E27FC236}">
                      <a16:creationId xmlns:a16="http://schemas.microsoft.com/office/drawing/2014/main" id="{2864CA66-ED27-94CA-C0FF-C7592A8D4CC7}"/>
                    </a:ext>
                  </a:extLst>
                </p14:cNvPr>
                <p14:cNvContentPartPr/>
                <p14:nvPr/>
              </p14:nvContentPartPr>
              <p14:xfrm>
                <a:off x="7101420" y="4340700"/>
                <a:ext cx="119880" cy="164160"/>
              </p14:xfrm>
            </p:contentPart>
          </mc:Choice>
          <mc:Fallback xmlns="">
            <p:pic>
              <p:nvPicPr>
                <p:cNvPr id="11396" name="잉크 11395">
                  <a:extLst>
                    <a:ext uri="{FF2B5EF4-FFF2-40B4-BE49-F238E27FC236}">
                      <a16:creationId xmlns:a16="http://schemas.microsoft.com/office/drawing/2014/main" id="{2864CA66-ED27-94CA-C0FF-C7592A8D4CC7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7092420" y="4331700"/>
                  <a:ext cx="13752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11397" name="잉크 11396">
                  <a:extLst>
                    <a:ext uri="{FF2B5EF4-FFF2-40B4-BE49-F238E27FC236}">
                      <a16:creationId xmlns:a16="http://schemas.microsoft.com/office/drawing/2014/main" id="{55EABD3C-33D7-C8A6-948F-8934C7C1043F}"/>
                    </a:ext>
                  </a:extLst>
                </p14:cNvPr>
                <p14:cNvContentPartPr/>
                <p14:nvPr/>
              </p14:nvContentPartPr>
              <p14:xfrm>
                <a:off x="7231740" y="4376700"/>
                <a:ext cx="27000" cy="132120"/>
              </p14:xfrm>
            </p:contentPart>
          </mc:Choice>
          <mc:Fallback xmlns="">
            <p:pic>
              <p:nvPicPr>
                <p:cNvPr id="11397" name="잉크 11396">
                  <a:extLst>
                    <a:ext uri="{FF2B5EF4-FFF2-40B4-BE49-F238E27FC236}">
                      <a16:creationId xmlns:a16="http://schemas.microsoft.com/office/drawing/2014/main" id="{55EABD3C-33D7-C8A6-948F-8934C7C1043F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7223100" y="4368060"/>
                  <a:ext cx="4464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11398" name="잉크 11397">
                  <a:extLst>
                    <a:ext uri="{FF2B5EF4-FFF2-40B4-BE49-F238E27FC236}">
                      <a16:creationId xmlns:a16="http://schemas.microsoft.com/office/drawing/2014/main" id="{4D6DEFDE-6916-4C66-7508-5E6B935A0EBF}"/>
                    </a:ext>
                  </a:extLst>
                </p14:cNvPr>
                <p14:cNvContentPartPr/>
                <p14:nvPr/>
              </p14:nvContentPartPr>
              <p14:xfrm>
                <a:off x="7282500" y="4340340"/>
                <a:ext cx="95400" cy="119160"/>
              </p14:xfrm>
            </p:contentPart>
          </mc:Choice>
          <mc:Fallback xmlns="">
            <p:pic>
              <p:nvPicPr>
                <p:cNvPr id="11398" name="잉크 11397">
                  <a:extLst>
                    <a:ext uri="{FF2B5EF4-FFF2-40B4-BE49-F238E27FC236}">
                      <a16:creationId xmlns:a16="http://schemas.microsoft.com/office/drawing/2014/main" id="{4D6DEFDE-6916-4C66-7508-5E6B935A0EBF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7273500" y="4331340"/>
                  <a:ext cx="11304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11399" name="잉크 11398">
                  <a:extLst>
                    <a:ext uri="{FF2B5EF4-FFF2-40B4-BE49-F238E27FC236}">
                      <a16:creationId xmlns:a16="http://schemas.microsoft.com/office/drawing/2014/main" id="{7475D49D-597C-B38A-E64B-541F9D321213}"/>
                    </a:ext>
                  </a:extLst>
                </p14:cNvPr>
                <p14:cNvContentPartPr/>
                <p14:nvPr/>
              </p14:nvContentPartPr>
              <p14:xfrm>
                <a:off x="7386900" y="4333140"/>
                <a:ext cx="66960" cy="195840"/>
              </p14:xfrm>
            </p:contentPart>
          </mc:Choice>
          <mc:Fallback xmlns="">
            <p:pic>
              <p:nvPicPr>
                <p:cNvPr id="11399" name="잉크 11398">
                  <a:extLst>
                    <a:ext uri="{FF2B5EF4-FFF2-40B4-BE49-F238E27FC236}">
                      <a16:creationId xmlns:a16="http://schemas.microsoft.com/office/drawing/2014/main" id="{7475D49D-597C-B38A-E64B-541F9D321213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7377900" y="4324140"/>
                  <a:ext cx="84600" cy="213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409" name="그룹 11408">
            <a:extLst>
              <a:ext uri="{FF2B5EF4-FFF2-40B4-BE49-F238E27FC236}">
                <a16:creationId xmlns:a16="http://schemas.microsoft.com/office/drawing/2014/main" id="{963D0F1C-4464-DAA3-D222-DFE9727C0B69}"/>
              </a:ext>
            </a:extLst>
          </p:cNvPr>
          <p:cNvGrpSpPr/>
          <p:nvPr/>
        </p:nvGrpSpPr>
        <p:grpSpPr>
          <a:xfrm>
            <a:off x="7616940" y="4307220"/>
            <a:ext cx="548640" cy="253800"/>
            <a:chOff x="7616940" y="4307220"/>
            <a:chExt cx="548640" cy="253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11401" name="잉크 11400">
                  <a:extLst>
                    <a:ext uri="{FF2B5EF4-FFF2-40B4-BE49-F238E27FC236}">
                      <a16:creationId xmlns:a16="http://schemas.microsoft.com/office/drawing/2014/main" id="{BE70BAA7-1A4B-49CE-E009-C29E03FFB224}"/>
                    </a:ext>
                  </a:extLst>
                </p14:cNvPr>
                <p14:cNvContentPartPr/>
                <p14:nvPr/>
              </p14:nvContentPartPr>
              <p14:xfrm>
                <a:off x="7616940" y="4307220"/>
                <a:ext cx="114480" cy="122040"/>
              </p14:xfrm>
            </p:contentPart>
          </mc:Choice>
          <mc:Fallback xmlns="">
            <p:pic>
              <p:nvPicPr>
                <p:cNvPr id="11401" name="잉크 11400">
                  <a:extLst>
                    <a:ext uri="{FF2B5EF4-FFF2-40B4-BE49-F238E27FC236}">
                      <a16:creationId xmlns:a16="http://schemas.microsoft.com/office/drawing/2014/main" id="{BE70BAA7-1A4B-49CE-E009-C29E03FFB224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7607940" y="4298580"/>
                  <a:ext cx="13212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11402" name="잉크 11401">
                  <a:extLst>
                    <a:ext uri="{FF2B5EF4-FFF2-40B4-BE49-F238E27FC236}">
                      <a16:creationId xmlns:a16="http://schemas.microsoft.com/office/drawing/2014/main" id="{62042D8C-75C8-519E-36AD-F1350870F07B}"/>
                    </a:ext>
                  </a:extLst>
                </p14:cNvPr>
                <p14:cNvContentPartPr/>
                <p14:nvPr/>
              </p14:nvContentPartPr>
              <p14:xfrm>
                <a:off x="7690380" y="4312260"/>
                <a:ext cx="63360" cy="140760"/>
              </p14:xfrm>
            </p:contentPart>
          </mc:Choice>
          <mc:Fallback xmlns="">
            <p:pic>
              <p:nvPicPr>
                <p:cNvPr id="11402" name="잉크 11401">
                  <a:extLst>
                    <a:ext uri="{FF2B5EF4-FFF2-40B4-BE49-F238E27FC236}">
                      <a16:creationId xmlns:a16="http://schemas.microsoft.com/office/drawing/2014/main" id="{62042D8C-75C8-519E-36AD-F1350870F07B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7681380" y="4303620"/>
                  <a:ext cx="8100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11403" name="잉크 11402">
                  <a:extLst>
                    <a:ext uri="{FF2B5EF4-FFF2-40B4-BE49-F238E27FC236}">
                      <a16:creationId xmlns:a16="http://schemas.microsoft.com/office/drawing/2014/main" id="{D59C3348-D0C1-00F7-017F-42097F851386}"/>
                    </a:ext>
                  </a:extLst>
                </p14:cNvPr>
                <p14:cNvContentPartPr/>
                <p14:nvPr/>
              </p14:nvContentPartPr>
              <p14:xfrm>
                <a:off x="7692180" y="4462380"/>
                <a:ext cx="114480" cy="60840"/>
              </p14:xfrm>
            </p:contentPart>
          </mc:Choice>
          <mc:Fallback xmlns="">
            <p:pic>
              <p:nvPicPr>
                <p:cNvPr id="11403" name="잉크 11402">
                  <a:extLst>
                    <a:ext uri="{FF2B5EF4-FFF2-40B4-BE49-F238E27FC236}">
                      <a16:creationId xmlns:a16="http://schemas.microsoft.com/office/drawing/2014/main" id="{D59C3348-D0C1-00F7-017F-42097F851386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7683180" y="4453380"/>
                  <a:ext cx="13212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11404" name="잉크 11403">
                  <a:extLst>
                    <a:ext uri="{FF2B5EF4-FFF2-40B4-BE49-F238E27FC236}">
                      <a16:creationId xmlns:a16="http://schemas.microsoft.com/office/drawing/2014/main" id="{E67BFC36-E055-FBCD-2895-F03664FA3F25}"/>
                    </a:ext>
                  </a:extLst>
                </p14:cNvPr>
                <p14:cNvContentPartPr/>
                <p14:nvPr/>
              </p14:nvContentPartPr>
              <p14:xfrm>
                <a:off x="7766700" y="4334220"/>
                <a:ext cx="158400" cy="115920"/>
              </p14:xfrm>
            </p:contentPart>
          </mc:Choice>
          <mc:Fallback xmlns="">
            <p:pic>
              <p:nvPicPr>
                <p:cNvPr id="11404" name="잉크 11403">
                  <a:extLst>
                    <a:ext uri="{FF2B5EF4-FFF2-40B4-BE49-F238E27FC236}">
                      <a16:creationId xmlns:a16="http://schemas.microsoft.com/office/drawing/2014/main" id="{E67BFC36-E055-FBCD-2895-F03664FA3F25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7758060" y="4325580"/>
                  <a:ext cx="17604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11405" name="잉크 11404">
                  <a:extLst>
                    <a:ext uri="{FF2B5EF4-FFF2-40B4-BE49-F238E27FC236}">
                      <a16:creationId xmlns:a16="http://schemas.microsoft.com/office/drawing/2014/main" id="{5B6FFFA8-2EF8-B37B-979B-4A37AC2E7E2E}"/>
                    </a:ext>
                  </a:extLst>
                </p14:cNvPr>
                <p14:cNvContentPartPr/>
                <p14:nvPr/>
              </p14:nvContentPartPr>
              <p14:xfrm>
                <a:off x="7831860" y="4477140"/>
                <a:ext cx="121680" cy="73080"/>
              </p14:xfrm>
            </p:contentPart>
          </mc:Choice>
          <mc:Fallback xmlns="">
            <p:pic>
              <p:nvPicPr>
                <p:cNvPr id="11405" name="잉크 11404">
                  <a:extLst>
                    <a:ext uri="{FF2B5EF4-FFF2-40B4-BE49-F238E27FC236}">
                      <a16:creationId xmlns:a16="http://schemas.microsoft.com/office/drawing/2014/main" id="{5B6FFFA8-2EF8-B37B-979B-4A37AC2E7E2E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7823220" y="4468500"/>
                  <a:ext cx="13932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11406" name="잉크 11405">
                  <a:extLst>
                    <a:ext uri="{FF2B5EF4-FFF2-40B4-BE49-F238E27FC236}">
                      <a16:creationId xmlns:a16="http://schemas.microsoft.com/office/drawing/2014/main" id="{6E105817-18FB-FD18-8BBA-362D68B4BE96}"/>
                    </a:ext>
                  </a:extLst>
                </p14:cNvPr>
                <p14:cNvContentPartPr/>
                <p14:nvPr/>
              </p14:nvContentPartPr>
              <p14:xfrm>
                <a:off x="7925820" y="4345020"/>
                <a:ext cx="111600" cy="158400"/>
              </p14:xfrm>
            </p:contentPart>
          </mc:Choice>
          <mc:Fallback xmlns="">
            <p:pic>
              <p:nvPicPr>
                <p:cNvPr id="11406" name="잉크 11405">
                  <a:extLst>
                    <a:ext uri="{FF2B5EF4-FFF2-40B4-BE49-F238E27FC236}">
                      <a16:creationId xmlns:a16="http://schemas.microsoft.com/office/drawing/2014/main" id="{6E105817-18FB-FD18-8BBA-362D68B4BE96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7916820" y="4336020"/>
                  <a:ext cx="12924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1">
              <p14:nvContentPartPr>
                <p14:cNvPr id="11407" name="잉크 11406">
                  <a:extLst>
                    <a:ext uri="{FF2B5EF4-FFF2-40B4-BE49-F238E27FC236}">
                      <a16:creationId xmlns:a16="http://schemas.microsoft.com/office/drawing/2014/main" id="{8F38CD27-D8A5-B087-56F0-2C46ECD8E1E3}"/>
                    </a:ext>
                  </a:extLst>
                </p14:cNvPr>
                <p14:cNvContentPartPr/>
                <p14:nvPr/>
              </p14:nvContentPartPr>
              <p14:xfrm>
                <a:off x="8017980" y="4346820"/>
                <a:ext cx="83880" cy="214200"/>
              </p14:xfrm>
            </p:contentPart>
          </mc:Choice>
          <mc:Fallback xmlns="">
            <p:pic>
              <p:nvPicPr>
                <p:cNvPr id="11407" name="잉크 11406">
                  <a:extLst>
                    <a:ext uri="{FF2B5EF4-FFF2-40B4-BE49-F238E27FC236}">
                      <a16:creationId xmlns:a16="http://schemas.microsoft.com/office/drawing/2014/main" id="{8F38CD27-D8A5-B087-56F0-2C46ECD8E1E3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8009340" y="4337820"/>
                  <a:ext cx="10152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3">
              <p14:nvContentPartPr>
                <p14:cNvPr id="11408" name="잉크 11407">
                  <a:extLst>
                    <a:ext uri="{FF2B5EF4-FFF2-40B4-BE49-F238E27FC236}">
                      <a16:creationId xmlns:a16="http://schemas.microsoft.com/office/drawing/2014/main" id="{E5198013-9D60-D630-104C-5E1FC71B08C1}"/>
                    </a:ext>
                  </a:extLst>
                </p14:cNvPr>
                <p14:cNvContentPartPr/>
                <p14:nvPr/>
              </p14:nvContentPartPr>
              <p14:xfrm>
                <a:off x="8154780" y="4514220"/>
                <a:ext cx="10800" cy="13680"/>
              </p14:xfrm>
            </p:contentPart>
          </mc:Choice>
          <mc:Fallback xmlns="">
            <p:pic>
              <p:nvPicPr>
                <p:cNvPr id="11408" name="잉크 11407">
                  <a:extLst>
                    <a:ext uri="{FF2B5EF4-FFF2-40B4-BE49-F238E27FC236}">
                      <a16:creationId xmlns:a16="http://schemas.microsoft.com/office/drawing/2014/main" id="{E5198013-9D60-D630-104C-5E1FC71B08C1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8145780" y="4505220"/>
                  <a:ext cx="28440" cy="31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412" name="그룹 11411">
            <a:extLst>
              <a:ext uri="{FF2B5EF4-FFF2-40B4-BE49-F238E27FC236}">
                <a16:creationId xmlns:a16="http://schemas.microsoft.com/office/drawing/2014/main" id="{1933B12C-30E7-142E-C45F-465D649EB485}"/>
              </a:ext>
            </a:extLst>
          </p:cNvPr>
          <p:cNvGrpSpPr/>
          <p:nvPr/>
        </p:nvGrpSpPr>
        <p:grpSpPr>
          <a:xfrm>
            <a:off x="6204300" y="4744980"/>
            <a:ext cx="516600" cy="484560"/>
            <a:chOff x="6204300" y="4744980"/>
            <a:chExt cx="516600" cy="484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5">
              <p14:nvContentPartPr>
                <p14:cNvPr id="11410" name="잉크 11409">
                  <a:extLst>
                    <a:ext uri="{FF2B5EF4-FFF2-40B4-BE49-F238E27FC236}">
                      <a16:creationId xmlns:a16="http://schemas.microsoft.com/office/drawing/2014/main" id="{DD82AC9C-0BB9-91A3-48F9-2DEFB7DDDB6C}"/>
                    </a:ext>
                  </a:extLst>
                </p14:cNvPr>
                <p14:cNvContentPartPr/>
                <p14:nvPr/>
              </p14:nvContentPartPr>
              <p14:xfrm>
                <a:off x="6272700" y="4744980"/>
                <a:ext cx="448200" cy="380880"/>
              </p14:xfrm>
            </p:contentPart>
          </mc:Choice>
          <mc:Fallback xmlns="">
            <p:pic>
              <p:nvPicPr>
                <p:cNvPr id="11410" name="잉크 11409">
                  <a:extLst>
                    <a:ext uri="{FF2B5EF4-FFF2-40B4-BE49-F238E27FC236}">
                      <a16:creationId xmlns:a16="http://schemas.microsoft.com/office/drawing/2014/main" id="{DD82AC9C-0BB9-91A3-48F9-2DEFB7DDDB6C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6264060" y="4736340"/>
                  <a:ext cx="465840" cy="39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7">
              <p14:nvContentPartPr>
                <p14:cNvPr id="11411" name="잉크 11410">
                  <a:extLst>
                    <a:ext uri="{FF2B5EF4-FFF2-40B4-BE49-F238E27FC236}">
                      <a16:creationId xmlns:a16="http://schemas.microsoft.com/office/drawing/2014/main" id="{E80A6AFF-3B88-40BB-B9C1-0DEDD8A07585}"/>
                    </a:ext>
                  </a:extLst>
                </p14:cNvPr>
                <p14:cNvContentPartPr/>
                <p14:nvPr/>
              </p14:nvContentPartPr>
              <p14:xfrm>
                <a:off x="6204300" y="5002380"/>
                <a:ext cx="166680" cy="227160"/>
              </p14:xfrm>
            </p:contentPart>
          </mc:Choice>
          <mc:Fallback xmlns="">
            <p:pic>
              <p:nvPicPr>
                <p:cNvPr id="11411" name="잉크 11410">
                  <a:extLst>
                    <a:ext uri="{FF2B5EF4-FFF2-40B4-BE49-F238E27FC236}">
                      <a16:creationId xmlns:a16="http://schemas.microsoft.com/office/drawing/2014/main" id="{E80A6AFF-3B88-40BB-B9C1-0DEDD8A07585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6195660" y="4993380"/>
                  <a:ext cx="184320" cy="244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417" name="그룹 11416">
            <a:extLst>
              <a:ext uri="{FF2B5EF4-FFF2-40B4-BE49-F238E27FC236}">
                <a16:creationId xmlns:a16="http://schemas.microsoft.com/office/drawing/2014/main" id="{41315811-50BF-188E-5BB8-39D356357EE2}"/>
              </a:ext>
            </a:extLst>
          </p:cNvPr>
          <p:cNvGrpSpPr/>
          <p:nvPr/>
        </p:nvGrpSpPr>
        <p:grpSpPr>
          <a:xfrm>
            <a:off x="6513540" y="5463900"/>
            <a:ext cx="237240" cy="274680"/>
            <a:chOff x="6513540" y="5463900"/>
            <a:chExt cx="237240" cy="274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9">
              <p14:nvContentPartPr>
                <p14:cNvPr id="11413" name="잉크 11412">
                  <a:extLst>
                    <a:ext uri="{FF2B5EF4-FFF2-40B4-BE49-F238E27FC236}">
                      <a16:creationId xmlns:a16="http://schemas.microsoft.com/office/drawing/2014/main" id="{493317DC-28F4-1ECF-6B64-7EB915BABBA1}"/>
                    </a:ext>
                  </a:extLst>
                </p14:cNvPr>
                <p14:cNvContentPartPr/>
                <p14:nvPr/>
              </p14:nvContentPartPr>
              <p14:xfrm>
                <a:off x="6513540" y="5463900"/>
                <a:ext cx="88560" cy="135360"/>
              </p14:xfrm>
            </p:contentPart>
          </mc:Choice>
          <mc:Fallback xmlns="">
            <p:pic>
              <p:nvPicPr>
                <p:cNvPr id="11413" name="잉크 11412">
                  <a:extLst>
                    <a:ext uri="{FF2B5EF4-FFF2-40B4-BE49-F238E27FC236}">
                      <a16:creationId xmlns:a16="http://schemas.microsoft.com/office/drawing/2014/main" id="{493317DC-28F4-1ECF-6B64-7EB915BABBA1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6504540" y="5454900"/>
                  <a:ext cx="10620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1">
              <p14:nvContentPartPr>
                <p14:cNvPr id="11414" name="잉크 11413">
                  <a:extLst>
                    <a:ext uri="{FF2B5EF4-FFF2-40B4-BE49-F238E27FC236}">
                      <a16:creationId xmlns:a16="http://schemas.microsoft.com/office/drawing/2014/main" id="{C5DE8246-E029-D73A-7B53-06B402B4A878}"/>
                    </a:ext>
                  </a:extLst>
                </p14:cNvPr>
                <p14:cNvContentPartPr/>
                <p14:nvPr/>
              </p14:nvContentPartPr>
              <p14:xfrm>
                <a:off x="6519660" y="5537340"/>
                <a:ext cx="78840" cy="28080"/>
              </p14:xfrm>
            </p:contentPart>
          </mc:Choice>
          <mc:Fallback xmlns="">
            <p:pic>
              <p:nvPicPr>
                <p:cNvPr id="11414" name="잉크 11413">
                  <a:extLst>
                    <a:ext uri="{FF2B5EF4-FFF2-40B4-BE49-F238E27FC236}">
                      <a16:creationId xmlns:a16="http://schemas.microsoft.com/office/drawing/2014/main" id="{C5DE8246-E029-D73A-7B53-06B402B4A878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6511020" y="5528340"/>
                  <a:ext cx="9648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3">
              <p14:nvContentPartPr>
                <p14:cNvPr id="11415" name="잉크 11414">
                  <a:extLst>
                    <a:ext uri="{FF2B5EF4-FFF2-40B4-BE49-F238E27FC236}">
                      <a16:creationId xmlns:a16="http://schemas.microsoft.com/office/drawing/2014/main" id="{7F75B7FA-BB56-5BA9-336B-8AED3EDE8454}"/>
                    </a:ext>
                  </a:extLst>
                </p14:cNvPr>
                <p14:cNvContentPartPr/>
                <p14:nvPr/>
              </p14:nvContentPartPr>
              <p14:xfrm>
                <a:off x="6514980" y="5626260"/>
                <a:ext cx="80640" cy="112320"/>
              </p14:xfrm>
            </p:contentPart>
          </mc:Choice>
          <mc:Fallback xmlns="">
            <p:pic>
              <p:nvPicPr>
                <p:cNvPr id="11415" name="잉크 11414">
                  <a:extLst>
                    <a:ext uri="{FF2B5EF4-FFF2-40B4-BE49-F238E27FC236}">
                      <a16:creationId xmlns:a16="http://schemas.microsoft.com/office/drawing/2014/main" id="{7F75B7FA-BB56-5BA9-336B-8AED3EDE8454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6506340" y="5617620"/>
                  <a:ext cx="9828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5">
              <p14:nvContentPartPr>
                <p14:cNvPr id="11416" name="잉크 11415">
                  <a:extLst>
                    <a:ext uri="{FF2B5EF4-FFF2-40B4-BE49-F238E27FC236}">
                      <a16:creationId xmlns:a16="http://schemas.microsoft.com/office/drawing/2014/main" id="{95549FC3-2193-DF86-68FD-E70044E80C1C}"/>
                    </a:ext>
                  </a:extLst>
                </p14:cNvPr>
                <p14:cNvContentPartPr/>
                <p14:nvPr/>
              </p14:nvContentPartPr>
              <p14:xfrm>
                <a:off x="6611460" y="5513580"/>
                <a:ext cx="139320" cy="198720"/>
              </p14:xfrm>
            </p:contentPart>
          </mc:Choice>
          <mc:Fallback xmlns="">
            <p:pic>
              <p:nvPicPr>
                <p:cNvPr id="11416" name="잉크 11415">
                  <a:extLst>
                    <a:ext uri="{FF2B5EF4-FFF2-40B4-BE49-F238E27FC236}">
                      <a16:creationId xmlns:a16="http://schemas.microsoft.com/office/drawing/2014/main" id="{95549FC3-2193-DF86-68FD-E70044E80C1C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6602820" y="5504940"/>
                  <a:ext cx="156960" cy="216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423" name="그룹 11422">
            <a:extLst>
              <a:ext uri="{FF2B5EF4-FFF2-40B4-BE49-F238E27FC236}">
                <a16:creationId xmlns:a16="http://schemas.microsoft.com/office/drawing/2014/main" id="{3421A3E8-958A-D9B3-F3FC-B063D6EBA0CC}"/>
              </a:ext>
            </a:extLst>
          </p:cNvPr>
          <p:cNvGrpSpPr/>
          <p:nvPr/>
        </p:nvGrpSpPr>
        <p:grpSpPr>
          <a:xfrm>
            <a:off x="6863820" y="5474700"/>
            <a:ext cx="344160" cy="192960"/>
            <a:chOff x="6863820" y="5474700"/>
            <a:chExt cx="344160" cy="192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7">
              <p14:nvContentPartPr>
                <p14:cNvPr id="11418" name="잉크 11417">
                  <a:extLst>
                    <a:ext uri="{FF2B5EF4-FFF2-40B4-BE49-F238E27FC236}">
                      <a16:creationId xmlns:a16="http://schemas.microsoft.com/office/drawing/2014/main" id="{C11B2CD3-5346-1CDC-77A2-23671668FDF9}"/>
                    </a:ext>
                  </a:extLst>
                </p14:cNvPr>
                <p14:cNvContentPartPr/>
                <p14:nvPr/>
              </p14:nvContentPartPr>
              <p14:xfrm>
                <a:off x="6919980" y="5474700"/>
                <a:ext cx="73080" cy="192960"/>
              </p14:xfrm>
            </p:contentPart>
          </mc:Choice>
          <mc:Fallback xmlns="">
            <p:pic>
              <p:nvPicPr>
                <p:cNvPr id="11418" name="잉크 11417">
                  <a:extLst>
                    <a:ext uri="{FF2B5EF4-FFF2-40B4-BE49-F238E27FC236}">
                      <a16:creationId xmlns:a16="http://schemas.microsoft.com/office/drawing/2014/main" id="{C11B2CD3-5346-1CDC-77A2-23671668FDF9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6911340" y="5466060"/>
                  <a:ext cx="9072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9">
              <p14:nvContentPartPr>
                <p14:cNvPr id="11419" name="잉크 11418">
                  <a:extLst>
                    <a:ext uri="{FF2B5EF4-FFF2-40B4-BE49-F238E27FC236}">
                      <a16:creationId xmlns:a16="http://schemas.microsoft.com/office/drawing/2014/main" id="{686D4EFD-4713-B241-29D4-B4A71E2890CC}"/>
                    </a:ext>
                  </a:extLst>
                </p14:cNvPr>
                <p14:cNvContentPartPr/>
                <p14:nvPr/>
              </p14:nvContentPartPr>
              <p14:xfrm>
                <a:off x="6863820" y="5590620"/>
                <a:ext cx="124560" cy="16200"/>
              </p14:xfrm>
            </p:contentPart>
          </mc:Choice>
          <mc:Fallback xmlns="">
            <p:pic>
              <p:nvPicPr>
                <p:cNvPr id="11419" name="잉크 11418">
                  <a:extLst>
                    <a:ext uri="{FF2B5EF4-FFF2-40B4-BE49-F238E27FC236}">
                      <a16:creationId xmlns:a16="http://schemas.microsoft.com/office/drawing/2014/main" id="{686D4EFD-4713-B241-29D4-B4A71E2890CC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6854820" y="5581620"/>
                  <a:ext cx="14220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1">
              <p14:nvContentPartPr>
                <p14:cNvPr id="11421" name="잉크 11420">
                  <a:extLst>
                    <a:ext uri="{FF2B5EF4-FFF2-40B4-BE49-F238E27FC236}">
                      <a16:creationId xmlns:a16="http://schemas.microsoft.com/office/drawing/2014/main" id="{5ACA3F42-AF47-3158-8A68-03955B6D1447}"/>
                    </a:ext>
                  </a:extLst>
                </p14:cNvPr>
                <p14:cNvContentPartPr/>
                <p14:nvPr/>
              </p14:nvContentPartPr>
              <p14:xfrm>
                <a:off x="6999540" y="5484420"/>
                <a:ext cx="64440" cy="149760"/>
              </p14:xfrm>
            </p:contentPart>
          </mc:Choice>
          <mc:Fallback xmlns="">
            <p:pic>
              <p:nvPicPr>
                <p:cNvPr id="11421" name="잉크 11420">
                  <a:extLst>
                    <a:ext uri="{FF2B5EF4-FFF2-40B4-BE49-F238E27FC236}">
                      <a16:creationId xmlns:a16="http://schemas.microsoft.com/office/drawing/2014/main" id="{5ACA3F42-AF47-3158-8A68-03955B6D1447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6990900" y="5475420"/>
                  <a:ext cx="8208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3">
              <p14:nvContentPartPr>
                <p14:cNvPr id="11422" name="잉크 11421">
                  <a:extLst>
                    <a:ext uri="{FF2B5EF4-FFF2-40B4-BE49-F238E27FC236}">
                      <a16:creationId xmlns:a16="http://schemas.microsoft.com/office/drawing/2014/main" id="{52AFB30E-06E1-0CC6-F50D-0AE752F33BE7}"/>
                    </a:ext>
                  </a:extLst>
                </p14:cNvPr>
                <p14:cNvContentPartPr/>
                <p14:nvPr/>
              </p14:nvContentPartPr>
              <p14:xfrm>
                <a:off x="7116540" y="5510700"/>
                <a:ext cx="91440" cy="142200"/>
              </p14:xfrm>
            </p:contentPart>
          </mc:Choice>
          <mc:Fallback xmlns="">
            <p:pic>
              <p:nvPicPr>
                <p:cNvPr id="11422" name="잉크 11421">
                  <a:extLst>
                    <a:ext uri="{FF2B5EF4-FFF2-40B4-BE49-F238E27FC236}">
                      <a16:creationId xmlns:a16="http://schemas.microsoft.com/office/drawing/2014/main" id="{52AFB30E-06E1-0CC6-F50D-0AE752F33BE7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7107540" y="5502060"/>
                  <a:ext cx="109080" cy="159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445" name="그룹 11444">
            <a:extLst>
              <a:ext uri="{FF2B5EF4-FFF2-40B4-BE49-F238E27FC236}">
                <a16:creationId xmlns:a16="http://schemas.microsoft.com/office/drawing/2014/main" id="{7D605DE1-EFFA-C0B5-CD03-21C8CA0B7FA3}"/>
              </a:ext>
            </a:extLst>
          </p:cNvPr>
          <p:cNvGrpSpPr/>
          <p:nvPr/>
        </p:nvGrpSpPr>
        <p:grpSpPr>
          <a:xfrm>
            <a:off x="7242180" y="5412060"/>
            <a:ext cx="1636200" cy="257040"/>
            <a:chOff x="7242180" y="5412060"/>
            <a:chExt cx="1636200" cy="257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5">
              <p14:nvContentPartPr>
                <p14:cNvPr id="11424" name="잉크 11423">
                  <a:extLst>
                    <a:ext uri="{FF2B5EF4-FFF2-40B4-BE49-F238E27FC236}">
                      <a16:creationId xmlns:a16="http://schemas.microsoft.com/office/drawing/2014/main" id="{6848C86A-826B-0B31-D606-0B91626A36AA}"/>
                    </a:ext>
                  </a:extLst>
                </p14:cNvPr>
                <p14:cNvContentPartPr/>
                <p14:nvPr/>
              </p14:nvContentPartPr>
              <p14:xfrm>
                <a:off x="7242180" y="5491980"/>
                <a:ext cx="29880" cy="144720"/>
              </p14:xfrm>
            </p:contentPart>
          </mc:Choice>
          <mc:Fallback xmlns="">
            <p:pic>
              <p:nvPicPr>
                <p:cNvPr id="11424" name="잉크 11423">
                  <a:extLst>
                    <a:ext uri="{FF2B5EF4-FFF2-40B4-BE49-F238E27FC236}">
                      <a16:creationId xmlns:a16="http://schemas.microsoft.com/office/drawing/2014/main" id="{6848C86A-826B-0B31-D606-0B91626A36AA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7233540" y="5482980"/>
                  <a:ext cx="4752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7">
              <p14:nvContentPartPr>
                <p14:cNvPr id="11425" name="잉크 11424">
                  <a:extLst>
                    <a:ext uri="{FF2B5EF4-FFF2-40B4-BE49-F238E27FC236}">
                      <a16:creationId xmlns:a16="http://schemas.microsoft.com/office/drawing/2014/main" id="{2BF98A32-092B-572C-164F-8D90640DD7D4}"/>
                    </a:ext>
                  </a:extLst>
                </p14:cNvPr>
                <p14:cNvContentPartPr/>
                <p14:nvPr/>
              </p14:nvContentPartPr>
              <p14:xfrm>
                <a:off x="7299060" y="5485500"/>
                <a:ext cx="105480" cy="162000"/>
              </p14:xfrm>
            </p:contentPart>
          </mc:Choice>
          <mc:Fallback xmlns="">
            <p:pic>
              <p:nvPicPr>
                <p:cNvPr id="11425" name="잉크 11424">
                  <a:extLst>
                    <a:ext uri="{FF2B5EF4-FFF2-40B4-BE49-F238E27FC236}">
                      <a16:creationId xmlns:a16="http://schemas.microsoft.com/office/drawing/2014/main" id="{2BF98A32-092B-572C-164F-8D90640DD7D4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7290420" y="5476860"/>
                  <a:ext cx="12312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9">
              <p14:nvContentPartPr>
                <p14:cNvPr id="11426" name="잉크 11425">
                  <a:extLst>
                    <a:ext uri="{FF2B5EF4-FFF2-40B4-BE49-F238E27FC236}">
                      <a16:creationId xmlns:a16="http://schemas.microsoft.com/office/drawing/2014/main" id="{611B65B5-C0DB-FE45-25A3-4178EC8A3DB5}"/>
                    </a:ext>
                  </a:extLst>
                </p14:cNvPr>
                <p14:cNvContentPartPr/>
                <p14:nvPr/>
              </p14:nvContentPartPr>
              <p14:xfrm>
                <a:off x="7521540" y="5538420"/>
                <a:ext cx="589320" cy="35640"/>
              </p14:xfrm>
            </p:contentPart>
          </mc:Choice>
          <mc:Fallback xmlns="">
            <p:pic>
              <p:nvPicPr>
                <p:cNvPr id="11426" name="잉크 11425">
                  <a:extLst>
                    <a:ext uri="{FF2B5EF4-FFF2-40B4-BE49-F238E27FC236}">
                      <a16:creationId xmlns:a16="http://schemas.microsoft.com/office/drawing/2014/main" id="{611B65B5-C0DB-FE45-25A3-4178EC8A3DB5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7512540" y="5529780"/>
                  <a:ext cx="60696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1">
              <p14:nvContentPartPr>
                <p14:cNvPr id="11427" name="잉크 11426">
                  <a:extLst>
                    <a:ext uri="{FF2B5EF4-FFF2-40B4-BE49-F238E27FC236}">
                      <a16:creationId xmlns:a16="http://schemas.microsoft.com/office/drawing/2014/main" id="{4EB141FC-ED84-BFFB-2121-1EEA9B328E02}"/>
                    </a:ext>
                  </a:extLst>
                </p14:cNvPr>
                <p14:cNvContentPartPr/>
                <p14:nvPr/>
              </p14:nvContentPartPr>
              <p14:xfrm>
                <a:off x="8010420" y="5480460"/>
                <a:ext cx="113040" cy="180360"/>
              </p14:xfrm>
            </p:contentPart>
          </mc:Choice>
          <mc:Fallback xmlns="">
            <p:pic>
              <p:nvPicPr>
                <p:cNvPr id="11427" name="잉크 11426">
                  <a:extLst>
                    <a:ext uri="{FF2B5EF4-FFF2-40B4-BE49-F238E27FC236}">
                      <a16:creationId xmlns:a16="http://schemas.microsoft.com/office/drawing/2014/main" id="{4EB141FC-ED84-BFFB-2121-1EEA9B328E02}"/>
                    </a:ext>
                  </a:extLst>
                </p:cNvPr>
                <p:cNvPicPr/>
                <p:nvPr/>
              </p:nvPicPr>
              <p:blipFill>
                <a:blip r:embed="rId402"/>
                <a:stretch>
                  <a:fillRect/>
                </a:stretch>
              </p:blipFill>
              <p:spPr>
                <a:xfrm>
                  <a:off x="8001420" y="5471460"/>
                  <a:ext cx="13068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3">
              <p14:nvContentPartPr>
                <p14:cNvPr id="11428" name="잉크 11427">
                  <a:extLst>
                    <a:ext uri="{FF2B5EF4-FFF2-40B4-BE49-F238E27FC236}">
                      <a16:creationId xmlns:a16="http://schemas.microsoft.com/office/drawing/2014/main" id="{EFB39CE3-FB38-7A3A-847F-AC85DEAA8F54}"/>
                    </a:ext>
                  </a:extLst>
                </p14:cNvPr>
                <p14:cNvContentPartPr/>
                <p14:nvPr/>
              </p14:nvContentPartPr>
              <p14:xfrm>
                <a:off x="8190420" y="5412060"/>
                <a:ext cx="81000" cy="182880"/>
              </p14:xfrm>
            </p:contentPart>
          </mc:Choice>
          <mc:Fallback xmlns="">
            <p:pic>
              <p:nvPicPr>
                <p:cNvPr id="11428" name="잉크 11427">
                  <a:extLst>
                    <a:ext uri="{FF2B5EF4-FFF2-40B4-BE49-F238E27FC236}">
                      <a16:creationId xmlns:a16="http://schemas.microsoft.com/office/drawing/2014/main" id="{EFB39CE3-FB38-7A3A-847F-AC85DEAA8F54}"/>
                    </a:ext>
                  </a:extLst>
                </p:cNvPr>
                <p:cNvPicPr/>
                <p:nvPr/>
              </p:nvPicPr>
              <p:blipFill>
                <a:blip r:embed="rId404"/>
                <a:stretch>
                  <a:fillRect/>
                </a:stretch>
              </p:blipFill>
              <p:spPr>
                <a:xfrm>
                  <a:off x="8181420" y="5403060"/>
                  <a:ext cx="9864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5">
              <p14:nvContentPartPr>
                <p14:cNvPr id="11429" name="잉크 11428">
                  <a:extLst>
                    <a:ext uri="{FF2B5EF4-FFF2-40B4-BE49-F238E27FC236}">
                      <a16:creationId xmlns:a16="http://schemas.microsoft.com/office/drawing/2014/main" id="{8EFB434E-3D69-2AB4-137C-D499B73ACBEA}"/>
                    </a:ext>
                  </a:extLst>
                </p14:cNvPr>
                <p14:cNvContentPartPr/>
                <p14:nvPr/>
              </p14:nvContentPartPr>
              <p14:xfrm>
                <a:off x="8129220" y="5533020"/>
                <a:ext cx="117720" cy="18000"/>
              </p14:xfrm>
            </p:contentPart>
          </mc:Choice>
          <mc:Fallback xmlns="">
            <p:pic>
              <p:nvPicPr>
                <p:cNvPr id="11429" name="잉크 11428">
                  <a:extLst>
                    <a:ext uri="{FF2B5EF4-FFF2-40B4-BE49-F238E27FC236}">
                      <a16:creationId xmlns:a16="http://schemas.microsoft.com/office/drawing/2014/main" id="{8EFB434E-3D69-2AB4-137C-D499B73ACBEA}"/>
                    </a:ext>
                  </a:extLst>
                </p:cNvPr>
                <p:cNvPicPr/>
                <p:nvPr/>
              </p:nvPicPr>
              <p:blipFill>
                <a:blip r:embed="rId406"/>
                <a:stretch>
                  <a:fillRect/>
                </a:stretch>
              </p:blipFill>
              <p:spPr>
                <a:xfrm>
                  <a:off x="8120220" y="5524020"/>
                  <a:ext cx="13536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7">
              <p14:nvContentPartPr>
                <p14:cNvPr id="11430" name="잉크 11429">
                  <a:extLst>
                    <a:ext uri="{FF2B5EF4-FFF2-40B4-BE49-F238E27FC236}">
                      <a16:creationId xmlns:a16="http://schemas.microsoft.com/office/drawing/2014/main" id="{48B3BA4C-9FF8-9E37-B90A-1605A7340E3F}"/>
                    </a:ext>
                  </a:extLst>
                </p14:cNvPr>
                <p14:cNvContentPartPr/>
                <p14:nvPr/>
              </p14:nvContentPartPr>
              <p14:xfrm>
                <a:off x="8282940" y="5459580"/>
                <a:ext cx="82440" cy="165960"/>
              </p14:xfrm>
            </p:contentPart>
          </mc:Choice>
          <mc:Fallback xmlns="">
            <p:pic>
              <p:nvPicPr>
                <p:cNvPr id="11430" name="잉크 11429">
                  <a:extLst>
                    <a:ext uri="{FF2B5EF4-FFF2-40B4-BE49-F238E27FC236}">
                      <a16:creationId xmlns:a16="http://schemas.microsoft.com/office/drawing/2014/main" id="{48B3BA4C-9FF8-9E37-B90A-1605A7340E3F}"/>
                    </a:ext>
                  </a:extLst>
                </p:cNvPr>
                <p:cNvPicPr/>
                <p:nvPr/>
              </p:nvPicPr>
              <p:blipFill>
                <a:blip r:embed="rId408"/>
                <a:stretch>
                  <a:fillRect/>
                </a:stretch>
              </p:blipFill>
              <p:spPr>
                <a:xfrm>
                  <a:off x="8273940" y="5450940"/>
                  <a:ext cx="10008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9">
              <p14:nvContentPartPr>
                <p14:cNvPr id="11431" name="잉크 11430">
                  <a:extLst>
                    <a:ext uri="{FF2B5EF4-FFF2-40B4-BE49-F238E27FC236}">
                      <a16:creationId xmlns:a16="http://schemas.microsoft.com/office/drawing/2014/main" id="{E94ACEE0-3831-A010-C48B-AB39FF88ACEC}"/>
                    </a:ext>
                  </a:extLst>
                </p14:cNvPr>
                <p14:cNvContentPartPr/>
                <p14:nvPr/>
              </p14:nvContentPartPr>
              <p14:xfrm>
                <a:off x="8393100" y="5507100"/>
                <a:ext cx="46440" cy="87840"/>
              </p14:xfrm>
            </p:contentPart>
          </mc:Choice>
          <mc:Fallback xmlns="">
            <p:pic>
              <p:nvPicPr>
                <p:cNvPr id="11431" name="잉크 11430">
                  <a:extLst>
                    <a:ext uri="{FF2B5EF4-FFF2-40B4-BE49-F238E27FC236}">
                      <a16:creationId xmlns:a16="http://schemas.microsoft.com/office/drawing/2014/main" id="{E94ACEE0-3831-A010-C48B-AB39FF88ACEC}"/>
                    </a:ext>
                  </a:extLst>
                </p:cNvPr>
                <p:cNvPicPr/>
                <p:nvPr/>
              </p:nvPicPr>
              <p:blipFill>
                <a:blip r:embed="rId410"/>
                <a:stretch>
                  <a:fillRect/>
                </a:stretch>
              </p:blipFill>
              <p:spPr>
                <a:xfrm>
                  <a:off x="8384460" y="5498460"/>
                  <a:ext cx="6408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1">
              <p14:nvContentPartPr>
                <p14:cNvPr id="11432" name="잉크 11431">
                  <a:extLst>
                    <a:ext uri="{FF2B5EF4-FFF2-40B4-BE49-F238E27FC236}">
                      <a16:creationId xmlns:a16="http://schemas.microsoft.com/office/drawing/2014/main" id="{2C041491-8A2C-A254-AD50-FDE068673B0F}"/>
                    </a:ext>
                  </a:extLst>
                </p14:cNvPr>
                <p14:cNvContentPartPr/>
                <p14:nvPr/>
              </p14:nvContentPartPr>
              <p14:xfrm>
                <a:off x="8459700" y="5473260"/>
                <a:ext cx="84240" cy="195840"/>
              </p14:xfrm>
            </p:contentPart>
          </mc:Choice>
          <mc:Fallback xmlns="">
            <p:pic>
              <p:nvPicPr>
                <p:cNvPr id="11432" name="잉크 11431">
                  <a:extLst>
                    <a:ext uri="{FF2B5EF4-FFF2-40B4-BE49-F238E27FC236}">
                      <a16:creationId xmlns:a16="http://schemas.microsoft.com/office/drawing/2014/main" id="{2C041491-8A2C-A254-AD50-FDE068673B0F}"/>
                    </a:ext>
                  </a:extLst>
                </p:cNvPr>
                <p:cNvPicPr/>
                <p:nvPr/>
              </p:nvPicPr>
              <p:blipFill>
                <a:blip r:embed="rId412"/>
                <a:stretch>
                  <a:fillRect/>
                </a:stretch>
              </p:blipFill>
              <p:spPr>
                <a:xfrm>
                  <a:off x="8451060" y="5464260"/>
                  <a:ext cx="10188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3">
              <p14:nvContentPartPr>
                <p14:cNvPr id="11433" name="잉크 11432">
                  <a:extLst>
                    <a:ext uri="{FF2B5EF4-FFF2-40B4-BE49-F238E27FC236}">
                      <a16:creationId xmlns:a16="http://schemas.microsoft.com/office/drawing/2014/main" id="{BECFB30A-7286-8F96-559F-9E64F90E1F9C}"/>
                    </a:ext>
                  </a:extLst>
                </p14:cNvPr>
                <p14:cNvContentPartPr/>
                <p14:nvPr/>
              </p14:nvContentPartPr>
              <p14:xfrm>
                <a:off x="8647260" y="5419980"/>
                <a:ext cx="99360" cy="152280"/>
              </p14:xfrm>
            </p:contentPart>
          </mc:Choice>
          <mc:Fallback xmlns="">
            <p:pic>
              <p:nvPicPr>
                <p:cNvPr id="11433" name="잉크 11432">
                  <a:extLst>
                    <a:ext uri="{FF2B5EF4-FFF2-40B4-BE49-F238E27FC236}">
                      <a16:creationId xmlns:a16="http://schemas.microsoft.com/office/drawing/2014/main" id="{BECFB30A-7286-8F96-559F-9E64F90E1F9C}"/>
                    </a:ext>
                  </a:extLst>
                </p:cNvPr>
                <p:cNvPicPr/>
                <p:nvPr/>
              </p:nvPicPr>
              <p:blipFill>
                <a:blip r:embed="rId414"/>
                <a:stretch>
                  <a:fillRect/>
                </a:stretch>
              </p:blipFill>
              <p:spPr>
                <a:xfrm>
                  <a:off x="8638260" y="5410980"/>
                  <a:ext cx="11700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5">
              <p14:nvContentPartPr>
                <p14:cNvPr id="11434" name="잉크 11433">
                  <a:extLst>
                    <a:ext uri="{FF2B5EF4-FFF2-40B4-BE49-F238E27FC236}">
                      <a16:creationId xmlns:a16="http://schemas.microsoft.com/office/drawing/2014/main" id="{E4A355A4-3D49-E885-7FA2-F5B50C217543}"/>
                    </a:ext>
                  </a:extLst>
                </p14:cNvPr>
                <p14:cNvContentPartPr/>
                <p14:nvPr/>
              </p14:nvContentPartPr>
              <p14:xfrm>
                <a:off x="8730060" y="5496660"/>
                <a:ext cx="74880" cy="84600"/>
              </p14:xfrm>
            </p:contentPart>
          </mc:Choice>
          <mc:Fallback xmlns="">
            <p:pic>
              <p:nvPicPr>
                <p:cNvPr id="11434" name="잉크 11433">
                  <a:extLst>
                    <a:ext uri="{FF2B5EF4-FFF2-40B4-BE49-F238E27FC236}">
                      <a16:creationId xmlns:a16="http://schemas.microsoft.com/office/drawing/2014/main" id="{E4A355A4-3D49-E885-7FA2-F5B50C217543}"/>
                    </a:ext>
                  </a:extLst>
                </p:cNvPr>
                <p:cNvPicPr/>
                <p:nvPr/>
              </p:nvPicPr>
              <p:blipFill>
                <a:blip r:embed="rId416"/>
                <a:stretch>
                  <a:fillRect/>
                </a:stretch>
              </p:blipFill>
              <p:spPr>
                <a:xfrm>
                  <a:off x="8721420" y="5487660"/>
                  <a:ext cx="9252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7">
              <p14:nvContentPartPr>
                <p14:cNvPr id="11435" name="잉크 11434">
                  <a:extLst>
                    <a:ext uri="{FF2B5EF4-FFF2-40B4-BE49-F238E27FC236}">
                      <a16:creationId xmlns:a16="http://schemas.microsoft.com/office/drawing/2014/main" id="{6966AD81-F08F-2C95-AD15-D6B1D63F1E68}"/>
                    </a:ext>
                  </a:extLst>
                </p14:cNvPr>
                <p14:cNvContentPartPr/>
                <p14:nvPr/>
              </p14:nvContentPartPr>
              <p14:xfrm>
                <a:off x="8799180" y="5460660"/>
                <a:ext cx="79200" cy="113760"/>
              </p14:xfrm>
            </p:contentPart>
          </mc:Choice>
          <mc:Fallback xmlns="">
            <p:pic>
              <p:nvPicPr>
                <p:cNvPr id="11435" name="잉크 11434">
                  <a:extLst>
                    <a:ext uri="{FF2B5EF4-FFF2-40B4-BE49-F238E27FC236}">
                      <a16:creationId xmlns:a16="http://schemas.microsoft.com/office/drawing/2014/main" id="{6966AD81-F08F-2C95-AD15-D6B1D63F1E68}"/>
                    </a:ext>
                  </a:extLst>
                </p:cNvPr>
                <p:cNvPicPr/>
                <p:nvPr/>
              </p:nvPicPr>
              <p:blipFill>
                <a:blip r:embed="rId418"/>
                <a:stretch>
                  <a:fillRect/>
                </a:stretch>
              </p:blipFill>
              <p:spPr>
                <a:xfrm>
                  <a:off x="8790540" y="5452020"/>
                  <a:ext cx="9684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9">
              <p14:nvContentPartPr>
                <p14:cNvPr id="11436" name="잉크 11435">
                  <a:extLst>
                    <a:ext uri="{FF2B5EF4-FFF2-40B4-BE49-F238E27FC236}">
                      <a16:creationId xmlns:a16="http://schemas.microsoft.com/office/drawing/2014/main" id="{4EEDE031-4E1E-E82F-2C59-148742E5C316}"/>
                    </a:ext>
                  </a:extLst>
                </p14:cNvPr>
                <p14:cNvContentPartPr/>
                <p14:nvPr/>
              </p14:nvContentPartPr>
              <p14:xfrm>
                <a:off x="8791260" y="5599260"/>
                <a:ext cx="74160" cy="62640"/>
              </p14:xfrm>
            </p:contentPart>
          </mc:Choice>
          <mc:Fallback xmlns="">
            <p:pic>
              <p:nvPicPr>
                <p:cNvPr id="11436" name="잉크 11435">
                  <a:extLst>
                    <a:ext uri="{FF2B5EF4-FFF2-40B4-BE49-F238E27FC236}">
                      <a16:creationId xmlns:a16="http://schemas.microsoft.com/office/drawing/2014/main" id="{4EEDE031-4E1E-E82F-2C59-148742E5C316}"/>
                    </a:ext>
                  </a:extLst>
                </p:cNvPr>
                <p:cNvPicPr/>
                <p:nvPr/>
              </p:nvPicPr>
              <p:blipFill>
                <a:blip r:embed="rId420"/>
                <a:stretch>
                  <a:fillRect/>
                </a:stretch>
              </p:blipFill>
              <p:spPr>
                <a:xfrm>
                  <a:off x="8782620" y="5590620"/>
                  <a:ext cx="91800" cy="80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444" name="그룹 11443">
            <a:extLst>
              <a:ext uri="{FF2B5EF4-FFF2-40B4-BE49-F238E27FC236}">
                <a16:creationId xmlns:a16="http://schemas.microsoft.com/office/drawing/2014/main" id="{71C4DE56-F337-5007-D5A0-221CFDE046E0}"/>
              </a:ext>
            </a:extLst>
          </p:cNvPr>
          <p:cNvGrpSpPr/>
          <p:nvPr/>
        </p:nvGrpSpPr>
        <p:grpSpPr>
          <a:xfrm>
            <a:off x="7360980" y="5756220"/>
            <a:ext cx="790920" cy="253800"/>
            <a:chOff x="7360980" y="5756220"/>
            <a:chExt cx="790920" cy="253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1">
              <p14:nvContentPartPr>
                <p14:cNvPr id="11437" name="잉크 11436">
                  <a:extLst>
                    <a:ext uri="{FF2B5EF4-FFF2-40B4-BE49-F238E27FC236}">
                      <a16:creationId xmlns:a16="http://schemas.microsoft.com/office/drawing/2014/main" id="{05FB39A2-4386-52BC-246F-3497C54B7A1D}"/>
                    </a:ext>
                  </a:extLst>
                </p14:cNvPr>
                <p14:cNvContentPartPr/>
                <p14:nvPr/>
              </p14:nvContentPartPr>
              <p14:xfrm>
                <a:off x="7579140" y="5796900"/>
                <a:ext cx="153720" cy="114840"/>
              </p14:xfrm>
            </p:contentPart>
          </mc:Choice>
          <mc:Fallback xmlns="">
            <p:pic>
              <p:nvPicPr>
                <p:cNvPr id="11437" name="잉크 11436">
                  <a:extLst>
                    <a:ext uri="{FF2B5EF4-FFF2-40B4-BE49-F238E27FC236}">
                      <a16:creationId xmlns:a16="http://schemas.microsoft.com/office/drawing/2014/main" id="{05FB39A2-4386-52BC-246F-3497C54B7A1D}"/>
                    </a:ext>
                  </a:extLst>
                </p:cNvPr>
                <p:cNvPicPr/>
                <p:nvPr/>
              </p:nvPicPr>
              <p:blipFill>
                <a:blip r:embed="rId422"/>
                <a:stretch>
                  <a:fillRect/>
                </a:stretch>
              </p:blipFill>
              <p:spPr>
                <a:xfrm>
                  <a:off x="7570500" y="5787900"/>
                  <a:ext cx="17136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3">
              <p14:nvContentPartPr>
                <p14:cNvPr id="11438" name="잉크 11437">
                  <a:extLst>
                    <a:ext uri="{FF2B5EF4-FFF2-40B4-BE49-F238E27FC236}">
                      <a16:creationId xmlns:a16="http://schemas.microsoft.com/office/drawing/2014/main" id="{140CBCD5-0A0E-B4E2-514E-973CC72C57A8}"/>
                    </a:ext>
                  </a:extLst>
                </p14:cNvPr>
                <p14:cNvContentPartPr/>
                <p14:nvPr/>
              </p14:nvContentPartPr>
              <p14:xfrm>
                <a:off x="7687500" y="5756220"/>
                <a:ext cx="78480" cy="152280"/>
              </p14:xfrm>
            </p:contentPart>
          </mc:Choice>
          <mc:Fallback xmlns="">
            <p:pic>
              <p:nvPicPr>
                <p:cNvPr id="11438" name="잉크 11437">
                  <a:extLst>
                    <a:ext uri="{FF2B5EF4-FFF2-40B4-BE49-F238E27FC236}">
                      <a16:creationId xmlns:a16="http://schemas.microsoft.com/office/drawing/2014/main" id="{140CBCD5-0A0E-B4E2-514E-973CC72C57A8}"/>
                    </a:ext>
                  </a:extLst>
                </p:cNvPr>
                <p:cNvPicPr/>
                <p:nvPr/>
              </p:nvPicPr>
              <p:blipFill>
                <a:blip r:embed="rId424"/>
                <a:stretch>
                  <a:fillRect/>
                </a:stretch>
              </p:blipFill>
              <p:spPr>
                <a:xfrm>
                  <a:off x="7678860" y="5747220"/>
                  <a:ext cx="9612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5">
              <p14:nvContentPartPr>
                <p14:cNvPr id="11439" name="잉크 11438">
                  <a:extLst>
                    <a:ext uri="{FF2B5EF4-FFF2-40B4-BE49-F238E27FC236}">
                      <a16:creationId xmlns:a16="http://schemas.microsoft.com/office/drawing/2014/main" id="{65880AE6-A7A1-49CF-F541-1FC025DE78BA}"/>
                    </a:ext>
                  </a:extLst>
                </p14:cNvPr>
                <p14:cNvContentPartPr/>
                <p14:nvPr/>
              </p14:nvContentPartPr>
              <p14:xfrm>
                <a:off x="7691460" y="5931180"/>
                <a:ext cx="91440" cy="52200"/>
              </p14:xfrm>
            </p:contentPart>
          </mc:Choice>
          <mc:Fallback xmlns="">
            <p:pic>
              <p:nvPicPr>
                <p:cNvPr id="11439" name="잉크 11438">
                  <a:extLst>
                    <a:ext uri="{FF2B5EF4-FFF2-40B4-BE49-F238E27FC236}">
                      <a16:creationId xmlns:a16="http://schemas.microsoft.com/office/drawing/2014/main" id="{65880AE6-A7A1-49CF-F541-1FC025DE78BA}"/>
                    </a:ext>
                  </a:extLst>
                </p:cNvPr>
                <p:cNvPicPr/>
                <p:nvPr/>
              </p:nvPicPr>
              <p:blipFill>
                <a:blip r:embed="rId426"/>
                <a:stretch>
                  <a:fillRect/>
                </a:stretch>
              </p:blipFill>
              <p:spPr>
                <a:xfrm>
                  <a:off x="7682820" y="5922180"/>
                  <a:ext cx="10908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7">
              <p14:nvContentPartPr>
                <p14:cNvPr id="11440" name="잉크 11439">
                  <a:extLst>
                    <a:ext uri="{FF2B5EF4-FFF2-40B4-BE49-F238E27FC236}">
                      <a16:creationId xmlns:a16="http://schemas.microsoft.com/office/drawing/2014/main" id="{3390B6CE-50D8-3C00-0BE5-55A524218C2A}"/>
                    </a:ext>
                  </a:extLst>
                </p14:cNvPr>
                <p14:cNvContentPartPr/>
                <p14:nvPr/>
              </p14:nvContentPartPr>
              <p14:xfrm>
                <a:off x="7810980" y="5808780"/>
                <a:ext cx="132840" cy="83160"/>
              </p14:xfrm>
            </p:contentPart>
          </mc:Choice>
          <mc:Fallback xmlns="">
            <p:pic>
              <p:nvPicPr>
                <p:cNvPr id="11440" name="잉크 11439">
                  <a:extLst>
                    <a:ext uri="{FF2B5EF4-FFF2-40B4-BE49-F238E27FC236}">
                      <a16:creationId xmlns:a16="http://schemas.microsoft.com/office/drawing/2014/main" id="{3390B6CE-50D8-3C00-0BE5-55A524218C2A}"/>
                    </a:ext>
                  </a:extLst>
                </p:cNvPr>
                <p:cNvPicPr/>
                <p:nvPr/>
              </p:nvPicPr>
              <p:blipFill>
                <a:blip r:embed="rId428"/>
                <a:stretch>
                  <a:fillRect/>
                </a:stretch>
              </p:blipFill>
              <p:spPr>
                <a:xfrm>
                  <a:off x="7802340" y="5799780"/>
                  <a:ext cx="15048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9">
              <p14:nvContentPartPr>
                <p14:cNvPr id="11441" name="잉크 11440">
                  <a:extLst>
                    <a:ext uri="{FF2B5EF4-FFF2-40B4-BE49-F238E27FC236}">
                      <a16:creationId xmlns:a16="http://schemas.microsoft.com/office/drawing/2014/main" id="{7F2A587A-6B44-7CF5-79C3-68141EC9204A}"/>
                    </a:ext>
                  </a:extLst>
                </p14:cNvPr>
                <p14:cNvContentPartPr/>
                <p14:nvPr/>
              </p14:nvContentPartPr>
              <p14:xfrm>
                <a:off x="7851660" y="5939100"/>
                <a:ext cx="130320" cy="57240"/>
              </p14:xfrm>
            </p:contentPart>
          </mc:Choice>
          <mc:Fallback xmlns="">
            <p:pic>
              <p:nvPicPr>
                <p:cNvPr id="11441" name="잉크 11440">
                  <a:extLst>
                    <a:ext uri="{FF2B5EF4-FFF2-40B4-BE49-F238E27FC236}">
                      <a16:creationId xmlns:a16="http://schemas.microsoft.com/office/drawing/2014/main" id="{7F2A587A-6B44-7CF5-79C3-68141EC9204A}"/>
                    </a:ext>
                  </a:extLst>
                </p:cNvPr>
                <p:cNvPicPr/>
                <p:nvPr/>
              </p:nvPicPr>
              <p:blipFill>
                <a:blip r:embed="rId430"/>
                <a:stretch>
                  <a:fillRect/>
                </a:stretch>
              </p:blipFill>
              <p:spPr>
                <a:xfrm>
                  <a:off x="7842660" y="5930100"/>
                  <a:ext cx="14796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1">
              <p14:nvContentPartPr>
                <p14:cNvPr id="11442" name="잉크 11441">
                  <a:extLst>
                    <a:ext uri="{FF2B5EF4-FFF2-40B4-BE49-F238E27FC236}">
                      <a16:creationId xmlns:a16="http://schemas.microsoft.com/office/drawing/2014/main" id="{DBB159ED-9800-7E1C-A15C-7B9CCE4E7732}"/>
                    </a:ext>
                  </a:extLst>
                </p14:cNvPr>
                <p14:cNvContentPartPr/>
                <p14:nvPr/>
              </p14:nvContentPartPr>
              <p14:xfrm>
                <a:off x="8021940" y="5802660"/>
                <a:ext cx="129960" cy="184320"/>
              </p14:xfrm>
            </p:contentPart>
          </mc:Choice>
          <mc:Fallback xmlns="">
            <p:pic>
              <p:nvPicPr>
                <p:cNvPr id="11442" name="잉크 11441">
                  <a:extLst>
                    <a:ext uri="{FF2B5EF4-FFF2-40B4-BE49-F238E27FC236}">
                      <a16:creationId xmlns:a16="http://schemas.microsoft.com/office/drawing/2014/main" id="{DBB159ED-9800-7E1C-A15C-7B9CCE4E7732}"/>
                    </a:ext>
                  </a:extLst>
                </p:cNvPr>
                <p:cNvPicPr/>
                <p:nvPr/>
              </p:nvPicPr>
              <p:blipFill>
                <a:blip r:embed="rId432"/>
                <a:stretch>
                  <a:fillRect/>
                </a:stretch>
              </p:blipFill>
              <p:spPr>
                <a:xfrm>
                  <a:off x="8013300" y="5794020"/>
                  <a:ext cx="14760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3">
              <p14:nvContentPartPr>
                <p14:cNvPr id="11443" name="잉크 11442">
                  <a:extLst>
                    <a:ext uri="{FF2B5EF4-FFF2-40B4-BE49-F238E27FC236}">
                      <a16:creationId xmlns:a16="http://schemas.microsoft.com/office/drawing/2014/main" id="{3343BC29-F48A-C8AE-C9A7-24EBB18B3339}"/>
                    </a:ext>
                  </a:extLst>
                </p14:cNvPr>
                <p14:cNvContentPartPr/>
                <p14:nvPr/>
              </p14:nvContentPartPr>
              <p14:xfrm>
                <a:off x="7360980" y="5820660"/>
                <a:ext cx="142920" cy="189360"/>
              </p14:xfrm>
            </p:contentPart>
          </mc:Choice>
          <mc:Fallback xmlns="">
            <p:pic>
              <p:nvPicPr>
                <p:cNvPr id="11443" name="잉크 11442">
                  <a:extLst>
                    <a:ext uri="{FF2B5EF4-FFF2-40B4-BE49-F238E27FC236}">
                      <a16:creationId xmlns:a16="http://schemas.microsoft.com/office/drawing/2014/main" id="{3343BC29-F48A-C8AE-C9A7-24EBB18B3339}"/>
                    </a:ext>
                  </a:extLst>
                </p:cNvPr>
                <p:cNvPicPr/>
                <p:nvPr/>
              </p:nvPicPr>
              <p:blipFill>
                <a:blip r:embed="rId434"/>
                <a:stretch>
                  <a:fillRect/>
                </a:stretch>
              </p:blipFill>
              <p:spPr>
                <a:xfrm>
                  <a:off x="7351980" y="5812020"/>
                  <a:ext cx="160560" cy="207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35">
            <p14:nvContentPartPr>
              <p14:cNvPr id="11569" name="잉크 11568">
                <a:extLst>
                  <a:ext uri="{FF2B5EF4-FFF2-40B4-BE49-F238E27FC236}">
                    <a16:creationId xmlns:a16="http://schemas.microsoft.com/office/drawing/2014/main" id="{F9E6306D-67AF-866E-07AE-739D4B88E7E6}"/>
                  </a:ext>
                </a:extLst>
              </p14:cNvPr>
              <p14:cNvContentPartPr/>
              <p14:nvPr/>
            </p14:nvContentPartPr>
            <p14:xfrm>
              <a:off x="6749220" y="6545931"/>
              <a:ext cx="42840" cy="28440"/>
            </p14:xfrm>
          </p:contentPart>
        </mc:Choice>
        <mc:Fallback>
          <p:pic>
            <p:nvPicPr>
              <p:cNvPr id="11569" name="잉크 11568">
                <a:extLst>
                  <a:ext uri="{FF2B5EF4-FFF2-40B4-BE49-F238E27FC236}">
                    <a16:creationId xmlns:a16="http://schemas.microsoft.com/office/drawing/2014/main" id="{F9E6306D-67AF-866E-07AE-739D4B88E7E6}"/>
                  </a:ext>
                </a:extLst>
              </p:cNvPr>
              <p:cNvPicPr/>
              <p:nvPr/>
            </p:nvPicPr>
            <p:blipFill>
              <a:blip r:embed="rId436"/>
              <a:stretch>
                <a:fillRect/>
              </a:stretch>
            </p:blipFill>
            <p:spPr>
              <a:xfrm>
                <a:off x="6740580" y="6536931"/>
                <a:ext cx="60480" cy="46080"/>
              </a:xfrm>
              <a:prstGeom prst="rect">
                <a:avLst/>
              </a:prstGeom>
            </p:spPr>
          </p:pic>
        </mc:Fallback>
      </mc:AlternateContent>
      <p:grpSp>
        <p:nvGrpSpPr>
          <p:cNvPr id="11605" name="그룹 11604">
            <a:extLst>
              <a:ext uri="{FF2B5EF4-FFF2-40B4-BE49-F238E27FC236}">
                <a16:creationId xmlns:a16="http://schemas.microsoft.com/office/drawing/2014/main" id="{014FFCA3-7A7E-0332-7B7B-A6906273D86C}"/>
              </a:ext>
            </a:extLst>
          </p:cNvPr>
          <p:cNvGrpSpPr/>
          <p:nvPr/>
        </p:nvGrpSpPr>
        <p:grpSpPr>
          <a:xfrm>
            <a:off x="439860" y="4522371"/>
            <a:ext cx="3916800" cy="2319840"/>
            <a:chOff x="439860" y="4522371"/>
            <a:chExt cx="3916800" cy="2319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37">
              <p14:nvContentPartPr>
                <p14:cNvPr id="49" name="잉크 48">
                  <a:extLst>
                    <a:ext uri="{FF2B5EF4-FFF2-40B4-BE49-F238E27FC236}">
                      <a16:creationId xmlns:a16="http://schemas.microsoft.com/office/drawing/2014/main" id="{7EE6656F-EAA0-D8D7-7535-A4A84A57A83F}"/>
                    </a:ext>
                  </a:extLst>
                </p14:cNvPr>
                <p14:cNvContentPartPr/>
                <p14:nvPr/>
              </p14:nvContentPartPr>
              <p14:xfrm>
                <a:off x="439860" y="4844931"/>
                <a:ext cx="158040" cy="259560"/>
              </p14:xfrm>
            </p:contentPart>
          </mc:Choice>
          <mc:Fallback>
            <p:pic>
              <p:nvPicPr>
                <p:cNvPr id="49" name="잉크 48">
                  <a:extLst>
                    <a:ext uri="{FF2B5EF4-FFF2-40B4-BE49-F238E27FC236}">
                      <a16:creationId xmlns:a16="http://schemas.microsoft.com/office/drawing/2014/main" id="{7EE6656F-EAA0-D8D7-7535-A4A84A57A83F}"/>
                    </a:ext>
                  </a:extLst>
                </p:cNvPr>
                <p:cNvPicPr/>
                <p:nvPr/>
              </p:nvPicPr>
              <p:blipFill>
                <a:blip r:embed="rId438"/>
                <a:stretch>
                  <a:fillRect/>
                </a:stretch>
              </p:blipFill>
              <p:spPr>
                <a:xfrm>
                  <a:off x="430860" y="4835931"/>
                  <a:ext cx="175680" cy="27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9">
              <p14:nvContentPartPr>
                <p14:cNvPr id="50" name="잉크 49">
                  <a:extLst>
                    <a:ext uri="{FF2B5EF4-FFF2-40B4-BE49-F238E27FC236}">
                      <a16:creationId xmlns:a16="http://schemas.microsoft.com/office/drawing/2014/main" id="{8BFA3B0F-14A6-FB18-A99A-0C7454B59FA2}"/>
                    </a:ext>
                  </a:extLst>
                </p14:cNvPr>
                <p14:cNvContentPartPr/>
                <p14:nvPr/>
              </p14:nvContentPartPr>
              <p14:xfrm>
                <a:off x="602580" y="4906131"/>
                <a:ext cx="120600" cy="229320"/>
              </p14:xfrm>
            </p:contentPart>
          </mc:Choice>
          <mc:Fallback>
            <p:pic>
              <p:nvPicPr>
                <p:cNvPr id="50" name="잉크 49">
                  <a:extLst>
                    <a:ext uri="{FF2B5EF4-FFF2-40B4-BE49-F238E27FC236}">
                      <a16:creationId xmlns:a16="http://schemas.microsoft.com/office/drawing/2014/main" id="{8BFA3B0F-14A6-FB18-A99A-0C7454B59FA2}"/>
                    </a:ext>
                  </a:extLst>
                </p:cNvPr>
                <p:cNvPicPr/>
                <p:nvPr/>
              </p:nvPicPr>
              <p:blipFill>
                <a:blip r:embed="rId440"/>
                <a:stretch>
                  <a:fillRect/>
                </a:stretch>
              </p:blipFill>
              <p:spPr>
                <a:xfrm>
                  <a:off x="593580" y="4897131"/>
                  <a:ext cx="13824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1">
              <p14:nvContentPartPr>
                <p14:cNvPr id="62" name="잉크 61">
                  <a:extLst>
                    <a:ext uri="{FF2B5EF4-FFF2-40B4-BE49-F238E27FC236}">
                      <a16:creationId xmlns:a16="http://schemas.microsoft.com/office/drawing/2014/main" id="{165B3ABD-274C-8B5D-55E9-0FDAF067C479}"/>
                    </a:ext>
                  </a:extLst>
                </p14:cNvPr>
                <p14:cNvContentPartPr/>
                <p14:nvPr/>
              </p14:nvContentPartPr>
              <p14:xfrm>
                <a:off x="810300" y="4813971"/>
                <a:ext cx="182880" cy="331560"/>
              </p14:xfrm>
            </p:contentPart>
          </mc:Choice>
          <mc:Fallback>
            <p:pic>
              <p:nvPicPr>
                <p:cNvPr id="62" name="잉크 61">
                  <a:extLst>
                    <a:ext uri="{FF2B5EF4-FFF2-40B4-BE49-F238E27FC236}">
                      <a16:creationId xmlns:a16="http://schemas.microsoft.com/office/drawing/2014/main" id="{165B3ABD-274C-8B5D-55E9-0FDAF067C479}"/>
                    </a:ext>
                  </a:extLst>
                </p:cNvPr>
                <p:cNvPicPr/>
                <p:nvPr/>
              </p:nvPicPr>
              <p:blipFill>
                <a:blip r:embed="rId442"/>
                <a:stretch>
                  <a:fillRect/>
                </a:stretch>
              </p:blipFill>
              <p:spPr>
                <a:xfrm>
                  <a:off x="801300" y="4804971"/>
                  <a:ext cx="200520" cy="34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3">
              <p14:nvContentPartPr>
                <p14:cNvPr id="11297" name="잉크 11296">
                  <a:extLst>
                    <a:ext uri="{FF2B5EF4-FFF2-40B4-BE49-F238E27FC236}">
                      <a16:creationId xmlns:a16="http://schemas.microsoft.com/office/drawing/2014/main" id="{8836E205-0B4F-A0CC-ED9D-835D8FAB6C11}"/>
                    </a:ext>
                  </a:extLst>
                </p14:cNvPr>
                <p14:cNvContentPartPr/>
                <p14:nvPr/>
              </p14:nvContentPartPr>
              <p14:xfrm>
                <a:off x="840540" y="4906851"/>
                <a:ext cx="164520" cy="96480"/>
              </p14:xfrm>
            </p:contentPart>
          </mc:Choice>
          <mc:Fallback>
            <p:pic>
              <p:nvPicPr>
                <p:cNvPr id="11297" name="잉크 11296">
                  <a:extLst>
                    <a:ext uri="{FF2B5EF4-FFF2-40B4-BE49-F238E27FC236}">
                      <a16:creationId xmlns:a16="http://schemas.microsoft.com/office/drawing/2014/main" id="{8836E205-0B4F-A0CC-ED9D-835D8FAB6C11}"/>
                    </a:ext>
                  </a:extLst>
                </p:cNvPr>
                <p:cNvPicPr/>
                <p:nvPr/>
              </p:nvPicPr>
              <p:blipFill>
                <a:blip r:embed="rId444"/>
                <a:stretch>
                  <a:fillRect/>
                </a:stretch>
              </p:blipFill>
              <p:spPr>
                <a:xfrm>
                  <a:off x="831540" y="4898211"/>
                  <a:ext cx="18216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5">
              <p14:nvContentPartPr>
                <p14:cNvPr id="11352" name="잉크 11351">
                  <a:extLst>
                    <a:ext uri="{FF2B5EF4-FFF2-40B4-BE49-F238E27FC236}">
                      <a16:creationId xmlns:a16="http://schemas.microsoft.com/office/drawing/2014/main" id="{261B9613-6D3A-8BA7-0D76-7ABE12227176}"/>
                    </a:ext>
                  </a:extLst>
                </p14:cNvPr>
                <p14:cNvContentPartPr/>
                <p14:nvPr/>
              </p14:nvContentPartPr>
              <p14:xfrm>
                <a:off x="983460" y="4828731"/>
                <a:ext cx="102600" cy="286200"/>
              </p14:xfrm>
            </p:contentPart>
          </mc:Choice>
          <mc:Fallback>
            <p:pic>
              <p:nvPicPr>
                <p:cNvPr id="11352" name="잉크 11351">
                  <a:extLst>
                    <a:ext uri="{FF2B5EF4-FFF2-40B4-BE49-F238E27FC236}">
                      <a16:creationId xmlns:a16="http://schemas.microsoft.com/office/drawing/2014/main" id="{261B9613-6D3A-8BA7-0D76-7ABE12227176}"/>
                    </a:ext>
                  </a:extLst>
                </p:cNvPr>
                <p:cNvPicPr/>
                <p:nvPr/>
              </p:nvPicPr>
              <p:blipFill>
                <a:blip r:embed="rId446"/>
                <a:stretch>
                  <a:fillRect/>
                </a:stretch>
              </p:blipFill>
              <p:spPr>
                <a:xfrm>
                  <a:off x="974820" y="4819731"/>
                  <a:ext cx="120240" cy="30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7">
              <p14:nvContentPartPr>
                <p14:cNvPr id="11420" name="잉크 11419">
                  <a:extLst>
                    <a:ext uri="{FF2B5EF4-FFF2-40B4-BE49-F238E27FC236}">
                      <a16:creationId xmlns:a16="http://schemas.microsoft.com/office/drawing/2014/main" id="{9E766402-9F2F-8D96-7A33-3C5063146885}"/>
                    </a:ext>
                  </a:extLst>
                </p14:cNvPr>
                <p14:cNvContentPartPr/>
                <p14:nvPr/>
              </p14:nvContentPartPr>
              <p14:xfrm>
                <a:off x="1065540" y="4863291"/>
                <a:ext cx="169200" cy="188280"/>
              </p14:xfrm>
            </p:contentPart>
          </mc:Choice>
          <mc:Fallback>
            <p:pic>
              <p:nvPicPr>
                <p:cNvPr id="11420" name="잉크 11419">
                  <a:extLst>
                    <a:ext uri="{FF2B5EF4-FFF2-40B4-BE49-F238E27FC236}">
                      <a16:creationId xmlns:a16="http://schemas.microsoft.com/office/drawing/2014/main" id="{9E766402-9F2F-8D96-7A33-3C5063146885}"/>
                    </a:ext>
                  </a:extLst>
                </p:cNvPr>
                <p:cNvPicPr/>
                <p:nvPr/>
              </p:nvPicPr>
              <p:blipFill>
                <a:blip r:embed="rId448"/>
                <a:stretch>
                  <a:fillRect/>
                </a:stretch>
              </p:blipFill>
              <p:spPr>
                <a:xfrm>
                  <a:off x="1056540" y="4854291"/>
                  <a:ext cx="18684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9">
              <p14:nvContentPartPr>
                <p14:cNvPr id="11446" name="잉크 11445">
                  <a:extLst>
                    <a:ext uri="{FF2B5EF4-FFF2-40B4-BE49-F238E27FC236}">
                      <a16:creationId xmlns:a16="http://schemas.microsoft.com/office/drawing/2014/main" id="{E2FA2F3C-19E2-CB9F-463C-E4D84970F5F1}"/>
                    </a:ext>
                  </a:extLst>
                </p14:cNvPr>
                <p14:cNvContentPartPr/>
                <p14:nvPr/>
              </p14:nvContentPartPr>
              <p14:xfrm>
                <a:off x="1258140" y="4804971"/>
                <a:ext cx="205920" cy="195480"/>
              </p14:xfrm>
            </p:contentPart>
          </mc:Choice>
          <mc:Fallback>
            <p:pic>
              <p:nvPicPr>
                <p:cNvPr id="11446" name="잉크 11445">
                  <a:extLst>
                    <a:ext uri="{FF2B5EF4-FFF2-40B4-BE49-F238E27FC236}">
                      <a16:creationId xmlns:a16="http://schemas.microsoft.com/office/drawing/2014/main" id="{E2FA2F3C-19E2-CB9F-463C-E4D84970F5F1}"/>
                    </a:ext>
                  </a:extLst>
                </p:cNvPr>
                <p:cNvPicPr/>
                <p:nvPr/>
              </p:nvPicPr>
              <p:blipFill>
                <a:blip r:embed="rId450"/>
                <a:stretch>
                  <a:fillRect/>
                </a:stretch>
              </p:blipFill>
              <p:spPr>
                <a:xfrm>
                  <a:off x="1249500" y="4796331"/>
                  <a:ext cx="22356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1">
              <p14:nvContentPartPr>
                <p14:cNvPr id="11447" name="잉크 11446">
                  <a:extLst>
                    <a:ext uri="{FF2B5EF4-FFF2-40B4-BE49-F238E27FC236}">
                      <a16:creationId xmlns:a16="http://schemas.microsoft.com/office/drawing/2014/main" id="{8180EFFD-C5DA-432D-F654-CD9B6FB977EF}"/>
                    </a:ext>
                  </a:extLst>
                </p14:cNvPr>
                <p14:cNvContentPartPr/>
                <p14:nvPr/>
              </p14:nvContentPartPr>
              <p14:xfrm>
                <a:off x="1457580" y="4776531"/>
                <a:ext cx="84600" cy="169920"/>
              </p14:xfrm>
            </p:contentPart>
          </mc:Choice>
          <mc:Fallback>
            <p:pic>
              <p:nvPicPr>
                <p:cNvPr id="11447" name="잉크 11446">
                  <a:extLst>
                    <a:ext uri="{FF2B5EF4-FFF2-40B4-BE49-F238E27FC236}">
                      <a16:creationId xmlns:a16="http://schemas.microsoft.com/office/drawing/2014/main" id="{8180EFFD-C5DA-432D-F654-CD9B6FB977EF}"/>
                    </a:ext>
                  </a:extLst>
                </p:cNvPr>
                <p:cNvPicPr/>
                <p:nvPr/>
              </p:nvPicPr>
              <p:blipFill>
                <a:blip r:embed="rId452"/>
                <a:stretch>
                  <a:fillRect/>
                </a:stretch>
              </p:blipFill>
              <p:spPr>
                <a:xfrm>
                  <a:off x="1448580" y="4767891"/>
                  <a:ext cx="10224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3">
              <p14:nvContentPartPr>
                <p14:cNvPr id="11448" name="잉크 11447">
                  <a:extLst>
                    <a:ext uri="{FF2B5EF4-FFF2-40B4-BE49-F238E27FC236}">
                      <a16:creationId xmlns:a16="http://schemas.microsoft.com/office/drawing/2014/main" id="{38462690-88CE-0871-D366-A5F537EB43AB}"/>
                    </a:ext>
                  </a:extLst>
                </p14:cNvPr>
                <p14:cNvContentPartPr/>
                <p14:nvPr/>
              </p14:nvContentPartPr>
              <p14:xfrm>
                <a:off x="1543260" y="4779411"/>
                <a:ext cx="104040" cy="185400"/>
              </p14:xfrm>
            </p:contentPart>
          </mc:Choice>
          <mc:Fallback>
            <p:pic>
              <p:nvPicPr>
                <p:cNvPr id="11448" name="잉크 11447">
                  <a:extLst>
                    <a:ext uri="{FF2B5EF4-FFF2-40B4-BE49-F238E27FC236}">
                      <a16:creationId xmlns:a16="http://schemas.microsoft.com/office/drawing/2014/main" id="{38462690-88CE-0871-D366-A5F537EB43AB}"/>
                    </a:ext>
                  </a:extLst>
                </p:cNvPr>
                <p:cNvPicPr/>
                <p:nvPr/>
              </p:nvPicPr>
              <p:blipFill>
                <a:blip r:embed="rId454"/>
                <a:stretch>
                  <a:fillRect/>
                </a:stretch>
              </p:blipFill>
              <p:spPr>
                <a:xfrm>
                  <a:off x="1534620" y="4770411"/>
                  <a:ext cx="12168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5">
              <p14:nvContentPartPr>
                <p14:cNvPr id="11449" name="잉크 11448">
                  <a:extLst>
                    <a:ext uri="{FF2B5EF4-FFF2-40B4-BE49-F238E27FC236}">
                      <a16:creationId xmlns:a16="http://schemas.microsoft.com/office/drawing/2014/main" id="{73A1ABEE-D9E8-F725-9CD2-ECAC489A0B2B}"/>
                    </a:ext>
                  </a:extLst>
                </p14:cNvPr>
                <p14:cNvContentPartPr/>
                <p14:nvPr/>
              </p14:nvContentPartPr>
              <p14:xfrm>
                <a:off x="1606980" y="4723611"/>
                <a:ext cx="143640" cy="151920"/>
              </p14:xfrm>
            </p:contentPart>
          </mc:Choice>
          <mc:Fallback>
            <p:pic>
              <p:nvPicPr>
                <p:cNvPr id="11449" name="잉크 11448">
                  <a:extLst>
                    <a:ext uri="{FF2B5EF4-FFF2-40B4-BE49-F238E27FC236}">
                      <a16:creationId xmlns:a16="http://schemas.microsoft.com/office/drawing/2014/main" id="{73A1ABEE-D9E8-F725-9CD2-ECAC489A0B2B}"/>
                    </a:ext>
                  </a:extLst>
                </p:cNvPr>
                <p:cNvPicPr/>
                <p:nvPr/>
              </p:nvPicPr>
              <p:blipFill>
                <a:blip r:embed="rId456"/>
                <a:stretch>
                  <a:fillRect/>
                </a:stretch>
              </p:blipFill>
              <p:spPr>
                <a:xfrm>
                  <a:off x="1598340" y="4714971"/>
                  <a:ext cx="16128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7">
              <p14:nvContentPartPr>
                <p14:cNvPr id="11450" name="잉크 11449">
                  <a:extLst>
                    <a:ext uri="{FF2B5EF4-FFF2-40B4-BE49-F238E27FC236}">
                      <a16:creationId xmlns:a16="http://schemas.microsoft.com/office/drawing/2014/main" id="{F9C07C33-29CD-AD63-5D8A-B2F6A6702DFF}"/>
                    </a:ext>
                  </a:extLst>
                </p14:cNvPr>
                <p14:cNvContentPartPr/>
                <p14:nvPr/>
              </p14:nvContentPartPr>
              <p14:xfrm>
                <a:off x="1703460" y="4679691"/>
                <a:ext cx="210960" cy="260280"/>
              </p14:xfrm>
            </p:contentPart>
          </mc:Choice>
          <mc:Fallback>
            <p:pic>
              <p:nvPicPr>
                <p:cNvPr id="11450" name="잉크 11449">
                  <a:extLst>
                    <a:ext uri="{FF2B5EF4-FFF2-40B4-BE49-F238E27FC236}">
                      <a16:creationId xmlns:a16="http://schemas.microsoft.com/office/drawing/2014/main" id="{F9C07C33-29CD-AD63-5D8A-B2F6A6702DFF}"/>
                    </a:ext>
                  </a:extLst>
                </p:cNvPr>
                <p:cNvPicPr/>
                <p:nvPr/>
              </p:nvPicPr>
              <p:blipFill>
                <a:blip r:embed="rId458"/>
                <a:stretch>
                  <a:fillRect/>
                </a:stretch>
              </p:blipFill>
              <p:spPr>
                <a:xfrm>
                  <a:off x="1694460" y="4670691"/>
                  <a:ext cx="22860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9">
              <p14:nvContentPartPr>
                <p14:cNvPr id="11451" name="잉크 11450">
                  <a:extLst>
                    <a:ext uri="{FF2B5EF4-FFF2-40B4-BE49-F238E27FC236}">
                      <a16:creationId xmlns:a16="http://schemas.microsoft.com/office/drawing/2014/main" id="{D202470D-A3A5-E853-334D-3D568B6A1897}"/>
                    </a:ext>
                  </a:extLst>
                </p14:cNvPr>
                <p14:cNvContentPartPr/>
                <p14:nvPr/>
              </p14:nvContentPartPr>
              <p14:xfrm>
                <a:off x="1908300" y="4676811"/>
                <a:ext cx="42120" cy="145440"/>
              </p14:xfrm>
            </p:contentPart>
          </mc:Choice>
          <mc:Fallback>
            <p:pic>
              <p:nvPicPr>
                <p:cNvPr id="11451" name="잉크 11450">
                  <a:extLst>
                    <a:ext uri="{FF2B5EF4-FFF2-40B4-BE49-F238E27FC236}">
                      <a16:creationId xmlns:a16="http://schemas.microsoft.com/office/drawing/2014/main" id="{D202470D-A3A5-E853-334D-3D568B6A1897}"/>
                    </a:ext>
                  </a:extLst>
                </p:cNvPr>
                <p:cNvPicPr/>
                <p:nvPr/>
              </p:nvPicPr>
              <p:blipFill>
                <a:blip r:embed="rId460"/>
                <a:stretch>
                  <a:fillRect/>
                </a:stretch>
              </p:blipFill>
              <p:spPr>
                <a:xfrm>
                  <a:off x="1899300" y="4667811"/>
                  <a:ext cx="5976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1">
              <p14:nvContentPartPr>
                <p14:cNvPr id="11452" name="잉크 11451">
                  <a:extLst>
                    <a:ext uri="{FF2B5EF4-FFF2-40B4-BE49-F238E27FC236}">
                      <a16:creationId xmlns:a16="http://schemas.microsoft.com/office/drawing/2014/main" id="{A7C0F9A8-5424-F366-7525-18B732F1E221}"/>
                    </a:ext>
                  </a:extLst>
                </p14:cNvPr>
                <p14:cNvContentPartPr/>
                <p14:nvPr/>
              </p14:nvContentPartPr>
              <p14:xfrm>
                <a:off x="1906500" y="4680771"/>
                <a:ext cx="186480" cy="228960"/>
              </p14:xfrm>
            </p:contentPart>
          </mc:Choice>
          <mc:Fallback>
            <p:pic>
              <p:nvPicPr>
                <p:cNvPr id="11452" name="잉크 11451">
                  <a:extLst>
                    <a:ext uri="{FF2B5EF4-FFF2-40B4-BE49-F238E27FC236}">
                      <a16:creationId xmlns:a16="http://schemas.microsoft.com/office/drawing/2014/main" id="{A7C0F9A8-5424-F366-7525-18B732F1E221}"/>
                    </a:ext>
                  </a:extLst>
                </p:cNvPr>
                <p:cNvPicPr/>
                <p:nvPr/>
              </p:nvPicPr>
              <p:blipFill>
                <a:blip r:embed="rId462"/>
                <a:stretch>
                  <a:fillRect/>
                </a:stretch>
              </p:blipFill>
              <p:spPr>
                <a:xfrm>
                  <a:off x="1897500" y="4671771"/>
                  <a:ext cx="20412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3">
              <p14:nvContentPartPr>
                <p14:cNvPr id="11453" name="잉크 11452">
                  <a:extLst>
                    <a:ext uri="{FF2B5EF4-FFF2-40B4-BE49-F238E27FC236}">
                      <a16:creationId xmlns:a16="http://schemas.microsoft.com/office/drawing/2014/main" id="{A99EB23D-16FB-91DB-8EB0-8A9931BE7AA6}"/>
                    </a:ext>
                  </a:extLst>
                </p14:cNvPr>
                <p14:cNvContentPartPr/>
                <p14:nvPr/>
              </p14:nvContentPartPr>
              <p14:xfrm>
                <a:off x="2072820" y="4690491"/>
                <a:ext cx="115560" cy="96840"/>
              </p14:xfrm>
            </p:contentPart>
          </mc:Choice>
          <mc:Fallback>
            <p:pic>
              <p:nvPicPr>
                <p:cNvPr id="11453" name="잉크 11452">
                  <a:extLst>
                    <a:ext uri="{FF2B5EF4-FFF2-40B4-BE49-F238E27FC236}">
                      <a16:creationId xmlns:a16="http://schemas.microsoft.com/office/drawing/2014/main" id="{A99EB23D-16FB-91DB-8EB0-8A9931BE7AA6}"/>
                    </a:ext>
                  </a:extLst>
                </p:cNvPr>
                <p:cNvPicPr/>
                <p:nvPr/>
              </p:nvPicPr>
              <p:blipFill>
                <a:blip r:embed="rId464"/>
                <a:stretch>
                  <a:fillRect/>
                </a:stretch>
              </p:blipFill>
              <p:spPr>
                <a:xfrm>
                  <a:off x="2064180" y="4681491"/>
                  <a:ext cx="13320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5">
              <p14:nvContentPartPr>
                <p14:cNvPr id="11454" name="잉크 11453">
                  <a:extLst>
                    <a:ext uri="{FF2B5EF4-FFF2-40B4-BE49-F238E27FC236}">
                      <a16:creationId xmlns:a16="http://schemas.microsoft.com/office/drawing/2014/main" id="{E7D59010-09DE-AD9E-43C6-65C62406771B}"/>
                    </a:ext>
                  </a:extLst>
                </p14:cNvPr>
                <p14:cNvContentPartPr/>
                <p14:nvPr/>
              </p14:nvContentPartPr>
              <p14:xfrm>
                <a:off x="2216100" y="4650171"/>
                <a:ext cx="271080" cy="167400"/>
              </p14:xfrm>
            </p:contentPart>
          </mc:Choice>
          <mc:Fallback>
            <p:pic>
              <p:nvPicPr>
                <p:cNvPr id="11454" name="잉크 11453">
                  <a:extLst>
                    <a:ext uri="{FF2B5EF4-FFF2-40B4-BE49-F238E27FC236}">
                      <a16:creationId xmlns:a16="http://schemas.microsoft.com/office/drawing/2014/main" id="{E7D59010-09DE-AD9E-43C6-65C62406771B}"/>
                    </a:ext>
                  </a:extLst>
                </p:cNvPr>
                <p:cNvPicPr/>
                <p:nvPr/>
              </p:nvPicPr>
              <p:blipFill>
                <a:blip r:embed="rId466"/>
                <a:stretch>
                  <a:fillRect/>
                </a:stretch>
              </p:blipFill>
              <p:spPr>
                <a:xfrm>
                  <a:off x="2207460" y="4641171"/>
                  <a:ext cx="28872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7">
              <p14:nvContentPartPr>
                <p14:cNvPr id="11455" name="잉크 11454">
                  <a:extLst>
                    <a:ext uri="{FF2B5EF4-FFF2-40B4-BE49-F238E27FC236}">
                      <a16:creationId xmlns:a16="http://schemas.microsoft.com/office/drawing/2014/main" id="{6B5BEB74-A41B-D827-4A03-364C62E1D82D}"/>
                    </a:ext>
                  </a:extLst>
                </p14:cNvPr>
                <p14:cNvContentPartPr/>
                <p14:nvPr/>
              </p14:nvContentPartPr>
              <p14:xfrm>
                <a:off x="2356860" y="4522371"/>
                <a:ext cx="71280" cy="155160"/>
              </p14:xfrm>
            </p:contentPart>
          </mc:Choice>
          <mc:Fallback>
            <p:pic>
              <p:nvPicPr>
                <p:cNvPr id="11455" name="잉크 11454">
                  <a:extLst>
                    <a:ext uri="{FF2B5EF4-FFF2-40B4-BE49-F238E27FC236}">
                      <a16:creationId xmlns:a16="http://schemas.microsoft.com/office/drawing/2014/main" id="{6B5BEB74-A41B-D827-4A03-364C62E1D82D}"/>
                    </a:ext>
                  </a:extLst>
                </p:cNvPr>
                <p:cNvPicPr/>
                <p:nvPr/>
              </p:nvPicPr>
              <p:blipFill>
                <a:blip r:embed="rId468"/>
                <a:stretch>
                  <a:fillRect/>
                </a:stretch>
              </p:blipFill>
              <p:spPr>
                <a:xfrm>
                  <a:off x="2347860" y="4513371"/>
                  <a:ext cx="8892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9">
              <p14:nvContentPartPr>
                <p14:cNvPr id="11457" name="잉크 11456">
                  <a:extLst>
                    <a:ext uri="{FF2B5EF4-FFF2-40B4-BE49-F238E27FC236}">
                      <a16:creationId xmlns:a16="http://schemas.microsoft.com/office/drawing/2014/main" id="{CA099895-E4BF-BA73-0880-ADF8A5E648C7}"/>
                    </a:ext>
                  </a:extLst>
                </p14:cNvPr>
                <p14:cNvContentPartPr/>
                <p14:nvPr/>
              </p14:nvContentPartPr>
              <p14:xfrm>
                <a:off x="442380" y="5361531"/>
                <a:ext cx="142200" cy="144000"/>
              </p14:xfrm>
            </p:contentPart>
          </mc:Choice>
          <mc:Fallback>
            <p:pic>
              <p:nvPicPr>
                <p:cNvPr id="11457" name="잉크 11456">
                  <a:extLst>
                    <a:ext uri="{FF2B5EF4-FFF2-40B4-BE49-F238E27FC236}">
                      <a16:creationId xmlns:a16="http://schemas.microsoft.com/office/drawing/2014/main" id="{CA099895-E4BF-BA73-0880-ADF8A5E648C7}"/>
                    </a:ext>
                  </a:extLst>
                </p:cNvPr>
                <p:cNvPicPr/>
                <p:nvPr/>
              </p:nvPicPr>
              <p:blipFill>
                <a:blip r:embed="rId470"/>
                <a:stretch>
                  <a:fillRect/>
                </a:stretch>
              </p:blipFill>
              <p:spPr>
                <a:xfrm>
                  <a:off x="433380" y="5352531"/>
                  <a:ext cx="15984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1">
              <p14:nvContentPartPr>
                <p14:cNvPr id="11458" name="잉크 11457">
                  <a:extLst>
                    <a:ext uri="{FF2B5EF4-FFF2-40B4-BE49-F238E27FC236}">
                      <a16:creationId xmlns:a16="http://schemas.microsoft.com/office/drawing/2014/main" id="{97F19034-9EA4-6C4E-FE42-CA820CCD1EE3}"/>
                    </a:ext>
                  </a:extLst>
                </p14:cNvPr>
                <p14:cNvContentPartPr/>
                <p14:nvPr/>
              </p14:nvContentPartPr>
              <p14:xfrm>
                <a:off x="465060" y="5431011"/>
                <a:ext cx="139320" cy="32040"/>
              </p14:xfrm>
            </p:contentPart>
          </mc:Choice>
          <mc:Fallback>
            <p:pic>
              <p:nvPicPr>
                <p:cNvPr id="11458" name="잉크 11457">
                  <a:extLst>
                    <a:ext uri="{FF2B5EF4-FFF2-40B4-BE49-F238E27FC236}">
                      <a16:creationId xmlns:a16="http://schemas.microsoft.com/office/drawing/2014/main" id="{97F19034-9EA4-6C4E-FE42-CA820CCD1EE3}"/>
                    </a:ext>
                  </a:extLst>
                </p:cNvPr>
                <p:cNvPicPr/>
                <p:nvPr/>
              </p:nvPicPr>
              <p:blipFill>
                <a:blip r:embed="rId472"/>
                <a:stretch>
                  <a:fillRect/>
                </a:stretch>
              </p:blipFill>
              <p:spPr>
                <a:xfrm>
                  <a:off x="456060" y="5422011"/>
                  <a:ext cx="15696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3">
              <p14:nvContentPartPr>
                <p14:cNvPr id="11459" name="잉크 11458">
                  <a:extLst>
                    <a:ext uri="{FF2B5EF4-FFF2-40B4-BE49-F238E27FC236}">
                      <a16:creationId xmlns:a16="http://schemas.microsoft.com/office/drawing/2014/main" id="{990CAD72-498E-7135-4FDF-3C42C68BDF64}"/>
                    </a:ext>
                  </a:extLst>
                </p14:cNvPr>
                <p14:cNvContentPartPr/>
                <p14:nvPr/>
              </p14:nvContentPartPr>
              <p14:xfrm>
                <a:off x="488100" y="5520651"/>
                <a:ext cx="136080" cy="26640"/>
              </p14:xfrm>
            </p:contentPart>
          </mc:Choice>
          <mc:Fallback>
            <p:pic>
              <p:nvPicPr>
                <p:cNvPr id="11459" name="잉크 11458">
                  <a:extLst>
                    <a:ext uri="{FF2B5EF4-FFF2-40B4-BE49-F238E27FC236}">
                      <a16:creationId xmlns:a16="http://schemas.microsoft.com/office/drawing/2014/main" id="{990CAD72-498E-7135-4FDF-3C42C68BDF64}"/>
                    </a:ext>
                  </a:extLst>
                </p:cNvPr>
                <p:cNvPicPr/>
                <p:nvPr/>
              </p:nvPicPr>
              <p:blipFill>
                <a:blip r:embed="rId474"/>
                <a:stretch>
                  <a:fillRect/>
                </a:stretch>
              </p:blipFill>
              <p:spPr>
                <a:xfrm>
                  <a:off x="479460" y="5512011"/>
                  <a:ext cx="15372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5">
              <p14:nvContentPartPr>
                <p14:cNvPr id="11460" name="잉크 11459">
                  <a:extLst>
                    <a:ext uri="{FF2B5EF4-FFF2-40B4-BE49-F238E27FC236}">
                      <a16:creationId xmlns:a16="http://schemas.microsoft.com/office/drawing/2014/main" id="{9645AB7F-E94F-C89C-584C-3C91701F3425}"/>
                    </a:ext>
                  </a:extLst>
                </p14:cNvPr>
                <p14:cNvContentPartPr/>
                <p14:nvPr/>
              </p14:nvContentPartPr>
              <p14:xfrm>
                <a:off x="617700" y="5337411"/>
                <a:ext cx="212760" cy="181800"/>
              </p14:xfrm>
            </p:contentPart>
          </mc:Choice>
          <mc:Fallback>
            <p:pic>
              <p:nvPicPr>
                <p:cNvPr id="11460" name="잉크 11459">
                  <a:extLst>
                    <a:ext uri="{FF2B5EF4-FFF2-40B4-BE49-F238E27FC236}">
                      <a16:creationId xmlns:a16="http://schemas.microsoft.com/office/drawing/2014/main" id="{9645AB7F-E94F-C89C-584C-3C91701F3425}"/>
                    </a:ext>
                  </a:extLst>
                </p:cNvPr>
                <p:cNvPicPr/>
                <p:nvPr/>
              </p:nvPicPr>
              <p:blipFill>
                <a:blip r:embed="rId476"/>
                <a:stretch>
                  <a:fillRect/>
                </a:stretch>
              </p:blipFill>
              <p:spPr>
                <a:xfrm>
                  <a:off x="608700" y="5328411"/>
                  <a:ext cx="23040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7">
              <p14:nvContentPartPr>
                <p14:cNvPr id="11461" name="잉크 11460">
                  <a:extLst>
                    <a:ext uri="{FF2B5EF4-FFF2-40B4-BE49-F238E27FC236}">
                      <a16:creationId xmlns:a16="http://schemas.microsoft.com/office/drawing/2014/main" id="{6E397101-1A5B-C787-A91D-F343CA48D4F2}"/>
                    </a:ext>
                  </a:extLst>
                </p14:cNvPr>
                <p14:cNvContentPartPr/>
                <p14:nvPr/>
              </p14:nvContentPartPr>
              <p14:xfrm>
                <a:off x="782580" y="5288811"/>
                <a:ext cx="193680" cy="146520"/>
              </p14:xfrm>
            </p:contentPart>
          </mc:Choice>
          <mc:Fallback>
            <p:pic>
              <p:nvPicPr>
                <p:cNvPr id="11461" name="잉크 11460">
                  <a:extLst>
                    <a:ext uri="{FF2B5EF4-FFF2-40B4-BE49-F238E27FC236}">
                      <a16:creationId xmlns:a16="http://schemas.microsoft.com/office/drawing/2014/main" id="{6E397101-1A5B-C787-A91D-F343CA48D4F2}"/>
                    </a:ext>
                  </a:extLst>
                </p:cNvPr>
                <p:cNvPicPr/>
                <p:nvPr/>
              </p:nvPicPr>
              <p:blipFill>
                <a:blip r:embed="rId478"/>
                <a:stretch>
                  <a:fillRect/>
                </a:stretch>
              </p:blipFill>
              <p:spPr>
                <a:xfrm>
                  <a:off x="773580" y="5280171"/>
                  <a:ext cx="21132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9">
              <p14:nvContentPartPr>
                <p14:cNvPr id="11462" name="잉크 11461">
                  <a:extLst>
                    <a:ext uri="{FF2B5EF4-FFF2-40B4-BE49-F238E27FC236}">
                      <a16:creationId xmlns:a16="http://schemas.microsoft.com/office/drawing/2014/main" id="{F06E73B6-637E-944A-C2A4-9DCC2311E9F6}"/>
                    </a:ext>
                  </a:extLst>
                </p14:cNvPr>
                <p14:cNvContentPartPr/>
                <p14:nvPr/>
              </p14:nvContentPartPr>
              <p14:xfrm>
                <a:off x="880860" y="5457651"/>
                <a:ext cx="129960" cy="63000"/>
              </p14:xfrm>
            </p:contentPart>
          </mc:Choice>
          <mc:Fallback>
            <p:pic>
              <p:nvPicPr>
                <p:cNvPr id="11462" name="잉크 11461">
                  <a:extLst>
                    <a:ext uri="{FF2B5EF4-FFF2-40B4-BE49-F238E27FC236}">
                      <a16:creationId xmlns:a16="http://schemas.microsoft.com/office/drawing/2014/main" id="{F06E73B6-637E-944A-C2A4-9DCC2311E9F6}"/>
                    </a:ext>
                  </a:extLst>
                </p:cNvPr>
                <p:cNvPicPr/>
                <p:nvPr/>
              </p:nvPicPr>
              <p:blipFill>
                <a:blip r:embed="rId480"/>
                <a:stretch>
                  <a:fillRect/>
                </a:stretch>
              </p:blipFill>
              <p:spPr>
                <a:xfrm>
                  <a:off x="872220" y="5449011"/>
                  <a:ext cx="14760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1">
              <p14:nvContentPartPr>
                <p14:cNvPr id="11463" name="잉크 11462">
                  <a:extLst>
                    <a:ext uri="{FF2B5EF4-FFF2-40B4-BE49-F238E27FC236}">
                      <a16:creationId xmlns:a16="http://schemas.microsoft.com/office/drawing/2014/main" id="{7571ADFE-3B6E-CB73-731F-85827F4AF7D2}"/>
                    </a:ext>
                  </a:extLst>
                </p14:cNvPr>
                <p14:cNvContentPartPr/>
                <p14:nvPr/>
              </p14:nvContentPartPr>
              <p14:xfrm>
                <a:off x="1135020" y="5238411"/>
                <a:ext cx="146520" cy="150840"/>
              </p14:xfrm>
            </p:contentPart>
          </mc:Choice>
          <mc:Fallback>
            <p:pic>
              <p:nvPicPr>
                <p:cNvPr id="11463" name="잉크 11462">
                  <a:extLst>
                    <a:ext uri="{FF2B5EF4-FFF2-40B4-BE49-F238E27FC236}">
                      <a16:creationId xmlns:a16="http://schemas.microsoft.com/office/drawing/2014/main" id="{7571ADFE-3B6E-CB73-731F-85827F4AF7D2}"/>
                    </a:ext>
                  </a:extLst>
                </p:cNvPr>
                <p:cNvPicPr/>
                <p:nvPr/>
              </p:nvPicPr>
              <p:blipFill>
                <a:blip r:embed="rId482"/>
                <a:stretch>
                  <a:fillRect/>
                </a:stretch>
              </p:blipFill>
              <p:spPr>
                <a:xfrm>
                  <a:off x="1126020" y="5229411"/>
                  <a:ext cx="16416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3">
              <p14:nvContentPartPr>
                <p14:cNvPr id="11464" name="잉크 11463">
                  <a:extLst>
                    <a:ext uri="{FF2B5EF4-FFF2-40B4-BE49-F238E27FC236}">
                      <a16:creationId xmlns:a16="http://schemas.microsoft.com/office/drawing/2014/main" id="{1F1F1020-2F85-52BB-5EC6-F6BEDFD3EE6A}"/>
                    </a:ext>
                  </a:extLst>
                </p14:cNvPr>
                <p14:cNvContentPartPr/>
                <p14:nvPr/>
              </p14:nvContentPartPr>
              <p14:xfrm>
                <a:off x="1183260" y="5340651"/>
                <a:ext cx="138600" cy="105480"/>
              </p14:xfrm>
            </p:contentPart>
          </mc:Choice>
          <mc:Fallback>
            <p:pic>
              <p:nvPicPr>
                <p:cNvPr id="11464" name="잉크 11463">
                  <a:extLst>
                    <a:ext uri="{FF2B5EF4-FFF2-40B4-BE49-F238E27FC236}">
                      <a16:creationId xmlns:a16="http://schemas.microsoft.com/office/drawing/2014/main" id="{1F1F1020-2F85-52BB-5EC6-F6BEDFD3EE6A}"/>
                    </a:ext>
                  </a:extLst>
                </p:cNvPr>
                <p:cNvPicPr/>
                <p:nvPr/>
              </p:nvPicPr>
              <p:blipFill>
                <a:blip r:embed="rId484"/>
                <a:stretch>
                  <a:fillRect/>
                </a:stretch>
              </p:blipFill>
              <p:spPr>
                <a:xfrm>
                  <a:off x="1174260" y="5332011"/>
                  <a:ext cx="15624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5">
              <p14:nvContentPartPr>
                <p14:cNvPr id="11465" name="잉크 11464">
                  <a:extLst>
                    <a:ext uri="{FF2B5EF4-FFF2-40B4-BE49-F238E27FC236}">
                      <a16:creationId xmlns:a16="http://schemas.microsoft.com/office/drawing/2014/main" id="{7772E147-F20F-0145-97B5-8F168C667007}"/>
                    </a:ext>
                  </a:extLst>
                </p14:cNvPr>
                <p14:cNvContentPartPr/>
                <p14:nvPr/>
              </p14:nvContentPartPr>
              <p14:xfrm>
                <a:off x="1287300" y="5226531"/>
                <a:ext cx="168120" cy="131760"/>
              </p14:xfrm>
            </p:contentPart>
          </mc:Choice>
          <mc:Fallback>
            <p:pic>
              <p:nvPicPr>
                <p:cNvPr id="11465" name="잉크 11464">
                  <a:extLst>
                    <a:ext uri="{FF2B5EF4-FFF2-40B4-BE49-F238E27FC236}">
                      <a16:creationId xmlns:a16="http://schemas.microsoft.com/office/drawing/2014/main" id="{7772E147-F20F-0145-97B5-8F168C667007}"/>
                    </a:ext>
                  </a:extLst>
                </p:cNvPr>
                <p:cNvPicPr/>
                <p:nvPr/>
              </p:nvPicPr>
              <p:blipFill>
                <a:blip r:embed="rId486"/>
                <a:stretch>
                  <a:fillRect/>
                </a:stretch>
              </p:blipFill>
              <p:spPr>
                <a:xfrm>
                  <a:off x="1278300" y="5217531"/>
                  <a:ext cx="18576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7">
              <p14:nvContentPartPr>
                <p14:cNvPr id="11466" name="잉크 11465">
                  <a:extLst>
                    <a:ext uri="{FF2B5EF4-FFF2-40B4-BE49-F238E27FC236}">
                      <a16:creationId xmlns:a16="http://schemas.microsoft.com/office/drawing/2014/main" id="{33BA9FAF-9D0B-3B39-3A21-4CA1E1C5991C}"/>
                    </a:ext>
                  </a:extLst>
                </p14:cNvPr>
                <p14:cNvContentPartPr/>
                <p14:nvPr/>
              </p14:nvContentPartPr>
              <p14:xfrm>
                <a:off x="1379100" y="5200611"/>
                <a:ext cx="104760" cy="145080"/>
              </p14:xfrm>
            </p:contentPart>
          </mc:Choice>
          <mc:Fallback>
            <p:pic>
              <p:nvPicPr>
                <p:cNvPr id="11466" name="잉크 11465">
                  <a:extLst>
                    <a:ext uri="{FF2B5EF4-FFF2-40B4-BE49-F238E27FC236}">
                      <a16:creationId xmlns:a16="http://schemas.microsoft.com/office/drawing/2014/main" id="{33BA9FAF-9D0B-3B39-3A21-4CA1E1C5991C}"/>
                    </a:ext>
                  </a:extLst>
                </p:cNvPr>
                <p:cNvPicPr/>
                <p:nvPr/>
              </p:nvPicPr>
              <p:blipFill>
                <a:blip r:embed="rId488"/>
                <a:stretch>
                  <a:fillRect/>
                </a:stretch>
              </p:blipFill>
              <p:spPr>
                <a:xfrm>
                  <a:off x="1370100" y="5191611"/>
                  <a:ext cx="12240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9">
              <p14:nvContentPartPr>
                <p14:cNvPr id="11467" name="잉크 11466">
                  <a:extLst>
                    <a:ext uri="{FF2B5EF4-FFF2-40B4-BE49-F238E27FC236}">
                      <a16:creationId xmlns:a16="http://schemas.microsoft.com/office/drawing/2014/main" id="{D605DF57-CFC5-555F-06F2-D9EC5A6D8B5E}"/>
                    </a:ext>
                  </a:extLst>
                </p14:cNvPr>
                <p14:cNvContentPartPr/>
                <p14:nvPr/>
              </p14:nvContentPartPr>
              <p14:xfrm>
                <a:off x="1450380" y="5362611"/>
                <a:ext cx="114840" cy="53280"/>
              </p14:xfrm>
            </p:contentPart>
          </mc:Choice>
          <mc:Fallback>
            <p:pic>
              <p:nvPicPr>
                <p:cNvPr id="11467" name="잉크 11466">
                  <a:extLst>
                    <a:ext uri="{FF2B5EF4-FFF2-40B4-BE49-F238E27FC236}">
                      <a16:creationId xmlns:a16="http://schemas.microsoft.com/office/drawing/2014/main" id="{D605DF57-CFC5-555F-06F2-D9EC5A6D8B5E}"/>
                    </a:ext>
                  </a:extLst>
                </p:cNvPr>
                <p:cNvPicPr/>
                <p:nvPr/>
              </p:nvPicPr>
              <p:blipFill>
                <a:blip r:embed="rId490"/>
                <a:stretch>
                  <a:fillRect/>
                </a:stretch>
              </p:blipFill>
              <p:spPr>
                <a:xfrm>
                  <a:off x="1441740" y="5353611"/>
                  <a:ext cx="13248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1">
              <p14:nvContentPartPr>
                <p14:cNvPr id="11468" name="잉크 11467">
                  <a:extLst>
                    <a:ext uri="{FF2B5EF4-FFF2-40B4-BE49-F238E27FC236}">
                      <a16:creationId xmlns:a16="http://schemas.microsoft.com/office/drawing/2014/main" id="{C7F597BC-406D-D528-4E0F-6086A9EF874D}"/>
                    </a:ext>
                  </a:extLst>
                </p14:cNvPr>
                <p14:cNvContentPartPr/>
                <p14:nvPr/>
              </p14:nvContentPartPr>
              <p14:xfrm>
                <a:off x="1535340" y="5126451"/>
                <a:ext cx="116640" cy="23760"/>
              </p14:xfrm>
            </p:contentPart>
          </mc:Choice>
          <mc:Fallback>
            <p:pic>
              <p:nvPicPr>
                <p:cNvPr id="11468" name="잉크 11467">
                  <a:extLst>
                    <a:ext uri="{FF2B5EF4-FFF2-40B4-BE49-F238E27FC236}">
                      <a16:creationId xmlns:a16="http://schemas.microsoft.com/office/drawing/2014/main" id="{C7F597BC-406D-D528-4E0F-6086A9EF874D}"/>
                    </a:ext>
                  </a:extLst>
                </p:cNvPr>
                <p:cNvPicPr/>
                <p:nvPr/>
              </p:nvPicPr>
              <p:blipFill>
                <a:blip r:embed="rId492"/>
                <a:stretch>
                  <a:fillRect/>
                </a:stretch>
              </p:blipFill>
              <p:spPr>
                <a:xfrm>
                  <a:off x="1526700" y="5117451"/>
                  <a:ext cx="1342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3">
              <p14:nvContentPartPr>
                <p14:cNvPr id="11469" name="잉크 11468">
                  <a:extLst>
                    <a:ext uri="{FF2B5EF4-FFF2-40B4-BE49-F238E27FC236}">
                      <a16:creationId xmlns:a16="http://schemas.microsoft.com/office/drawing/2014/main" id="{AD947F5C-A8F8-8F2F-1C9E-F25F89C08E83}"/>
                    </a:ext>
                  </a:extLst>
                </p14:cNvPr>
                <p14:cNvContentPartPr/>
                <p14:nvPr/>
              </p14:nvContentPartPr>
              <p14:xfrm>
                <a:off x="1553700" y="5169651"/>
                <a:ext cx="129240" cy="134280"/>
              </p14:xfrm>
            </p:contentPart>
          </mc:Choice>
          <mc:Fallback>
            <p:pic>
              <p:nvPicPr>
                <p:cNvPr id="11469" name="잉크 11468">
                  <a:extLst>
                    <a:ext uri="{FF2B5EF4-FFF2-40B4-BE49-F238E27FC236}">
                      <a16:creationId xmlns:a16="http://schemas.microsoft.com/office/drawing/2014/main" id="{AD947F5C-A8F8-8F2F-1C9E-F25F89C08E83}"/>
                    </a:ext>
                  </a:extLst>
                </p:cNvPr>
                <p:cNvPicPr/>
                <p:nvPr/>
              </p:nvPicPr>
              <p:blipFill>
                <a:blip r:embed="rId494"/>
                <a:stretch>
                  <a:fillRect/>
                </a:stretch>
              </p:blipFill>
              <p:spPr>
                <a:xfrm>
                  <a:off x="1545060" y="5160651"/>
                  <a:ext cx="14688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5">
              <p14:nvContentPartPr>
                <p14:cNvPr id="11470" name="잉크 11469">
                  <a:extLst>
                    <a:ext uri="{FF2B5EF4-FFF2-40B4-BE49-F238E27FC236}">
                      <a16:creationId xmlns:a16="http://schemas.microsoft.com/office/drawing/2014/main" id="{BDDA4AD8-3ECF-1304-3892-ECFFF8C5C17C}"/>
                    </a:ext>
                  </a:extLst>
                </p14:cNvPr>
                <p14:cNvContentPartPr/>
                <p14:nvPr/>
              </p14:nvContentPartPr>
              <p14:xfrm>
                <a:off x="1669620" y="5162811"/>
                <a:ext cx="123120" cy="140040"/>
              </p14:xfrm>
            </p:contentPart>
          </mc:Choice>
          <mc:Fallback>
            <p:pic>
              <p:nvPicPr>
                <p:cNvPr id="11470" name="잉크 11469">
                  <a:extLst>
                    <a:ext uri="{FF2B5EF4-FFF2-40B4-BE49-F238E27FC236}">
                      <a16:creationId xmlns:a16="http://schemas.microsoft.com/office/drawing/2014/main" id="{BDDA4AD8-3ECF-1304-3892-ECFFF8C5C17C}"/>
                    </a:ext>
                  </a:extLst>
                </p:cNvPr>
                <p:cNvPicPr/>
                <p:nvPr/>
              </p:nvPicPr>
              <p:blipFill>
                <a:blip r:embed="rId496"/>
                <a:stretch>
                  <a:fillRect/>
                </a:stretch>
              </p:blipFill>
              <p:spPr>
                <a:xfrm>
                  <a:off x="1660620" y="5153811"/>
                  <a:ext cx="14076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7">
              <p14:nvContentPartPr>
                <p14:cNvPr id="11471" name="잉크 11470">
                  <a:extLst>
                    <a:ext uri="{FF2B5EF4-FFF2-40B4-BE49-F238E27FC236}">
                      <a16:creationId xmlns:a16="http://schemas.microsoft.com/office/drawing/2014/main" id="{519AABAC-1BAD-119D-D870-E2B3EF32699C}"/>
                    </a:ext>
                  </a:extLst>
                </p14:cNvPr>
                <p14:cNvContentPartPr/>
                <p14:nvPr/>
              </p14:nvContentPartPr>
              <p14:xfrm>
                <a:off x="1775460" y="5080731"/>
                <a:ext cx="180360" cy="162720"/>
              </p14:xfrm>
            </p:contentPart>
          </mc:Choice>
          <mc:Fallback>
            <p:pic>
              <p:nvPicPr>
                <p:cNvPr id="11471" name="잉크 11470">
                  <a:extLst>
                    <a:ext uri="{FF2B5EF4-FFF2-40B4-BE49-F238E27FC236}">
                      <a16:creationId xmlns:a16="http://schemas.microsoft.com/office/drawing/2014/main" id="{519AABAC-1BAD-119D-D870-E2B3EF32699C}"/>
                    </a:ext>
                  </a:extLst>
                </p:cNvPr>
                <p:cNvPicPr/>
                <p:nvPr/>
              </p:nvPicPr>
              <p:blipFill>
                <a:blip r:embed="rId498"/>
                <a:stretch>
                  <a:fillRect/>
                </a:stretch>
              </p:blipFill>
              <p:spPr>
                <a:xfrm>
                  <a:off x="1766460" y="5071731"/>
                  <a:ext cx="19800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9">
              <p14:nvContentPartPr>
                <p14:cNvPr id="11472" name="잉크 11471">
                  <a:extLst>
                    <a:ext uri="{FF2B5EF4-FFF2-40B4-BE49-F238E27FC236}">
                      <a16:creationId xmlns:a16="http://schemas.microsoft.com/office/drawing/2014/main" id="{C21551FC-A462-1256-3474-45A010E207F0}"/>
                    </a:ext>
                  </a:extLst>
                </p14:cNvPr>
                <p14:cNvContentPartPr/>
                <p14:nvPr/>
              </p14:nvContentPartPr>
              <p14:xfrm>
                <a:off x="1847460" y="5229051"/>
                <a:ext cx="82080" cy="33120"/>
              </p14:xfrm>
            </p:contentPart>
          </mc:Choice>
          <mc:Fallback>
            <p:pic>
              <p:nvPicPr>
                <p:cNvPr id="11472" name="잉크 11471">
                  <a:extLst>
                    <a:ext uri="{FF2B5EF4-FFF2-40B4-BE49-F238E27FC236}">
                      <a16:creationId xmlns:a16="http://schemas.microsoft.com/office/drawing/2014/main" id="{C21551FC-A462-1256-3474-45A010E207F0}"/>
                    </a:ext>
                  </a:extLst>
                </p:cNvPr>
                <p:cNvPicPr/>
                <p:nvPr/>
              </p:nvPicPr>
              <p:blipFill>
                <a:blip r:embed="rId500"/>
                <a:stretch>
                  <a:fillRect/>
                </a:stretch>
              </p:blipFill>
              <p:spPr>
                <a:xfrm>
                  <a:off x="1838460" y="5220051"/>
                  <a:ext cx="9972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1">
              <p14:nvContentPartPr>
                <p14:cNvPr id="11473" name="잉크 11472">
                  <a:extLst>
                    <a:ext uri="{FF2B5EF4-FFF2-40B4-BE49-F238E27FC236}">
                      <a16:creationId xmlns:a16="http://schemas.microsoft.com/office/drawing/2014/main" id="{D3838826-BB55-3401-A0B5-A3644D02DC97}"/>
                    </a:ext>
                  </a:extLst>
                </p14:cNvPr>
                <p14:cNvContentPartPr/>
                <p14:nvPr/>
              </p14:nvContentPartPr>
              <p14:xfrm>
                <a:off x="1893540" y="5249211"/>
                <a:ext cx="105480" cy="63000"/>
              </p14:xfrm>
            </p:contentPart>
          </mc:Choice>
          <mc:Fallback>
            <p:pic>
              <p:nvPicPr>
                <p:cNvPr id="11473" name="잉크 11472">
                  <a:extLst>
                    <a:ext uri="{FF2B5EF4-FFF2-40B4-BE49-F238E27FC236}">
                      <a16:creationId xmlns:a16="http://schemas.microsoft.com/office/drawing/2014/main" id="{D3838826-BB55-3401-A0B5-A3644D02DC97}"/>
                    </a:ext>
                  </a:extLst>
                </p:cNvPr>
                <p:cNvPicPr/>
                <p:nvPr/>
              </p:nvPicPr>
              <p:blipFill>
                <a:blip r:embed="rId502"/>
                <a:stretch>
                  <a:fillRect/>
                </a:stretch>
              </p:blipFill>
              <p:spPr>
                <a:xfrm>
                  <a:off x="1884900" y="5240211"/>
                  <a:ext cx="12312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3">
              <p14:nvContentPartPr>
                <p14:cNvPr id="11474" name="잉크 11473">
                  <a:extLst>
                    <a:ext uri="{FF2B5EF4-FFF2-40B4-BE49-F238E27FC236}">
                      <a16:creationId xmlns:a16="http://schemas.microsoft.com/office/drawing/2014/main" id="{17442776-73C6-D80B-B0AF-962A6F8296E6}"/>
                    </a:ext>
                  </a:extLst>
                </p14:cNvPr>
                <p14:cNvContentPartPr/>
                <p14:nvPr/>
              </p14:nvContentPartPr>
              <p14:xfrm>
                <a:off x="1983900" y="5070291"/>
                <a:ext cx="183240" cy="149760"/>
              </p14:xfrm>
            </p:contentPart>
          </mc:Choice>
          <mc:Fallback>
            <p:pic>
              <p:nvPicPr>
                <p:cNvPr id="11474" name="잉크 11473">
                  <a:extLst>
                    <a:ext uri="{FF2B5EF4-FFF2-40B4-BE49-F238E27FC236}">
                      <a16:creationId xmlns:a16="http://schemas.microsoft.com/office/drawing/2014/main" id="{17442776-73C6-D80B-B0AF-962A6F8296E6}"/>
                    </a:ext>
                  </a:extLst>
                </p:cNvPr>
                <p:cNvPicPr/>
                <p:nvPr/>
              </p:nvPicPr>
              <p:blipFill>
                <a:blip r:embed="rId504"/>
                <a:stretch>
                  <a:fillRect/>
                </a:stretch>
              </p:blipFill>
              <p:spPr>
                <a:xfrm>
                  <a:off x="1975260" y="5061651"/>
                  <a:ext cx="20088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5">
              <p14:nvContentPartPr>
                <p14:cNvPr id="11475" name="잉크 11474">
                  <a:extLst>
                    <a:ext uri="{FF2B5EF4-FFF2-40B4-BE49-F238E27FC236}">
                      <a16:creationId xmlns:a16="http://schemas.microsoft.com/office/drawing/2014/main" id="{9C776D61-3A0A-E1F2-81B9-7A1F88F19058}"/>
                    </a:ext>
                  </a:extLst>
                </p14:cNvPr>
                <p14:cNvContentPartPr/>
                <p14:nvPr/>
              </p14:nvContentPartPr>
              <p14:xfrm>
                <a:off x="2149500" y="5038611"/>
                <a:ext cx="144720" cy="153720"/>
              </p14:xfrm>
            </p:contentPart>
          </mc:Choice>
          <mc:Fallback>
            <p:pic>
              <p:nvPicPr>
                <p:cNvPr id="11475" name="잉크 11474">
                  <a:extLst>
                    <a:ext uri="{FF2B5EF4-FFF2-40B4-BE49-F238E27FC236}">
                      <a16:creationId xmlns:a16="http://schemas.microsoft.com/office/drawing/2014/main" id="{9C776D61-3A0A-E1F2-81B9-7A1F88F19058}"/>
                    </a:ext>
                  </a:extLst>
                </p:cNvPr>
                <p:cNvPicPr/>
                <p:nvPr/>
              </p:nvPicPr>
              <p:blipFill>
                <a:blip r:embed="rId506"/>
                <a:stretch>
                  <a:fillRect/>
                </a:stretch>
              </p:blipFill>
              <p:spPr>
                <a:xfrm>
                  <a:off x="2140860" y="5029971"/>
                  <a:ext cx="16236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7">
              <p14:nvContentPartPr>
                <p14:cNvPr id="11476" name="잉크 11475">
                  <a:extLst>
                    <a:ext uri="{FF2B5EF4-FFF2-40B4-BE49-F238E27FC236}">
                      <a16:creationId xmlns:a16="http://schemas.microsoft.com/office/drawing/2014/main" id="{01CFDC64-BFB8-2AF1-79E8-DE6590787FF9}"/>
                    </a:ext>
                  </a:extLst>
                </p14:cNvPr>
                <p14:cNvContentPartPr/>
                <p14:nvPr/>
              </p14:nvContentPartPr>
              <p14:xfrm>
                <a:off x="2217180" y="5052291"/>
                <a:ext cx="96120" cy="87120"/>
              </p14:xfrm>
            </p:contentPart>
          </mc:Choice>
          <mc:Fallback>
            <p:pic>
              <p:nvPicPr>
                <p:cNvPr id="11476" name="잉크 11475">
                  <a:extLst>
                    <a:ext uri="{FF2B5EF4-FFF2-40B4-BE49-F238E27FC236}">
                      <a16:creationId xmlns:a16="http://schemas.microsoft.com/office/drawing/2014/main" id="{01CFDC64-BFB8-2AF1-79E8-DE6590787FF9}"/>
                    </a:ext>
                  </a:extLst>
                </p:cNvPr>
                <p:cNvPicPr/>
                <p:nvPr/>
              </p:nvPicPr>
              <p:blipFill>
                <a:blip r:embed="rId508"/>
                <a:stretch>
                  <a:fillRect/>
                </a:stretch>
              </p:blipFill>
              <p:spPr>
                <a:xfrm>
                  <a:off x="2208180" y="5043651"/>
                  <a:ext cx="11376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9">
              <p14:nvContentPartPr>
                <p14:cNvPr id="11477" name="잉크 11476">
                  <a:extLst>
                    <a:ext uri="{FF2B5EF4-FFF2-40B4-BE49-F238E27FC236}">
                      <a16:creationId xmlns:a16="http://schemas.microsoft.com/office/drawing/2014/main" id="{EC41984F-4DBD-7D51-A585-2C5675EA6381}"/>
                    </a:ext>
                  </a:extLst>
                </p14:cNvPr>
                <p14:cNvContentPartPr/>
                <p14:nvPr/>
              </p14:nvContentPartPr>
              <p14:xfrm>
                <a:off x="2289180" y="5010531"/>
                <a:ext cx="83160" cy="223200"/>
              </p14:xfrm>
            </p:contentPart>
          </mc:Choice>
          <mc:Fallback>
            <p:pic>
              <p:nvPicPr>
                <p:cNvPr id="11477" name="잉크 11476">
                  <a:extLst>
                    <a:ext uri="{FF2B5EF4-FFF2-40B4-BE49-F238E27FC236}">
                      <a16:creationId xmlns:a16="http://schemas.microsoft.com/office/drawing/2014/main" id="{EC41984F-4DBD-7D51-A585-2C5675EA6381}"/>
                    </a:ext>
                  </a:extLst>
                </p:cNvPr>
                <p:cNvPicPr/>
                <p:nvPr/>
              </p:nvPicPr>
              <p:blipFill>
                <a:blip r:embed="rId510"/>
                <a:stretch>
                  <a:fillRect/>
                </a:stretch>
              </p:blipFill>
              <p:spPr>
                <a:xfrm>
                  <a:off x="2280540" y="5001531"/>
                  <a:ext cx="10080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1">
              <p14:nvContentPartPr>
                <p14:cNvPr id="11479" name="잉크 11478">
                  <a:extLst>
                    <a:ext uri="{FF2B5EF4-FFF2-40B4-BE49-F238E27FC236}">
                      <a16:creationId xmlns:a16="http://schemas.microsoft.com/office/drawing/2014/main" id="{21A61C9A-343B-5C90-E52B-AA141C494B9B}"/>
                    </a:ext>
                  </a:extLst>
                </p14:cNvPr>
                <p14:cNvContentPartPr/>
                <p14:nvPr/>
              </p14:nvContentPartPr>
              <p14:xfrm>
                <a:off x="460020" y="5710371"/>
                <a:ext cx="162360" cy="160200"/>
              </p14:xfrm>
            </p:contentPart>
          </mc:Choice>
          <mc:Fallback>
            <p:pic>
              <p:nvPicPr>
                <p:cNvPr id="11479" name="잉크 11478">
                  <a:extLst>
                    <a:ext uri="{FF2B5EF4-FFF2-40B4-BE49-F238E27FC236}">
                      <a16:creationId xmlns:a16="http://schemas.microsoft.com/office/drawing/2014/main" id="{21A61C9A-343B-5C90-E52B-AA141C494B9B}"/>
                    </a:ext>
                  </a:extLst>
                </p:cNvPr>
                <p:cNvPicPr/>
                <p:nvPr/>
              </p:nvPicPr>
              <p:blipFill>
                <a:blip r:embed="rId512"/>
                <a:stretch>
                  <a:fillRect/>
                </a:stretch>
              </p:blipFill>
              <p:spPr>
                <a:xfrm>
                  <a:off x="451020" y="5701731"/>
                  <a:ext cx="18000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3">
              <p14:nvContentPartPr>
                <p14:cNvPr id="11480" name="잉크 11479">
                  <a:extLst>
                    <a:ext uri="{FF2B5EF4-FFF2-40B4-BE49-F238E27FC236}">
                      <a16:creationId xmlns:a16="http://schemas.microsoft.com/office/drawing/2014/main" id="{FFEDAFA3-D007-3B80-8E8D-FFE910E4874D}"/>
                    </a:ext>
                  </a:extLst>
                </p14:cNvPr>
                <p14:cNvContentPartPr/>
                <p14:nvPr/>
              </p14:nvContentPartPr>
              <p14:xfrm>
                <a:off x="540300" y="5724051"/>
                <a:ext cx="138600" cy="153720"/>
              </p14:xfrm>
            </p:contentPart>
          </mc:Choice>
          <mc:Fallback>
            <p:pic>
              <p:nvPicPr>
                <p:cNvPr id="11480" name="잉크 11479">
                  <a:extLst>
                    <a:ext uri="{FF2B5EF4-FFF2-40B4-BE49-F238E27FC236}">
                      <a16:creationId xmlns:a16="http://schemas.microsoft.com/office/drawing/2014/main" id="{FFEDAFA3-D007-3B80-8E8D-FFE910E4874D}"/>
                    </a:ext>
                  </a:extLst>
                </p:cNvPr>
                <p:cNvPicPr/>
                <p:nvPr/>
              </p:nvPicPr>
              <p:blipFill>
                <a:blip r:embed="rId514"/>
                <a:stretch>
                  <a:fillRect/>
                </a:stretch>
              </p:blipFill>
              <p:spPr>
                <a:xfrm>
                  <a:off x="531300" y="5715411"/>
                  <a:ext cx="15624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5">
              <p14:nvContentPartPr>
                <p14:cNvPr id="11481" name="잉크 11480">
                  <a:extLst>
                    <a:ext uri="{FF2B5EF4-FFF2-40B4-BE49-F238E27FC236}">
                      <a16:creationId xmlns:a16="http://schemas.microsoft.com/office/drawing/2014/main" id="{7C0AE5C3-1ACB-ED02-D268-5407BCA9987E}"/>
                    </a:ext>
                  </a:extLst>
                </p14:cNvPr>
                <p14:cNvContentPartPr/>
                <p14:nvPr/>
              </p14:nvContentPartPr>
              <p14:xfrm>
                <a:off x="691500" y="5744211"/>
                <a:ext cx="32040" cy="141840"/>
              </p14:xfrm>
            </p:contentPart>
          </mc:Choice>
          <mc:Fallback>
            <p:pic>
              <p:nvPicPr>
                <p:cNvPr id="11481" name="잉크 11480">
                  <a:extLst>
                    <a:ext uri="{FF2B5EF4-FFF2-40B4-BE49-F238E27FC236}">
                      <a16:creationId xmlns:a16="http://schemas.microsoft.com/office/drawing/2014/main" id="{7C0AE5C3-1ACB-ED02-D268-5407BCA9987E}"/>
                    </a:ext>
                  </a:extLst>
                </p:cNvPr>
                <p:cNvPicPr/>
                <p:nvPr/>
              </p:nvPicPr>
              <p:blipFill>
                <a:blip r:embed="rId516"/>
                <a:stretch>
                  <a:fillRect/>
                </a:stretch>
              </p:blipFill>
              <p:spPr>
                <a:xfrm>
                  <a:off x="682860" y="5735211"/>
                  <a:ext cx="4968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7">
              <p14:nvContentPartPr>
                <p14:cNvPr id="11482" name="잉크 11481">
                  <a:extLst>
                    <a:ext uri="{FF2B5EF4-FFF2-40B4-BE49-F238E27FC236}">
                      <a16:creationId xmlns:a16="http://schemas.microsoft.com/office/drawing/2014/main" id="{F6F77355-E641-5E82-9F47-5564498AD4A2}"/>
                    </a:ext>
                  </a:extLst>
                </p14:cNvPr>
                <p14:cNvContentPartPr/>
                <p14:nvPr/>
              </p14:nvContentPartPr>
              <p14:xfrm>
                <a:off x="732540" y="5738091"/>
                <a:ext cx="182520" cy="132120"/>
              </p14:xfrm>
            </p:contentPart>
          </mc:Choice>
          <mc:Fallback>
            <p:pic>
              <p:nvPicPr>
                <p:cNvPr id="11482" name="잉크 11481">
                  <a:extLst>
                    <a:ext uri="{FF2B5EF4-FFF2-40B4-BE49-F238E27FC236}">
                      <a16:creationId xmlns:a16="http://schemas.microsoft.com/office/drawing/2014/main" id="{F6F77355-E641-5E82-9F47-5564498AD4A2}"/>
                    </a:ext>
                  </a:extLst>
                </p:cNvPr>
                <p:cNvPicPr/>
                <p:nvPr/>
              </p:nvPicPr>
              <p:blipFill>
                <a:blip r:embed="rId518"/>
                <a:stretch>
                  <a:fillRect/>
                </a:stretch>
              </p:blipFill>
              <p:spPr>
                <a:xfrm>
                  <a:off x="723540" y="5729091"/>
                  <a:ext cx="20016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9">
              <p14:nvContentPartPr>
                <p14:cNvPr id="11483" name="잉크 11482">
                  <a:extLst>
                    <a:ext uri="{FF2B5EF4-FFF2-40B4-BE49-F238E27FC236}">
                      <a16:creationId xmlns:a16="http://schemas.microsoft.com/office/drawing/2014/main" id="{0A01B59A-BC45-7F10-9093-E2E3A2837132}"/>
                    </a:ext>
                  </a:extLst>
                </p14:cNvPr>
                <p14:cNvContentPartPr/>
                <p14:nvPr/>
              </p14:nvContentPartPr>
              <p14:xfrm>
                <a:off x="882300" y="5677611"/>
                <a:ext cx="114840" cy="159480"/>
              </p14:xfrm>
            </p:contentPart>
          </mc:Choice>
          <mc:Fallback>
            <p:pic>
              <p:nvPicPr>
                <p:cNvPr id="11483" name="잉크 11482">
                  <a:extLst>
                    <a:ext uri="{FF2B5EF4-FFF2-40B4-BE49-F238E27FC236}">
                      <a16:creationId xmlns:a16="http://schemas.microsoft.com/office/drawing/2014/main" id="{0A01B59A-BC45-7F10-9093-E2E3A2837132}"/>
                    </a:ext>
                  </a:extLst>
                </p:cNvPr>
                <p:cNvPicPr/>
                <p:nvPr/>
              </p:nvPicPr>
              <p:blipFill>
                <a:blip r:embed="rId520"/>
                <a:stretch>
                  <a:fillRect/>
                </a:stretch>
              </p:blipFill>
              <p:spPr>
                <a:xfrm>
                  <a:off x="873300" y="5668971"/>
                  <a:ext cx="13248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1">
              <p14:nvContentPartPr>
                <p14:cNvPr id="11484" name="잉크 11483">
                  <a:extLst>
                    <a:ext uri="{FF2B5EF4-FFF2-40B4-BE49-F238E27FC236}">
                      <a16:creationId xmlns:a16="http://schemas.microsoft.com/office/drawing/2014/main" id="{7CFC8C5C-50C7-D636-4589-DCE2CCDCF0EC}"/>
                    </a:ext>
                  </a:extLst>
                </p14:cNvPr>
                <p14:cNvContentPartPr/>
                <p14:nvPr/>
              </p14:nvContentPartPr>
              <p14:xfrm>
                <a:off x="906780" y="5683371"/>
                <a:ext cx="165600" cy="171720"/>
              </p14:xfrm>
            </p:contentPart>
          </mc:Choice>
          <mc:Fallback>
            <p:pic>
              <p:nvPicPr>
                <p:cNvPr id="11484" name="잉크 11483">
                  <a:extLst>
                    <a:ext uri="{FF2B5EF4-FFF2-40B4-BE49-F238E27FC236}">
                      <a16:creationId xmlns:a16="http://schemas.microsoft.com/office/drawing/2014/main" id="{7CFC8C5C-50C7-D636-4589-DCE2CCDCF0EC}"/>
                    </a:ext>
                  </a:extLst>
                </p:cNvPr>
                <p:cNvPicPr/>
                <p:nvPr/>
              </p:nvPicPr>
              <p:blipFill>
                <a:blip r:embed="rId522"/>
                <a:stretch>
                  <a:fillRect/>
                </a:stretch>
              </p:blipFill>
              <p:spPr>
                <a:xfrm>
                  <a:off x="898140" y="5674731"/>
                  <a:ext cx="18324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3">
              <p14:nvContentPartPr>
                <p14:cNvPr id="11485" name="잉크 11484">
                  <a:extLst>
                    <a:ext uri="{FF2B5EF4-FFF2-40B4-BE49-F238E27FC236}">
                      <a16:creationId xmlns:a16="http://schemas.microsoft.com/office/drawing/2014/main" id="{5B4AE301-8172-A10D-E1AA-51D1F4CCB5B1}"/>
                    </a:ext>
                  </a:extLst>
                </p14:cNvPr>
                <p14:cNvContentPartPr/>
                <p14:nvPr/>
              </p14:nvContentPartPr>
              <p14:xfrm>
                <a:off x="1042860" y="5646291"/>
                <a:ext cx="154080" cy="98280"/>
              </p14:xfrm>
            </p:contentPart>
          </mc:Choice>
          <mc:Fallback>
            <p:pic>
              <p:nvPicPr>
                <p:cNvPr id="11485" name="잉크 11484">
                  <a:extLst>
                    <a:ext uri="{FF2B5EF4-FFF2-40B4-BE49-F238E27FC236}">
                      <a16:creationId xmlns:a16="http://schemas.microsoft.com/office/drawing/2014/main" id="{5B4AE301-8172-A10D-E1AA-51D1F4CCB5B1}"/>
                    </a:ext>
                  </a:extLst>
                </p:cNvPr>
                <p:cNvPicPr/>
                <p:nvPr/>
              </p:nvPicPr>
              <p:blipFill>
                <a:blip r:embed="rId524"/>
                <a:stretch>
                  <a:fillRect/>
                </a:stretch>
              </p:blipFill>
              <p:spPr>
                <a:xfrm>
                  <a:off x="1034220" y="5637291"/>
                  <a:ext cx="17172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5">
              <p14:nvContentPartPr>
                <p14:cNvPr id="11486" name="잉크 11485">
                  <a:extLst>
                    <a:ext uri="{FF2B5EF4-FFF2-40B4-BE49-F238E27FC236}">
                      <a16:creationId xmlns:a16="http://schemas.microsoft.com/office/drawing/2014/main" id="{B98C4521-ED0B-C32E-F465-A735DDB58507}"/>
                    </a:ext>
                  </a:extLst>
                </p14:cNvPr>
                <p14:cNvContentPartPr/>
                <p14:nvPr/>
              </p14:nvContentPartPr>
              <p14:xfrm>
                <a:off x="1108380" y="5745291"/>
                <a:ext cx="95760" cy="33120"/>
              </p14:xfrm>
            </p:contentPart>
          </mc:Choice>
          <mc:Fallback>
            <p:pic>
              <p:nvPicPr>
                <p:cNvPr id="11486" name="잉크 11485">
                  <a:extLst>
                    <a:ext uri="{FF2B5EF4-FFF2-40B4-BE49-F238E27FC236}">
                      <a16:creationId xmlns:a16="http://schemas.microsoft.com/office/drawing/2014/main" id="{B98C4521-ED0B-C32E-F465-A735DDB58507}"/>
                    </a:ext>
                  </a:extLst>
                </p:cNvPr>
                <p:cNvPicPr/>
                <p:nvPr/>
              </p:nvPicPr>
              <p:blipFill>
                <a:blip r:embed="rId526"/>
                <a:stretch>
                  <a:fillRect/>
                </a:stretch>
              </p:blipFill>
              <p:spPr>
                <a:xfrm>
                  <a:off x="1099740" y="5736651"/>
                  <a:ext cx="11340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7">
              <p14:nvContentPartPr>
                <p14:cNvPr id="11487" name="잉크 11486">
                  <a:extLst>
                    <a:ext uri="{FF2B5EF4-FFF2-40B4-BE49-F238E27FC236}">
                      <a16:creationId xmlns:a16="http://schemas.microsoft.com/office/drawing/2014/main" id="{B11D700D-628A-0D1B-7BA2-C0FBC492B8A3}"/>
                    </a:ext>
                  </a:extLst>
                </p14:cNvPr>
                <p14:cNvContentPartPr/>
                <p14:nvPr/>
              </p14:nvContentPartPr>
              <p14:xfrm>
                <a:off x="1147260" y="5790651"/>
                <a:ext cx="135720" cy="57240"/>
              </p14:xfrm>
            </p:contentPart>
          </mc:Choice>
          <mc:Fallback>
            <p:pic>
              <p:nvPicPr>
                <p:cNvPr id="11487" name="잉크 11486">
                  <a:extLst>
                    <a:ext uri="{FF2B5EF4-FFF2-40B4-BE49-F238E27FC236}">
                      <a16:creationId xmlns:a16="http://schemas.microsoft.com/office/drawing/2014/main" id="{B11D700D-628A-0D1B-7BA2-C0FBC492B8A3}"/>
                    </a:ext>
                  </a:extLst>
                </p:cNvPr>
                <p:cNvPicPr/>
                <p:nvPr/>
              </p:nvPicPr>
              <p:blipFill>
                <a:blip r:embed="rId528"/>
                <a:stretch>
                  <a:fillRect/>
                </a:stretch>
              </p:blipFill>
              <p:spPr>
                <a:xfrm>
                  <a:off x="1138620" y="5782011"/>
                  <a:ext cx="15336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9">
              <p14:nvContentPartPr>
                <p14:cNvPr id="11488" name="잉크 11487">
                  <a:extLst>
                    <a:ext uri="{FF2B5EF4-FFF2-40B4-BE49-F238E27FC236}">
                      <a16:creationId xmlns:a16="http://schemas.microsoft.com/office/drawing/2014/main" id="{51052D54-4F39-591B-851F-3D76515D43BB}"/>
                    </a:ext>
                  </a:extLst>
                </p14:cNvPr>
                <p14:cNvContentPartPr/>
                <p14:nvPr/>
              </p14:nvContentPartPr>
              <p14:xfrm>
                <a:off x="1387020" y="5584731"/>
                <a:ext cx="123480" cy="121320"/>
              </p14:xfrm>
            </p:contentPart>
          </mc:Choice>
          <mc:Fallback>
            <p:pic>
              <p:nvPicPr>
                <p:cNvPr id="11488" name="잉크 11487">
                  <a:extLst>
                    <a:ext uri="{FF2B5EF4-FFF2-40B4-BE49-F238E27FC236}">
                      <a16:creationId xmlns:a16="http://schemas.microsoft.com/office/drawing/2014/main" id="{51052D54-4F39-591B-851F-3D76515D43BB}"/>
                    </a:ext>
                  </a:extLst>
                </p:cNvPr>
                <p:cNvPicPr/>
                <p:nvPr/>
              </p:nvPicPr>
              <p:blipFill>
                <a:blip r:embed="rId530"/>
                <a:stretch>
                  <a:fillRect/>
                </a:stretch>
              </p:blipFill>
              <p:spPr>
                <a:xfrm>
                  <a:off x="1378020" y="5575731"/>
                  <a:ext cx="14112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1">
              <p14:nvContentPartPr>
                <p14:cNvPr id="11489" name="잉크 11488">
                  <a:extLst>
                    <a:ext uri="{FF2B5EF4-FFF2-40B4-BE49-F238E27FC236}">
                      <a16:creationId xmlns:a16="http://schemas.microsoft.com/office/drawing/2014/main" id="{0CC5C614-0149-732A-DAF8-22F149E4D087}"/>
                    </a:ext>
                  </a:extLst>
                </p14:cNvPr>
                <p14:cNvContentPartPr/>
                <p14:nvPr/>
              </p14:nvContentPartPr>
              <p14:xfrm>
                <a:off x="1380900" y="5630091"/>
                <a:ext cx="129600" cy="20880"/>
              </p14:xfrm>
            </p:contentPart>
          </mc:Choice>
          <mc:Fallback>
            <p:pic>
              <p:nvPicPr>
                <p:cNvPr id="11489" name="잉크 11488">
                  <a:extLst>
                    <a:ext uri="{FF2B5EF4-FFF2-40B4-BE49-F238E27FC236}">
                      <a16:creationId xmlns:a16="http://schemas.microsoft.com/office/drawing/2014/main" id="{0CC5C614-0149-732A-DAF8-22F149E4D087}"/>
                    </a:ext>
                  </a:extLst>
                </p:cNvPr>
                <p:cNvPicPr/>
                <p:nvPr/>
              </p:nvPicPr>
              <p:blipFill>
                <a:blip r:embed="rId532"/>
                <a:stretch>
                  <a:fillRect/>
                </a:stretch>
              </p:blipFill>
              <p:spPr>
                <a:xfrm>
                  <a:off x="1371900" y="5621091"/>
                  <a:ext cx="14724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3">
              <p14:nvContentPartPr>
                <p14:cNvPr id="11490" name="잉크 11489">
                  <a:extLst>
                    <a:ext uri="{FF2B5EF4-FFF2-40B4-BE49-F238E27FC236}">
                      <a16:creationId xmlns:a16="http://schemas.microsoft.com/office/drawing/2014/main" id="{9A400049-52C1-3682-7463-6890E5FD1F7A}"/>
                    </a:ext>
                  </a:extLst>
                </p14:cNvPr>
                <p14:cNvContentPartPr/>
                <p14:nvPr/>
              </p14:nvContentPartPr>
              <p14:xfrm>
                <a:off x="1469820" y="5589771"/>
                <a:ext cx="210600" cy="198360"/>
              </p14:xfrm>
            </p:contentPart>
          </mc:Choice>
          <mc:Fallback>
            <p:pic>
              <p:nvPicPr>
                <p:cNvPr id="11490" name="잉크 11489">
                  <a:extLst>
                    <a:ext uri="{FF2B5EF4-FFF2-40B4-BE49-F238E27FC236}">
                      <a16:creationId xmlns:a16="http://schemas.microsoft.com/office/drawing/2014/main" id="{9A400049-52C1-3682-7463-6890E5FD1F7A}"/>
                    </a:ext>
                  </a:extLst>
                </p:cNvPr>
                <p:cNvPicPr/>
                <p:nvPr/>
              </p:nvPicPr>
              <p:blipFill>
                <a:blip r:embed="rId534"/>
                <a:stretch>
                  <a:fillRect/>
                </a:stretch>
              </p:blipFill>
              <p:spPr>
                <a:xfrm>
                  <a:off x="1460820" y="5581131"/>
                  <a:ext cx="22824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5">
              <p14:nvContentPartPr>
                <p14:cNvPr id="11491" name="잉크 11490">
                  <a:extLst>
                    <a:ext uri="{FF2B5EF4-FFF2-40B4-BE49-F238E27FC236}">
                      <a16:creationId xmlns:a16="http://schemas.microsoft.com/office/drawing/2014/main" id="{F84BBF3B-8681-0918-C03C-2622E5951AB3}"/>
                    </a:ext>
                  </a:extLst>
                </p14:cNvPr>
                <p14:cNvContentPartPr/>
                <p14:nvPr/>
              </p14:nvContentPartPr>
              <p14:xfrm>
                <a:off x="1641900" y="5554491"/>
                <a:ext cx="74520" cy="164520"/>
              </p14:xfrm>
            </p:contentPart>
          </mc:Choice>
          <mc:Fallback>
            <p:pic>
              <p:nvPicPr>
                <p:cNvPr id="11491" name="잉크 11490">
                  <a:extLst>
                    <a:ext uri="{FF2B5EF4-FFF2-40B4-BE49-F238E27FC236}">
                      <a16:creationId xmlns:a16="http://schemas.microsoft.com/office/drawing/2014/main" id="{F84BBF3B-8681-0918-C03C-2622E5951AB3}"/>
                    </a:ext>
                  </a:extLst>
                </p:cNvPr>
                <p:cNvPicPr/>
                <p:nvPr/>
              </p:nvPicPr>
              <p:blipFill>
                <a:blip r:embed="rId536"/>
                <a:stretch>
                  <a:fillRect/>
                </a:stretch>
              </p:blipFill>
              <p:spPr>
                <a:xfrm>
                  <a:off x="1633260" y="5545491"/>
                  <a:ext cx="9216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7">
              <p14:nvContentPartPr>
                <p14:cNvPr id="11492" name="잉크 11491">
                  <a:extLst>
                    <a:ext uri="{FF2B5EF4-FFF2-40B4-BE49-F238E27FC236}">
                      <a16:creationId xmlns:a16="http://schemas.microsoft.com/office/drawing/2014/main" id="{E3E17FBE-EC6C-E316-362C-1746E78B30BC}"/>
                    </a:ext>
                  </a:extLst>
                </p14:cNvPr>
                <p14:cNvContentPartPr/>
                <p14:nvPr/>
              </p14:nvContentPartPr>
              <p14:xfrm>
                <a:off x="1671420" y="5722971"/>
                <a:ext cx="123840" cy="65880"/>
              </p14:xfrm>
            </p:contentPart>
          </mc:Choice>
          <mc:Fallback>
            <p:pic>
              <p:nvPicPr>
                <p:cNvPr id="11492" name="잉크 11491">
                  <a:extLst>
                    <a:ext uri="{FF2B5EF4-FFF2-40B4-BE49-F238E27FC236}">
                      <a16:creationId xmlns:a16="http://schemas.microsoft.com/office/drawing/2014/main" id="{E3E17FBE-EC6C-E316-362C-1746E78B30BC}"/>
                    </a:ext>
                  </a:extLst>
                </p:cNvPr>
                <p:cNvPicPr/>
                <p:nvPr/>
              </p:nvPicPr>
              <p:blipFill>
                <a:blip r:embed="rId538"/>
                <a:stretch>
                  <a:fillRect/>
                </a:stretch>
              </p:blipFill>
              <p:spPr>
                <a:xfrm>
                  <a:off x="1662420" y="5714331"/>
                  <a:ext cx="14148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9">
              <p14:nvContentPartPr>
                <p14:cNvPr id="11493" name="잉크 11492">
                  <a:extLst>
                    <a:ext uri="{FF2B5EF4-FFF2-40B4-BE49-F238E27FC236}">
                      <a16:creationId xmlns:a16="http://schemas.microsoft.com/office/drawing/2014/main" id="{5C2888E7-9951-DBE5-C1F3-09106C402969}"/>
                    </a:ext>
                  </a:extLst>
                </p14:cNvPr>
                <p14:cNvContentPartPr/>
                <p14:nvPr/>
              </p14:nvContentPartPr>
              <p14:xfrm>
                <a:off x="1760700" y="5555211"/>
                <a:ext cx="124560" cy="138240"/>
              </p14:xfrm>
            </p:contentPart>
          </mc:Choice>
          <mc:Fallback>
            <p:pic>
              <p:nvPicPr>
                <p:cNvPr id="11493" name="잉크 11492">
                  <a:extLst>
                    <a:ext uri="{FF2B5EF4-FFF2-40B4-BE49-F238E27FC236}">
                      <a16:creationId xmlns:a16="http://schemas.microsoft.com/office/drawing/2014/main" id="{5C2888E7-9951-DBE5-C1F3-09106C402969}"/>
                    </a:ext>
                  </a:extLst>
                </p:cNvPr>
                <p:cNvPicPr/>
                <p:nvPr/>
              </p:nvPicPr>
              <p:blipFill>
                <a:blip r:embed="rId540"/>
                <a:stretch>
                  <a:fillRect/>
                </a:stretch>
              </p:blipFill>
              <p:spPr>
                <a:xfrm>
                  <a:off x="1752060" y="5546571"/>
                  <a:ext cx="14220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1">
              <p14:nvContentPartPr>
                <p14:cNvPr id="11494" name="잉크 11493">
                  <a:extLst>
                    <a:ext uri="{FF2B5EF4-FFF2-40B4-BE49-F238E27FC236}">
                      <a16:creationId xmlns:a16="http://schemas.microsoft.com/office/drawing/2014/main" id="{A29817F9-0A53-4208-66F5-82AE56F830FC}"/>
                    </a:ext>
                  </a:extLst>
                </p14:cNvPr>
                <p14:cNvContentPartPr/>
                <p14:nvPr/>
              </p14:nvContentPartPr>
              <p14:xfrm>
                <a:off x="1862220" y="5527491"/>
                <a:ext cx="164160" cy="189720"/>
              </p14:xfrm>
            </p:contentPart>
          </mc:Choice>
          <mc:Fallback>
            <p:pic>
              <p:nvPicPr>
                <p:cNvPr id="11494" name="잉크 11493">
                  <a:extLst>
                    <a:ext uri="{FF2B5EF4-FFF2-40B4-BE49-F238E27FC236}">
                      <a16:creationId xmlns:a16="http://schemas.microsoft.com/office/drawing/2014/main" id="{A29817F9-0A53-4208-66F5-82AE56F830FC}"/>
                    </a:ext>
                  </a:extLst>
                </p:cNvPr>
                <p:cNvPicPr/>
                <p:nvPr/>
              </p:nvPicPr>
              <p:blipFill>
                <a:blip r:embed="rId542"/>
                <a:stretch>
                  <a:fillRect/>
                </a:stretch>
              </p:blipFill>
              <p:spPr>
                <a:xfrm>
                  <a:off x="1853220" y="5518851"/>
                  <a:ext cx="18180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3">
              <p14:nvContentPartPr>
                <p14:cNvPr id="11496" name="잉크 11495">
                  <a:extLst>
                    <a:ext uri="{FF2B5EF4-FFF2-40B4-BE49-F238E27FC236}">
                      <a16:creationId xmlns:a16="http://schemas.microsoft.com/office/drawing/2014/main" id="{B2E1774D-B86C-B305-5F86-76F862B4614D}"/>
                    </a:ext>
                  </a:extLst>
                </p14:cNvPr>
                <p14:cNvContentPartPr/>
                <p14:nvPr/>
              </p14:nvContentPartPr>
              <p14:xfrm>
                <a:off x="2137980" y="5433891"/>
                <a:ext cx="123840" cy="155520"/>
              </p14:xfrm>
            </p:contentPart>
          </mc:Choice>
          <mc:Fallback>
            <p:pic>
              <p:nvPicPr>
                <p:cNvPr id="11496" name="잉크 11495">
                  <a:extLst>
                    <a:ext uri="{FF2B5EF4-FFF2-40B4-BE49-F238E27FC236}">
                      <a16:creationId xmlns:a16="http://schemas.microsoft.com/office/drawing/2014/main" id="{B2E1774D-B86C-B305-5F86-76F862B4614D}"/>
                    </a:ext>
                  </a:extLst>
                </p:cNvPr>
                <p:cNvPicPr/>
                <p:nvPr/>
              </p:nvPicPr>
              <p:blipFill>
                <a:blip r:embed="rId544"/>
                <a:stretch>
                  <a:fillRect/>
                </a:stretch>
              </p:blipFill>
              <p:spPr>
                <a:xfrm>
                  <a:off x="2129340" y="5424891"/>
                  <a:ext cx="14148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5">
              <p14:nvContentPartPr>
                <p14:cNvPr id="11497" name="잉크 11496">
                  <a:extLst>
                    <a:ext uri="{FF2B5EF4-FFF2-40B4-BE49-F238E27FC236}">
                      <a16:creationId xmlns:a16="http://schemas.microsoft.com/office/drawing/2014/main" id="{2C668FC7-8510-6DFA-B977-2BEFFEE8534E}"/>
                    </a:ext>
                  </a:extLst>
                </p14:cNvPr>
                <p14:cNvContentPartPr/>
                <p14:nvPr/>
              </p14:nvContentPartPr>
              <p14:xfrm>
                <a:off x="2165340" y="5479251"/>
                <a:ext cx="94320" cy="31680"/>
              </p14:xfrm>
            </p:contentPart>
          </mc:Choice>
          <mc:Fallback>
            <p:pic>
              <p:nvPicPr>
                <p:cNvPr id="11497" name="잉크 11496">
                  <a:extLst>
                    <a:ext uri="{FF2B5EF4-FFF2-40B4-BE49-F238E27FC236}">
                      <a16:creationId xmlns:a16="http://schemas.microsoft.com/office/drawing/2014/main" id="{2C668FC7-8510-6DFA-B977-2BEFFEE8534E}"/>
                    </a:ext>
                  </a:extLst>
                </p:cNvPr>
                <p:cNvPicPr/>
                <p:nvPr/>
              </p:nvPicPr>
              <p:blipFill>
                <a:blip r:embed="rId546"/>
                <a:stretch>
                  <a:fillRect/>
                </a:stretch>
              </p:blipFill>
              <p:spPr>
                <a:xfrm>
                  <a:off x="2156700" y="5470251"/>
                  <a:ext cx="11196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7">
              <p14:nvContentPartPr>
                <p14:cNvPr id="11498" name="잉크 11497">
                  <a:extLst>
                    <a:ext uri="{FF2B5EF4-FFF2-40B4-BE49-F238E27FC236}">
                      <a16:creationId xmlns:a16="http://schemas.microsoft.com/office/drawing/2014/main" id="{01064671-20E9-7769-9A13-C75087430102}"/>
                    </a:ext>
                  </a:extLst>
                </p14:cNvPr>
                <p14:cNvContentPartPr/>
                <p14:nvPr/>
              </p14:nvContentPartPr>
              <p14:xfrm>
                <a:off x="2204940" y="5455491"/>
                <a:ext cx="182880" cy="203400"/>
              </p14:xfrm>
            </p:contentPart>
          </mc:Choice>
          <mc:Fallback>
            <p:pic>
              <p:nvPicPr>
                <p:cNvPr id="11498" name="잉크 11497">
                  <a:extLst>
                    <a:ext uri="{FF2B5EF4-FFF2-40B4-BE49-F238E27FC236}">
                      <a16:creationId xmlns:a16="http://schemas.microsoft.com/office/drawing/2014/main" id="{01064671-20E9-7769-9A13-C75087430102}"/>
                    </a:ext>
                  </a:extLst>
                </p:cNvPr>
                <p:cNvPicPr/>
                <p:nvPr/>
              </p:nvPicPr>
              <p:blipFill>
                <a:blip r:embed="rId548"/>
                <a:stretch>
                  <a:fillRect/>
                </a:stretch>
              </p:blipFill>
              <p:spPr>
                <a:xfrm>
                  <a:off x="2196300" y="5446851"/>
                  <a:ext cx="20052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9">
              <p14:nvContentPartPr>
                <p14:cNvPr id="11499" name="잉크 11498">
                  <a:extLst>
                    <a:ext uri="{FF2B5EF4-FFF2-40B4-BE49-F238E27FC236}">
                      <a16:creationId xmlns:a16="http://schemas.microsoft.com/office/drawing/2014/main" id="{0EE732F0-76EE-2E65-8908-A23B0FDDEC7F}"/>
                    </a:ext>
                  </a:extLst>
                </p14:cNvPr>
                <p14:cNvContentPartPr/>
                <p14:nvPr/>
              </p14:nvContentPartPr>
              <p14:xfrm>
                <a:off x="2362260" y="5447931"/>
                <a:ext cx="131400" cy="235440"/>
              </p14:xfrm>
            </p:contentPart>
          </mc:Choice>
          <mc:Fallback>
            <p:pic>
              <p:nvPicPr>
                <p:cNvPr id="11499" name="잉크 11498">
                  <a:extLst>
                    <a:ext uri="{FF2B5EF4-FFF2-40B4-BE49-F238E27FC236}">
                      <a16:creationId xmlns:a16="http://schemas.microsoft.com/office/drawing/2014/main" id="{0EE732F0-76EE-2E65-8908-A23B0FDDEC7F}"/>
                    </a:ext>
                  </a:extLst>
                </p:cNvPr>
                <p:cNvPicPr/>
                <p:nvPr/>
              </p:nvPicPr>
              <p:blipFill>
                <a:blip r:embed="rId550"/>
                <a:stretch>
                  <a:fillRect/>
                </a:stretch>
              </p:blipFill>
              <p:spPr>
                <a:xfrm>
                  <a:off x="2353260" y="5439291"/>
                  <a:ext cx="14904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1">
              <p14:nvContentPartPr>
                <p14:cNvPr id="11500" name="잉크 11499">
                  <a:extLst>
                    <a:ext uri="{FF2B5EF4-FFF2-40B4-BE49-F238E27FC236}">
                      <a16:creationId xmlns:a16="http://schemas.microsoft.com/office/drawing/2014/main" id="{41DE14C7-7889-E4A6-FE0F-6F39520B076D}"/>
                    </a:ext>
                  </a:extLst>
                </p14:cNvPr>
                <p14:cNvContentPartPr/>
                <p14:nvPr/>
              </p14:nvContentPartPr>
              <p14:xfrm>
                <a:off x="2510940" y="5423451"/>
                <a:ext cx="75960" cy="165600"/>
              </p14:xfrm>
            </p:contentPart>
          </mc:Choice>
          <mc:Fallback>
            <p:pic>
              <p:nvPicPr>
                <p:cNvPr id="11500" name="잉크 11499">
                  <a:extLst>
                    <a:ext uri="{FF2B5EF4-FFF2-40B4-BE49-F238E27FC236}">
                      <a16:creationId xmlns:a16="http://schemas.microsoft.com/office/drawing/2014/main" id="{41DE14C7-7889-E4A6-FE0F-6F39520B076D}"/>
                    </a:ext>
                  </a:extLst>
                </p:cNvPr>
                <p:cNvPicPr/>
                <p:nvPr/>
              </p:nvPicPr>
              <p:blipFill>
                <a:blip r:embed="rId552"/>
                <a:stretch>
                  <a:fillRect/>
                </a:stretch>
              </p:blipFill>
              <p:spPr>
                <a:xfrm>
                  <a:off x="2502300" y="5414451"/>
                  <a:ext cx="9360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3">
              <p14:nvContentPartPr>
                <p14:cNvPr id="11501" name="잉크 11500">
                  <a:extLst>
                    <a:ext uri="{FF2B5EF4-FFF2-40B4-BE49-F238E27FC236}">
                      <a16:creationId xmlns:a16="http://schemas.microsoft.com/office/drawing/2014/main" id="{D395BA7D-1910-0D37-F24F-DEBE5B878ABB}"/>
                    </a:ext>
                  </a:extLst>
                </p14:cNvPr>
                <p14:cNvContentPartPr/>
                <p14:nvPr/>
              </p14:nvContentPartPr>
              <p14:xfrm>
                <a:off x="2580420" y="5470251"/>
                <a:ext cx="69120" cy="82440"/>
              </p14:xfrm>
            </p:contentPart>
          </mc:Choice>
          <mc:Fallback>
            <p:pic>
              <p:nvPicPr>
                <p:cNvPr id="11501" name="잉크 11500">
                  <a:extLst>
                    <a:ext uri="{FF2B5EF4-FFF2-40B4-BE49-F238E27FC236}">
                      <a16:creationId xmlns:a16="http://schemas.microsoft.com/office/drawing/2014/main" id="{D395BA7D-1910-0D37-F24F-DEBE5B878ABB}"/>
                    </a:ext>
                  </a:extLst>
                </p:cNvPr>
                <p:cNvPicPr/>
                <p:nvPr/>
              </p:nvPicPr>
              <p:blipFill>
                <a:blip r:embed="rId554"/>
                <a:stretch>
                  <a:fillRect/>
                </a:stretch>
              </p:blipFill>
              <p:spPr>
                <a:xfrm>
                  <a:off x="2571780" y="5461251"/>
                  <a:ext cx="8676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5">
              <p14:nvContentPartPr>
                <p14:cNvPr id="11502" name="잉크 11501">
                  <a:extLst>
                    <a:ext uri="{FF2B5EF4-FFF2-40B4-BE49-F238E27FC236}">
                      <a16:creationId xmlns:a16="http://schemas.microsoft.com/office/drawing/2014/main" id="{26DA7A06-FCAD-6727-E872-3EE6568A7DF1}"/>
                    </a:ext>
                  </a:extLst>
                </p14:cNvPr>
                <p14:cNvContentPartPr/>
                <p14:nvPr/>
              </p14:nvContentPartPr>
              <p14:xfrm>
                <a:off x="2612820" y="5361891"/>
                <a:ext cx="167400" cy="164160"/>
              </p14:xfrm>
            </p:contentPart>
          </mc:Choice>
          <mc:Fallback>
            <p:pic>
              <p:nvPicPr>
                <p:cNvPr id="11502" name="잉크 11501">
                  <a:extLst>
                    <a:ext uri="{FF2B5EF4-FFF2-40B4-BE49-F238E27FC236}">
                      <a16:creationId xmlns:a16="http://schemas.microsoft.com/office/drawing/2014/main" id="{26DA7A06-FCAD-6727-E872-3EE6568A7DF1}"/>
                    </a:ext>
                  </a:extLst>
                </p:cNvPr>
                <p:cNvPicPr/>
                <p:nvPr/>
              </p:nvPicPr>
              <p:blipFill>
                <a:blip r:embed="rId556"/>
                <a:stretch>
                  <a:fillRect/>
                </a:stretch>
              </p:blipFill>
              <p:spPr>
                <a:xfrm>
                  <a:off x="2603820" y="5352891"/>
                  <a:ext cx="18504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7">
              <p14:nvContentPartPr>
                <p14:cNvPr id="11503" name="잉크 11502">
                  <a:extLst>
                    <a:ext uri="{FF2B5EF4-FFF2-40B4-BE49-F238E27FC236}">
                      <a16:creationId xmlns:a16="http://schemas.microsoft.com/office/drawing/2014/main" id="{F210CA69-524B-4E85-2271-208E753E2B7F}"/>
                    </a:ext>
                  </a:extLst>
                </p14:cNvPr>
                <p14:cNvContentPartPr/>
                <p14:nvPr/>
              </p14:nvContentPartPr>
              <p14:xfrm>
                <a:off x="2706060" y="5314731"/>
                <a:ext cx="170640" cy="128880"/>
              </p14:xfrm>
            </p:contentPart>
          </mc:Choice>
          <mc:Fallback>
            <p:pic>
              <p:nvPicPr>
                <p:cNvPr id="11503" name="잉크 11502">
                  <a:extLst>
                    <a:ext uri="{FF2B5EF4-FFF2-40B4-BE49-F238E27FC236}">
                      <a16:creationId xmlns:a16="http://schemas.microsoft.com/office/drawing/2014/main" id="{F210CA69-524B-4E85-2271-208E753E2B7F}"/>
                    </a:ext>
                  </a:extLst>
                </p:cNvPr>
                <p:cNvPicPr/>
                <p:nvPr/>
              </p:nvPicPr>
              <p:blipFill>
                <a:blip r:embed="rId558"/>
                <a:stretch>
                  <a:fillRect/>
                </a:stretch>
              </p:blipFill>
              <p:spPr>
                <a:xfrm>
                  <a:off x="2697420" y="5306091"/>
                  <a:ext cx="18828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9">
              <p14:nvContentPartPr>
                <p14:cNvPr id="11504" name="잉크 11503">
                  <a:extLst>
                    <a:ext uri="{FF2B5EF4-FFF2-40B4-BE49-F238E27FC236}">
                      <a16:creationId xmlns:a16="http://schemas.microsoft.com/office/drawing/2014/main" id="{C87B4ADA-1DAD-C1B7-CC1C-FDEF24CB6B06}"/>
                    </a:ext>
                  </a:extLst>
                </p14:cNvPr>
                <p14:cNvContentPartPr/>
                <p14:nvPr/>
              </p14:nvContentPartPr>
              <p14:xfrm>
                <a:off x="2791380" y="5442171"/>
                <a:ext cx="117000" cy="63720"/>
              </p14:xfrm>
            </p:contentPart>
          </mc:Choice>
          <mc:Fallback>
            <p:pic>
              <p:nvPicPr>
                <p:cNvPr id="11504" name="잉크 11503">
                  <a:extLst>
                    <a:ext uri="{FF2B5EF4-FFF2-40B4-BE49-F238E27FC236}">
                      <a16:creationId xmlns:a16="http://schemas.microsoft.com/office/drawing/2014/main" id="{C87B4ADA-1DAD-C1B7-CC1C-FDEF24CB6B06}"/>
                    </a:ext>
                  </a:extLst>
                </p:cNvPr>
                <p:cNvPicPr/>
                <p:nvPr/>
              </p:nvPicPr>
              <p:blipFill>
                <a:blip r:embed="rId560"/>
                <a:stretch>
                  <a:fillRect/>
                </a:stretch>
              </p:blipFill>
              <p:spPr>
                <a:xfrm>
                  <a:off x="2782740" y="5433171"/>
                  <a:ext cx="13464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1">
              <p14:nvContentPartPr>
                <p14:cNvPr id="11505" name="잉크 11504">
                  <a:extLst>
                    <a:ext uri="{FF2B5EF4-FFF2-40B4-BE49-F238E27FC236}">
                      <a16:creationId xmlns:a16="http://schemas.microsoft.com/office/drawing/2014/main" id="{F5D2D9B0-17D3-F41E-9420-6FB9D1B36E31}"/>
                    </a:ext>
                  </a:extLst>
                </p14:cNvPr>
                <p14:cNvContentPartPr/>
                <p14:nvPr/>
              </p14:nvContentPartPr>
              <p14:xfrm>
                <a:off x="2818380" y="5263251"/>
                <a:ext cx="185040" cy="69480"/>
              </p14:xfrm>
            </p:contentPart>
          </mc:Choice>
          <mc:Fallback>
            <p:pic>
              <p:nvPicPr>
                <p:cNvPr id="11505" name="잉크 11504">
                  <a:extLst>
                    <a:ext uri="{FF2B5EF4-FFF2-40B4-BE49-F238E27FC236}">
                      <a16:creationId xmlns:a16="http://schemas.microsoft.com/office/drawing/2014/main" id="{F5D2D9B0-17D3-F41E-9420-6FB9D1B36E31}"/>
                    </a:ext>
                  </a:extLst>
                </p:cNvPr>
                <p:cNvPicPr/>
                <p:nvPr/>
              </p:nvPicPr>
              <p:blipFill>
                <a:blip r:embed="rId562"/>
                <a:stretch>
                  <a:fillRect/>
                </a:stretch>
              </p:blipFill>
              <p:spPr>
                <a:xfrm>
                  <a:off x="2809380" y="5254251"/>
                  <a:ext cx="20268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3">
              <p14:nvContentPartPr>
                <p14:cNvPr id="11506" name="잉크 11505">
                  <a:extLst>
                    <a:ext uri="{FF2B5EF4-FFF2-40B4-BE49-F238E27FC236}">
                      <a16:creationId xmlns:a16="http://schemas.microsoft.com/office/drawing/2014/main" id="{2D5ECD11-3337-5922-19A1-B5F3807EAE4C}"/>
                    </a:ext>
                  </a:extLst>
                </p14:cNvPr>
                <p14:cNvContentPartPr/>
                <p14:nvPr/>
              </p14:nvContentPartPr>
              <p14:xfrm>
                <a:off x="2922420" y="5342091"/>
                <a:ext cx="188280" cy="152640"/>
              </p14:xfrm>
            </p:contentPart>
          </mc:Choice>
          <mc:Fallback>
            <p:pic>
              <p:nvPicPr>
                <p:cNvPr id="11506" name="잉크 11505">
                  <a:extLst>
                    <a:ext uri="{FF2B5EF4-FFF2-40B4-BE49-F238E27FC236}">
                      <a16:creationId xmlns:a16="http://schemas.microsoft.com/office/drawing/2014/main" id="{2D5ECD11-3337-5922-19A1-B5F3807EAE4C}"/>
                    </a:ext>
                  </a:extLst>
                </p:cNvPr>
                <p:cNvPicPr/>
                <p:nvPr/>
              </p:nvPicPr>
              <p:blipFill>
                <a:blip r:embed="rId564"/>
                <a:stretch>
                  <a:fillRect/>
                </a:stretch>
              </p:blipFill>
              <p:spPr>
                <a:xfrm>
                  <a:off x="2913780" y="5333451"/>
                  <a:ext cx="20592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5">
              <p14:nvContentPartPr>
                <p14:cNvPr id="11508" name="잉크 11507">
                  <a:extLst>
                    <a:ext uri="{FF2B5EF4-FFF2-40B4-BE49-F238E27FC236}">
                      <a16:creationId xmlns:a16="http://schemas.microsoft.com/office/drawing/2014/main" id="{F5BC9318-3697-0E9D-4DBC-2B85D751AA43}"/>
                    </a:ext>
                  </a:extLst>
                </p14:cNvPr>
                <p14:cNvContentPartPr/>
                <p14:nvPr/>
              </p14:nvContentPartPr>
              <p14:xfrm>
                <a:off x="523020" y="6028611"/>
                <a:ext cx="90000" cy="119160"/>
              </p14:xfrm>
            </p:contentPart>
          </mc:Choice>
          <mc:Fallback>
            <p:pic>
              <p:nvPicPr>
                <p:cNvPr id="11508" name="잉크 11507">
                  <a:extLst>
                    <a:ext uri="{FF2B5EF4-FFF2-40B4-BE49-F238E27FC236}">
                      <a16:creationId xmlns:a16="http://schemas.microsoft.com/office/drawing/2014/main" id="{F5BC9318-3697-0E9D-4DBC-2B85D751AA43}"/>
                    </a:ext>
                  </a:extLst>
                </p:cNvPr>
                <p:cNvPicPr/>
                <p:nvPr/>
              </p:nvPicPr>
              <p:blipFill>
                <a:blip r:embed="rId566"/>
                <a:stretch>
                  <a:fillRect/>
                </a:stretch>
              </p:blipFill>
              <p:spPr>
                <a:xfrm>
                  <a:off x="514380" y="6019971"/>
                  <a:ext cx="10764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7">
              <p14:nvContentPartPr>
                <p14:cNvPr id="11509" name="잉크 11508">
                  <a:extLst>
                    <a:ext uri="{FF2B5EF4-FFF2-40B4-BE49-F238E27FC236}">
                      <a16:creationId xmlns:a16="http://schemas.microsoft.com/office/drawing/2014/main" id="{9A46530B-9763-BD93-9D16-CB0A414D628B}"/>
                    </a:ext>
                  </a:extLst>
                </p14:cNvPr>
                <p14:cNvContentPartPr/>
                <p14:nvPr/>
              </p14:nvContentPartPr>
              <p14:xfrm>
                <a:off x="623460" y="6023211"/>
                <a:ext cx="70920" cy="106920"/>
              </p14:xfrm>
            </p:contentPart>
          </mc:Choice>
          <mc:Fallback>
            <p:pic>
              <p:nvPicPr>
                <p:cNvPr id="11509" name="잉크 11508">
                  <a:extLst>
                    <a:ext uri="{FF2B5EF4-FFF2-40B4-BE49-F238E27FC236}">
                      <a16:creationId xmlns:a16="http://schemas.microsoft.com/office/drawing/2014/main" id="{9A46530B-9763-BD93-9D16-CB0A414D628B}"/>
                    </a:ext>
                  </a:extLst>
                </p:cNvPr>
                <p:cNvPicPr/>
                <p:nvPr/>
              </p:nvPicPr>
              <p:blipFill>
                <a:blip r:embed="rId568"/>
                <a:stretch>
                  <a:fillRect/>
                </a:stretch>
              </p:blipFill>
              <p:spPr>
                <a:xfrm>
                  <a:off x="614820" y="6014571"/>
                  <a:ext cx="8856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9">
              <p14:nvContentPartPr>
                <p14:cNvPr id="11510" name="잉크 11509">
                  <a:extLst>
                    <a:ext uri="{FF2B5EF4-FFF2-40B4-BE49-F238E27FC236}">
                      <a16:creationId xmlns:a16="http://schemas.microsoft.com/office/drawing/2014/main" id="{5F4E763D-BE1E-2AD3-0D8E-F96E22B90822}"/>
                    </a:ext>
                  </a:extLst>
                </p14:cNvPr>
                <p14:cNvContentPartPr/>
                <p14:nvPr/>
              </p14:nvContentPartPr>
              <p14:xfrm>
                <a:off x="630300" y="6126891"/>
                <a:ext cx="117360" cy="109080"/>
              </p14:xfrm>
            </p:contentPart>
          </mc:Choice>
          <mc:Fallback>
            <p:pic>
              <p:nvPicPr>
                <p:cNvPr id="11510" name="잉크 11509">
                  <a:extLst>
                    <a:ext uri="{FF2B5EF4-FFF2-40B4-BE49-F238E27FC236}">
                      <a16:creationId xmlns:a16="http://schemas.microsoft.com/office/drawing/2014/main" id="{5F4E763D-BE1E-2AD3-0D8E-F96E22B90822}"/>
                    </a:ext>
                  </a:extLst>
                </p:cNvPr>
                <p:cNvPicPr/>
                <p:nvPr/>
              </p:nvPicPr>
              <p:blipFill>
                <a:blip r:embed="rId570"/>
                <a:stretch>
                  <a:fillRect/>
                </a:stretch>
              </p:blipFill>
              <p:spPr>
                <a:xfrm>
                  <a:off x="621660" y="6117891"/>
                  <a:ext cx="13500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1">
              <p14:nvContentPartPr>
                <p14:cNvPr id="11511" name="잉크 11510">
                  <a:extLst>
                    <a:ext uri="{FF2B5EF4-FFF2-40B4-BE49-F238E27FC236}">
                      <a16:creationId xmlns:a16="http://schemas.microsoft.com/office/drawing/2014/main" id="{AC01A643-857C-284E-C71E-8730C3D64D27}"/>
                    </a:ext>
                  </a:extLst>
                </p14:cNvPr>
                <p14:cNvContentPartPr/>
                <p14:nvPr/>
              </p14:nvContentPartPr>
              <p14:xfrm>
                <a:off x="769260" y="6039051"/>
                <a:ext cx="183600" cy="149040"/>
              </p14:xfrm>
            </p:contentPart>
          </mc:Choice>
          <mc:Fallback>
            <p:pic>
              <p:nvPicPr>
                <p:cNvPr id="11511" name="잉크 11510">
                  <a:extLst>
                    <a:ext uri="{FF2B5EF4-FFF2-40B4-BE49-F238E27FC236}">
                      <a16:creationId xmlns:a16="http://schemas.microsoft.com/office/drawing/2014/main" id="{AC01A643-857C-284E-C71E-8730C3D64D27}"/>
                    </a:ext>
                  </a:extLst>
                </p:cNvPr>
                <p:cNvPicPr/>
                <p:nvPr/>
              </p:nvPicPr>
              <p:blipFill>
                <a:blip r:embed="rId572"/>
                <a:stretch>
                  <a:fillRect/>
                </a:stretch>
              </p:blipFill>
              <p:spPr>
                <a:xfrm>
                  <a:off x="760620" y="6030051"/>
                  <a:ext cx="20124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3">
              <p14:nvContentPartPr>
                <p14:cNvPr id="11512" name="잉크 11511">
                  <a:extLst>
                    <a:ext uri="{FF2B5EF4-FFF2-40B4-BE49-F238E27FC236}">
                      <a16:creationId xmlns:a16="http://schemas.microsoft.com/office/drawing/2014/main" id="{35776B0F-3020-F7C7-D1B4-B9D6316687B4}"/>
                    </a:ext>
                  </a:extLst>
                </p14:cNvPr>
                <p14:cNvContentPartPr/>
                <p14:nvPr/>
              </p14:nvContentPartPr>
              <p14:xfrm>
                <a:off x="862860" y="6160011"/>
                <a:ext cx="132840" cy="77040"/>
              </p14:xfrm>
            </p:contentPart>
          </mc:Choice>
          <mc:Fallback>
            <p:pic>
              <p:nvPicPr>
                <p:cNvPr id="11512" name="잉크 11511">
                  <a:extLst>
                    <a:ext uri="{FF2B5EF4-FFF2-40B4-BE49-F238E27FC236}">
                      <a16:creationId xmlns:a16="http://schemas.microsoft.com/office/drawing/2014/main" id="{35776B0F-3020-F7C7-D1B4-B9D6316687B4}"/>
                    </a:ext>
                  </a:extLst>
                </p:cNvPr>
                <p:cNvPicPr/>
                <p:nvPr/>
              </p:nvPicPr>
              <p:blipFill>
                <a:blip r:embed="rId574"/>
                <a:stretch>
                  <a:fillRect/>
                </a:stretch>
              </p:blipFill>
              <p:spPr>
                <a:xfrm>
                  <a:off x="854220" y="6151371"/>
                  <a:ext cx="15048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5">
              <p14:nvContentPartPr>
                <p14:cNvPr id="11513" name="잉크 11512">
                  <a:extLst>
                    <a:ext uri="{FF2B5EF4-FFF2-40B4-BE49-F238E27FC236}">
                      <a16:creationId xmlns:a16="http://schemas.microsoft.com/office/drawing/2014/main" id="{324524CB-F5F4-E1AC-73A5-D3E18017967C}"/>
                    </a:ext>
                  </a:extLst>
                </p14:cNvPr>
                <p14:cNvContentPartPr/>
                <p14:nvPr/>
              </p14:nvContentPartPr>
              <p14:xfrm>
                <a:off x="931620" y="6045891"/>
                <a:ext cx="142560" cy="132840"/>
              </p14:xfrm>
            </p:contentPart>
          </mc:Choice>
          <mc:Fallback>
            <p:pic>
              <p:nvPicPr>
                <p:cNvPr id="11513" name="잉크 11512">
                  <a:extLst>
                    <a:ext uri="{FF2B5EF4-FFF2-40B4-BE49-F238E27FC236}">
                      <a16:creationId xmlns:a16="http://schemas.microsoft.com/office/drawing/2014/main" id="{324524CB-F5F4-E1AC-73A5-D3E18017967C}"/>
                    </a:ext>
                  </a:extLst>
                </p:cNvPr>
                <p:cNvPicPr/>
                <p:nvPr/>
              </p:nvPicPr>
              <p:blipFill>
                <a:blip r:embed="rId576"/>
                <a:stretch>
                  <a:fillRect/>
                </a:stretch>
              </p:blipFill>
              <p:spPr>
                <a:xfrm>
                  <a:off x="922980" y="6037251"/>
                  <a:ext cx="16020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7">
              <p14:nvContentPartPr>
                <p14:cNvPr id="11514" name="잉크 11513">
                  <a:extLst>
                    <a:ext uri="{FF2B5EF4-FFF2-40B4-BE49-F238E27FC236}">
                      <a16:creationId xmlns:a16="http://schemas.microsoft.com/office/drawing/2014/main" id="{AC1D9506-249F-1153-D0F7-BD8606425479}"/>
                    </a:ext>
                  </a:extLst>
                </p14:cNvPr>
                <p14:cNvContentPartPr/>
                <p14:nvPr/>
              </p14:nvContentPartPr>
              <p14:xfrm>
                <a:off x="1039980" y="6023931"/>
                <a:ext cx="91080" cy="138240"/>
              </p14:xfrm>
            </p:contentPart>
          </mc:Choice>
          <mc:Fallback>
            <p:pic>
              <p:nvPicPr>
                <p:cNvPr id="11514" name="잉크 11513">
                  <a:extLst>
                    <a:ext uri="{FF2B5EF4-FFF2-40B4-BE49-F238E27FC236}">
                      <a16:creationId xmlns:a16="http://schemas.microsoft.com/office/drawing/2014/main" id="{AC1D9506-249F-1153-D0F7-BD8606425479}"/>
                    </a:ext>
                  </a:extLst>
                </p:cNvPr>
                <p:cNvPicPr/>
                <p:nvPr/>
              </p:nvPicPr>
              <p:blipFill>
                <a:blip r:embed="rId578"/>
                <a:stretch>
                  <a:fillRect/>
                </a:stretch>
              </p:blipFill>
              <p:spPr>
                <a:xfrm>
                  <a:off x="1030980" y="6015291"/>
                  <a:ext cx="10872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9">
              <p14:nvContentPartPr>
                <p14:cNvPr id="11515" name="잉크 11514">
                  <a:extLst>
                    <a:ext uri="{FF2B5EF4-FFF2-40B4-BE49-F238E27FC236}">
                      <a16:creationId xmlns:a16="http://schemas.microsoft.com/office/drawing/2014/main" id="{1E7214A8-ADD3-F8B9-2360-9C21050EC09B}"/>
                    </a:ext>
                  </a:extLst>
                </p14:cNvPr>
                <p14:cNvContentPartPr/>
                <p14:nvPr/>
              </p14:nvContentPartPr>
              <p14:xfrm>
                <a:off x="1091460" y="5986851"/>
                <a:ext cx="151200" cy="79200"/>
              </p14:xfrm>
            </p:contentPart>
          </mc:Choice>
          <mc:Fallback>
            <p:pic>
              <p:nvPicPr>
                <p:cNvPr id="11515" name="잉크 11514">
                  <a:extLst>
                    <a:ext uri="{FF2B5EF4-FFF2-40B4-BE49-F238E27FC236}">
                      <a16:creationId xmlns:a16="http://schemas.microsoft.com/office/drawing/2014/main" id="{1E7214A8-ADD3-F8B9-2360-9C21050EC09B}"/>
                    </a:ext>
                  </a:extLst>
                </p:cNvPr>
                <p:cNvPicPr/>
                <p:nvPr/>
              </p:nvPicPr>
              <p:blipFill>
                <a:blip r:embed="rId580"/>
                <a:stretch>
                  <a:fillRect/>
                </a:stretch>
              </p:blipFill>
              <p:spPr>
                <a:xfrm>
                  <a:off x="1082820" y="5977851"/>
                  <a:ext cx="16884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1">
              <p14:nvContentPartPr>
                <p14:cNvPr id="11516" name="잉크 11515">
                  <a:extLst>
                    <a:ext uri="{FF2B5EF4-FFF2-40B4-BE49-F238E27FC236}">
                      <a16:creationId xmlns:a16="http://schemas.microsoft.com/office/drawing/2014/main" id="{4B1266DD-94D0-0B58-B6D3-77F1CFAF62E8}"/>
                    </a:ext>
                  </a:extLst>
                </p14:cNvPr>
                <p14:cNvContentPartPr/>
                <p14:nvPr/>
              </p14:nvContentPartPr>
              <p14:xfrm>
                <a:off x="1171380" y="6099531"/>
                <a:ext cx="120600" cy="54720"/>
              </p14:xfrm>
            </p:contentPart>
          </mc:Choice>
          <mc:Fallback>
            <p:pic>
              <p:nvPicPr>
                <p:cNvPr id="11516" name="잉크 11515">
                  <a:extLst>
                    <a:ext uri="{FF2B5EF4-FFF2-40B4-BE49-F238E27FC236}">
                      <a16:creationId xmlns:a16="http://schemas.microsoft.com/office/drawing/2014/main" id="{4B1266DD-94D0-0B58-B6D3-77F1CFAF62E8}"/>
                    </a:ext>
                  </a:extLst>
                </p:cNvPr>
                <p:cNvPicPr/>
                <p:nvPr/>
              </p:nvPicPr>
              <p:blipFill>
                <a:blip r:embed="rId582"/>
                <a:stretch>
                  <a:fillRect/>
                </a:stretch>
              </p:blipFill>
              <p:spPr>
                <a:xfrm>
                  <a:off x="1162740" y="6090891"/>
                  <a:ext cx="13824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3">
              <p14:nvContentPartPr>
                <p14:cNvPr id="11517" name="잉크 11516">
                  <a:extLst>
                    <a:ext uri="{FF2B5EF4-FFF2-40B4-BE49-F238E27FC236}">
                      <a16:creationId xmlns:a16="http://schemas.microsoft.com/office/drawing/2014/main" id="{A4177BE6-4484-4312-CABC-E9D1E54B0FFD}"/>
                    </a:ext>
                  </a:extLst>
                </p14:cNvPr>
                <p14:cNvContentPartPr/>
                <p14:nvPr/>
              </p14:nvContentPartPr>
              <p14:xfrm>
                <a:off x="1287660" y="6049131"/>
                <a:ext cx="37440" cy="117360"/>
              </p14:xfrm>
            </p:contentPart>
          </mc:Choice>
          <mc:Fallback>
            <p:pic>
              <p:nvPicPr>
                <p:cNvPr id="11517" name="잉크 11516">
                  <a:extLst>
                    <a:ext uri="{FF2B5EF4-FFF2-40B4-BE49-F238E27FC236}">
                      <a16:creationId xmlns:a16="http://schemas.microsoft.com/office/drawing/2014/main" id="{A4177BE6-4484-4312-CABC-E9D1E54B0FFD}"/>
                    </a:ext>
                  </a:extLst>
                </p:cNvPr>
                <p:cNvPicPr/>
                <p:nvPr/>
              </p:nvPicPr>
              <p:blipFill>
                <a:blip r:embed="rId584"/>
                <a:stretch>
                  <a:fillRect/>
                </a:stretch>
              </p:blipFill>
              <p:spPr>
                <a:xfrm>
                  <a:off x="1279020" y="6040131"/>
                  <a:ext cx="5508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5">
              <p14:nvContentPartPr>
                <p14:cNvPr id="11518" name="잉크 11517">
                  <a:extLst>
                    <a:ext uri="{FF2B5EF4-FFF2-40B4-BE49-F238E27FC236}">
                      <a16:creationId xmlns:a16="http://schemas.microsoft.com/office/drawing/2014/main" id="{4F7544D4-2DD5-BB39-CAB2-D244CF75EE25}"/>
                    </a:ext>
                  </a:extLst>
                </p14:cNvPr>
                <p14:cNvContentPartPr/>
                <p14:nvPr/>
              </p14:nvContentPartPr>
              <p14:xfrm>
                <a:off x="1304220" y="5977131"/>
                <a:ext cx="149040" cy="176760"/>
              </p14:xfrm>
            </p:contentPart>
          </mc:Choice>
          <mc:Fallback>
            <p:pic>
              <p:nvPicPr>
                <p:cNvPr id="11518" name="잉크 11517">
                  <a:extLst>
                    <a:ext uri="{FF2B5EF4-FFF2-40B4-BE49-F238E27FC236}">
                      <a16:creationId xmlns:a16="http://schemas.microsoft.com/office/drawing/2014/main" id="{4F7544D4-2DD5-BB39-CAB2-D244CF75EE25}"/>
                    </a:ext>
                  </a:extLst>
                </p:cNvPr>
                <p:cNvPicPr/>
                <p:nvPr/>
              </p:nvPicPr>
              <p:blipFill>
                <a:blip r:embed="rId586"/>
                <a:stretch>
                  <a:fillRect/>
                </a:stretch>
              </p:blipFill>
              <p:spPr>
                <a:xfrm>
                  <a:off x="1295220" y="5968491"/>
                  <a:ext cx="16668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7">
              <p14:nvContentPartPr>
                <p14:cNvPr id="11519" name="잉크 11518">
                  <a:extLst>
                    <a:ext uri="{FF2B5EF4-FFF2-40B4-BE49-F238E27FC236}">
                      <a16:creationId xmlns:a16="http://schemas.microsoft.com/office/drawing/2014/main" id="{C4622502-27AC-AED8-CE1C-812AD6BDF980}"/>
                    </a:ext>
                  </a:extLst>
                </p14:cNvPr>
                <p14:cNvContentPartPr/>
                <p14:nvPr/>
              </p14:nvContentPartPr>
              <p14:xfrm>
                <a:off x="1501140" y="5949051"/>
                <a:ext cx="149760" cy="156600"/>
              </p14:xfrm>
            </p:contentPart>
          </mc:Choice>
          <mc:Fallback>
            <p:pic>
              <p:nvPicPr>
                <p:cNvPr id="11519" name="잉크 11518">
                  <a:extLst>
                    <a:ext uri="{FF2B5EF4-FFF2-40B4-BE49-F238E27FC236}">
                      <a16:creationId xmlns:a16="http://schemas.microsoft.com/office/drawing/2014/main" id="{C4622502-27AC-AED8-CE1C-812AD6BDF980}"/>
                    </a:ext>
                  </a:extLst>
                </p:cNvPr>
                <p:cNvPicPr/>
                <p:nvPr/>
              </p:nvPicPr>
              <p:blipFill>
                <a:blip r:embed="rId588"/>
                <a:stretch>
                  <a:fillRect/>
                </a:stretch>
              </p:blipFill>
              <p:spPr>
                <a:xfrm>
                  <a:off x="1492500" y="5940051"/>
                  <a:ext cx="16740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9">
              <p14:nvContentPartPr>
                <p14:cNvPr id="11520" name="잉크 11519">
                  <a:extLst>
                    <a:ext uri="{FF2B5EF4-FFF2-40B4-BE49-F238E27FC236}">
                      <a16:creationId xmlns:a16="http://schemas.microsoft.com/office/drawing/2014/main" id="{F8ADF7DA-A605-9AF8-191B-43F0073EFBF6}"/>
                    </a:ext>
                  </a:extLst>
                </p14:cNvPr>
                <p14:cNvContentPartPr/>
                <p14:nvPr/>
              </p14:nvContentPartPr>
              <p14:xfrm>
                <a:off x="1645500" y="5959131"/>
                <a:ext cx="42120" cy="127800"/>
              </p14:xfrm>
            </p:contentPart>
          </mc:Choice>
          <mc:Fallback>
            <p:pic>
              <p:nvPicPr>
                <p:cNvPr id="11520" name="잉크 11519">
                  <a:extLst>
                    <a:ext uri="{FF2B5EF4-FFF2-40B4-BE49-F238E27FC236}">
                      <a16:creationId xmlns:a16="http://schemas.microsoft.com/office/drawing/2014/main" id="{F8ADF7DA-A605-9AF8-191B-43F0073EFBF6}"/>
                    </a:ext>
                  </a:extLst>
                </p:cNvPr>
                <p:cNvPicPr/>
                <p:nvPr/>
              </p:nvPicPr>
              <p:blipFill>
                <a:blip r:embed="rId590"/>
                <a:stretch>
                  <a:fillRect/>
                </a:stretch>
              </p:blipFill>
              <p:spPr>
                <a:xfrm>
                  <a:off x="1636860" y="5950131"/>
                  <a:ext cx="5976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1">
              <p14:nvContentPartPr>
                <p14:cNvPr id="11521" name="잉크 11520">
                  <a:extLst>
                    <a:ext uri="{FF2B5EF4-FFF2-40B4-BE49-F238E27FC236}">
                      <a16:creationId xmlns:a16="http://schemas.microsoft.com/office/drawing/2014/main" id="{C46D536B-C515-E604-1D90-E2E89FE2962A}"/>
                    </a:ext>
                  </a:extLst>
                </p14:cNvPr>
                <p14:cNvContentPartPr/>
                <p14:nvPr/>
              </p14:nvContentPartPr>
              <p14:xfrm>
                <a:off x="1661340" y="5924211"/>
                <a:ext cx="144360" cy="100080"/>
              </p14:xfrm>
            </p:contentPart>
          </mc:Choice>
          <mc:Fallback>
            <p:pic>
              <p:nvPicPr>
                <p:cNvPr id="11521" name="잉크 11520">
                  <a:extLst>
                    <a:ext uri="{FF2B5EF4-FFF2-40B4-BE49-F238E27FC236}">
                      <a16:creationId xmlns:a16="http://schemas.microsoft.com/office/drawing/2014/main" id="{C46D536B-C515-E604-1D90-E2E89FE2962A}"/>
                    </a:ext>
                  </a:extLst>
                </p:cNvPr>
                <p:cNvPicPr/>
                <p:nvPr/>
              </p:nvPicPr>
              <p:blipFill>
                <a:blip r:embed="rId592"/>
                <a:stretch>
                  <a:fillRect/>
                </a:stretch>
              </p:blipFill>
              <p:spPr>
                <a:xfrm>
                  <a:off x="1652340" y="5915571"/>
                  <a:ext cx="16200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3">
              <p14:nvContentPartPr>
                <p14:cNvPr id="11522" name="잉크 11521">
                  <a:extLst>
                    <a:ext uri="{FF2B5EF4-FFF2-40B4-BE49-F238E27FC236}">
                      <a16:creationId xmlns:a16="http://schemas.microsoft.com/office/drawing/2014/main" id="{62B59253-AAB0-C833-A0E8-9DD6EDE56BAE}"/>
                    </a:ext>
                  </a:extLst>
                </p14:cNvPr>
                <p14:cNvContentPartPr/>
                <p14:nvPr/>
              </p14:nvContentPartPr>
              <p14:xfrm>
                <a:off x="1730820" y="6008811"/>
                <a:ext cx="159120" cy="77760"/>
              </p14:xfrm>
            </p:contentPart>
          </mc:Choice>
          <mc:Fallback>
            <p:pic>
              <p:nvPicPr>
                <p:cNvPr id="11522" name="잉크 11521">
                  <a:extLst>
                    <a:ext uri="{FF2B5EF4-FFF2-40B4-BE49-F238E27FC236}">
                      <a16:creationId xmlns:a16="http://schemas.microsoft.com/office/drawing/2014/main" id="{62B59253-AAB0-C833-A0E8-9DD6EDE56BAE}"/>
                    </a:ext>
                  </a:extLst>
                </p:cNvPr>
                <p:cNvPicPr/>
                <p:nvPr/>
              </p:nvPicPr>
              <p:blipFill>
                <a:blip r:embed="rId594"/>
                <a:stretch>
                  <a:fillRect/>
                </a:stretch>
              </p:blipFill>
              <p:spPr>
                <a:xfrm>
                  <a:off x="1721820" y="5999811"/>
                  <a:ext cx="17676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5">
              <p14:nvContentPartPr>
                <p14:cNvPr id="11524" name="잉크 11523">
                  <a:extLst>
                    <a:ext uri="{FF2B5EF4-FFF2-40B4-BE49-F238E27FC236}">
                      <a16:creationId xmlns:a16="http://schemas.microsoft.com/office/drawing/2014/main" id="{6545B985-8B5D-E53A-3A4E-703680465BBE}"/>
                    </a:ext>
                  </a:extLst>
                </p14:cNvPr>
                <p14:cNvContentPartPr/>
                <p14:nvPr/>
              </p14:nvContentPartPr>
              <p14:xfrm>
                <a:off x="1929900" y="5846811"/>
                <a:ext cx="140400" cy="121320"/>
              </p14:xfrm>
            </p:contentPart>
          </mc:Choice>
          <mc:Fallback>
            <p:pic>
              <p:nvPicPr>
                <p:cNvPr id="11524" name="잉크 11523">
                  <a:extLst>
                    <a:ext uri="{FF2B5EF4-FFF2-40B4-BE49-F238E27FC236}">
                      <a16:creationId xmlns:a16="http://schemas.microsoft.com/office/drawing/2014/main" id="{6545B985-8B5D-E53A-3A4E-703680465BBE}"/>
                    </a:ext>
                  </a:extLst>
                </p:cNvPr>
                <p:cNvPicPr/>
                <p:nvPr/>
              </p:nvPicPr>
              <p:blipFill>
                <a:blip r:embed="rId596"/>
                <a:stretch>
                  <a:fillRect/>
                </a:stretch>
              </p:blipFill>
              <p:spPr>
                <a:xfrm>
                  <a:off x="1920900" y="5838171"/>
                  <a:ext cx="15804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7">
              <p14:nvContentPartPr>
                <p14:cNvPr id="11525" name="잉크 11524">
                  <a:extLst>
                    <a:ext uri="{FF2B5EF4-FFF2-40B4-BE49-F238E27FC236}">
                      <a16:creationId xmlns:a16="http://schemas.microsoft.com/office/drawing/2014/main" id="{549DA1C7-FEEA-63D2-3527-8326CD281928}"/>
                    </a:ext>
                  </a:extLst>
                </p14:cNvPr>
                <p14:cNvContentPartPr/>
                <p14:nvPr/>
              </p14:nvContentPartPr>
              <p14:xfrm>
                <a:off x="2060580" y="5853651"/>
                <a:ext cx="82440" cy="100440"/>
              </p14:xfrm>
            </p:contentPart>
          </mc:Choice>
          <mc:Fallback>
            <p:pic>
              <p:nvPicPr>
                <p:cNvPr id="11525" name="잉크 11524">
                  <a:extLst>
                    <a:ext uri="{FF2B5EF4-FFF2-40B4-BE49-F238E27FC236}">
                      <a16:creationId xmlns:a16="http://schemas.microsoft.com/office/drawing/2014/main" id="{549DA1C7-FEEA-63D2-3527-8326CD281928}"/>
                    </a:ext>
                  </a:extLst>
                </p:cNvPr>
                <p:cNvPicPr/>
                <p:nvPr/>
              </p:nvPicPr>
              <p:blipFill>
                <a:blip r:embed="rId598"/>
                <a:stretch>
                  <a:fillRect/>
                </a:stretch>
              </p:blipFill>
              <p:spPr>
                <a:xfrm>
                  <a:off x="2051940" y="5845011"/>
                  <a:ext cx="10008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9">
              <p14:nvContentPartPr>
                <p14:cNvPr id="11526" name="잉크 11525">
                  <a:extLst>
                    <a:ext uri="{FF2B5EF4-FFF2-40B4-BE49-F238E27FC236}">
                      <a16:creationId xmlns:a16="http://schemas.microsoft.com/office/drawing/2014/main" id="{C824A497-A9D0-5702-86A2-C3BC2A803821}"/>
                    </a:ext>
                  </a:extLst>
                </p14:cNvPr>
                <p14:cNvContentPartPr/>
                <p14:nvPr/>
              </p14:nvContentPartPr>
              <p14:xfrm>
                <a:off x="2021700" y="5985771"/>
                <a:ext cx="162720" cy="87840"/>
              </p14:xfrm>
            </p:contentPart>
          </mc:Choice>
          <mc:Fallback>
            <p:pic>
              <p:nvPicPr>
                <p:cNvPr id="11526" name="잉크 11525">
                  <a:extLst>
                    <a:ext uri="{FF2B5EF4-FFF2-40B4-BE49-F238E27FC236}">
                      <a16:creationId xmlns:a16="http://schemas.microsoft.com/office/drawing/2014/main" id="{C824A497-A9D0-5702-86A2-C3BC2A803821}"/>
                    </a:ext>
                  </a:extLst>
                </p:cNvPr>
                <p:cNvPicPr/>
                <p:nvPr/>
              </p:nvPicPr>
              <p:blipFill>
                <a:blip r:embed="rId600"/>
                <a:stretch>
                  <a:fillRect/>
                </a:stretch>
              </p:blipFill>
              <p:spPr>
                <a:xfrm>
                  <a:off x="2012700" y="5976771"/>
                  <a:ext cx="18036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1">
              <p14:nvContentPartPr>
                <p14:cNvPr id="11527" name="잉크 11526">
                  <a:extLst>
                    <a:ext uri="{FF2B5EF4-FFF2-40B4-BE49-F238E27FC236}">
                      <a16:creationId xmlns:a16="http://schemas.microsoft.com/office/drawing/2014/main" id="{799F58AC-1255-D88A-2ED8-ACA79F040C57}"/>
                    </a:ext>
                  </a:extLst>
                </p14:cNvPr>
                <p14:cNvContentPartPr/>
                <p14:nvPr/>
              </p14:nvContentPartPr>
              <p14:xfrm>
                <a:off x="2164620" y="5846451"/>
                <a:ext cx="156960" cy="138240"/>
              </p14:xfrm>
            </p:contentPart>
          </mc:Choice>
          <mc:Fallback>
            <p:pic>
              <p:nvPicPr>
                <p:cNvPr id="11527" name="잉크 11526">
                  <a:extLst>
                    <a:ext uri="{FF2B5EF4-FFF2-40B4-BE49-F238E27FC236}">
                      <a16:creationId xmlns:a16="http://schemas.microsoft.com/office/drawing/2014/main" id="{799F58AC-1255-D88A-2ED8-ACA79F040C57}"/>
                    </a:ext>
                  </a:extLst>
                </p:cNvPr>
                <p:cNvPicPr/>
                <p:nvPr/>
              </p:nvPicPr>
              <p:blipFill>
                <a:blip r:embed="rId602"/>
                <a:stretch>
                  <a:fillRect/>
                </a:stretch>
              </p:blipFill>
              <p:spPr>
                <a:xfrm>
                  <a:off x="2155620" y="5837451"/>
                  <a:ext cx="17460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3">
              <p14:nvContentPartPr>
                <p14:cNvPr id="11528" name="잉크 11527">
                  <a:extLst>
                    <a:ext uri="{FF2B5EF4-FFF2-40B4-BE49-F238E27FC236}">
                      <a16:creationId xmlns:a16="http://schemas.microsoft.com/office/drawing/2014/main" id="{4A10DD00-0706-7885-14AC-93FD4E18A485}"/>
                    </a:ext>
                  </a:extLst>
                </p14:cNvPr>
                <p14:cNvContentPartPr/>
                <p14:nvPr/>
              </p14:nvContentPartPr>
              <p14:xfrm>
                <a:off x="2239140" y="6001611"/>
                <a:ext cx="120600" cy="72360"/>
              </p14:xfrm>
            </p:contentPart>
          </mc:Choice>
          <mc:Fallback>
            <p:pic>
              <p:nvPicPr>
                <p:cNvPr id="11528" name="잉크 11527">
                  <a:extLst>
                    <a:ext uri="{FF2B5EF4-FFF2-40B4-BE49-F238E27FC236}">
                      <a16:creationId xmlns:a16="http://schemas.microsoft.com/office/drawing/2014/main" id="{4A10DD00-0706-7885-14AC-93FD4E18A485}"/>
                    </a:ext>
                  </a:extLst>
                </p:cNvPr>
                <p:cNvPicPr/>
                <p:nvPr/>
              </p:nvPicPr>
              <p:blipFill>
                <a:blip r:embed="rId604"/>
                <a:stretch>
                  <a:fillRect/>
                </a:stretch>
              </p:blipFill>
              <p:spPr>
                <a:xfrm>
                  <a:off x="2230500" y="5992611"/>
                  <a:ext cx="13824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5">
              <p14:nvContentPartPr>
                <p14:cNvPr id="11529" name="잉크 11528">
                  <a:extLst>
                    <a:ext uri="{FF2B5EF4-FFF2-40B4-BE49-F238E27FC236}">
                      <a16:creationId xmlns:a16="http://schemas.microsoft.com/office/drawing/2014/main" id="{5D7AE6BD-7E48-87CD-FC00-FA3E521F4962}"/>
                    </a:ext>
                  </a:extLst>
                </p14:cNvPr>
                <p14:cNvContentPartPr/>
                <p14:nvPr/>
              </p14:nvContentPartPr>
              <p14:xfrm>
                <a:off x="2326980" y="5834211"/>
                <a:ext cx="111240" cy="135360"/>
              </p14:xfrm>
            </p:contentPart>
          </mc:Choice>
          <mc:Fallback>
            <p:pic>
              <p:nvPicPr>
                <p:cNvPr id="11529" name="잉크 11528">
                  <a:extLst>
                    <a:ext uri="{FF2B5EF4-FFF2-40B4-BE49-F238E27FC236}">
                      <a16:creationId xmlns:a16="http://schemas.microsoft.com/office/drawing/2014/main" id="{5D7AE6BD-7E48-87CD-FC00-FA3E521F4962}"/>
                    </a:ext>
                  </a:extLst>
                </p:cNvPr>
                <p:cNvPicPr/>
                <p:nvPr/>
              </p:nvPicPr>
              <p:blipFill>
                <a:blip r:embed="rId606"/>
                <a:stretch>
                  <a:fillRect/>
                </a:stretch>
              </p:blipFill>
              <p:spPr>
                <a:xfrm>
                  <a:off x="2318340" y="5825571"/>
                  <a:ext cx="12888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7">
              <p14:nvContentPartPr>
                <p14:cNvPr id="11530" name="잉크 11529">
                  <a:extLst>
                    <a:ext uri="{FF2B5EF4-FFF2-40B4-BE49-F238E27FC236}">
                      <a16:creationId xmlns:a16="http://schemas.microsoft.com/office/drawing/2014/main" id="{23F9B772-453E-80E6-7BDB-0FEA82FB8ACA}"/>
                    </a:ext>
                  </a:extLst>
                </p14:cNvPr>
                <p14:cNvContentPartPr/>
                <p14:nvPr/>
              </p14:nvContentPartPr>
              <p14:xfrm>
                <a:off x="2397180" y="5834211"/>
                <a:ext cx="163440" cy="103320"/>
              </p14:xfrm>
            </p:contentPart>
          </mc:Choice>
          <mc:Fallback>
            <p:pic>
              <p:nvPicPr>
                <p:cNvPr id="11530" name="잉크 11529">
                  <a:extLst>
                    <a:ext uri="{FF2B5EF4-FFF2-40B4-BE49-F238E27FC236}">
                      <a16:creationId xmlns:a16="http://schemas.microsoft.com/office/drawing/2014/main" id="{23F9B772-453E-80E6-7BDB-0FEA82FB8ACA}"/>
                    </a:ext>
                  </a:extLst>
                </p:cNvPr>
                <p:cNvPicPr/>
                <p:nvPr/>
              </p:nvPicPr>
              <p:blipFill>
                <a:blip r:embed="rId608"/>
                <a:stretch>
                  <a:fillRect/>
                </a:stretch>
              </p:blipFill>
              <p:spPr>
                <a:xfrm>
                  <a:off x="2388180" y="5825211"/>
                  <a:ext cx="18108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9">
              <p14:nvContentPartPr>
                <p14:cNvPr id="11531" name="잉크 11530">
                  <a:extLst>
                    <a:ext uri="{FF2B5EF4-FFF2-40B4-BE49-F238E27FC236}">
                      <a16:creationId xmlns:a16="http://schemas.microsoft.com/office/drawing/2014/main" id="{7D751871-4821-23EB-A712-324C4124961B}"/>
                    </a:ext>
                  </a:extLst>
                </p14:cNvPr>
                <p14:cNvContentPartPr/>
                <p14:nvPr/>
              </p14:nvContentPartPr>
              <p14:xfrm>
                <a:off x="2549460" y="5827011"/>
                <a:ext cx="59400" cy="146520"/>
              </p14:xfrm>
            </p:contentPart>
          </mc:Choice>
          <mc:Fallback>
            <p:pic>
              <p:nvPicPr>
                <p:cNvPr id="11531" name="잉크 11530">
                  <a:extLst>
                    <a:ext uri="{FF2B5EF4-FFF2-40B4-BE49-F238E27FC236}">
                      <a16:creationId xmlns:a16="http://schemas.microsoft.com/office/drawing/2014/main" id="{7D751871-4821-23EB-A712-324C4124961B}"/>
                    </a:ext>
                  </a:extLst>
                </p:cNvPr>
                <p:cNvPicPr/>
                <p:nvPr/>
              </p:nvPicPr>
              <p:blipFill>
                <a:blip r:embed="rId610"/>
                <a:stretch>
                  <a:fillRect/>
                </a:stretch>
              </p:blipFill>
              <p:spPr>
                <a:xfrm>
                  <a:off x="2540820" y="5818371"/>
                  <a:ext cx="7704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1">
              <p14:nvContentPartPr>
                <p14:cNvPr id="11532" name="잉크 11531">
                  <a:extLst>
                    <a:ext uri="{FF2B5EF4-FFF2-40B4-BE49-F238E27FC236}">
                      <a16:creationId xmlns:a16="http://schemas.microsoft.com/office/drawing/2014/main" id="{464B2BBE-FF7D-E37B-F882-9BD4E03BB911}"/>
                    </a:ext>
                  </a:extLst>
                </p14:cNvPr>
                <p14:cNvContentPartPr/>
                <p14:nvPr/>
              </p14:nvContentPartPr>
              <p14:xfrm>
                <a:off x="2589420" y="5791731"/>
                <a:ext cx="128880" cy="151200"/>
              </p14:xfrm>
            </p:contentPart>
          </mc:Choice>
          <mc:Fallback>
            <p:pic>
              <p:nvPicPr>
                <p:cNvPr id="11532" name="잉크 11531">
                  <a:extLst>
                    <a:ext uri="{FF2B5EF4-FFF2-40B4-BE49-F238E27FC236}">
                      <a16:creationId xmlns:a16="http://schemas.microsoft.com/office/drawing/2014/main" id="{464B2BBE-FF7D-E37B-F882-9BD4E03BB911}"/>
                    </a:ext>
                  </a:extLst>
                </p:cNvPr>
                <p:cNvPicPr/>
                <p:nvPr/>
              </p:nvPicPr>
              <p:blipFill>
                <a:blip r:embed="rId612"/>
                <a:stretch>
                  <a:fillRect/>
                </a:stretch>
              </p:blipFill>
              <p:spPr>
                <a:xfrm>
                  <a:off x="2580420" y="5782731"/>
                  <a:ext cx="14652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3">
              <p14:nvContentPartPr>
                <p14:cNvPr id="11533" name="잉크 11532">
                  <a:extLst>
                    <a:ext uri="{FF2B5EF4-FFF2-40B4-BE49-F238E27FC236}">
                      <a16:creationId xmlns:a16="http://schemas.microsoft.com/office/drawing/2014/main" id="{0A6733B2-3DC0-2F4A-C26E-B99070C84479}"/>
                    </a:ext>
                  </a:extLst>
                </p14:cNvPr>
                <p14:cNvContentPartPr/>
                <p14:nvPr/>
              </p14:nvContentPartPr>
              <p14:xfrm>
                <a:off x="2779500" y="5701731"/>
                <a:ext cx="102960" cy="173880"/>
              </p14:xfrm>
            </p:contentPart>
          </mc:Choice>
          <mc:Fallback>
            <p:pic>
              <p:nvPicPr>
                <p:cNvPr id="11533" name="잉크 11532">
                  <a:extLst>
                    <a:ext uri="{FF2B5EF4-FFF2-40B4-BE49-F238E27FC236}">
                      <a16:creationId xmlns:a16="http://schemas.microsoft.com/office/drawing/2014/main" id="{0A6733B2-3DC0-2F4A-C26E-B99070C84479}"/>
                    </a:ext>
                  </a:extLst>
                </p:cNvPr>
                <p:cNvPicPr/>
                <p:nvPr/>
              </p:nvPicPr>
              <p:blipFill>
                <a:blip r:embed="rId614"/>
                <a:stretch>
                  <a:fillRect/>
                </a:stretch>
              </p:blipFill>
              <p:spPr>
                <a:xfrm>
                  <a:off x="2770500" y="5692731"/>
                  <a:ext cx="12060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5">
              <p14:nvContentPartPr>
                <p14:cNvPr id="11534" name="잉크 11533">
                  <a:extLst>
                    <a:ext uri="{FF2B5EF4-FFF2-40B4-BE49-F238E27FC236}">
                      <a16:creationId xmlns:a16="http://schemas.microsoft.com/office/drawing/2014/main" id="{EA73F024-6939-723D-74A7-FA6B43B7621E}"/>
                    </a:ext>
                  </a:extLst>
                </p14:cNvPr>
                <p14:cNvContentPartPr/>
                <p14:nvPr/>
              </p14:nvContentPartPr>
              <p14:xfrm>
                <a:off x="2857260" y="5757891"/>
                <a:ext cx="110880" cy="77760"/>
              </p14:xfrm>
            </p:contentPart>
          </mc:Choice>
          <mc:Fallback>
            <p:pic>
              <p:nvPicPr>
                <p:cNvPr id="11534" name="잉크 11533">
                  <a:extLst>
                    <a:ext uri="{FF2B5EF4-FFF2-40B4-BE49-F238E27FC236}">
                      <a16:creationId xmlns:a16="http://schemas.microsoft.com/office/drawing/2014/main" id="{EA73F024-6939-723D-74A7-FA6B43B7621E}"/>
                    </a:ext>
                  </a:extLst>
                </p:cNvPr>
                <p:cNvPicPr/>
                <p:nvPr/>
              </p:nvPicPr>
              <p:blipFill>
                <a:blip r:embed="rId616"/>
                <a:stretch>
                  <a:fillRect/>
                </a:stretch>
              </p:blipFill>
              <p:spPr>
                <a:xfrm>
                  <a:off x="2848260" y="5749251"/>
                  <a:ext cx="12852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7">
              <p14:nvContentPartPr>
                <p14:cNvPr id="11535" name="잉크 11534">
                  <a:extLst>
                    <a:ext uri="{FF2B5EF4-FFF2-40B4-BE49-F238E27FC236}">
                      <a16:creationId xmlns:a16="http://schemas.microsoft.com/office/drawing/2014/main" id="{D5BC327F-B046-3D7B-EF71-151BDC5E35A1}"/>
                    </a:ext>
                  </a:extLst>
                </p14:cNvPr>
                <p14:cNvContentPartPr/>
                <p14:nvPr/>
              </p14:nvContentPartPr>
              <p14:xfrm>
                <a:off x="2886780" y="5720811"/>
                <a:ext cx="91800" cy="92160"/>
              </p14:xfrm>
            </p:contentPart>
          </mc:Choice>
          <mc:Fallback>
            <p:pic>
              <p:nvPicPr>
                <p:cNvPr id="11535" name="잉크 11534">
                  <a:extLst>
                    <a:ext uri="{FF2B5EF4-FFF2-40B4-BE49-F238E27FC236}">
                      <a16:creationId xmlns:a16="http://schemas.microsoft.com/office/drawing/2014/main" id="{D5BC327F-B046-3D7B-EF71-151BDC5E35A1}"/>
                    </a:ext>
                  </a:extLst>
                </p:cNvPr>
                <p:cNvPicPr/>
                <p:nvPr/>
              </p:nvPicPr>
              <p:blipFill>
                <a:blip r:embed="rId618"/>
                <a:stretch>
                  <a:fillRect/>
                </a:stretch>
              </p:blipFill>
              <p:spPr>
                <a:xfrm>
                  <a:off x="2878140" y="5711811"/>
                  <a:ext cx="10944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9">
              <p14:nvContentPartPr>
                <p14:cNvPr id="11536" name="잉크 11535">
                  <a:extLst>
                    <a:ext uri="{FF2B5EF4-FFF2-40B4-BE49-F238E27FC236}">
                      <a16:creationId xmlns:a16="http://schemas.microsoft.com/office/drawing/2014/main" id="{EFD030EA-9A0A-1289-A251-3438AB82ED48}"/>
                    </a:ext>
                  </a:extLst>
                </p14:cNvPr>
                <p14:cNvContentPartPr/>
                <p14:nvPr/>
              </p14:nvContentPartPr>
              <p14:xfrm>
                <a:off x="2982900" y="5694531"/>
                <a:ext cx="57960" cy="142200"/>
              </p14:xfrm>
            </p:contentPart>
          </mc:Choice>
          <mc:Fallback>
            <p:pic>
              <p:nvPicPr>
                <p:cNvPr id="11536" name="잉크 11535">
                  <a:extLst>
                    <a:ext uri="{FF2B5EF4-FFF2-40B4-BE49-F238E27FC236}">
                      <a16:creationId xmlns:a16="http://schemas.microsoft.com/office/drawing/2014/main" id="{EFD030EA-9A0A-1289-A251-3438AB82ED48}"/>
                    </a:ext>
                  </a:extLst>
                </p:cNvPr>
                <p:cNvPicPr/>
                <p:nvPr/>
              </p:nvPicPr>
              <p:blipFill>
                <a:blip r:embed="rId620"/>
                <a:stretch>
                  <a:fillRect/>
                </a:stretch>
              </p:blipFill>
              <p:spPr>
                <a:xfrm>
                  <a:off x="2974260" y="5685531"/>
                  <a:ext cx="7560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1">
              <p14:nvContentPartPr>
                <p14:cNvPr id="11537" name="잉크 11536">
                  <a:extLst>
                    <a:ext uri="{FF2B5EF4-FFF2-40B4-BE49-F238E27FC236}">
                      <a16:creationId xmlns:a16="http://schemas.microsoft.com/office/drawing/2014/main" id="{9D4FA82F-A6A1-2BE2-E20C-FCDD6BD61A95}"/>
                    </a:ext>
                  </a:extLst>
                </p14:cNvPr>
                <p14:cNvContentPartPr/>
                <p14:nvPr/>
              </p14:nvContentPartPr>
              <p14:xfrm>
                <a:off x="3027540" y="5679051"/>
                <a:ext cx="151200" cy="156240"/>
              </p14:xfrm>
            </p:contentPart>
          </mc:Choice>
          <mc:Fallback>
            <p:pic>
              <p:nvPicPr>
                <p:cNvPr id="11537" name="잉크 11536">
                  <a:extLst>
                    <a:ext uri="{FF2B5EF4-FFF2-40B4-BE49-F238E27FC236}">
                      <a16:creationId xmlns:a16="http://schemas.microsoft.com/office/drawing/2014/main" id="{9D4FA82F-A6A1-2BE2-E20C-FCDD6BD61A95}"/>
                    </a:ext>
                  </a:extLst>
                </p:cNvPr>
                <p:cNvPicPr/>
                <p:nvPr/>
              </p:nvPicPr>
              <p:blipFill>
                <a:blip r:embed="rId622"/>
                <a:stretch>
                  <a:fillRect/>
                </a:stretch>
              </p:blipFill>
              <p:spPr>
                <a:xfrm>
                  <a:off x="3018540" y="5670051"/>
                  <a:ext cx="16884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3">
              <p14:nvContentPartPr>
                <p14:cNvPr id="11538" name="잉크 11537">
                  <a:extLst>
                    <a:ext uri="{FF2B5EF4-FFF2-40B4-BE49-F238E27FC236}">
                      <a16:creationId xmlns:a16="http://schemas.microsoft.com/office/drawing/2014/main" id="{0707D63C-7879-39CE-EB6F-2A6E333ACEB1}"/>
                    </a:ext>
                  </a:extLst>
                </p14:cNvPr>
                <p14:cNvContentPartPr/>
                <p14:nvPr/>
              </p14:nvContentPartPr>
              <p14:xfrm>
                <a:off x="662700" y="6342891"/>
                <a:ext cx="125640" cy="136800"/>
              </p14:xfrm>
            </p:contentPart>
          </mc:Choice>
          <mc:Fallback>
            <p:pic>
              <p:nvPicPr>
                <p:cNvPr id="11538" name="잉크 11537">
                  <a:extLst>
                    <a:ext uri="{FF2B5EF4-FFF2-40B4-BE49-F238E27FC236}">
                      <a16:creationId xmlns:a16="http://schemas.microsoft.com/office/drawing/2014/main" id="{0707D63C-7879-39CE-EB6F-2A6E333ACEB1}"/>
                    </a:ext>
                  </a:extLst>
                </p:cNvPr>
                <p:cNvPicPr/>
                <p:nvPr/>
              </p:nvPicPr>
              <p:blipFill>
                <a:blip r:embed="rId624"/>
                <a:stretch>
                  <a:fillRect/>
                </a:stretch>
              </p:blipFill>
              <p:spPr>
                <a:xfrm>
                  <a:off x="654060" y="6334251"/>
                  <a:ext cx="14328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5">
              <p14:nvContentPartPr>
                <p14:cNvPr id="11539" name="잉크 11538">
                  <a:extLst>
                    <a:ext uri="{FF2B5EF4-FFF2-40B4-BE49-F238E27FC236}">
                      <a16:creationId xmlns:a16="http://schemas.microsoft.com/office/drawing/2014/main" id="{0954C7BD-12B2-3CB8-5FCE-97F6554EBA78}"/>
                    </a:ext>
                  </a:extLst>
                </p14:cNvPr>
                <p14:cNvContentPartPr/>
                <p14:nvPr/>
              </p14:nvContentPartPr>
              <p14:xfrm>
                <a:off x="706620" y="6442251"/>
                <a:ext cx="110880" cy="59400"/>
              </p14:xfrm>
            </p:contentPart>
          </mc:Choice>
          <mc:Fallback>
            <p:pic>
              <p:nvPicPr>
                <p:cNvPr id="11539" name="잉크 11538">
                  <a:extLst>
                    <a:ext uri="{FF2B5EF4-FFF2-40B4-BE49-F238E27FC236}">
                      <a16:creationId xmlns:a16="http://schemas.microsoft.com/office/drawing/2014/main" id="{0954C7BD-12B2-3CB8-5FCE-97F6554EBA78}"/>
                    </a:ext>
                  </a:extLst>
                </p:cNvPr>
                <p:cNvPicPr/>
                <p:nvPr/>
              </p:nvPicPr>
              <p:blipFill>
                <a:blip r:embed="rId626"/>
                <a:stretch>
                  <a:fillRect/>
                </a:stretch>
              </p:blipFill>
              <p:spPr>
                <a:xfrm>
                  <a:off x="697980" y="6433251"/>
                  <a:ext cx="12852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7">
              <p14:nvContentPartPr>
                <p14:cNvPr id="11540" name="잉크 11539">
                  <a:extLst>
                    <a:ext uri="{FF2B5EF4-FFF2-40B4-BE49-F238E27FC236}">
                      <a16:creationId xmlns:a16="http://schemas.microsoft.com/office/drawing/2014/main" id="{D88CD87D-64E3-C97B-59F8-3AA4F184778A}"/>
                    </a:ext>
                  </a:extLst>
                </p14:cNvPr>
                <p14:cNvContentPartPr/>
                <p14:nvPr/>
              </p14:nvContentPartPr>
              <p14:xfrm>
                <a:off x="757380" y="6527571"/>
                <a:ext cx="136440" cy="64080"/>
              </p14:xfrm>
            </p:contentPart>
          </mc:Choice>
          <mc:Fallback>
            <p:pic>
              <p:nvPicPr>
                <p:cNvPr id="11540" name="잉크 11539">
                  <a:extLst>
                    <a:ext uri="{FF2B5EF4-FFF2-40B4-BE49-F238E27FC236}">
                      <a16:creationId xmlns:a16="http://schemas.microsoft.com/office/drawing/2014/main" id="{D88CD87D-64E3-C97B-59F8-3AA4F184778A}"/>
                    </a:ext>
                  </a:extLst>
                </p:cNvPr>
                <p:cNvPicPr/>
                <p:nvPr/>
              </p:nvPicPr>
              <p:blipFill>
                <a:blip r:embed="rId628"/>
                <a:stretch>
                  <a:fillRect/>
                </a:stretch>
              </p:blipFill>
              <p:spPr>
                <a:xfrm>
                  <a:off x="748380" y="6518571"/>
                  <a:ext cx="15408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9">
              <p14:nvContentPartPr>
                <p14:cNvPr id="11541" name="잉크 11540">
                  <a:extLst>
                    <a:ext uri="{FF2B5EF4-FFF2-40B4-BE49-F238E27FC236}">
                      <a16:creationId xmlns:a16="http://schemas.microsoft.com/office/drawing/2014/main" id="{A3A53CD8-F4DE-0F80-D38D-1C933A87468F}"/>
                    </a:ext>
                  </a:extLst>
                </p14:cNvPr>
                <p14:cNvContentPartPr/>
                <p14:nvPr/>
              </p14:nvContentPartPr>
              <p14:xfrm>
                <a:off x="831540" y="6397611"/>
                <a:ext cx="191160" cy="112680"/>
              </p14:xfrm>
            </p:contentPart>
          </mc:Choice>
          <mc:Fallback>
            <p:pic>
              <p:nvPicPr>
                <p:cNvPr id="11541" name="잉크 11540">
                  <a:extLst>
                    <a:ext uri="{FF2B5EF4-FFF2-40B4-BE49-F238E27FC236}">
                      <a16:creationId xmlns:a16="http://schemas.microsoft.com/office/drawing/2014/main" id="{A3A53CD8-F4DE-0F80-D38D-1C933A87468F}"/>
                    </a:ext>
                  </a:extLst>
                </p:cNvPr>
                <p:cNvPicPr/>
                <p:nvPr/>
              </p:nvPicPr>
              <p:blipFill>
                <a:blip r:embed="rId630"/>
                <a:stretch>
                  <a:fillRect/>
                </a:stretch>
              </p:blipFill>
              <p:spPr>
                <a:xfrm>
                  <a:off x="822540" y="6388971"/>
                  <a:ext cx="20880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1">
              <p14:nvContentPartPr>
                <p14:cNvPr id="11542" name="잉크 11541">
                  <a:extLst>
                    <a:ext uri="{FF2B5EF4-FFF2-40B4-BE49-F238E27FC236}">
                      <a16:creationId xmlns:a16="http://schemas.microsoft.com/office/drawing/2014/main" id="{8846D459-5B4F-F752-6626-C793A7019A8B}"/>
                    </a:ext>
                  </a:extLst>
                </p14:cNvPr>
                <p14:cNvContentPartPr/>
                <p14:nvPr/>
              </p14:nvContentPartPr>
              <p14:xfrm>
                <a:off x="1016220" y="6369891"/>
                <a:ext cx="197640" cy="156600"/>
              </p14:xfrm>
            </p:contentPart>
          </mc:Choice>
          <mc:Fallback>
            <p:pic>
              <p:nvPicPr>
                <p:cNvPr id="11542" name="잉크 11541">
                  <a:extLst>
                    <a:ext uri="{FF2B5EF4-FFF2-40B4-BE49-F238E27FC236}">
                      <a16:creationId xmlns:a16="http://schemas.microsoft.com/office/drawing/2014/main" id="{8846D459-5B4F-F752-6626-C793A7019A8B}"/>
                    </a:ext>
                  </a:extLst>
                </p:cNvPr>
                <p:cNvPicPr/>
                <p:nvPr/>
              </p:nvPicPr>
              <p:blipFill>
                <a:blip r:embed="rId632"/>
                <a:stretch>
                  <a:fillRect/>
                </a:stretch>
              </p:blipFill>
              <p:spPr>
                <a:xfrm>
                  <a:off x="1007220" y="6360891"/>
                  <a:ext cx="21528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3">
              <p14:nvContentPartPr>
                <p14:cNvPr id="11543" name="잉크 11542">
                  <a:extLst>
                    <a:ext uri="{FF2B5EF4-FFF2-40B4-BE49-F238E27FC236}">
                      <a16:creationId xmlns:a16="http://schemas.microsoft.com/office/drawing/2014/main" id="{C979A2A2-B27C-2F57-11BC-DEE86BE466CE}"/>
                    </a:ext>
                  </a:extLst>
                </p14:cNvPr>
                <p14:cNvContentPartPr/>
                <p14:nvPr/>
              </p14:nvContentPartPr>
              <p14:xfrm>
                <a:off x="1270380" y="6357291"/>
                <a:ext cx="110520" cy="126000"/>
              </p14:xfrm>
            </p:contentPart>
          </mc:Choice>
          <mc:Fallback>
            <p:pic>
              <p:nvPicPr>
                <p:cNvPr id="11543" name="잉크 11542">
                  <a:extLst>
                    <a:ext uri="{FF2B5EF4-FFF2-40B4-BE49-F238E27FC236}">
                      <a16:creationId xmlns:a16="http://schemas.microsoft.com/office/drawing/2014/main" id="{C979A2A2-B27C-2F57-11BC-DEE86BE466CE}"/>
                    </a:ext>
                  </a:extLst>
                </p:cNvPr>
                <p:cNvPicPr/>
                <p:nvPr/>
              </p:nvPicPr>
              <p:blipFill>
                <a:blip r:embed="rId634"/>
                <a:stretch>
                  <a:fillRect/>
                </a:stretch>
              </p:blipFill>
              <p:spPr>
                <a:xfrm>
                  <a:off x="1261740" y="6348651"/>
                  <a:ext cx="12816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5">
              <p14:nvContentPartPr>
                <p14:cNvPr id="11544" name="잉크 11543">
                  <a:extLst>
                    <a:ext uri="{FF2B5EF4-FFF2-40B4-BE49-F238E27FC236}">
                      <a16:creationId xmlns:a16="http://schemas.microsoft.com/office/drawing/2014/main" id="{07A1C71C-C417-1B25-F077-20E1E523368A}"/>
                    </a:ext>
                  </a:extLst>
                </p14:cNvPr>
                <p14:cNvContentPartPr/>
                <p14:nvPr/>
              </p14:nvContentPartPr>
              <p14:xfrm>
                <a:off x="1259580" y="6300411"/>
                <a:ext cx="193320" cy="189720"/>
              </p14:xfrm>
            </p:contentPart>
          </mc:Choice>
          <mc:Fallback>
            <p:pic>
              <p:nvPicPr>
                <p:cNvPr id="11544" name="잉크 11543">
                  <a:extLst>
                    <a:ext uri="{FF2B5EF4-FFF2-40B4-BE49-F238E27FC236}">
                      <a16:creationId xmlns:a16="http://schemas.microsoft.com/office/drawing/2014/main" id="{07A1C71C-C417-1B25-F077-20E1E523368A}"/>
                    </a:ext>
                  </a:extLst>
                </p:cNvPr>
                <p:cNvPicPr/>
                <p:nvPr/>
              </p:nvPicPr>
              <p:blipFill>
                <a:blip r:embed="rId636"/>
                <a:stretch>
                  <a:fillRect/>
                </a:stretch>
              </p:blipFill>
              <p:spPr>
                <a:xfrm>
                  <a:off x="1250940" y="6291771"/>
                  <a:ext cx="21096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7">
              <p14:nvContentPartPr>
                <p14:cNvPr id="11545" name="잉크 11544">
                  <a:extLst>
                    <a:ext uri="{FF2B5EF4-FFF2-40B4-BE49-F238E27FC236}">
                      <a16:creationId xmlns:a16="http://schemas.microsoft.com/office/drawing/2014/main" id="{7E18C7E0-B1C2-B4CC-1642-F0462C9ABAD6}"/>
                    </a:ext>
                  </a:extLst>
                </p14:cNvPr>
                <p14:cNvContentPartPr/>
                <p14:nvPr/>
              </p14:nvContentPartPr>
              <p14:xfrm>
                <a:off x="1443180" y="6332091"/>
                <a:ext cx="141120" cy="134280"/>
              </p14:xfrm>
            </p:contentPart>
          </mc:Choice>
          <mc:Fallback>
            <p:pic>
              <p:nvPicPr>
                <p:cNvPr id="11545" name="잉크 11544">
                  <a:extLst>
                    <a:ext uri="{FF2B5EF4-FFF2-40B4-BE49-F238E27FC236}">
                      <a16:creationId xmlns:a16="http://schemas.microsoft.com/office/drawing/2014/main" id="{7E18C7E0-B1C2-B4CC-1642-F0462C9ABAD6}"/>
                    </a:ext>
                  </a:extLst>
                </p:cNvPr>
                <p:cNvPicPr/>
                <p:nvPr/>
              </p:nvPicPr>
              <p:blipFill>
                <a:blip r:embed="rId638"/>
                <a:stretch>
                  <a:fillRect/>
                </a:stretch>
              </p:blipFill>
              <p:spPr>
                <a:xfrm>
                  <a:off x="1434180" y="6323451"/>
                  <a:ext cx="15876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9">
              <p14:nvContentPartPr>
                <p14:cNvPr id="11546" name="잉크 11545">
                  <a:extLst>
                    <a:ext uri="{FF2B5EF4-FFF2-40B4-BE49-F238E27FC236}">
                      <a16:creationId xmlns:a16="http://schemas.microsoft.com/office/drawing/2014/main" id="{36FA8DDF-ADFA-59FA-663B-C1E73BC68A6D}"/>
                    </a:ext>
                  </a:extLst>
                </p14:cNvPr>
                <p14:cNvContentPartPr/>
                <p14:nvPr/>
              </p14:nvContentPartPr>
              <p14:xfrm>
                <a:off x="1543260" y="6300771"/>
                <a:ext cx="143640" cy="99000"/>
              </p14:xfrm>
            </p:contentPart>
          </mc:Choice>
          <mc:Fallback>
            <p:pic>
              <p:nvPicPr>
                <p:cNvPr id="11546" name="잉크 11545">
                  <a:extLst>
                    <a:ext uri="{FF2B5EF4-FFF2-40B4-BE49-F238E27FC236}">
                      <a16:creationId xmlns:a16="http://schemas.microsoft.com/office/drawing/2014/main" id="{36FA8DDF-ADFA-59FA-663B-C1E73BC68A6D}"/>
                    </a:ext>
                  </a:extLst>
                </p:cNvPr>
                <p:cNvPicPr/>
                <p:nvPr/>
              </p:nvPicPr>
              <p:blipFill>
                <a:blip r:embed="rId640"/>
                <a:stretch>
                  <a:fillRect/>
                </a:stretch>
              </p:blipFill>
              <p:spPr>
                <a:xfrm>
                  <a:off x="1534620" y="6292131"/>
                  <a:ext cx="16128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1">
              <p14:nvContentPartPr>
                <p14:cNvPr id="11547" name="잉크 11546">
                  <a:extLst>
                    <a:ext uri="{FF2B5EF4-FFF2-40B4-BE49-F238E27FC236}">
                      <a16:creationId xmlns:a16="http://schemas.microsoft.com/office/drawing/2014/main" id="{DC705F35-1EAF-AC8F-8E7E-8412808FCF70}"/>
                    </a:ext>
                  </a:extLst>
                </p14:cNvPr>
                <p14:cNvContentPartPr/>
                <p14:nvPr/>
              </p14:nvContentPartPr>
              <p14:xfrm>
                <a:off x="1633620" y="6377451"/>
                <a:ext cx="99720" cy="75960"/>
              </p14:xfrm>
            </p:contentPart>
          </mc:Choice>
          <mc:Fallback>
            <p:pic>
              <p:nvPicPr>
                <p:cNvPr id="11547" name="잉크 11546">
                  <a:extLst>
                    <a:ext uri="{FF2B5EF4-FFF2-40B4-BE49-F238E27FC236}">
                      <a16:creationId xmlns:a16="http://schemas.microsoft.com/office/drawing/2014/main" id="{DC705F35-1EAF-AC8F-8E7E-8412808FCF70}"/>
                    </a:ext>
                  </a:extLst>
                </p:cNvPr>
                <p:cNvPicPr/>
                <p:nvPr/>
              </p:nvPicPr>
              <p:blipFill>
                <a:blip r:embed="rId642"/>
                <a:stretch>
                  <a:fillRect/>
                </a:stretch>
              </p:blipFill>
              <p:spPr>
                <a:xfrm>
                  <a:off x="1624980" y="6368451"/>
                  <a:ext cx="11736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3">
              <p14:nvContentPartPr>
                <p14:cNvPr id="11548" name="잉크 11547">
                  <a:extLst>
                    <a:ext uri="{FF2B5EF4-FFF2-40B4-BE49-F238E27FC236}">
                      <a16:creationId xmlns:a16="http://schemas.microsoft.com/office/drawing/2014/main" id="{6253C477-BD66-1675-0DF0-05C888F3CF74}"/>
                    </a:ext>
                  </a:extLst>
                </p14:cNvPr>
                <p14:cNvContentPartPr/>
                <p14:nvPr/>
              </p14:nvContentPartPr>
              <p14:xfrm>
                <a:off x="1703820" y="6284211"/>
                <a:ext cx="159840" cy="131760"/>
              </p14:xfrm>
            </p:contentPart>
          </mc:Choice>
          <mc:Fallback>
            <p:pic>
              <p:nvPicPr>
                <p:cNvPr id="11548" name="잉크 11547">
                  <a:extLst>
                    <a:ext uri="{FF2B5EF4-FFF2-40B4-BE49-F238E27FC236}">
                      <a16:creationId xmlns:a16="http://schemas.microsoft.com/office/drawing/2014/main" id="{6253C477-BD66-1675-0DF0-05C888F3CF74}"/>
                    </a:ext>
                  </a:extLst>
                </p:cNvPr>
                <p:cNvPicPr/>
                <p:nvPr/>
              </p:nvPicPr>
              <p:blipFill>
                <a:blip r:embed="rId644"/>
                <a:stretch>
                  <a:fillRect/>
                </a:stretch>
              </p:blipFill>
              <p:spPr>
                <a:xfrm>
                  <a:off x="1694820" y="6275571"/>
                  <a:ext cx="17748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5">
              <p14:nvContentPartPr>
                <p14:cNvPr id="11549" name="잉크 11548">
                  <a:extLst>
                    <a:ext uri="{FF2B5EF4-FFF2-40B4-BE49-F238E27FC236}">
                      <a16:creationId xmlns:a16="http://schemas.microsoft.com/office/drawing/2014/main" id="{8DAE3073-4127-9F99-E947-DB7F3A9A4D0B}"/>
                    </a:ext>
                  </a:extLst>
                </p14:cNvPr>
                <p14:cNvContentPartPr/>
                <p14:nvPr/>
              </p14:nvContentPartPr>
              <p14:xfrm>
                <a:off x="1807500" y="6258651"/>
                <a:ext cx="82800" cy="120960"/>
              </p14:xfrm>
            </p:contentPart>
          </mc:Choice>
          <mc:Fallback>
            <p:pic>
              <p:nvPicPr>
                <p:cNvPr id="11549" name="잉크 11548">
                  <a:extLst>
                    <a:ext uri="{FF2B5EF4-FFF2-40B4-BE49-F238E27FC236}">
                      <a16:creationId xmlns:a16="http://schemas.microsoft.com/office/drawing/2014/main" id="{8DAE3073-4127-9F99-E947-DB7F3A9A4D0B}"/>
                    </a:ext>
                  </a:extLst>
                </p:cNvPr>
                <p:cNvPicPr/>
                <p:nvPr/>
              </p:nvPicPr>
              <p:blipFill>
                <a:blip r:embed="rId646"/>
                <a:stretch>
                  <a:fillRect/>
                </a:stretch>
              </p:blipFill>
              <p:spPr>
                <a:xfrm>
                  <a:off x="1798860" y="6249651"/>
                  <a:ext cx="10044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7">
              <p14:nvContentPartPr>
                <p14:cNvPr id="11550" name="잉크 11549">
                  <a:extLst>
                    <a:ext uri="{FF2B5EF4-FFF2-40B4-BE49-F238E27FC236}">
                      <a16:creationId xmlns:a16="http://schemas.microsoft.com/office/drawing/2014/main" id="{C6840506-9993-7185-8781-AEF6DE82B8D3}"/>
                    </a:ext>
                  </a:extLst>
                </p14:cNvPr>
                <p14:cNvContentPartPr/>
                <p14:nvPr/>
              </p14:nvContentPartPr>
              <p14:xfrm>
                <a:off x="1843500" y="6359091"/>
                <a:ext cx="71280" cy="86760"/>
              </p14:xfrm>
            </p:contentPart>
          </mc:Choice>
          <mc:Fallback>
            <p:pic>
              <p:nvPicPr>
                <p:cNvPr id="11550" name="잉크 11549">
                  <a:extLst>
                    <a:ext uri="{FF2B5EF4-FFF2-40B4-BE49-F238E27FC236}">
                      <a16:creationId xmlns:a16="http://schemas.microsoft.com/office/drawing/2014/main" id="{C6840506-9993-7185-8781-AEF6DE82B8D3}"/>
                    </a:ext>
                  </a:extLst>
                </p:cNvPr>
                <p:cNvPicPr/>
                <p:nvPr/>
              </p:nvPicPr>
              <p:blipFill>
                <a:blip r:embed="rId648"/>
                <a:stretch>
                  <a:fillRect/>
                </a:stretch>
              </p:blipFill>
              <p:spPr>
                <a:xfrm>
                  <a:off x="1834500" y="6350451"/>
                  <a:ext cx="8892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9">
              <p14:nvContentPartPr>
                <p14:cNvPr id="11551" name="잉크 11550">
                  <a:extLst>
                    <a:ext uri="{FF2B5EF4-FFF2-40B4-BE49-F238E27FC236}">
                      <a16:creationId xmlns:a16="http://schemas.microsoft.com/office/drawing/2014/main" id="{03253E67-75A3-C714-30D7-F0EB644B116E}"/>
                    </a:ext>
                  </a:extLst>
                </p14:cNvPr>
                <p14:cNvContentPartPr/>
                <p14:nvPr/>
              </p14:nvContentPartPr>
              <p14:xfrm>
                <a:off x="1933140" y="6309411"/>
                <a:ext cx="61200" cy="81720"/>
              </p14:xfrm>
            </p:contentPart>
          </mc:Choice>
          <mc:Fallback>
            <p:pic>
              <p:nvPicPr>
                <p:cNvPr id="11551" name="잉크 11550">
                  <a:extLst>
                    <a:ext uri="{FF2B5EF4-FFF2-40B4-BE49-F238E27FC236}">
                      <a16:creationId xmlns:a16="http://schemas.microsoft.com/office/drawing/2014/main" id="{03253E67-75A3-C714-30D7-F0EB644B116E}"/>
                    </a:ext>
                  </a:extLst>
                </p:cNvPr>
                <p:cNvPicPr/>
                <p:nvPr/>
              </p:nvPicPr>
              <p:blipFill>
                <a:blip r:embed="rId650"/>
                <a:stretch>
                  <a:fillRect/>
                </a:stretch>
              </p:blipFill>
              <p:spPr>
                <a:xfrm>
                  <a:off x="1924500" y="6300411"/>
                  <a:ext cx="7884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1">
              <p14:nvContentPartPr>
                <p14:cNvPr id="11552" name="잉크 11551">
                  <a:extLst>
                    <a:ext uri="{FF2B5EF4-FFF2-40B4-BE49-F238E27FC236}">
                      <a16:creationId xmlns:a16="http://schemas.microsoft.com/office/drawing/2014/main" id="{D346E9EE-5AD9-1779-CEDB-69473198CDD7}"/>
                    </a:ext>
                  </a:extLst>
                </p14:cNvPr>
                <p14:cNvContentPartPr/>
                <p14:nvPr/>
              </p14:nvContentPartPr>
              <p14:xfrm>
                <a:off x="1993260" y="6234531"/>
                <a:ext cx="217440" cy="136440"/>
              </p14:xfrm>
            </p:contentPart>
          </mc:Choice>
          <mc:Fallback>
            <p:pic>
              <p:nvPicPr>
                <p:cNvPr id="11552" name="잉크 11551">
                  <a:extLst>
                    <a:ext uri="{FF2B5EF4-FFF2-40B4-BE49-F238E27FC236}">
                      <a16:creationId xmlns:a16="http://schemas.microsoft.com/office/drawing/2014/main" id="{D346E9EE-5AD9-1779-CEDB-69473198CDD7}"/>
                    </a:ext>
                  </a:extLst>
                </p:cNvPr>
                <p:cNvPicPr/>
                <p:nvPr/>
              </p:nvPicPr>
              <p:blipFill>
                <a:blip r:embed="rId652"/>
                <a:stretch>
                  <a:fillRect/>
                </a:stretch>
              </p:blipFill>
              <p:spPr>
                <a:xfrm>
                  <a:off x="1984620" y="6225531"/>
                  <a:ext cx="23508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3">
              <p14:nvContentPartPr>
                <p14:cNvPr id="11553" name="잉크 11552">
                  <a:extLst>
                    <a:ext uri="{FF2B5EF4-FFF2-40B4-BE49-F238E27FC236}">
                      <a16:creationId xmlns:a16="http://schemas.microsoft.com/office/drawing/2014/main" id="{A1AF91C6-8FA8-61CF-9F6D-F1146F63BD62}"/>
                    </a:ext>
                  </a:extLst>
                </p14:cNvPr>
                <p14:cNvContentPartPr/>
                <p14:nvPr/>
              </p14:nvContentPartPr>
              <p14:xfrm>
                <a:off x="2194140" y="6226971"/>
                <a:ext cx="99000" cy="91800"/>
              </p14:xfrm>
            </p:contentPart>
          </mc:Choice>
          <mc:Fallback>
            <p:pic>
              <p:nvPicPr>
                <p:cNvPr id="11553" name="잉크 11552">
                  <a:extLst>
                    <a:ext uri="{FF2B5EF4-FFF2-40B4-BE49-F238E27FC236}">
                      <a16:creationId xmlns:a16="http://schemas.microsoft.com/office/drawing/2014/main" id="{A1AF91C6-8FA8-61CF-9F6D-F1146F63BD62}"/>
                    </a:ext>
                  </a:extLst>
                </p:cNvPr>
                <p:cNvPicPr/>
                <p:nvPr/>
              </p:nvPicPr>
              <p:blipFill>
                <a:blip r:embed="rId654"/>
                <a:stretch>
                  <a:fillRect/>
                </a:stretch>
              </p:blipFill>
              <p:spPr>
                <a:xfrm>
                  <a:off x="2185500" y="6217971"/>
                  <a:ext cx="11664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5">
              <p14:nvContentPartPr>
                <p14:cNvPr id="11554" name="잉크 11553">
                  <a:extLst>
                    <a:ext uri="{FF2B5EF4-FFF2-40B4-BE49-F238E27FC236}">
                      <a16:creationId xmlns:a16="http://schemas.microsoft.com/office/drawing/2014/main" id="{2922BD8F-E13F-DA9D-B21F-D0BA854BE26B}"/>
                    </a:ext>
                  </a:extLst>
                </p14:cNvPr>
                <p14:cNvContentPartPr/>
                <p14:nvPr/>
              </p14:nvContentPartPr>
              <p14:xfrm>
                <a:off x="2283420" y="6215811"/>
                <a:ext cx="74160" cy="122400"/>
              </p14:xfrm>
            </p:contentPart>
          </mc:Choice>
          <mc:Fallback>
            <p:pic>
              <p:nvPicPr>
                <p:cNvPr id="11554" name="잉크 11553">
                  <a:extLst>
                    <a:ext uri="{FF2B5EF4-FFF2-40B4-BE49-F238E27FC236}">
                      <a16:creationId xmlns:a16="http://schemas.microsoft.com/office/drawing/2014/main" id="{2922BD8F-E13F-DA9D-B21F-D0BA854BE26B}"/>
                    </a:ext>
                  </a:extLst>
                </p:cNvPr>
                <p:cNvPicPr/>
                <p:nvPr/>
              </p:nvPicPr>
              <p:blipFill>
                <a:blip r:embed="rId656"/>
                <a:stretch>
                  <a:fillRect/>
                </a:stretch>
              </p:blipFill>
              <p:spPr>
                <a:xfrm>
                  <a:off x="2274780" y="6207171"/>
                  <a:ext cx="9180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7">
              <p14:nvContentPartPr>
                <p14:cNvPr id="11555" name="잉크 11554">
                  <a:extLst>
                    <a:ext uri="{FF2B5EF4-FFF2-40B4-BE49-F238E27FC236}">
                      <a16:creationId xmlns:a16="http://schemas.microsoft.com/office/drawing/2014/main" id="{93E42F51-A790-F969-BCE3-C57E8CDD504D}"/>
                    </a:ext>
                  </a:extLst>
                </p14:cNvPr>
                <p14:cNvContentPartPr/>
                <p14:nvPr/>
              </p14:nvContentPartPr>
              <p14:xfrm>
                <a:off x="2377740" y="6192771"/>
                <a:ext cx="128160" cy="151920"/>
              </p14:xfrm>
            </p:contentPart>
          </mc:Choice>
          <mc:Fallback>
            <p:pic>
              <p:nvPicPr>
                <p:cNvPr id="11555" name="잉크 11554">
                  <a:extLst>
                    <a:ext uri="{FF2B5EF4-FFF2-40B4-BE49-F238E27FC236}">
                      <a16:creationId xmlns:a16="http://schemas.microsoft.com/office/drawing/2014/main" id="{93E42F51-A790-F969-BCE3-C57E8CDD504D}"/>
                    </a:ext>
                  </a:extLst>
                </p:cNvPr>
                <p:cNvPicPr/>
                <p:nvPr/>
              </p:nvPicPr>
              <p:blipFill>
                <a:blip r:embed="rId658"/>
                <a:stretch>
                  <a:fillRect/>
                </a:stretch>
              </p:blipFill>
              <p:spPr>
                <a:xfrm>
                  <a:off x="2369100" y="6183771"/>
                  <a:ext cx="14580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9">
              <p14:nvContentPartPr>
                <p14:cNvPr id="11556" name="잉크 11555">
                  <a:extLst>
                    <a:ext uri="{FF2B5EF4-FFF2-40B4-BE49-F238E27FC236}">
                      <a16:creationId xmlns:a16="http://schemas.microsoft.com/office/drawing/2014/main" id="{6671F0BA-0611-BB53-51A8-FC9B7BCBED70}"/>
                    </a:ext>
                  </a:extLst>
                </p14:cNvPr>
                <p14:cNvContentPartPr/>
                <p14:nvPr/>
              </p14:nvContentPartPr>
              <p14:xfrm>
                <a:off x="2581500" y="6096651"/>
                <a:ext cx="119160" cy="117360"/>
              </p14:xfrm>
            </p:contentPart>
          </mc:Choice>
          <mc:Fallback>
            <p:pic>
              <p:nvPicPr>
                <p:cNvPr id="11556" name="잉크 11555">
                  <a:extLst>
                    <a:ext uri="{FF2B5EF4-FFF2-40B4-BE49-F238E27FC236}">
                      <a16:creationId xmlns:a16="http://schemas.microsoft.com/office/drawing/2014/main" id="{6671F0BA-0611-BB53-51A8-FC9B7BCBED70}"/>
                    </a:ext>
                  </a:extLst>
                </p:cNvPr>
                <p:cNvPicPr/>
                <p:nvPr/>
              </p:nvPicPr>
              <p:blipFill>
                <a:blip r:embed="rId660"/>
                <a:stretch>
                  <a:fillRect/>
                </a:stretch>
              </p:blipFill>
              <p:spPr>
                <a:xfrm>
                  <a:off x="2572500" y="6087651"/>
                  <a:ext cx="13680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1">
              <p14:nvContentPartPr>
                <p14:cNvPr id="11557" name="잉크 11556">
                  <a:extLst>
                    <a:ext uri="{FF2B5EF4-FFF2-40B4-BE49-F238E27FC236}">
                      <a16:creationId xmlns:a16="http://schemas.microsoft.com/office/drawing/2014/main" id="{7A3DD72D-62E4-7A22-06B9-5952666AD270}"/>
                    </a:ext>
                  </a:extLst>
                </p14:cNvPr>
                <p14:cNvContentPartPr/>
                <p14:nvPr/>
              </p14:nvContentPartPr>
              <p14:xfrm>
                <a:off x="2598420" y="6197811"/>
                <a:ext cx="87120" cy="72000"/>
              </p14:xfrm>
            </p:contentPart>
          </mc:Choice>
          <mc:Fallback>
            <p:pic>
              <p:nvPicPr>
                <p:cNvPr id="11557" name="잉크 11556">
                  <a:extLst>
                    <a:ext uri="{FF2B5EF4-FFF2-40B4-BE49-F238E27FC236}">
                      <a16:creationId xmlns:a16="http://schemas.microsoft.com/office/drawing/2014/main" id="{7A3DD72D-62E4-7A22-06B9-5952666AD270}"/>
                    </a:ext>
                  </a:extLst>
                </p:cNvPr>
                <p:cNvPicPr/>
                <p:nvPr/>
              </p:nvPicPr>
              <p:blipFill>
                <a:blip r:embed="rId662"/>
                <a:stretch>
                  <a:fillRect/>
                </a:stretch>
              </p:blipFill>
              <p:spPr>
                <a:xfrm>
                  <a:off x="2589780" y="6188811"/>
                  <a:ext cx="10476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3">
              <p14:nvContentPartPr>
                <p14:cNvPr id="11558" name="잉크 11557">
                  <a:extLst>
                    <a:ext uri="{FF2B5EF4-FFF2-40B4-BE49-F238E27FC236}">
                      <a16:creationId xmlns:a16="http://schemas.microsoft.com/office/drawing/2014/main" id="{2E5C9E85-3BDF-3631-C4EA-E5683589E3B3}"/>
                    </a:ext>
                  </a:extLst>
                </p14:cNvPr>
                <p14:cNvContentPartPr/>
                <p14:nvPr/>
              </p14:nvContentPartPr>
              <p14:xfrm>
                <a:off x="2612820" y="6080451"/>
                <a:ext cx="197640" cy="209880"/>
              </p14:xfrm>
            </p:contentPart>
          </mc:Choice>
          <mc:Fallback>
            <p:pic>
              <p:nvPicPr>
                <p:cNvPr id="11558" name="잉크 11557">
                  <a:extLst>
                    <a:ext uri="{FF2B5EF4-FFF2-40B4-BE49-F238E27FC236}">
                      <a16:creationId xmlns:a16="http://schemas.microsoft.com/office/drawing/2014/main" id="{2E5C9E85-3BDF-3631-C4EA-E5683589E3B3}"/>
                    </a:ext>
                  </a:extLst>
                </p:cNvPr>
                <p:cNvPicPr/>
                <p:nvPr/>
              </p:nvPicPr>
              <p:blipFill>
                <a:blip r:embed="rId664"/>
                <a:stretch>
                  <a:fillRect/>
                </a:stretch>
              </p:blipFill>
              <p:spPr>
                <a:xfrm>
                  <a:off x="2603820" y="6071811"/>
                  <a:ext cx="21528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5">
              <p14:nvContentPartPr>
                <p14:cNvPr id="11559" name="잉크 11558">
                  <a:extLst>
                    <a:ext uri="{FF2B5EF4-FFF2-40B4-BE49-F238E27FC236}">
                      <a16:creationId xmlns:a16="http://schemas.microsoft.com/office/drawing/2014/main" id="{5694269D-A824-7CE5-A51F-8B284E5547C8}"/>
                    </a:ext>
                  </a:extLst>
                </p14:cNvPr>
                <p14:cNvContentPartPr/>
                <p14:nvPr/>
              </p14:nvContentPartPr>
              <p14:xfrm>
                <a:off x="2792100" y="6113211"/>
                <a:ext cx="81720" cy="102960"/>
              </p14:xfrm>
            </p:contentPart>
          </mc:Choice>
          <mc:Fallback>
            <p:pic>
              <p:nvPicPr>
                <p:cNvPr id="11559" name="잉크 11558">
                  <a:extLst>
                    <a:ext uri="{FF2B5EF4-FFF2-40B4-BE49-F238E27FC236}">
                      <a16:creationId xmlns:a16="http://schemas.microsoft.com/office/drawing/2014/main" id="{5694269D-A824-7CE5-A51F-8B284E5547C8}"/>
                    </a:ext>
                  </a:extLst>
                </p:cNvPr>
                <p:cNvPicPr/>
                <p:nvPr/>
              </p:nvPicPr>
              <p:blipFill>
                <a:blip r:embed="rId666"/>
                <a:stretch>
                  <a:fillRect/>
                </a:stretch>
              </p:blipFill>
              <p:spPr>
                <a:xfrm>
                  <a:off x="2783460" y="6104571"/>
                  <a:ext cx="9936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7">
              <p14:nvContentPartPr>
                <p14:cNvPr id="11560" name="잉크 11559">
                  <a:extLst>
                    <a:ext uri="{FF2B5EF4-FFF2-40B4-BE49-F238E27FC236}">
                      <a16:creationId xmlns:a16="http://schemas.microsoft.com/office/drawing/2014/main" id="{5A30EBEB-4B91-1D0E-F3CE-7C2F1D40A45C}"/>
                    </a:ext>
                  </a:extLst>
                </p14:cNvPr>
                <p14:cNvContentPartPr/>
                <p14:nvPr/>
              </p14:nvContentPartPr>
              <p14:xfrm>
                <a:off x="2843940" y="6038691"/>
                <a:ext cx="127440" cy="112680"/>
              </p14:xfrm>
            </p:contentPart>
          </mc:Choice>
          <mc:Fallback>
            <p:pic>
              <p:nvPicPr>
                <p:cNvPr id="11560" name="잉크 11559">
                  <a:extLst>
                    <a:ext uri="{FF2B5EF4-FFF2-40B4-BE49-F238E27FC236}">
                      <a16:creationId xmlns:a16="http://schemas.microsoft.com/office/drawing/2014/main" id="{5A30EBEB-4B91-1D0E-F3CE-7C2F1D40A45C}"/>
                    </a:ext>
                  </a:extLst>
                </p:cNvPr>
                <p:cNvPicPr/>
                <p:nvPr/>
              </p:nvPicPr>
              <p:blipFill>
                <a:blip r:embed="rId668"/>
                <a:stretch>
                  <a:fillRect/>
                </a:stretch>
              </p:blipFill>
              <p:spPr>
                <a:xfrm>
                  <a:off x="2835300" y="6030051"/>
                  <a:ext cx="14508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9">
              <p14:nvContentPartPr>
                <p14:cNvPr id="11561" name="잉크 11560">
                  <a:extLst>
                    <a:ext uri="{FF2B5EF4-FFF2-40B4-BE49-F238E27FC236}">
                      <a16:creationId xmlns:a16="http://schemas.microsoft.com/office/drawing/2014/main" id="{AC81A4FB-A468-6CF0-10F0-37E2B91A84B7}"/>
                    </a:ext>
                  </a:extLst>
                </p14:cNvPr>
                <p14:cNvContentPartPr/>
                <p14:nvPr/>
              </p14:nvContentPartPr>
              <p14:xfrm>
                <a:off x="2902260" y="6018531"/>
                <a:ext cx="121680" cy="210240"/>
              </p14:xfrm>
            </p:contentPart>
          </mc:Choice>
          <mc:Fallback>
            <p:pic>
              <p:nvPicPr>
                <p:cNvPr id="11561" name="잉크 11560">
                  <a:extLst>
                    <a:ext uri="{FF2B5EF4-FFF2-40B4-BE49-F238E27FC236}">
                      <a16:creationId xmlns:a16="http://schemas.microsoft.com/office/drawing/2014/main" id="{AC81A4FB-A468-6CF0-10F0-37E2B91A84B7}"/>
                    </a:ext>
                  </a:extLst>
                </p:cNvPr>
                <p:cNvPicPr/>
                <p:nvPr/>
              </p:nvPicPr>
              <p:blipFill>
                <a:blip r:embed="rId670"/>
                <a:stretch>
                  <a:fillRect/>
                </a:stretch>
              </p:blipFill>
              <p:spPr>
                <a:xfrm>
                  <a:off x="2893620" y="6009531"/>
                  <a:ext cx="13932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1">
              <p14:nvContentPartPr>
                <p14:cNvPr id="11562" name="잉크 11561">
                  <a:extLst>
                    <a:ext uri="{FF2B5EF4-FFF2-40B4-BE49-F238E27FC236}">
                      <a16:creationId xmlns:a16="http://schemas.microsoft.com/office/drawing/2014/main" id="{9022121F-ADE7-A763-1300-AD99D00DA42D}"/>
                    </a:ext>
                  </a:extLst>
                </p14:cNvPr>
                <p14:cNvContentPartPr/>
                <p14:nvPr/>
              </p14:nvContentPartPr>
              <p14:xfrm>
                <a:off x="3068220" y="6031851"/>
                <a:ext cx="100080" cy="90000"/>
              </p14:xfrm>
            </p:contentPart>
          </mc:Choice>
          <mc:Fallback>
            <p:pic>
              <p:nvPicPr>
                <p:cNvPr id="11562" name="잉크 11561">
                  <a:extLst>
                    <a:ext uri="{FF2B5EF4-FFF2-40B4-BE49-F238E27FC236}">
                      <a16:creationId xmlns:a16="http://schemas.microsoft.com/office/drawing/2014/main" id="{9022121F-ADE7-A763-1300-AD99D00DA42D}"/>
                    </a:ext>
                  </a:extLst>
                </p:cNvPr>
                <p:cNvPicPr/>
                <p:nvPr/>
              </p:nvPicPr>
              <p:blipFill>
                <a:blip r:embed="rId672"/>
                <a:stretch>
                  <a:fillRect/>
                </a:stretch>
              </p:blipFill>
              <p:spPr>
                <a:xfrm>
                  <a:off x="3059220" y="6023211"/>
                  <a:ext cx="11772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3">
              <p14:nvContentPartPr>
                <p14:cNvPr id="11563" name="잉크 11562">
                  <a:extLst>
                    <a:ext uri="{FF2B5EF4-FFF2-40B4-BE49-F238E27FC236}">
                      <a16:creationId xmlns:a16="http://schemas.microsoft.com/office/drawing/2014/main" id="{6776097C-1F0C-C398-7BA2-553D76F6B0EF}"/>
                    </a:ext>
                  </a:extLst>
                </p14:cNvPr>
                <p14:cNvContentPartPr/>
                <p14:nvPr/>
              </p14:nvContentPartPr>
              <p14:xfrm>
                <a:off x="3155700" y="5998731"/>
                <a:ext cx="23040" cy="129960"/>
              </p14:xfrm>
            </p:contentPart>
          </mc:Choice>
          <mc:Fallback>
            <p:pic>
              <p:nvPicPr>
                <p:cNvPr id="11563" name="잉크 11562">
                  <a:extLst>
                    <a:ext uri="{FF2B5EF4-FFF2-40B4-BE49-F238E27FC236}">
                      <a16:creationId xmlns:a16="http://schemas.microsoft.com/office/drawing/2014/main" id="{6776097C-1F0C-C398-7BA2-553D76F6B0EF}"/>
                    </a:ext>
                  </a:extLst>
                </p:cNvPr>
                <p:cNvPicPr/>
                <p:nvPr/>
              </p:nvPicPr>
              <p:blipFill>
                <a:blip r:embed="rId674"/>
                <a:stretch>
                  <a:fillRect/>
                </a:stretch>
              </p:blipFill>
              <p:spPr>
                <a:xfrm>
                  <a:off x="3146700" y="5990091"/>
                  <a:ext cx="4068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5">
              <p14:nvContentPartPr>
                <p14:cNvPr id="11564" name="잉크 11563">
                  <a:extLst>
                    <a:ext uri="{FF2B5EF4-FFF2-40B4-BE49-F238E27FC236}">
                      <a16:creationId xmlns:a16="http://schemas.microsoft.com/office/drawing/2014/main" id="{54DDBF8C-A3D2-9626-A390-98D59C3AAB63}"/>
                    </a:ext>
                  </a:extLst>
                </p14:cNvPr>
                <p14:cNvContentPartPr/>
                <p14:nvPr/>
              </p14:nvContentPartPr>
              <p14:xfrm>
                <a:off x="3134100" y="6119331"/>
                <a:ext cx="113040" cy="87840"/>
              </p14:xfrm>
            </p:contentPart>
          </mc:Choice>
          <mc:Fallback>
            <p:pic>
              <p:nvPicPr>
                <p:cNvPr id="11564" name="잉크 11563">
                  <a:extLst>
                    <a:ext uri="{FF2B5EF4-FFF2-40B4-BE49-F238E27FC236}">
                      <a16:creationId xmlns:a16="http://schemas.microsoft.com/office/drawing/2014/main" id="{54DDBF8C-A3D2-9626-A390-98D59C3AAB63}"/>
                    </a:ext>
                  </a:extLst>
                </p:cNvPr>
                <p:cNvPicPr/>
                <p:nvPr/>
              </p:nvPicPr>
              <p:blipFill>
                <a:blip r:embed="rId676"/>
                <a:stretch>
                  <a:fillRect/>
                </a:stretch>
              </p:blipFill>
              <p:spPr>
                <a:xfrm>
                  <a:off x="3125460" y="6110691"/>
                  <a:ext cx="13068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7">
              <p14:nvContentPartPr>
                <p14:cNvPr id="11565" name="잉크 11564">
                  <a:extLst>
                    <a:ext uri="{FF2B5EF4-FFF2-40B4-BE49-F238E27FC236}">
                      <a16:creationId xmlns:a16="http://schemas.microsoft.com/office/drawing/2014/main" id="{92FF4C62-2F33-FF24-9093-58B2370B3A4C}"/>
                    </a:ext>
                  </a:extLst>
                </p14:cNvPr>
                <p14:cNvContentPartPr/>
                <p14:nvPr/>
              </p14:nvContentPartPr>
              <p14:xfrm>
                <a:off x="3182340" y="5996931"/>
                <a:ext cx="149760" cy="149040"/>
              </p14:xfrm>
            </p:contentPart>
          </mc:Choice>
          <mc:Fallback>
            <p:pic>
              <p:nvPicPr>
                <p:cNvPr id="11565" name="잉크 11564">
                  <a:extLst>
                    <a:ext uri="{FF2B5EF4-FFF2-40B4-BE49-F238E27FC236}">
                      <a16:creationId xmlns:a16="http://schemas.microsoft.com/office/drawing/2014/main" id="{92FF4C62-2F33-FF24-9093-58B2370B3A4C}"/>
                    </a:ext>
                  </a:extLst>
                </p:cNvPr>
                <p:cNvPicPr/>
                <p:nvPr/>
              </p:nvPicPr>
              <p:blipFill>
                <a:blip r:embed="rId678"/>
                <a:stretch>
                  <a:fillRect/>
                </a:stretch>
              </p:blipFill>
              <p:spPr>
                <a:xfrm>
                  <a:off x="3173700" y="5988291"/>
                  <a:ext cx="16740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9">
              <p14:nvContentPartPr>
                <p14:cNvPr id="11566" name="잉크 11565">
                  <a:extLst>
                    <a:ext uri="{FF2B5EF4-FFF2-40B4-BE49-F238E27FC236}">
                      <a16:creationId xmlns:a16="http://schemas.microsoft.com/office/drawing/2014/main" id="{1A4046B1-4973-D1E5-17DE-E47DE9F72B9F}"/>
                    </a:ext>
                  </a:extLst>
                </p14:cNvPr>
                <p14:cNvContentPartPr/>
                <p14:nvPr/>
              </p14:nvContentPartPr>
              <p14:xfrm>
                <a:off x="3297180" y="5977131"/>
                <a:ext cx="230400" cy="132120"/>
              </p14:xfrm>
            </p:contentPart>
          </mc:Choice>
          <mc:Fallback>
            <p:pic>
              <p:nvPicPr>
                <p:cNvPr id="11566" name="잉크 11565">
                  <a:extLst>
                    <a:ext uri="{FF2B5EF4-FFF2-40B4-BE49-F238E27FC236}">
                      <a16:creationId xmlns:a16="http://schemas.microsoft.com/office/drawing/2014/main" id="{1A4046B1-4973-D1E5-17DE-E47DE9F72B9F}"/>
                    </a:ext>
                  </a:extLst>
                </p:cNvPr>
                <p:cNvPicPr/>
                <p:nvPr/>
              </p:nvPicPr>
              <p:blipFill>
                <a:blip r:embed="rId680"/>
                <a:stretch>
                  <a:fillRect/>
                </a:stretch>
              </p:blipFill>
              <p:spPr>
                <a:xfrm>
                  <a:off x="3288180" y="5968131"/>
                  <a:ext cx="24804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1">
              <p14:nvContentPartPr>
                <p14:cNvPr id="11567" name="잉크 11566">
                  <a:extLst>
                    <a:ext uri="{FF2B5EF4-FFF2-40B4-BE49-F238E27FC236}">
                      <a16:creationId xmlns:a16="http://schemas.microsoft.com/office/drawing/2014/main" id="{788DE6B1-B884-5863-0C08-A1580FCF1B35}"/>
                    </a:ext>
                  </a:extLst>
                </p14:cNvPr>
                <p14:cNvContentPartPr/>
                <p14:nvPr/>
              </p14:nvContentPartPr>
              <p14:xfrm>
                <a:off x="1322220" y="6604251"/>
                <a:ext cx="143280" cy="132480"/>
              </p14:xfrm>
            </p:contentPart>
          </mc:Choice>
          <mc:Fallback>
            <p:pic>
              <p:nvPicPr>
                <p:cNvPr id="11567" name="잉크 11566">
                  <a:extLst>
                    <a:ext uri="{FF2B5EF4-FFF2-40B4-BE49-F238E27FC236}">
                      <a16:creationId xmlns:a16="http://schemas.microsoft.com/office/drawing/2014/main" id="{788DE6B1-B884-5863-0C08-A1580FCF1B35}"/>
                    </a:ext>
                  </a:extLst>
                </p:cNvPr>
                <p:cNvPicPr/>
                <p:nvPr/>
              </p:nvPicPr>
              <p:blipFill>
                <a:blip r:embed="rId682"/>
                <a:stretch>
                  <a:fillRect/>
                </a:stretch>
              </p:blipFill>
              <p:spPr>
                <a:xfrm>
                  <a:off x="1313580" y="6595251"/>
                  <a:ext cx="16092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3">
              <p14:nvContentPartPr>
                <p14:cNvPr id="11570" name="잉크 11569">
                  <a:extLst>
                    <a:ext uri="{FF2B5EF4-FFF2-40B4-BE49-F238E27FC236}">
                      <a16:creationId xmlns:a16="http://schemas.microsoft.com/office/drawing/2014/main" id="{42054971-CA26-2C2E-ED0A-CAF3701F0A87}"/>
                    </a:ext>
                  </a:extLst>
                </p14:cNvPr>
                <p14:cNvContentPartPr/>
                <p14:nvPr/>
              </p14:nvContentPartPr>
              <p14:xfrm>
                <a:off x="1446060" y="6595611"/>
                <a:ext cx="108720" cy="19800"/>
              </p14:xfrm>
            </p:contentPart>
          </mc:Choice>
          <mc:Fallback>
            <p:pic>
              <p:nvPicPr>
                <p:cNvPr id="11570" name="잉크 11569">
                  <a:extLst>
                    <a:ext uri="{FF2B5EF4-FFF2-40B4-BE49-F238E27FC236}">
                      <a16:creationId xmlns:a16="http://schemas.microsoft.com/office/drawing/2014/main" id="{42054971-CA26-2C2E-ED0A-CAF3701F0A87}"/>
                    </a:ext>
                  </a:extLst>
                </p:cNvPr>
                <p:cNvPicPr/>
                <p:nvPr/>
              </p:nvPicPr>
              <p:blipFill>
                <a:blip r:embed="rId684"/>
                <a:stretch>
                  <a:fillRect/>
                </a:stretch>
              </p:blipFill>
              <p:spPr>
                <a:xfrm>
                  <a:off x="1437060" y="6586611"/>
                  <a:ext cx="12636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5">
              <p14:nvContentPartPr>
                <p14:cNvPr id="11571" name="잉크 11570">
                  <a:extLst>
                    <a:ext uri="{FF2B5EF4-FFF2-40B4-BE49-F238E27FC236}">
                      <a16:creationId xmlns:a16="http://schemas.microsoft.com/office/drawing/2014/main" id="{DE0673E1-CAB2-149C-D6FA-B2A9C1F55761}"/>
                    </a:ext>
                  </a:extLst>
                </p14:cNvPr>
                <p14:cNvContentPartPr/>
                <p14:nvPr/>
              </p14:nvContentPartPr>
              <p14:xfrm>
                <a:off x="1479900" y="6653211"/>
                <a:ext cx="86400" cy="28080"/>
              </p14:xfrm>
            </p:contentPart>
          </mc:Choice>
          <mc:Fallback>
            <p:pic>
              <p:nvPicPr>
                <p:cNvPr id="11571" name="잉크 11570">
                  <a:extLst>
                    <a:ext uri="{FF2B5EF4-FFF2-40B4-BE49-F238E27FC236}">
                      <a16:creationId xmlns:a16="http://schemas.microsoft.com/office/drawing/2014/main" id="{DE0673E1-CAB2-149C-D6FA-B2A9C1F55761}"/>
                    </a:ext>
                  </a:extLst>
                </p:cNvPr>
                <p:cNvPicPr/>
                <p:nvPr/>
              </p:nvPicPr>
              <p:blipFill>
                <a:blip r:embed="rId686"/>
                <a:stretch>
                  <a:fillRect/>
                </a:stretch>
              </p:blipFill>
              <p:spPr>
                <a:xfrm>
                  <a:off x="1470900" y="6644571"/>
                  <a:ext cx="10404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7">
              <p14:nvContentPartPr>
                <p14:cNvPr id="11572" name="잉크 11571">
                  <a:extLst>
                    <a:ext uri="{FF2B5EF4-FFF2-40B4-BE49-F238E27FC236}">
                      <a16:creationId xmlns:a16="http://schemas.microsoft.com/office/drawing/2014/main" id="{A6AB1DAD-50C4-C927-A3FA-0DA4ED78F083}"/>
                    </a:ext>
                  </a:extLst>
                </p14:cNvPr>
                <p14:cNvContentPartPr/>
                <p14:nvPr/>
              </p14:nvContentPartPr>
              <p14:xfrm>
                <a:off x="1535700" y="6571851"/>
                <a:ext cx="20880" cy="142200"/>
              </p14:xfrm>
            </p:contentPart>
          </mc:Choice>
          <mc:Fallback>
            <p:pic>
              <p:nvPicPr>
                <p:cNvPr id="11572" name="잉크 11571">
                  <a:extLst>
                    <a:ext uri="{FF2B5EF4-FFF2-40B4-BE49-F238E27FC236}">
                      <a16:creationId xmlns:a16="http://schemas.microsoft.com/office/drawing/2014/main" id="{A6AB1DAD-50C4-C927-A3FA-0DA4ED78F083}"/>
                    </a:ext>
                  </a:extLst>
                </p:cNvPr>
                <p:cNvPicPr/>
                <p:nvPr/>
              </p:nvPicPr>
              <p:blipFill>
                <a:blip r:embed="rId688"/>
                <a:stretch>
                  <a:fillRect/>
                </a:stretch>
              </p:blipFill>
              <p:spPr>
                <a:xfrm>
                  <a:off x="1527060" y="6563211"/>
                  <a:ext cx="3852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9">
              <p14:nvContentPartPr>
                <p14:cNvPr id="11573" name="잉크 11572">
                  <a:extLst>
                    <a:ext uri="{FF2B5EF4-FFF2-40B4-BE49-F238E27FC236}">
                      <a16:creationId xmlns:a16="http://schemas.microsoft.com/office/drawing/2014/main" id="{70CD993A-3E42-53FE-2CF2-FDDA6172A631}"/>
                    </a:ext>
                  </a:extLst>
                </p14:cNvPr>
                <p14:cNvContentPartPr/>
                <p14:nvPr/>
              </p14:nvContentPartPr>
              <p14:xfrm>
                <a:off x="1480620" y="6748611"/>
                <a:ext cx="116280" cy="93600"/>
              </p14:xfrm>
            </p:contentPart>
          </mc:Choice>
          <mc:Fallback>
            <p:pic>
              <p:nvPicPr>
                <p:cNvPr id="11573" name="잉크 11572">
                  <a:extLst>
                    <a:ext uri="{FF2B5EF4-FFF2-40B4-BE49-F238E27FC236}">
                      <a16:creationId xmlns:a16="http://schemas.microsoft.com/office/drawing/2014/main" id="{70CD993A-3E42-53FE-2CF2-FDDA6172A631}"/>
                    </a:ext>
                  </a:extLst>
                </p:cNvPr>
                <p:cNvPicPr/>
                <p:nvPr/>
              </p:nvPicPr>
              <p:blipFill>
                <a:blip r:embed="rId690"/>
                <a:stretch>
                  <a:fillRect/>
                </a:stretch>
              </p:blipFill>
              <p:spPr>
                <a:xfrm>
                  <a:off x="1471620" y="6739611"/>
                  <a:ext cx="13392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1">
              <p14:nvContentPartPr>
                <p14:cNvPr id="11574" name="잉크 11573">
                  <a:extLst>
                    <a:ext uri="{FF2B5EF4-FFF2-40B4-BE49-F238E27FC236}">
                      <a16:creationId xmlns:a16="http://schemas.microsoft.com/office/drawing/2014/main" id="{0F8DD5C8-AA10-5F1A-6513-3DDAC9F293A8}"/>
                    </a:ext>
                  </a:extLst>
                </p14:cNvPr>
                <p14:cNvContentPartPr/>
                <p14:nvPr/>
              </p14:nvContentPartPr>
              <p14:xfrm>
                <a:off x="1612020" y="6593811"/>
                <a:ext cx="98280" cy="144720"/>
              </p14:xfrm>
            </p:contentPart>
          </mc:Choice>
          <mc:Fallback>
            <p:pic>
              <p:nvPicPr>
                <p:cNvPr id="11574" name="잉크 11573">
                  <a:extLst>
                    <a:ext uri="{FF2B5EF4-FFF2-40B4-BE49-F238E27FC236}">
                      <a16:creationId xmlns:a16="http://schemas.microsoft.com/office/drawing/2014/main" id="{0F8DD5C8-AA10-5F1A-6513-3DDAC9F293A8}"/>
                    </a:ext>
                  </a:extLst>
                </p:cNvPr>
                <p:cNvPicPr/>
                <p:nvPr/>
              </p:nvPicPr>
              <p:blipFill>
                <a:blip r:embed="rId692"/>
                <a:stretch>
                  <a:fillRect/>
                </a:stretch>
              </p:blipFill>
              <p:spPr>
                <a:xfrm>
                  <a:off x="1603380" y="6584811"/>
                  <a:ext cx="11592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3">
              <p14:nvContentPartPr>
                <p14:cNvPr id="11575" name="잉크 11574">
                  <a:extLst>
                    <a:ext uri="{FF2B5EF4-FFF2-40B4-BE49-F238E27FC236}">
                      <a16:creationId xmlns:a16="http://schemas.microsoft.com/office/drawing/2014/main" id="{888CD898-824F-A30F-8B0C-814E7CDFEC44}"/>
                    </a:ext>
                  </a:extLst>
                </p14:cNvPr>
                <p14:cNvContentPartPr/>
                <p14:nvPr/>
              </p14:nvContentPartPr>
              <p14:xfrm>
                <a:off x="1680780" y="6588771"/>
                <a:ext cx="121680" cy="194760"/>
              </p14:xfrm>
            </p:contentPart>
          </mc:Choice>
          <mc:Fallback>
            <p:pic>
              <p:nvPicPr>
                <p:cNvPr id="11575" name="잉크 11574">
                  <a:extLst>
                    <a:ext uri="{FF2B5EF4-FFF2-40B4-BE49-F238E27FC236}">
                      <a16:creationId xmlns:a16="http://schemas.microsoft.com/office/drawing/2014/main" id="{888CD898-824F-A30F-8B0C-814E7CDFEC44}"/>
                    </a:ext>
                  </a:extLst>
                </p:cNvPr>
                <p:cNvPicPr/>
                <p:nvPr/>
              </p:nvPicPr>
              <p:blipFill>
                <a:blip r:embed="rId694"/>
                <a:stretch>
                  <a:fillRect/>
                </a:stretch>
              </p:blipFill>
              <p:spPr>
                <a:xfrm>
                  <a:off x="1671780" y="6579771"/>
                  <a:ext cx="13932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5">
              <p14:nvContentPartPr>
                <p14:cNvPr id="11576" name="잉크 11575">
                  <a:extLst>
                    <a:ext uri="{FF2B5EF4-FFF2-40B4-BE49-F238E27FC236}">
                      <a16:creationId xmlns:a16="http://schemas.microsoft.com/office/drawing/2014/main" id="{FDE6A030-33C7-CE98-5C74-EC00749AED4E}"/>
                    </a:ext>
                  </a:extLst>
                </p14:cNvPr>
                <p14:cNvContentPartPr/>
                <p14:nvPr/>
              </p14:nvContentPartPr>
              <p14:xfrm>
                <a:off x="1768980" y="6591651"/>
                <a:ext cx="143280" cy="188640"/>
              </p14:xfrm>
            </p:contentPart>
          </mc:Choice>
          <mc:Fallback>
            <p:pic>
              <p:nvPicPr>
                <p:cNvPr id="11576" name="잉크 11575">
                  <a:extLst>
                    <a:ext uri="{FF2B5EF4-FFF2-40B4-BE49-F238E27FC236}">
                      <a16:creationId xmlns:a16="http://schemas.microsoft.com/office/drawing/2014/main" id="{FDE6A030-33C7-CE98-5C74-EC00749AED4E}"/>
                    </a:ext>
                  </a:extLst>
                </p:cNvPr>
                <p:cNvPicPr/>
                <p:nvPr/>
              </p:nvPicPr>
              <p:blipFill>
                <a:blip r:embed="rId696"/>
                <a:stretch>
                  <a:fillRect/>
                </a:stretch>
              </p:blipFill>
              <p:spPr>
                <a:xfrm>
                  <a:off x="1759980" y="6582651"/>
                  <a:ext cx="16092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7">
              <p14:nvContentPartPr>
                <p14:cNvPr id="11577" name="잉크 11576">
                  <a:extLst>
                    <a:ext uri="{FF2B5EF4-FFF2-40B4-BE49-F238E27FC236}">
                      <a16:creationId xmlns:a16="http://schemas.microsoft.com/office/drawing/2014/main" id="{CD0A50CE-85F9-9097-5420-8D0BC2196323}"/>
                    </a:ext>
                  </a:extLst>
                </p14:cNvPr>
                <p14:cNvContentPartPr/>
                <p14:nvPr/>
              </p14:nvContentPartPr>
              <p14:xfrm>
                <a:off x="1996140" y="6526131"/>
                <a:ext cx="140760" cy="143640"/>
              </p14:xfrm>
            </p:contentPart>
          </mc:Choice>
          <mc:Fallback>
            <p:pic>
              <p:nvPicPr>
                <p:cNvPr id="11577" name="잉크 11576">
                  <a:extLst>
                    <a:ext uri="{FF2B5EF4-FFF2-40B4-BE49-F238E27FC236}">
                      <a16:creationId xmlns:a16="http://schemas.microsoft.com/office/drawing/2014/main" id="{CD0A50CE-85F9-9097-5420-8D0BC2196323}"/>
                    </a:ext>
                  </a:extLst>
                </p:cNvPr>
                <p:cNvPicPr/>
                <p:nvPr/>
              </p:nvPicPr>
              <p:blipFill>
                <a:blip r:embed="rId698"/>
                <a:stretch>
                  <a:fillRect/>
                </a:stretch>
              </p:blipFill>
              <p:spPr>
                <a:xfrm>
                  <a:off x="1987500" y="6517491"/>
                  <a:ext cx="15840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9">
              <p14:nvContentPartPr>
                <p14:cNvPr id="11578" name="잉크 11577">
                  <a:extLst>
                    <a:ext uri="{FF2B5EF4-FFF2-40B4-BE49-F238E27FC236}">
                      <a16:creationId xmlns:a16="http://schemas.microsoft.com/office/drawing/2014/main" id="{FDF6D2AB-0F37-6B2C-E7C6-4C124E456B7C}"/>
                    </a:ext>
                  </a:extLst>
                </p14:cNvPr>
                <p14:cNvContentPartPr/>
                <p14:nvPr/>
              </p14:nvContentPartPr>
              <p14:xfrm>
                <a:off x="2072820" y="6634131"/>
                <a:ext cx="102960" cy="57960"/>
              </p14:xfrm>
            </p:contentPart>
          </mc:Choice>
          <mc:Fallback>
            <p:pic>
              <p:nvPicPr>
                <p:cNvPr id="11578" name="잉크 11577">
                  <a:extLst>
                    <a:ext uri="{FF2B5EF4-FFF2-40B4-BE49-F238E27FC236}">
                      <a16:creationId xmlns:a16="http://schemas.microsoft.com/office/drawing/2014/main" id="{FDF6D2AB-0F37-6B2C-E7C6-4C124E456B7C}"/>
                    </a:ext>
                  </a:extLst>
                </p:cNvPr>
                <p:cNvPicPr/>
                <p:nvPr/>
              </p:nvPicPr>
              <p:blipFill>
                <a:blip r:embed="rId700"/>
                <a:stretch>
                  <a:fillRect/>
                </a:stretch>
              </p:blipFill>
              <p:spPr>
                <a:xfrm>
                  <a:off x="2064180" y="6625131"/>
                  <a:ext cx="12060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1">
              <p14:nvContentPartPr>
                <p14:cNvPr id="11579" name="잉크 11578">
                  <a:extLst>
                    <a:ext uri="{FF2B5EF4-FFF2-40B4-BE49-F238E27FC236}">
                      <a16:creationId xmlns:a16="http://schemas.microsoft.com/office/drawing/2014/main" id="{98CAC41A-5CE2-D5A3-770F-F715B84CA463}"/>
                    </a:ext>
                  </a:extLst>
                </p14:cNvPr>
                <p14:cNvContentPartPr/>
                <p14:nvPr/>
              </p14:nvContentPartPr>
              <p14:xfrm>
                <a:off x="2090820" y="6685611"/>
                <a:ext cx="129960" cy="78480"/>
              </p14:xfrm>
            </p:contentPart>
          </mc:Choice>
          <mc:Fallback>
            <p:pic>
              <p:nvPicPr>
                <p:cNvPr id="11579" name="잉크 11578">
                  <a:extLst>
                    <a:ext uri="{FF2B5EF4-FFF2-40B4-BE49-F238E27FC236}">
                      <a16:creationId xmlns:a16="http://schemas.microsoft.com/office/drawing/2014/main" id="{98CAC41A-5CE2-D5A3-770F-F715B84CA463}"/>
                    </a:ext>
                  </a:extLst>
                </p:cNvPr>
                <p:cNvPicPr/>
                <p:nvPr/>
              </p:nvPicPr>
              <p:blipFill>
                <a:blip r:embed="rId702"/>
                <a:stretch>
                  <a:fillRect/>
                </a:stretch>
              </p:blipFill>
              <p:spPr>
                <a:xfrm>
                  <a:off x="2081820" y="6676611"/>
                  <a:ext cx="14760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3">
              <p14:nvContentPartPr>
                <p14:cNvPr id="11580" name="잉크 11579">
                  <a:extLst>
                    <a:ext uri="{FF2B5EF4-FFF2-40B4-BE49-F238E27FC236}">
                      <a16:creationId xmlns:a16="http://schemas.microsoft.com/office/drawing/2014/main" id="{ED8C9ACF-BF2B-1206-786D-583B9995D9C1}"/>
                    </a:ext>
                  </a:extLst>
                </p14:cNvPr>
                <p14:cNvContentPartPr/>
                <p14:nvPr/>
              </p14:nvContentPartPr>
              <p14:xfrm>
                <a:off x="2149140" y="6554211"/>
                <a:ext cx="245880" cy="137880"/>
              </p14:xfrm>
            </p:contentPart>
          </mc:Choice>
          <mc:Fallback>
            <p:pic>
              <p:nvPicPr>
                <p:cNvPr id="11580" name="잉크 11579">
                  <a:extLst>
                    <a:ext uri="{FF2B5EF4-FFF2-40B4-BE49-F238E27FC236}">
                      <a16:creationId xmlns:a16="http://schemas.microsoft.com/office/drawing/2014/main" id="{ED8C9ACF-BF2B-1206-786D-583B9995D9C1}"/>
                    </a:ext>
                  </a:extLst>
                </p:cNvPr>
                <p:cNvPicPr/>
                <p:nvPr/>
              </p:nvPicPr>
              <p:blipFill>
                <a:blip r:embed="rId704"/>
                <a:stretch>
                  <a:fillRect/>
                </a:stretch>
              </p:blipFill>
              <p:spPr>
                <a:xfrm>
                  <a:off x="2140500" y="6545211"/>
                  <a:ext cx="26352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5">
              <p14:nvContentPartPr>
                <p14:cNvPr id="11581" name="잉크 11580">
                  <a:extLst>
                    <a:ext uri="{FF2B5EF4-FFF2-40B4-BE49-F238E27FC236}">
                      <a16:creationId xmlns:a16="http://schemas.microsoft.com/office/drawing/2014/main" id="{67C8C784-8EA4-78E0-9B4C-9545579A7561}"/>
                    </a:ext>
                  </a:extLst>
                </p14:cNvPr>
                <p14:cNvContentPartPr/>
                <p14:nvPr/>
              </p14:nvContentPartPr>
              <p14:xfrm>
                <a:off x="2356500" y="6493731"/>
                <a:ext cx="135720" cy="187920"/>
              </p14:xfrm>
            </p:contentPart>
          </mc:Choice>
          <mc:Fallback>
            <p:pic>
              <p:nvPicPr>
                <p:cNvPr id="11581" name="잉크 11580">
                  <a:extLst>
                    <a:ext uri="{FF2B5EF4-FFF2-40B4-BE49-F238E27FC236}">
                      <a16:creationId xmlns:a16="http://schemas.microsoft.com/office/drawing/2014/main" id="{67C8C784-8EA4-78E0-9B4C-9545579A7561}"/>
                    </a:ext>
                  </a:extLst>
                </p:cNvPr>
                <p:cNvPicPr/>
                <p:nvPr/>
              </p:nvPicPr>
              <p:blipFill>
                <a:blip r:embed="rId706"/>
                <a:stretch>
                  <a:fillRect/>
                </a:stretch>
              </p:blipFill>
              <p:spPr>
                <a:xfrm>
                  <a:off x="2347500" y="6484731"/>
                  <a:ext cx="15336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7">
              <p14:nvContentPartPr>
                <p14:cNvPr id="11583" name="잉크 11582">
                  <a:extLst>
                    <a:ext uri="{FF2B5EF4-FFF2-40B4-BE49-F238E27FC236}">
                      <a16:creationId xmlns:a16="http://schemas.microsoft.com/office/drawing/2014/main" id="{BE512AD9-2351-4035-F987-9322778938C9}"/>
                    </a:ext>
                  </a:extLst>
                </p14:cNvPr>
                <p14:cNvContentPartPr/>
                <p14:nvPr/>
              </p14:nvContentPartPr>
              <p14:xfrm>
                <a:off x="2594100" y="6429291"/>
                <a:ext cx="118080" cy="106200"/>
              </p14:xfrm>
            </p:contentPart>
          </mc:Choice>
          <mc:Fallback>
            <p:pic>
              <p:nvPicPr>
                <p:cNvPr id="11583" name="잉크 11582">
                  <a:extLst>
                    <a:ext uri="{FF2B5EF4-FFF2-40B4-BE49-F238E27FC236}">
                      <a16:creationId xmlns:a16="http://schemas.microsoft.com/office/drawing/2014/main" id="{BE512AD9-2351-4035-F987-9322778938C9}"/>
                    </a:ext>
                  </a:extLst>
                </p:cNvPr>
                <p:cNvPicPr/>
                <p:nvPr/>
              </p:nvPicPr>
              <p:blipFill>
                <a:blip r:embed="rId708"/>
                <a:stretch>
                  <a:fillRect/>
                </a:stretch>
              </p:blipFill>
              <p:spPr>
                <a:xfrm>
                  <a:off x="2585100" y="6420291"/>
                  <a:ext cx="13572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9">
              <p14:nvContentPartPr>
                <p14:cNvPr id="11584" name="잉크 11583">
                  <a:extLst>
                    <a:ext uri="{FF2B5EF4-FFF2-40B4-BE49-F238E27FC236}">
                      <a16:creationId xmlns:a16="http://schemas.microsoft.com/office/drawing/2014/main" id="{FC012A08-617E-9D26-FE79-C723969EAB41}"/>
                    </a:ext>
                  </a:extLst>
                </p14:cNvPr>
                <p14:cNvContentPartPr/>
                <p14:nvPr/>
              </p14:nvContentPartPr>
              <p14:xfrm>
                <a:off x="2632260" y="6442251"/>
                <a:ext cx="77760" cy="35280"/>
              </p14:xfrm>
            </p:contentPart>
          </mc:Choice>
          <mc:Fallback>
            <p:pic>
              <p:nvPicPr>
                <p:cNvPr id="11584" name="잉크 11583">
                  <a:extLst>
                    <a:ext uri="{FF2B5EF4-FFF2-40B4-BE49-F238E27FC236}">
                      <a16:creationId xmlns:a16="http://schemas.microsoft.com/office/drawing/2014/main" id="{FC012A08-617E-9D26-FE79-C723969EAB41}"/>
                    </a:ext>
                  </a:extLst>
                </p:cNvPr>
                <p:cNvPicPr/>
                <p:nvPr/>
              </p:nvPicPr>
              <p:blipFill>
                <a:blip r:embed="rId710"/>
                <a:stretch>
                  <a:fillRect/>
                </a:stretch>
              </p:blipFill>
              <p:spPr>
                <a:xfrm>
                  <a:off x="2623260" y="6433251"/>
                  <a:ext cx="9540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1">
              <p14:nvContentPartPr>
                <p14:cNvPr id="11585" name="잉크 11584">
                  <a:extLst>
                    <a:ext uri="{FF2B5EF4-FFF2-40B4-BE49-F238E27FC236}">
                      <a16:creationId xmlns:a16="http://schemas.microsoft.com/office/drawing/2014/main" id="{25E4E989-A88B-D3B0-436D-C013C810273F}"/>
                    </a:ext>
                  </a:extLst>
                </p14:cNvPr>
                <p14:cNvContentPartPr/>
                <p14:nvPr/>
              </p14:nvContentPartPr>
              <p14:xfrm>
                <a:off x="2715060" y="6398691"/>
                <a:ext cx="92880" cy="119520"/>
              </p14:xfrm>
            </p:contentPart>
          </mc:Choice>
          <mc:Fallback>
            <p:pic>
              <p:nvPicPr>
                <p:cNvPr id="11585" name="잉크 11584">
                  <a:extLst>
                    <a:ext uri="{FF2B5EF4-FFF2-40B4-BE49-F238E27FC236}">
                      <a16:creationId xmlns:a16="http://schemas.microsoft.com/office/drawing/2014/main" id="{25E4E989-A88B-D3B0-436D-C013C810273F}"/>
                    </a:ext>
                  </a:extLst>
                </p:cNvPr>
                <p:cNvPicPr/>
                <p:nvPr/>
              </p:nvPicPr>
              <p:blipFill>
                <a:blip r:embed="rId712"/>
                <a:stretch>
                  <a:fillRect/>
                </a:stretch>
              </p:blipFill>
              <p:spPr>
                <a:xfrm>
                  <a:off x="2706420" y="6389691"/>
                  <a:ext cx="11052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3">
              <p14:nvContentPartPr>
                <p14:cNvPr id="11586" name="잉크 11585">
                  <a:extLst>
                    <a:ext uri="{FF2B5EF4-FFF2-40B4-BE49-F238E27FC236}">
                      <a16:creationId xmlns:a16="http://schemas.microsoft.com/office/drawing/2014/main" id="{6B79DEBA-BA66-7F35-BC78-68F9EFDA27D6}"/>
                    </a:ext>
                  </a:extLst>
                </p14:cNvPr>
                <p14:cNvContentPartPr/>
                <p14:nvPr/>
              </p14:nvContentPartPr>
              <p14:xfrm>
                <a:off x="2692020" y="6551691"/>
                <a:ext cx="97200" cy="91800"/>
              </p14:xfrm>
            </p:contentPart>
          </mc:Choice>
          <mc:Fallback>
            <p:pic>
              <p:nvPicPr>
                <p:cNvPr id="11586" name="잉크 11585">
                  <a:extLst>
                    <a:ext uri="{FF2B5EF4-FFF2-40B4-BE49-F238E27FC236}">
                      <a16:creationId xmlns:a16="http://schemas.microsoft.com/office/drawing/2014/main" id="{6B79DEBA-BA66-7F35-BC78-68F9EFDA27D6}"/>
                    </a:ext>
                  </a:extLst>
                </p:cNvPr>
                <p:cNvPicPr/>
                <p:nvPr/>
              </p:nvPicPr>
              <p:blipFill>
                <a:blip r:embed="rId714"/>
                <a:stretch>
                  <a:fillRect/>
                </a:stretch>
              </p:blipFill>
              <p:spPr>
                <a:xfrm>
                  <a:off x="2683020" y="6542691"/>
                  <a:ext cx="11484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5">
              <p14:nvContentPartPr>
                <p14:cNvPr id="11587" name="잉크 11586">
                  <a:extLst>
                    <a:ext uri="{FF2B5EF4-FFF2-40B4-BE49-F238E27FC236}">
                      <a16:creationId xmlns:a16="http://schemas.microsoft.com/office/drawing/2014/main" id="{16E456F2-BCC1-6500-D077-BF59C2B67A51}"/>
                    </a:ext>
                  </a:extLst>
                </p14:cNvPr>
                <p14:cNvContentPartPr/>
                <p14:nvPr/>
              </p14:nvContentPartPr>
              <p14:xfrm>
                <a:off x="2777340" y="6423891"/>
                <a:ext cx="117000" cy="98640"/>
              </p14:xfrm>
            </p:contentPart>
          </mc:Choice>
          <mc:Fallback>
            <p:pic>
              <p:nvPicPr>
                <p:cNvPr id="11587" name="잉크 11586">
                  <a:extLst>
                    <a:ext uri="{FF2B5EF4-FFF2-40B4-BE49-F238E27FC236}">
                      <a16:creationId xmlns:a16="http://schemas.microsoft.com/office/drawing/2014/main" id="{16E456F2-BCC1-6500-D077-BF59C2B67A51}"/>
                    </a:ext>
                  </a:extLst>
                </p:cNvPr>
                <p:cNvPicPr/>
                <p:nvPr/>
              </p:nvPicPr>
              <p:blipFill>
                <a:blip r:embed="rId716"/>
                <a:stretch>
                  <a:fillRect/>
                </a:stretch>
              </p:blipFill>
              <p:spPr>
                <a:xfrm>
                  <a:off x="2768700" y="6415251"/>
                  <a:ext cx="13464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7">
              <p14:nvContentPartPr>
                <p14:cNvPr id="11588" name="잉크 11587">
                  <a:extLst>
                    <a:ext uri="{FF2B5EF4-FFF2-40B4-BE49-F238E27FC236}">
                      <a16:creationId xmlns:a16="http://schemas.microsoft.com/office/drawing/2014/main" id="{5DFD838F-D234-5715-3B90-5120F19E57AD}"/>
                    </a:ext>
                  </a:extLst>
                </p14:cNvPr>
                <p14:cNvContentPartPr/>
                <p14:nvPr/>
              </p14:nvContentPartPr>
              <p14:xfrm>
                <a:off x="2820900" y="6448731"/>
                <a:ext cx="159480" cy="129600"/>
              </p14:xfrm>
            </p:contentPart>
          </mc:Choice>
          <mc:Fallback>
            <p:pic>
              <p:nvPicPr>
                <p:cNvPr id="11588" name="잉크 11587">
                  <a:extLst>
                    <a:ext uri="{FF2B5EF4-FFF2-40B4-BE49-F238E27FC236}">
                      <a16:creationId xmlns:a16="http://schemas.microsoft.com/office/drawing/2014/main" id="{5DFD838F-D234-5715-3B90-5120F19E57AD}"/>
                    </a:ext>
                  </a:extLst>
                </p:cNvPr>
                <p:cNvPicPr/>
                <p:nvPr/>
              </p:nvPicPr>
              <p:blipFill>
                <a:blip r:embed="rId718"/>
                <a:stretch>
                  <a:fillRect/>
                </a:stretch>
              </p:blipFill>
              <p:spPr>
                <a:xfrm>
                  <a:off x="2811900" y="6440091"/>
                  <a:ext cx="17712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9">
              <p14:nvContentPartPr>
                <p14:cNvPr id="11589" name="잉크 11588">
                  <a:extLst>
                    <a:ext uri="{FF2B5EF4-FFF2-40B4-BE49-F238E27FC236}">
                      <a16:creationId xmlns:a16="http://schemas.microsoft.com/office/drawing/2014/main" id="{329321B9-F69A-46E8-CB34-6B660860DDE0}"/>
                    </a:ext>
                  </a:extLst>
                </p14:cNvPr>
                <p14:cNvContentPartPr/>
                <p14:nvPr/>
              </p14:nvContentPartPr>
              <p14:xfrm>
                <a:off x="2910900" y="6566451"/>
                <a:ext cx="144360" cy="104040"/>
              </p14:xfrm>
            </p:contentPart>
          </mc:Choice>
          <mc:Fallback>
            <p:pic>
              <p:nvPicPr>
                <p:cNvPr id="11589" name="잉크 11588">
                  <a:extLst>
                    <a:ext uri="{FF2B5EF4-FFF2-40B4-BE49-F238E27FC236}">
                      <a16:creationId xmlns:a16="http://schemas.microsoft.com/office/drawing/2014/main" id="{329321B9-F69A-46E8-CB34-6B660860DDE0}"/>
                    </a:ext>
                  </a:extLst>
                </p:cNvPr>
                <p:cNvPicPr/>
                <p:nvPr/>
              </p:nvPicPr>
              <p:blipFill>
                <a:blip r:embed="rId720"/>
                <a:stretch>
                  <a:fillRect/>
                </a:stretch>
              </p:blipFill>
              <p:spPr>
                <a:xfrm>
                  <a:off x="2902260" y="6557451"/>
                  <a:ext cx="16200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1">
              <p14:nvContentPartPr>
                <p14:cNvPr id="11590" name="잉크 11589">
                  <a:extLst>
                    <a:ext uri="{FF2B5EF4-FFF2-40B4-BE49-F238E27FC236}">
                      <a16:creationId xmlns:a16="http://schemas.microsoft.com/office/drawing/2014/main" id="{830BAA8B-1493-0B63-FC51-015E68D49B38}"/>
                    </a:ext>
                  </a:extLst>
                </p14:cNvPr>
                <p14:cNvContentPartPr/>
                <p14:nvPr/>
              </p14:nvContentPartPr>
              <p14:xfrm>
                <a:off x="3046980" y="6343611"/>
                <a:ext cx="129960" cy="197640"/>
              </p14:xfrm>
            </p:contentPart>
          </mc:Choice>
          <mc:Fallback>
            <p:pic>
              <p:nvPicPr>
                <p:cNvPr id="11590" name="잉크 11589">
                  <a:extLst>
                    <a:ext uri="{FF2B5EF4-FFF2-40B4-BE49-F238E27FC236}">
                      <a16:creationId xmlns:a16="http://schemas.microsoft.com/office/drawing/2014/main" id="{830BAA8B-1493-0B63-FC51-015E68D49B38}"/>
                    </a:ext>
                  </a:extLst>
                </p:cNvPr>
                <p:cNvPicPr/>
                <p:nvPr/>
              </p:nvPicPr>
              <p:blipFill>
                <a:blip r:embed="rId722"/>
                <a:stretch>
                  <a:fillRect/>
                </a:stretch>
              </p:blipFill>
              <p:spPr>
                <a:xfrm>
                  <a:off x="3038340" y="6334971"/>
                  <a:ext cx="14760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3">
              <p14:nvContentPartPr>
                <p14:cNvPr id="11591" name="잉크 11590">
                  <a:extLst>
                    <a:ext uri="{FF2B5EF4-FFF2-40B4-BE49-F238E27FC236}">
                      <a16:creationId xmlns:a16="http://schemas.microsoft.com/office/drawing/2014/main" id="{D2BA7485-CE91-11BD-2F18-36683632AC4F}"/>
                    </a:ext>
                  </a:extLst>
                </p14:cNvPr>
                <p14:cNvContentPartPr/>
                <p14:nvPr/>
              </p14:nvContentPartPr>
              <p14:xfrm>
                <a:off x="3109980" y="6496611"/>
                <a:ext cx="172440" cy="125280"/>
              </p14:xfrm>
            </p:contentPart>
          </mc:Choice>
          <mc:Fallback>
            <p:pic>
              <p:nvPicPr>
                <p:cNvPr id="11591" name="잉크 11590">
                  <a:extLst>
                    <a:ext uri="{FF2B5EF4-FFF2-40B4-BE49-F238E27FC236}">
                      <a16:creationId xmlns:a16="http://schemas.microsoft.com/office/drawing/2014/main" id="{D2BA7485-CE91-11BD-2F18-36683632AC4F}"/>
                    </a:ext>
                  </a:extLst>
                </p:cNvPr>
                <p:cNvPicPr/>
                <p:nvPr/>
              </p:nvPicPr>
              <p:blipFill>
                <a:blip r:embed="rId724"/>
                <a:stretch>
                  <a:fillRect/>
                </a:stretch>
              </p:blipFill>
              <p:spPr>
                <a:xfrm>
                  <a:off x="3101340" y="6487611"/>
                  <a:ext cx="19008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5">
              <p14:nvContentPartPr>
                <p14:cNvPr id="11592" name="잉크 11591">
                  <a:extLst>
                    <a:ext uri="{FF2B5EF4-FFF2-40B4-BE49-F238E27FC236}">
                      <a16:creationId xmlns:a16="http://schemas.microsoft.com/office/drawing/2014/main" id="{B3EB7F86-072A-5937-70FC-9200DCF2F8EB}"/>
                    </a:ext>
                  </a:extLst>
                </p14:cNvPr>
                <p14:cNvContentPartPr/>
                <p14:nvPr/>
              </p14:nvContentPartPr>
              <p14:xfrm>
                <a:off x="3248220" y="6343251"/>
                <a:ext cx="136800" cy="182520"/>
              </p14:xfrm>
            </p:contentPart>
          </mc:Choice>
          <mc:Fallback>
            <p:pic>
              <p:nvPicPr>
                <p:cNvPr id="11592" name="잉크 11591">
                  <a:extLst>
                    <a:ext uri="{FF2B5EF4-FFF2-40B4-BE49-F238E27FC236}">
                      <a16:creationId xmlns:a16="http://schemas.microsoft.com/office/drawing/2014/main" id="{B3EB7F86-072A-5937-70FC-9200DCF2F8EB}"/>
                    </a:ext>
                  </a:extLst>
                </p:cNvPr>
                <p:cNvPicPr/>
                <p:nvPr/>
              </p:nvPicPr>
              <p:blipFill>
                <a:blip r:embed="rId726"/>
                <a:stretch>
                  <a:fillRect/>
                </a:stretch>
              </p:blipFill>
              <p:spPr>
                <a:xfrm>
                  <a:off x="3239580" y="6334611"/>
                  <a:ext cx="15444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7">
              <p14:nvContentPartPr>
                <p14:cNvPr id="11593" name="잉크 11592">
                  <a:extLst>
                    <a:ext uri="{FF2B5EF4-FFF2-40B4-BE49-F238E27FC236}">
                      <a16:creationId xmlns:a16="http://schemas.microsoft.com/office/drawing/2014/main" id="{E9132019-005A-CE96-54BD-6C90446C7EB7}"/>
                    </a:ext>
                  </a:extLst>
                </p14:cNvPr>
                <p14:cNvContentPartPr/>
                <p14:nvPr/>
              </p14:nvContentPartPr>
              <p14:xfrm>
                <a:off x="3410220" y="6346131"/>
                <a:ext cx="78480" cy="115560"/>
              </p14:xfrm>
            </p:contentPart>
          </mc:Choice>
          <mc:Fallback>
            <p:pic>
              <p:nvPicPr>
                <p:cNvPr id="11593" name="잉크 11592">
                  <a:extLst>
                    <a:ext uri="{FF2B5EF4-FFF2-40B4-BE49-F238E27FC236}">
                      <a16:creationId xmlns:a16="http://schemas.microsoft.com/office/drawing/2014/main" id="{E9132019-005A-CE96-54BD-6C90446C7EB7}"/>
                    </a:ext>
                  </a:extLst>
                </p:cNvPr>
                <p:cNvPicPr/>
                <p:nvPr/>
              </p:nvPicPr>
              <p:blipFill>
                <a:blip r:embed="rId728"/>
                <a:stretch>
                  <a:fillRect/>
                </a:stretch>
              </p:blipFill>
              <p:spPr>
                <a:xfrm>
                  <a:off x="3401580" y="6337491"/>
                  <a:ext cx="9612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9">
              <p14:nvContentPartPr>
                <p14:cNvPr id="11594" name="잉크 11593">
                  <a:extLst>
                    <a:ext uri="{FF2B5EF4-FFF2-40B4-BE49-F238E27FC236}">
                      <a16:creationId xmlns:a16="http://schemas.microsoft.com/office/drawing/2014/main" id="{A74BF409-7003-DE16-F363-6CEB0BDA5493}"/>
                    </a:ext>
                  </a:extLst>
                </p14:cNvPr>
                <p14:cNvContentPartPr/>
                <p14:nvPr/>
              </p14:nvContentPartPr>
              <p14:xfrm>
                <a:off x="3426780" y="6307611"/>
                <a:ext cx="72000" cy="173520"/>
              </p14:xfrm>
            </p:contentPart>
          </mc:Choice>
          <mc:Fallback>
            <p:pic>
              <p:nvPicPr>
                <p:cNvPr id="11594" name="잉크 11593">
                  <a:extLst>
                    <a:ext uri="{FF2B5EF4-FFF2-40B4-BE49-F238E27FC236}">
                      <a16:creationId xmlns:a16="http://schemas.microsoft.com/office/drawing/2014/main" id="{A74BF409-7003-DE16-F363-6CEB0BDA5493}"/>
                    </a:ext>
                  </a:extLst>
                </p:cNvPr>
                <p:cNvPicPr/>
                <p:nvPr/>
              </p:nvPicPr>
              <p:blipFill>
                <a:blip r:embed="rId730"/>
                <a:stretch>
                  <a:fillRect/>
                </a:stretch>
              </p:blipFill>
              <p:spPr>
                <a:xfrm>
                  <a:off x="3418140" y="6298971"/>
                  <a:ext cx="8964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1">
              <p14:nvContentPartPr>
                <p14:cNvPr id="11595" name="잉크 11594">
                  <a:extLst>
                    <a:ext uri="{FF2B5EF4-FFF2-40B4-BE49-F238E27FC236}">
                      <a16:creationId xmlns:a16="http://schemas.microsoft.com/office/drawing/2014/main" id="{0D30F334-D445-2E03-533D-855B0BB4EBAF}"/>
                    </a:ext>
                  </a:extLst>
                </p14:cNvPr>
                <p14:cNvContentPartPr/>
                <p14:nvPr/>
              </p14:nvContentPartPr>
              <p14:xfrm>
                <a:off x="3571140" y="6248931"/>
                <a:ext cx="94680" cy="132840"/>
              </p14:xfrm>
            </p:contentPart>
          </mc:Choice>
          <mc:Fallback>
            <p:pic>
              <p:nvPicPr>
                <p:cNvPr id="11595" name="잉크 11594">
                  <a:extLst>
                    <a:ext uri="{FF2B5EF4-FFF2-40B4-BE49-F238E27FC236}">
                      <a16:creationId xmlns:a16="http://schemas.microsoft.com/office/drawing/2014/main" id="{0D30F334-D445-2E03-533D-855B0BB4EBAF}"/>
                    </a:ext>
                  </a:extLst>
                </p:cNvPr>
                <p:cNvPicPr/>
                <p:nvPr/>
              </p:nvPicPr>
              <p:blipFill>
                <a:blip r:embed="rId732"/>
                <a:stretch>
                  <a:fillRect/>
                </a:stretch>
              </p:blipFill>
              <p:spPr>
                <a:xfrm>
                  <a:off x="3562140" y="6239931"/>
                  <a:ext cx="11232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3">
              <p14:nvContentPartPr>
                <p14:cNvPr id="11596" name="잉크 11595">
                  <a:extLst>
                    <a:ext uri="{FF2B5EF4-FFF2-40B4-BE49-F238E27FC236}">
                      <a16:creationId xmlns:a16="http://schemas.microsoft.com/office/drawing/2014/main" id="{7449D34C-4270-64C9-98AE-93E43B89AAEC}"/>
                    </a:ext>
                  </a:extLst>
                </p14:cNvPr>
                <p14:cNvContentPartPr/>
                <p14:nvPr/>
              </p14:nvContentPartPr>
              <p14:xfrm>
                <a:off x="3674820" y="6239571"/>
                <a:ext cx="119880" cy="220680"/>
              </p14:xfrm>
            </p:contentPart>
          </mc:Choice>
          <mc:Fallback>
            <p:pic>
              <p:nvPicPr>
                <p:cNvPr id="11596" name="잉크 11595">
                  <a:extLst>
                    <a:ext uri="{FF2B5EF4-FFF2-40B4-BE49-F238E27FC236}">
                      <a16:creationId xmlns:a16="http://schemas.microsoft.com/office/drawing/2014/main" id="{7449D34C-4270-64C9-98AE-93E43B89AAEC}"/>
                    </a:ext>
                  </a:extLst>
                </p:cNvPr>
                <p:cNvPicPr/>
                <p:nvPr/>
              </p:nvPicPr>
              <p:blipFill>
                <a:blip r:embed="rId734"/>
                <a:stretch>
                  <a:fillRect/>
                </a:stretch>
              </p:blipFill>
              <p:spPr>
                <a:xfrm>
                  <a:off x="3665820" y="6230931"/>
                  <a:ext cx="13752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5">
              <p14:nvContentPartPr>
                <p14:cNvPr id="11597" name="잉크 11596">
                  <a:extLst>
                    <a:ext uri="{FF2B5EF4-FFF2-40B4-BE49-F238E27FC236}">
                      <a16:creationId xmlns:a16="http://schemas.microsoft.com/office/drawing/2014/main" id="{F019B7CF-0276-CD3E-6BDA-E7AB90B7443D}"/>
                    </a:ext>
                  </a:extLst>
                </p14:cNvPr>
                <p14:cNvContentPartPr/>
                <p14:nvPr/>
              </p14:nvContentPartPr>
              <p14:xfrm>
                <a:off x="3733500" y="6207531"/>
                <a:ext cx="196560" cy="122400"/>
              </p14:xfrm>
            </p:contentPart>
          </mc:Choice>
          <mc:Fallback>
            <p:pic>
              <p:nvPicPr>
                <p:cNvPr id="11597" name="잉크 11596">
                  <a:extLst>
                    <a:ext uri="{FF2B5EF4-FFF2-40B4-BE49-F238E27FC236}">
                      <a16:creationId xmlns:a16="http://schemas.microsoft.com/office/drawing/2014/main" id="{F019B7CF-0276-CD3E-6BDA-E7AB90B7443D}"/>
                    </a:ext>
                  </a:extLst>
                </p:cNvPr>
                <p:cNvPicPr/>
                <p:nvPr/>
              </p:nvPicPr>
              <p:blipFill>
                <a:blip r:embed="rId736"/>
                <a:stretch>
                  <a:fillRect/>
                </a:stretch>
              </p:blipFill>
              <p:spPr>
                <a:xfrm>
                  <a:off x="3724860" y="6198891"/>
                  <a:ext cx="21420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7">
              <p14:nvContentPartPr>
                <p14:cNvPr id="11598" name="잉크 11597">
                  <a:extLst>
                    <a:ext uri="{FF2B5EF4-FFF2-40B4-BE49-F238E27FC236}">
                      <a16:creationId xmlns:a16="http://schemas.microsoft.com/office/drawing/2014/main" id="{016399D0-5937-8FE2-F55B-B7511EFD40AC}"/>
                    </a:ext>
                  </a:extLst>
                </p14:cNvPr>
                <p14:cNvContentPartPr/>
                <p14:nvPr/>
              </p14:nvContentPartPr>
              <p14:xfrm>
                <a:off x="3837180" y="6224811"/>
                <a:ext cx="155880" cy="217800"/>
              </p14:xfrm>
            </p:contentPart>
          </mc:Choice>
          <mc:Fallback>
            <p:pic>
              <p:nvPicPr>
                <p:cNvPr id="11598" name="잉크 11597">
                  <a:extLst>
                    <a:ext uri="{FF2B5EF4-FFF2-40B4-BE49-F238E27FC236}">
                      <a16:creationId xmlns:a16="http://schemas.microsoft.com/office/drawing/2014/main" id="{016399D0-5937-8FE2-F55B-B7511EFD40AC}"/>
                    </a:ext>
                  </a:extLst>
                </p:cNvPr>
                <p:cNvPicPr/>
                <p:nvPr/>
              </p:nvPicPr>
              <p:blipFill>
                <a:blip r:embed="rId738"/>
                <a:stretch>
                  <a:fillRect/>
                </a:stretch>
              </p:blipFill>
              <p:spPr>
                <a:xfrm>
                  <a:off x="3828540" y="6215811"/>
                  <a:ext cx="17352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9">
              <p14:nvContentPartPr>
                <p14:cNvPr id="11599" name="잉크 11598">
                  <a:extLst>
                    <a:ext uri="{FF2B5EF4-FFF2-40B4-BE49-F238E27FC236}">
                      <a16:creationId xmlns:a16="http://schemas.microsoft.com/office/drawing/2014/main" id="{DB6C3F79-9F6B-625E-0833-AE7A498FE900}"/>
                    </a:ext>
                  </a:extLst>
                </p14:cNvPr>
                <p14:cNvContentPartPr/>
                <p14:nvPr/>
              </p14:nvContentPartPr>
              <p14:xfrm>
                <a:off x="3917460" y="6235251"/>
                <a:ext cx="88920" cy="141480"/>
              </p14:xfrm>
            </p:contentPart>
          </mc:Choice>
          <mc:Fallback>
            <p:pic>
              <p:nvPicPr>
                <p:cNvPr id="11599" name="잉크 11598">
                  <a:extLst>
                    <a:ext uri="{FF2B5EF4-FFF2-40B4-BE49-F238E27FC236}">
                      <a16:creationId xmlns:a16="http://schemas.microsoft.com/office/drawing/2014/main" id="{DB6C3F79-9F6B-625E-0833-AE7A498FE900}"/>
                    </a:ext>
                  </a:extLst>
                </p:cNvPr>
                <p:cNvPicPr/>
                <p:nvPr/>
              </p:nvPicPr>
              <p:blipFill>
                <a:blip r:embed="rId740"/>
                <a:stretch>
                  <a:fillRect/>
                </a:stretch>
              </p:blipFill>
              <p:spPr>
                <a:xfrm>
                  <a:off x="3908820" y="6226251"/>
                  <a:ext cx="10656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1">
              <p14:nvContentPartPr>
                <p14:cNvPr id="11600" name="잉크 11599">
                  <a:extLst>
                    <a:ext uri="{FF2B5EF4-FFF2-40B4-BE49-F238E27FC236}">
                      <a16:creationId xmlns:a16="http://schemas.microsoft.com/office/drawing/2014/main" id="{66C7FD7D-840E-A82D-BD78-903DFC1B12AF}"/>
                    </a:ext>
                  </a:extLst>
                </p14:cNvPr>
                <p14:cNvContentPartPr/>
                <p14:nvPr/>
              </p14:nvContentPartPr>
              <p14:xfrm>
                <a:off x="4027260" y="6237051"/>
                <a:ext cx="96120" cy="126000"/>
              </p14:xfrm>
            </p:contentPart>
          </mc:Choice>
          <mc:Fallback>
            <p:pic>
              <p:nvPicPr>
                <p:cNvPr id="11600" name="잉크 11599">
                  <a:extLst>
                    <a:ext uri="{FF2B5EF4-FFF2-40B4-BE49-F238E27FC236}">
                      <a16:creationId xmlns:a16="http://schemas.microsoft.com/office/drawing/2014/main" id="{66C7FD7D-840E-A82D-BD78-903DFC1B12AF}"/>
                    </a:ext>
                  </a:extLst>
                </p:cNvPr>
                <p:cNvPicPr/>
                <p:nvPr/>
              </p:nvPicPr>
              <p:blipFill>
                <a:blip r:embed="rId742"/>
                <a:stretch>
                  <a:fillRect/>
                </a:stretch>
              </p:blipFill>
              <p:spPr>
                <a:xfrm>
                  <a:off x="4018260" y="6228051"/>
                  <a:ext cx="11376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3">
              <p14:nvContentPartPr>
                <p14:cNvPr id="11601" name="잉크 11600">
                  <a:extLst>
                    <a:ext uri="{FF2B5EF4-FFF2-40B4-BE49-F238E27FC236}">
                      <a16:creationId xmlns:a16="http://schemas.microsoft.com/office/drawing/2014/main" id="{DE390265-7A01-3EE8-8337-655ECFC112B2}"/>
                    </a:ext>
                  </a:extLst>
                </p14:cNvPr>
                <p14:cNvContentPartPr/>
                <p14:nvPr/>
              </p14:nvContentPartPr>
              <p14:xfrm>
                <a:off x="4105020" y="6225891"/>
                <a:ext cx="25920" cy="139680"/>
              </p14:xfrm>
            </p:contentPart>
          </mc:Choice>
          <mc:Fallback>
            <p:pic>
              <p:nvPicPr>
                <p:cNvPr id="11601" name="잉크 11600">
                  <a:extLst>
                    <a:ext uri="{FF2B5EF4-FFF2-40B4-BE49-F238E27FC236}">
                      <a16:creationId xmlns:a16="http://schemas.microsoft.com/office/drawing/2014/main" id="{DE390265-7A01-3EE8-8337-655ECFC112B2}"/>
                    </a:ext>
                  </a:extLst>
                </p:cNvPr>
                <p:cNvPicPr/>
                <p:nvPr/>
              </p:nvPicPr>
              <p:blipFill>
                <a:blip r:embed="rId744"/>
                <a:stretch>
                  <a:fillRect/>
                </a:stretch>
              </p:blipFill>
              <p:spPr>
                <a:xfrm>
                  <a:off x="4096020" y="6217251"/>
                  <a:ext cx="4356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5">
              <p14:nvContentPartPr>
                <p14:cNvPr id="11602" name="잉크 11601">
                  <a:extLst>
                    <a:ext uri="{FF2B5EF4-FFF2-40B4-BE49-F238E27FC236}">
                      <a16:creationId xmlns:a16="http://schemas.microsoft.com/office/drawing/2014/main" id="{648EDFFD-124A-0FC2-37E4-2D5793BA7489}"/>
                    </a:ext>
                  </a:extLst>
                </p14:cNvPr>
                <p14:cNvContentPartPr/>
                <p14:nvPr/>
              </p14:nvContentPartPr>
              <p14:xfrm>
                <a:off x="4105740" y="6185211"/>
                <a:ext cx="142200" cy="145440"/>
              </p14:xfrm>
            </p:contentPart>
          </mc:Choice>
          <mc:Fallback>
            <p:pic>
              <p:nvPicPr>
                <p:cNvPr id="11602" name="잉크 11601">
                  <a:extLst>
                    <a:ext uri="{FF2B5EF4-FFF2-40B4-BE49-F238E27FC236}">
                      <a16:creationId xmlns:a16="http://schemas.microsoft.com/office/drawing/2014/main" id="{648EDFFD-124A-0FC2-37E4-2D5793BA7489}"/>
                    </a:ext>
                  </a:extLst>
                </p:cNvPr>
                <p:cNvPicPr/>
                <p:nvPr/>
              </p:nvPicPr>
              <p:blipFill>
                <a:blip r:embed="rId746"/>
                <a:stretch>
                  <a:fillRect/>
                </a:stretch>
              </p:blipFill>
              <p:spPr>
                <a:xfrm>
                  <a:off x="4097100" y="6176571"/>
                  <a:ext cx="15984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7">
              <p14:nvContentPartPr>
                <p14:cNvPr id="11603" name="잉크 11602">
                  <a:extLst>
                    <a:ext uri="{FF2B5EF4-FFF2-40B4-BE49-F238E27FC236}">
                      <a16:creationId xmlns:a16="http://schemas.microsoft.com/office/drawing/2014/main" id="{C50AF566-5508-5FB0-A1C6-698D20118C67}"/>
                    </a:ext>
                  </a:extLst>
                </p14:cNvPr>
                <p14:cNvContentPartPr/>
                <p14:nvPr/>
              </p14:nvContentPartPr>
              <p14:xfrm>
                <a:off x="4155420" y="6329571"/>
                <a:ext cx="101880" cy="109440"/>
              </p14:xfrm>
            </p:contentPart>
          </mc:Choice>
          <mc:Fallback>
            <p:pic>
              <p:nvPicPr>
                <p:cNvPr id="11603" name="잉크 11602">
                  <a:extLst>
                    <a:ext uri="{FF2B5EF4-FFF2-40B4-BE49-F238E27FC236}">
                      <a16:creationId xmlns:a16="http://schemas.microsoft.com/office/drawing/2014/main" id="{C50AF566-5508-5FB0-A1C6-698D20118C67}"/>
                    </a:ext>
                  </a:extLst>
                </p:cNvPr>
                <p:cNvPicPr/>
                <p:nvPr/>
              </p:nvPicPr>
              <p:blipFill>
                <a:blip r:embed="rId748"/>
                <a:stretch>
                  <a:fillRect/>
                </a:stretch>
              </p:blipFill>
              <p:spPr>
                <a:xfrm>
                  <a:off x="4146420" y="6320931"/>
                  <a:ext cx="11952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9">
              <p14:nvContentPartPr>
                <p14:cNvPr id="11604" name="잉크 11603">
                  <a:extLst>
                    <a:ext uri="{FF2B5EF4-FFF2-40B4-BE49-F238E27FC236}">
                      <a16:creationId xmlns:a16="http://schemas.microsoft.com/office/drawing/2014/main" id="{79379D0F-1A0F-A6ED-7D70-A04B7889C98E}"/>
                    </a:ext>
                  </a:extLst>
                </p14:cNvPr>
                <p14:cNvContentPartPr/>
                <p14:nvPr/>
              </p14:nvContentPartPr>
              <p14:xfrm>
                <a:off x="4326060" y="6404451"/>
                <a:ext cx="30600" cy="6480"/>
              </p14:xfrm>
            </p:contentPart>
          </mc:Choice>
          <mc:Fallback>
            <p:pic>
              <p:nvPicPr>
                <p:cNvPr id="11604" name="잉크 11603">
                  <a:extLst>
                    <a:ext uri="{FF2B5EF4-FFF2-40B4-BE49-F238E27FC236}">
                      <a16:creationId xmlns:a16="http://schemas.microsoft.com/office/drawing/2014/main" id="{79379D0F-1A0F-A6ED-7D70-A04B7889C98E}"/>
                    </a:ext>
                  </a:extLst>
                </p:cNvPr>
                <p:cNvPicPr/>
                <p:nvPr/>
              </p:nvPicPr>
              <p:blipFill>
                <a:blip r:embed="rId750"/>
                <a:stretch>
                  <a:fillRect/>
                </a:stretch>
              </p:blipFill>
              <p:spPr>
                <a:xfrm>
                  <a:off x="4317420" y="6395451"/>
                  <a:ext cx="48240" cy="2412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8189</TotalTime>
  <Words>5450</Words>
  <Application>Microsoft Office PowerPoint</Application>
  <PresentationFormat>화면 슬라이드 쇼(4:3)</PresentationFormat>
  <Paragraphs>950</Paragraphs>
  <Slides>43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43</vt:i4>
      </vt:variant>
    </vt:vector>
  </HeadingPairs>
  <TitlesOfParts>
    <vt:vector size="55" baseType="lpstr">
      <vt:lpstr>한컴 고딕</vt:lpstr>
      <vt:lpstr>Wingdings</vt:lpstr>
      <vt:lpstr>함초롬바탕 확장B</vt:lpstr>
      <vt:lpstr>Arial</vt:lpstr>
      <vt:lpstr>한컴산뜻돋움</vt:lpstr>
      <vt:lpstr>HY견고딕</vt:lpstr>
      <vt:lpstr>HY헤드라인M</vt:lpstr>
      <vt:lpstr>굴림</vt:lpstr>
      <vt:lpstr>맑은 고딕</vt:lpstr>
      <vt:lpstr>굴림체</vt:lpstr>
      <vt:lpstr>Calibri</vt:lpstr>
      <vt:lpstr>Office 테마</vt:lpstr>
      <vt:lpstr>Linux Programming - 11장. 파이프를 이용한 통신 -</vt:lpstr>
      <vt:lpstr>강의내용</vt:lpstr>
      <vt:lpstr>PowerPoint 프레젠테이션</vt:lpstr>
      <vt:lpstr>PowerPoint 프레젠테이션</vt:lpstr>
      <vt:lpstr>PowerPoint 프레젠테이션</vt:lpstr>
      <vt:lpstr>PowerPoint 프레젠테이션</vt:lpstr>
      <vt:lpstr>pipe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메시지 버퍼의 크기와 파이프의 크기 </vt:lpstr>
      <vt:lpstr>PowerPoint 프레젠테이션</vt:lpstr>
      <vt:lpstr>PowerPoint 프레젠테이션</vt:lpstr>
      <vt:lpstr>PowerPoint 프레젠테이션</vt:lpstr>
      <vt:lpstr>fpathconf, fpathconf </vt:lpstr>
      <vt:lpstr>fpathconf, fpathconf </vt:lpstr>
      <vt:lpstr>PowerPoint 프레젠테이션</vt:lpstr>
      <vt:lpstr>PowerPoint 프레젠테이션</vt:lpstr>
      <vt:lpstr>select</vt:lpstr>
      <vt:lpstr>select</vt:lpstr>
      <vt:lpstr>select</vt:lpstr>
      <vt:lpstr>select</vt:lpstr>
      <vt:lpstr> 유용한 매크로</vt:lpstr>
      <vt:lpstr>PowerPoint 프레젠테이션</vt:lpstr>
      <vt:lpstr>PowerPoint 프레젠테이션</vt:lpstr>
      <vt:lpstr>PowerPoint 프레젠테이션</vt:lpstr>
      <vt:lpstr>PowerPoint 프레젠테이션</vt:lpstr>
      <vt:lpstr>파이프와 exec 호출</vt:lpstr>
      <vt:lpstr>dup2</vt:lpstr>
      <vt:lpstr>dup2</vt:lpstr>
      <vt:lpstr>PowerPoint 프레젠테이션</vt:lpstr>
      <vt:lpstr>PowerPoint 프레젠테이션</vt:lpstr>
      <vt:lpstr>PowerPoint 프레젠테이션</vt:lpstr>
      <vt:lpstr>PowerPoint 프레젠테이션</vt:lpstr>
      <vt:lpstr>mkfifo</vt:lpstr>
      <vt:lpstr>mkfifo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Song Seokil</dc:creator>
  <cp:lastModifiedBy>최신호</cp:lastModifiedBy>
  <cp:revision>70</cp:revision>
  <dcterms:created xsi:type="dcterms:W3CDTF">2020-03-03T03:21:01Z</dcterms:created>
  <dcterms:modified xsi:type="dcterms:W3CDTF">2022-05-30T05:55:14Z</dcterms:modified>
</cp:coreProperties>
</file>